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</p:sldMasterIdLst>
  <p:sldIdLst>
    <p:sldId id="259" r:id="rId4"/>
    <p:sldId id="360" r:id="rId5"/>
    <p:sldId id="359" r:id="rId6"/>
    <p:sldId id="348" r:id="rId7"/>
    <p:sldId id="349" r:id="rId8"/>
    <p:sldId id="350" r:id="rId9"/>
    <p:sldId id="361" r:id="rId10"/>
    <p:sldId id="362" r:id="rId11"/>
    <p:sldId id="351" r:id="rId12"/>
    <p:sldId id="363" r:id="rId13"/>
    <p:sldId id="364" r:id="rId14"/>
    <p:sldId id="365" r:id="rId15"/>
    <p:sldId id="366" r:id="rId16"/>
    <p:sldId id="32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1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33BB2D-C66F-4004-AC5F-C852CA7A0683}" v="101" dt="2025-04-23T05:33:30.7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a Alshamsi" userId="5e2f3f2a6d11f724" providerId="LiveId" clId="{8233BB2D-C66F-4004-AC5F-C852CA7A0683}"/>
    <pc:docChg chg="undo redo custSel addSld delSld modSld">
      <pc:chgData name="nadia Alshamsi" userId="5e2f3f2a6d11f724" providerId="LiveId" clId="{8233BB2D-C66F-4004-AC5F-C852CA7A0683}" dt="2025-04-23T05:33:30.760" v="225"/>
      <pc:docMkLst>
        <pc:docMk/>
      </pc:docMkLst>
      <pc:sldChg chg="addSp delSp modSp mod delAnim">
        <pc:chgData name="nadia Alshamsi" userId="5e2f3f2a6d11f724" providerId="LiveId" clId="{8233BB2D-C66F-4004-AC5F-C852CA7A0683}" dt="2025-04-14T08:21:41.287" v="44" actId="122"/>
        <pc:sldMkLst>
          <pc:docMk/>
          <pc:sldMk cId="3916994384" sldId="259"/>
        </pc:sldMkLst>
        <pc:spChg chg="mod">
          <ac:chgData name="nadia Alshamsi" userId="5e2f3f2a6d11f724" providerId="LiveId" clId="{8233BB2D-C66F-4004-AC5F-C852CA7A0683}" dt="2025-04-14T08:18:40.451" v="12" actId="20577"/>
          <ac:spMkLst>
            <pc:docMk/>
            <pc:sldMk cId="3916994384" sldId="259"/>
            <ac:spMk id="4" creationId="{00000000-0000-0000-0000-000000000000}"/>
          </ac:spMkLst>
        </pc:spChg>
        <pc:spChg chg="mod">
          <ac:chgData name="nadia Alshamsi" userId="5e2f3f2a6d11f724" providerId="LiveId" clId="{8233BB2D-C66F-4004-AC5F-C852CA7A0683}" dt="2025-04-14T08:21:41.287" v="44" actId="122"/>
          <ac:spMkLst>
            <pc:docMk/>
            <pc:sldMk cId="3916994384" sldId="259"/>
            <ac:spMk id="5" creationId="{00000000-0000-0000-0000-000000000000}"/>
          </ac:spMkLst>
        </pc:spChg>
        <pc:spChg chg="mod">
          <ac:chgData name="nadia Alshamsi" userId="5e2f3f2a6d11f724" providerId="LiveId" clId="{8233BB2D-C66F-4004-AC5F-C852CA7A0683}" dt="2025-04-14T08:21:14.509" v="40" actId="1076"/>
          <ac:spMkLst>
            <pc:docMk/>
            <pc:sldMk cId="3916994384" sldId="259"/>
            <ac:spMk id="8" creationId="{E3D9B640-72F7-46B1-A03A-01859AEA087D}"/>
          </ac:spMkLst>
        </pc:spChg>
        <pc:picChg chg="add mod">
          <ac:chgData name="nadia Alshamsi" userId="5e2f3f2a6d11f724" providerId="LiveId" clId="{8233BB2D-C66F-4004-AC5F-C852CA7A0683}" dt="2025-04-14T08:20:15.358" v="37" actId="1076"/>
          <ac:picMkLst>
            <pc:docMk/>
            <pc:sldMk cId="3916994384" sldId="259"/>
            <ac:picMk id="3" creationId="{FA102A38-3DE8-B0F3-742A-D238102336FA}"/>
          </ac:picMkLst>
        </pc:picChg>
        <pc:picChg chg="add mod">
          <ac:chgData name="nadia Alshamsi" userId="5e2f3f2a6d11f724" providerId="LiveId" clId="{8233BB2D-C66F-4004-AC5F-C852CA7A0683}" dt="2025-04-14T08:21:33.396" v="43" actId="1076"/>
          <ac:picMkLst>
            <pc:docMk/>
            <pc:sldMk cId="3916994384" sldId="259"/>
            <ac:picMk id="9" creationId="{86B1AFD7-8CE1-AB2D-B6D9-58A7135844AC}"/>
          </ac:picMkLst>
        </pc:picChg>
      </pc:sldChg>
      <pc:sldChg chg="del">
        <pc:chgData name="nadia Alshamsi" userId="5e2f3f2a6d11f724" providerId="LiveId" clId="{8233BB2D-C66F-4004-AC5F-C852CA7A0683}" dt="2025-04-14T08:23:38.634" v="55" actId="47"/>
        <pc:sldMkLst>
          <pc:docMk/>
          <pc:sldMk cId="1839905409" sldId="323"/>
        </pc:sldMkLst>
      </pc:sldChg>
      <pc:sldChg chg="delSp mod">
        <pc:chgData name="nadia Alshamsi" userId="5e2f3f2a6d11f724" providerId="LiveId" clId="{8233BB2D-C66F-4004-AC5F-C852CA7A0683}" dt="2025-04-14T08:30:24.644" v="99" actId="478"/>
        <pc:sldMkLst>
          <pc:docMk/>
          <pc:sldMk cId="2052644892" sldId="329"/>
        </pc:sldMkLst>
      </pc:sldChg>
      <pc:sldChg chg="del">
        <pc:chgData name="nadia Alshamsi" userId="5e2f3f2a6d11f724" providerId="LiveId" clId="{8233BB2D-C66F-4004-AC5F-C852CA7A0683}" dt="2025-04-14T08:23:39.476" v="56" actId="47"/>
        <pc:sldMkLst>
          <pc:docMk/>
          <pc:sldMk cId="4004192453" sldId="333"/>
        </pc:sldMkLst>
      </pc:sldChg>
      <pc:sldChg chg="del">
        <pc:chgData name="nadia Alshamsi" userId="5e2f3f2a6d11f724" providerId="LiveId" clId="{8233BB2D-C66F-4004-AC5F-C852CA7A0683}" dt="2025-04-14T08:23:41.800" v="59" actId="47"/>
        <pc:sldMkLst>
          <pc:docMk/>
          <pc:sldMk cId="1999131830" sldId="334"/>
        </pc:sldMkLst>
      </pc:sldChg>
      <pc:sldChg chg="del">
        <pc:chgData name="nadia Alshamsi" userId="5e2f3f2a6d11f724" providerId="LiveId" clId="{8233BB2D-C66F-4004-AC5F-C852CA7A0683}" dt="2025-04-14T08:23:42.677" v="60" actId="47"/>
        <pc:sldMkLst>
          <pc:docMk/>
          <pc:sldMk cId="286358254" sldId="335"/>
        </pc:sldMkLst>
      </pc:sldChg>
      <pc:sldChg chg="del">
        <pc:chgData name="nadia Alshamsi" userId="5e2f3f2a6d11f724" providerId="LiveId" clId="{8233BB2D-C66F-4004-AC5F-C852CA7A0683}" dt="2025-04-14T08:23:43.994" v="61" actId="47"/>
        <pc:sldMkLst>
          <pc:docMk/>
          <pc:sldMk cId="589839517" sldId="336"/>
        </pc:sldMkLst>
      </pc:sldChg>
      <pc:sldChg chg="del">
        <pc:chgData name="nadia Alshamsi" userId="5e2f3f2a6d11f724" providerId="LiveId" clId="{8233BB2D-C66F-4004-AC5F-C852CA7A0683}" dt="2025-04-14T08:23:45.676" v="62" actId="47"/>
        <pc:sldMkLst>
          <pc:docMk/>
          <pc:sldMk cId="3516940965" sldId="337"/>
        </pc:sldMkLst>
      </pc:sldChg>
      <pc:sldChg chg="del">
        <pc:chgData name="nadia Alshamsi" userId="5e2f3f2a6d11f724" providerId="LiveId" clId="{8233BB2D-C66F-4004-AC5F-C852CA7A0683}" dt="2025-04-14T08:23:50.145" v="65" actId="47"/>
        <pc:sldMkLst>
          <pc:docMk/>
          <pc:sldMk cId="37598101" sldId="338"/>
        </pc:sldMkLst>
      </pc:sldChg>
      <pc:sldChg chg="del">
        <pc:chgData name="nadia Alshamsi" userId="5e2f3f2a6d11f724" providerId="LiveId" clId="{8233BB2D-C66F-4004-AC5F-C852CA7A0683}" dt="2025-04-14T08:23:51.883" v="66" actId="47"/>
        <pc:sldMkLst>
          <pc:docMk/>
          <pc:sldMk cId="4252541604" sldId="339"/>
        </pc:sldMkLst>
      </pc:sldChg>
      <pc:sldChg chg="del">
        <pc:chgData name="nadia Alshamsi" userId="5e2f3f2a6d11f724" providerId="LiveId" clId="{8233BB2D-C66F-4004-AC5F-C852CA7A0683}" dt="2025-04-14T08:23:54.706" v="68" actId="47"/>
        <pc:sldMkLst>
          <pc:docMk/>
          <pc:sldMk cId="2241233870" sldId="340"/>
        </pc:sldMkLst>
      </pc:sldChg>
      <pc:sldChg chg="del">
        <pc:chgData name="nadia Alshamsi" userId="5e2f3f2a6d11f724" providerId="LiveId" clId="{8233BB2D-C66F-4004-AC5F-C852CA7A0683}" dt="2025-04-14T08:23:55.541" v="69" actId="47"/>
        <pc:sldMkLst>
          <pc:docMk/>
          <pc:sldMk cId="1877803302" sldId="341"/>
        </pc:sldMkLst>
      </pc:sldChg>
      <pc:sldChg chg="del">
        <pc:chgData name="nadia Alshamsi" userId="5e2f3f2a6d11f724" providerId="LiveId" clId="{8233BB2D-C66F-4004-AC5F-C852CA7A0683}" dt="2025-04-14T08:23:53.626" v="67" actId="47"/>
        <pc:sldMkLst>
          <pc:docMk/>
          <pc:sldMk cId="3888015595" sldId="342"/>
        </pc:sldMkLst>
      </pc:sldChg>
      <pc:sldChg chg="del">
        <pc:chgData name="nadia Alshamsi" userId="5e2f3f2a6d11f724" providerId="LiveId" clId="{8233BB2D-C66F-4004-AC5F-C852CA7A0683}" dt="2025-04-14T08:25:53.372" v="71" actId="47"/>
        <pc:sldMkLst>
          <pc:docMk/>
          <pc:sldMk cId="2913692414" sldId="343"/>
        </pc:sldMkLst>
      </pc:sldChg>
      <pc:sldChg chg="del">
        <pc:chgData name="nadia Alshamsi" userId="5e2f3f2a6d11f724" providerId="LiveId" clId="{8233BB2D-C66F-4004-AC5F-C852CA7A0683}" dt="2025-04-14T08:25:54.526" v="72" actId="47"/>
        <pc:sldMkLst>
          <pc:docMk/>
          <pc:sldMk cId="3682694975" sldId="344"/>
        </pc:sldMkLst>
      </pc:sldChg>
      <pc:sldChg chg="del">
        <pc:chgData name="nadia Alshamsi" userId="5e2f3f2a6d11f724" providerId="LiveId" clId="{8233BB2D-C66F-4004-AC5F-C852CA7A0683}" dt="2025-04-14T08:25:55.847" v="73" actId="47"/>
        <pc:sldMkLst>
          <pc:docMk/>
          <pc:sldMk cId="2403051464" sldId="346"/>
        </pc:sldMkLst>
      </pc:sldChg>
      <pc:sldChg chg="addSp delSp modSp mod modAnim">
        <pc:chgData name="nadia Alshamsi" userId="5e2f3f2a6d11f724" providerId="LiveId" clId="{8233BB2D-C66F-4004-AC5F-C852CA7A0683}" dt="2025-04-21T07:40:28.833" v="134"/>
        <pc:sldMkLst>
          <pc:docMk/>
          <pc:sldMk cId="3045379479" sldId="348"/>
        </pc:sldMkLst>
        <pc:picChg chg="add mod">
          <ac:chgData name="nadia Alshamsi" userId="5e2f3f2a6d11f724" providerId="LiveId" clId="{8233BB2D-C66F-4004-AC5F-C852CA7A0683}" dt="2025-04-21T07:40:24.303" v="133" actId="1440"/>
          <ac:picMkLst>
            <pc:docMk/>
            <pc:sldMk cId="3045379479" sldId="348"/>
            <ac:picMk id="6" creationId="{06AF3857-B3E3-7A31-92E4-A16CD57FD5D1}"/>
          </ac:picMkLst>
        </pc:picChg>
      </pc:sldChg>
      <pc:sldChg chg="addSp delSp modSp mod modAnim">
        <pc:chgData name="nadia Alshamsi" userId="5e2f3f2a6d11f724" providerId="LiveId" clId="{8233BB2D-C66F-4004-AC5F-C852CA7A0683}" dt="2025-04-14T08:29:23.033" v="97"/>
        <pc:sldMkLst>
          <pc:docMk/>
          <pc:sldMk cId="337230083" sldId="351"/>
        </pc:sldMkLst>
        <pc:spChg chg="mod">
          <ac:chgData name="nadia Alshamsi" userId="5e2f3f2a6d11f724" providerId="LiveId" clId="{8233BB2D-C66F-4004-AC5F-C852CA7A0683}" dt="2025-04-14T08:26:37.507" v="77" actId="14100"/>
          <ac:spMkLst>
            <pc:docMk/>
            <pc:sldMk cId="337230083" sldId="351"/>
            <ac:spMk id="9" creationId="{44E4DCC1-D153-4B7F-860B-77D11C66A55E}"/>
          </ac:spMkLst>
        </pc:spChg>
        <pc:picChg chg="add mod">
          <ac:chgData name="nadia Alshamsi" userId="5e2f3f2a6d11f724" providerId="LiveId" clId="{8233BB2D-C66F-4004-AC5F-C852CA7A0683}" dt="2025-04-14T08:28:21.809" v="94" actId="1440"/>
          <ac:picMkLst>
            <pc:docMk/>
            <pc:sldMk cId="337230083" sldId="351"/>
            <ac:picMk id="3" creationId="{9FD5E735-2FD4-0C4E-FF78-86105832A03A}"/>
          </ac:picMkLst>
        </pc:picChg>
        <pc:inkChg chg="add">
          <ac:chgData name="nadia Alshamsi" userId="5e2f3f2a6d11f724" providerId="LiveId" clId="{8233BB2D-C66F-4004-AC5F-C852CA7A0683}" dt="2025-04-14T08:28:09.106" v="92"/>
          <ac:inkMkLst>
            <pc:docMk/>
            <pc:sldMk cId="337230083" sldId="351"/>
            <ac:inkMk id="4" creationId="{42085E8B-B517-E387-716D-CD15AE9AD31E}"/>
          </ac:inkMkLst>
        </pc:inkChg>
        <pc:inkChg chg="add">
          <ac:chgData name="nadia Alshamsi" userId="5e2f3f2a6d11f724" providerId="LiveId" clId="{8233BB2D-C66F-4004-AC5F-C852CA7A0683}" dt="2025-04-14T08:28:09.106" v="92"/>
          <ac:inkMkLst>
            <pc:docMk/>
            <pc:sldMk cId="337230083" sldId="351"/>
            <ac:inkMk id="5" creationId="{C0BEEDAC-F4CB-D9F2-3060-5F4E66EA1F9D}"/>
          </ac:inkMkLst>
        </pc:inkChg>
        <pc:inkChg chg="add">
          <ac:chgData name="nadia Alshamsi" userId="5e2f3f2a6d11f724" providerId="LiveId" clId="{8233BB2D-C66F-4004-AC5F-C852CA7A0683}" dt="2025-04-14T08:28:09.106" v="92"/>
          <ac:inkMkLst>
            <pc:docMk/>
            <pc:sldMk cId="337230083" sldId="351"/>
            <ac:inkMk id="6" creationId="{459EF56B-7C8E-71F7-FDC1-B82D607B0622}"/>
          </ac:inkMkLst>
        </pc:inkChg>
        <pc:inkChg chg="add">
          <ac:chgData name="nadia Alshamsi" userId="5e2f3f2a6d11f724" providerId="LiveId" clId="{8233BB2D-C66F-4004-AC5F-C852CA7A0683}" dt="2025-04-14T08:28:09.106" v="92"/>
          <ac:inkMkLst>
            <pc:docMk/>
            <pc:sldMk cId="337230083" sldId="351"/>
            <ac:inkMk id="7" creationId="{1C567A64-093B-FE2F-8E94-B1CD8B6B5D2E}"/>
          </ac:inkMkLst>
        </pc:inkChg>
        <pc:inkChg chg="add">
          <ac:chgData name="nadia Alshamsi" userId="5e2f3f2a6d11f724" providerId="LiveId" clId="{8233BB2D-C66F-4004-AC5F-C852CA7A0683}" dt="2025-04-14T08:28:09.106" v="92"/>
          <ac:inkMkLst>
            <pc:docMk/>
            <pc:sldMk cId="337230083" sldId="351"/>
            <ac:inkMk id="10" creationId="{62405675-E6C7-AB7B-15F8-0D5D490F5AC1}"/>
          </ac:inkMkLst>
        </pc:inkChg>
        <pc:inkChg chg="add">
          <ac:chgData name="nadia Alshamsi" userId="5e2f3f2a6d11f724" providerId="LiveId" clId="{8233BB2D-C66F-4004-AC5F-C852CA7A0683}" dt="2025-04-14T08:28:36.221" v="95"/>
          <ac:inkMkLst>
            <pc:docMk/>
            <pc:sldMk cId="337230083" sldId="351"/>
            <ac:inkMk id="11" creationId="{44B1C44C-6052-8718-1945-6E5B8AA38CC5}"/>
          </ac:inkMkLst>
        </pc:inkChg>
        <pc:inkChg chg="add">
          <ac:chgData name="nadia Alshamsi" userId="5e2f3f2a6d11f724" providerId="LiveId" clId="{8233BB2D-C66F-4004-AC5F-C852CA7A0683}" dt="2025-04-14T08:29:13.191" v="96"/>
          <ac:inkMkLst>
            <pc:docMk/>
            <pc:sldMk cId="337230083" sldId="351"/>
            <ac:inkMk id="14" creationId="{3E7FE618-5B14-1EBC-9E1C-B4AE5033FD54}"/>
          </ac:inkMkLst>
        </pc:inkChg>
      </pc:sldChg>
      <pc:sldChg chg="del">
        <pc:chgData name="nadia Alshamsi" userId="5e2f3f2a6d11f724" providerId="LiveId" clId="{8233BB2D-C66F-4004-AC5F-C852CA7A0683}" dt="2025-04-14T08:23:46.791" v="63" actId="47"/>
        <pc:sldMkLst>
          <pc:docMk/>
          <pc:sldMk cId="801733828" sldId="354"/>
        </pc:sldMkLst>
      </pc:sldChg>
      <pc:sldChg chg="del">
        <pc:chgData name="nadia Alshamsi" userId="5e2f3f2a6d11f724" providerId="LiveId" clId="{8233BB2D-C66F-4004-AC5F-C852CA7A0683}" dt="2025-04-14T08:23:47.467" v="64" actId="47"/>
        <pc:sldMkLst>
          <pc:docMk/>
          <pc:sldMk cId="4133105534" sldId="355"/>
        </pc:sldMkLst>
      </pc:sldChg>
      <pc:sldChg chg="del">
        <pc:chgData name="nadia Alshamsi" userId="5e2f3f2a6d11f724" providerId="LiveId" clId="{8233BB2D-C66F-4004-AC5F-C852CA7A0683}" dt="2025-04-14T08:23:40.419" v="57" actId="47"/>
        <pc:sldMkLst>
          <pc:docMk/>
          <pc:sldMk cId="1400555488" sldId="357"/>
        </pc:sldMkLst>
      </pc:sldChg>
      <pc:sldChg chg="del">
        <pc:chgData name="nadia Alshamsi" userId="5e2f3f2a6d11f724" providerId="LiveId" clId="{8233BB2D-C66F-4004-AC5F-C852CA7A0683}" dt="2025-04-14T08:23:40.910" v="58" actId="47"/>
        <pc:sldMkLst>
          <pc:docMk/>
          <pc:sldMk cId="289037964" sldId="358"/>
        </pc:sldMkLst>
      </pc:sldChg>
      <pc:sldChg chg="addSp delSp modSp new mod">
        <pc:chgData name="nadia Alshamsi" userId="5e2f3f2a6d11f724" providerId="LiveId" clId="{8233BB2D-C66F-4004-AC5F-C852CA7A0683}" dt="2025-04-14T08:22:59.195" v="54" actId="1076"/>
        <pc:sldMkLst>
          <pc:docMk/>
          <pc:sldMk cId="3385063617" sldId="360"/>
        </pc:sldMkLst>
        <pc:picChg chg="add mod">
          <ac:chgData name="nadia Alshamsi" userId="5e2f3f2a6d11f724" providerId="LiveId" clId="{8233BB2D-C66F-4004-AC5F-C852CA7A0683}" dt="2025-04-14T08:22:59.195" v="54" actId="1076"/>
          <ac:picMkLst>
            <pc:docMk/>
            <pc:sldMk cId="3385063617" sldId="360"/>
            <ac:picMk id="5" creationId="{ACE4C5FA-E3DC-8178-2F06-5601001B5C86}"/>
          </ac:picMkLst>
        </pc:picChg>
      </pc:sldChg>
      <pc:sldChg chg="addSp delSp modSp new mod modAnim">
        <pc:chgData name="nadia Alshamsi" userId="5e2f3f2a6d11f724" providerId="LiveId" clId="{8233BB2D-C66F-4004-AC5F-C852CA7A0683}" dt="2025-04-21T07:43:47.360" v="160" actId="1076"/>
        <pc:sldMkLst>
          <pc:docMk/>
          <pc:sldMk cId="3417120307" sldId="361"/>
        </pc:sldMkLst>
        <pc:picChg chg="add mod">
          <ac:chgData name="nadia Alshamsi" userId="5e2f3f2a6d11f724" providerId="LiveId" clId="{8233BB2D-C66F-4004-AC5F-C852CA7A0683}" dt="2025-04-21T07:39:18.294" v="123" actId="1440"/>
          <ac:picMkLst>
            <pc:docMk/>
            <pc:sldMk cId="3417120307" sldId="361"/>
            <ac:picMk id="11" creationId="{1A68C771-B722-3E99-A98B-B7977711C910}"/>
          </ac:picMkLst>
        </pc:picChg>
        <pc:picChg chg="add mod">
          <ac:chgData name="nadia Alshamsi" userId="5e2f3f2a6d11f724" providerId="LiveId" clId="{8233BB2D-C66F-4004-AC5F-C852CA7A0683}" dt="2025-04-21T07:43:23.575" v="153" actId="1076"/>
          <ac:picMkLst>
            <pc:docMk/>
            <pc:sldMk cId="3417120307" sldId="361"/>
            <ac:picMk id="12" creationId="{AC0B19B9-3AA6-EA1A-BCA7-E99C94916DA7}"/>
          </ac:picMkLst>
        </pc:picChg>
        <pc:picChg chg="add mod">
          <ac:chgData name="nadia Alshamsi" userId="5e2f3f2a6d11f724" providerId="LiveId" clId="{8233BB2D-C66F-4004-AC5F-C852CA7A0683}" dt="2025-04-21T07:43:25.967" v="154" actId="1076"/>
          <ac:picMkLst>
            <pc:docMk/>
            <pc:sldMk cId="3417120307" sldId="361"/>
            <ac:picMk id="13" creationId="{FD5C091D-EF5D-8130-DD1A-37F382BD1457}"/>
          </ac:picMkLst>
        </pc:picChg>
        <pc:picChg chg="add mod">
          <ac:chgData name="nadia Alshamsi" userId="5e2f3f2a6d11f724" providerId="LiveId" clId="{8233BB2D-C66F-4004-AC5F-C852CA7A0683}" dt="2025-04-21T07:43:29.098" v="155" actId="1076"/>
          <ac:picMkLst>
            <pc:docMk/>
            <pc:sldMk cId="3417120307" sldId="361"/>
            <ac:picMk id="14" creationId="{0918A9CB-4CA3-3677-A77C-02E7A68809A9}"/>
          </ac:picMkLst>
        </pc:picChg>
        <pc:picChg chg="add mod">
          <ac:chgData name="nadia Alshamsi" userId="5e2f3f2a6d11f724" providerId="LiveId" clId="{8233BB2D-C66F-4004-AC5F-C852CA7A0683}" dt="2025-04-21T07:43:37.875" v="157" actId="1076"/>
          <ac:picMkLst>
            <pc:docMk/>
            <pc:sldMk cId="3417120307" sldId="361"/>
            <ac:picMk id="15" creationId="{482A5479-C1CF-36B0-AF36-2CBD1C192CB7}"/>
          </ac:picMkLst>
        </pc:picChg>
        <pc:picChg chg="add mod">
          <ac:chgData name="nadia Alshamsi" userId="5e2f3f2a6d11f724" providerId="LiveId" clId="{8233BB2D-C66F-4004-AC5F-C852CA7A0683}" dt="2025-04-21T07:43:40.347" v="158" actId="1076"/>
          <ac:picMkLst>
            <pc:docMk/>
            <pc:sldMk cId="3417120307" sldId="361"/>
            <ac:picMk id="16" creationId="{A74E05C4-9A65-B34E-A0AA-94F439C6AD75}"/>
          </ac:picMkLst>
        </pc:picChg>
        <pc:picChg chg="add mod">
          <ac:chgData name="nadia Alshamsi" userId="5e2f3f2a6d11f724" providerId="LiveId" clId="{8233BB2D-C66F-4004-AC5F-C852CA7A0683}" dt="2025-04-21T07:43:47.360" v="160" actId="1076"/>
          <ac:picMkLst>
            <pc:docMk/>
            <pc:sldMk cId="3417120307" sldId="361"/>
            <ac:picMk id="17" creationId="{AE5EFF51-62EA-80BA-791D-F359486DA564}"/>
          </ac:picMkLst>
        </pc:picChg>
      </pc:sldChg>
      <pc:sldChg chg="del">
        <pc:chgData name="nadia Alshamsi" userId="5e2f3f2a6d11f724" providerId="LiveId" clId="{8233BB2D-C66F-4004-AC5F-C852CA7A0683}" dt="2025-04-22T10:25:05.518" v="169" actId="47"/>
        <pc:sldMkLst>
          <pc:docMk/>
          <pc:sldMk cId="3592377762" sldId="364"/>
        </pc:sldMkLst>
      </pc:sldChg>
      <pc:sldChg chg="addSp modAnim">
        <pc:chgData name="nadia Alshamsi" userId="5e2f3f2a6d11f724" providerId="LiveId" clId="{8233BB2D-C66F-4004-AC5F-C852CA7A0683}" dt="2025-04-23T05:31:42.036" v="208"/>
        <pc:sldMkLst>
          <pc:docMk/>
          <pc:sldMk cId="2602205698" sldId="365"/>
        </pc:sldMkLst>
        <pc:inkChg chg="add">
          <ac:chgData name="nadia Alshamsi" userId="5e2f3f2a6d11f724" providerId="LiveId" clId="{8233BB2D-C66F-4004-AC5F-C852CA7A0683}" dt="2025-04-23T05:19:24.866" v="171"/>
          <ac:inkMkLst>
            <pc:docMk/>
            <pc:sldMk cId="2602205698" sldId="365"/>
            <ac:inkMk id="2" creationId="{F7D11173-0E03-57DB-1419-00088892DFA9}"/>
          </ac:inkMkLst>
        </pc:inkChg>
        <pc:inkChg chg="add">
          <ac:chgData name="nadia Alshamsi" userId="5e2f3f2a6d11f724" providerId="LiveId" clId="{8233BB2D-C66F-4004-AC5F-C852CA7A0683}" dt="2025-04-23T05:19:24.866" v="171"/>
          <ac:inkMkLst>
            <pc:docMk/>
            <pc:sldMk cId="2602205698" sldId="365"/>
            <ac:inkMk id="3" creationId="{19D86EBD-A037-69C8-E711-8859920672B9}"/>
          </ac:inkMkLst>
        </pc:inkChg>
        <pc:inkChg chg="add">
          <ac:chgData name="nadia Alshamsi" userId="5e2f3f2a6d11f724" providerId="LiveId" clId="{8233BB2D-C66F-4004-AC5F-C852CA7A0683}" dt="2025-04-23T05:30:52.243" v="199"/>
          <ac:inkMkLst>
            <pc:docMk/>
            <pc:sldMk cId="2602205698" sldId="365"/>
            <ac:inkMk id="4" creationId="{9ABD09BF-E708-A8AC-6308-0962FE2B4922}"/>
          </ac:inkMkLst>
        </pc:inkChg>
        <pc:inkChg chg="add">
          <ac:chgData name="nadia Alshamsi" userId="5e2f3f2a6d11f724" providerId="LiveId" clId="{8233BB2D-C66F-4004-AC5F-C852CA7A0683}" dt="2025-04-23T05:31:12.010" v="200"/>
          <ac:inkMkLst>
            <pc:docMk/>
            <pc:sldMk cId="2602205698" sldId="365"/>
            <ac:inkMk id="6" creationId="{59C1A39B-417A-BF39-0E1F-E6CB147B0B04}"/>
          </ac:inkMkLst>
        </pc:inkChg>
      </pc:sldChg>
      <pc:sldChg chg="addSp delSp modSp new del mod">
        <pc:chgData name="nadia Alshamsi" userId="5e2f3f2a6d11f724" providerId="LiveId" clId="{8233BB2D-C66F-4004-AC5F-C852CA7A0683}" dt="2025-04-22T06:18:01.412" v="168" actId="47"/>
        <pc:sldMkLst>
          <pc:docMk/>
          <pc:sldMk cId="3004978751" sldId="365"/>
        </pc:sldMkLst>
        <pc:spChg chg="del">
          <ac:chgData name="nadia Alshamsi" userId="5e2f3f2a6d11f724" providerId="LiveId" clId="{8233BB2D-C66F-4004-AC5F-C852CA7A0683}" dt="2025-04-22T06:16:48.811" v="163" actId="478"/>
          <ac:spMkLst>
            <pc:docMk/>
            <pc:sldMk cId="3004978751" sldId="365"/>
            <ac:spMk id="2" creationId="{34535DD1-8A50-E5CD-43E8-E787BE129AD7}"/>
          </ac:spMkLst>
        </pc:spChg>
        <pc:spChg chg="del">
          <ac:chgData name="nadia Alshamsi" userId="5e2f3f2a6d11f724" providerId="LiveId" clId="{8233BB2D-C66F-4004-AC5F-C852CA7A0683}" dt="2025-04-22T06:16:47.271" v="162" actId="478"/>
          <ac:spMkLst>
            <pc:docMk/>
            <pc:sldMk cId="3004978751" sldId="365"/>
            <ac:spMk id="3" creationId="{73388ACC-4C30-4B47-0E96-2E17E6CCC784}"/>
          </ac:spMkLst>
        </pc:spChg>
        <pc:picChg chg="add mod">
          <ac:chgData name="nadia Alshamsi" userId="5e2f3f2a6d11f724" providerId="LiveId" clId="{8233BB2D-C66F-4004-AC5F-C852CA7A0683}" dt="2025-04-22T06:17:02.391" v="167" actId="1440"/>
          <ac:picMkLst>
            <pc:docMk/>
            <pc:sldMk cId="3004978751" sldId="365"/>
            <ac:picMk id="5" creationId="{034C6709-BF49-00EB-2C93-8F6BD8D3F03C}"/>
          </ac:picMkLst>
        </pc:picChg>
      </pc:sldChg>
      <pc:sldChg chg="addSp delSp mod modAnim">
        <pc:chgData name="nadia Alshamsi" userId="5e2f3f2a6d11f724" providerId="LiveId" clId="{8233BB2D-C66F-4004-AC5F-C852CA7A0683}" dt="2025-04-23T05:33:30.760" v="225"/>
        <pc:sldMkLst>
          <pc:docMk/>
          <pc:sldMk cId="520734927" sldId="366"/>
        </pc:sldMkLst>
        <pc:inkChg chg="add">
          <ac:chgData name="nadia Alshamsi" userId="5e2f3f2a6d11f724" providerId="LiveId" clId="{8233BB2D-C66F-4004-AC5F-C852CA7A0683}" dt="2025-04-23T05:20:07.472" v="179"/>
          <ac:inkMkLst>
            <pc:docMk/>
            <pc:sldMk cId="520734927" sldId="366"/>
            <ac:inkMk id="2" creationId="{59AD9005-9368-50D5-8053-C771B67B2979}"/>
          </ac:inkMkLst>
        </pc:inkChg>
        <pc:inkChg chg="add">
          <ac:chgData name="nadia Alshamsi" userId="5e2f3f2a6d11f724" providerId="LiveId" clId="{8233BB2D-C66F-4004-AC5F-C852CA7A0683}" dt="2025-04-23T05:20:15.575" v="180"/>
          <ac:inkMkLst>
            <pc:docMk/>
            <pc:sldMk cId="520734927" sldId="366"/>
            <ac:inkMk id="3" creationId="{98FFA17D-60D9-A178-DA28-F7A9AE13E923}"/>
          </ac:inkMkLst>
        </pc:inkChg>
        <pc:inkChg chg="add del">
          <ac:chgData name="nadia Alshamsi" userId="5e2f3f2a6d11f724" providerId="LiveId" clId="{8233BB2D-C66F-4004-AC5F-C852CA7A0683}" dt="2025-04-23T05:27:39.110" v="192" actId="478"/>
          <ac:inkMkLst>
            <pc:docMk/>
            <pc:sldMk cId="520734927" sldId="366"/>
            <ac:inkMk id="4" creationId="{D20A1BE4-E316-13A8-7AC7-2051EB0EE56E}"/>
          </ac:inkMkLst>
        </pc:inkChg>
        <pc:inkChg chg="add del">
          <ac:chgData name="nadia Alshamsi" userId="5e2f3f2a6d11f724" providerId="LiveId" clId="{8233BB2D-C66F-4004-AC5F-C852CA7A0683}" dt="2025-04-23T05:27:38.214" v="191" actId="478"/>
          <ac:inkMkLst>
            <pc:docMk/>
            <pc:sldMk cId="520734927" sldId="366"/>
            <ac:inkMk id="6" creationId="{C426DF7F-7ED4-ECAA-D224-43474C21BDC6}"/>
          </ac:inkMkLst>
        </pc:inkChg>
        <pc:inkChg chg="add del">
          <ac:chgData name="nadia Alshamsi" userId="5e2f3f2a6d11f724" providerId="LiveId" clId="{8233BB2D-C66F-4004-AC5F-C852CA7A0683}" dt="2025-04-23T05:28:04.582" v="194" actId="478"/>
          <ac:inkMkLst>
            <pc:docMk/>
            <pc:sldMk cId="520734927" sldId="366"/>
            <ac:inkMk id="9" creationId="{03BCDC96-9144-CF05-F3B8-9A08E8B77ADB}"/>
          </ac:inkMkLst>
        </pc:inkChg>
        <pc:inkChg chg="add">
          <ac:chgData name="nadia Alshamsi" userId="5e2f3f2a6d11f724" providerId="LiveId" clId="{8233BB2D-C66F-4004-AC5F-C852CA7A0683}" dt="2025-04-23T05:29:42.563" v="195"/>
          <ac:inkMkLst>
            <pc:docMk/>
            <pc:sldMk cId="520734927" sldId="366"/>
            <ac:inkMk id="11" creationId="{8D4DC717-CFC7-95C4-2F0E-FBF70ED6C86E}"/>
          </ac:inkMkLst>
        </pc:inkChg>
        <pc:inkChg chg="add">
          <ac:chgData name="nadia Alshamsi" userId="5e2f3f2a6d11f724" providerId="LiveId" clId="{8233BB2D-C66F-4004-AC5F-C852CA7A0683}" dt="2025-04-23T05:32:45.481" v="218"/>
          <ac:inkMkLst>
            <pc:docMk/>
            <pc:sldMk cId="520734927" sldId="366"/>
            <ac:inkMk id="13" creationId="{D4EBCED0-183C-CB02-3F44-2A94BEF78540}"/>
          </ac:inkMkLst>
        </pc:inkChg>
        <pc:inkChg chg="add">
          <ac:chgData name="nadia Alshamsi" userId="5e2f3f2a6d11f724" providerId="LiveId" clId="{8233BB2D-C66F-4004-AC5F-C852CA7A0683}" dt="2025-04-23T05:32:57.937" v="219"/>
          <ac:inkMkLst>
            <pc:docMk/>
            <pc:sldMk cId="520734927" sldId="366"/>
            <ac:inkMk id="14" creationId="{C727A3EB-7787-FF10-83FB-B15BBF881F5A}"/>
          </ac:inkMkLst>
        </pc:inkChg>
      </pc:sldChg>
    </pc:docChg>
  </pc:docChgLst>
  <pc:docChgLst>
    <pc:chgData name="nadia Alshamsi" userId="5e2f3f2a6d11f724" providerId="LiveId" clId="{91519372-E558-4528-812D-E26B7F1D0B8F}"/>
    <pc:docChg chg="custSel modSld">
      <pc:chgData name="nadia Alshamsi" userId="5e2f3f2a6d11f724" providerId="LiveId" clId="{91519372-E558-4528-812D-E26B7F1D0B8F}" dt="2023-05-09T10:09:17.829" v="15"/>
      <pc:docMkLst>
        <pc:docMk/>
      </pc:docMkLst>
      <pc:sldChg chg="addSp delSp modSp mod modAnim">
        <pc:chgData name="nadia Alshamsi" userId="5e2f3f2a6d11f724" providerId="LiveId" clId="{91519372-E558-4528-812D-E26B7F1D0B8F}" dt="2023-05-09T10:09:17.829" v="15"/>
        <pc:sldMkLst>
          <pc:docMk/>
          <pc:sldMk cId="589839517" sldId="336"/>
        </pc:sldMkLst>
      </pc:sldChg>
    </pc:docChg>
  </pc:docChgLst>
  <pc:docChgLst>
    <pc:chgData name="nadia Alshamsi" userId="5e2f3f2a6d11f724" providerId="LiveId" clId="{2F495B75-0E3E-421A-B7CE-A118D89BCB3A}"/>
    <pc:docChg chg="undo custSel delSld modSld sldOrd">
      <pc:chgData name="nadia Alshamsi" userId="5e2f3f2a6d11f724" providerId="LiveId" clId="{2F495B75-0E3E-421A-B7CE-A118D89BCB3A}" dt="2022-05-26T03:58:16.277" v="385"/>
      <pc:docMkLst>
        <pc:docMk/>
      </pc:docMkLst>
      <pc:sldChg chg="del">
        <pc:chgData name="nadia Alshamsi" userId="5e2f3f2a6d11f724" providerId="LiveId" clId="{2F495B75-0E3E-421A-B7CE-A118D89BCB3A}" dt="2022-05-23T17:33:06.523" v="316" actId="47"/>
        <pc:sldMkLst>
          <pc:docMk/>
          <pc:sldMk cId="1258232411" sldId="317"/>
        </pc:sldMkLst>
      </pc:sldChg>
      <pc:sldChg chg="del">
        <pc:chgData name="nadia Alshamsi" userId="5e2f3f2a6d11f724" providerId="LiveId" clId="{2F495B75-0E3E-421A-B7CE-A118D89BCB3A}" dt="2022-05-23T17:33:08.999" v="317" actId="47"/>
        <pc:sldMkLst>
          <pc:docMk/>
          <pc:sldMk cId="1797611700" sldId="325"/>
        </pc:sldMkLst>
      </pc:sldChg>
      <pc:sldChg chg="addSp">
        <pc:chgData name="nadia Alshamsi" userId="5e2f3f2a6d11f724" providerId="LiveId" clId="{2F495B75-0E3E-421A-B7CE-A118D89BCB3A}" dt="2022-05-23T16:25:18.307" v="1"/>
        <pc:sldMkLst>
          <pc:docMk/>
          <pc:sldMk cId="1999131830" sldId="334"/>
        </pc:sldMkLst>
      </pc:sldChg>
      <pc:sldChg chg="addSp delSp mod modAnim">
        <pc:chgData name="nadia Alshamsi" userId="5e2f3f2a6d11f724" providerId="LiveId" clId="{2F495B75-0E3E-421A-B7CE-A118D89BCB3A}" dt="2022-05-25T07:42:08.641" v="326"/>
        <pc:sldMkLst>
          <pc:docMk/>
          <pc:sldMk cId="286358254" sldId="335"/>
        </pc:sldMkLst>
      </pc:sldChg>
      <pc:sldChg chg="addSp delSp modSp mod addAnim delAnim modAnim">
        <pc:chgData name="nadia Alshamsi" userId="5e2f3f2a6d11f724" providerId="LiveId" clId="{2F495B75-0E3E-421A-B7CE-A118D89BCB3A}" dt="2022-05-23T16:33:45.381" v="36"/>
        <pc:sldMkLst>
          <pc:docMk/>
          <pc:sldMk cId="589839517" sldId="336"/>
        </pc:sldMkLst>
      </pc:sldChg>
      <pc:sldChg chg="addSp delSp mod delAnim modAnim">
        <pc:chgData name="nadia Alshamsi" userId="5e2f3f2a6d11f724" providerId="LiveId" clId="{2F495B75-0E3E-421A-B7CE-A118D89BCB3A}" dt="2022-05-25T07:44:02.838" v="337"/>
        <pc:sldMkLst>
          <pc:docMk/>
          <pc:sldMk cId="3516940965" sldId="337"/>
        </pc:sldMkLst>
      </pc:sldChg>
      <pc:sldChg chg="addSp modAnim">
        <pc:chgData name="nadia Alshamsi" userId="5e2f3f2a6d11f724" providerId="LiveId" clId="{2F495B75-0E3E-421A-B7CE-A118D89BCB3A}" dt="2022-05-23T16:48:48.222" v="100"/>
        <pc:sldMkLst>
          <pc:docMk/>
          <pc:sldMk cId="37598101" sldId="338"/>
        </pc:sldMkLst>
      </pc:sldChg>
      <pc:sldChg chg="addSp delSp modSp mod modAnim">
        <pc:chgData name="nadia Alshamsi" userId="5e2f3f2a6d11f724" providerId="LiveId" clId="{2F495B75-0E3E-421A-B7CE-A118D89BCB3A}" dt="2022-05-23T16:57:04.678" v="158"/>
        <pc:sldMkLst>
          <pc:docMk/>
          <pc:sldMk cId="4252541604" sldId="339"/>
        </pc:sldMkLst>
      </pc:sldChg>
      <pc:sldChg chg="addSp modSp mod modAnim">
        <pc:chgData name="nadia Alshamsi" userId="5e2f3f2a6d11f724" providerId="LiveId" clId="{2F495B75-0E3E-421A-B7CE-A118D89BCB3A}" dt="2022-05-23T17:01:29.643" v="173" actId="1076"/>
        <pc:sldMkLst>
          <pc:docMk/>
          <pc:sldMk cId="2241233870" sldId="340"/>
        </pc:sldMkLst>
      </pc:sldChg>
      <pc:sldChg chg="addSp delSp mod delAnim modAnim">
        <pc:chgData name="nadia Alshamsi" userId="5e2f3f2a6d11f724" providerId="LiveId" clId="{2F495B75-0E3E-421A-B7CE-A118D89BCB3A}" dt="2022-05-23T17:03:06.042" v="178"/>
        <pc:sldMkLst>
          <pc:docMk/>
          <pc:sldMk cId="1877803302" sldId="341"/>
        </pc:sldMkLst>
      </pc:sldChg>
      <pc:sldChg chg="addSp delSp modSp mod ord delAnim modAnim">
        <pc:chgData name="nadia Alshamsi" userId="5e2f3f2a6d11f724" providerId="LiveId" clId="{2F495B75-0E3E-421A-B7CE-A118D89BCB3A}" dt="2022-05-23T16:59:39.043" v="167"/>
        <pc:sldMkLst>
          <pc:docMk/>
          <pc:sldMk cId="3888015595" sldId="342"/>
        </pc:sldMkLst>
      </pc:sldChg>
      <pc:sldChg chg="addSp modAnim">
        <pc:chgData name="nadia Alshamsi" userId="5e2f3f2a6d11f724" providerId="LiveId" clId="{2F495B75-0E3E-421A-B7CE-A118D89BCB3A}" dt="2022-05-26T03:53:37.772" v="354"/>
        <pc:sldMkLst>
          <pc:docMk/>
          <pc:sldMk cId="2913692414" sldId="343"/>
        </pc:sldMkLst>
      </pc:sldChg>
      <pc:sldChg chg="addSp modSp mod modAnim">
        <pc:chgData name="nadia Alshamsi" userId="5e2f3f2a6d11f724" providerId="LiveId" clId="{2F495B75-0E3E-421A-B7CE-A118D89BCB3A}" dt="2022-05-26T03:58:16.277" v="385"/>
        <pc:sldMkLst>
          <pc:docMk/>
          <pc:sldMk cId="3682694975" sldId="344"/>
        </pc:sldMkLst>
      </pc:sldChg>
      <pc:sldChg chg="addSp modSp mod modAnim">
        <pc:chgData name="nadia Alshamsi" userId="5e2f3f2a6d11f724" providerId="LiveId" clId="{2F495B75-0E3E-421A-B7CE-A118D89BCB3A}" dt="2022-05-23T17:31:51.567" v="315"/>
        <pc:sldMkLst>
          <pc:docMk/>
          <pc:sldMk cId="2403051464" sldId="346"/>
        </pc:sldMkLst>
      </pc:sldChg>
      <pc:sldChg chg="addSp modSp mod modAnim">
        <pc:chgData name="nadia Alshamsi" userId="5e2f3f2a6d11f724" providerId="LiveId" clId="{2F495B75-0E3E-421A-B7CE-A118D89BCB3A}" dt="2022-05-23T17:11:08.083" v="186" actId="1076"/>
        <pc:sldMkLst>
          <pc:docMk/>
          <pc:sldMk cId="3045379479" sldId="348"/>
        </pc:sldMkLst>
      </pc:sldChg>
      <pc:sldChg chg="addSp delSp modSp mod delAnim modAnim">
        <pc:chgData name="nadia Alshamsi" userId="5e2f3f2a6d11f724" providerId="LiveId" clId="{2F495B75-0E3E-421A-B7CE-A118D89BCB3A}" dt="2022-05-25T07:46:41.500" v="350"/>
        <pc:sldMkLst>
          <pc:docMk/>
          <pc:sldMk cId="1983171289" sldId="349"/>
        </pc:sldMkLst>
      </pc:sldChg>
      <pc:sldChg chg="addSp modSp mod ord modAnim">
        <pc:chgData name="nadia Alshamsi" userId="5e2f3f2a6d11f724" providerId="LiveId" clId="{2F495B75-0E3E-421A-B7CE-A118D89BCB3A}" dt="2022-05-23T17:26:39.786" v="292"/>
        <pc:sldMkLst>
          <pc:docMk/>
          <pc:sldMk cId="2593770469" sldId="350"/>
        </pc:sldMkLst>
      </pc:sldChg>
      <pc:sldChg chg="del">
        <pc:chgData name="nadia Alshamsi" userId="5e2f3f2a6d11f724" providerId="LiveId" clId="{2F495B75-0E3E-421A-B7CE-A118D89BCB3A}" dt="2022-05-23T17:33:30.901" v="318" actId="47"/>
        <pc:sldMkLst>
          <pc:docMk/>
          <pc:sldMk cId="2278639976" sldId="352"/>
        </pc:sldMkLst>
      </pc:sldChg>
      <pc:sldChg chg="del">
        <pc:chgData name="nadia Alshamsi" userId="5e2f3f2a6d11f724" providerId="LiveId" clId="{2F495B75-0E3E-421A-B7CE-A118D89BCB3A}" dt="2022-05-23T17:33:34.035" v="319" actId="47"/>
        <pc:sldMkLst>
          <pc:docMk/>
          <pc:sldMk cId="2291996087" sldId="353"/>
        </pc:sldMkLst>
      </pc:sldChg>
      <pc:sldChg chg="addSp delSp modSp mod delAnim modAnim">
        <pc:chgData name="nadia Alshamsi" userId="5e2f3f2a6d11f724" providerId="LiveId" clId="{2F495B75-0E3E-421A-B7CE-A118D89BCB3A}" dt="2022-05-23T16:40:47.905" v="69"/>
        <pc:sldMkLst>
          <pc:docMk/>
          <pc:sldMk cId="801733828" sldId="354"/>
        </pc:sldMkLst>
      </pc:sldChg>
      <pc:sldChg chg="addSp modSp mod modAnim">
        <pc:chgData name="nadia Alshamsi" userId="5e2f3f2a6d11f724" providerId="LiveId" clId="{2F495B75-0E3E-421A-B7CE-A118D89BCB3A}" dt="2022-05-23T16:44:04.968" v="92"/>
        <pc:sldMkLst>
          <pc:docMk/>
          <pc:sldMk cId="4133105534" sldId="355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5T04:31:01.5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9575 1644 564 0,'-2'3'0'0,"2"-3"0"0,0 0 0 16,0 0 6-16,-9-6 0 0,9 6 1 0,-7-2 0 15,7 2 8-15,-8-4 2 0,8 4-1 0,-7 0 1 0,7 0 22 16,-4 0 2-16,4 0-1 0,-2 0 0 0,2 0 6 16,0 0 1-16,0 0-1 0,0 0 2 0,0 0-20 15,0 0 0-15,0 0 0 0,0 0 1 0,0 0-1 16,0 0 0-16,0 0 0 0,-4 0 1 0,4 0-5 15,0-3-1-15,0 3 1 0,-1-5 0 0,1 5-4 16,-6-4 1-16,6 4-1 0,-2-5 2 0,2 5-7 0,-5-7 2 0,5 7-1 16,-6-9 1-16,6 9-2 15,-4 0 2-15,4 0-1 0,-3-5 1 0,3 5 1 16,-4-7 0-16,4 7 0 0,4 0 1 0,-4 0 2 16,3-3 0-16,-3 3 1 0,4-2 0 0,-4 2 7 0,7-3 2 0,-7 3-1 15,12-5 0-15,-12 5 3 0,18-4 0 0,-18 4 1 16,24-7 0-16,-24 7-4 0,32-2 0 0,-32 2 1 15,32-3 0-15,-32 3-4 0,35-3 1 0,-35 3-1 16,32-4 1-16,-32 4-7 0,24 7 1 0,-24-7-1 0,26 5 0 0,-26-5-5 16,21 7 1-16,-21-7 0 0,16 12 0 0,-16-12-4 15,6 9 0-15,-6-9 1 0,0 5 1 0,0-5-4 0,-4 12 1 16,4-12-1-16,-9 21 2 0,9-21-3 31,-28 33 1-31,28-33-1 0,-33 27 1 0,33-27-1 0,-32 26 0 16,32-26 1-16,-34 25-1 0,34-25 1 0,-22 20 1 15,22-20 1-15,-22 16-1 0,22-16 0 0,-15 5 1 16,15-5-1-16,-6 7 1 0,6-7-1 0,-6 2 0 16,6-2-1-16,0 7 2 0,0-7-3 0,2 5 1 0,-2-5 0 15,19 7 0-15,-19-7-2 0,41 14 0 0,-17-7 0 0,4-6 1 0,4 3-2 0,3-1 0 16,1 3 0-16,-5-3 0 0,1 0-3 0,-2-1 1 0,-4 5 0 16,-6 2 0-16,-1-1-2 0,-6-1-1 0,-4-1 0 15,-3 0 2-15,-6-6-2 0,4 6 1 0,-4-6-1 16,-4 8 0-16,4-1 0 0,-6-2 0 0,1 4-1 15,-3-2 2-15,-3 5-2 0,-6 2 0 0,2-2 0 16,-3 0 1-16,-1 0-2 0,1 2 1 0,-1-2 0 16,-3 0 0-16,1-5 1 0,2 2-1 0,-3-4 0 15,0 2 0-15,-1 2 1 0,3 3-1 0,-2-4 0 16,3-2 2-16,0 1-2 0,1-2 0 0,3-2 0 0,-4-3 1 16,2-3-2-16,2 1 0 0,-1-1 0 15</inkml:trace>
  <inkml:trace contextRef="#ctx0" brushRef="#br0" timeOffset="1177.08">10138 1358 916 0,'0'-3'0'0,"0"3"0"0,7 0 0 0,-7 0 118 16,15-9 0-16,-15 9 0 0,12-3 0 0,-12 3-8 15,3 0 1-15,-3 0-1 0,0 3 1 0,0-3-98 16,-3 0 2-16,3 0-1 0,-8 6 1 0,8-6-14 15,-26 15 1-15,26-15 1 0,-35 12-1 0,16-3-3 0,0-6 1 16,1 3 0-16,-1 0 0 0,-1 0-1 0,1-3 0 0,-3-3-1 16,1 4 1-16,-7-3 0 0,0-1 0 0,0 4 0 15,0-4 0-15,-2 3 1 0,1-3 0 16,-3 2 0-16,0 1 0 0,6-3 2 0,2 4 1 0,-2-4 1 16,2 0-1-16,-1 0 11 0,-1-4-1 0,2 1 1 15,6 3 0-15,-1 0 10 0,0-2-1 0,3 2 1 0,1-3-1 16,-2 3 2-16,6 0 0 0,1 0-1 0,1 0 2 15,0 0-3-15,-1 0 0 0,3 0 0 0,1 0 0 16,6 0-6-16,-11 0 1 0,11 0-1 0,-13 0 1 0,6 0-2 16,-1 0-1-16,8 0 1 0,-11 0 0 0,11 0-4 15,-11 8 2-15,9-1-1 0,-2 2 0 0,1 3 1 16,-3-3 0-16,2 3 1 0,2 5 0 0,2-1-2 16,0 5 2-16,-3-4-2 0,1-2 2 0,0-1-2 15,2-2 2-15,-4 4-2 0,2 1 2 0,-3 1-4 0,-1 1 0 16,1 1 1-16,3-2-1 0,-4 2-1 15,6-1 0-15,-5-1 0 0,-1 3 1 0,-2 3-1 0,1-3 2 0,1-1-1 0,-3 1 0 16,5-4-2 0,-1 2 0-16,-1-1 0 0,6-1 1 0,-4-1-2 0,3 4 0 15,-1-2 0-15,2-3 0 0,0-1-2 0,0 2 1 0,-4-1 0 0,2-1 1 0,2 2-4 16,-4-4 2-16,4 2-1 16,4-2 1-16,-2 0-3 0,2-3 2 0,3-1-1 0,-1 3 1 15,1-6-2-15,1 2 0 0,3-2 1 0,6-2-1 16,-2 6-1-16,3-4 1 0,1 2-1 0,3-2 1 0,-3-1-2 15,1-1 2-15,5-1-2 0,-1 1 1 0,0 1-1 16,-4-1 0-16,5-1 0 0,5 1 1 0,-4 3-2 0,3 1 1 16,3-4 0-16,0 2 0 0,5-5-1 0,0 0 1 31,1 0-1-31,-1 0 1 0,-4 0-1 0,3 0 1 0,-1 4-1 0,-3-4 1 0,-4-4-1 0,0 4 0 0,0-3 0 31,-4 1 1-31,-2-1-1 0,-3 3 2 0,0-4-2 16,-6-1 1-16,1 1-1 0,1-4 1 0,-5 1-1 15,-1 2 1-15,0-4 0 0,1 2 0 0,-7-1 0 16,3-1 0-16,0 0-1 0,-1-3 2 0,1-3-1 0,-1 1 0 0,-3-2-1 0,2-1 1 16,-2 1 0-16,0 4 0 0,-2-2-1 15,-2-1 1-15,2-3 0 0,0 3 1 0,0-6-1 0,2 4 0 0,1-4 0 16,3 2 0-16,-4-2-1 0,2-3 1 0,-1 1 0 16,1-1 0-16,2 0 1 0,-5-2-1 0,3 2 0 15,-2-6 1-15,-2 3-1 0,-2-3 0 0,2 1 0 16,2 5 1-16,4-1-1 0,-1-1 0 0,3 6 0 0,3-1 0 15,-6 2 0-15,3 5 0 0,5 2 0 0</inkml:trace>
  <inkml:trace contextRef="#ctx0" brushRef="#br0" timeOffset="2018.94">23412 1459 916 0,'-2'3'0'0,"2"-3"0"16,0-5 0-16,0 5 1 0,0-3 1 0,0 3-1 15,0-7 1-15,0 7 15 0,-2 3 1 0,2-3 0 16,-4 7 0-16,4-7 25 0,0 5 1 0,0-5 0 0,-3 12 0 15,3-12 16-15,-4 18 1 0,4-18-1 16,0 33 1-16,0-14-28 0,0 1-1 0,2 3 1 0,2-2 0 16,1 1-3-16,1-5-1 0,-1 4 0 0,3 3 0 15,3-1 0-15,0 1 2 0,-2 0-2 0,1 1 1 16,-1-1-3 0,0 2 1-16,1 2-1 0,-1-8 1 0,2 1-10 0,0 0 1 15,-1-4-1-15,-3-1 1 0,-5 1-7 0,-2-5 1 0,-4 0-1 16</inkml:trace>
  <inkml:trace contextRef="#ctx0" brushRef="#br0" timeOffset="2849.53">23125 1454 1042 0,'-2'3'0'0,"2"-3"0"16,-2 2 0-16,2-2 51 0,6 3 0 0,-6-3 1 16,4 0-1-16,-4 0 21 0,0 12 0 0,0-12 0 15,0 9 0-15,0-9-49 0,0 7 1 0,0-7-1 0,0 5 2 16,0-5-19-16,0 4 0 0,0-4 1 0,0 5 0 15,0-5-6-15,0 3 1 0,0-3-1 0,0 4 2 0,0-4-3 16,0 2 0-16,0-2 0 0,0 3 1 0,0-3-2 16,0 0 1-16,0 0 0 15,0 0 0-15,0 0-3 0,0 0 2 0,0 0-1 16,0 0 1-16,0 0-1 0,0 0-1 0,0 0 1 16,5 0 0-16,-5 0 0 0,6 9-1 0,-6-9 1 15,5 7 0-15,-5-7 1 0,6 5 1 0,-6-5 0 16,4 7 0-16,-4-7 0 0,1 14 0 0,-1-14 0 15,0 12 1-15,0-12 1 0,0 12 0 0,0-12 1 16,6 20-1-16,-6-20 5 0,13 30-1 0,-13-30 1 16,13 28 1-16,-7-11 7 0,-1 4-1 0,1-6 1 15,0 3 0-15,-1-1 8 0,1 2-1 0,-3-5 1 0,-1 1-1 16,-2-3 5-16,-2-3 1 0,1 3-1 0,-1-3 1 16,-2 3-2-16,0-3 0 0,-1 3 0 0,-5-4 1 15,-1 5-7-15,-2-5 1 0,-2 4 0 16,-2-5 1-16,-1 2-10 0,-3-1 0 0,1 1 1 15,-1 0-1-15,-1-1-5 0,0 3 1 0,1-1-2 0,-1 1 2 16,-2 2-4-16,-1 3-1 0,3-4 0 0,1 0 2 16,7 0 0-16,-1-3 2 0,2 0-1 0,1 3 1 15,7-4 3-15,-1 1 0 0,3 0 0 0,3-1 0 16,1 3 1-16,3-6 1 0,4 4 0 0,5-2 0 0,7 1-1 16,4 1 2-16,2 0-2 0,4-3 1 15,2 0-1-15,1-6 1 0,-3 3-1 0,0-3 0 0,0-3-4 16,-2-1 0-16,-2 2-1 0,-2-4 2 0,-2-3-3 15,-1 0-1-15,-4-3 1 0,-2 0-1 0,-4 0-2 16,-2 0 1-16,-3-2-1 0,-4-2 1 0,-4 4 1 16,-4-2-1-16,1-1 0 0,-1 3 2 0,0 0-2 15,1-1 2-15,-3 0-2 0,-1-3 1 0,-4-1 1 0,0-4 1 16,-2 5-2-16,0 1 2 0,0 1-3 16,0 2 2-16,-1-4-1 0,-1 2 1 15,0-1-2-15,0-2 0 0,0 4 1 16,3-2 0-16,1 1-1 0,-1 2 1 15,5-4-1-15,2 2 2 0,1-1-3 0,2-2 1 16,3 4 1-16,1 1-1 0,0 0 0 0,0 4 1 0,0-1-1 0,1-1 2 0,3 1-2 0,0 0 0 0,-2 1 1 16,0-1-1-16,1 0-1 0,1 6 2 0,-4 3-2 15</inkml:trace>
  <inkml:trace contextRef="#ctx0" brushRef="#br0" timeOffset="4286.57">22286 2094 1030 0,'0'0'0'16,"0"0"0"-16,0-5 0 0,0 5 80 0,-1-12 1 16,1 12 0-16,0-9 0 0,0 9 9 0,0-12-1 15,0 12 1-15,5-9 0 0,-5 9-77 0,11-10 1 0,-11 10-1 0,17-14 2 16,-17 14-12-16,30-36 2 0,-15 15-1 0,-4 0 1 0,-2 9-4 15,-1-5 0-15,-1 1 0 0,1-1 1 0,-1 1 0 16,1 2 0-16,1-1-1 16,0-2 1-16,1 4 0 0,-3 1 2 0,2 0-1 15,3 0 0-15,-1 0 5 0,4 7 0 0,-2-2 0 16,0 2 1-16,0 1 4 0,0-1 1 0,-2 2-1 16,0 3 1-16,-2 0-4 0,1 0 1 0,-3 0-1 0,-1 0 2 0,-6 0 0 15,11 0 1-15,-11 0 0 16,11 6 0-16,-3-4-1 0,1 2 2 0,0-1-2 0,-3-1 2 15,-6-2-2-15,5 7 2 0,-5-7-1 16,0 8 1-16,0-8-3 0,0 6 1 0,0-6 0 0,-5 15 1 16,-1-6-5-16,-1 3 1 0,-1 0 0 0,1 0 0 0,-1-3-3 15,3-2 2-15,5-7 0 0,-8 8 0 0,8-8-3 0,-11 9 1 16,11-9 0-16,-13 4-1 0,4-3-1 16,-4 3 0-16,-4-4 1 0,-3 0-1 0,-1 0 4 0,-1 0 1 15,1 0 0-15,1-5 0 0,5 1-6 16,0 1 2-16,2-1-1 0,2 2 1 0,11 2-1 0,-10-3 2 0,10 3-2 15,-7-5 2-15,7 5-3 0,-8-4 1 0,8 4-1 0,-7-8 0 16,7 8 0-16,-4-7-1 0,4 7 0 0,-3-12 2 16,3 12-3-16,-4-6 1 0,4 6-1 0,-4-3 1 15,4 3-1-15,-4-5 0 0,4 5 1 0,-3 0 0 0,3 0-2 16,-8-4 1-16,8 4 0 0,-9 0 0 16,0 6 0-1,-3 0 2-15,1-2-2 0,0 5 1 0,0-1 0 16,2 1 2-16,-1-2-2 0,1-2 1 0,0 4 1 0,-3-2-1 15,1-2 0-15,0 3 1 0,-2-1-1 0,-2-1 2 16,2 0-2-16,2 0 1 0,2-3 0 0,-1-3 0 16,1 2 0-16,1 1 0 0,8-3-1 0,-11 4 2 15,11-4-2-15,-11-4 2 0,11 4-2 0,-11-3 2 0,11 3-1 0,-11-9 1 16,5 4-2-16,1-4 0 0,-1-1 1 0,0-4 0 16,3-1-2-16,-1-6 2 0,2 3-1 0,2-2 1 15,0-1-1-15,0-3 0 0,0-1 1 0,0 1 0 0,2 2-1 0,2-6 2 0,-2 7-2 16,-2 4 2-16,-2 1-1 0,0 3 1 0,0 0-1 15,0 3 2-15,2 0-2 0,2 3 2 0,0-2-1 16,-2 6 0-16,0 3-2 0,-4-6 2 0,4 6-1 16,-4-6 1-16,4 6-2 0,0-2 2 0,0 2-1 15,-3 0 1-15,3 0-2 0,-4-4 2 0,4 4-2 16,-4 0 1-16,4 0 0 0,-4 6 0 0,4-6 1 31,-7 10-1-31,1-1 0 0,1-1 0 0,-1 6 1 0,1 2-1 0,1 1 0 16,0 2-1-16,2 2 0 0,0-4 2 0,1 4-3 15,-1-2 1-15,0 2 1 0,0-1-1 0,-2 1-1 16,1-4 1-16,1 4-1 0,-2-5 1 0,0 1-2 0,-1-1 2 16,-1 1-1-16,-1-1 0 0,-1-3-1 0,-1 0 1 0,0-1 0 15,-1-4 0-15,1-1-1 0,1-2 0 0,8-5 0 16,-11 9 1-16,4-9 0 0,-1 3-1 0,1-3 0 16,-1 4 0-16,1-4 0 0,0-4 0 0,-1 4 0 15,1-3 1-15,-1 3 0 0,1-5-1 0,7 5 0 0,-11-12 1 16,5 3-1-16,-1 0 1 0,1-3 0 0,2 2 0 0,2 0-1 15,-1-3 1-15,-1 5-1 16,2-3 2-16,0 6-2 16,0-3 1-16,2 8 0 0,0-9 0 0,0 9 0 15,-2 0 0-15,2 0-1 0,-1-4 1 0,1 4-1 0,-4 0 0 0,4 0 1 16,-9 9 0-16,-1 0-1 0,-3-1 0 0,-4 5 0 16,-1 2 1-16,-1-3 0 0,-1 2-1 0,1 2 0 15,2-4 0-15,0-4 0 0,1-2 0 0,3-3 0 0,3 4 1 16,10-7 0-16,-7 5 0 0,7-5-1 0,-8 0 1 0,8 0-1 15,-9 0 0-15,2-3 1 0,-1 1-1 0,1 2 0 16,-1-4 0-16,8 4 0 0,-11-3 1 0,11 3-1 16,-9-14 1-16,9 7-1 0,-2-1 1 0,2-1-1 15,0-3 1-15,2 0-1 16,2-4 2-16,1-1-2 0,3 0 1 0,-1-8-1 0,0 5 1 16,1 2 0-16,-2-1 0 0,-3 5 0 0,1-1 0 0,0 3 0 0,-2 0 1 15,-1 3-1-15,-1 4 0 0,0 5 0 0,-3-12 1 16,3 12-1-16,-4-7 1 0,4 7 0 0,-7-6 0 15,-10-2 0-15,-2 1 1 0,-3 5-2 0,-1-1 0 16,-5 3 0-16,2 0 2 0,0 0-2 0,2 5 0 16,11-2 1-16,0-3-1 0,2 4 0 15,0-2 0-15,3 1 0 0,1 0 2 0,7-3-2 0,-11 9 0 0,11-9 1 0,-8 12-1 16,6-7-1-16,0 2 1 16,8 14 0-16,5-4 1 0,8-1-2 0,5 1 0 15,13 8 0-15,-3-5 0 0,3-2-1 16,-3 1 1-16,-8-7 0 0,0 2 1 0,2-2-2 0,0 0 0 15,-6-3 0-15</inkml:trace>
  <inkml:trace contextRef="#ctx0" brushRef="#br0" timeOffset="4581.51">21556 2243 1180 0,'2'3'0'0,"-2"-3"0"16,11 0 0-16,-11 0 63 0,19-5 1 0,-19 5 0 0,37 0 0 15,-11 0-4-15,4 0 2 0,-2-3-1 0,-4 3 0 0,-3 0-24 16,-3 0 0-16,-1-4 1 0,0 4 0 0,-2-3-20 16,-2 1 0-16,-2-2 0 0,-4 1-1 0,-7 3-6 15,10-9-1-15,-7 4 0 0</inkml:trace>
  <inkml:trace contextRef="#ctx0" brushRef="#br0" timeOffset="4795.64">21148 1313 1491 0,'22'4'32'16,"-22"-4"-4"-16,38 9 2 0,18 3-2 0,7 2 1 15,0 1-10-15,-5-3 0 0,2 0 0 0,-1-3 1 16,3 0-11-16,1-1 0 0,-1 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5T04:31:11.91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12985 4858 829 0,'4'0'0'0,"-4"0"0"16,7-7 0-16,-7 7 21 0,10-12 0 0,-10 12 1 0,9-9 0 0,-9 9 25 0,7 0 0 0,-7 0 1 15,4 0-1-15,-4 0-15 0,-2 7 1 0,2-7-1 16,-4 14 1-16,4-14-6 0,-3 27 1 0,1-6 0 15,2-3 0-15,-4 2-12 0,2 1-1 0,2 0 1 16,6-2 1-16,-1-2-7 0,5-1 0 0,1 1 0 16,0 0 1-16,0 1-4 0,2 1 1 0,2-5-1 15,2 1 1-15,-4-3 5 0,2 0 2 0,0 0-2 16,0 1 2-16,2-5 5 0,1 1 0 0,1 0 0 16,-6-3 2-16,0-6 1 0,0 2 2 0,0-4-1 15,0-1 0-15,2 0 12 0,-2-3 1 0,2-4 0 16,-2 0 0-16,2-3-1 0,-2-2 1 0,-4-2 0 15,2-2 0-15,-1-1-3 0,-3 1 1 0,-1 2-1 16,-1-4 1-16,3 6-8 0,-3-2 0 0,-1 4 0 16,-2 1 1-16,0 0-5 0,-2 4 0 0,0 1 0 0,0 1 0 15,2-2-4-15,1 3 0 0,-3 5 0 0,6-4 0 0,-6 4-3 16,2-7 1-16,-2 7 0 0,0-5 0 0,0 5-4 16,0-3 1-16,0 3-1 0,0 0 2 15,0 0-4-15,0 0 1 0,0 0 1 0,-2 3-1 0,2-3-3 16,0 12 1-16,0-3 0 0,0 5 0 0,2 5-2 15,2 1 0-15,3 1 0 0,-1-4 1 0,1 3-1 0,1-3-1 16,1-2 1-16,0 3 1 0,2-1-2 0,1 0 0 16,-3 2-1-16,4-1 2 0,4 2-1 0,-1 5 1 15,3-1 0-15,-4-3 0 0,2 3-2 0,1-3 2 16,1 3 0-16,0 2 0 0,-6-2-1 0,2-1-1 16,0 1 1-16,-2 0 1 15,0-3-4-15,0 3 1 0,-2-3-1 0,-6 0 2 16,-3 3-3-16,-2-3 1 0,-2-1-1 15,-3-2 2-15,-4 1-3 0,-1-6 1 0,-1 0-1 0,-2-1 2 16,0 0-2-16,-6 0 0 0,1-3 1 0,-1-1-1 16,-5-1-1-16,-2-2 1 0,-2 1 0 0,0 0 1 15,0-2-2-15,0 1 1 0,4-1-1 0,-4-3 1 0,5 1-2 0,-1-2 2 16,-2-3-1-16,4-1 0 0,3-5 1 0,2-3 0 16,4-3 1-16,0 1-1 0,2-5 0 0,4-2 0 15,5-1 0-15,4-1 2 0,5 1-2 0,4-6 1 0,6 2 1 16,2-2-1-16,-1 2-1 0,7-5 2 0,-3 2-2 0</inkml:trace>
  <inkml:trace contextRef="#ctx0" brushRef="#br0" timeOffset="381.44">13898 5072 1281 0,'2'0'0'0,"-2"0"0"15,9 0 0-15,-9 0 63 0,6-3 0 0,-6 3 0 16,18-4-1-16,-18 4 24 0,38 7-1 0,-16-5 0 15,2 1 1-15,-1 1-43 0,3 5 1 0,0-6 0 16,-2-1 1-16,-2-2-26 0,-7-2 0 0,2 2 0 16,2 2 0-16,-1 1-18 0,1 1 1 0,0-4 0 15,-1-4 0-15,1 1-3 0,0-2 1 0,-1-1-1 0,-3 3 1 16,0-1-7-16,-2 1 1 0,-6 1 1 16,1-1-1-16,-8 3-5 15,11-9 1-15,-11 9 0 0,11-3-1 0,-11 3 0 16,6-5 0-16,-6 5 0 0,7-4 0 0,-7 4-1 15,8-3 1-15,-8 3 0 0</inkml:trace>
  <inkml:trace contextRef="#ctx0" brushRef="#br0" timeOffset="647.39">13935 5325 1332 0,'4'3'0'0,"-4"-3"0"16,9 0 0-16,-9 0 14 0,4-7 1 0,-4 7-1 0,13-1 1 0,-13 1 15 0,24 0 0 16,-5 0 1-16,5 0-1 0,12 1-6 0,6 3-1 0,1-1 1 15,-2-3-1 1,-3 0-2-16,-5-3-1 0,-1-1 0 0,-1 4 0 15,3 4-1-15,-6-1 0 0,0 1 0 16</inkml:trace>
  <inkml:trace contextRef="#ctx0" brushRef="#br0" timeOffset="2023.7">15428 4532 878 0,'-2'0'0'0,"2"0"0"0,4 0 0 0,-4 0 1 0,3 9 2 15,-3-9-2-15,4 3 1 0,-4-3 1 16,0 0 2-16,0 0-2 0,0 0 2 0,0 0 0 15,0 9 2-15,0-9-1 0,0 16 0 0,0-16 15 16,6 33 0-16,-4-16-1 0,1 4 1 0,5-1-7 16,-3 1-1-16,3 0 1 0,-3 0-1 0,1-2 4 15,-2 1 1-15,1 3-1 0,5 1 1 0,-5-3 10 0,3 3 1 0,-3 2-1 16,-1-2 1-16,2-3 9 0,-1 3 2 0,4-3-2 16,5 0 1-16,-1 0 2 0,0-1-1 15,0 1 0-15,0 0 1 0,-2 0 7 0,2-2 0 16,0-2 0-16,-2-1 2 0,0-4-6 0,-5-2-1 15,1-3 1-15,-5-2 1 0,-2-5-6 0,4 7 2 0,-4-7-1 16,0 2 1-16,0-2-15 0,0 3 2 0,0-3-1 16</inkml:trace>
  <inkml:trace contextRef="#ctx0" brushRef="#br0" timeOffset="2396.98">15754 4868 1381 0,'-6'2'0'0,"6"-2"0"0,-3-2 0 0,3 2 43 15,9-5 0-15,-9 5 1 0,2 0 0 0,-2 0 11 0,3 0 0 16,-3 0 0-16,-5 0 0 0,5 0-32 15,-4 0 1-15,4 0 0 0,-7 3-1 0,7-3-15 0,-21 9 0 16,21-9 0-16,-24 5-1 0,24-5-5 0,-37 7 0 16,18-2-1-16,0 2 1 0,6-5 0 0,-3 1 2 15,1 1-2-15,-2-1 1 0,-5 6 1 0,-1-4 0 16,-1 2 1-16,2-2-1 0,-1 4 2 16,1 1 1-16,-2 1-1 0,-2-3 1 0,-4-1 4 15,-2 0 1-15,-1-2-1 0,-3 1 0 0,1 1 6 16,1-4 0-16,-3 2-1 0,0-5 1 0,1-3 6 15,-1 1 0-15,4 0 0 0,5 1 0 0,5-3-1 0,5-1 0 16,6 1 1-16</inkml:trace>
  <inkml:trace contextRef="#ctx0" brushRef="#br0" timeOffset="3032.48">16117 5015 1255 0,'-2'0'0'0,"2"0"0"0,0 0 0 16,0 0 62-16,0 0 0 0,0 0-1 0,-1 4 2 16,1-4 8-16,-4 1 0 0,4-1-1 0,-10 0 2 15,10 0-28-15,-20 7 0 0,20-7-1 0,-35 5 2 16,12-1-35-16,-3-1 1 0,2 1-1 0,5 1 1 15,6 4-3-15,4-1 0 0,5 1-1 0,-1 0 1 0,1 1-2 16,4-1 1-16,4-1-2 0,-3 4 2 0,3 1-3 16,2-1 2-16,3 2 0 0,2-2-1 0,2 0 7 15,4 0-1-15,2 0 0 0,-1-3 0 0,-3-2 3 16,4 1 0-16,0-3 0 0,-3-5 0 0,-5 0 0 16,-1-3-1-16,-1 1 1 0,0-1-1 0,-1-2 6 0,-4-2 1 15,1-2 0-15,1-3 0 16,-1-4-1-16,3-1 0 0,-3 0 0 0,-1 1 1 15,2-1-4-15,-1-1 0 0,1 5-1 16,-2 2 2-16,-1 4-3 0,1 4-1 0,-4 3 0 0,6-5 2 16,-6 5-4-16,2-4 2 0,-2 4-2 0,3-1 1 0,-3 1-2 15,4-4 2-15,-4 4-2 0,4 4 1 0,-4-4-2 16,5 5 0-16,-5-5 0 0,2 5 0 0,2 2-2 16,3 5 0-16,1 0 1 0,3 0 0 0,-5 5 0 15,1-3 0-15,0 0 0 0,1-3-1 0,1-3 0 16,-3 3 0-16,1-6 0 0,1 2 1 0,1 1-3 0,0-4 2 15,-1 1-1-15,-3-2 0 0,-5-3-1 0,6 6 0 0,-6-6 0 16,7 0 0-16,-7 0-2 0,4 0-1 0,-4 0 0 0</inkml:trace>
  <inkml:trace contextRef="#ctx0" brushRef="#br0" timeOffset="3467.67">16494 4970 1947 0,'5'4'0'0,"-5"-4"0"0,10 12 0 0,-10-12 29 0,11 8 0 15,-11-8 0-15,9 16 1 0,-9-16 10 0,7 31 0 16,-1-12 0-16,-2 2 1 0,5-4-23 0,2 2 1 0,-1-1 0 16,-1-1 0-16,-2-2-13 0,1-1-1 15,-3-2 1-15,1-1-1 0,0-3-1 0,-6-2 0 16,0-6 0-16,0 8 0 0,0-8-2 0,0 7 1 0,0-7-1 15,0 2 0-15,0-2-1 0,0 3 1 0,0-3 1 16,-4 0-1-16,4 0 1 0,0-5 1 0,0 5-1 16,0-8 0-16,0 1 2 0,0-5-1 0,0-6 1 15,4-1-1-15,-1-2 2 0,3-1 0 0,3 1-1 16,-1 6 1-16,5-1 1 0,0 4 0 0,0 2 1 16,-4 1 0-16,-3 2 1 0,-3 2 1 0,-3 5-1 0,10-11 1 15,-10 11-1-15,13-10 1 0,-8 7-1 16,1 3 1-16,1-4 1 0,3 4 0 0,1-3 0 0,-2 1 0 15,1 2-3-15,-3 2 0 0,2 5 0 0,2 1 1 16,3 4-1-16,4 2-1 0,-3 2 1 0,2-1 1 16,1 3-1-16,-3-3 0 0,2-3 0 0,-2 2 1 0,0-2-2 15,-2 0 0-15,2-3 0 0,-2-2 1 0,-2 2-1 16,-2-1-1-16,-1-6 1 0,-4 1 0 0,-4-3-1 16,5 7 0-16,-5-7 0 0,10 2 1 0,-10-2-5 0,1 2 1 0,-1-2 0 0</inkml:trace>
  <inkml:trace contextRef="#ctx0" brushRef="#br0" timeOffset="4206.41">17921 4816 1394 0,'-2'-3'0'0,"2"3"0"0,2-9 0 0,-2 9 39 0,4-10 0 16,-4 10 0-16,1-9 0 0,-1 9 25 0,-3-2 0 15,3 2 0-15,-8-7 1 0,8 7-42 0,-11-5 0 0,11 5 1 16,-24-3-1-16,3 3-18 0,-3 0 1 0,2 0-1 15,1 0 1-15,3 5-6 0,-1 2 1 0,-1 1 0 0,1-4 0 16,-2 5 0-16,-1-1 2 0,0 1-1 0,-1 1 0 16,1-1 4-16,0 1 0 0,1 1 1 0,2-1 0 15,3 0 3-15,-1 3 1 0,2-3-1 0,2 6 1 16,2-1 10-16,3 2-1 0,3 4 0 0,-1-4 1 16,2 4 3-16,-3 3 1 0,7 4-1 15,4-5 1 1,5 1-1-16,6 0 0 0,5 0 1 0,3-3 0 0,3-4-4 15,2 2 1-15,4-5 1 0,-5-2-1 0,3-5 2 16,0-1-1-16,0-6 1 0,-4 0 1 0,-2-4-4 16,-1-1 0-16,-1-2 1 0,-2-2-1 0,-3-3-3 15,-2 2 1-15,0-4-1 0,-6 0 1 0,1-3-3 0,-8 1 1 16,1-5-1-16,1 1 1 0,-2-1-2 16,0-3 1-16,0-1-2 0,1 8 2 0,-3 0-3 0,2 1 2 15,2 1 0-15,0 1-1 0,-3 2-3 0,1 3 1 16,0-1-1-16,2 5 0 0,-4 5-3 0,0-9 0 15,0 0 0-15,0 2 1 0,0 7-4 0,-4-8 2 0,4 8-2 0,-7-9 2 0,1 0-2 16,-3 1-1-16,-2-1 1 0,-2 2-1 0,-2 2 0 0,0 1 0 16,2-2 1-16,2 0-1 0,3 6-1 0,4 0 2 15,4 0-2-15,-9 4 2 0,3-1-2 16,-3-1 0-16,0 5 1 0,0 2-1 0,-1 3-1 0,-3 2 2 16,2 1-2-16,2 1 1 0,5 1 0 0,-2-1-1 15,-1 1 0-15,1 0 0 0,-3 0 1 0,0 3-1 16,-1-3 0-1,3-2 1-15,5 6 0 0,-4-4-1 0,1-1 0 16,-1-2 0-16,1-2 0 0,-1-3 0 0,1-2 0 16,-3 1 0-16,1-3 1 0,-1 2-1 0,1-1 0 15,-1 0 0-15,1-2-1 0,-1 1 2 0,8-5-1 0,-7 9 0 16,7-9-1-16,-6 3 2 0,6-3-2 0,-3 4 1 16,3-4-1-16,-4 5 1 0,4-5 0 0</inkml:trace>
  <inkml:trace contextRef="#ctx0" brushRef="#br1" timeOffset="8499.53">18158 4139 715 0,'0'0'0'0,"0"0"0"0,0 6 0 0,0-6 15 0,0 7 1 0,0-7-1 16,0 8 1-16,0-8 27 0,0 5-1 0,0-5 1 0,0 7 1 16,0-7 0-16,3 9 1 0,-3-9-2 0,2 5 2 15,-2-5-7-15,-4 7 0 0,4-7 1 0,-5 5-1 16,5-5-16-16,-8 4 1 0,8-4-1 0,-18 5 1 0,18-5-5 16,-38 12 1-16,16-5-1 0,0-5 1 15,-3 1-6-15,1 1 1 0,-2 1-1 0,-2-2 1 0,0 1 3 16,-2-2 1-16,1 1 0 0,-1 0 1 15,0 1 8-15,0 1 0 0,0-1 0 0,4 1 1 16,-5 2 6-16,1-6 0 0,-2 3-1 0,0-1 2 0,-1 3-1 16,-2 0-1-16,-3 3 1 0,-1-5 1 0,-2 1 2 15,-2 3 0-15,-5-4 0 0,3 1 1 16,-1 2-2-16,3-2 1 0,-4-1 0 0,-3-4 0 0,-1 3-3 16,-1-3-1-16,0 0 1 0,2 0 1 0,3 0-5 15,1 5 2-15,-1 0-2 0,1-3 1 0,3 0-4 16,0-2 0-16,-2 0 0 0,-3 0 0 0,-3 0-4 0,1 0 0 15,0 0 0-15,-1 0 0 0,3 0-4 0,-6 0 0 0,2-2 0 16,1 0 0-16,3 1-2 0,-2 1 0 16,1 0 0-16,1 0 0 0,1 3 1 0,1 2 0 15,1-5 0-15,2 0 1 0,4 0-4 0,-2-3 2 16,2 3 0-16,-4 0 0 0,0 0-4 0,0 0 2 16,0 3 0-16,2-3-1 0,2 4-2 0,0-4 1 0,0-4-1 15,-4 4 1 1,2-3-3-16,-2 1 1 0,2 0 0 0,-2 1 0 0,2 1-1 15,0 1 0-15,-1 1 1 0,1-2 0 16,2 0-3-16,-2 0 1 0,-2 0 0 0,-2 0 0 0,-2 2-3 16,1 1 2-16,-1 1 0 0,4 1 0 0,-5-1-3 15,3-1 2-15,-1-3 0 0,3 2 0 0,2-2-2 0,4-2 1 16,-4 2 0-16,-2 0 0 0,0 0-1 16,2 2-1-16,-2 1 1 0,6 1 0 0,-1-3-1 0,-4 3 0 0,1-1 0 15,1 1 0-15,1-3-2 0,2 3 1 16,-6-4-1-16,2 3 0 0,0-3-1 0,0 2 0 15,2 0 0-15,4 0 2 0,1 1-2 0,1-3 0 16,1 4 0-16,-2-4 0 0,3 1-1 0,1 3 1 16,-5-4 0-16,1 0 0 0,-1 0-1 0,-1-4 2 15,1 4-1-15,-1 4 0 0,1-4-1 0,-2 3 1 0,3-3-1 16,2 4 1-16,3-3-1 0,4 3 1 0,5-1-1 0,-2 2 1 0,1-1-1 16,-1 1 1-16,7 2 1 0,-2-4-1 0,2 3 0 0,0-1 0 15,2 2 0-15,4-4 0 0,-2 2 0 0,3-1 0 16,-3-2 1-16,4 5-1 0,-5-2-1 0,5 2 1 15,-2-4 0-15,3 2 0 0,6-5-1 0,-9 12 0 16,1-6 0-16,3 1 1 0,1 1-1 16,2 1 1-16,2 3-1 0,-4 0 1 0,4 0-1 0,0 0 0 15,0 6 0-15,-1-3 2 0,1 3-2 0,1 2 0 16,3 1 0-16,-2 0 1 0,2 3-1 0,-4-3 0 16,3 0 0-16,1-1 1 0,-2 5-1 0,2-1 0 0,-2-2 0 15,1-1 1-15,1 2-1 0,0-1 1 16,1 2-1-16,1 2 1 0,0 2-1 0,3-4 1 15,-2-1-1-15,-1 4 1 0,0 1-1 0,-1 1 0 0,1 1 0 16,-1-6 2-16,-3 6-2 0,4 2 0 0,-1-2 0 16,1-1 1-16,-6 2-1 0,2-1 0 0,2-1 0 15,-1-1 1-15,1 1-1 0,2-3 1 16,-1 2-1-16,1 1 1 0,1-1 0 0,-1 3 0 0,-1 0 0 0,3-5 0 16,-3 2 2-16,-3-4-1 0,2 2 0 0,0-5 0 15,-1 0 1-15,3 3-1 0,-4-3 0 0,2 0 0 0,3-1 0 16,-1-4 0-16,-3 1-1 0,7-3 1 15,-5 0-1-15,3 0 0 0,3-6 1 0,-2 1 0 0,2 0-1 16,6-2 0-16,-2-4 0 0,2-1 0 0,2-2 0 16,5-2 2-16,-2 2-1 0,6-3 0 0,-2 3-1 15,4 0 0-15,-4 0 1 0,4 0 0 0,-4 0-2 16,4-4 1-16,1 2 0 0,3 2 0 0,0 0-1 16,-1 0 1-16,4 0-1 15,4 0 1-15,0-1-1 0,6-1 0 16,1 2 0-16,3 0 1 0,-5 0-1 0,3-4 2 15,36 4-2-15,-23 0 1 0,-6-5-1 0,0 2 0 0,0 3 0 16,-1-4 1-16,1 4-1 0,0-1 0 16,0-1 0-16,0 0 1 0,0 2-1 0,-4 0 0 0,8 0 0 0,-3 0 1 15,7 4-1-15,1 1 0 0,-2-5 0 0,1-4 1 16,-1 1-1-16,-1-2 1 0,3 5-1 0,-2 3 1 16,4 1-1-16,2 1 2 0,-4-2-1 0,2-3 0 15,1 0 0-15,-1 0 0 0,-2 0 0 0,0 0 0 16,4 2 0-16,0-2 1 0,-2 0-1 0,2 0 1 15,-6-2-1-15,4-1 0 0,-24 3 0 0,4 0 0 0,5 0 1 16,8 0-1-16,1 0 0 0,4 0 0 0,1 0 0 16,-3 0 0-16,2-4 0 0,-3 1 0 0,-1 1-1 0,2-1 2 15,-1-2-2-15,3 1 1 0,2 4-1 0,0 0 1 16,-2 0 0-16,1-3 0 0,-7 1 0 0,1 0 0 16,0 2 0-16,-1 0 0 0,1 0 1 0,-1 2-1 0,-1 0 0 15,-2-4 0-15,0-2 0 0,-2 1 0 0,-2-2 0 16,-1 3 0-16,-1 0 1 0,0 2-1 0,-1-3 0 0,-3-1 1 0,-3 3-2 0,-2 1 1 15,-2-4 0-15,-2-3 0 0,-1 2-1 0,-1-4 2 16,-3 2-1-16,0 2 0 0,-3-3-1 0,-1 1 0 16,0 2 0-16,-2-4 1 0,0 2-1 0,-1 2 0 15,-1-4 0-15,-4 0 1 0,3-1-1 0,-1-2 0 16,-1 2 0-16,-3-3 0 0,-1 1 0 0,-2 0 0 16,2 0 0-16,-2 0 0 0,-2 0 0 0,-4-2 0 15,-2 2 0-15,1-5 0 0,-3-2 0 0,1 1 0 16,1-2 0-16,-5-1 0 0,2 0 0 0,0-2 0 15,0 1 0 1,1 1 0-16,-3 0 0 0,2-3 0 0,-1 3 0 0,-1-3 0 0,0 3 0 0,0-3 0 16,2 0 0-16,-4 2 0 0,2-3 0 0,-1-2 0 0,1 1 0 15,-2 1 0-15,0-1 0 0,0 2 0 0,-2 0 0 16,1-2 0-16,-1 2 0 0,-4 0 0 0,2-1 0 16,1 1 0-16,-1-2 0 0,2-2 0 0,2 3 0 15,-7-5 0-15,1 2 0 0,0-1 0 0,-3 1 0 16,0 2 0-16,-2 0 0 0,-1-1 0 0,1 1 0 15,-2 2 1-15,0-1-1 0,0 1 1 0,0-2 0 16,2-2 1-16,2 8-1 0,-3-5 0 0,1 3 0 16,-2-2 0-16,0-1 0 0,0 1 1 0,2 0 0 15,4 2 0-15,-5-3-1 0,5 1 0 0,-2-2 0 0,3 2 1 16,2 3 0-16,-3-3 0 0,1 0 0 16,1 3 0-16,-1 0-1 0,0 0 0 0,1 1 1 15,3-1 0-15,2 3-1 0,0 3 0 0,-6-2 0 0,1 5 0 16,-3-1-1-16,-5 5 0 0,-3 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5T04:31:32.47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11265 10665 552 0,'-2'-1'0'0,"2"1"0"0,0-4 0 0,0 4 1 0,-5-3 1 16,5 3 0-16,2-7 0 0,-2 7 0 0,5-2-1 15,-5 2 0-15,4-7 1 16,-4 7-2-16,0-2 1 0,0 2-1 0,0-5 1 0,0 5-2 16,0-7 1-16,0 7 0 0,7-8 0 0,-7 8-1 15,6-12 0-15,-6 12 0 0,2-11 1 16,-2 11-1-16,4-5 0 0,-4 5-1 0,0-5 1 0,0 5 0 15,0-4 1-15,0 4 0 0,0-3 0 0,0 3 1 16,0-2 0-16,0 2 1 0,0 0-1 0,0 0 9 0,0 0 1 16,0 0-1-16,0 0 1 0,0 0 15 0,0 0 1 0,0 0-1 15,-6 0 1-15,6 0 11 0,-4 5 0 0,4-5 0 16,-3 7 0-16,3-7 5 0,-4 7 1 0,4-7-1 16,-8 7 0-16,8-7-3 0,-13 16 0 0,13-16-1 15,-22 20 2-15,22-20-5 0,-34 21-1 16,34-21 1-16,-24 33 0 0,24-33 4 0,-18 30 0 15,18-30 0-15,-12 26 1 0,12-26 4 0,-7 19 0 16,7-19-1-16,-7 13 1 0,7-13 0 0,-6 28 0 0,6-28 0 16,-6 21 0-16,6-21-5 0,2 17 1 15,-2-17-1-15,6 16 0 0,-6-16-8 0,4 8-1 16,-4-8 1-16,7 11 0 0,-7-11-5 0,11 15 0 0,-11-15 0 16,13 21 1-16,-13-21-9 0,13 23 1 0,-13-23-1 15,13 29 2-15,-13-29-7 0,11 24 2 0,-11-24 0 16,15 21-1-16,-15-21-1 0,17 16 0 0,-17-16 1 15,11 17 0-15,-11-17-4 0,15 12 1 0,-15-12 1 16,13 9-1-16,-13-9-3 0,17 8 1 0,-17-8 0 0,13 2 0 16,-13-2 1-16,17 2 2 0,-17-2-2 15,20-2 1-15,-20 2 1 0,30-5-1 0,-30 5 0 0</inkml:trace>
  <inkml:trace contextRef="#ctx0" brushRef="#br0" timeOffset="2511.15">15173 6914 1017 0,'3'3'0'0,"-3"-3"0"0,2 0 0 15,-2 0 3-15,4 0-1 0,-4 0 0 0,4 0 0 0,-4 0 25 16,3 0 0-16,-3 0 0 0,6 12 1 0,-6-12 10 16,2 23 0-16,-2-23 1 0,4 33 0 0,-3-14-11 15,3 3 0-15,0-1 0 0,0-2 0 0,-4 2-9 16,1-6 0-16,3 4 0 0,-4 4 0 15,2-2-4-15,0-1 0 0,0 3-1 0,-2 1 2 0,-2 4-3 16,0-4 1-16,2 2-1 0,0 3 2 0,0 4 2 16,-2 4 1-16,2-5 0 0,2 1 0 0,2 0 6 15,-1-3 1-15,1 2 0 0,2-4 0 0,-4 7 6 16,1-2-1-16,1 3 0 0,0-5 2 0,1 4-1 16,-3 3 1-16,2-2-1 0,0 2 2 0,-1-1-4 15,-1 1 1-15,2 1-1 0,-4 1 2 16,2 0-3-16,0 2 1 0,0-3-1 0,-1 3 1 0,1 1-5 0,2 0-1 15,-2 1 1-15,2-1 0 0,1 0-2 0,3 1-1 0,-3-3 0 16,-3 6 1-16,-2-2-3 0,-2 1 1 0,2-1-1 16,0 4 1-16,0-2-2 0,2 1 1 0,0-1 0 15,0 1 0-15,2-1-1 0,-1 0 1 0,3 3-1 16,-6-3 1-16,2 3-4 0,0-2 1 16,0 1-2-16,-1 1 2 0,1-2-2 0,2 3 0 0,-4 2 1 15,2-3-1-15,2 2-1 0,-4 2-1 0,1 0 0 16,1-4 2-16,2 2-4 0,2 0 0 0,-5 1 0 0,3 1 0 15,0-4-2-15,0 4 1 0,1-1-1 16,-5 5 1-16,2-5-2 0,2 3 0 0,-4-1 0 0,-4 2 1 16,2 2-2-16,-3-2 0 0,1 2 0 0,2-4 1 15,4 2-2-15,2 0 1 0,-2 1 0 0,-2-1 0 16,-2-2-1-16,0 2 0 0,0 0 1 0,0-1 0 0,2-3-2 0,0 1 2 0,0 0-1 16,0 1 1-16,0 0-2 0,0 2 2 0,0 1-1 15,-2-5 0-15,-2 3 1 0,-1-1-1 0,1 0 1 16,2-1 0-16,2-2-2 0,2 2 1 0,0-1-1 0,-2 1 2 15,0-1-2-15,-2 1 1 0,2-2-1 0,2 2 1 16,4-1-2-16,-6 1 1 0,1 0 0 0,3-1 0 16,-4-1-1-16,0 2 0 0,0-1 0 0,0 1 1 15,0 0-2-15,0-2 0 0,0 1 0 0,4 1 2 16,2 0-2-16,3-2 0 0,-5 1 1 0,-3-4 0 0,-1 4-1 16,-1 1 0-16,1-2 1 0,1-2-1 0,3-1-1 15,2-1 1-15,-1-3 0 16,-1 2 1-16,0-2-2 0,0 0 1 0,-4 0-1 0,1-2 1 15,3 2 0-15,-4 0-1 0,2-2 0 0,0 0 1 16,-2 1-1-16,-2-1 0 0,2-1 0 0,0 1 1 16,0-2-1-16,2-1 0 0,2 0 0 0,-3 0 0 15,-1 0-1-15,0-1 1 0,0-2-1 0,0 1 1 16,4-2-1-16,-2 0 1 0,2-1-1 0,-2-2 2 16,-2-4-2-16,-2 1 1 0,2-3 0 0,0 3 0 0,0-1-1 15,0 1 1-15,0-3-1 0,0 1 1 0,0-2-1 0,0 0 1 16,0-2-1-16,0-3 1 0,-4 0-1 0,2-2 2 15,2-2-2-15,-4 0 1 0,3 1-1 0,-1-1 1 0,4-1 0 16,-1-3 0 0,3 0-1-16,-4-3 1 0,2-3 0 15,2-2 0-15,-4-5-1 0,0 10 1 0,0-10 1 0,0 9-1 16,0-9-1-16,2 7 1 0,-2-7-1 0,3 3 1 0,-3-3-1 16,2 4 0-16,-2-4 0 0,0 3 1 15,0-3-1-15,0 2 0 0,0-2 0 0,6-2 1 16,-6 2-1-16,13-8 0 0,-6 3 0 0,1-4 0 0,1-3 0 15,-2-2 0-15,5 0 0 0,-1 0 0 0,-2 0 0 0,0 1 0 16,5-1 0-16,-5-2 0 0,0 1 0 16,4-1 0-16,-3 2 0 0,1-3 0 0,0 0 0 0,4-1 0 15,0 1 0-15,-6 0 0 0,2-1-1 0,0 1 1 16,-1 1 0-16,1 3 0 0,0-3 0 0,2 0 0 0,0 1 0 16,-2-1 0-16,0 1 0 0,-1 1 0 0,-1 2 0 15,-1 1 0-15,-3 3 0 0,1-1 0 0,-6 2 0 0,2-2 0 16,-1 3 0-16,1 0 0 0,-2 6 0 0,0-10 0 15,0 10 0-15,0-10 0 0,0 10 0 0,0-4 0 16,0 4 0-16,0-3 0 0,0 3 0 0,-3-4 0 16,3 4 0-16,-6 2 0 0,6-2 0 0,-9 7 0 0,3-4 0 15,-5 3 0-15,0 4 0 0,-2 4 0 0,-2 3 0 16,-2 2 0-16,4 0 0 0,0-2 0 0,-4 1 0 0,2-1 0 16,4 2 0-16,-2 0 0 0,-2 0 0 15,6 0 0-15,-4 2 0 0,2 3 0 0,-1 0 0 16,-1-1 0-16,0-1 0 15,0-1 0-15,0 2 0 0,0-3 0 0,2 1 0 0,2-2 0 0,1-1 0 16,3-1 0-16,-1 0 0 0,2 0 0 16,-1 1 0-16,-3-1 0 0,5-1 0 0,1-3 0 0,2 0 0 15,-6-3 0-15,6-3 0 0,-4-2 0 0,4-5 0 0,-1 7 0 16,1-7 0-16,-2 5 0 0,2-5 0 0,-4 7 0 16,4-7 0-16,-6 4 0 0,6-4 0 0,-7 3 0 0,7-3 0 15,-8 4 0-15,8-4-1 0,-9 1 1 0,2-2 0 16,-1-1 0-16,1-2 0 0,1 1 0 0,-5-2 0 0,0-6 0 15,-2-1 0-15,-4-3 0 0,0-1 0 0,0 0 0 0,-1-1 0 16,-3-4 0 0,5 1 0-16,3-3 0 0,0 1 0 0,1-1 0 15,5-1 0-15,-4-2 0 0,3-2-1 0,5-3 1 16,3-2 0-16</inkml:trace>
  <inkml:trace contextRef="#ctx0" brushRef="#br0" timeOffset="3650.74">15146 6780 501 0,'0'0'0'0,"0"0"0"16,4-1 0-16,-4 1 15 0,2-6-1 0,-2 6 1 15,0 0-1-15,0 0 31 0,0 4 0 0,0-4 0 16,0 9 0-16,0-9-3 0,-4 5 0 0,4-5 0 0,-3 15 0 16,3-15-8-16,-15 21 1 0,15-21-2 0,-17 19 2 0,17-19-15 0,-17 19 2 31,17-19-2-31,-17 28 1 0,17-28-2 0,-22 33 0 0,11-18 1 15,-6 3-1-15,2 2 5 0,-2-4 1 0,2 5 0 16,1 1 0-16,-1 1 0 0,-2-3 1 0,4 1 0 16,0-2 0-16,2 0 6 0,3 2 1 0,3-5-1 0,-1 1 2 15,0-3 5-15,1 0 0 0,1-4 1 0,-1-1-1 0,-1-1-2 16,4-1 1-16,2-7 0 16,-6 9 1-16,6-9-11 0,0 3 1 0,0-3-1 15,-5 0 1-15,5 0-3 0,0 0 0 0,0 0-1 0,0-3 1 16,0 3-6-16,2-5 2 0,3-4-2 0,3-7 1 15,3-4-4-15,2-5 1 0,0 3-1 0,-2 3 1 16,0 2-2-16,-1 1-1 0,1 2 1 0,0 2 0 0,0-3-6 16,2 1 1-16,0 0 0 0,-1 0 0 0,-7 2-2 15,3 0 2-15,-3 0-1 0,1 3 0 0,3-3-1 16,2 7 0-16,0-2 0 0,-7 2 1 0,-4 5-1 16,6-9 0-16,-6 9 0 0,3-7 0 0,-3 7-1 0,6 0-1 15,-6 0 1-15,2-3 0 16,-2 3-1-16,4-2 0 0,-4 2-1 15,7-4 2-15,-7 4-2 0,6 0 0 0,1 0 0 16,4 4 1-16,2-1-2 0,2 6 1 0,4 0 0 0,0-1 0 16,-1 4-1-16,1 2 0 0,-1 2 1 0,1-1 0 0,3 3-2 15,-3 1 2-15,5 0-1 0,-1 0 1 16,1 2-3-16,0 3 2 0,2-2-1 0,4 2 1 0,5 1-3 0,3 1 0 0,-1 5 1 0</inkml:trace>
  <inkml:trace contextRef="#ctx0" brushRef="#br0" timeOffset="5642.61">16766 10731 539 0,'2'0'0'16,"-2"0"0"-16,1 0 0 0,-1 0 15 0,0-3 1 0,0 3-1 15,0 0 1-15,0 0 28 0,0 0 1 0,0 0-2 16,0 0 2-16,0 0 13 0,0 0 0 0,0 0-1 15,0 0 1-15,0 0-22 0,0 7 1 0,0-7-1 16,0 5 1-16,0-5-13 0,0 7 1 0,0-7-1 16,0 8 1-16,0-8-3 0,6 7 2 0,-6-7-2 15,4 12 2-15,-4-12-4 0,0 7 0 0,0-7 1 16,0 4-1-16,0-4-3 0,0 3 1 0,0-3-2 0,0 4 2 16,0-4-1-16,0 0 1 0,0 0-1 0,0 0 1 15,0 0 6-15,0 0 0 0,0 0 1 0,0 0 0 16,0 0 4-16,0-2 0 0,0 2 0 0,0-2 1 15,0 2 1-15,0-5 0 0,0 5 1 0,0-3-1 0,0 3-2 16,0-6 0-16,0 6 1 0,0-3 0 16,0 3-5-16,0-3-1 0,0 3 1 0,0-4 0 0,0 4-5 15,0-3 0-15,0 3 0 0,0 0 0 0,0 0 1 16,0 0-1-16,0 0 0 0,0 0 1 0,0 0-2 0,0 0 0 16,0 0 1-16,0 0 0 0,0 0-3 0,0 0-1 15,0 0 1-15,0 0 1 0,0 0-2 0,0-2 0 0,0 2-1 16,0 0 2-16,0 0-3 0,0-4-1 15,0 4 1-15,0-3-1 0,0 3-2 16,0-3 2-16,0 3-2 0,5 0 1 0,-5 0-2 0,4 0 1 0,-4 0 0 16,4 0 0-16,-4 0-2 0,5 0 0 15,-5 0 0-15</inkml:trace>
  <inkml:trace contextRef="#ctx0" brushRef="#br0" timeOffset="6504.65">16836 11091 1017 0,'-1'-2'0'0,"1"2"0"15,1 0 0-15,-1 0 105 0,6-6 0 0,-6 6 0 16,0-6 0-16,0 6-49 0,0-8 1 0,0 8-1 16,-2-6 2-16,2 6-35 0,-4-3 2 0,4 3 0 15,0-3-1-15,0 3-16 0,-1-4 1 0,1 4 0 0,-4-5 0 16,4 5-8-16,-8-7 0 0,8 7 0 0,-24-5 2 15,4 0-3-15,-5 1 1 0,3 2-1 0,0 1 1 16,-1 1 0-16,3-4 0 0,1 2 0 0,1 1 2 16,1 1-1-16,2 1 1 0,-2 1 1 0,4 2-1 15,2-4 1-15,0 1 1 0,1 3-1 0,1 3 2 16,0-2 1-16,-4 2-1 0,3 2 1 0,3-3 1 16,5 5 4-16,-3 1 1 0,5 4-1 0,0-4 2 15,0 0 2-15,5 2 1 0,3 1 0 0,7 1 0 0,5 3 2 0,6 2 1 16,-2-2-1-16,-3-2 1 0,1-2 5 0,1-2 0 15,-1-3 0-15,-3-1-1 0,1-2-1 0,-1-4-1 16,-1-1 1-16,-1-2-1 0,-2-2-3 0,-4-3 0 16,0 0 0-16,-1-4 0 0,-1-3-4 0,0-2 1 15,1 0-1-15,-9 0 1 0,3 0-5 0,-4 1 2 16,2-1-2-16,0 2 1 0,-2 3-3 0,-2 4 0 16,2 5 0-16,0-9 1 0,0 9-3 0,0-12 1 0,0 12 0 15,0-5-1-15,0 5-1 0,0-2 0 0,0 2-1 16,0 0 2-16,0 0-2 0,0 0 0 0,0 0 1 15,0 2-1-15,0 5 0 0,-2 3-1 0,2-1 1 0,-4 6 0 16,3 6 0-16,1 2-1 0,-4-4 1 0,4-4 1 16,4-1-1-16,-3-2 1 0,3-3-1 0,-2 3 1 15,0-3 0-15,0 3 0 0,0 3 0 0,-1 4 1 16,3 2-3-16,2 3 2 0,1-1-1 0,-1-4 1 16,-1-5 0-16,-1 3-1 0,0-5 1 0,1-1 1 0,-5-5-2 15,2-2 1-15,-2-4-1 0,4 5 1 16,-4-5-2-16,0 4 1 0,0-4-1 0,0 3 1 15,0-3-2-15,4 2 1 0,-4-2-1 0,4 0 2 0,-4 0-2 16,5 0 0-16,-5 0 1 0,0-4 0 16,0 4-1-16,0-7 1 0,0 0-1 0,6-1 2 0,-4-4-3 15,-1-6 1-15,3 6 1 0</inkml:trace>
  <inkml:trace contextRef="#ctx0" brushRef="#br0" timeOffset="6849.3">17196 11233 1470 0,'-4'-3'0'0,"4"3"0"0,-9 0 0 0,9 0 39 0,-11 3 0 16,11-3 0-16,-15 7 2 0,15-7 0 0,-21 12 2 0,21-12-2 15,-22 14 2-15,22-14-9 0,-22 17-1 0,22-17 1 16,-11 21 0-16,11-21-26 0,5 28 1 0,-5-28-2 15,15 27 2-15,-15-27-5 0,32 35-1 0,-14-18 1 0,3-5-1 16,3-3 0-16,6-4 2 0,-4-1-2 16,0-4 2-16,-2-2 2 0,-3-1 1 0,-3-1 0 15,-3-5 1-15,-4 1 7 0,-3-4 0 0,-6 0-1 0,0-4 1 16,-2 2 5-16,-4-1 1 0,-2-3-1 0,-3 1 0 16,-6-2 2-16,-4 0-1 0,-1 0 1 0,-1 3 0 15,3 1-1-15,1 1-1 0,4 2 0 0,2 1 0 16,-2 4 0-16,7 4-1 0,6 3 0 0,-11-7 0 15,11 7-3-15,0-2 1 0,0 2-1 0,8 0 1 16,-1 0-5-16,2 0 2 0,8 0 0 0</inkml:trace>
  <inkml:trace contextRef="#ctx0" brushRef="#br0" timeOffset="7934.84">18493 10716 489 0,'2'-2'0'0,"-2"2"0"16,2-4 0-16,-2 4 205 15,0-1 0-15,0 1 1 0,0-4-1 0,0 4-167 0,0-3 1 16,0 3-1-16,0 0 0 0,0 0-27 0,0 0 0 15,0 0 1-15,0 0-1 0,0 0-10 0,-2 7 1 16,2-7-1-16,-2 14 1 0,2-14-3 0,-8 15 1 0,8-15 0 16,-3 24 0-16,3-24-2 0,-2 19 1 15,2-19 0-15,0 16 0 0,0-16 0 0,0 5 1 0,0-5-2 16,0 4 2-16,0-4 0 0,0 3 0 16,0-3 0-16,0 4 2 0,0-4 0 0,0 3 1 0,0-3 1 15,0-2-1-15,0 2 5 0,5-3 0 0,-5 3 0 16,8-16 0-16,-8 16 14 0,9-36-1 0,-3 19 0 0,-2 3 1 0,-3 3 5 0,-1 3 1 15,0 1 0-15,0 2 0 0,0 5 0 0,-1-4 1 16,1 4-1-16,0 0 1 0,0 0-3 0,-4 0 1 0,4 0-1 16,0 0 1-16,0 0-7 0,-4 0 1 0,4 0 1 15,-4 0-1-15,4 0-2 0,0 4 1 0,0-4-1 16,-3 5 2-16,3-5-1 0,-4 3 0 0,4-3 0 0,0 4 0 16,0-4 1-16,0 5 0 0,0-5 0 0,0 2 1 31,0-2-5-31,0 1 1 0,0-1 0 0,0 0 1 0,0 0-4 15,0 0 1-15,0 0-2 0,0 0 2 0,0 0-5 16,0 0 0-16,0 0 1 0,0 0 0 0,0 0-3 0,0-1 0 16,0 1 0-16,0-2 1 0,0 2-3 15,-4-7 1-15,4 7 0 0,0-9-1 0,0 4 0 16,-2-2 0-16,2 7 0 0,0-5-1 0,0 5-1 16,-3-9 0-16,3 9 1 0,0-3 0 0,0 3-3 0,0-4 1 15,0 4 0-15,0-3 0 0,0 3 0 16,0 0-1-16,0 0 0 0</inkml:trace>
  <inkml:trace contextRef="#ctx0" brushRef="#br0" timeOffset="8427.67">18344 11027 1206 0,'0'0'0'0,"0"0"0"0,2 0 0 0,-2 0 102 16,-2 0 0-16,2 0 0 0,0 0 0 0,0 0-10 0,0 0 1 16,0 0 1-16,0 0-1 0,0 0-72 0,0 5 0 15,0-5 1-15,0 12 0 0,0-12-17 0,5 25 0 16,-5-25 1-16,4 26 0 0,-4-26-6 0,-2 27 0 15,2-27 0-15,-3 28 1 0,3-28-1 0,-4 31 0 16,0-14 0-16,4-1 0 0,4 1 0 0,-2 2 0 0,0-5 0 16,-2-2 0-16,-2-1 0 0,0-3 1 0,2 1-1 15,-4-2 1-15,4 0 3 0,0 0 1 0,0-2-1 16,0 2 2-16,4 2 4 0,-2-4 1 0,-2-5-1 0,5 10 2 16,-5-10 0-16,0 5 1 0,0-5 1 0</inkml:trace>
  <inkml:trace contextRef="#ctx0" brushRef="#br0" timeOffset="9066.84">18530 11186 1231 0,'0'-1'0'0,"0"1"0"0,4 0 0 0,-4 0 37 0,5 0 0 0,-5 0 0 16,14 0 1-16,-14 0 18 15,14-4 1-15,-14 4 0 0,28-5 1 0,-5 1-12 16,3-1 1-16,-2 2 0 0,-3-2 0 0,-3 1-27 16,1 4 0-16,-2-5 1 0,-4 0 0 0,-6 0-11 15,-3 1 1-15,-4 4 0 0,9-9 1 0,-1 4-7 16,-1-2 2-16,-3 2-1 0,1-3 0 0,1-1-2 16,0 0 0-16,-3-1 1 0,-1-1-1 0,-2 1 0 0,-2 0 0 15,-1-1-1-15,-3 3 2 0,-5-4-2 0,0 3 1 16,-4 2-1-16,0 0 2 0,0 0 1 0,-2 0 2 15,0 4-1-15,-1 1 1 0,-3 2 2 0,-1-3 1 16,1 1-1-16,-1 2 1 0,3 2 1 0,1 1 0 16,3-3 0-16,-2 2 1 0,6 1-2 0,3-1 1 0,8-2-1 15,-11 5 2-15,11-5 0 0,-5 7 1 0,5-7-1 16,0 9 2-16,0-1-1 0,0 3 2 0,3 1-1 16,5 2 0-16,5 3-1 0,2 2-1 0,0-2 1 15,-2-3-1-15,2-2 1 0,0-1-1 0,-1-1 1 16,1-1-1-16,-2-1-7 0,2-1 0 0,-2 2 1 15,2 0 0-15,-5-1-5 0,1 1 1 0,0 0 1 16,0-1-1-16,-2 3-3 0,1-3 1 0,-1-1 0 16,0 2 1-16,1 1-2 0,-3 1 0 0,-1-1 0 0,-3 0 1 15,3 2-1-15,-2 2 0 0,-2 2 0 0,-1-6 0 0,1 2 0 16,-2 1 0-16,-3-1 0 0,-1 0 0 0,-2-2 0 16,1 1 0-16,-3-1 0 0,1-1 1 0,1-1-1 15,1 1 0-15,-3-2 0 0,-1 1 0 0,0 1 0 16,-3-4 1-16,1 0-1 0,2 1 1 0,-6-1 0 0,2 0 1 15,-2-2 1-15,-2-1-1 0,-1-2 0 0,-3-2 2 16,4 2-2-16,2-3 1 0,6 1-1 0,0-1 2 16,1-2-2-16,5-2 1 0,1-2-2 0,2-1 2 0,2-2-1 15,1-4 0-15,1-3-1 0,0-2 2 0,0 0-1 16,1 1 0-16,4 2-1 0,-5 5 1 0,4 2 0 16,-1-1 0-16,1 5-1 0,-1 2 1 0,0 0 0 15,1-2 1-15,1 0-2 0,2-2 1 0,1 2 0 16,-3 4 0-16,2 1 0 0,0 0-1 0,0 2 0 15</inkml:trace>
  <inkml:trace contextRef="#ctx0" brushRef="#br0" timeOffset="9423.44">19016 11148 1507 0,'-1'0'0'0,"1"0"0"0,-4 4 0 0,4-4 28 15,-8 3 0-15,8-3 0 0,-14 5 1 0,14-5 9 16,-25 11 0-16,25-11 0 0,-24 19 2 0,24-19-17 16,-22 27 1-16,22-27-1 0,-8 26 2 0,8-26-17 15,11 28 1-15,-11-28 0 0,25 26 0 0,-5-14-4 16,3 0 1-16,3-3 0 0,2-2-1 0,1-4 4 0,3-3 1 15,-4-3 0-15,-6-1 1 0,-5-1 7 16,-4-2-1-16,0 2 1 0,-2-4 2 0,-3 3 0 0,-4-1 1 16,-3-4 0-16,-2-4 1 0,-5-6-2 15,-3-3 1-15,-1 1 1 0,-1 2-1 0,0 2-3 0,-2 4 1 16,2 1-1-16,1-3 1 0,1 5-9 0,0 1 1 16,1 4 0-16,6 4 1 0,2 3-6 0,0-4 1 15,0 4 0-15</inkml:trace>
  <inkml:trace contextRef="#ctx0" brushRef="#br0" timeOffset="19876.18">11232 10828 438 0,'2'-2'0'0,"-2"2"0"0,3 0 0 0,-3 0 3 0,-3 0 0 16,3 0 0-16,0 0 1 0,0 0 6 0,0 0 1 0,0 0 0 16,0 0 0-16,0 0 3 0,0 0 0 15,0 0 0-15,5 0 0 0,-5 0-3 0,6-1 0 0,-6 1 0 16,5 0 0-16,-5 0-3 0,2-4 0 0,-2 4 0 16,4 0 0-16,-4 0-2 0,4 0 1 0,-4 0 0 15,3 0 0-15,-3 0 2 0,6 0 0 0,-6 0 0 16,2 0 0-16,-2 0 8 0,4 0 3 0,-4 0-2 15,3 0 1-15,-3 0 3 0,10 0 2 0,-10 0-2 16,5-5 2-16,-5 5 7 0,8 0 0 0,-8 0 1 0,5 0 0 16,-5 0 4-16,6 0 1 0,-6 0 0 0,7 0 0 15,-7 0-5-15,15 0 0 0,-15 0 1 0,15 0-1 16,-15 0-3-16,13 5-1 0,-13-5 0 0,13 4 0 0,-13-4-4 0,6 0 2 16,-6 0 0-16,2 0 0 0,-2 0 0 0,3 0-1 0,-3 0 1 15,4 0 0-15,-4 0 3 0,0 0 2 16,0 0-1-16,0 0 0 0,0 0-2 0,0 0 1 0,0 0-1 15,0 0 2-15,0 0-2 0,0 0 0 0,0 0 0 16,0 0 0-16,0 0-5 0,-4-2 1 0,4 2 0 16,-9-2 0-16,9 2-5 0,-15-5 1 0,15 5 0 15,-22-5 0-15,22 5-5 0,-21-2 1 0,21 2 0 0,-26 0 0 16,26 0-6-16,-22 0 0 0,22 0 0 0,-21 4 1 16,21-4-5-16,-24 8 0 0,24-8 1 15,-22 5 0-15,22-5-5 0,-13 4 0 0,13-4 1 0,-10 3 0 16,10-3-3-16,-11 9 1 0,11-9 0 0,-13 2 0 15,13-2-1-15,-11 7 2 0,11-7-1 0,-7 3 0 16,7-3 0-16,-6 2 1 0,6-2-1 0,-4 0 1 16,4 0 2-16,-3 0-1 0,3 0 1 0,0 0 0 15,0 0 1-15,0 0 0 0,0 0 1 0,0 0-1 16,0 0 1-16,0 0 0 0,0 0-1 0,0 0 1 16,0 0-4-16,0 0 1 0,0 0 1 0,0 0-1 0,0 0-1 15,0 0 1-15,0 0-1 0,0 0 1 16,0 0-2-16,0 0 1 0,0 0-1 0,7 0 1 15,-7 0-2-15,11 0 1 0,-11 0-1 0,9 0 1 0,-9 0-1 16,10 0 0-16,-10 0 0 0,7-2 0 0,-7 2 0 16,8 0 0-16,-8 0 0 0,18-3 0 0,-18 3-1 15,30 0 1-15,-30 0 0 0,30 0 0 0,-30 0-1 0,28 0 1 16,-28 0-1-16,35 0 1 0,-16 0-1 0,1 0 1 0,-1 0-1 0,3 0 1 16,-1 0-2-16,3 0 2 0,0 0 0 0,1 0 0 15,-5 0 0-15,2 0 0 0,1-2 0 0,1 0 0 16,4 0 0-16,-2 1 0 0,-2-1 0 0,4 2 0 31,2-4 0-31,2 3 0 0,3-1 0 0,-3 0 2 0,3 2-1 16,-3 0 0-16,1 0 0 0,3-5 0 0,1 2-1 0,-5-1 1 15,3 1 0-15,2-1 0 0,1 1 3 0,-1 1-1 16,0-3 0-16,2 1 2 0,4 4-1 0,0-3 2 16,0 0-1-16,-2-1 0 0,0 2 2 0,-4-3 1 15,2 2-1-15,2-3 0 0,-2 1 1 0,2 0 0 0,0 2 0 16,0 3 1-16,2 0-1 0,2-2 1 0,0 0 0 15,-2 0 0-15,-2 2-1 0,-4-5-1 0,4 4 1 0,2 1 0 16,1 0 0-16,3 0 0 0,-2 0 0 16,-2 0 0-16,-1 1-2 0,-4 4 2 0,1-5-1 15,2 2 1-15,-4-2-2 0,2-2 2 0,0 2 0 0,2 0 0 16,2 0-1-16,-4 2-1 0,2-2 1 0,-3-2 0 0,-1 2-1 16,0-3 0-16,-3 3 0 15,3 0 1-15,4 0-2 0,-4 0 1 0,2 0-1 16,-1-2 1-16,1 1-1 0,0-1-1 0,2 2 1 15,0-4-1-15,2 3-1 0,-2-3 1 0,0 1-1 16,1-1 2-16,-4 2-2 0,1 2 0 0,2 0 1 0,-4-1 0 16,2-1 0-16,-2 2-1 0,3 0 0 0,-1 0 2 15,0 2-2-15,-2-2 2 0,0 0-2 16,1-2 2-16,-1 2-2 0,0 0 1 0,2 0 0 0,4-3 0 0,0 1 0 16,0 0-1-16,0 0 0 0,0 2 1 0,-4 2-1 15,2 2 0-15,-2-1 1 0,-2-3-1 0,-1-3-1 0,-3-1 2 16,21 4-1-16,-13 2 0 0,-4 3 0 15,-1 4-1-15,-6-8 0 0,3 3 2 0,1-1-3 0,-1 1 1 16,-3-1 0-16,0-1 0 0,1 1 0 0,-3-3 0 16,2 0-1-16,0 0 1 0,0 0-1 0,-2-3 2 0,2 1-1 15,-1 1 0-15,3 1 0 0,0 1 1 16,-6 1-1-16,0 1 0 0,-2-3-1 0,0 2 1 0,-5 2 1 16,3-1-1-16,1 1-1 0,-3 1 1 0,6 2 0 15,0-7 1-15,1 1-2 0,0-1 1 0,-8 0-1 16,2 0 1-16,-3 0 0 0,1 0-1 15,11 0 0-15,-6 0 1 0,2 0-1 0,4 0 1 0,-10 0 0 16,3 0 0-16,-1 2-1 0,0-2 1 0,4 0 0 16,1 0 1-16,0 0-2 0,0 0 1 0,2-2-1 0,-3 1 1 15,4 1 0-15,-6-6 0 0,4 5-1 0,0-1 1 16,0 0-1-16,0 1 0 0,-2 1 0 0,0-4 2 16,1 2-2-16,-1 1 0 0,0-1 0 0,0 0 0 15,2 0 0-15,0-3 0 0,-6 2 1 16,2-1-1-16,-1 1-1 0,1-1 1 0,-4 3-1 15,3-5 1-15,-1 5-1 0,0-1 0 0,8-1 0 16,2 1 1-16,-4 0-1 0,4 0 0 0,-6 1 0 0,2-1 1 16,0 2-1-16,-2-4 0 0,-2 3 0 0,2-1 1 0,0 0-1 15,-2 1 0-15,-3 1 0 0,-1-2 1 0,1 2-1 16,-1 0 0-16,4-4 0 0,3 3 0 0,0-1 0 0,0 0 0 0,-3 2 0 16,2-3 0-16,-2 3 0 0,0-2 0 0,1 0 0 0,-7 0 0 15,3 1 0-15,-1-1 0 0,1 2 0 16,-1-5 0-16,3 3 0 0,-3 0 0 0,1-1 0 0,1-1 0 15,-3 3 0-15,-1-1 0 0,1 0 0 0,1 2 0 16,1-3 0-16,-3 1 0 0,8 2 0 0,1 0 0 16,-3 0 0-16,4 0 0 0,-4 0 0 0,-2 0 0 15,1 0 0-15,-1 0 0 0,-3 0 0 0,1-2 2 0,3 2-2 16,-5-1 1-16,1 1-1 0,1-2 1 0,-1 2-1 16,1 0 1-16,3 0-1 0,-1-2 1 0,0 2-1 15,1 0 1-15,5 0-1 0,0 0 1 0,0 0-1 16,0 0 1-16,1 0-1 0,-1 0 2 0,0 2-2 15,0 0 0-15,0-2 0 0,0 0 1 0,-2 0-1 16,2 0 0-16,-4 0 0 0,1 0 1 0,1 0-1 16,-4 0 0-16,6 0 0 0,0 0 0 0,0 0 0 0,0-2 0 15,2 2 0-15,0 0 0 0,-1 2 0 0,-1-1 0 16,6 1 0-16,-1 0 0 0,3-2 0 0,1 0 0 16,-3 3 0-16,-1-3 0 0,3 0 0 15,-1 0 0-15,-2 2 0 0,1 0 0 0,0 1 0 0,-1 2 0 0,-1-1 0 16,-1 1 0-16,-1-2 0 0,2 1 0 0,5 1 0 15,0 0 0-15,1 1 0 0,1-1 0 0,-4 0 0 16,1-2 0-16,-1 1 0 0,0-2 0 0,6 1 0 16,0-1 0-16,0 1 0 0,0 1 0 15,-5-1 0-15,1-1 0 16,0 0 0-16,1-1 0 0,-1 3 0 0,0-4 0 16,0 0 0-16,-1-4 0 0,22 8 0 0,-8-4 0 0,-2 3 0 15,-5 2 0-15,-17-3 0 0,2 0 0 0,6 0 0 0,-3-1 0 16,35 1 0-16,-14-2 0 0,-2 0 0 0,-3 0 0 15,-27 4 0-15,6-4 0 0,2 1 0 0,2 3 0 16,7-1 0-16,1 1 0 0,-1-4 0 16,-2 1 0-16,3 1 0 0,-1-2 0 0,2-2 0 0,-2 1 0 0,4 1 0 15,-2 0 0-15,2 1 0 0,-2 1 0 0,1-2 0 16,-1 0 0-16,0 0 0 0,0 0 0 0,-2 0 0 16,-1 0 0-16,1 2 0 0,0-2 0 0,0 0 0 15,1 0 0-15,-1 0 0 0,0 0 0 0,4 3 0 0,-2-3 0 16,2 4 0-16,-2-1 0 0,1 2 0 15,-1-5 1-15,0 2-1 0,-4 0 0 0,4 3 0 16,0-3 1-16,2 1-1 0,0 1 0 0,-1-1 0 0,-1 1 1 16,0-3-1-16,0 1 0 0,-2 0 0 0,1 1 1 15,-1-3-1-15,0 2 0 0,-2 0 0 0,-1-1 1 16,0 3-1-16,-1-1 0 0,2 1 0 0,1-2 2 16,1 1-2-16,0 1 0 0,1-3 0 0,-3 3 0 15,0-4 0-15,1 0 0 0,1 0 0 0,0 1 0 0,1 1 0 16,-3 2 0-16,0 1 0 0,-1-3 0 0,0 3 0 15,-1 0 0-15,2 0 0 0,-1-1 0 0,1-3 0 16,1 1 0-16,1 2 0 0,0-3 0 0,1 3 0 16,-1-1 0-16,21 2 0 0,-10-3 0 0,-1 3-2 15,-3 0 2-15,-19-5 0 0,3 2 0 16,3 2-1-16,3-3 1 0,3 1 0 0,0 2 0 0,-1-4-1 0,-1 1 1 16,4 3 0-16,-1-1 0 0,1 1-1 0,0-1 1 15,-4 2 0-15,1-3 0 0,-1 2-1 16,0-1 1-16,-3 0 0 0,2 1 0 0,-1 1 0 0,-1-3 0 0,-2 1 0 0,1 1 0 15,1-1 0-15,-2-1 0 0,-4 1 0 0,0 1 0 32,-2-1 0-32,-1 1 0 0,-1 1 0 0,0-3 0 0,1-1 0 0,-1 1 0 0,-3 2 0 0,-1-4 0 15,1 1 0-15,-2-1 0 0,-2 0 0 0,-1 0 0 16,1 0 0-16,0 0 0 0,-5 0 0 16,-1 0 0-16,2 0 0 0,0-1 0 0,10 1 0 0,-3-4 0 15,1 2 0-15,0 1 0 0,-10 1 0 0,0 0 0 0,1 0 0 16,-1 0 0-16,-2 0 0 0,1 0 0 0,-8 0 0 15,11 0 0-15,-11 0 0 0,11 0 0 0,-11 0 0 16,9 0 0-16,-9 0 0 0,12-2 0 16,-12 2 0-16,11-5 0 0,-11 5 0 0,11-4 0 15,-4 3 0-15,1-1 0 0,-8 2 0 0,11-4 0 0,-11 4 0 16,11-3 0-16,-11 3 0 0,11-2 0 0,-11 2 0 16,10-5 0-16,-10 5 0 0,7-3 0 0,-7 3 0 15,8-4 0-15,-8 4 0 0,3 0 0 0,-3 0 0 16,4-5 0-16,-4 5 0 15,4 0 0-15,-4 0 0 0,4-2 0 0,-4 2 0 16,3 0 0-16,-3 0 0 0,4-2 0 0,-4 2 0 16,0-3 0-16,0 3 0 0,0-3 0 0,-4-3 0 15,-1-4 0-15,-5 1 0 0,-3-1 0 0,-5-4 0 16,-3 0 1-16,3 2-1 0,-1 0 0 0,6 7 0 16,0-4 0-16,0 6 0 0,0-4 0 0,5 5 0 0,-1-5 0 15,0 2 0-15,-1 0 0 0,1 1 0 0,0-3 1 16,-1 4-1-16,1 1 0 0,2-3 0 0,-1 2 1 15,1-1-1-15,-1 1 0 0,8 3 0 0,-7-4 1 16,7 4-1-16,-8-2 0 0,8 2 0 0,-3 0 2 16,3 0-2-16,-4 0 0 0,4 0 0 0,0 0 1 0,0 0-1 15,0 0 0-15,0 0 0 0,7 6 1 16,-7-6-1-16,13 10 0 0,-3-3 0 0,-1 0 0 0,0-2 0 16,-1 2 0-16,5 2 0 0,-2-1 0 0,0-1 0 15,0 4 0-15,-1-1 0 0,-1 0 0 0,-1 2 0 0,-3 2 0 16,1 0 0-16,-3 0 0 0,1 0 0 0,-2-2 0 15,-2 2 0-15,-2-2 0 0,-2 2 0 0,1-2 0 16,-3 2 0-16,-1 0 0 0,-1-1 0 0,1 1 0 0,-6 5 0 16,-4 0 0-16,-4-1 0 0,-1-3 0 0,-36 18 0 15</inkml:trace>
  <inkml:trace contextRef="#ctx0" brushRef="#br0" timeOffset="20888.57">20617 10806 677 0,'0'0'0'0,"0"0"0"0,0 0 0 0,0 0 84 0,6 0 1 0,-6 0-1 0,3 0 0 16,-3 0-41-16,4 0 0 0,-4 0 1 0,-2 0 0 16,2 0-13-16,0 0 1 0,0 0-1 0,-2 0 2 15,2 0-16-15,-3 5 0 0,3-5 1 0,0 5 0 16,0-5-10-16,-4 9 1 0,4-9 0 0,0 12 0 0,0-12 0 15,-2 5 1-15,2-5 0 0,0 3 0 0,0-3-1 16,0 4 0-16,0-4 0 0,0 5 2 0,0-5 4 16,0 0 1-16,0 0 0 0,0-5-1 0,0 5 12 15,0-4 1-15,0 4 0 0,2-3 0 0,-2 3 7 16,11-17 0-16,-11 17 0 0,8-16 1 0,-8 16-3 0,7-12 2 16,-7 12-1-16,4-3 1 0,-4 3-4 0,5-2 0 15,-5 2 1-15,0 0-1 0,0 0-4 0,0 0 0 16,0 0 0-16,0 0 1 0,0 0-5 0,0 2 0 0,0-2 0 15,0 6 0-15,0-6-3 0,0 4 2 0,0-4-2 16,2 5 1-16,-2-5-4 0,8 2 1 0,-8-2 0 16,3 3 0-16,-3-3-3 15,6 0-1-15,-6 0 1 0,2 0-1 0,-2 0-3 16,3 7 1-16,-3-7-1 0</inkml:trace>
  <inkml:trace contextRef="#ctx0" brushRef="#br0" timeOffset="21379.03">20436 11217 1042 0,'0'-3'0'0,"0"3"0"16,4-2 0-16,-4 2 72 0,4 0 0 0,-4 0-1 16,5-1 1-16,-5 1 6 0,2-2 0 0,-2 2 1 15,9-5-1-15,-9 5-65 0,21-7-1 0,-21 7 0 0,28 0 2 0,-9 0-12 16,1 0 0-16,-1 0 1 0,-4 0-1 15,-2 5-2-15,-2 2 0 0,0 1 0 0,-4-4 0 16,1 1-1-16,-4 0 1 0,-2 2-1 0,-1 2 1 0,1 1-2 0,-2 4 2 0,-3-2 0 16,-3 2 0-16,-3 2 0 0,-3 3 0 0,-1-2 0 15,-5 0 2 1,-1 1 0-16,0-1 1 0,-3 0 1 0,2 1-1 16,1-1 12-16,2-5-1 0,2 4 1 0,2-3 0 15,0 1 9-15,2-2 0 0,4 0-1 0,1-1 2 0,2-3 0 16,4 1-1-16,0-9 1 0,6 9 1 0,-6-9-2 0,7 8 1 15,3-4 0-15,6-1-1 0,10-3 0 0,4 2 0 16,4-2-1-16,-6-2 1 0,0-1-5 0,-4-4 1 16,0-2-1-16,-3 1 1 0,-5-1-3 0,-1 0 0 15,-2 2 0-15,-1 6 1 0,-3-3-8 0,-4 3 0 16,-5 1 0-16</inkml:trace>
  <inkml:trace contextRef="#ctx0" brushRef="#br0" timeOffset="21951.29">20844 11214 1293 0,'2'0'0'0,"-2"0"0"0,2-3 0 0,-2 3 18 0,-4-2 0 0,4 2 0 16,-3-5 1-16,3 5 18 0,0 0 2 0,0 0-1 15,0 0 0-15,0 0-35 0,0 0 1 0,0 0-1 16,11 1 0-16,-11-1-4 0,30 12 0 0,-10-6 0 16,4-3 0-16,2 1-5 0,2-4 2 0,0 1-1 0,-5-1 1 15,-5-1-3-15,-1 1 1 0,0-4 0 16,-6 2 0-16,-4 2 0 0,-3 0 1 0,-4 0-1 0,4-1 2 16,-4 1 3-16,4 0 1 0,-4 0-2 0,1 0 2 15,-1 0 0-15,0 7 0 0,-3-2 0 0,-3 7 2 16,-3 5 0-16,-4 6 0 0,0 1 0 0,2-2 1 15,3-1 9-15,3 0 0 0,-1 0 1 0,0-2 0 16,1 0 12-16,3 0-1 0,-2-4 1 0,2 3 1 0,0-3 5 0,1-1 2 16,-1 2-1-16,0-6 1 0,0 0-5 0,0-1 1 15,2 3 0-15,0-3 1 0,-2 3-2 0,2-3 0 16,0 3 0-16,0 2 1 0,0-1-8 16,0 0 2-16,0-3-1 0,0-1 1 0,0-1-5 0,0-1-1 0,0-7 1 15,8 12 2-15,-8-12-10 0,3 9 1 0,-3-9 0 16</inkml:trace>
  <inkml:trace contextRef="#ctx0" brushRef="#br0" timeOffset="22209.75">20775 11534 1532 0,'0'0'0'0,"0"0"0"0,4-2 0 0,-4 2 35 0,6 0 1 16,-6 0-1-16,5 0 1 0,-5 0-3 0,10 0 2 16,-10 0-1-16,24 0 1 0,-24 0-15 0,35 0 1 0,-14 0-1 15,-1 0 2-15,-1 0-16 0,1 0 1 16,-1-1 0-16,-2 1 1 0,-2 0-3 0,-8 0 2 0,1 0-1 16,-3 0 1-16,-5 0-2 0,9-5 2 0,-9 5 0 15,8-4-1-15,-8 4 1 0,7-3 0 0,-7 3 0 0,13-6 0 16,-3 3 0-16,1-1 0 0,0 1 0 0</inkml:trace>
  <inkml:trace contextRef="#ctx0" brushRef="#br0" timeOffset="22477.53">21362 11486 1419 0,'-2'0'0'0,"2"0"0"0,-3 0 0 0,3 0 20 0,-4-4 0 16,4 4 1-16,-4 5-1 0,4-5 19 0,-3 6 0 15,3-6 1-15,3 10 0 0,-3-10-14 0,15 24 0 16,-15-24 0-16,30 30-1 0,-8-18-8 0,3 0 1 0,1-3 0 16,0-3 0-16,0-2-4 0,0-4-1 15,-4-4 0-15,-1 1 1 0,-3-6 4 0,-1-3 1 0,-8-5-1 16,-1 1 1-16,-8-1-1 0,-4-2 1 16,-3 2 0-16,-4-4 0 0,-6 4-1 0,-4-4 1 0,1 2 0 15,-1 3 0-15,3 2-2 0,1 2 0 0,4 4 0 16,2-1 1-16,11 9-1 0,-10-3 1 0,10 3-2 0,10 0 2 15,1 3-2-15,4 2 0 0,7 2 0 16</inkml:trace>
  <inkml:trace contextRef="#ctx0" brushRef="#br0" timeOffset="23854.9">23390 10863 766 0,'-4'-4'0'0,"4"4"0"16,0-5 0-16,0 5 111 0,4-3 1 0,-4 3-1 0,0-4 2 15,0 4-55-15,0-3 1 0,0 3 1 0,0-2-1 16,0 2-37-16,-2 9-1 0,2-9 0 0,2 12 1 16,-2-12-16-16,7 14 2 0,-7-14-1 0,4 12 1 0,-4-12-6 15,0 7 1-15,0-7 0 0,0 1 0 16,0-1 0-16,0 2 2 0,0-2-2 0,0 0 2 0,0 0 5 16,0-3 1-16,0 3-1 0,0-6 1 0,0 6 6 15,0-15 1-15,0 15-1 0,5-19 1 0,-5 19 6 16,6-21 0-16,-6 21 1 0,4-14 0 0,-4 14-5 0,1-5 1 15,-1 5 0-15,-1 0 1 0,1 0-4 16,-4 0 1-16,4 0-1 0,-4 0 1 0,4 0-3 0,-5 5 0 16,5-5 0-16,-4 5 1 0,4-5 2 0,-8 7 1 15,8-7-1-15,-7 4 1 0,7-4 1 0,-2 5 0 0,2-5 0 16,-4 2 1-16,4-2-4 0,-3 0 0 0,3 0 0 16,0 0 1-16,0 0-3 0,0 0 1 0,0 0 0 15,0 0 0-15,0 0-5 0,0 0 1 0,0 0-1 0,0 0 1 16,0 0-2-16,-2 0-1 0,2 0 0 0,-2 0 0 15,2 0-3-15,0 0-1 0,0 0 1 0,-2-2 1 16,2 2-3-16,-4-7 2 0,4 7-1 0,-2-14 1 0,2 14-2 0,0-26 1 16,0 26-1-16,0-19 1 0,0 19 0 0,0-8 0 15,0 8 0-15,0-6 1 0,0 6-2 0,0-3 1 0,0 3 0 16,0 0-1-16,0 0 1 0,0 0-1 0,0 0 1 16,0 0 0-16,0 0-2 0,0 0 2 0,0 0-1 15,0 0 1-15,0 0-3 0,2 9 2 0,-2-9-1 16,8 12 1-16,-8-12-2 0,7 15 0 0,-7-15 1 15,8 26-1-15,-8-26-1 0,7 33 1 0,-5-19-1 16</inkml:trace>
  <inkml:trace contextRef="#ctx0" brushRef="#br0" timeOffset="24433.98">23116 11268 1569 0,'0'-6'0'0,"0"6"0"0,0-6 0 0,0 6 42 0,0 1-1 15,0-1 1-15,7 2 0 0,-7-2-13 0,15-5 0 16,-15 5 0-16,13-7 0 16,-13 7-18-16,21-5 1 0,-21 5-1 15,22 1 1-15,-22-1-12 0,22 7 1 0,-22-7 0 16,21 12 1-16,-21-12-2 0,17 13 0 0,-17-13 0 0,11 13 0 16,-11-13 0-16,7 16 0 0,-7-16 0 0,2 21 0 0,-2-21 0 15,-7 26 0-15,7-26 0 0,-17 24 1 0,17-24 0 16,-28 24 0-16,28-24 0 0,-28 19 1 15,28-19 2-15,-26 11 0 0,26-11 1 0,-17 7-1 16,17-7 3-16,-7 3 0 0,7-3-1 0,-8 5 2 0,8-5 2 16,-2 0 2-16,2 0-2 0,-2 0 1 0,2 0 2 0,2 0 1 15,-2 0-1-15,26 9 1 0,0-4 0 16,8 2 2-16,-2-2-1 0,-3 2 0 0,-2 2-3 16,-3-4-1-16,-4 4 0 0,-1 1 0 0,-4 2 3 0,-2 2 0 0,-2 1 0 15,-4-4 0-15,-5 1-2 0,-2 0-1 16,-2-2 0-16,1 1 0 0,-1-1-2 0,-2 1 0 0,-2-1 0 15,-3-1 1-15,-4 3 0 0,-4-4 0 0,-1-1 1 16,-3-1 0-16,-3-3-2 16,-2-1 1-16,-2-2 0 0,2-2 0 0,2-1-2 15,1-3 1-15,1 1-1 0,-2 0 1 0,1 0-4 0,1 0 1 16,3-1 0-16,6-1-1 0,6 1-1 0,5-1-1 16,2 0 0-16,0 0 1 0,0 0-3 15,0-2 1-15,0-1 0 0</inkml:trace>
  <inkml:trace contextRef="#ctx0" brushRef="#br0" timeOffset="24850.48">23807 11185 1332 0,'-2'0'0'0,"2"0"0"0,-4 0 0 0,4 0 29 0,-3 0 1 0,3 0 0 0,-4 0 1 16,4 0 19-16,-8 7 2 0,8-7-1 0,-18 13 1 15,18-13-18-15,-37 26-1 0,16-12 1 0,1-2 1 16,-1 2-20-16,1-5 1 0,-1 3 0 0,2 2 0 0,3 1-5 16,-1 3 1-16,0 1-1 0,2 1 2 0,-2-2-3 0,3 1 0 15,0 2 0-15,3 1 0 0,4 2 0 0,-1 0 1 16,5 1 1-16,5-3-1 0,3 1 2 0,4-1 2 15,6-1 0-15,6 0-1 0,3 0 4 0,6-1 1 16,0-1 0-16,-1-5 0 0,1-2 2 0,-2-3 0 0,0-4-1 16,-2-3 1-16,-1-4 0 0,-3-3-1 0,-2-4 0 15,-5-3 0-15,-5-2-4 0,-5-1 1 0,-5-3-2 16,-4-1 2-16,-3 0-3 0,-4 0-1 0,-4 2 1 16,-2 1 0-16,-3 3-4 0,-6-3 2 0,-1 0-2 15,3 3 1-15,6 0-2 0,1 1 1 0,2 4 0 0,0-1 0 16,2 4-2-16,4 1 0 0,1 3 0 0,3-1 1 15,5 2-5-15,-8-4 1 0,8 4-1 0,-2 4 1 0,2-4-4 16,6 3 1-16,-6-3-1 0</inkml:trace>
  <inkml:trace contextRef="#ctx0" brushRef="#br0" timeOffset="25120.03">24098 11560 1620 0,'-2'0'0'16,"2"0"0"-16,-2 5 0 0,2-5 24 0,-4 12 0 16,4-12 1-16,2 25 0 0,2-6 9 0,-1 3 2 0,7 2-1 15,5-6 1-15,7-1-20 0,4 2 1 0,2-7-2 0,2-5 2 16,2-2-12-16,3-5 0 0,-3-3 1 16,-6-2-1-16,-8-2 2 0,-5 0 0 0,-3-4 0 15,-5-8-1-15,-3-3 6 0,-2-2-1 0,-4-2 0 0,-3 0 0 16,-8-2 3-16,-4 0 0 0,-1-3 1 0,-1 4-1 15,-1 4 2-15,0 4 1 0,1 3-1 16,1-3 1-16,-3 6-2 0,1 0 1 0,2 7 0 0,3 0 0 16,4 5-1-16,2 2 1 0,3 6-2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5T04:32:12.67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14142 10768 389 0,'0'0'0'0,"0"0"0"16,0-4 0-16,0 4 7 0,-4-3 0 0,4 3 0 0,0-4 1 16,0 4 13-16,0-2 2 0,0 2-1 0,0 0 1 15,0 0 19-15,0 0 1 0,0 0 0 0,0 0-1 16,0 0 4-16,0 0 0 0,0 0 0 0,0 0 1 16,0 0-18-16,0 0-1 0,0 0 0 0,0 0 0 15,0 0-5-15,-3 0 2 0,3 0 0 0,-2 0-1 16,2 0 0-16,0 0 1 0,0 0-1 0,0 0 1 0,0 0 3 15,-4 0 1-15,4 0-1 0,0 0 1 0,0 0 5 16,-4 0 1-16,4 0 0 0,-3 0-1 0,3 0-1 16,0 0 1-16,0 0-1 0,-2 0 1 0,2 0-4 15,0 0 2-15,0 0-2 0,0 4 1 0,0-4-4 0,-6 5 0 16,6-5 0-16,-4 4 0 0,4-4 3 0,0 3 1 16,0-3-1-16,-3 3 1 0,3-3 0 15,0 6 0-15,0-6 1 0,0 1-1 0,0-1-4 0,0 4 0 16,0-4 0-16,0 3 1 0,0-3-3 0,0 0 0 0,0 0 0 15,0 0 1-15,0 0-5 0,0 0 2 0,0 0-1 0,0 0 1 16,0 0-6-16,0 0 3 0,0 0-2 16,0-3 1-16,0 3-1 0,0 0 0 0,0 0-1 0,0-2 1 15,0 2-3-15,0-2 0 0,0 2-1 16,0-1 2-16,0 1-3 0,0 0 2 0,0 0-2 0,0 0 2 16,0 0-4-16,0 0 0 0,0 0 1 0,0 0-1 0,0 0-1 15,0 0 0-15,0 0 0 0,0 0 0 0,0 0-1 16,0 0 1-16,0 0-1 0,0 0 1 0,0 0-2 15,0 0 0-15,0 0 0 0,0 0 1 0,0 0-2 16,0 0 1-16,0 0-2 0,0 0 2 0,0 0-2 0,0 0 1 16,0 0-1-16,0 0 1 0,0 0-1 0,0 0-1 15,0 0 1-15,0-4 1 0,0 4-2 0,0-3 2 16,0 3 0-16,0-4-1 0,0 4 0 0,-2-1 1 16,2 1-2-16,-2-6 2 0,2 6-2 0,0-3-1 15,0 3 1-15,-2-4 0 0,2 4 0 0,0 0-1 0,0 0 1 16,0 0 0-16,0 0 0 0,-5 0-1 0,5 0 1 15,0-3-1-15,0 3 1 0,0 0-1 0,0 0 1 16,0 0-1-16,0 0 1 0,0-2-1 16,0 2 1-16,0-1-1 0,0 1 1 0,0 0 0 15,0 0 1-15,0-2-1 0,0 2 0 0,-4-4-1 16,4 4 1-16,0-3-1 0,0 3 0 0,0-4 0 16,0 4 1-16,0-1-1 0,0 1 0 0,0 0 0 15,0 0 1-15,0 0-1 0,0 0-1 0,-4 0 2 16,4 0-1-16</inkml:trace>
  <inkml:trace contextRef="#ctx0" brushRef="#br0" timeOffset="517.78">13602 11209 1281 0,'2'2'0'0,"-2"-2"0"0,2-2 0 16,-2 2 95-16,0-5 1 0,0 5-1 0,0-2 2 0,0 2-36 16,0-2 2-16,0 2-1 0,5-3 1 0,-5 3-50 15,6-4 2-15,-6 4-2 0,0-3 2 0,0 3-13 16,0 0 0-16,0 0 1 0,3-4-1 0,-3 4-2 0,6 0 0 15,-6 0 0-15,4-1 0 0,-4 1 1 16,5 0 0-16,-5 0 0 0,2 0 0 0,-2 0 5 0,4 0 1 16,-4 0-2-16,13-6 2 0,-13 6 8 0,24 0-1 15,-24 0 1-15,37 0 1 0,-14 0 2 0,-1 0 1 16,-3 0-1-16,-1 0 1 0,-4 0 1 0,-3-1 1 16,-2 1-1-16,0 0 2 0,-9 0-1 0,4 0 0 0,-4 0 1 15,9 0 0-15,-9 0-4 0,2 0 1 0,-2 0 0 16,4 0 0-16,-4 0-2 0,4 0 0 0,-4 0 0 0,3 0 0 15,-3 0-3-15,6 0 2 0,-6 0 0 0,2 0-1 16,-2 0-3-16,4 0 0 0,-4 0-1 0</inkml:trace>
  <inkml:trace contextRef="#ctx0" brushRef="#br0" timeOffset="1217.21">14207 11089 1557 0,'0'0'0'0,"0"0"0"0,0-5 0 0,0 5 51 0,0-7 0 0,0 7 0 0,0-7 0 15,0 7 23-15,-5-1 0 0,5 1 1 0,-4-6 0 0,4 6-46 16,-4-3 0-16,4 3 0 0,-5-3 2 0,5 3-22 16,-11-4 0-16,11 4-1 0,-15-5 3 0,15 5-10 15,-15-5 1-15,15 5-1 0,-24-4 1 0,24 4 1 16,-36 0-1-16,36 0 0 0,-28 0 1 0,28 0 2 0,-18 0-1 16,18 0 1-16,-19 9 0 0,19-9 2 0,-15 9 0 15,15-9 0-15,-15 12 1 0,15-12-2 0,-7 14 2 16,7-14-1-16,-6 20 1 0,6-20 0 0,-4 21-1 15,4-21 1-15,8 23 0 0,-8-23-1 0,20 29 0 16,-20-29-1-16,23 22 2 0,-23-22 1 0,20 19 1 0,-20-19-1 16,23 16 1-16,-23-16 0 0,18 10 2 15,-18-10-1-15,17 9 0 0,-17-9 0 0,15 2 2 16,-15-2-1-16,13-4 0 0,-13 4 0 0,9-3-1 0,-9 3 0 16,17-9 0-16,-17 9-1 0,19-19 2 0,-19 19-2 15,22-26 1-15,-22 26-3 0,19-29 0 0,-19 29-1 0,13-28 1 16,-13 28-2-16,7-12 0 0,-7 12-1 0,6-7 2 15,-6 7-3-15,0-7 2 0,0 7 0 16,0-3-1-16,0 3 0 0,0-4-1 0,0 4 1 16,0-1 0-16,0 1 0 0,0-6-1 0,0 6 1 15,0 2 0-15,0-2 0 0,-4 7-1 0,4-7 1 16,-4 7-1-16,4-7 1 0,-5 19-1 0,5-19 1 0,-4 33-1 16,2-18 2-16,-4 3 0 15,1-4-1-15,-1 1 1 0,4 1-2 16,-1-1 1-16,3-1-1 0,0-2 1 0,0-1-1 0,3-1 1 0,-1-1-1 15,2 3 1-15,-4 2-1 0,0-1 1 16,-4 1-1-16,4 0 1 0,0 0-2 0,0 3 0 16,0-3 1-16,0-2 0 0,0-3 1 0,0-2-1 0,0-7 1 15,0 8-1-15,0-8 0 0,0 7-1 0,0-7 0 16,0 6 2-16,0-6-2 0,0 7 2 0,0-7-2 16,0 5 1-16,0-5-1 0,0 1 0 0,0-1 0 15,0 4 1-15,0-4-3 0,0 2 1 0,0-2-1 16</inkml:trace>
  <inkml:trace contextRef="#ctx0" brushRef="#br0" timeOffset="1654.66">14442 11247 1721 0,'-2'3'0'16,"2"-3"0"-16,-3 0 0 0,3 0 29 15,-12-5 0-15,12 5 0 0,-13 2 2 0,13-2 5 0,-18 12 0 16,18-12 0-16,-17 12 1 0,17-12-16 0,-8 14 1 16,8-14 1-16,-3 16-1 0,3-16-15 0,2 26 0 15,-2-26-1-15,15 25 2 0,-15-25 0 0,29 30 1 16,-29-30-1-16,34 29 1 0,-34-29 2 0,33 23 1 0,-14-13 0 15,3-1 0-15,3-4-2 0,-1-2 0 0,0 3 0 16,-3-5 2-16,-5-2-2 16,-1-1 0-16,-4-5 0 0,-3 4 1 0,-8 3-3 0,5-11 1 0,-1 3 0 15,-4-5 0-15,-4-6 0 0,3-3 1 16,-3 1-1-16,0 0 1 0,-9 1 0 0,2-3 1 0,-8 2-1 16,6 2 2-16,-4 4-1 0,3 3 0 0,2-1 0 15,1 1 2-15,4 4-2 0,-3 1 0 0,10 7 0 0,-9-9 1 16,9 9-1-16,-7-3 1 0,7 3-1 15,-4-2 2-15,4 2-1 0,-2-5 0 0,2 5 1 16,-5 0-1-16,5 0 0 0,-4-2 1 0,4 2-1 0,-4 0 2 16,4 0-2-16,-4 7 1 0,4-7 0 15</inkml:trace>
  <inkml:trace contextRef="#ctx0" brushRef="#br0" timeOffset="21446.15">11878 11295 351 0,'0'-1'0'0,"0"1"0"16,0 0 0-16,0 0 6 0,-5-6 1 0,5 6 0 0,-2-3 0 15,2 3 21-15,-4-2 0 0,4 2 0 0,0-3 0 0,0 3 7 0,0 0 1 16,0 0-2-16,0-4 2 0,0 4 23 16,0-3 0-16,0 3 1 0,0-2-1 0,0 2-34 15,0-5 1-15,0 5-2 0,8-4 2 0,-8 4-6 16,14 0 2-16,-14 0-1 0,14 0 0 0,-14 0 7 0,7 6 1 16,-7-6 0-16,13 5 0 0,-13-5 5 15,17 5 1-15,-17-5 0 0,15 5 1 0,-15-5 2 16,24 4 0-16,-24-4 0 0,24 5 2 0,-24-5 0 15,19 0 1-15,-19 0-1 0,18-4 0 0,-18 4 5 0,17-3 0 16,-17 3 0-16,13 0 1 0,-13 0-13 0,13 0 0 16,-13 0 1-16,11 0 0 0,-11 0-12 15,8-2 2-15,-8 2-2 0,2-3 2 0,-2 3-9 0,3-4 1 16,-3 4 0-16,6-3 1 0,-6 3-7 0,2-2 0 16,-2 2 0-16</inkml:trace>
  <inkml:trace contextRef="#ctx0" brushRef="#br0" timeOffset="21800.98">12318 10970 1180 0,'2'0'0'0,"-2"0"0"0,2-5 0 0,-2 5 29 0,0-2 0 0,0 2 1 15,0 0-1-15,0 0 20 0,0 0 2 16,0 0-2-16,-4 7 2 0,4-7-41 0,-4 19 1 0,4-19 0 16,0 26 0-16,0-26-8 0,0 33 0 0,4-16-1 15,-2-1 1-15,0-1-1 0,1 1-1 0,-3-1 0 16,2 1 0-16,2-4 0 0,-4-3 1 16,2-1 1-16,2 5-1 0,-4 2 1 0,2 2 1 0,-1-3-1 15,-1 2 1-15,-1-1 4 0,-1 1 0 0,2-2 0 16,-4-2 1-16,2 0 7 0,-2-3-1 15,2-1 1-15,2 1 1 0,-3-2 2 0,3-2 1 16,0 2 0-16,0 2 1 0,0-4 3 0,-2 2 2 0,2 2-1 16,0-6 1-16,0-3-4 0,-2 7 0 0,2-7 1 15,0 3 1-15,0-3-5 0,0 4 0 0,0-4 0 16</inkml:trace>
  <inkml:trace contextRef="#ctx0" brushRef="#br0" timeOffset="22706.97">12573 10750 1143 0,'-3'0'0'15,"3"0"0"-15,0-1 0 0,0 1 40 0,0-7 1 0,0 7-1 0,0-4 2 0,0 4 14 16,0-3 1-16,0 3 0 0,0-4 1 0,0 4-43 0,0-3 2 0,0 3-1 0,0-7 1 16,0 7-15-16,0-7 1 0,0 7-1 0,0-12 2 0,0 12-4 0,-2-5 0 15,2 5 0-15,0-4 0 0,0 4-1 0,0-9 1 0,0 9 0 0,0-6 0 16,0 6 0-16,0-4 0 0,0 4 0 0,0-2 0 0,0 2 0 0,0 0 0 0,0 0 0 0,0 0 0 15,0 0 1-15,0 0 0 0,0 0 0 0,-4 11 1 0,4-11 3 0,-4 36-1 16,4-13 1-16,-3-3-1 0,3-1 5 0,0 0 1 0,-2-3-1 0,2-6 1 0,0-10 10 0,0 9-1 0,0-9 0 16,2 2 0-16,-2-2 2 0,0 0 2 0,0 0-2 15,0 0 1-15,0 0 1 0,0-4 0 0,0 4 0 16,11-10 0-16,-4-4-7 0,4-3 1 0,-5-4 0 16,0 0 0-16,1 0-3 0,-1 2 2 0,-1 4-2 15,-3 1 2-15,0 5-4 0,2 1 1 0,-4 8-1 16,0-7 2-16,0 7-4 0,0-2 0 0,0 2 0 15,0 0 0-15,0 0-2 0,0 0 1 0,0 0-1 0,-6 5 1 16,6-5-3-16,-6 12 2 0,5-3-1 0,1-6 1 16,0 6 0-16,0-4 1 0,0-5-1 0,-6 11 1 15,6-11-2-15,0 8 2 0,0-8 0 0,0 4 0 16,0-4 4-16,0 5-1 0,0-5 0 0,0 2 1 0,0-2-2 16,7 3 1-16,-7-3-1 0</inkml:trace>
  <inkml:trace contextRef="#ctx0" brushRef="#br0" timeOffset="23622.9">12504 11193 829 0,'0'4'0'0,"0"-4"0"0,0 0 0 16,0 0 72-16,0-4 1 0,0 4 0 0,0-3-1 0,0 3 5 15,0 0-1-15,0 0 0 0,2 0 2 0,-2 0-69 16,8 0 1-16,-8 0 0 0,3 0 0 0,-3 0-9 15,10 7 0-15,-10-7 0 0,15 3 2 0,-15-3-3 16,22 4 0-16,-22-4 0 0,34 1 0 0,-16-2-1 16,1-1 1-16,-4 0 0 0,1 0 0 0,-6 1 0 15,-1-3 0-15,0 1 0 0,1-1 1 0,-1-1 1 16,0 0 1-16,1-4 1 0,-1 2-1 0,-7 2 4 0,2-2 0 16,-3 2-1-16,1-4 2 0,-2 9 6 0,4-8 0 15,-4 8 0-15,0-11 0 0,-7 3 2 0,1-3 1 16,-5 4 0-16,0-3-1 0,-1 3 12 0,-1 4 1 0,-1-4-1 15,-5 2 0-15,-5-1 2 0,-1 3 0 0,1 3 1 16,-2 0 0-16,0 0-2 0,2 2 0 0,5-1 0 16,2 1 2-16,4-2-19 0,2-2 0 0,4 2 1 15,5 2-1-15,2-2-4 0,-6 7 0 0,6-7 0 16,-3 9 1-16,3-9-4 0,0 5 1 0,3 2 0 0,3 5-1 16,3 7-1-16,6 2-1 0,-2-2 0 0,2-5 1 15,-2 1-2-15,2 1 1 0,4-4 1 0,-4-2-1 16,1 2-1-16,-3 0 2 0,2 1-1 0,0-3 0 15,4-1 1-15,-1-1 0 0,-5 1 0 0,1 0 0 16,-9-3 2-16,-3 3-1 0,2-4 1 0,-1 2 1 16,1 2 0-16,2 1 1 0,-1 1 0 0,-1 1 1 15,-4-2-2-15,0 4 0 0,-2-2-1 0,0-1 1 16,-1-1-1-16,1 0 0 0,-4 1 0 0,2-3 1 0,1-3-1 16,-3 1 1-16,1-1 0 0,-3 0 0 15,-1 0-1-15,1-1 1 0,1-3 0 0,-6 1 1 0,-2 0-5 16,0 0 2-16,-4-2-1 0,3-2 1 15,1-3-2-15,-4 0 1 0,6-2 0 0,4 0 0 0,3 0-3 0,2 0 2 16,1-2-1-16,1-3 0 0,-4 3 0 16,2-3 1-16,3-3-1 0,1 1 1 0,1 2-1 0,3-4 1 0,-4 4-1 15,2 0 1-15,2 0 0 0,1 1 0 0,3 5 0 16,-6 0 1-16,-2 6-1 0,9-12 0 0,-7 5 1 16,3-1-1-16,-3-3-1 0,2 1 1 0,3 1-1 15,5 1 0-15,1 1 0 0,0 1 2 0,4 3-1 16</inkml:trace>
  <inkml:trace contextRef="#ctx0" brushRef="#br0" timeOffset="23925.62">12903 11197 1520 0,'0'0'0'0,"0"0"0"0,-4 3 0 0,4-3 30 0,-1 2 1 0,1-2-1 16,-8 12 1-16,8-12 24 0,-19 36 1 0,10-15-1 0,5-7 2 16,4 0-39-16,2-4 1 0,4 2-1 0,1 4 1 15,4-1-16-15,3 3 2 0,2-3-1 0,3-1 0 0,3 0-4 16,1-2 0-16,1-1 0 0,-4-3 2 16,1-6-2-16,-1 0 0 0,1-2 0 0,-3-2 0 0,1 0 0 15,0-5 0-15,-4-1 0 0,-4-3 0 0,-7-1 0 16,-8-2 0-16,-2 0 0 0,-1-1 1 0,-1-2 0 15,-5-4 0-15,-2 0 0 0,2 0 0 0,0 6 1 16,0-1 1-16,0 2-1 0,2 6 0 0,4-1 2 16,-1 2 0-16,8 7 1 0,-9-5-1 0,9 5 4 15,-8 3 1-15,3 4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5T04:32:48.801"/>
    </inkml:context>
    <inkml:brush xml:id="br0">
      <inkml:brushProperty name="width" value="0.05292" units="cm"/>
      <inkml:brushProperty name="height" value="0.05292" units="cm"/>
      <inkml:brushProperty name="color" value="#C00000"/>
    </inkml:brush>
    <inkml:context xml:id="ctx1">
      <inkml:inkSource xml:id="inkSrc7">
        <inkml:traceFormat>
          <inkml:channel name="X" type="integer" max="3408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0.29126" units="1/cm"/>
          <inkml:channelProperty channel="Y" name="resolution" value="118.62069" units="1/cm"/>
          <inkml:channelProperty channel="T" name="resolution" value="1" units="1/dev"/>
        </inkml:channelProperties>
      </inkml:inkSource>
      <inkml:timestamp xml:id="ts1" timeString="2022-05-25T04:33:02.413"/>
    </inkml:context>
  </inkml:definitions>
  <inkml:trace contextRef="#ctx0" brushRef="#br0">16747 6789 12 0,'-4'0'0'0,"4"0"0"0,-11-3 0 0,11 3 0 0,-22 0 0 15,22 0 0-15,-19-4 0 0,19 4 0 0,0-3 0 16,0 3 0-16,2-2 0 0,-2 2 2 0,0-4 0 0,0 4 1 16,0-3 0-16,0 3 22 0,0 0 0 0,0 0 1 15,0 0 0-15,0 0-5 0,0 0 1 16,0 0-1-16,0 0 1 0,0 0 4 0,0-2 1 0,0 2-1 15,0 0 1-15,0 0 3 0,0 0 2 0,0 0-2 16,0 0 1-16,0 0 18 0,0 0 0 0,0 0-1 16,0 0 2-16,0 0 1 0,0 0 2 0,0 0-1 15,0 2 0-15,0-2-3 0,6 10 0 0,-6-10-1 16,5 12 2-16,-5-12 1 0,0 23 2 0,0-23 0 16,0 28-1-16,0-28-2 0,-5 29 0 15,5-29 1-15,-6 24-1 0,6-24 0 0,-2 23 0 0,2-23 0 16,-5 31 0-16,5-31-6 0,-8 29 1 15,6-13-1-15,0 3 0 0,0 3-4 0,-3 3 0 0,5 1 1 16,-8-2-1-16,3 0-3 0,-4-1 1 0,3 1 0 16,2-3 0-16,4 3-6 0,-4-2 0 0,3 4 1 15,-5-3-1-15,4 1-2 0,0 0-1 0,-1-3 0 16,-1-4 1-16,2 1-4 0,2 1 1 0,-4-6-1 16,2 3 1-16,1-2-5 0,-1-2 1 0,0-2-1 15,2-1 1-15,0 0-3 0,-2-2 1 16,2-7-1-16,-4 10 2 0,4-10-6 0,-2 10 2 0,2-10 0 15,-5 9 0-15,5-9-6 0,-8 9 0 0,8-9-1 16</inkml:trace>
  <inkml:trace contextRef="#ctx0" brushRef="#br0" timeOffset="869.39">16704 7862 1168 0,'0'0'0'0,"0"0"0"0,-13-4 0 0,13 4 75 0,-24 0 0 16,24 0 0-16,-17 0 2 0,17 0 4 0,-2 0 3 0,2 0-3 15,0 0 2-15,0 0-79 0,0 0 0 0,0 0 0 16,0 0 0-16,0 0-5 0,0 0 0 0,0 0 0 16,0 7 1-16,0-7-13 0,0 14 1 0,0-14 0 15,0 14-1-15,0-14-4 0,0 23 0 0,0-23 0 16,0 17 0-16,0-17 10 0,6 21 2 0,-6-21-2 15,2 20 1-15,-2-20 4 0,-2 26 1 0,2-26 0 0,0 28 0 16,-4-11 2-16,4 2 0 0,4 2 0 16,-2-4 0-16,0 3 9 0,-2-3 2 0,-2 4-1 0,0-4 0 15,2 0 13-15,-6 4-1 0,3 1 1 0,-3-1-1 16,2 0 6-16,-5 0 1 0,3 0-1 0,3 3 1 16,3-3 1-16,-4 1 1 0,2 1-1 0,-4-1 2 15,3 1-6-15,-1-1 1 0,-2-3-1 0,6 2 1 0,0 0-1 16,0-1 0-16,-3-2 0 0,3-1 1 15,3 2-6-15,-3-5 2 0,0 1-2 16,0-1 2-16,-3-2-4 0,1-1 1 0,2-1 1 0,2 1-1 16,1-1-3-16,-3 0 0 0,0 1 0 15,0-1 0-15,0-1-1 0,0-2 0 0,0 0 1 0,0-1 0 16,0-6-3-16,0 9 0 0,0-9-1 16,0 9 1-16,0-9-3 0,0 10 0 0,0-3 1 15,0 0 0-15,0 0-3 0,0 2 0 0,0-1 1 16,0 1-1-16,0 3-5 0,0-3 2 0,-3 3-1 15</inkml:trace>
  <inkml:trace contextRef="#ctx0" brushRef="#br0" timeOffset="1413.13">16741 9468 1431 0,'-3'3'0'0,"3"-3"0"0,-13 2 0 0,13-2 32 0,-32 4-1 16,32-4 1-16,-21 3 0 0,21-3 1 0,0 9-1 0,0-9 1 15,6 12 1-15,-6-12-22 0,4 12 0 0,-4-12 1 16,4 14-1-16,-4-14-11 0,5 20 0 0,-5-20 0 16,6 23 2-16,-6-23-3 0,7 21 0 0,-7-21 0 15,6 19 1-15,-6-19 0 0,0 19 0 0,0-19 0 0,0 21 0 0,0-21 6 0,0 27 1 16,0-9-2-16,0-1 2 0,0 0 12 0,-4 2 2 0,2 2-1 16,2-4 0-16,0 2 11 0,0-1 0 0,2 2 1 31,-2 1 0-31,0 0 2 0,0 3 1 0,0-3 0 15,0 0 0-15,0-1 0 0,0 0 1 0,0 2 0 16,0-1 0-16,0 0-3 0,0-2-1 0,0 0 1 0,0 0 1 16,0 1-5-16,0-2 1 0,-2 1-1 15,2-2 1-15,-4 0-3 0,3 1 1 0,-1-3 1 0,0 1-1 16,0-1-6-16,0-2 2 0,4 0-1 0,0-4 0 16,0 0-2-16,0-2-1 0,-2-7 0 0,0 10 1 15,0-10-3-15,-2 10 1 0,2-10-1 0,0 2 1 16,0-2-3-16,-2 4 1 0,2-4-1 0,-2 3 1 0,2-3-6 15,2 3 2-15,-2-3-2 0,2 4 1 0,-2-4-1 16,-4 5-1-16,4-5 0 0,-2 2 1 0,2-2-4 16,-5 3 0-16,5-3 0 0,-4 9 1 0,2-2-3 15,0 2-1-15,0 3 1 0</inkml:trace>
  <inkml:trace contextRef="#ctx0" brushRef="#br0" timeOffset="1908.66">16781 10813 1620 0,'3'-2'0'0,"-3"2"0"16,-9 2 0-16,9-2 54 0,-34 1 0 0,34-1 0 16,-28 0-1-16,28 0-12 0,0 0 0 0,0 0 0 0,6 7 0 15,-6-7-28-15,4 5 0 0,-4-5-1 0,5 11 2 16,-5-11-13-16,2 26 0 0,-2-26 0 0,4 24 0 16,-4-24-2-16,4 31 1 15,-4-31 0-15,3 31 0 0,-3-31-1 0,-5 33 0 16,5-33 0-16,-2 28 1 0,2-28 0 0,4 28 0 15,-4-28 0-15,3 32 0 0,3-13 0 0,-2 2 1 16,1-5-1-16,-1 3 1 0,-2 0 2 0,-2-2 2 16,-2 2-1-16,2-2 1 0,-4-1 6 0,2 1 0 15,1-3 1-15,1 2-1 0,1-1 8 0,1-1 1 16,-2 2 0-16,-2-2 1 0,1 5 4 0,-1-4 1 16,0 3 0-16,0-5 0 0,2 3-2 15,-4-2 2-15,4-2 0 0,4-2 0 0,-4-1-4 0,0-4 1 16,0-5-1-16,0 11 2 0,0-5-6 0,0 1 1 15,0-7 0-15,0 12 0 0,0-3-4 0,0 0 0 0,0-2 0 0,-4-2 1 16,4-5-4-16,-2 10 1 0,2-10 0 16,-3 11 0-16,3-11-3 0,0 10 0 0,0-10 0 0</inkml:trace>
  <inkml:trace contextRef="#ctx0" brushRef="#br0" timeOffset="2427.65">16753 12349 1293 0,'0'2'0'0,"0"-2"0"0,7 9 0 0,-7-9 86 0,6 10 0 0,-6-10 0 0,3 10 1 16,-3-10-32-16,0 11 1 0,0-11 0 0,0 8 0 16,0-8-32-16,0 7-1 0,0-7 1 0,0 7 1 0,0-7-20 15,0 14 2-15,0-14 0 0,-1 26-1 0,1-26-4 16,0 33 0-16,-2-14 0 0,2-5 0 0,0 1 4 15,0 1-1-15,-4 1 1 0,2 2 1 0,-5 2 6 16,-3 2 2-16,3-3-1 0,3-1 1 0,4 0 8 16,0 0-1-16,0 1 0 0,-2-1 1 0,0 0 5 15,2 1 0-15,0-2 0 0,0-1 0 0,-3 2 0 16,3-3 0-16,3-1 0 0,-3 1 1 0,2-1-1 0,0 1 1 16,-2-2-1-16,-2 1 0 0,0-4-4 15,2 3 2-15,-3-2 0 0,1 0 0 0,2 0-5 0,-4-2 2 16,2 1-1-16,-2 2 0 0,1 0-1 0,-3 0-1 0,-1 0 0 15,1-3 1-15,-5 0-5 0,3 1 0 0,3-1-1 16,-3 0 2-16,3-1-3 0,-1 0-1 0,3-4 1 16,1 2-1-16,0 0-4 0,0 1 1 0,0 3-1 15,2-2 1-15,2-1-4 0,0 3 0 0,0-6-1 16</inkml:trace>
  <inkml:trace contextRef="#ctx0" brushRef="#br0" timeOffset="2902.36">16756 13748 1520 0,'-3'3'0'0,"3"-3"0"0,-4 2 0 15,4-2 46-15,0 3 1 0,0-3-1 0,0 4 1 16,0-4-21-16,0 1 1 0,0-1-1 0,0 0 1 0,0 0-23 16,0 0 1-16,0 0-1 0,2 6 1 0,-2-6-6 15,9 12 1-15,-9-12-1 0,2 14 1 0,-2-14-12 16,7 13 2-16,-7-13 0 0,4 21 0 0,-4-21-2 16,6 16 0-16,-6-16 1 0,2 21 0 0,-2-21 5 15,3 20 1-15,-3-20-1 0,4 28 2 0,0-7 3 16,1 0 1-16,-5-4 0 15,2-2 0-15,-2-1 2 0,-2-2 1 0,2 0-1 0,-3 1 2 0,3-1 9 0,-2 0 2 0,0 0-2 16,-2 0 2-16,2 4 8 0,-3-1 2 0,1 1 0 16,-2-1 0-16,-1 1 4 0,-2 3 0 0,3 0 0 15,0-5 1-15,6-2 1 0,0-3 0 0,0-2-1 16,0-2 2-16,0-5-3 0,0 10 0 0,0-10 0 0,-3 9 1 16,3-9-2-16,-4 8 0 0,4-8 0 15,-4 6 1-15,4-6-4 0,-7 7 0 0,7-7 1 16,-8 6 0-16,8-6-6 0,-5 7 1 0,5-7 0 0,-10 7 0 15,10-7-4-15,-7 4 1 0,7-4 0 0,-2 3 0 16,2-3-5-16,-5 2 2 0,5-2-1 0,-4 0 1 16,4 0-4-16,-6-2 0 15,6 2 1-15</inkml:trace>
  <inkml:trace contextRef="#ctx0" brushRef="#br0" timeOffset="3185.11">16766 14691 1709 0,'3'8'0'0,"-3"-8"0"16,-3 23 0-16,3-23 32 0,-19 15 2 0,19-15-2 0,-15 18 2 15,15-18 4-15,0 21 0 0,0-21 0 0,9 19 1 16,-9-19-23-16,2 17 2 0,-2-17 0 0,4 17 0 0,-4-17-14 16,2 21-1-16,-2-21 0 0,-2 26 1 0,2-26-4 15,-6 31 1-15,3-14 0 0</inkml:trace>
  <inkml:trace contextRef="#ctx1" brushRef="#br0">33857 11454 0,'-179'55'0,"99"-27"0,60-19 0,11-9 16,9 0-16,0 0 0,0 0 0,0 0 0,0 0 0,9 0 0,11 0 0,0 0 0,-20 0 15,0 0-15,0 0 0,0 0 0,0 0 0,0 0 0,0 0 0,0 0 0,0 0 0,-10-9 0,10 9 0,-10-9 16,10 9-16,0 0 0,0 0 0,0 0 16,0 0-16,0 0 15,0 0 1,-20 0-16,-9 9 16,-1-9-1,10 9-15,20-9 16,0 0-1,-10 0 17,10 0-32,0 10 47,-10-10-16,10 18-16,-10-18 1,10 0 0,0 0 15,0 18-15,-10 1-1,10-19 16,0 0-15,0 0 0,0 9-1,0-9 17,0 9-17,0-9 16,0 0 1,0 0-17,0 0 17,0 0-17,0 0 16,-10 0 1,10 0-17,0 0 1,0 0 0,0 0 15,0 0-16,0 0 17,0 0-1,0 0-15,0 0-16,0 0 15,0 0 16,0 0-31,0 0 16,0 0 15,0 0-15,0 0 0,20 0-1,-10 0 1,0 0 15,10 0-15,20 0-1,49-9 1,40-19 0,-39-8 15</inkml:trace>
  <inkml:trace contextRef="#ctx1" brushRef="#br0" timeOffset="1234.96">33857 10291 0,'0'0'0,"0"0"16,0 0-1,0 0 17,0 0-32,0 0 31,0 0-16,0 0 1,0 0 0,0 0 15,0 0-31,0 0 16,0 0 15,0 0 0,0 0-15,0 0 15,0 0 0,0 0-15,0 0 93</inkml:trace>
  <inkml:trace contextRef="#ctx0" brushRef="#br0" timeOffset="15536.59">14431 7197 778 0,'0'2'0'0,"0"-2"0"16,-6 4 0-16,6-4 25 0,-7 0 1 0,7 0 0 0,-13 0-1 15,13 0 19-15,-6 0 1 0,6 0-1 16,-3 0 1-16,3 0 5 0,0 0 1 0,0 0-1 15,0 0 1-15,0 0-16 0,0 0-1 0,0 0 1 0,5 0 1 16,-5 0-17-16,6 12 0 0,-6-12 0 0,5 8 1 16,-5-8-4-16,2 16 1 0,-2-16 0 0,4 21 0 0,-4-21 5 15,0 20 2-15,0-20-2 0,0 23 2 0,0-23 4 16,0 28 0-16,0-28 0 0,0 27 0 0,0-27 2 16,-6 33 0-16,6-33 1 0,-3 30 0 0,3-30 5 15,-4 24 0-15,4-24 0 0,-2 29 0 0,4-11 0 0,0-1 0 16,0 2 0-16,-2-3-1 0,-2 3-1 0,-2 0 0 15,2-2-1-15,2 0 2 0,0 2-7 0,0-3 1 16,0 1 0-16,0 0 0 0,0-4-2 0,0-1 1 16,0 3 0-16,-2 3 0 0,2 2-3 0,-5 1 0 15,1 0 0-15,0-4 1 0,2 0-3 0,2 2 1 16,0-3 0-16,-1-2 0 0,1 3-2 0,1 2-1 16,1-5 0-16,-4 2 0 0,-1-1-3 0,-3-4 0 15,2-1 0-15,4-1 1 0,0-1-4 0,0-1 0 0,0-7-1 16,0 9 2-16,0-9-4 0,0 9 2 0,0-9-2 15,0 5 2-15,0-5-4 0,4 7 0 16,-2 1 0-16,2 1 0 0,-1 3-2 0,1 2 1 0,-2 5-1 16</inkml:trace>
  <inkml:trace contextRef="#ctx1" brushRef="#br0" timeOffset="2095.92">33777 10540 0,'0'0'15,"10"9"-15,-10 1 32,0-10 15</inkml:trace>
  <inkml:trace contextRef="#ctx0" brushRef="#br0" timeOffset="16251.37">14325 8526 1470 0,'0'0'0'0,"0"0"0"0,0 0 0 0,0 0 62 15,-4 0 2-15,4 0-1 0,-2 0 1 0,2 0-30 16,6 0 0-16,-6 0-1 0,2 6 2 0,-2-6-22 16,3 5 1-16,-3-5-1 0,4 10 2 0,-4-10-14 0,6 14 0 15,-6-14 0-15,5 24 2 0,-5-24-3 16,8 30 0-16,-5-11 0 0,-6-4 0 0,1 3-2 0,-2 2 2 16,0-2-1-16,1 1 1 0,1-2 0 0,-2 0 0 15,4 2 0-15,4-1 1 0,-2 2 5 16,3-2 0-16,1 1-1 0,-1 0 2 0,-3 0 10 0,2-2 0 15,-2 0 0-15,2 3 0 0,-1-3 9 0,3 2 0 0,0 2 0 32,-3 3 0-32,-3 2 1 0,-2 0 1 0,-1-5 0 15,-1-1 0-15,2-1-5 0,-5-1 2 0,3-3-1 16,2 1 0-16,2-2-2 0,0-2-1 0,0 0 0 0,0-3 2 16,0-3-5-16,2 1 0 0,-2 0 0 0,0 0 1 15,-2 0-5-15,2 0 1 0,-4 2-1 16,2 3 1-16,-3 3-3 0,-1-4 1 0,1 3-1 0,3 3 2 0,-2-1-6 0,2 1 1 0,0 4 0 15</inkml:trace>
  <inkml:trace contextRef="#ctx0" brushRef="#br0" timeOffset="16906.89">14232 9783 1620 0,'0'0'0'0,"0"0"0"0,-15 7 0 16,15-7 36-16,-28 7 1 0,28-7-1 0,-24 14 1 15,24-14 8-15,-4 8 1 0,4-8 0 0,0 11 0 0,0-11-25 16,0 10 0-16,0-10 1 0,0 12 0 16,0-12-17-16,5 19-1 0,-5-19 1 0,6 21 0 0,-6-21-5 0,4 21 1 0,-4-21-1 0,3 31 1 15,-1-10-1-15,0-1 0 0,0 1 0 0,-2-2 0 0,0 0 0 16,0-2 0-16,4 1 0 0,-2-1 0 0,1 0 0 16,-1 2 0-16,2-3 0 0,0 1 0 15,-1 4 3-15,-3-4 0 0,2 4 0 0,-2 2 1 0,-2-1 5 16,-5 2 0-16,3 1 0 0,2-1 1 0,2 2 7 15,-3 0 0-15,1 0-1 0,-4 0 1 0,1-2 3 16,-1 0 2-16,4-1-2 0,-2 1 1 0,4-3 1 16,4-1 0-16,-4 1 0 0,0 0 1 0,0 0-2 0,-5-2 2 15,3-2-1-15,0 0 1 0,0 1-1 16,0 1 0-16,-2-4 1 0,2 3-1 0,2-5-1 16,-3 1 0-16,1 0-1 0,2 0 1 0,2 0-2 15,1-2 2-15,-3-2-2 0,0-3 1 0,0 2-3 16,0-2 0-16,0 0-1 0,0 0 2 0,0 0-2 0,0-1 0 15,2 1-1-15,2 0 2 0,0 2-3 16,-2 3-1-16,0 2 1 0,-1 0-1 16,3-2-4-16,-4 2 0 0,0 3 0 0</inkml:trace>
  <inkml:trace contextRef="#ctx1" brushRef="#br0" timeOffset="3480.55">33857 11260 0,'0'0'0,"-20"28"0,20-28 0,-10 37 16,20 27 0,10 29-16</inkml:trace>
  <inkml:trace contextRef="#ctx1" brushRef="#br0" timeOffset="4494.22">33857 11565 0,'0'0'0,"0"0"0,0 0 16,-10 0-16,10 0 31,0 0 0,0 0 16,0 18-31,0 19 15,0 19 0,0-20-15,-10 1-1,10 0 17,0-18-17,-10-1 17,-40 19-17,1-18 1,19-1-1,30 0 1,10 1 0,0-10-1,-10 0 1,10 1-16,9 8 16,1 1-1,0-10 1,-20-9-1,0 0 1,0 0 0,0 0-1,-20 18 1,0-9 0,1 10-1,-11-19 1,30 0-1,-10 0 1,10 0 15,0 0 1,0 0-1,0 0-16,10 0 17,10 0-1,-1 0 0,-19 0-15</inkml:trace>
  <inkml:trace contextRef="#ctx1" brushRef="#br0" timeOffset="4745.09">33857 11943 0,'0'0'0,"0"0"16,0 0 15,0 0 47</inkml:trace>
  <inkml:trace contextRef="#ctx0" brushRef="#br0" timeOffset="29300.9">14176 11667 627 0,'0'0'0'0,"0"0"0"0,0-3 0 0,0 3 7 0,-6-3 0 15,6 3 1-15,-4-2 0 0,4 2 2 0,-1 0 0 16,1 0 0-16,5 5 2 0,-5-5 11 0,-4 0 2 0,4 0-2 15,-3 0 2-15,3 0-15 16,0 0 1-16,0 0 0 0,0 0 0 0,0 0-1 16,0 0 1-16,0 0-1 0,0 5 1 0,0-5 2 15,-2 5-1-15,2-5 0 0,0 6 2 0,0-6 1 0,-4 1 0 16,4-1 1-16,0 4 0 0,0-4 5 0,0 3 0 16,0-3 1-16,0 4 0 0,0-4 4 0,0 3 1 15,0-3-1-15,0 5 1 0,0-5-3 0,0 2 2 16,0-2 0-16,0 4 0 0,0-4-3 0,0 6 2 15,0-6 0-15,0 6-1 0,0-6 1 0,0 3 1 0,0-3 0 16,0 4-1-16,0-4 7 0,6 3-1 0,-6-3 1 16,7 5 0-16,-7-5 4 0,8 12 0 0,-8-12 0 15,7 11 1-15,-7-11 1 0,9 15 1 0,-9-15 0 16,10 18 0-16,-10-18-4 0,-2 19 1 0,2-19-2 16,0 17 2-16,0-17-7 0,0 21 1 0,0-21-1 15,0 20 1-15,0-20-6 0,0 19 0 0,0-19 1 16,0 18 0-16,0-18-4 0,0 15 0 0,0-15 1 15,0 12-1-15,0-12-5 0,0 11 1 0,0-11-1 0,5 10 1 16,-5-10-3-16,6 11-1 0,-6-11 1 0,2 13 0 0,-2-13-3 0,0 14 2 16,0-14-2-16,0 19 1 0,0-19-2 0,2 21 2 15,-2-21-2-15,5 21 1 0,-5-21-2 0,0 21 0 16,0-21 0-16</inkml:trace>
  <inkml:trace contextRef="#ctx0" brushRef="#br0" timeOffset="29909.17">14133 12405 1168 0,'0'0'0'0,"0"0"0"0,0-2 0 0,0 2 98 0,-6-5 2 16,6 5 0-16,-3-5 0 0,3 5-35 0,-2-2 1 0,2 2 1 16,0 0-1-16,0 0-44 0,0 0 1 15,0 0-1-15,0 2 1 0,0-2-18 0,5 10 1 0,-5-10-1 16,11 12 2-16,-11-12-7 0,8 16 1 0,-8-16 0 15,7 12 1-15,-7-12-2 0,4 10 0 0,-4-10 0 16,4 10 0-16,-4-10 0 0,4 11 0 0,-4-11 0 16,1 10 0-16,-1-10 0 0,0 11 0 0,0-11 0 15,0 13 0-15,0-13 0 16,0 14 0-16,0-14 0 0,4 16 0 0,-4-16 0 0,8 14 0 16,-8-14 0-16,11 19 1 0,-11-19 0 0,7 17 1 0,-7-17-1 15,11 12 1-15,-11-12 2 0,2 9 0 0,-2-9 0 16,4 7 0-16,-4-7 6 0,2 8 1 0,-2-8 1 0,0 11-1 15,0-11 5-15,0 10-1 0,0-10 1 0,0 5 1 16,0-5 0-16,5 7 1 0,-5-7 0 0,2 9-1 16,-2-9-2-16,0 16 1 0,0-16 0 0</inkml:trace>
  <inkml:trace contextRef="#ctx0" brushRef="#br0" timeOffset="30445.12">14122 13131 1419 0,'2'2'0'0,"-2"-2"0"0,1 2 0 0,-1-2 42 0,-3 0 0 15,3 0 1-15,-2 0 0 0,2 0 23 0,-4 5 1 16,4-5 0-16,0 5 1 0,0-5-51 0,0 4-1 16,0-4 1-16,0 7 1 0,0-7-16 0,0 8 1 15,0-8-1-15,0 14 0 0,0-14-3 0,0 19 1 16,0-19 0-16,6 21 0 0,-6-21-1 0,7 26 0 0,-7-26 0 16,6 29 1-16,-6-29-1 0,3 28 1 0,-3-28-2 31,4 23 2-31,-4-23-1 0,4 19 1 0,-4-19-1 15,2 20 1-15,-2-20-1 0,-4 19 1 0,4-19 0 16,-2 21 0-16,2-21 0 0,0 17 0 0,0-17 0 16,0 16 1-16,0-16 0 0,6 10 2 0,-6-10-2 15,9 14 1-15,-9-14 4 0,2 11-1 0,-2-11 1 0,4 8 0 0,-4-8 3 0,2 4 0 0,-2-4 0 16,0 8 0-16,0-8-1 0,-2 14 1 0,2-14-1 16</inkml:trace>
  <inkml:trace contextRef="#ctx0" brushRef="#br0" timeOffset="30887.77">14127 13909 1255 0,'0'0'0'0,"0"0"0"0,-2-2 0 0,2 2 14 0,-5-5 0 0,5 5 1 0,-6-2-1 16,6 2 8-16,0 0-1 0,0 0 0 0,-5 5 1 15,5-5-12-15,-2 7 0 0,2-7 0 0,0 3 0 16,0-3-9-16,0 4 0 0,0-4 1 0,0 10-1 16,0-10-1-16,7 21 0 0,-7-21 0 0,6 28 0 15,-6-28 0-15,2 29 0 0,-2-29 0 0,2 24 0 16,-2-24 1-16,-4 25 0 0,4-25 0 0,-4 19 1 16,4-19 2-16,-2 15 0 0,2-15-1 0,-5 16 2 15,5-16 2-15,-4 21-1 0,4-21 1 0,-8 20 0 0,8-20 0 16,-9 26-1-16,9-26 1 0,-11 31 1 15,2-13-1-15,1-1 1 0,3-1-1 0,-1-1 1 0,2 3-1 16,4-5 0-16,-3 5-1 0</inkml:trace>
  <inkml:trace contextRef="#ctx0" brushRef="#br0" timeOffset="32758.66">20952 6580 1030 0,'2'0'0'0,"-2"0"0"0,2 3 0 15,-2-3 10-15,-4 0 1 0,4 0-1 16,-3 0 1-16,3 0 14 0,3 0 0 0,-3 0-1 0,0 12 1 16,0-12-13-16,0 21 1 0,0-21-1 15,0 29 2-15,0-29 1 0,0 33 2 0,0-33 0 0,0 26 0 16,0-26-7-16,6 21 1 0,-6-21-1 0,6 21 1 15,-6-21-2-15,0 22 1 0,0-22 1 0,0 21-1 0,0-21 3 16,0 21 1-16,0-21-1 0,0 17 1 0,0-17 0 16,0 17 1-16,0-17-1 0,1 19 2 0,-1-19 2 15,8 13 0-15,-8-13 0 0,4 10 0 0,-4-10 1 16,1 7 1-16,-1-7 0 0,0 7 1 0,0-7-2 16,2 7 0-16,-2-7 0 0,10 12 1 0,-10-12-1 15,2 15 0-15,-2-15 0 0,3 12 0 0,-3-12-3 0,8 13 0 0,-8-13-1 16,5 12 1-16,-5-12 1 0,-3 12 1 0,3-12-1 0,-6 12 1 15,6-12-8-15,-9 21 1 0,9-21 0 16</inkml:trace>
  <inkml:trace contextRef="#ctx0" brushRef="#br0" timeOffset="33222.1">20893 7644 1030 0,'3'0'0'0,"-3"0"0"15,2 12 0-15,-2-12 38 0,6 17 1 0,-6-17-1 16,7 21 2-16,-7-21 7 0,6 21 1 0,-6-21 0 0,4 21 0 16,-4-21-16-16,3 19-1 0,-3-19 1 15,4 20 0-15,-4-20-16 0,6 21 0 0,-6-21-1 0,7 30 2 0,-7-30-7 16,6 29 2-16,-4-12-2 0,1-1 1 0,-3-1 6 16,0 1 1-16,0 1-2 0,2 1 2 0,2-1 5 0,0 2-1 15,-1-5 1-15,3 1 0 0,-4-1 2 16,2-2 1-16,-3-1 0 0,1-1-1 0,2 2 0 0,2 0 0 15,-6-1 0-15,2-3 0 0,1 1-1 0,1-5 1 16,-2 4-2-16,0 1 2 0,0-1-4 0,1 1 0 16,-3 3 1-16,2-3-1 0,-2 0-3 0,-2 3 0 15,2 0 0-15,0-4 1 0,0-8-3 0,0 9 1 16,0-9-1-16,0 10 1 0,0-1-2 0,0 0 1 16,0-2-2-16,0 1 2 0,2 3-5 0,2 1 1 0,0 3 0 15</inkml:trace>
  <inkml:trace contextRef="#ctx0" brushRef="#br0" timeOffset="33655.91">20971 8869 1583 0,'0'4'0'15,"0"-4"0"-15,-6 10 0 0,6-10 46 16,0 7 1-16,0-7 0 0,-3 14 0 0,3-14 6 0,0 19 0 16,0-19 0-16,-2 14-1 0,2-14-25 0,0 10 0 15,0-10 0-15,-4 10 1 0,4-10-21 0,0 14 1 16,0-14 0-16,-2 14-1 0,2-14-3 0,0 14-1 15,0-14 1-15,0 14-1 0,0-14-2 0,-2 19 1 16,2-19 1-16,0 19-1 0,0-19 2 0,0 17 1 16,0-17-1-16,0 16 2 0,0-16 4 0,0 17 0 0,0-17 0 15,0 19 0-15,0-19 4 0,2 26-1 16,-2-26 1-16,6 21 0 0,-6-21 3 0,0 12 1 16,0-12 0-16,0 9 0 0,0-9-1 0,5 6 0 15,-5-6-1-15,6 9 1 0,-6-9-1 0,0 5 0 0,0-5-1 16,0 9 1-16,0-9-1 0,0 16-1 15,0-16 1-15,2 8 1 0,-2-8-5 0,7 16 0 16,-7-16 0-16,4 12 2 0,-4-12-6 0,6 14 2 16,-6-14-1-16</inkml:trace>
  <inkml:trace contextRef="#ctx0" brushRef="#br0" timeOffset="34085.44">20893 9748 1683 0,'-2'0'0'0,"2"0"0"0,-4 5 0 16,4-5 33-16,-2 7 2 0,2-7 0 0,-3 14 0 0,3-14 10 15,-4 21 1-15,4-21 0 0,-4 16 0 0,4-16-27 16,-4 12 1-16,4-12 0 0,-3 14 0 0,3-14-16 16,-4 19 0-16,4-19 1 0,-4 17-1 0,4-17-2 0,-3 26 1 0,3-26-1 15,-4 26 0-15,4-26 0 0,-4 26 2 0,4-26-1 0,-4 17 1 16,4-17 1-16,-3 9 1 0,3-9-1 16,-4 12 1-16,4-12 3 0,-4 12 0 0,4-12 0 0,0 15 1 15,0-15 1-15,0 23 0 0,0-23 1 0,0 22-1 16,0-22 2-16,8 18 2 0,-8-18-2 0,3 17 2 15,-3-17 0-15,4 12 0 0,-4-12 1 0,4 11 0 16,-4-11-2-16,2 10 2 0,-2-10-1 0,0 12 0 16,0-12 1-16,0 16 0 0,0-16-1 0,0 17 2 15,0-17-4-15,0 19-1 0,0-19 0 0,0 17 2 0,0-17-4 16,-2 18 0-16,2-18 0 0,-4 17 0 0,4-17-2 16,-7 15 0-16,7-15 0 0</inkml:trace>
  <inkml:trace contextRef="#ctx0" brushRef="#br0" timeOffset="34514.14">20712 10577 1583 0,'-2'-2'0'0,"2"2"0"15,-4 0 0-15,4 0 26 0,-3 0 1 0,3 0 0 16,-4 0 0-16,4 0 6 0,-4 0 2 0,4 0 0 16,-3 6 0-16,3-6-15 0,-4 7 1 0,4-7-1 15,-4 6 2-15,4-6-16 0,-6 13 1 0,6-13 0 16,-1 13 1-16,1-13-7 0,-4 14 1 0,4-14 0 15,0 11 1-15,0-11-1 0,0 10 1 0,0-10-1 0,0 10 2 16,0-10 2-16,-4 16 2 0,4-16 0 16,0 12 0-16,0-12 4 0,-4 12 1 0,4-12-1 15,-1 14 2-15,1-14 1 0,0 19 1 0,0-19 0 0,-4 19 0 16,4-19 4-16,-4 23-1 0,4-23 0 0,-2 15 0 16,2-15-6-16,-5 21 2 0,5-21-1 0,-4 17 1 0,4-17-4 15,-4 9 0-15,4-9 1 16,0 12-1-16,0-12-2 0,0 9 0 0,0-9 0 15,0 8 0-15,0-8-4 0,0 11 2 0,0-11 0 16,0 8 0-16,0-8-3 0,0 7 2 0,0-7-2 16</inkml:trace>
  <inkml:trace contextRef="#ctx0" brushRef="#br0" timeOffset="37293.68">20632 11166 577 0,'0'0'0'0,"0"0"0"0,0 0 0 15,0 0 15-15,4 1 0 0,-4-1-1 0,5 9 2 0,-5-9 2 16,4 3 0-16,-4-3 0 0,4 7 1 0,-4-7 21 15,5 12 2-15,-5-12-1 0,6 19 1 0,-6-19-3 16,4 21 0-16,-4-21 1 0,3 21-1 0,-3-21-11 0,2 19 1 16,-2-19-1-16,0 21 1 0,0-21-6 0,0 22 0 15,0-22 0-15,6 33 0 16,-1-14-5-16,1 2 1 0,0 0 1 0,-6-2-1 0,1 0-1 16,1-5-1-16,2 1 1 0,-2 1 0 0,2-6 6 15,1 2 1-15,-5-1-1 0,2-3 1 0,0-2 0 0,-2 0 1 0,0 0-1 16,-2 1 1-16,2 1-1 0,0-3 0 0,-2 2-1 31,2 2 2-31,-4 3-5 0,1 2 2 0,1 0-1 16,0 0 1-16,0 1-2 0,-2 3 1 15,3-1 1-15</inkml:trace>
  <inkml:trace contextRef="#ctx0" brushRef="#br0" timeOffset="37609.31">20675 12117 1281 0,'2'0'0'0,"-2"0"0"0,3 9 0 0,-3-9 30 0,4 24 1 16,-4-24-1-16,-2 21 1 0,2-21 22 0,-9 21 0 0,9-21 0 15,-9 17 0-15,9-17-30 0,0 17-1 0,0-17 1 16,-4 23-1-16,4-23-15 0,-4 29 0 0,4-29-1 15,-2 33 2-15,2-33-5 0,-7 28-1 0,7-28 0 16,-2 22 1-16,2-22 0 0,-4 23-1 0,4-23 0 16,-3 19 0-16,3-19 1 0,-2 12 0 0,2-12 0 15,0 16 1-15,0-16 0 0,2 12 1 0,-2-12-1 0,7 15 2 16,-7-15-1-16,9 21 2 0,-9-21-1 0,11 21 0 16,-11-21 1-16,13 26 1 0,-13-26-1 15,6 26 1-15,-6-26-4 0,2 26 2 0,-2-26-2 0,-4 24 2 16,4-24-5-16,-4 16 1 0,4-16 0 0</inkml:trace>
  <inkml:trace contextRef="#ctx0" brushRef="#br0" timeOffset="37974">20602 13076 1130 0,'2'4'0'16,"-2"-4"0"-16,-2 10 0 0,2-10 15 0,-2 7 1 0,2-7 0 15,-2 15-1-15,2-15 4 0,0 21 1 0,0-21-1 16,-5 19 0-16,5-19-10 0,-4 12 1 0,4-12 0 16,-4 18 0-16,4-18-8 0,-3 24 2 15,3-24-2-15,0 24 1 0,0-24 3 0,0 23-1 0,0-23 1 16,0 22 1-16,0-22 1 0,5 17 1 0,-5-17 0 15,4 18 0-15,-4-18 3 0,0 12 1 0,0-12 1 0,0 15-1 16,0-15 2-16,0 18-1 0,0-18 1 0,0 17 0 16,0-17-1-16,0 21 1 0,0-21-1 0,0 21 1 15,0-21 1-15,0 22-1 0,0-22 1 16,0 26 0-16,0-26-3 0,0 21 1 0,0-21-1 0,0 17 1 0,0-17-3 16,-2 9 1-16,2-9 1 0,-4 15-1 0,4-15 0 15,-3 19 1-15,3-19-1 0,1 28 0 0,-1-28-2 16,8 28 1-16,-8-28-1 0</inkml:trace>
  <inkml:trace contextRef="#ctx0" brushRef="#br0" timeOffset="38230.78">20570 13905 1255 0,'2'7'0'0,"-2"-7"0"0,2 10 0 16,-2-10 16-16,-2 6 0 0,2-6-1 0,4 12 1 15,-4-12 7-15,6 19-1 0,-6-19 0 0,5 17 2 16,-5-17-8-16,-2 17-1 0,2-17 1 0,-5 19 1 16,5-19-15-16,-4 28 2 0,4-28-2 0,-7 29 1 0,7-29-3 15,-8 25 0-15,8-25 0 0,-11 22 1 0,11-22-1 0,0 12 0 16,0-12 0-16,-2 9 0 0,2-9-1 0,0 10 0 16,0-10 0-16,0 11 0 0,0-11-3 15,0 10 2-15,0-10-1 0,0 14 1 0,0-14-1 0,0 14 2 16,0-14-1-16</inkml:trace>
  <inkml:trace contextRef="#ctx0" brushRef="#br0" timeOffset="38470.35">20570 14547 904 0,'0'0'0'0,"0"0"0"15,-1 5 0-15,1-5 13 0,-2 5 2 0,2-5 0 0,-4 7-1 0,4-7 19 16,-2 7 0-16,2-7 1 0,-4 7 0 0,4-7-5 0,0 5 0 16,0-5 0-16,0 7 2 0,0-7-18 15,0 7 2-15,0-7-2 0,-1 12 2 0,1-12-5 0,0 14 0 16,0-14 0-16,-2 11 0 0,2-11-7 0,0 10 2 16,0-10-1-16,-2 9 1 0,2-9-4 15,-4 7 0-15,4-7 0 0</inkml:trace>
  <inkml:trace contextRef="#ctx0" brushRef="#br0" timeOffset="38626.58">20535 14864 1206 0,'0'0'0'0,"0"0"0"0,7 0 0 0,-7 0 4 0,6 0 1 0,-6 0-1 16,8 0 1-16,-8 0 5 0,7 0 1 0,-7 0 0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5T04:33:38.960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15419 10752 803 0,'-4'-2'0'0,"4"2"0"0,0 2 0 15,0-2 13-15,-2 5 1 0,2-5-1 0,0 0 1 16,0 0 0-16,-4 0 1 0,4 0 0 0,0 2 0 15,0-2 9-15,-2 9 1 0,2-9-2 0,-2 1 2 0,2-1 5 0,-3 4 0 16,3-4 1-16,-2 0 0 0,2 0-14 0,-6-4 1 16,6 4 0-16,-7-5 0 0,7 5 1 15,-9-12 1-15,9 12-1 0,-10-17 1 0,10 17 1 16,-5-19-1-16,5 19 0 0,0-18 1 0,0 18-4 0,-6-10 1 16,6 10 0-16,-4-5 0 0,4 5 0 0,0-11 0 15,0 11 0-15,0-12 0 0,0 12 4 0,2-10 1 0,-2 10-1 16,8-11 2-16,-8 11 4 0,7-10 1 0,-7 10-1 15,8-5 1-15,-8 5-1 0,13-4 0 0,-13 4 0 16,14-1 2-16,-14 1-5 16,10 0 2-16,-10 0-1 0,11 0 1 0,-11 0-5 15,11 0 1-15,-11 0-1 0,11 5 2 0,-11-5-6 16,13 15 1-16,-13-15 0 0,10 13 0 0,-10-13-4 16,9 20 0-16,-9-20 0 0,4 14 1 0,-4-14-4 0,3 11 2 15,-3-11-2-15,6 10 1 0,-6-10 0 0,-4 10-1 16,4-10 0-16,-7 11 2 0,7-11-4 0,-17 10 0 15,17-10 0-15,-22 9 1 0,22-9-1 0,-24 5 2 16,24-5-1-16,-25 3 0 0,25-3 1 0,-13-6 1 16,13 6-1-16,-17-7 2 0,17 7-2 0,-11-7 1 15,11 7 1-15,-9-16-1 0,9 16 1 0,-7-14-1 0,7 14 1 0,0-15-1 0,0 15 0 16,1-21-1-16,-1 21 0 0,13-21 1 0,-13 21-3 16,17-19 0-16,-17 19 0 0,19-17 0 0,-19 17-2 15,22-12 1-15,-22 12-1 0,19-6 1 0,-19 6-4 16,17-3 2-16,-17 3-1 0,16 0 0 0,-16 0-2 0,19 3 0 15,-19-3 0-15,26 13 0 0,-26-13-2 0,26 12 2 16,-26-12-1-16,19 14 0 0,-19-14 0 0,9 15-1 0,-9-15 0 31,2 12 0-31,-2-12 0 0,-2 12-1 0,2-12 0 16,-15 16 1-16,15-16-1 0,-28 29 0 0,10-15 0 16,-1-2 0-16,-3 0-1 0,1 1 2 0,-3-7-1 15,3 3 0-15,7-4 0 0,0-1 0 0,1-2 0 0,2-2 0 16,4-4 0-16,1 2 2 0,-1-6-1 15,-1-1 0-15,3-3 0 0,-5 0 2 0,7-6-1 0,-1 3 1 16,4-4-1-16,4 0 0 0,-2 3 1 0,1 1 0 0,5 3 0 0,-3 1 0 16,5 3 0-16,-1 1 1 0,-2 1-2 15,1-1 2-15,1 1-1 0,4-1 1 0,0 0-2 0,0 0 1 16,2 5-1-16,0-1 1 0,0 1-1 0,2 0 0 16,1 4 0-16,1 3 1 0,-4-3-2 0,0 6 0 15,-2 3 0-15,-4-3 2 0,1 1-3 0,-9 2 1 0,3-1 0 16,-2-1 1-16,4 1-2 0,-5 0 1 0,3-1-1 15,-4 1 1-15,-4-1 0 0,3 3-1 0,-7-3 0 0,3-1 1 16,-9 3-1-16,3-1 0 0,-5-1 0 0,1 0 1 16,-2-3-1-16,-2 0 0 0,2 1 0 0,4-7 1 15,4 0-1-15,-2 0 0 0,3-6 1 0,-5 3 0 16,4-1-1-16,0-4 1 0,3-1-1 0,1 0 1 16,-3 1 0-16,3-3 0 0,1 3 0 0,2-1 0 0,2-1 1 15,0-1-1-15,0 3 0 0,0 1 1 0,0 7 0 16,7-9 0-16,1 0-1 0,1 3 2 15,-3 0-2-15,3 1 1 0,4 2 1 0,0-2-1 16,2 5-1-16,-2 0 2 0,-2 0-2 0,2 0 1 16,0 1-1-16,-3 3 1 0,-1 1-1 0,0 2 1 0,1 1-2 15,-5-4 2-15,-5-4-1 0,8 12 0 0,-3-5-1 16,-5 0 2-16,2 0-2 0,-2 0 1 0,0 0-1 16,-2 0 1-16,-1 0 1 0,-5-1-1 0,-3 3-1 0,-4 1 1 0,2-1-1 31,-4 0 1-31,4-4 0 0,2 0 0 0,0 0-1 0,2 1 1 15,-3-1-2-15,5-2 1 0,-4 1 0 0,3-4 1 16,-3 0-2-16,4-4 1 0,-3 2-1 16,7 1 1-16,3 1-1 0,-6-5 0 0,6 5 0 0,-7-9 1 15,7 9-1-15,-4-12 0 0,4 5 0 0,2 2 0 16,1-4 0-16,3 2 0 0,-6 7 0 0,11-9 0 0,-11 9 0 16,9-3 0-16,-9 3 0 0,0 0 0 0,0 0 0 15,0 0 0-15,0 0 0 0,4 0 0 0,-4 0 0 16,4 0 0-16,-4 0 0 0,9 0 0 0,-9 0 0 15,6 3 0-15,-6-3 0 0,13 9 0 0,-8-2 0 16,-3 2 0-16,4-1 0 0,0 4 0 0,-5 1-2 0,3-1 1 16,-4-12-1-16,2 8 1 0,-2-8-5 0,0 7 0 0,0-7 0 0</inkml:trace>
  <inkml:trace contextRef="#ctx0" brushRef="#br0" timeOffset="2882.91">15335 10750 878 0,'-2'-1'0'0,"2"1"0"0,-2-2 0 0,2 2 23 0,-4-5 0 0,4 5 1 16,-2-2-1-16,2 2 8 0,0-2 0 0,0 2-1 15,6-3 2-15,-6 3-1 0,4-4 2 0,-4 4-2 16,3-5 2-16,-3 5-11 0,6-7 1 0,-6 7-1 16,7-5 2-16,-7 5-6 0,8-12-1 0,-8 12 1 15,13-5 0-15,-13 5 5 0,9-4-1 0,-9 4 1 16,8-9 0-16,-8 9 5 0,16-6 0 0,-16 6 0 0,15-11 2 15,-15 11-7-15,12-12 2 0,-12 12 0 0,11-7-1 16,-11 7 5-16,13-7 1 0,-13 7-1 0,7-7 1 16,-7 7-2-16,8-7 1 0,-8 7-1 0,16-8 2 15,-16 8-3-15,30-12 1 0,-30 12 0 0,26-11 0 16,-26 11-4-16,19-14 2 0,-19 14 0 0,17-8 0 16,-17 8 2-16,13-7 0 0,-13 7 0 0,7-5 0 0,-7 5-1 15,8-7 1-15,-8 7-1 0,13-12 1 16,-13 12-1-16,18-14 0 0,-18 14 0 0,25-16 1 0,-25 16-7 0,35-19 0 0,-35 19 1 0,26-14 0 0,-26 14-4 15,17-5 1-15,-17 5-1 0,9-7 1 0,-9 7-3 0,9-7 1 16,-9 7-1-16,4-7 0 0,-4 7-1 31,4-7 0-31,-4 7-1 0,7-12 2 0,-7 12-5 0,8-14 1 16,-8 14 0-16,9-13 0 0,-9 13-3 16,15-14 1-16,-15 14-1 0,11-19 1 0,-11 19-1 15,11-16 0-15,-11 16 0 0,6-21 0 0,-6 21-2 0,13-19 0 16,-13 19-1-16,9-20 1 0,-9 20-1 0,10-21-1 15,-10 21 1-15,5-19 1 0,-5 19-3 0,6-16 2 16,-6 16-1-16,4-15 1 0,-4 15-2 0,3-23 2 16,-3 23-2-16,8-28 2 0,-8 28 0 0,3-29-1 0,-3 29 1 15,10-24 1-15,-10 24-3 0,13-26 1 0,-13 26-1 16,9-24 2-16,-9 24-2 0,2-23 1 0,-2 23-1 16,6-19 2-16,-6 19-3 0,7-21 2 0,-7 21-2 15,6-19 2-15,-6 19-2 0,3-17 0 0,-3 17 1 16,8-19 0-16,-8 19-2 0,9-26 2 0,-9 26-1 0,15-31 0 15,-15 31 0-15,8-26-1 0,-8 26 0 0,7-23 2 0,-7 23-2 16,6-15 1-16,-6 15-1 0,7-19 2 0,-7 19-2 16,6-21 0-16,-6 21 1 0,7-23-1 0,-7 23 0 0,9-27 0 15,-9 27 0-15,10-24 2 0,-10 24-2 16,9-26 1-16,-9 26 0 0,2-21 0 0,-2 21-1 16,4-21 2-16,-4 21-1 0,3-21 0 0,-3 21 0 0,4-20 0 15,-4 20-1-15,6-21 2 0,-6 21-2 16,2-21 1-16,-2 21 1 0,7-21-1 0,-7 21-1 15,6-21 0-15,-6 21 1 0,5-25 0 0,-5 25 0 0,8-30 1 16,-8 30-1-16,3-29 1 0,-3 29-1 0,2-25 1 0,-2 25 0 16,0-26 0-16,0 26 0 0,0-19 0 0,0 19-1 15,0-27 2-15,0 11-2 0,4-3 2 0,-2 2-1 16,2 0 1-16,-4 1-3 0,1 2 1 0,3 0 0 0,0 0 0 16,0 2-1-16,1 0 1 0,-5 0-1 0,2 0 0 15,0 2 0-15,0-1 0 0,-2 1 1 0,2 1 0 16,-1 2-2-16,3-1 1 0,-4-5 1 0,2-4-1 0,2 2-1 15,-4-6 1-15,2 0 1 0,-1 0-1 0,3 2-1 16,2 5 1-16,-4 2 0 0,1 0 1 0,-3 0-2 16,0 3 1-16,0 1 0 0,0-3 1 0,4 1-1 15,2 0 0-15,-1-1 0 0,-1-1 0 0,-2 0 0 16,0-4-1-16,0 3 0 0,-1 0 1 0,1-4-1 16,-2 2 0-16,0 2 0 0,0 1 1 0,4 0-2 15,-2-2 1-15,2 4-1 0,-2 1 1 0,-2 1-1 0,-2-1 1 16,2 0-1-16,0 2 1 0,0 7-1 15,-4-10 1-15,4 3-1 0,0-1 1 0,0-5-1 0,0 1 0 0,0-3 0 16,0 1 1-16,0 2-1 0,0 3 0 16,4-1 0-16,-2 1 2 0,1 0-2 0,-3 1 0 15,0-1 0-15,0 0 1 0,0-1-1 0,2 0 0 16,4-6 0-16,-4 4 1 0,1-2-1 0,-3 2 1 16,2-4-1-16,0 4 1 0,0 4-1 0,-2-4 1 0,0 3 0 15,0-3 0-15,2 3-1 0,3 1 2 0,-3-3-1 0,-2 1 0 16,-2-1 0-16,2-1 0 0,0 12 0 0,0-10 1 0,0 1-2 15,0 2 2-15,0-1-1 0,0-4 0 16,0 3-1-16,-3-3 1 0,3 3 0 0,0-3 0 16,3 3-1-16,-3 1 0 0,2-4 0 0,2-1 1 0,-4 1-1 15,2-3 0-15,0 6 0 0,0 0 1 0,-2 1-1 16,0-1 0-16,0 9 0 0,0-12 0 0,0 12 0 16,0-10 0-16,1 3 0 0,1 0 0 0,2-2 0 15,-4 1 0 1,2-3 0-16,2 1 0 0,-4-1 0 0,1 1 0 15,1 0 0-15,0-1 0 0,0 1 0 0,0-1 0 16,2 5 0-16,-4-3 2 0,0 0-2 0,-4-1 0 16,2 1 0-16,0 1 1 0,2-1-1 0,0 0 0 15,0 1 0-15,0-1 1 0,0 2-1 0,0-2 0 16,0 1 0-16,0-1 1 0,0 2-1 0,0-2 0 0,-2 3 0 16,0-3 1-16,1 4-1 0,1-4 0 0,0 9 0 15,0-10 0-15,0 10 0 0,-4-11 0 0,2 3 0 0,2 1 0 0,0-5 0 0,0 3 0 16,0-5 0-16,0 2 0 0,2 2 0 0,2-3 0 0,-4 8 0 15,0-3 0-15,0-1 0 0,0 2 0 0,0 2 0 16,0-4 0-16,0 2 0 0,0 2 0 0,0-5 0 16,0 1 0-16,0 0 0 0,0 1 0 15,0-1 0-15,0 0 0 0,0 1 0 0,0 1 0 16,0 2 0-16,0-2 0 0,0 2 0 0,0-2 0 16,0 1 0-16,0-2 0 0,0 1-1 0,0 2 1 0,0-7 0 15,0 3 0-15,0-3 0 0,1 3 0 16,1-3 0-16,0 0 0 0,0 0 0 0,0 0 0 0,2 3 0 15,-4 0 0-15,0 1 0 0,0-1 0 0,0 2 0 16,0 0 0-16,0 0 0 0,0 0 0 0,0 7 0 16,0-12 0-16,0 12 0 0,0-8 0 0,0-1 0 15,0-1 0-15,0-1 0 0,0 1 0 0,0-1 0 16,0-1 0-16,0 0 0 0,0 0 0 0,0 3 0 0,0 1 0 16,0-1 0-16,0 2 0 0,0-1 0 15,0-1 0-15,0-1 0 0,0 1 0 0,-4-5 0 16,4-2 0-16,0 3 0 0,0 1 0 0,0 3 0 0,0 2 0 15,0 2 0-15,0-4 0 0,0 2 0 0,0 0 0 16,0 0 0-16,0 4 0 0,0-6 0 0,-2 2 1 16,0 2-1-16,0-4 0 0,0 3 0 0,1-3 1 15,1 0-1-15,-4-1 0 0,2 1 0 16,2 1 1-16,-4-1-1 0,2 2 0 0,2 7 0 16,-3-10 1-16,3 10-1 0,-4-11 0 0,4 11 0 0,0-5 1 15,0 5-1-15,0-5 0 0,0 5 0 0,0-9 2 16,0 9-2-16,0-7 0 0,0 7 0 0,0-7 1 15,0 7-1-15,0-5 0 0,0 5 0 0,0-3 1 16,0 3-1-16,0-2 0 0,0 2 0 0,-6-9 0 16,6 9 0-16,-3-7 0 0,3 7 0 0,-4-3 1 0,4 3-1 15,-4-2 0-15,4 2 0 0,0-3 0 0,0 3 0 0,-2-5 0 16,2 5 0-16,0-4 0 0,0 4 0 0,-5 0 0 16,5 0 0-16,-4 0 0 0,4 0 0 0,-4 0 0 15,4 0 0-15,-11 4 0 0,4 1 0 0,1-2 0 16,-13 11 0-16,3 2 0 0,1-3 0 0,-2 3 0 15,4-4 0-15,0 0 0 0,0-3 0 0,2 3 0 16,11-12 0-16,-13 9 0 0,13-9 0 16,-12 12 0-16,12-12 0 0,-11 8 0 0,11-8-1 0,-13 13 1 15,13-13 0-15,-7 5 0 0,7-5-1 0,-8 7 1 16,8-7 0-16,-3 3 0 0,3-3-1 0,-2 5 1 16,2-5 0-16,-6 4 0 0,6-4-2 0,-4 1 2 15,4-1-1-15,0 0 1 0,0 0-1 0,0 0 1 0,0 0-1 16,4-1 1-16,-4 1-1 0,2-4 0 0,-2 4 0 15,7-14 1-15,-1 8-1 0,-2-1 0 0,5-7-1 0,0 2 2 0,1 0-1 16,-1-1 1-16,-3 8-1 0,-1-3 1 16,3 1-1-16,-3 1 1 0,-5 6 0 0,10-8 0 15,-10 8-1-15,11-12 1 0,-11 12 0 0,11-7 0 0,-4 3-1 16,1 3 1-16,1-5 0 0,-3 3 0 0,1 3-1 16,-1-4 1-16,-6 4 0 0,13-3 0 0,-13 3 0 15,9 0 0-15,0 3 0 0,-3-3 0 0,1 4 0 0,1-1 0 16,9 6 0-16,-2 0 0 0,0 3 0 15,-1-4 0-15,-6-4 0 0,1 5 0 0,-3-4 0 16,1 0 0-16,1 2 0 0,-1 0 0 0,2 1 0 16,-3-2 0-16,15 11 0 0,-5 2 0 15,1-2 0-15,0 2 0 0,3 11 0 0</inkml:trace>
  <inkml:trace contextRef="#ctx0" brushRef="#br0" timeOffset="5865.39">15456 10788 213 0,'0'0'0'0,"0"0"0"0,0 0 0 15,0 0 4-15,-4-7 1 0,4 7-1 0,-4-1 1 0,4 1 6 16,0-6 0-16,0 6 0 0,-2 0 2 0,2 0 8 16,0 0 0-16,0 0 1 0,-3 0-1 0,3 0 10 15,0 0 2-15,0 0-1 0,0 0 1 16,0 0-14-16,-6 0 1 0,6 0-1 0,-4 0 2 0,4 0-1 0,-5 7 1 15,5-7-1-15,-13 9 2 0,13-9 18 0,-21 7 2 0,21-7-1 16,-20 3 1-16,20-3 10 0,-11 4 2 0,11-4 0 16,-12 2 0-16,12-2 7 0,-5 0-1 0,5 0 1 15,-2 0-1-15,2 0 0 0,-6 0-1 0,6 0 1 16,-3 5 0-16,3-5-7 0,-4 5 1 0,4-5 0 16,-9 5 0-16,9-5-8 0,-15 4 0 0,15-4 0 15,-19 8 0-15,19-8-10 0,-19 5 0 0,19-5-1 0,-18 7 2 16,18-7-5-1,-17 9-1-15,17-9 1 0,-11 4 0 0,11-4-4 0,-9 5 2 16,9-5-1-16,-13 0 0 0,13 0-6 0,-12 5 1 16,12-5 0-16,-3 7 0 0,3-7-2 0,-4 3-1 15,4-3 0-15,-6 9 1 0,6-9-3 0,-13 5 1 0,13-5-1 16,-17 12 1-16,17-12-4 0,-20 19 0 0,20-19-1 16,-17 18 2-16,17-18-3 0,-7 13-1 0,7-13 0 15,-8 13 1-15,8-13-3 0,-9 10 0 0,9-10 1 16,-9 14 0-16,9-14-3 0,-12 12 1 0,12-12-1 0,-11 9 1 15,11-9-1-15,-11 12 0 0,11-12 0 0,-9 8 0 16,9-8-1-16,-6 11 0 0,6-11 0 16,-7 8-1-16,7-8-1 0,-6 7 0 0,6-7-1 0,-9 12 2 15,9-12-1-15,-8 13 0 0,8-13 0 0,-11 15 1 0,11-15-2 16,-15 17 1-16,15-17 0 0,-13 16 0 0,13-16 1 16,-5 12 1-16,5-12 0 0,-10 12 0 0,10-12-2 15,-1 9 1-15,1-9 0 0,-2 12 1 0,2-12-3 0,-10 9 2 16,10-9 0-16,-7 15-1 0,7-15-1 15,-8 17 1-15,8-17-2 0,-7 21 2 0,7-21-3 0,-6 26 1 16,6-26 0-16,-15 21 0 0,15-21 0 0,-9 12-1 16,9-12 0-16,-13 14 1 0,13-14-2 0,-5 10 1 15,5-10 1-15,-6 16-1 0,6-16-1 0,-4 9 2 16,4-9-2-16,-4 13 1 0,4-13 0 0,-3 14-1 16,3-14 0-16,-6 19 0 0,6-19-1 0,-7 21 2 0,7-21-1 15,-8 19 0-15,8-19-1 0,-5 16 2 16,5-16-2-16,-4 17 1 0,4-17-1 0,-4 16 0 0,4-16 0 15,-4 19 2-15,4-19-2 0,-7 26 0 0,7-26 0 16,-6 22 0-16,6-22 0 0,-1 21 0 0,1-21 0 16,-6 21 1-16,6-21-2 0,-4 24 1 0,4-24-1 0,-3 24 1 15,3-24-1-15,-6 24 1 0,6-24-1 0,-6 24 1 16,6-24-1-16,-9 28 1 0,9-28-1 16,-4 23 1-16,4-23-1 0,-5 12 1 0,5-12-1 0,-6 14 1 0,6-14 1 15,-4 20-1-15,4-20 0 0,-7 26 0 0,7-26 0 16,-9 28 0-16,9-28 0 0,-10 24 2 0,10-24-2 15,0 21 1-15,0-21-1 0,-2 17 1 0,2-17-1 16,-7 18 2-16,7-18-2 0,-4 15 1 0,4-15-1 16,-2 16 1-16,2-16 0 0,-5 17 0 0,5-17-1 0,0 19 0 15,0-19 0-15,-4 21 1 0,4-21 0 0,0 19-1 16,0-19 0-16,-4 21 0 0,4-21 0 0,-3 20 0 16,3-20 0-16,-6 26 0 0,6-26-1 0,-9 25 1 15,9-25 1-15,-11 20-1 0,11-20-1 0,-6 21 1 16,6-21 0-16,-4 21 0 0,4-21-1 0,-3 21 1 0,3-21-1 15,-6 26 1-15,6-26-1 0,-9 33 0 16,9-33 0-16,-13 29 1 0,13-29-1 0,-13 31 2 0,13-31-1 16,-12 31 0-16,12-31-1 0,-9 28 1 0,9-28-1 15,-4 24 1-15,4-24-1 0,-2 24 1 0,2-24-1 0,-1 26 1 16,1-26-1-16,-4 23 1 0,4-23-1 16,-11 31 2-16,5-14-2 0,2 2 1 0,-1-1-1 0,-3-3 1 15,3-1-1-15,-1-2 0 0,2 0 0 16,3 0 1-16,1-3-1 0,0 3 0 0,0-5 0 0,0 7 1 15,0 0-1-15,0 5 0 0,0-5 0 0,0 0 1 16,0-2-1-16,-2 1 0 0,2-7 0 0,0 1 1 16,0 1-1-16,2 1 0 0,-1 5 0 0,3 0 1 15,-4-1-1-15,2 3 2 0,2-2-2 0,-4 1 1 16,2 1-1-16,-1 0 1 0,1 1-1 0,-2 0 1 16,-2-3-1-16,1 2 1 0,-1-1-1 0,2 1 1 0,0-1-1 15,0-1 1-15,2-2-1 0,-1-1 1 16,1-1-1-16,0 0 2 0,4 1-2 0,-6-1 1 0,2 2-1 15,1 0 0-15,-1 4 0 0,0-2 1 16,0 1-1-16,0 1 0 0,0-4 0 0,1 2 1 0,-3-2-1 16,2 0 0-16,2 2 0 0,-4-4 1 0,2 3-1 15,0-1 0-15,0 2 0 0,-1-1 1 0,1 1-1 0,2 0 0 16,-4 2 0-16,2-6 0 0,2 2 0 0,-4 0 0 16,0 0 0-16,0 0 0 0,0 1 0 0,0-1 0 15,0-2 0-15,0-1 0 0,0-1 0 0,0 1 0 16,0 1 0-16,1 1 0 0,1-3 0 0,0 5 0 15,0-5 0-15,0 4 0 0,2-3 0 0,-4 1 0 16,2 4 0-16,1-2 0 0,-3 2 0 0,2 0 0 0,0 0 0 16,0-4 0-16,0 2 0 0,-2-1 0 0,0-1 0 15,0 0 0-15,2-1 0 0,1 0 0 0,-3 1 0 16,2 1 0-16,-2-1 0 0,0 0 0 0,4 1 0 0,-4-1 0 16,0 0 0-16,0 1 0 0,0 1 0 0,0-2 0 15,0 1 0-15,0 1 0 0,0 0 0 0,2 0 0 16,0 0 0-16,-1 0 0 0,-1-3 0 15,0 0 0-15,0-1 0 0,0 1 0 0,0 0 0 0,0 1 0 16,0-3 0-16,0 2 0 0,2 3 0 0,-2 2 0 16,0-2 0-16,0 0 0 0,0 5 0 0,0 0 0 15,0-1 0-15,0-1 0 0,0-4 0 0,0-1 0 0,0 1 0 16,-2-3 0-16,1 3 0 0,1-4 0 16,0 1 0-16,0 1 0 0,0 0 0 0,0-1 0 15,0-1 0-15,0 2 0 0,0-1 0 0,-2 1 0 0,2 0 0 16,0 1 0-16,-2 6 0 0,2-2 0 0,0-1 0 15,0 1 0-15,0 2 0 0,0-1 0 0,0 1 0 16,0 1 0-16,0-10 0 0,0 2 0 0,2-1 0 16,0 1 0-16,-1 5 0 0,1 0 0 0,0 0-1 15,2 0 1-15,-4-6 0 0,0 3 0 0,0-3-1 0,0 3 1 16,0-3 0-16,0 3 0 0,0-1-1 16,0-1 1-16,0-1 0 0,0 1 0 0,0 0-1 15,0-1 1-15,0 1 0 0,0 0 0 0,0-1-1 0,0 1 1 16,0 0 0-16,0-1 0 0,0 1 0 0,0 0 0 15,0-9 0-15,0 10 0 0,0-10 0 0,0 10 0 0,0-10 0 16,0 7 0-16,0-7 0 0,0 7 0 16,0-7 0-16,0 5 0 0,0-5 0 0,0 4 0 0,0-4 0 15,0 3 0-15,0-3 0 0,0 4 0 0,0-4 0 16,0 3 0-16,0-3 0 0,0 4 0 0,0-4 0 16,0 0 0-16,0 0 0 0,0 0 0 0,0 0 0 0,-4 0 0 15,4 0 0-15,-4 0 0 0,4 0 0 0,-11-4 0 16,11 4 0-16,-13-7 0 0,8 2 0 0,-3 0 0 15,8 5 0-15,-11-12 0 0,5 5 0 0,1 0 0 0,-3 0-2 16,1 0 2-16,3 0 0 0,-1 0 0 0,-1 0-1 16,0 0 1-16,-1-5 0 0,0 2 0 0,-1-4-1 15,3 2 1-15,5 12 0 0,-10-12 0 0,6 5-1 16,1 0 1-16,1 0 0 0,-4 0 0 0,3 0 0 16,1 0 0-16,2 7 0 15,-2-8 0-15,2 8 0 0,-6-11 0 0,6 11 0 16,-3-12 0-16,1 5 0 0,0 0 0 0,2 7 0 15,-4-12 0-15,4 12 0 0,-2-10 0 0,2 10 0 0,-5-11 0 16,5 11 0-16,0-7 0 0,0 7 0 0,0-6 0 16,0 6 0-16,0-6 0 0,0 6 0 0,0-3 0 15,0 3 0-15,0-4 0 0,0 4 0 0,0-3 0 16,0 3 0-16,0-4 0 0,0 4 0 0,0 0 0 0,0 0 0 16,0 0 0-16,0 0 0 0,0 0 1 0,0 0-1 15,0 0 0-15,0 0 0 0,0 0 1 0,0 0-1 0,0 2 0 0,0-2 0 16,1 5 1-16,-1-5-1 0,6 7 0 0,-6-7 0 15,11 12 0-15,-5-5 0 0,-1 0 0 0,3 2 0 16,-6 0 0-16,1-1 0 0,1 1 0 16,0 0 0-16,2-1 0 0,-5 1 0 0,5-2 0 0,1 7 0 15,3-2 0-15,-5 0 0 0,3 0 0 0,-3-5 0 16,-1 0 0-16,2 0 0 0,-1 0 0 0,1 0 0 16,-1 0 2-16,1-1-2 15,0 1 0-15,-1 0 0 0,3 0 1 0,-3 0-1 0,-1 0 0 16,-4-7 0-16,9 10 0 0,-9-10 0 0,6 7 0 15,-6-7 0-15,7 7 0 0,-7-7 0 0,8 7 0 16,-8-7 0-16,7 4 0 0,-7-4-1 0,10 3 1 16,-10-3 0-16,11 2 0 0,-4-2-2 0,1-2 2 0,12-1 0 15,-1-3 0-15,-1-2-1 0,1-1 1 16,-2 1 0-16,0-6 0 0,-4 2-1 0,-2-2 1 0,2 0 0 16,0-3 0-16,-4-1-1 0,2 1 1 0,-1 3 0 15,-1-1 0-15,-2 2-1 0,3 0 1 0,-5-1 0 0,3 0 0 0,-1 0-1 0,1 2 1 16,1-5 0-16,-3 1 0 0,-3-1-1 0,3-1 1 15,0 5-1-15,-1-1 1 0,3 2-2 0,1 0 2 16,-9 12 0-16</inkml:trace>
  <inkml:trace contextRef="#ctx0" brushRef="#br0" timeOffset="12276.3">18487 10774 590 0,'0'-1'0'0,"0"1"0"15,-3-2 0-15,3 2 11 0,-10-3 0 0,10 3 0 16,-11-7 1-16,11 7 20 0,-4-4 1 0,4 4-1 16,-2-7 2-16,2 7-12 0,0-3 1 0,0 3-1 0,0-7 2 15,0 7 13-15,-1-9 0 0,1 9 0 0,1-15 1 16,-1 15-18-16,8-19 1 0,-8 19-1 0,9-21 0 16,-9 21 2-16,8-26 1 0,-8 26-1 0,16-28 1 15,-16 28 5-15,23-28 0 0,-23 28 0 0,15-25 1 16,-15 25 0-16,5-11 0 0,-5 11 1 0,8-5 0 15,-8 5-8-15,4-7 2 0,-4 7-2 0,7-3 2 0,-7 3-6 16,7-2 0-16,-7 2 0 0,15-4 0 0,-15 4-3 16,26 0 1-16,-26 0 0 0,28 0 1 0,-28 0-6 15,36 0 1-15,-36 0-1 0,28 6 2 0,-28-6-1 16,18 1 2-16,-18-1-1 0,13 2 1 0,-13-2 1 16,12 10 1-16,-12-10 0 0,11 9 0 0,-11-9 5 0,7 16-1 15,-7-16 0-15,-4 20 0 0,4-20-1 0,-16 23 2 16,16-23-1-16,-32 28 0 0,13-16-2 0,-1 0 0 15,-2 0 0-15,-3-2 0 0,-1-1-2 0,-2 0 0 0,2-2 0 0,2-2 1 16,2-2-3-16,-1 1 1 0,5-3 0 0,3-1 0 16,4-1 1-16,3-5 0 0,8 6-1 15,-9-6 2-15,9 6-1 0,0-9 1 16,0 0-1-16,2-1 0 0,5-4 1 0,2-3 0 0,4 1 0 16,2-3 1-16,4 4-2 0,0 1-1 0,-1 0 1 15,3-2 1-15,-1 4-5 0,1 0 1 0,-1 2-1 16,3 1 0-16,1 4-2 0,0 0 0 0,-2 1 0 15,-1 4 1-15,-1 0-4 0,-1 0 1 0,-2 4 0 0,-2 3 1 0,-4 1 0 0,0 3 0 16,-3-1 0-16,-5-1 0 0,-3-1-1 0,-2 3 0 16,1-1 0-16,-1 2-1 0,2 4-1 0,-6-1 1 15,0 1-2-15,-1-2 2 0,0-2-1 0,-1 0-1 16,-3-2 1-16,0 1 0 0,-4-1-2 0,0 0 1 0,0-1-1 16,-2 0 1-16,-1-6-2 0,-3 2 1 0,4-1 1 15,4-4-1-15,0-4 0 0,4 1-1 0,2 0 0 16,1-3 1-16,4-2-1 0,-4-1 1 0,3-3-1 15,-1-4 0-15,2-4 0 0,2-3 0 0,2 2 0 16,2 2 1-16,1 4-2 0,3 1 1 0,1 2 1 16,0 3-1-16,1 2 0 0,-1 2 1 0,2 0-1 0,0 0 0 15,2 3 0-15,4-2 0 0,2 4-1 0,-6 0 2 16,0 4-2-16,0-2 0 0,0 3 0 0,0 2 2 16,-2 0-2-16,-1-2 0 0,-1 2 1 0,0 0 0 15,-1 1-2-15,-5 3 1 0,-1-1-1 16,0 0 2-16,-2 3-2 0,-2 2 0 0,-3-3 0 15,-5 0 1-15,-3 2-2 0,-2 2 1 0,-1-1 0 0,-1-1 1 0,0 2-2 32,-2-4 1-32,-3 0-1 0,2 0 1 0,-7-1-1 0,1-3 1 15,0-1-1-15,2-3 1 0,4-6-1 16,1 0 1-16,2-5-1 0,2 2 1 0,4-2-1 16,4 0 1-16,1 0-1 0,2-1 2 0,6-3-1 0,2 1 0 15,2-2 0-15,3-6 0 0,6-1 0 0,3-1 0 0,3-1 0 16,1 3 2-16,2 1-2 0,3 2 0 15,-1-1 0-15,-2 0 1 0,-2 6-1 0,1-2 2 0,-1 0-1 16,-2 5 0-16,-5 5-1 0,-2-1 2 0,-1 3-2 16,-5 0 1-16,0 3-1 0,-3-1 0 0,-4-2 0 15,8 12 0-15,-8-3-1 0,2 1 2 0,-2 0-1 16,-2 4 0-16,2 4 0 0,-6-3 0 0,0 2 0 16,-1-3 0-16,0 2 0 0,-5-1 0 0,-1-1 1 15,-2-2-1-15,1 1 0 0,-3-1 0 0,-4-5 0 16,1 0 0-16,-3-1-1 0,-1-2 1 0,4-2 0 0,-3-2 1 15,8-4-2-15,-3 2 1 0,1-4-1 0,4-3 1 16,6-2-1-16,1-1 0 0,2-1 0 16,2-1 1-16,2-2-1 0,0-1 1 0,2-1 0 0,8 1 0 15,-1-2 0-15,4-2 1 0,4 4-1 0,-1 5 1 0,3 0-1 16,-4 0 1-16,4 5 1 0,3 0-1 0,0 0-1 16,1 2 1-16,-3 3-1 0,-1 2 2 0,-2 2-1 15,-1 1 0-15,-3 2 0 0,-1 4 0 0,-12-9 0 0,7 9 0 16,-7-9 0-16,0 5 0 0,0-5-1 0,0 7 1 15,0 5-1-15,0-3 0 0,-6 3-1 0,3 0 1 16,-7 9-1-16,-3-6 1 0,-2 2-1 0,-1 1 1 16,4-6-1-16,-1 0 1 0,0 0-1 0,2-3 0 15,0-2 0-15,4 0 1 0,-5 0-1 0,5-2 0 16,7-5 0-16,-13 7 0 0,13-7-1 0,-11 1 1 0,11-1-1 16</inkml:trace>
  <inkml:trace contextRef="#ctx0" brushRef="#br0" timeOffset="16685.99">18661 10681 577 0,'0'-3'0'16,"0"3"0"-16,-8-9 0 0,8 9 15 0,-15-19 0 0,15 19-1 16,-9-21 2-16,9 21 6 0,2-15 2 0,-2 15-2 15,5-11 2-15,-5 11 20 0,2-9-1 0,-2 9 1 16,0-3 1-16,0 3-4 0,0-5-1 0,0 5 0 0,0-9 1 15,0 9-17-15,6-3 2 0,-6 3-1 0,2-4 1 16,-2 4-9-16,0-3 0 0,0 3 1 0,0 2 0 16,0-2-4-16,2 5 0 15,-2-5 0-15,7 1 1 0,-7-1-5 0,6 6 0 16,-6-6 0-16,11 13 1 0,-11-13-3 0,7 13 1 0,-7-13-1 0,0 20 1 16,0-20-3-16,-5 25 2 0,5-25-1 0,-19 31 1 15,19-31 0-15,-32 33 1 0,14-18-1 0,-1 1 1 16,-3-6 0-16,-3 2 1 0,1-1-1 0,2-3 1 0,0-6-2 15,-3 0 1-15,7 0 0 0,3-2-1 0,4-4 6 16,1 2-1-16,10 2 1 0,-9-8 0 0,9 8-2 16,0-7-1-16,2 2 0 0,3-6 0 0,5 1-1 0,1-8 2 15,4 3-1-15,3-4 0 0,5 2-2 0,3-1 0 0,0-1 0 16,-4 5 1-16,-1 6 8 0,-1-1 0 16,3 6 0-16,-5 3 0 0,-3 0-2 0,2 3-1 0,-2 2 1 15,-4-1 0-15,-3-1-3 0,-3 2 2 0,-5-5-2 16,11 6 2-16,-11-6-4 0,11 10 0 0,-11-10 1 15,6 10-1-15,-6-10-2 0,4 11 0 0,-4-11 0 16,-2 10 0-16,2-10 0 0,-8 12 1 0,-1-3 0 0,0 0 0 16,-4 1 1-16,-2-3 2 0,0 0-2 0,2 0 1 15,-4-6 5-15,2 1 0 0,2 0 0 0,2 0-1 16,4-2 4-16,-1-2 0 0,1-2-1 0,-1 3 1 16,8 1-1-16,-7-14 0 0,7 7 0 0,0 0 1 15,0 2-3-15,0-4 1 0,0 2 0 0,4 2 0 16,-1-4-3-16,1 2-1 0,-4 7 1 0,7-8 0 0,-7 8-3 15,13-4 0-15,-5 3 1 0,-2-1 0 0,-6 2-3 16,13 0 0-16,-4 0 0 0,2 0 0 0,4 0-2 0,-2-2 0 16,-2 2 0-16,-3 0 1 0,-8 0-2 15,9 0-1-15,-9 0 1 0,6 0 1 0,-6 0-4 16,3 0 1-16,-3 0-1 0,6 5 1 0,-6-5-3 16,2 7 2-16,-2-7-2 0,3 2 1 0,-3-2-1 15,4 3 1-15,-4-3-1 0,2 4 0 0,-2-4-1 16,-4 3 2-16,4-3-2 0,-3 0 1 0,3 0-1 15,-4 0 0-15,4 0 0 0,-4 0 1 0,4 0 0 0,-4 0-1 16,4 0 0-16,0 0 0 0,0 0-1 0,-3-3 1 16,3 3 0-16,-4 0 0 0,4 0-1 0,-2 0 0 15,2 0 0-15,-2 0 1 0,2 0-1 0,0 0 0 16,0 0 0-16,0 0 2 0,0 0-2 0,0-2 0 16,0 2 0-16,0-2 1 0,0 2-1 0,0 0 1 0,0 0-1 15,0-3 1-15,0 3 0 0,0-2 0 0,0 2 0 16,6-8 0-16,1 4 1 0,1-5-1 0,-1 3 0 15,2 0 1-15,6-2-1 0,2-3 1 0,2 3 1 16,-2 2-1-16,1 0-1 0,1 0 1 0,-1-2 1 16,1-1-1-16,-2 2 0 0,0-2 0 0,-1 3 1 15,1-1-1-15,0 0 0 0,0-2 0 0,1 0 0 16,-5 1 2-16,0-1-2 0,0 2 0 0,1-5 1 0,-1 3-1 16,0-3 1-16,1 0 1 0,0 0-1 0,4-2 0 15,3-1 1-15,1-3-1 0,-3 1 0 0,-1 1 2 16,1-1-2-16,-6 3 2 0,2 0-2 0,-2-1 2 0,2 1-2 0,-6 2 1 15,2-4 0-15,0 1 0 0,3 1 0 16,0-3 0-16,3 1 0 0,0 0 0 0,-4 3-1 16,4-6 2-16,0 0-1 0,-3 3 1 0,1-1-2 0,2 1 2 15,-4-1-1 1,2-2 1-16,2 1 0 0,2-2 2 0,-3 1-1 16,-1 1 0-16,-2 1 2 0,0-4 0 0,-2 4 0 15,-1 1 0-15,-1 1 0 0,-1-1 1 0,-3-1 0 0,1 1 0 16,-1 3 0-16,1 0 0 0,-1 0 0 0,1-3-1 15,0-1 0-15,1-2 0 0,1 1 0 16,-3 1 0-16,1-2-1 0,-1 2-1 0,1-2 1 0,1 0 1 16,-1 0-2-16,1 1 0 0,-1-1 0 0,0 2 1 15,-3 0-2-15,-1-1 1 0,0 6-1 0,4 0 2 16,-4 0-2-16,1-4 0 0,1-4 1 0,0 2 0 16,1-2-2-16,-5-1 2 0,4 5-1 0,0-1 1 0,1-2-3 15,1 2 2-15,3-6-1 0,1 4 1 0,-3-5-2 16,0 1 2-16,1 3-1 0,-3-1 1 0,1 2-2 15,-2-2 0-15,3 0 1 0,-1 0-1 16,1 1-1-16,-1-1 2 0,1 0-2 0,1 0 1 0,1 1-1 16,0-3 2-16,1 1-2 0,-3 1 1 15,1-3 0-15,1 3-1 0,-3-3 0 0,-1-1 2 16,-1 1-2-16,0 2 1 0,1-3-1 0,3 1 2 0,-1 2-1 16,2-2 0-16,-1 4 1 0,-3 0 0 0,-1 2-1 15,0-2-1-15,1-1 0 0,-3-3 1 0,2 3 0 16,0-3-1-16,1 6 0 0,-1-2 0 0,2 2 1 15,-3-1-1-15,3-5 0 0,0 2 0 0,-1-1 0 0,1 1 0 0,1-3 0 0,1-1 0 16,-3 2-1-16,-1 0 2 0,0 8-2 0,-2-1 1 16,-1 0-1-16,-1 1 1 0,2-8 1 0,2 1-1 15,2 3-1-15,1-3 1 0,1 2 0 0,-1-1 1 16,0 1-1-16,1 0 0 0,-2-1 0 0,-1-2 1 16,3 1-2-16,-5-1 1 0,3 3 0 0,-2-3 1 15,-3 3-1-15,3 0 0 0,-2 1 0 0,2-1 1 0,1 0-2 16,3 0 1-16,-6 2 0 0,0 2 0 0,-1 0-1 15,-1-1 2-15,0-2-2 0,2-1 1 0,2 2-1 16,3-2 1-16,-5 0 1 0,0 0-1 0,-2 1 0 0,-2-1 0 0,2 0 1 16,2-3-1-16,2 3-1 0,1-3 1 0,1 7 1 15,-4-4-1-15,2 2-1 0,-2 2 0 16,-1-4 0-16,1 3 1 0,0-2 0 0,0 4-1 0,2-1 0 16,-4-2 0-16,2 1-1 0,-1 1 1 15,3 2 0-15,2-6 0 0,-1 4-1 0,1 1 1 16,0-1 0-16,1-2 1 0,-3 1-2 0,-1 3 1 0,1 1 0 15,-2-2 0-15,-2 2-1 0,0-1 1 16,0 6-1-16,0 1 1 0,0-1-1 0,0 2 1 0,0-2 0 16,0-3 1-16,0 4-2 0,2-5 1 0,2 5 0 15,-4-1 0-15,0 2-1 0,0 2 1 0,0-5 0 16,0 1 0-16,1 0-1 0,-1 1 1 0,2-6 1 16,-2 0-1-16,-2 0-1 0,1 2 1 0,1 3 0 0,-4 1 0 15,2-3-1-15,0 3 1 0,0-1-1 16,-1 0 1-16,-1 1-1 0,2-1 0 0,-4 0 0 15,5 1 1-15,-1 1-1 0,0-2 0 0,-2 1 0 0,0-5 2 0,4 5-2 16,-5-3 0-16,3 6 0 0,0-3 1 0,0 1-1 16,0 1 0-16,2 6 0 0,-3-12 1 0,3 12-1 15,-2-8 0-15,2 8 0 0,-4-9 1 0,4 9-1 16,0-7 0-16,0 7 0 0,0-5 1 0,0 5-1 0,0-4 1 16,0 4-1-16,0-5 1 0,0 5-1 0,0-3 0 15,0 3 0-15,0-4 1 0,0 4-1 16,0-3 0-16,0 3 0 0,0-2 2 0,0 2-2 0,-2-3 0 15,2 3 0-15,0-5 1 0,0 5-1 0,0-2 0 16,0 2 0-16,0 0 1 0,0 0-1 16,0 0 0-16,0 0 0 0,-4 0 1 0,4 0-1 0,-3 0 0 15,3 0 0-15,-10 3 1 0,10-3-1 0,-11 7 0 0,4-2 0 16,-1 2 0-16,8-7 0 0,-11 9 0 0,11-9 0 16,-11 12 0-16,11-12 0 0,-11 9 0 0,11-9 0 15,-8 8 0-15,8-8 0 0,-7 6 0 0,7-6 0 16,-8 6 0-16,8-6 0 0,-7 9 0 0,7-9 0 15,-4 5 0-15,4-5 0 0,-4 7 0 0,4-7 0 16,-3 4 1-16,3-4-1 0,-4 3 0 0,4-3 0 16,-4 5 1-16,4-5-1 0,0 2 0 0,0-2 0 0,0 4 0 15,0-4 0 1,0 3 0-16,0-3 0 0,0 0 0 0,0 0 0 16,0 0 0-16,0 0 0 0,0 0 0 15,0 0 0-15,0 0 0 0,0 0 0 0,0-3 0 0,0 3 0 16,0-6 0-16,0 6 0 0,4-8 0 0,-4 8 0 0,4-12 0 15,-4 12 0-15,3-9 0 0,-3 9 0 16,4-12 0-16,-4 12 0 0,4-11 0 0,-4 11 0 0,4-10 0 16,-4 10 0-16,7-10 0 0,-7 10 0 0,8-11 0 0,-8 11 0 15,7-10 0-15,-7 10 0 0,11-10 0 0,-11 10 0 16,8-7 0-16,-8 7 0 0,11-6 0 0,-11 6 0 0,11-8 0 16,-11 8 0-16,11-7 0 0,-11 7 0 0,11-4 0 15,-11 4 0-15,12-1 0 0,-12 1 0 0,11-4 0 16,-11 4 0-16,11 0 0 0,-4 0 0 0,1 0 0 15,-1 4 0-15,1-3 0 0,8 8 0 0,1 1 1 0,-4 3-1 16,0 0 0-16,-5-6 0 0,-1 2 2 0,1-4-2 16,-1 2 0-16,2 5 0 0,1-1 0 0,1-1 0 15,-2 0 0-15,-9-10 0 0,11 11 0 0,-11-11 0 16,10 10 0-16,-10-10 0 0,7 7 0 0,-7-7 0 0,8 5 0 16,3 6 0-16,0-3 0 0,0 4 0 15,0-3 0-15,6 15 0 0</inkml:trace>
  <inkml:trace contextRef="#ctx0" brushRef="#br0" timeOffset="18970.29">18620 10736 552 0,'3'-1'0'0,"-3"1"0"0,-3-6 0 0,3 6 16 16,-8-8 1-16,8 8 0 0,-7-7 1 0,7 7 15 15,0-4 0-15,0 4 0 0,-4-1 0 0,4 1 8 0,0 0 0 16,0 0 1-16,-4 0-1 0,4 0 22 0,-3 0 0 16,3 0 0-16,-4 1 0 0,4-1-36 15,-10 13 0-15,10-13 0 0,-16 13 1 0,16-13 3 0,-28 16 2 16,28-16-1-16,-24 21 1 0,24-21-2 0,-23 17 1 15,23-17-1-15,-22 14 2 0,22-14 1 0,-26 10 1 16,26-10 0-16,-32 11 1 0,13-6-3 0,-1-2 1 16,1 2 0-16,3 2-1 0,1 2 0 0,2-5 0 15,0 1-1-15,-1 0 2 0,3 2-6 0,2 0 0 16,2 0 0-16,-7 0 0 0,1 1 2 16,0 4 2-16,0-5-1 0,2 0 1 0,4-2 2 15,1 1 2-15,-1 2 0 0,-3-3 0 16,1 2-2-16,0-3-1 0,-2 1 1 0,1 2 0 0,-3 2-6 15,2-1 1-15,0 1-1 0,-2 3 1 0,0-2-3 0,0 4 0 16,0-2 0-16,-2-1 1 0,0-1-5 0,2-1 0 0,-4-1 1 16,4 1-1-16,0 0-5 0,0-1 0 15,4 1 0-15,1-2 1 0,8-7-5 16,-7 9 2-16,-1-4-2 0,-1 2 2 0,-2 1-5 0,-2 1 1 16,-2 1 0-16,2 3 1 0,2 4-4 0,-1-3 0 15,-1 1 1-15,0-1 0 0,2 0-1 0,4-2 1 0,-1 2-1 16,-1 0 1-16,0 0-1 0,-4-1 1 0,3 1-1 0,5 0 1 0,-1 3-2 0,2-3 0 15,-5 2 1-15,2-1 0 0,-1 3-1 0,1-1 1 16,1-1 0-16,-3-1-1 0,1 2 0 0,1-3 0 16,-1 5 0-16,-1-3 0 0,-2 1-1 15,0-3 1-15,0 2 0 0,-3-1-1 0,1 1 0 0,2-1-1 16,-2 1 1-16,8 0 1 0,-3 1-3 0,3 0 1 0,-1-1-1 16,-3-1 1-16,1-6-2 0,1-4 1 0,1 4-1 15,1 1 1-15,-1 4-1 0,0 2 0 0,1-1 0 16,1 2 1-16,-5-1-2 0,-1 1 0 0,1 1 0 15,0-3 2-15,0 1-3 0,-1-1 0 0,3 1 0 0,3 0 1 16,2-4 0-16,0-2-1 16,0 4 0-16,1 0 0 15,1-2 0-15,1 2 0 0,1 0 0 0,-4 3 0 16,1 4-1-16,-7 1 2 0,3 1-1 0,-1-6 0 0,2 0-1 16,2 2 1-16,2-3 0 0,0 1 0 0,0 4-1 15,0-4 0-15,0 1 0 0,-2 1 1 0,1-6-1 16,-1 3 0-16,2 1 0 0,0 1 1 0,0 2-1 15,2 3 0-15,-1-1 0 0,-1-1 1 0,-1 2-1 0,-1-1 0 16,0-1 0-16,2 0 2 0,2 1-2 0,1 1 1 16,-1-3-1-16,0-1 1 0,-2-1-1 0,-2-4 1 15,0 3-1-15,2 0 1 0,2 2-1 0,0 0 1 16,2 0 0-16,-4 0 0 0,2 0-1 0,0 2 2 16,0-4-1-16,-1 2 0 0,1 1-1 0,0-1 1 0,0 1 0 15,-2 1 0-15,-2 0-1 0,-2-4 1 16,3 2-1-16,1 2 1 0,0-4-1 0,-2 2 2 0,2 0-1 0,2 0 0 0,-1 2-1 15,1-4 1-15,0 2 0 0,0 1 0 0,0-1-1 16,2 0 1 0,-4 0 0-16,-4 0 1 0,2-2-2 0,-2 0 1 15,2 1 0-15,2-1 0 0,2 0-1 0,0-1 0 0,0-1 0 16,0 1 1-16,2 1-1 0,-3 2 0 0,3-3 0 16,0 3 1-16,1 0-1 0,3 2 0 0,-2-4 0 15,-3 0 0-15,-1 2 0 0,2-5 0 0,-4 2 0 16,2 1 0-16,0-1 0 0,-1-1 0 0,1 3 0 15,0 1 0-15,0 0 0 0,-2 0 0 0,0 1 0 0,0-2 0 16,2-1 0-16,3 2 0 0,-3-3 0 0,0-1 0 16,0 1 0-16,0-1 0 0,0 3 0 0,-2-3 0 15,-2 4 0-15,0 4 0 0,0 1 0 0,0-7 0 16,0 2 0-16,2-1 0 0,-3-1 0 0,1 2 0 16,2 0 0-16,2 0 0 0,1 2 0 0,-3 0 0 0,2-1 0 0,0-1 0 15,0-1 0-15,-2-1 0 0,0 0 0 0,-2 1 0 16,2-1 0-16,2 0 0 0,2 1 0 0,0-3 0 15,-3 2 0-15,3-3 0 0,-4 2 0 0,0-1 0 16,0-8 0-16,0 0 0 0,0 0 0 0,0 2 0 16,0-9 0-16,0 7 0 0,0-7 0 0,0 7 0 0,0-7 0 15,0 3 0-15,0-3 0 0,0 7 0 16,0-7 0-16,4 7 0 0,-4-7 0 0,0 7 0 0,0-7 0 16,0 3 0-16,0-3 0 0,0 4 0 0,0-4 0 15,0 3 0-15,0-3 0 0,0 4 0 16,0-4 0-16,0 0 0 0,0 0 0 0,0 0 0 0,0 0 0 15,0 0 0-15,0 0 0 0,0 0 0 0,0 0 0 16,-9-9 0-16,9 9 0 0,-14-12 0 0,3 0 0 0,4-2 1 16,-4 0-1-16,3 0 0 0,1 4 0 15,-1 1 1-15,1-1-1 0,-2 1 0 0,3 2 0 0,-3 0 2 0,3 0-2 0,2 1 0 16,-5-1 0-16,2-5 1 0,1 3-1 16,0-3 0-16,1 0 0 0,1 0 0 0,-3-1 0 15,-1 1 0-15,4 2 0 16,-5 0 0-16,3-1 0 0,3 2 0 0,-5 3 0 0,5-5 0 15,-1 3 0-15,0-1 0 0,4 9 0 0,-4-11 0 0,4 11 0 16,-3-10 0-16,3 10 0 0,-4-10 0 16,4 10 0-16,-4-7 0 0,4 7 0 0,-4-9 0 15,4 9 0-15,0-7 0 0,0 7 0 0,0-3 0 16,0 3 0-16,0-2 0 0,0 2 0 0,0-5 0 16,0 5 0-16,0-4 0 0,0 4 0 0,0 0 0 0,0 0 0 15,0 0 0-15,0 0 0 0,0 0 0 0,0 0 0 16,0 0 0-16,0 0 0 0,0 4 0 0,0-4 0 15,4 10 0-15,4 8 0 0,-1-3 0 0,-3 2 0 0,0 2 0 16,1-3 0-16,1 1 0 0,1-1 0 16,1 1 0-16,-1-1 0 0,1-1 0 0,-1 1 0 0,0 0 0 15,-1-4 0-15,0-2 0 0,-1 2 0 0,1 0 0 16,1 4 0-16,1-1 0 0,-1-1 0 0,1-2 0 16,-5-3 0-16,1-2 0 0,0 2 0 0,1-1 0 15,1 1 0-15,0 0 0 0,-1-1-1 0,-1-1 1 16,2 2 0-16,-1-1 0 0,1-1-2 0,-1 2 2 0,1 0 0 15,-1-2 0-15,1 1-1 0,0-3 1 0,-6-5 0 16,7 7 0-16,-7-7-1 0,6 7 1 0,-6-7 0 16,3 4 0-16,-3-4 0 0,4 3 0 0,-4-3 0 15,8 4 0-15,-8-4 0 0,7 0 0 0,8-6 0 16,-2-2 0-16,0-3 0 0,0-1 0 0,4-3 0 0,-2 1 0 16,2-2 0-16,-4 1 0 0,3-3 0 15,-1 1 0-15,2-2 0 0,-2 0 0 0,2 0 0 0,1 0 1 16,-3 0-1-16,-2-2 0 0,15-5 0 0,-4 2 1 0,8-2-1 0,0 4 0 15,20-10 0-15</inkml:trace>
  <inkml:trace contextRef="#ctx0" brushRef="#br0" timeOffset="20747.5">23317 10923 778 0,'2'0'0'0,"-2"0"0"0,3 0 0 0,-3 0 7 0,2-1 0 16,-2 1 0-16,0-2 0 0,0 2 37 0,0-2 1 15,0 2 0-15,0-2 0 0,0 2 3 0,0 0 0 16,0 0 1-16,-2-3 0 0,2 3-8 0,-3-5 2 16,3 5 0-16,-8-16-1 0,8 16-19 0,-13-22-1 15,13 22 1-15,-13-21 0 0,13 21 1 0,-5-12-1 16,5 12 1-16,-4-14 1 0,4 14-1 0,0-17 1 0,0 17 0 15,0-18-1-15,0 18-1 0,5-12 0 0,-5 12 1 32,14-12 0-32,-14 12-2 0,20-9 2 0,-20 9-1 0,26-5 1 15,-26 5 2-15,26-3 0 0,-26 3 1 0,36-4 0 16,-16 4-2-16,1 4 0 0,-3-4-1 0,-5 2 2 0,-5-1-2 16,-5 4-1-16,-3-5 1 0,4 6 1 0,-4-6-3 15,2 8 2-15,-6 3-1 0,-1-1 1 0,-5 6-5 0,-1 1 0 16,-2-2 0-16,-4 1 1 0,-1-7-3 0,-3-1 0 15,1 1 0-15,-1 0 1 0,1-2-3 0,-1-6 1 16,1 1 0-16,-3-2-1 0,-1-2-2 0,0 1 0 0,3-6 1 16,5 0-1-16,3 0 3 0,1-5 0 0,7 3-1 15,3-7 2-15,4 1-1 0,3-4 1 0,5 3 0 16,1-3-1-16,4 0 1 0,2-2 1 0,-1 2-1 16,1 4 1-16,0 3-2 0,2 1-1 0,1 1 1 15,-1 5 1-15,-1 3-4 0,1 2 1 0,-2 2-1 16,0 1 2-16,-3 2-3 0,-1 2 1 0,1 2-1 15,-3 3 0-15,-2-1-3 0,0 4 1 0,-1 1 0 16,-4-2 1-16,-1-1-5 0,-1 1 1 0,-2 0 0 0,-2-2 1 16,0 0-3-16,-1-1 2 0,-3-3-1 0,-5 1 0 0,-2-6-1 0,-4 3-1 15,-2-1 1 1,1 2 0-16,-3-4 0 0,1 6 0 0,1-6 1 0,2 1 0 16,1-4-2-16,-1-2 2 0,2 0-2 0,4-1 2 15,3-1-2-15,3 1 2 0,5 3-2 0,-8-12 2 0,6 1-1 16,2 1-1-16,2-2 1 0,4-2 0 0,3-7-1 15,4 2 0-15,2 2-1 0,2 1 2 0,2 3-2 16,-1 0 1-16,1 5-1 0,-1 1 0 0,3 5 0 0,-1 2 0 16,-1 0-1-16,-2 4 2 0,0 3-2 0,-2 3 0 15,-4 2 0-15,-4 0 1 0,-1 0-2 0,-3 2 1 16,-1 2 0-16,-2-1 0 0,-2 1 0 0,-1 1-1 0,-3-1 0 16,-1-2 1-16,-4-6-1 0,-4 1 1 0,-2-1-1 0,-2 1 2 15,-1 0-2-15,-5-2 1 0,3-4-1 16,0-1 1-16,-1 1 0 0,1-3-1 0,3-5 0 0,6 2 1 15,4-1-1-15,3 1 0 0,6 3 0 0,-7-5 2 0,7 5-2 16,-7-9 0-16,7 9 0 0,-4-12 1 0,4 5-1 16,0 2 2-16,2-7-1 0,3-1 0 0,6 0-1 15,3-1 2-15,-1 3-2 0,0 1 1 0,0 5 0 16,0 3 0-16,-2 2 1 0,-2 0-1 0,1 0-2 16,-3 0 1-16,-7 0-1 0,11 7 1 0,-5 0-2 15,-1 2 1-15,-1-1 0 0,0 1 0 0,-2 1-19 0,-1-1 1 16,-1-9 0-1,4 7 0-15,-4-7-30 0,2 2 1 0,-2-2-2 0,0 0 2 16,0 0-30-16,0 0-1 0,0 0 1 0,0 0 1 16,0 0 7-16,-2 5 2 0,2-5 0 0</inkml:trace>
  <inkml:trace contextRef="#ctx0" brushRef="#br0" timeOffset="22318.15">23313 10904 1093 0,'0'0'0'0,"0"0"0"15,0 0 0-15,0 0 3 0,0-3 1 0,0 3 0 16,0-4 0-16,0 4 1 0,0-1 0 0,0 1 0 16,0-6 0-16,0 6-2 0,0-3 0 0,0 3-1 15,0-5 2-15,0 5-4 0,0-7 0 0,0 7 0 0,0-7 1 16,0 7-1-16,0-4 0 0,0 4 0 0,0-1 0 16,0 1 1-1,0-4 0-15,0 4 0 0,0-3 1 0,0 3 7 16,0 2 0-16,0-2 0 0,0 1 1 0,0-1 20 15,0-3-1-15,0 3 0 0,2-5 1 0,-2 5 21 16,7-9-1-16,-3 2 1 0,-2 0-1 0,-2 7 4 16,4-7 1-16,-4 7-1 0,7-8 1 0,-7 8-9 0,8-7 1 0,-8 7 0 15,9-9 0-15,0 4-6 0,2 1 0 0,-1-4 1 0,-1-1-1 16,0-1-5-16,1-1 0 0,-1 1 0 0,0-1 0 16,3 3-5-16,-1 1 1 0,-2-3-1 0,0 1 1 0,-1 2-5 15,-3 2 0 1,3 0-1-16,1-4 2 0,1 0-5 0,-1 1 0 0,4-1 0 15,0-1 1-15,4-1-4 0,-1 1 1 0,-1-2-1 0,-2 0 2 0,-1-1-3 0,-1 3 0 32,0 3 0-32,0-3 1 0,0-2-3 0,0 0 0 0,1-1-1 0,-3 3 2 0,-2 1-2 15,-1 1 0-15,0-1 0 16,-1 0-1-16,1 1-1 0,-1 1-1 0,1 2 1 0,0-6-1 16,1 1-2-16,2 0 2 0,3-1-2 0,-1-4 1 0,-2-1-2 15,0 2 2-15,1-3-2 0,-1 1 1 0,-2 4 0 16,-1 3 0-16,0 1 1 0,1-4-1 0,0 0-2 15,1 3 1-15,-2 0-1 0,-1-1 1 0,1 0-1 16,-1-1 0-16,1 1 0 0,-2-1 1 0,-1 1-2 16,1-2 0-16,0-4 0 0,0-1-1 0,-1-2-1 15,1-2 1-15,0 0-2 0,-1 1 2 0,3 2-2 16,1 1-1-16,1 1 1 0,-4-1 0 0,-1 2-1 16,-1 2-1-16,2-6 0 0,2 2 2 0,1 0-1 0,0 0 2 15,-1 1-2-15,-2 0 2 0,0-1-3 0,-1 0 2 0,1-1-1 16,0-1 1-16,1-1-2 0,3-1 2 0,-3 0-1 0,-1-5 1 15,-2 0-2 1,0 0 1-16,0 0 1 0,1 2-1 0,3 3 0 16,1-3-1-16,1 0 1 0,-3 0 0 0,1-2-1 0,-2 0 1 15,-1 1-1-15,1 5 2 0,4-3-3 0,-1 2 1 16,-1 1 1-16,-3-3-1 0,1 2-1 0,0-3 0 16,0-2 1-16,-1 0 0 0,1-1-1 0,-2-1 2 15,0 0-2-15,0 2 1 0,0-1 0 0,-2 2 0 0,0-1-1 16,1 0 2-16,5 2-2 0,1-4 1 0,-1 3 1 0,-4 0-1 15,-4 5-1-15,-4-5 0 0,3 1 1 16,1 2-1-16,0-6-1 0,0 2 0 0,0 2 0 0,0-1 1 16,1 5 0-16,-1-1-1 0,0 0 0 0,0-5 1 15,2 2-1-15,2-4 1 0,-2 4 0 0,-2 0 0 0,0 1 0 16,0-4 0-16,0 2 1 0,0-1-1 0,2 2-1 16,2 2 1-16,0-2 0 0,-2-1 1 0,-2-2-2 15,0 1 1-15,2 0 0 0,2 1 0 0,0 5 0 0,-2-1 0 16,0 2-1-16,0-2 1 0,0-1-1 0,2-1 0 15,0 1 1-15,-2-1 0 0,-4 1-1 0,-1-3 0 16,1 1 0-16,4 0 0 0,2 0 0 0,1 1 1 16,-1-1-1-16,0 7 1 0,-2-1-1 0,-2 3 0 0,0-4 0 15,1 5 2-15,1-2-2 0,0 4 1 0,0-2-1 16,0-1 1-16,0-6-1 16,0 0 1-16,0 1-1 0,-2-1 1 0,2 0-1 15,0 4 0-15,-2-2 0 0,2-2 2 0,2 4-2 16,0-4 0-16,-2 0 0 0,-2 5 0 0,0-1 0 0,0-4 0 15,2 6 0-15,0-2 0 0,-2 4-1 0,0-2 2 0,0-1-2 16,1-1 1-16,-1 0-1 0,0-1 1 0,0 3 0 16,0-3 0-16,0-2-1 0,0 4 1 0,2-5 0 15,2 2 0-15,0-1-1 0,0-1 2 0,0 0-2 16,-2 0 1-16,0 4-1 0,0 0 1 0,0 1-1 16,-2-1 1-16,0-1-1 0,-2 3 0 0,3-2 0 0,1 1 1 15,0 0-1-15,0 3 0 0,-2-3 0 0,0-1 1 0,-2-1-1 16,0 3 0-16,2 6 0 0,-1-3 0 0,1 2 0 15,0 1 0 1,0-5 0-16,2-1 0 0,2-1 0 0,0-1 0 16,-2 3 0-16,0-2 0 0,-4 2 0 0,-1 2 0 15,5 12 0-15,-4-7 0 0,4 7 0 0,-2-8 0 0,0-1 0 16,0-1 0-16,0 1 0 0,1 0 0 0,-1-3 0 0,0 0 0 16,0 2 0-16,0-2 0 0,0 5 0 0,2 2 0 15,0-4 0-15,0 5 0 0,0 4 0 16,0-8 1-16,0 8-1 0,-2-7 0 0,2 7 0 15,0-4 1-15,0 4-1 0,0-1 0 0,0 1 0 0,0-4 0 16,0 4 0-16,0-5 0 0,0 5 0 0,0-3 0 0,0 3 0 0,0-4 0 0,0 4 0 16,-1 0 0-1,1 0-1-15,-4 0 1 0,-4 4 0 0,1-1 0 0,-2 2-1 0,-1 4 1 16,-1 3 0-16,0 0 0 0,0 4-1 0,0-6 1 16,-1 2 0-16,1 0 0 0,0 0-1 15,0 1 1-15,1-1 0 0,1-4 0 0,2 4 0 16,-1-3 0-16,3-2 0 0,-1 2 0 0,0-4 0 0,1 2 0 15,5-7 0-15,-8 12 0 0,8-12 0 16,-7 9 0-16,7-9 0 0,-4 8 0 0,4-8 0 16,-3 5 0-16,3-5 0 0,-4 4 0 0,4-4 0 15,-4 3 0-15,4-3 0 0,0 0 0 0,0 0 0 16,0 0 0-16,0 0 0 0,-2 0 0 0,2 0 0 0,0-8 0 16,2-4 0-16,0-1 0 0,2 1 0 0,-1 0 0 15,1 0 0-15,0 0 0 0,1 0 0 0,1 0 0 0,0 1 0 16,-1 1 0-16,1 0 0 0,-1-1 0 15,-5 11 0-15,8-8 0 0,-8 8-1 0,7-11 1 0,-7 11 0 16,8-7 0-16,-8 7 0 0,7-5 0 0,-7 5 0 16,10-3 0-16,-10 3 0 0,11 0 0 0,2 1 0 0,0 3 0 15,0 3 0-15,0-2 0 0,4 4 0 0,-1 1 0 0,-1 0-1 16,0 1 1-16,2 1 0 0,0 2 0 16,-4-2-1-16,2 2 1 0,13 13 0 15,-4-1 0-15,0 2-2 0,-2 0 2 0,3 10-1 0</inkml:trace>
  <inkml:trace contextRef="#ctx0" brushRef="#br0" timeOffset="24369.55">23308 10864 829 0,'0'0'0'15,"0"0"0"-15,-2-1 0 0,2 1 128 0,-2 0 0 16,2 0 0-16,-4-5 0 0,4 5-30 0,-7-4 2 0,7 4 0 0,-15 2 0 0,15-2-62 16,-30 7 1-1,11-6-1-15,3 3 2 0,-1-1-29 0,0 1 0 16,0 1 0-16,-1 2 1 0,-1-4-10 0,0 3 1 15,1-5 1-15,-1 5-1 0,0 0-1 0,-1 1 2 16,1-1-2-16,-1 0 1 0,-1 0 1 0,-1 2-1 0,0 1 0 0,-1 1 1 16,-1-1 10-16,-2 3 2 0,0 0 0 0,-2 0-1 0,0 6 12 15,-4-4 1-15,1-1-1 16,1 1 1-16,2 0 8 0,-2 0 0 0,2 0 0 16,2-2 0-16,4 0-3 0,1-3 0 0,2 1 0 0,1-1 0 0,-3-2-5 15,1 3 1-15,1-1-1 0,1-4 1 0,-3 2-8 0,1 1 2 16,-3 4-2-16,1-3 1 15,-2 0-4-15,-2 1 0 0,-1 1 0 16,3-1 1-16,0 0-3 0,-2 2 0 0,2 4-1 16,3-4 2-16,4-3-2 0,1 3-1 0,1-3 1 15,0-1 1-15,0 3-3 0,0-1 2 0,0-1-1 16,0 1 1-16,-1 0-2 0,-3 1 2 0,2 1-2 0,-2 2 2 16,1 0-2-16,-1-4 1 0,1 2-1 0,-1 0 2 0,0 0-3 15,1-1 1-15,1-1-1 0,0 0 0 0,0 1 0 0,1-3-1 16,-1 3 0-16,0-1 0 0,2 2-2 15,4-3 0-15,2 3 0 0,-3-3 1 0,-1 3-1 0,0-3 0 16,0 3 0-16,2 2 0 0,2 5-2 0,0-4 1 16,-3 2 0-16,1-3 0 0,2 0-3 0,0-4 1 0,-1 1-1 15,1 3 2-15,0 1-2 0,1 3-1 0,3-3 1 0,-3 2-1 16,1 4-1-16,-1-3 1 0,1 1-1 0,-1-2 2 0,-1 0-3 31,-2 1 1-31,1-3-1 0,3 1 2 0,1-1-2 0,1 1 0 0,-3 1 1 0,3 2-1 16,-3-2-1-16,1 6 1 15,-1-2 0-15,1-4 1 0,0 0-2 0,-1 2 1 0,1-1-1 0,-1 1 1 0,1 0 0 0,-1 2-1 32,3 1 0-32,-1 1 1 0,-1-1-2 0,1 1 1 15,0-1-1-15,1-1 1 0,1 1-1 0,2-1 0 16,-1 0 0-16,-3 0 1 0,-1-1-1 0,-1-1 0 0,1 2 0 16,1-4 2-16,2 2-2 0,4-1 0 0,0 3 0 15,-2-4 0-15,1 2 0 0,-1 0 0 0,0 0 0 16,0 0 1-16,-2 3-1 0,1 3 0 0,1-1 0 0,0-2 1 15,0-1-1-15,0 0 0 0,2 1 0 0,0 1 0 16,-2-2 0-16,2 0 0 0,2-1 0 0,0-1 0 0,0 2 0 0,0 0 0 16,-2 0 0-16,-2 1 1 15,0 2-1-15,0 1 0 0,0-3 0 0,-2 1 1 0,3 1-1 0,-1-3 0 16,0 1 0-16,0 2 1 0,2 2-1 0,2-3 1 16,0 1-1-16,0-2 1 0,-2-1-1 15,0 0 1-15,0 1 1 0,1-1-1 16,3 2-1-16,2-1 1 0,-2 1-1 0,-3-1 1 0,-1 1-1 0,-3-2 0 0,1-1 0 15,2 5 1 1,0 0-1-16,-2 3 0 0,2-2 0 0,2 0 0 0,2 0 0 16,-3 0 0-16,1-2 0 0,0 0 0 0,0 1 0 15,0-5 0-15,0 1 0 0,0 2 0 0,-2 1 0 16,-2 0 0-16,2 0 0 0,0 1 1 0,0-1-1 16,0 0 0-16,0 2 0 0,0 2 1 0,0-2-1 0,0 0 0 15,0-2 0-15,2 2 1 0,3 0-1 0,3 0 0 16,-3-4 0-16,-3 1 2 0,-2-1-2 0,-2 1 0 0,2-1 0 15,2 1 0-15,2-1 0 0,-2 1 0 0,0-1 0 16,-1-1 0-16,3 3 0 0,0 2 0 0,-2-2 0 16,0-1 0-16,1-2 0 0,1-1 0 0,0 1 0 15,-1-2 0-15,3-1 0 0,1-1 0 16,1 0 0-16,-2 0 0 0,-1-1 0 0,1 0 0 0,-1-3 0 0,1 3 0 0,-1 0 0 0,1-1 0 16,0 1 0-1,-1-1 0-15,1-1 0 0,-1-2 0 0,1 0 0 0,-2 1 0 0,-1-1 0 0,-1 0 0 16,2 0 0-16,0 0 0 0,-2-2-2 0,0-1 2 15,-1 0 0 1,3-2 0-16,-4-7-1 0,4 6 1 0,-4-6 0 16,4 4 0-16,-4-4-1 0,3 3 1 0,-3-3 0 15,0 0 0-15,0 0-1 0,0 0 1 0,0 0 0 16,2 0 0-16,-2 0-1 0,4 0 1 0,-4 0 0 16,7-5 0-16,-7 5-1 0,12-10 1 0,1-7-1 0,-2-1 1 15,2 1-1-15,-2-2 1 0,-2 3-2 0,2 2 2 0,1 1-1 16,-1-3 1-16,0-3-1 0,0-2 1 0,-2 0-1 0,-1 2 1 15,-2 6-1-15,-1-1 1 0,-1 0-1 0,0 2 1 16,-3 1 0-16,1 3 0 0,0-1-1 0,0 2 1 16,-2 7 0-16,2-10 0 0,-2 10-1 0,2-9 1 0,-2 9 0 15,2-10 0-15,-2 10 0 0,0-7 0 0,0 7 0 16,0-4 0-16,0 4-1 0,0-3 1 0,0 3 0 16,0-4 0-16,0 4-2 0,0-3 2 0,0 3 0 15,0 0 0-15,0 0-1 0,0 0 1 0,0 0 0 16,-8 0 0-16,8 0-1 0,-9 5 1 0,-4 7 0 15,0 2 0-15,0 2-1 0,2 1 1 0,-1 0-1 0,1 2 1 16,2 0-1-16,0 0 1 0,1 0-1 0,-1 1 1 16,1 0-1-16,1-1 1 0,-1 2-2 0,1 0 2 15,1 0-1-15,1 1 1 0,-1 1-1 0,1-1 1 16,-1 1-1-16,0-1 1 0,3-5 0 0,1 1 0 0,0-3-1 16,2 4 1-16,0-7 0 0,-2 2 0 0,0-2-1 15,0 1 1-15,2-3-1 0,-1 0 1 0,-1-1-1 16,-2 0 1-16,2-2-2 0,0-1 2 0,0 1-1 15,0 0 1-15,2-7 0 0,-3 11 0 0,3-11-1 16,-4 8 1-16,4-8 0 0,-4 7 0 0,4-7-1 16,-3 4 1-16,3-4 0 0,-10 5 0 0,10-5-1 15,-11 3 1-15,-6-3 0 0,1-1 0 0,-3-3-1 0,-2-1 1 16,3-2 0-16,-1-2 0 0,2 1-1 0,1-1 1 16,-1-3 0-16,0 0 0 15,2-2-1-15,0 0 1 0,4 0 0 0,0 0 0 16,0-1-2-16,1 1 2 0,7 7 0 0,-1-2 0 0,2 1-1 15,-4 1 1-15,6 7 0 0,-7-10 0 0,7 10-1 16,-6-11 1-16,6 11 0 0,-5-3 0 0,5 3-1 16,-4-6 1-16,4 6 0 0</inkml:trace>
  <inkml:trace contextRef="#ctx0" brushRef="#br0" timeOffset="30174">12620 10726 778 0,'4'0'0'0,"-4"0"0"0,0-3 0 0,0 3 3 0,0-13-1 0,0 13 0 15,0-6 0-15,0 6 32 0,0 1 0 0,0-1-1 16,0 5 1-16,0-5-9 0,0 4-1 0,0-4 1 16,0 3 0-16,0-3-10 0,-8 9 1 0,8-9 0 15,-17 5 1-15,17-5-4 0,-26 12 1 0,26-12-1 16,-24 9 1-16,24-9-2 0,-13 3 0 0,13-3 1 0,-4 0-1 15,4 0 23-15,-2-5 1 0,2 5-2 0,-5-3 2 16,5 3 6-16,-2-5-1 0,2 5 1 0,7-7-1 16,-7 7-1-16,6-12 0 0,-6 12 0 0,15-21 1 0,-15 21-5 15,22-28 1-15,-22 28 0 0,21-19 0 0,-21 19-10 16,18-12 1-16,-18 12-1 0,19-7 1 0,-19 7-10 16,22-7 0-16,-22 7 0 0,23-2 1 0,-23 2-6 15,22 0 2-15,-22 0-1 0,21 0 1 0,-21 0-5 16,16 6 1-16,-16-6 1 0,12 10-1 15,-12-10 1-15,9 10 0 0,-9-10 1 0,5 11-1 0,-5-11 5 16,4 10 0-16,-4-10 0 0,-2 10-1 0,2-10 1 16,-3 11 1-16,3-11 0 0,-19 15 0 0,0-4 0 0,-5-3 0 15,2-1 0-15,-1-3 1 0,1-2-2 0,2-1 0 16,-3-1 0-16,8-1-1 0,2-1-2 0,2-2 1 16,4 3-2-16,3-3 2 0,4 4-3 0,-2-2 0 15,2 2 1-15,-6-3-1 0,6 3-2 0,0-5 1 16,0 5 0-16,0-11 1 0,2 5-3 0,4-1 0 0,5 0 0 15,-3 0 1-15,3 0-1 0,4 3 0 0,0 1 0 16,-1 1 0-16,3 2-3 0,-4 2 1 0,0 3 0 0,-2 2 0 16,-1-4-3-16,-1 6 2 0,-1 0-2 0,-3-2 2 15,1 1-3-15,-6 1 2 0,2 0-2 0,-1-1 1 16,-1 4 0-16,-3 1-1 0,-3-1 1 0,-1-4 0 16,-4 4-2-16,-3-3 2 0,1 0-1 0,2-1 0 15,4-1 0-15,-3-2-1 0,10-5 0 0,-9 6 2 0,0-6-2 0,3-2 1 16,6 2-1-1,-3-4 2-15,3 4-2 0,-6-3 0 0,6 3 0 16,-6-12 1-16,6 3-2 0,6-1 1 0,-4-2 0 16,3 0 1-16,7-6-2 0,1 3 1 0,0-3-1 0,-2 6 1 15,2 5-1-15,-2 2 1 0,-3 4-1 0,-1-1 1 16,-7 2-1-16,6-4 0 0,-6 4 0 0,5-3 2 0,-5 3-2 16,0-2 0-16,0 2 0 0,0 0 0 0,0 0 0 15,0 0 0-15,0 0 0 0</inkml:trace>
  <inkml:trace contextRef="#ctx0" brushRef="#br0" timeOffset="31741.75">12538 10716 1569 0,'0'0'0'0,"0"0"0"0,0 0 0 0,0 0 42 0,0-2-1 15,0 2 1-15,0-4 0 0,0 4 24 0,0 0 1 0,0 0 0 16,4 0 1-16,-4 0-45 0,7 0 2 0,-7 0-1 16,8 6 0-16,-8-6-19 0,22 5 0 0,-22-5 1 15,28 5 0-15,-6-5-5 0,2 2 0 0,-3-2 0 16,-2-2 0-16,-1-5-1 0,-1 2 0 0,0 0 0 16,-2 0 1-16,-2-1-1 0,-2 1 0 0,-2 0 0 15,2 0 0-15,1 0 0 0,-3-1 1 0,2-2 0 16,0 1 1-16,0-2 3 0,2 0 1 0,-3 1-1 15,1-1 2 1,2-1 8-16,0-2-1 0,0 0 1 0,2-1-1 0,-2 3 4 16,2-6 0-16,2 1 0 0,-1 1 0 0,1-5 5 0,0 0-1 15,0 3 1-15,-4 4-1 0,-4-2 1 0,0 4 0 16,1 0 0-16,-1-4 0 0,0 0-4 0,1-5 0 16,1 5 0-16,2-3 2 0,-6 1-6 0,5 1 1 0,-3 1 0 15,4-2-1-15,4 2 0 0,-1 1 0 0,-3-1-1 16,1-4 1-16,-1 3-1 0,-2-1 2 0,-2 2-1 15,0 2 0-15,1-5 0 0,-1 1-1 0,-3 1 1 16,-1 1 0-16,3-3 0 0,-1 1 1 0,-1 4 0 0,-1-2 1 16,1 4-5-16,-4 1 0 0,1-3 1 0,1 3-1 15,0-3-1-15,2 4 0 0,-3-5 1 0,7-6-1 16,-3 0-2-16,4-1 0 0,-3-3 0 0,-1 2 1 16,-1 2-3-16,-1 4 1 0,1-4-1 0,-1 0 1 15,1 0 0-15,-2 1 0 0,-1-4 0 0,3 1 0 0,2-1-2 16,-1 1 1-16,2 0 0 0,-3-3 1 0,1 3-4 15,-1 0 2-15,1 1-1 0,5-5 1 0,-3 5 0 0,2-5-1 16,0 3 1-16,0-1 1 0,2 3-3 0,-3-1 1 0,1 0-1 16,0 0 2-16,-2-1-2 0,1-1 1 0,-1 2-1 15,0 1 1-15,1-1-2 0,-1 0 0 0,0 0 1 16,1 1 0-16,-5-1-2 0,-1 0 2 0,2 0-1 0,-1 1 1 16,1-1-1-16,-1 2 1 0,1 1 0 0,0-2 0 15,-5-1-1-15,3 0-1 0,0 0 0 0,0 1 1 16,1-1 0-16,1 4 0 0,-3-2-1 0,1-2 2 15,-2 0-2-15,2 0 0 0,-4-3 0 0,2 3 1 16,-2 0-2-16,0-3 1 0,0 3 0 0,0 1 0 16,0 2 1-16,0-1-1 0,0 0 0 15,0 0 0-15,0-7 0 0,0 2 0 0,0 0 0 16,0 0 0-16,2 6-1 0,-1-1 2 0,1 2-2 0,0-4 1 16,2 0-1-16,-4 1 0 0,2-1 0 0,1 2 2 15,-3 2-2-15,2-1 1 0,0-2-1 0,0-1 1 16,0 0-1-16,0 0 2 0,1 0-2 0,-3 1 1 0,0 4-1 15,0-1 0-15,0-2 0 0,2 1 2 0,2 1-2 16,-4 2 1-16,2-3-1 0,-2 1 1 16,-2 3 0-16,2 2 0 0,0 2 0 0,0-6 0 0,2 2 0 15,0 0 1-15,0 1-1 0,0-3 1 0,-1-1-2 16,3-1 2-16,-4 1-2 0,2-2 1 0,2 2-1 16,-4-4 0-16,2 0 0 0,-1 2 2 0,3 2-3 15,2 0 1-15,-4 1 0 0,1-1 0 0,-3 1-1 16,0 4 1-16,0-2 0 0,2-1 0 0,4-5-1 0,-1 0 2 0,1-3-1 15,-4 2 0-15,2 1-1 0,-3 1 1 16,5-2 0-16,-4 4 0 0,2-2-1 0,1 1 1 16,3 1 0-16,-3-4 1 0,1 2-2 0,1 0 1 15,-1 4 0-15,-2-1 0 0,-1 4-1 0,-1 0 0 0,2 0 0 16,-4 1 1-16,-4-1-1 0,4 0 0 16,0 3 0-16,0-3 1 0,0 0-1 0,0-5 0 0,-2 1 0 15,0 1 0-15,1 1 0 0,-3 2 0 0,4 0 0 16,0-1 0-16,-4 1 0 0,2 2 0 0,2 3 0 0,0-2 0 15,0-3 0-15,0 4 0 0,0 1 0 0,0 2 0 16,0 5 0-16,0-9 0 0,0 9 0 0,0-12 0 16,0 12 0-16,0-4 0 15,0 4 0-15,-3-5 0 0,3 5 0 0,0-3 0 16,0 3 0-16,-4-6 0 0,4 6 0 0,0-3 0 16,0 3 0-16,-2 0 0 0,2 0 0 0,0 0 0 15,0 0 0-15,-4 0 0 0,4 0 0 0,-9 0 0 0,0 0 0 16,-3 0 0-16,-1 3 0 0,0 3 0 0,-5-3 0 15,3 2 0-15,2 0 0 0,0 2 0 0,0 0 0 16,0 2 0-16,1 1 0 0,1 1 0 0,2-1 0 16,0 1 0-16,-1-1 0 0,3 2 0 0,1-5 0 15,1 2 0-15,-1-4 0 0,0 2 0 0,6-7 0 16,-7 5 0-16,7-5 0 0,-6 3 0 0,6-3 0 16,-3 4 1-16,3-4-1 0,-4 3 0 0,4-3 0 0,0 0 1 15,0 0-1-15,0 0 0 0,0 0 0 0,0 0 0 16,0 0 0-16,0-1 0 0,9-10 0 0,2-4 0 15,6 1 0-15,2-2 0 0,-10 8 0 16,2-5 0-16,1 5 0 0,-1-1 0 0,-4 6 0 16,1-4 0-16,-8 7 0 0,11-5 0 0,-11 5 0 15,7-9 0-15,-7 9 0 0,8-7 0 0,-8 7 0 16,9-4 0-16,-9 4 0 0,6-1 0 0,-6 1 0 16,3 0 0-16,-3 0 0 0,4 0 0 0,-4 0 0 0,8 0 0 15,-8 0-1-15,11 12 1 0,9 17 0 0,-3-3 0 16,2 4 0-16,-4 1 0 0,-2-7 0 0,1 0 0 15,0-3 0-15,-3 2 0 0,7 4 0 0,-1 3 0 16,4-4 0-16,-3 1 0 0,-1 11 0 0,-2 2 0 0,-6-2-2 16,-3 4 1-16,-12 20 0 0</inkml:trace>
  <inkml:trace contextRef="#ctx0" brushRef="#br0" timeOffset="32241.69">12745 10788 527 0,'5'0'0'0,"-5"0"0"0</inkml:trace>
  <inkml:trace contextRef="#ctx0" brushRef="#br0" timeOffset="33753.78">12788 10735 640 0,'3'0'0'0,"-3"0"0"0,0 0 0 0,0 0 66 0,0-6 1 0,0 6-1 0,0 0 0 0,0 0 31 0,0 0 0 15,0 0 0-15,0 2 0 0,0-2-82 0,6 7 1 16,-6-7-2-16,5 9 2 0,-5-9-12 0,-1 5 2 0,1-5-1 31,-4 12 0-31,4-12-5 0,-6 12 1 0,6-12 0 16,-7 12 1-16,7-12-2 0,-11 9 0 0,11-9 0 16,-13 12 0-16,13-12 1 0,-17 9 0 0,17-9 0 0,-19 10 0 15,19-10 2-15,-18 7 2 0,18-7-2 0,-21 7 2 0,21-7 8 16,-22 7 2-16,22-7-1 0,-21 7 1 0,21-7 7 15,-13 3 2-15,13-3-2 0,-11 4 2 16,11-4 2-16,-11 5 1 0,11-5 0 0,-9 7 0 0,9-7 4 0,-12 7 0 16,12-7 1-16,-13 7-1 0,13-7 5 0,-16 12 0 15,16-12 0-15,-21 12 0 0,21-12-5 0,-32 15 1 16,32-15-1-16,-29 21 2 0,29-21 0 0,-30 21 1 16,30-21 0-16,-21 16 1 0,21-16-7 0,-22 17 1 0,22-17-1 15,-26 17 1-15,26-17-5 0,-26 18-1 0,26-18 1 0,-32 19 0 16,13-11-2-16,1 4-1 0,-1-3 0 0,1 0 1 15,3 1-7-15,0 0 2 0,-2 1 0 0,2-1 0 16,-4 1-3-16,-3-1 2 0,3 0-1 0,4 4 0 16,-3 2-2-16,1-1 0 0,2-1 0 0,-3-2 0 0,3 0-2 15,0 0 1-15,-2 1-1 0,2-1 1 0,-2 0-1 16,2-2 2-16,0 1-2 0,1-1 1 0,1 2-3 16,-1 4 1-16,-2-4 0 0,3 0 1 0,-4 2-3 15,2 1 1-15,2-3 0 16,-4 1 2-16,4 4-2 0,0-5 0 0,0 0-1 0,-4 0 3 15,1 2-4-15,1 2 1 0,-4-4 0 0,6-2 0 16,2 2 0-16,3 0 0 0,-1 2 0 0,0 2 1 0,-4 3-3 16,-2-4 2-16,2 3-1 0,3-1 1 0,-1 2-3 0,4 0 1 15,-4 0 0-15,-2 0-1 0,1 0 1 16,-1 4-1-16,0-1 1 0,2-1 1 0,4 0-3 16,1-1 1-16,-1 3-1 0,1-1 2 0,-5 3-3 0,3-5 2 15,-3 1-2-15,4 0 2 0,-4 0-3 0,3 0 1 0,-3-1 0 16,3 4 1-16,-3 2-2 0,4 0 0 0,-3 0 1 0,3-5 0 15,1 2-1-15,1-3 0 0,1 3 1 16,-1 1 0-16,-1 2-1 0,2 0 2 0,1 0-2 0,3 0 1 16,0-2-2-16,1 2 2 0,-1 0-1 0,-1-2 0 15,1-1 0-15,-6-1 1 0,6 3-1 0,-4 1 0 16,2-1-1 0,2 1 0-16,0-1 0 0,0 1 2 0,-5 1-2 15,3 3 1-15,-4-6-1 0,3 2 1 0,1 0 0 16,-4 0-1-16,4 2 0 0,-1-1 0 0,3-1 0 0,0 0 0 15,-2 0 0-15,2 2 0 0,-4 1 1 16,2 2-1-16,2-1 0 0,-6-3 0 0,5 1 0 16,-5 0 0-16,2 1 0 0,2 1 2 0,-1-1-3 0,1-1 1 15,0-1 0-15,2-1 0 0,0 0-1 0,0-1 1 16,2-3 0-16,-2 2 0 0,-2 1-1 0,2-1 1 16,-4 0-1-16,2 0 2 0,2-1-2 0,0 1 0 0,0 2 0 15,-3 2 1-15,1-1-1 0,2 1 0 0,0 0 0 0,0-2 1 0,2 0-1 0,1 0 0 16,-1-6 0-16,2 5 1 0,-2-3-1 0,3 2 0 0,-5 1 0 15,0-1 1-15,0-3-1 0,-3-2 0 0,1 3 0 16,0 2 1-16,2 0-1 0,-4 1 0 0,4 1 0 16,0-4 1-16,-2-1-1 0,2 1 0 0,0-1 0 15,0 0 0-15,6 0 0 0,1-6 0 0,-1 3 0 16,-6-5 0-16,2 1 0 0,-2 0 0 0,0 0 0 16,4-2 0-16,-4 0 0 0,1 0 0 0,1-1 0 15,2-1 0-15,-4-1 0 0,0-1 0 0,0 3 0 16,2 1 0-16,2 2 0 0,1 0 0 0,3-1 0 15,-3-2 1-15,1-1-1 0,-2-3 0 0,-1 2 0 0,3-2 1 16,-6-7-1-16,6 8 0 0,-6-8 0 0,7 7 2 31,-7-7-2-31,2 5 0 0,-2-5 0 0,4 4 1 16,-4-4-1-16,5 3 0 0,-5-3 0 0,2 4 1 0,-2-4-1 16,6 3 0-16,-6-3 0 0,0 0 1 15,0 0-1-15,0-1 0 0,0 1 0 0,0-2 1 0,0 2-1 16,5-5 0-16,1-4 0 0,-4-1 1 0,3-2-1 15,-3-1 0-15,4-2 0 0,-3 1 1 0,5 2-1 0,-3-2 1 16,-3 4-1-16,2-1 2 0,0 3-2 0,-1-1 1 16,-1 0-1-16,2-1 1 0,2 0-1 0,-3 1 1 15,3-3-1-15,0 0 1 0,-1-2-1 0,1 0 1 16,-1 4-1-16,-3-1 1 0,4 3-1 0,-1 1 1 0,-3-2-1 0,2 2 2 16,-4 7-2-16,0-10 1 0,0 10-1 0,0-11 1 0,0 11-1 0,6-10 0 15,-6 10 0-15,0-7 1 0,0 7-1 16,0-7 0-16,0 7 0 0,0-3 1 0,0 3-1 15,0-4 0-15,0 4 0 0,0 0 1 0,0 0-1 0,0 0 0 16,0 0 0-16,0 0 1 0,0 0-1 0,-6 5 0 16,0 11 0-16,-1 1 0 0,3 2 0 0,2 4 0 15,-3 1 0-15,1-2 0 0,0-1 0 0,-1 0 0 16,-1-5 0-16,1-1 0 0,3 2 0 0,-4 1 0 0,0 1 0 16,-1 0 0-16,-4 0 0 0,0-2 0 0,3 0 0 15,1-1 0-15,-4 0 0 0,3-1 0 0,3-6 0 16,-1 0 0-16,-1-3 0 0,1 1 0 15,6-7 0-15,-6 11 0 0,6-11 0 0,-5 10 0 0,5-10 0 16,-2 10 0-16,2-10 0 0,-6 11 0 0,6-11 0 16,-3 7 0-16,3-7 0 0,-2 7 0 0,2-7 0 0,-6 5 0 15,6-5 0-15,-5 3 0 0,5-3 0 0,-12 4 0 16,5-4 0-16,-1-2 0 0,-10-3 0 0,1-2 0 16,2-2 0-16,-4-1 0 0,1-4 0 0,-1 0 0 15,1 0 0-15,-1 1 0 0,2-1 0 0,2 0 0 0,-1 0 0 16,2-2 0-16,1 3 0 0,2-1 0 15,0-2 0-15,2 1 0 0,-2 1 0 0,-2 2 0 0,-1 0 0 16,0-1 0-16,-14-4 0 0,-4 2 0 0,-3 1 0 16,-1 0 0-16,-5 3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5T04:35:29.62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7226 9233 866 0,'0'-4'0'0,"0"4"0"15,0-3 0-15,0 3 0 0,0 0 1 0,0 0 0 16,0-2 0-16,0 2 6 0,0 0 0 0,0 0-1 16,0 0 2-16,0 0 14 0,0 0-1 0,0 0 0 15,0 0 1-15,0 0 9 0,0 0 2 0,0 0-1 16,0 0 1-16,0 0-12 0,2 0 0 0,-2 0 1 15,3 0 0-15,-3 0 0 0,6 0 1 0,-6 0-1 0,2 0 2 0,-2 0-4 16,5 0 0-16,-5 0 0 0,2 0 2 0,-2 0-5 16,11 0 1-16,-11 0-2 0,13 9 2 0,-13-9 10 0,17 1 1 15,-17-1-1-15,19 4 0 16,-19-4 8-16,24 1 1 0,-24-1-2 0,21 0 2 16,-21 0-3-16,24 0 1 0,-24 0 0 0,31-5 0 0,-10 4-2 15,1-6 1-15,3 1 0 0,-7-1 0 0,-3 2-6 16,2 0 2-16,1 2-2 0,-4-4 1 0,-1 2-6 0,0-1 1 15,3 3-1-15,-3-2 2 0,4 3 0 16,-4 0 0-16,2-1-1 0,2-1 1 0,-6 1-4 16,2-2 1-16,-4 1-1 0,1 2 1 0,-3 2-5 0,-1 0 0 0,-6 0 0 15,7-3 0-15,-7 3-4 0,4-3 2 0,-4 3-1 16,0 0 1-16,0 0-5 0,0 0 1 0,0 0 0 0</inkml:trace>
  <inkml:trace contextRef="#ctx0" brushRef="#br0" timeOffset="499.97">7222 9440 1444 0,'4'-2'0'0,"-4"2"0"0,2-3 0 0,-2 3 44 15,3-3-1-15,-3 3 1 0,6-4 0 0,-6 4 6 0,2 0 2 0,-2 0-2 16,0 0 2-16,0 0-35 0,5-2 1 0,-5 2 0 16,13-5 0-1,-13 5-17-15,12-3 1 0,-12 3 0 0,24-7 1 16,-24 7-5-16,33-12 2 0,-14 6 0 0,0 1 0 0,-1 2-2 16,1 3 1-16,0-4 0 0,-1 1 0 0,5-1 0 15,-3 4 1-15,4-1 0 0,-5-3 0 0,-1 1 0 16,-3 1 0-16,2-1 0 0,2-3 0 0,-2 3 3 0,-3-1 0 0,5-1 1 15,0-2 0-15,-2 2 8 0,1-3 0 0,1 1 0 16,-4 1 1-16,-2-1 6 0,-2 4 0 0,0 1 0 0,-3 2 1 16,3 2 2-16,-4 0 1 0,4-1-1 0,-3 3 1 15,-1-4-3-15,-1 3 1 0,3-3 1 0,0 2-1 16,5 2-8-16,0-1 2 0,-1-1-2 0</inkml:trace>
  <inkml:trace contextRef="#ctx0" brushRef="#br0" timeOffset="2895.46">10768 8506 916 0,'-2'0'0'0,"2"0"0"0,2 0 0 0,-2 0 59 0,4 0 0 0,-4 0 1 16,0 0-1-16,0 0-3 0,0 0 1 0,0 0 1 15,0 0-1-15,0 0-39 0,0 0 0 0,0 0 0 0,-6 0 1 16,6 0-15-16,-6 0 1 0,6 0-1 0,-18 0 1 16,18 0-5-16,-32 0 1 0,13 0-1 0,1 0 1 0,-5 0-2 15,3 0 1-15,1-4 0 0,-3 4 0 16,3 4 0-16,4-4 0 0,-1 0 0 0,-3 0 0 15,0 0 1-15,1 0 0 0,-1 0 0 0,-1 0 2 16,-5 0 0-16,-1 1 1 0,2 3 0 16,-2-1 0-16,-2-1 3 0,0 0 0 0,4 3-1 0,-4-2 2 0,2-3 8 0,0 2 0 15,0 0-1-15,-2-2 2 0,0-2 5 0,0 0-1 0,0 2 0 16,0-3 1-16,2 3-2 0,2 3 1 0,-2-3 0 16,-1 0 1-16,3 0-4 0,-4 0 1 15,2 0 0-15,0 0 0 0,-4 0 9 0,0 0 1 0,3 0 0 16,-5 0 1-16,4 2-2 0,0 2 0 0,0-1 0 0,0-3 0 15,0 0-11-15,0 0 1 0,4 0-1 0,0 0 1 16,5 0-6-16,-3 0 0 0,-1 0 0 0,1 0 1 16,-2 0-5-16,0 0-1 15,1 0 1-15,-1-3 0 0,2 3-2 0,1 0-1 0,-1-2 1 16,-1 2 0-16,-5 0-3 0,0 0 0 0,4 0 1 16,2-2-1-16,3 0 0 0,4 2 2 0,2 0-2 15,-5 0 2-15,1 0-2 0,0 0 2 0,2 0-2 0,-3 0 1 16,1 4 0-16,2-2 0 0,-4 1 0 0,-3-3 0 15,1 2 2-15,-5 0-1 0,-2-1 1 0,2 3 1 16,2-1 1-16,4-1-1 0,1 0 1 0,2-1 0 0,-3-1 0 16,1 0 1-16,2 0-1 0,2 4 1 0,-3-1-2 15,-1-1-1-15,2 0 1 0,1 0 0 0,1-2-3 16,-4-2 2-16,0 2-1 0,1 0 1 0,-6 0-3 16,-3 0 2-16,1 0-1 0,-2 2 1 0,4 1-3 15,2-1 1-15,-2-1 1 0,-1-1-1 0,1 0-2 16,6 0 2-16,-1 0-1 0,2 0 0 15,2 0-1-15,-2 0 1 0,3 0 0 0,2 0 0 0,-1 0 0 0,0 0 1 16,0 0 0-16,-3 0 0 0,2 0 0 0,-2 2 2 16,3 2-2-16,1-1 2 0,3-3-1 0,0-3 1 15,0 3-1-15,3 0 1 0,6 0-1 0,-6 0 1 16,6 0-1-16,-5 0 2 0,5 0-3 0,-2 0 2 0,2 0-2 16,-4 0 1-16,4 0-1 0,-2 0 0 0,2 0 0 15,-3 0 1-15,3 0-2 0,-2 5 0 0,2-5 1 0,-6 7 0 16,6-7-1-16,-2 1 0 0,2-1 1 0,-5 6-1 15,5-6-1-15,-4 7 1 0,4-7-1 0,-2 7 2 0,2-7-2 16,0 13 0-16,0-2 0 0,0-1 1 0,0 1-1 16,0 1 2-16,0-2-2 0,0 6 1 0,0-1 0 15,0 1 2-15,6 1-2 0,-6-3 1 0,2 5-1 16,1-5 2-16,-3 1-1 0,0 1 1 0,0 1-1 0,0-3 0 31,0 2 1-31,2-1 0 0,4-4-2 0,-4-1 2 16,1 0-1-16,-3 1 0 0,2 1 1 0,-2-3-1 0,0 3 1 15,0 3-1-15,0 3 0 0,4-1 1 16,-2-2-1-16,1 3 0 0,-1-4 0 0,-2 1 0 0,6 1-1 16,-6-4 2-16,2-4-2 0,2 1 1 0,-4-2 1 15,0 3-1-15,-4 3 0 0,2 2 1 0,-2-3-1 16,4 2 0-16,0 2 0 0,-2 1-1 16,4 0 0-16,2-1 0 0,2-1 0 0,1-2 0 0,-5-3 0 0,2 0 0 0,-4-1-1 0,1 0 2 15,3-1-1-15,-4-1 0 0,2 2-1 0,2-4 0 0,-2 2 1 16,-2 2 0-16,1-4-1 0,3 2 0 0,2-4 0 15,-6 6 1-15,2-1-1 0,1 1 1 0,-1 0-1 16,-2-2 1-16,0 1-1 0,-2-2 0 0,-1 2 0 16,1 4 0-16,2 4 1 0,-4-4-1 0,4 0 0 0,0-1 0 15,0 1-1-15,0 0 1 0,0-2-1 0,0-1 1 16,0-1-1-16,0-6 1 0,0-2-1 0,0 7 1 16,0-7-1-16,0 4 2 0,0-4-2 0,0 3 1 15,0-3-1-15,0 5 0 0,0-5 0 0,0 2 1 16,0-2-1-16,0 3 0 0,0-3 0 15,0 2 1-15,0-2-1 0,4 5 0 0,-4-5 0 0,2 2 0 16,-2-2 0-16,5 3 0 0,-5-3 0 0,6 4 0 16,-6-4 0-16,5 3 0 0,-5-3 0 0,10 4 0 15,-10-4 0-15,11 5 0 0,-4-5 0 0,3 2 0 16,-3 0 0-16,-1-2 0 0,7 0 0 0,-2 0 0 16,2 0 0-16,2 0 0 0,2-2 0 0,1 0 1 0,1 2-1 15,1-3 0-15,5 1 0 0,-3 0 1 0,2 0-1 16,-1 2 0-16,-1-3 0 0,-3 3 1 0,5-4-1 0,-6 3 0 15,7-1 0-15,-5 2 0 0,4 0 0 16,-3 2 0-16,9-2 0 0,-4 0 0 0,4-2 0 16,-4 0 0-16,5 2 0 15,-1-3 0-15,0 1 0 0,-2-1 0 0,5 1 0 16,-1 0 0-16,0 2 0 0,1-3 0 0,-5 3 0 16,-2 0 0-16,0 0 0 0,2 0 0 0,-5 0 0 0,5 0 1 15,-4 0-1-15,2-2 0 0,4 2 0 0,-2 0 2 16,2 0-2-16,-1 0 1 0,3 0-1 0,-6 0 1 0,4 2-1 15,0 1 1-15,3-3-1 0,3 2 1 0,-5 0-1 0,3-1 1 0,-4 1-1 0,1 0 1 16,1-2-1-16,2-2 1 0,-8 0-1 0,-2 1 2 16,2-1-2-16,0 0 1 0,2 2-1 0,-2 0 1 15,0 2-1-15,-2 0 0 0,1-2 0 16,-5 0 1-16,3 1-1 0,-3-1 0 0,2 2 0 16,-3-2 0-16,2 2 0 0,-1 1 0 0,2-3 0 15,3 0 0-15,-1-3 0 0,-2 1 0 0,2-1 0 16,1-1 0-16,-1 1 0 0,2-1 0 0,2 3 0 15,-2-3 0-15,4 2 0 0,-4-1 0 0,-7 1 0 16,-1 2 1-16,-3 0-1 0,2 2 0 0,-4 0 0 0,0-1 1 16,0-1-1-16,2 0 1 0,4 2-1 15,1-2 1-15,-1 4-1 0,-1-4 1 0,3 0-1 16,1 0 2-16,-3 0-2 0,5 0 1 0,-5 0 0 0,1-4 0 16,-1 2-1-16,-1 1 1 0,-1-1 0 0,-2 0 0 0,2 0-1 15,-4 2 1-15,-6 0 1 0,3 0-1 0,-10 0-1 16,9 0 1-16,-9 0 0 15,9 0 0-15,-9 0-1 0,8 0 1 0,-8 0 0 0,7 0 0 0,-7 0-1 16,8-5 2-16,-8 5-2 0,11-3 1 0,-11 3-1 0,11-4 1 0,-11 4-1 16,11-5 1-16,-11 5-1 0,13-7 1 0,-13 7 0 15,10-8 0-15,-10 8-1 0,11-13 1 0,-11 13 1 16,11-8-1-16,-11 8-1 0,7-12 1 0,-7 12 0 16,6-9 0-16,-6 9-1 0,7-12 1 0,-3 5 0 15,-2 0 0-15,2 0-1 0,-4-2 2 0,2-10-1 16,-1 2 0-16,3 0-1 0,-4 1 1 0,2 1-1 15,2 1 1-15,-4-3-1 0,2 1 1 0,1 2-1 16,-3 0 1-16,2 0-1 0,-2 2 1 0,0-5-1 16,0 1 2-16,0 1-2 0,0 1 0 0,0-7 0 0,-2 2 1 15,2 0-1-15,-3 0 0 0,1 2 0 0,-2 0 1 16,2 1-1-16,2 0 0 0,-5-1 0 0,3 0 1 16,-4 1-1-16,2-3 0 0,3 5 0 0,1-5 1 15,0 5-1-15,0-3 1 16,0 8-1-16,0 3 1 0,0-3-1 0,0 0 1 15,0-3-1-15,0 2 1 0,0-1-1 0,-4 1 2 16,0-7-1-16,4 1 0 0,-6 2 0 0,3-1 0 16,1 1 0-16,-4 2 0 0,4-4-1 0,-3 2 1 15,-1-3 1-15,-1 1-1 0,1-3-1 0,1 2 1 0,-3 3 0 16,3 0 0-16,-1 1-1 0,2-1 1 16,4 14-1-16,-3-11 1 0,3 11-1 0,-4-8 0 15,4 8 0-15,-2-9 1 0,2 9-1 0,-4-5 0 0,4 5 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5T04:38:06.60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23300 5799 929 0,'0'0'0'0,"0"0"0"0,0-5 0 0,0 5 10 0,0-4 1 0,0 4 0 15,0-3 0-15,0 3 7 0,0-3 1 0,0 3 1 16,0 0-1-16,0 0 4 0,0 0 2 0,0 0 0 16,-2 0-1-16,2 0 0 0,-3 0 1 0,3 0-2 15,-6-4 2-15,6 4-10 0,-4-2 2 0,4 2-1 0,-7-7 1 16,7 7-3-16,-4-5 2 0,4 5-1 0,-7-8 0 16,7 8 5-16,-8-9-1 0,8 9 0 0,-7-7 0 15,7 7 1-15,-8-9 0 0,8 9 0 0,-4-8 1 16,4 8 4-16,-7-4 2 0,7 4 0 0,-7-8 0 15,7 8 0-15,-8-7 1 0,8 7-1 0,-7-6 1 16,7 6-2-16,-8-5 0 0,8 5 0 0,-13-7-1 16,13 7-2-16,-17-5-1 0,17 5 1 0,-22-8-1 0,22 8-2 15,-24-7 2-15,24 7-2 0,-28-6 1 0,28 6-1 16,-30-3 2-16,30 3-1 0,-30-4 0 0,30 4-2 16,-28 0 2-16,28 0-2 0,-24 0 1 0,24 0 2 15,-22-1 1-15,22 1-1 0,-19 0 1 16,19 0-1-16,-20-2 1 0,20 2-1 0,-25 0 0 15,25 0-1-15,-33 0 0 0,14 0-1 0,1-2 2 0,-3 2-5 16,-1-3 1-16,-1 3 0 0,3-4 1 0,3 3-4 16,0 1 0-16,-1-4-1 0,-1 4 2 0,0 4-5 0,1-4 0 15,-1 1 1-15,-1-1-1 0,-3 0-1 0,1 0 0 16,1 0 0-16,3 0 1 0,1 4-3 0,4-1 1 16,-2 1 0-16,0 1 0 0,2-5 1 0,2 0 1 15,0 0 0-15,-4 3 0 0,-4-1-1 0,-1 2 0 0,-1-1 0 16,1 1 1-16,-1-3-2 0,1 3 0 0,-1-1 0 15,3-1 0-15,1 1-1 0,-2 1 0 0,1 1 0 16,-1 2 0-16,0 2-2 0,1-1 1 0,-1-1 0 16,0-2 0-16,1 2-3 0,-1 2 2 0,2-4-1 15,2 2 1-15,1 2-2 0,-1-4 1 0,0 2-1 16,0 1 2-16,2-2-3 0,-2 1 2 0,-2-2-2 16,-3 2 2-16,-1 1-3 0,-1-2 1 0,-1 0 1 0,1 3-1 15,0-4-1-15,1 2 0 0,3 2 1 0,-1-4 0 16,-2 2 0-16,1 2 1 0,1-4-1 0,3 2 1 0,-1 1-1 15,0 1 0-15,0 0 1 0,0 3 0 16,-1-4-2-16,-1 3 2 0,2-1-1 0,1 1 1 0,-1 2-2 0,0 0 1 16,2-5-1-16,2 1 2 0,0 0-2 15,-2-3 0 1,4 3 0-16,0 3 1 0,2-5-2 0,1 2 1 0,1-1 0 16,-3-2 1-16,1 2-2 0,0 1 1 0,1 1 0 15,1-1 0-15,-1 0 0 0,1-2 0 0,-2 3-1 16,-1 0 1-16,-1-1-1 0,0 0 2 0,2 3-2 15,-1-4 1-15,-1 5-1 0,0-5 0 0,2 4 0 16,-1-3 1-16,1 3 0 0,0-3-1 0,1-1 0 16,3 1 0-16,1 1-1 0,0-1 1 0,0 0 0 15,-1 3 0-15,-1-4-1 0,1 5 1 0,1 0-1 16,0 0 2-16,2-3-2 0,-3 0 1 0,-1 1-1 16,1-6 1-16,-1 2-1 0,-1-2 1 0,7-5 0 0,-8 12 0 15,8-12-1-15,-6 9 1 0,6-9-1 0,-3 3 1 16,3-3 1-16,-4 2-1 0,4-2 0 0,-4 3 0 15,4-3 0-15,-2 4 0 0,2-4 0 0,-5 0 0 16,5 0-1-16,-4 0 2 0,4 0-1 0,-9-4 0 16,1 1 0-16,1 1 0 0,-1-1 0 0,1-4 0 0,7 7 0 15,-7-11 1-15,7 11-1 0,-8-12 0 0,4 9 0 16,1-6 0-16,-1 2 0 0,0 2 1 0,0-4 0 16,1-3 0-16,1 4 0 0,0-4 0 0,0 3-1 0,2-3 2 15,0 3-2-15,0-3 1 0,0 3-1 16,0 1 1-16,0 1-1 0,0-2 2 0,0 9-2 15,0-8 0-15,0 8 0 0,0-9 1 0,0 9-1 0,0-11 1 16,0 11-1-16,0-5 0 0,0 5 0 0,0-5 0 0,0 5 0 16,0-3 0-16,0 3-1 0,0 0 1 0,0 0-1 15,0-4 2-15,0 4-2 0,0-5 1 16,0 5-1-16,0-2 1 0,0 2-1 0,0 0 0 0,0 0 0 0,0 0 1 0,0 0-1 16,0 2 0-16,0-2 0 0,0 9 1 0,0-1-1 15,0-3 0-15,0-5 0 0,2 7 0 0,-2-7 0 0,0 13 0 16,0-3 0-16,0 0 0 0,0 2 0 0,0-1 0 15,-4 4 0-15,1 1 0 0,-3 1 0 0,0-1 0 16,3 1 0-16,-5-1 0 0,4 1 0 0,1-3 0 16,1-4 0-16,0-1 0 0,2-4 0 0,-4 2 0 0,4-7 0 15,-3 12 0-15,3-12 0 0,0 9 0 16,0-9 0-16,0 8 0 0,0-8 0 0,0 6 0 0,0-6 0 16,1 7 0-16,-1-7 0 0,6 8 0 0,0-3 0 15,3 2 0-15,2-3 0 0,2-4 0 0,6 1 0 16,-1-1 0-16,1 0 0 0,-2-1 0 0,-8 1 0 15,0-4 0-15,1 4 0 0,-1-3 0 0,-3 1 0 16,1 0 0-16,1 1 0 0,-1 1 0 0,6-4 0 16,0 4 0-16,2-3 0 0,0 1 0 0,2-1 0 15,-2 3 0-15,0 0 0 0,-1 0 0 0,11-4 0 0</inkml:trace>
  <inkml:trace contextRef="#ctx0" brushRef="#br0" timeOffset="1836.72">23237 5635 766 0,'2'-2'0'0,"-2"2"0"0,1 0 0 0,-1 0 119 15,-1-7 1-15,1 7-1 0,-4-7 1 16,4 7-49-16,-6-5-1 0,6 5 1 0,-13-12 1 0,13 12-23 16,-24-14 2-16,5 7-2 0,1-2 2 15,-5 1-39-15,-1-4 0 0,0 3 1 0,2-3 0 0,1 3-12 16,2 2 0-16,3 2 1 0,-3 2 0 0,0-6-3 0,1 4 1 16,-1 1 0-16,-1-4 0 0,-1 4-7 15,1-3 0-15,-1 2 0 0,-1 0 2 0,-4 1-9 16,-4 4 1-16,2-3-1 0,0 0 1 0,0 1-3 15,0-2 1-15,-2 1-1 0,1 3 1 0,-1 0 4 16,0-2 0-16,0 0 0 0,2 1-1 0,-2 1 5 0,1 0 0 31,-1 0-1-31,2 0 1 0,0-4 4 0,0 4 1 0,-2 0-2 16,-2 0 2-16,-1 0 2 0,-3 0 0 0,3 0 0 16,1 4 0-16,2-4 1 0,2 1 1 0,0 1 1 15,-1 0-1-15,-1 1 10 0,2-3 1 0,0 0-1 16,0 0 1-16,-2 0 1 0,2 0-1 0,0 0 1 0,-3 4-1 0,-1-2 2 15,-2 1-1-15,3 0 1 0,1 1 0 16,2 1 5-16,0 2 1 0,-2-2-1 0,0-1 2 16,-1-3 2-16,-3 3 1 0,3-4 0 0,-3 3 0 15,2-3-5-15,1 2-1 0,-3 0 0 0,-1 3 0 16,-1-2 4-16,1-1 2 0,1 2-1 0,1-1 0 16,1-1-2-16,4 1-1 0,-2 1 0 0,1-1 2 0,-1 1-6 15,2-3-1-15,2 3 1 0,1 1 1 0,-2 2-2 16,-1 2 0-16,-2-6-1 0,-2 2 1 0,0 0-4 15,-5 2 2-15,2-3-1 0,1 5 1 0,3-4-3 16,1 2 0-16,-4 1 0 0,1-4 2 0,-1 1-5 16,1 0 1-16,1 2-2 0,2 0 2 15,2-2-2-15,-4 4 0 0,-1-2 0 0,-1 1 0 0,-1 1 1 16,1 0 0-16,-1-2 0 0,2 1 1 0,-1-3-2 16,0 2 1-16,3 2-1 0,-5-4 1 0,1-1-2 0,0 1 0 15,-1 2-1-15,-1 1 2 0,1 1-2 0,-1-2 2 16,2 2-1-16,1-4 1 0,4 4-2 0,3 1 1 15,-3-1-1-15,0-1 2 0,2 1-2 0,-6-4-1 0,3 2 1 16,-1 2-1-16,-1-4 1 0,-3 2-1 0,3 1 1 0,-1-2-1 0,6 1 1 16,-4 1-1-16,3 4 1 0,-3-5-1 0,0 2-1 0,1-4 2 15,1 2-1-15,2 2 1 0,2-4-2 0,2 3 1 16,-3 3-1-16,1-2 1 0,-5-1 1 0,1 1-1 16,0-4 1-16,0 4-1 0,-1 3 0 0,-1 0 0 0,4-2 0 15,0 1 0-15,0-1-1 0,-2 0 2 0,0 1-2 16,1-3 2-16,-1 1-2 0,-2 0 2 0,4-2-2 15,-2 1 2-15,4 4-2 0,-4-3 1 0,1 0 0 16,-1 3 0-16,0-3 0 0,0 3-1 0,-1-4 0 16,6 4 1-16,1-3-1 0,0 3 0 0,-2-3 1 15,0 3-1-15,0 0-1 0,-2 0 2 0,0-3-1 0,0-1 0 16,0 1 0-16,2 0 0 0,1 1 0 0,-1-1 1 16,0-1-2-16,0 5 0 0,2-5 1 0,0 4 0 15,1-3-1-15,1 3 0 16,0-3 1-16,1 3-1 0,4-5-1 0,3 3 1 15,-1 1 1-15,-4-1-1 0,0 2 0 0,-1 4 1 0,-1-4 0 16,-1-4 0-16,2 5-1 0,-7-5 2 0,5 1-1 16,0 3 0-16,1 4 0 0,4-3 0 0,1 3-1 15,-1-2 2-15,0 0-2 0,0 3 1 0,1-3 1 16,-3 1-1-16,0-3-1 0,-1 2 0 0,1-2 1 16,2 1 0-16,4-3-1 0,-3 4 2 0,-1-2-2 15,0-3 1-15,0 3-1 0,1-4 1 16,-1 1-1-16,6 0 0 0,-1-2 0 0,5-1 1 15,7-6-1-15,-11 7 1 0,11-7 0 0,-6 7-1 16,6-7 0-16,-5 4 0 0,5-4 1 0,-4 3-1 0,4-3 0 16,-8 5 1-16,8-5-2 0,-7 4 2 0,7-4-2 15,-7 0 1-15,7 0-1 0,-4 0 1 0,4 0 1 16,-8 0-1-16,8 0-1 0,-7-4 1 0,7 4-1 16,-8-7 2-16,8 7-2 0,-7-5 1 0,7 5 0 15,-7-8 1-15,7 8-1 0,-8-12 0 0,6 3 0 16,0 2 1-16,0 2-1 0,1-4 0 0,1 9 0 0,0-7 1 15,0 7-2-15,0-10 1 0,1 3 0 0,1 0 0 0,0 2-1 0,0-4 1 16,2 0-1-16,-4 3 0 0,2-3 0 0,0 0 0 16,1 1 0-16,-1-5 1 0,2 5-2 0,1-1 2 15,-3 2-1-15,2-1 0 0,0 1-1 0,-2 1 1 0,-1-2-1 16,5 1 1-16,-6 7-1 0,6-10 1 0,-6 10-1 16,7-11 1-16,-7 11-1 0,8-9 1 0,-8 9 1 15,5-5-1-15,-5 5-1 0,4-3 1 0,-4 3 0 16,4-5 0-16,-4 5-1 0,3-4 1 0,-3 4 0 15,0 0 0-15,0 0-1 0,0 0 2 0,0 0-1 16,0 0 0-16,0 0-1 0,0 0 0 0,0 0 0 0,4 0 1 16,-4 0-1-16,0 4 0 0,0 6 0 15,-4 0 1-15,-1 4-1 0,-3 2 0 0,-3 5 0 0,0-6 0 16,0 2 0-16,1 1 0 0,1-6 0 0,0 0 0 16,-1 4 0-16,1-4 0 0,-6 7 0 0,0 0 0 0,2-2 0 15,0 0 0-15,2-6 0 16,4-3 0-16,-5 1 0 0,5 0 0 0,7-9 0 15,-13 12 0-15,13-12 0 0,-9 12 0 0,9-12 0 0,-4 5 0 16,4-5 0-16,-4 7 0 0,6 2 0 0,2-4 1 16,3 2-1-16,4-2 0 0,19 5 0 0,-2-4 1 15,2-3-1-15,0-1 1 0,-8-2-1 0,1 0 2 16,-1 0-2-16,0-2 1 0,-7 2-1 0,0 0 1 16,-2 0-1-16,4-3 1 0,-10 3 0 0,4 0 0 15,-3 0 0-15,3 0 0 0,-5 0 0 0,1 0 1 0,1 0-1 16,-1 0 0-16,2 3 0 0,-3-3 0 0,1 2-1 15,1 0 1-15,1-1-1 0,1 3 1 0,-1-1-1 16,0 2 0-16,10 2 0 0</inkml:trace>
  <inkml:trace contextRef="#ctx0" brushRef="#br0" timeOffset="4488.05">27332 5065 892 0,'0'-1'0'0,"0"1"0"0,-4-4 0 0,4 4 2 16,0-3 0-16,0 3 0 0,-1-4 1 0,1 4 15 15,0 0 0-15,0 0-1 0,0 0 3 0,0 0-6 16,0 0 1-16,0 0-1 0,-2 0 2 15,2 0-11-15,-4 0 0 0,4 0 0 0,-17 0 0 0,17 0-1 16,-35 7 0-16,12-5 1 0,-1-2-1 0,-2 0-3 16,0 0 0-16,0-2 0 0,0 2 2 0,0-3-3 0,0 3 1 15,0-4-1-15,-2 3 1 0,-4 1-1 0,-1 0 1 16,-1 0 0-16,0-4 0 0,1 4 9 0,-3 0 2 0,1 0-1 16,-2 0 0-16,0 0 10 0,-3 4 2 0,1-4-1 15,0-4 1-15,-2 4 7 0,0-5 1 0,0 3 1 16,-2 0-1-16,-1 2-4 0,-3-3 0 15,2 3 0-15,1-4 0 0,-1 3-8 0,0-1 1 16,0 0-1-16,1 2 2 0,-1-3-6 0,-2 3 1 16,1 0 0-16,1 0-1 0,2 3 9 0,0-3 0 15,1 0-1-15,-1 0 2 0,2-3 2 0,2-1 0 16,-2 3 0-16,0 1 1 0,0 0-5 16,0 0 1-16,1 0-1 0,1 0 2 0,0 0-7 0,2 0 1 15,0 0-1-15,-1 0 1 0,-1-4 0 0,0 4 0 16,2-3 0-16,-4 3 2 0,0 3-1 0,0-3 0 0,0 0 0 15,0 0 1-15,-2 0-6 0,0 0 0 0,2 0-1 16,4 0 2-16,3 0-3 0,1 0 2 0,-2 0 0 16,-1 4-1-16,3 1-5 0,-5-5 1 0,1 3 0 15,0 1 0-15,0-3-3 0,-1 3 0 0,3-4 0 16,-1 3 0-16,3-3-3 0,-1 0 0 0,1 0 1 16,-1 0-1-16,3 0 0 0,1-3-1 0,0 3 0 0,2 3 1 15,0-1-2-15,2 2 0 0,2-1 1 0,-2-3 0 16,0 4-2-16,1-4 1 0,3 1 0 0,0 3 1 0,-1 1-2 15,3 2 1-15,3 1-1 0,0-2 1 16,1 1 0-16,1-4 0 0,2 2 0 0,0 2 0 16,-1-2-1-16,1-1 2 0,2 1-2 0,0 2 1 15,0-2 1-15,0 2 2 0,1 2-2 0,3-4 2 16,1 2-1-16,1 1 2 0,-3 1-1 0,1 0 1 0,-2 3-1 16,-3 0-1-16,3 0 1 0,-2 0-1 0,0-1-1 15,0 2 2-15,3 5-2 0,2-6 2 0,3-2-2 16,3 1 0-16,0-3 1 0,-2 4-1 0,2-3 1 0,0 3 0 0,0 0-1 15,-2 6 2-15,2-1-2 0,0 4 2 16,-4-1-2-16,2-1 2 0,1-5-2 0,-3 2 1 16,2-1 1-16,0-1-1 0,-2 2 0 0,3 1 0 0,1 0 1 15,-2 3-1-15,0-3 0 0,0 2 0 0,0-2 1 0,0 0-1 16,0 1 1-16,0-3 0 0,1 1 1 0,-1-2-1 0,2-2 0 16,0 0 1-16,0 0-1 0,-2 0 1 0,2 0-3 15,0 0 2-15,0 1-1 0,-4 4 1 0,0-2-2 16,1 3 1-16,-1-1 1 0,0 0-1 0,1 2 0 15,-1-3 0-15,2 1 1 0,2 1-1 0,0-1 0 0,-2 2 0 16,4-5 1-16,0 1-1 0,0 1-1 0,0-6 1 16,-1 1-1-16,1-3 2 0,0 1-3 0,0 0 1 15,0-1 1-15,0-1-1 0,1 2-1 0,1 0 1 16,0-1-1-16,-2-1 1 0,-2-7-2 0,7 12 2 0,-7-12-1 16,8 9 0-16,-8-9 0 0,13 12 0 15,-4-9 1-15,4 3-1 0,0-3 0 0,4-1 0 16,0 1 1-16,-2-3 0 0,-1 4-1 0,1-4 1 15,2 1-1-15,2 1 0 0,-1 0-1 0,-1 1 1 0,4-3 1 16,1 4-1-16,4-4-1 0,2 5 1 0,2-1-1 16,-2-4 2-16,0 0-2 0,2 0 0 0,-1-4 0 15,1 4 1-15,2 0-1 0,1 0 1 0,-1 0-1 16,-2 0 0-16,0 0-1 0,-2 4 1 0,0-3 0 16,1 3 0-16,1-1-1 0,0 2 1 0,2 2-1 15,1-3 1-15,1-3-1 0,-1 3 1 0,3-1-1 0,1 1 2 16,4 1-2-16,0-1 1 0,-4-3-1 0,2 3 1 15,-1-1-1-15,-5 1 0 0,-1 1 0 0,-2-2 1 16,-1 6-1-16,-1-4 0 0,4 2 0 0,2-3 0 16,3 1 0-16,2-2 0 0,-2-1 0 0,-1 1 0 15,-5 3 0-15,-1 0 0 0,19 1 0 0,-10-1 0 0,0-6 0 16,0 0 0-16,-2 0 0 0,1 0 0 0,3 0 0 16,-2 0 0-16,2 0 0 0,0 0 0 0,0 3 0 15,0-3 0-15,-6 2 0 0,0 1 0 0,-1-3 0 16,0 4 0-16,7-4 0 0,0 1 0 0,0 1 0 15,-2 0 0-15,5 1 0 0,-1-3 1 0,2 4-1 16,-2-2 1-16,-4-2-1 0,-2 0 1 0,2-2-1 0,-1 2 1 16,4 0-1-16,-1 0 2 0,2 2-2 0,-2 1 1 15,-2-3-1-15,2 3 1 0,0-1-1 0,-1 0 0 16,-11-2 0-16,1 0 1 0,0-2-1 0,0 0 0 0,11 2 0 16,-6 0 1-16,4 0-1 0,-1 0 0 0,-3 0 0 15,0 0 0-15,1 0 0 0,-1 0 0 0,-7 0 0 16,0-3 0-16,0 3 0 0,-2-3 0 0,4 3 0 15,0 0 0-15,0 0 0 0,-1 0 0 0,-4-2 0 16,-1 2 0-16,-2-4 0 0,2-1 0 0,2 2 0 16,1-1 0-16,-1 1 0 0,-2 1 0 0,-2-1 0 15,1-3 1-15,-1 3-1 16,0-1 0-16,-7-1 0 0,0 2 1 0,0-1-1 0,0 1 0 16,-6 1 0-16,1-1 1 0,-3-2-1 0,0 1 0 15,-7 4 0-15,12-7 2 0,-12 7-2 0,11-5 0 16,-4-4 0-16,-1 2 1 0,1 2-1 0,-1-3 0 15,5-8 0-15,-2 2 1 0,1-1-1 0,-1-1 0 0,-3 4 0 16,-1 0 0-16,-1 0 0 0,-2-2 0 0,0-7 0 16,-2 0 0-16,0 0 0 0,-2 1 0 0,0 1 0 15,0 1 1-15,2 1-1 0,0-2 0 0,2 2 0 16,-2-1 1-16,2 3-1 0,0-2 0 0,-2-4 0 16,0 2 1-16,-2 1-1 0,-2-2 0 0,0-1 0 15,1 4 0-15,-1-4 0 0,-2 2 0 0,1 1 0 16,-1-2 0-16,1 1 0 0,-1 0 0 0,0 0 0 15,1-2 0-15,-1 0 0 0,1 4 0 16,-1-2 0-16,2 5 0 0,1-2 0 0,-1-1 0 16,2 8 0-16,0-1 0 0,-2 0 0 0,1 3 0 0,-3-11 0 15,0-1 0-15,-1 5 0 0,0-3 0 0,3 10 0 16,0-1 0-16,0-1 0 0,1-1 0 0,-3-4 0 16,0-2 0-16,1 4 0 0,-1 0 0 0,3 7 0 15,-1-4 0-15,2 2 0 0,0 2 0 0,-2-4 0 16,1 2 0-16,-1 2 0 0,0-3 0 0,0 1 0 15,1 1 0-15,-1-2 0 0,0 1 0 0,-5-5 0 16,0 0 0-16,-1 1 0 0,1 1 0 0,9 10 0 16,-7-11 0-16,7 11 0 0,-8-8 0 0,8 8 0 0,-4-7 0 15,4 7 0-15,-3-7 0 0,3 7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03:35.6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26209 5977 426 0,'0'0'0'0,"0"0"0"0,0 0 0 16,0 0 3-16,0-3 1 0,0 3-1 0,0-2 2 15,0 2 5-15,0 0 1 0,0 0-1 0,0 0 1 16,0 0 15-16,0 0 1 0,0 0-1 0,0 0 1 0,0 0-6 15,0 0 0-15,0 0 1 0,0 0 0 0,0 0-5 16,0 0 1-16,0 0-1 0,0 0 1 0,0 0-2 16,0 0 2-16,0 0-1 0,0 0 1 0,0 0 6 15,0 0-1-15,0 0 1 0,0 0 1 0,0 0 4 16,0 0 0-16,0 0 0 0,0 0 1 0,0 0-2 16,0 0 2-16,0 0-1 0,-2 4 0 0,0 1 28 0,2-5-29 15,0 3 1-15,0-3-3 0,0 2 0 0,0-2 0 16,0 3 0-16,0-3 2 0,0 4 0 0,0-4 0 0,0 3 0 15,0-3 3-15,-2 6 1 0,2-6-1 0,-4 12 1 16,4-12 1-16,-3 8 1 0,3-8 0 0,-4 7-1 16,4-7-5-16,-2 9 2 0,2-9-1 0,-4 5 0 15,4-5-7-15,-2 4 1 0,2-4-1 16,0 1 1-16,0-1-3 0,0 4 0 0,0-4 0 16,0 3 2-16,0-3-4 0,0 4 1 0,0-4 0 0,0 3 0 15,0-3-1-15,0 5 0 0,0-5 0 0,0 0 1 16,0 0-4-16,0 0 2 0,0 0 0 0,0 0 0 15,0 0-1-15,0 0-1 0,0 0 1 0,0 0 0 16,0 0-2-16,0 0 1 0,0 0 0 0,0 0-1 0,0 0-2 16,0 0 1-16,0 0-1 0,0 6 2 0,0-6-3 15,0 6 0-15,0-6 0 0,0 2 2 0,0-2-4 16,0 4 1-16,0-4-1 0,6 3 1 0,-6-3-2 16,4 4-1-16,-4-4 1 0,3 5 0 0,-3-5-1 15,4 3 0-15,-4-3-1 0,4 0 2 0,-4 0-3 0,4 4 0 16,-4-4 1-16,3 5 0 0,-3-5-2 0,4 3 1 15,-4-3-1-15,4 2 2 0,-4-2-3 0,4 4 1 16,-4-4 0-16,3 3 0 0,-3-3-1 16,4 3 0-16,-4-3 0 0,4 6 1 0,-4-6-2 15,2 3 0-15,-2-3 0 0,0 2 2 0,0-2-2 0,0 3 1 0,0-3 0 16,0 4 0-16,0-4-1 0,0 3 2 0,0-3-2 16,0 5 1-16,0-5-1 0,1 4 1 15,-1-4-1-15,8 2 1 0,-8-2 0 0,4 7 0 0,-4-7-1 16,3 3 2-16,-3-3-2 0,4 9 1 15,-4-9 1-15,2 3-1 0,-2-3 0 0,0 5 1 16,0-5-1-16,0 5 0 0,0-5 0 0,0 4 0 0,0-4-1 16,0 7 2-16,0-7-2 0,0 5 1 0,0-5 1 15,0 7-1-15,0-7-1 0,6 9 2 0,-6-9-2 16,3 8 1-16,-3-8-1 0,0 5 1 0,0-5-1 0,0 7 0 16,0-7 0-16,0 13 1 0,0-13-1 0,0 10 1 15,0-10-1-15,0 3 1 0,0-3-1 0,0 7 0 0,0-7 0 0,0 5 1 16,0-5-1-16,0 7 0 0,0-7 0 0,0 9 1 0,0-9-1 15,0 9 0-15,0-9 0 0,0 12 1 0,0-12-1 16,0 12 0-16,0-12 0 0,0 9 2 0,0-9-2 0,0 12 1 16,0-12 0-16,0 8-1 0,0-8 0 15,0 6 0-15,0-6 1 0,0 6-1 0,0-6 0 16,0 9 0 0,0-9 1-16,0 16-1 0,0-16 0 0,0 8 0 0,0-8-1 0,0 9 2 15,0-9-1-15,0 9 0 0,0-9-1 16,-2 7 2-16,2-7-2 0,0 8 1 0,0-8-1 0,0 14 1 0,0-14-1 0,0 10 2 15,0-10-2-15,0 9 0 0,0-9 0 0,0 9 1 16,0-9-1-16,0 12 2 0,0-12-2 16,0 12 1-16,0-12-1 0,0 14 0 0,0-14 0 15,0 12 2-15,0-12-2 0,0 12 0 0,0-12 0 16,0 12 1-16,0-12-1 0,0 12 2 0,0-12-2 0,0 12 1 16,0-12-1-16,0 13 0 0,0-13 0 0,6 12 2 15,-6-12-2-15,4 13 0 16,-4-13 0-16,0 13 1 0,0-13-1 0,0 13 2 15,0-13-2-15,-2 14 1 0,2-14-1 0,0 14 0 16,0-14 0-16,0 16 1 0,0-16 0 0,0 10-1 16,0-10 0-16,0 14 1 0,0-14-1 0,0 17 1 15,0-17 0-15,0 18 0 0,0-18-1 0,5 17 1 16,-5-17 0-16,0 7 1 0,0-7-1 0,0 5 0 16,0-5 0-16,4 16 1 0,-4-16-1 0,4 12 0 0,-4-12 0 15,4 13 1-15,-4-13-1 0,3 16 0 0,-3-16 0 16,4 12 2-16,-4-12-2 0,2 14 0 0,-2-14 0 15,0 12 1-15,0-12-1 0,0 12 0 0,0-12 0 16,0 16 1-16,0-16-1 0,0 17 1 0,0-17 0 0,2 16 0 0,-2-16-1 0,2 12 2 16,-2-12-1-16,0 12 0 0,0-12 0 0,0 9-1 15,0-9 0-15,3 15 1 0,-3-15 0 0,4 17 0 16,-4-17-1-16,2 14 2 0,-2-14-2 0,0 19 1 16,0-19 1-16,0 12-1 0,0-12-1 0,0 14 2 0,0-14-2 15,0 11 1-15,0-11-1 0,0 14 2 0,0-14-1 0,0 12 0 16,0-12 0-16,0 13 0 0,0-13 0 0,0 14 1 15,0-14-2-15,2 14 1 0,-2-14 0 0,0 16 0 0,0-16-1 16,0 12 1-16,0-12-1 0,-2 10 0 0,2-10-1 16,0 11 1-16,0-11 1 0,-2 10-1 0,2-10-1 15,0 10 1-15,0-10-1 0,0 14 2 0,0-14-2 0,0 16 0 16,0-16 0-16,0 12 1 0,0-12-1 0,0 14 0 31,0-14 1-31,0 15-1 0,0-15 0 0,-2 16 0 0,2-16 0 16,-2 12 1-16,2-12-1 0,0 14 1 0,0-14-1 0,0 15 1 0,0-15-1 15,-3 13 1-15,3-13-1 0,-4 13 2 16,4-13-2-16,-2 16 1 0,2-16-1 0,-4 12 1 0,4-12 0 16,-3 14 0-16,3-14 0 0,-4 17 0 0,4-17-1 0,-4 16 2 15,4-16-2-15,-4 17 1 0,4-17-1 16,-3 19 1-16,3-19 1 0,-4 12-1 0,4-12-1 16,0 14 0-16,0-14 0 0,-4 12 1 0,4-12 0 0,-3 16-1 15,3-16 0-15,-4 12 0 0,4-12 0 16,-4 14 0-16,4-14 0 0,-2 15 0 0,2-15-1 0,-2 12 2 15,2-12-1 1,-3 13 0-16,3-13-1 0,-4 8 1 0,4-8 0 0,-4 12 0 16,4-12-1-16,-4 14 1 0,4-14 0 0,-3 16 1 15,3-16-2-15,-2 12 1 0,2-12 0 0,-4 15 0 16,4-15-1-16,-2 18 1 0,2-18 0 0,-3 17 0 16,3-17-1-16,-4 17 1 0,4-17 1 0,-4 14-1 15,4-14 0-15,-4 14 0 0,4-14 0 0,-3 16 0 0,3-16 0 16,-2 13 0-16,2-13 1 0,0 18-1 0,0-18 0 15,0 19 0-15,0-19 0 0,-4 15 0 0,4-15-1 16,-4 18 1-16,4-18 0 0,-2 14 0 0,2-14-1 16,-1 15 2-16,1-15-1 0,0 17 0 0,0-17-1 0,0 16 1 15,0-16 0-15,0 17 0 0,0-17 0 0,0 19 0 16,0-19 1-16,0 18-1 0,0-18-1 0,-2 15 1 16,2-15 0-16,0 18 0 0,0-18-1 0,0 17 1 15,0-17 0-15,0 19 0 0,0-19-1 0,0 12 2 16,0-12-1-16,0 14 0 0,0-14-1 0,0 15 1 0,0-15 0 15,0 18 0-15,0-18-1 0,0 20 1 0,0-20-1 16,0 21 1-16,0-21-1 0,0 21 2 0,0-21-2 16,0 17 1-16,0-17-1 0,0 16 1 0,0-16-1 15,0 15 1-15,0-15-1 0,0 18 1 0,0-18-1 16,0 17 1-16,0-17-1 0,0 19 1 0,0-19-1 16,0 16 1-16,0-16-1 0,0 17 2 0,0-17-2 0,0 21 1 15,0-21-1-15,0 21 0 0,0-21 0 0,0 17 1 16,0-17-1-16,0 19 0 0,0-19 0 0,0 17 1 15,0-17-1-15,0 17 0 0,0-17 0 0,0 18 1 0,0-18-1 16,0 19 0-16,0-19 0 0,0 15 1 0,0-15-1 16,0 18 1-16,0-18-1 0,0 29 1 0,0-29-1 15,-2 28 1-15,2-28-1 0,0 14 2 0,0-14-2 16,-2 15 1-16,2-15 0 0,0 18 0 0,0-18-1 16,0 20 1-16,0-20 0 0,0 21 0 0,0-21-1 0,-4 21 1 15,4-21 1-15,-3 19-1 0,3-19-1 0,0 21 1 0,0-21 0 0,0 20 0 16,0-20-1-16,0 21 1 0,0-21-1 0,-4 21 1 0,4-21-1 15,-4 21 1-15,4-21-1 0,-4 29 2 16,4-29-2 0,-3 28 1-16,3-28 0 0,-2 17 0 0,2-17 0 0,-4 16 0 0,4-16 0 0,-4 17 0 15,4-17 1-15,-3 17-1 0,3-17 0 16,-4 18 0-16,4-18 0 0,-4 19 0 0,4-19 0 16,-2 20 0-16,2-20 1 0,-2 21-1 0,2-21 0 0,-3 33 0 15,3-33-1-15,-4 26 1 0,4-26 0 0,0 14 0 16,0-14-1-16,-4 14 1 0,4-14 0 0,-3 17 1 15,3-17-2-15,-4 19 1 0,4-19 0 0,-8 29 0 0,8-29 0 16,-7 25 0-16,7-25 0 0,-4 17 0 0,4-17-1 16,-4 16 2-16,4-16-1 0,-3 17 0 0,3-17-1 15,-4 17 1-15,4-17 0 0,-4 17 0 0,4-17-1 16,-5 20 1-16,-1-5 0 0,1 2 1 0,-1-3-2 16,0 2 1-16,3-9 0 0,-1 1 0 0,0-2-1 15,0 2 1-15,3-1-1 0,-1 2 1 0,0-4-1 16,0 2 1-16,0 2 0 0,0-1 1 0,0-1-2 0,-1 2 1 15,-3 6 0-15,2 3 0 0,1-6-1 0,-1 2 1 16,2-7 0-16,0 1 0 0,0 1-1 0,0-2 1 16,1 0 1-16,-1 0-1 0,0 0 0 0,0 0 0 15,-2 6 0-15,1 1 0 0,-3 2 0 0,-2-2 0 0,5-6 1 16,-1 1-1-16,0 1 0 0,2-1 0 0,1-2 0 16,-1 2 1-16,-2-1-1 0,0 1 0 0,2-2 1 15,-1 0-1-15,1 0 0 0,-2 0 1 0,0 1-1 16,1 1 1-16,1-4 0 0,-2 4-1 0,0-1 0 15,1 3 0-15,-1-3-1 0,0-1 1 0,0 0 0 16,1 0 0-16,-1 0-1 0,0 0 0 0,2 0 0 16,0-2 1-16,2-5-1 0,-3 10 0 0,3-10 0 15,-4 11 2-15,2-4-2 0,0-2 0 0,0 2 0 16,1-2 1-16,-1 2-1 0,0-2 1 0,0 2-1 16,0-2 1-16,2-5-1 0,-7 12 1 0,3-6 0 0,0 1 0 15,1 1 0-15,-1-3 1 0,4-5-1 0,-4 11 1 16,4-11-2-16,-4 10 1 0,4-10 0 0,-5 11 0 0,5-11 0 15,-8 10 1-15,5-3-1 0,-1 0 0 0,0 0 0 16,0 0 0-16,1 1 0 0,-1-1 0 0,0 2 0 16,0-1 0-16,1-4 1 0,-1 5-1 0,0-4 0 15,1 2 0-15,-1 1 0 16,0-2 1-16,0 0-2 0,1 3 1 0,1-4 1 16,0 2-1-16,0 0-1 0,0 0 1 0,0 0-1 15,-1 0 1-15,1 0-1 0,-2 0 0 0,0 0 0 0,1 0 1 16,-1 0-1-16,0-1 0 0,0 1 0 0,1 0 0 0,-1 0 0 15,0 2 0-15,0-4 0 0,1 2 0 16,-1 2 0-16,0-4 0 0,1 2 0 0,-1 1 0 0,0-2 0 16,0 1 0-16,1 1 0 0,-1-3 1 0,0 2-1 0,0 2 0 15,1-4 0-15,-1 2 1 0,0 2-1 0,1-6 1 0,3-3 1 16,-6 11-1-16,6-11-1 0,-7 10 1 0,7-10 0 16,-8 9 0-16,8-9-1 0,-7 12 1 0,3-7-1 15,0 2 1-15,0-2-1 0,1 0 0 0,3-5 0 16,-8 11 1-16,8-11-1 0,-7 10 0 0,7-10 0 15,-8 10 2-15,8-10-2 0,-7 12 0 0,7-12 0 0,-8 11 0 16,8-11 0 0,-7 10 0-16,7-10 0 0,-7 11 0 0,7-11 0 15,-8 10 0-15,8-10 0 0,-5 12 0 0,5-12 0 16,-6 9 0-16,6-9 0 0,-8 12 0 0,8-12 0 16,-7 9 0-16,3-3 0 0,1 1 0 15,-1 0 0-15,-2 0 0 0,1 2 0 0,-1 0 0 0,0-1 0 16,1-1 0-16,1 0 0 0,0 0 0 0,1 0 0 0,-1 0 0 15,0 0 0-15,1 0 0 0,-1 0 0 0,0-1 0 0,0 1 0 16,1 2 0-16,-1-5 0 0,0 2 0 0,0 1 0 16,1 0 0-16,-1 0 0 0,2 0 0 0,-2 2 0 0,1-1 0 15,-1 1 0-15,-2 1 0 0,3-1 0 0,-1-4 1 16,0 4-1-16,0-2 1 0,1 0-1 0,-1 0 1 0,0 0-1 0,1 0 0 16,-1 0 0-16,0-1 1 0,0 1-1 0,1 2 1 0,-1 0-1 15,-2-2 1-15,1 1-1 0,-1 1 1 16,1 0-1-16,-1-1 2 0,0 1-2 0,3 0 1 0,-1-3 0 15,0 3 0-15,4-9 0 0,-7 9 0 16,5-2 0-16,-2 1 0 0,0-3 1 0,1 2-1 0,-1 2 0 16,0-4 0-16,1 0 0 0,-1 2 0 0,2 0 0 15,-2-2 0-15,4-5 0 0,-4 13 1 0,4-13-1 16,-5 8 1-16,1-1-1 0,0-2 0 0,1 2 0 16,-1 0 0-16,0 0 1 0,1 2-1 0,-1-1 0 15,0 1 0-15,0 0 0 0,1 1 0 0,-1-1 0 16,0-1 0-16,0 3-1 0,1-3 2 0,-3 10-1 0,1-6 0 15,-1 2-1-15,0-2 1 0,1 3-1 0,-1-2 1 16,1-1-1-16,-1 1 1 0,0 0-1 0,1-1 1 16,-1 0-1-16,1 0 0 0,-1 4 0 0,0 1 1 15,1-3-1-15,-1 1 0 0,3-6 0 0,1 0 2 16,-2 1-2-16,0 0 1 0,1-1-1 0,1 0 1 16,0 1-1-16,0-3 1 0,0 0 0 0,0 0 0 0,0 0-1 15,0-2 1-15,2-5-1 0,-3 10 1 0,1-3-1 16,0-2 0-16,-2 2 0 0,1 0 2 0,-1 0-2 15,0 0 0-15,0 0 0 0,1 0 1 0,-1 0-1 16,0 0 0-16,4-7 0 0,-4 10 1 0,4-10-1 16,-3 11 0-16,3-11 0 15,-4 8 1-15,4-8-1 0,-4 5 0 0,4-5 0 16,-3 7 1-16,3-7-1 0,-4 5 0 0,4-5 0 16,-2 11 1-16,2-11-1 0,-2 9 0 0,2-9 0 15,-4 8 1-15,4-8-1 0,-3 11 1 0,3-11-1 16,-4 10 1-16,4-10-1 0,-2 10 2 0,2-10-2 15,-4 11 1-15,4-11-1 0,-3 10 1 0,3-10-1 16,-4 10 1-16,4-10-1 0,-4 11 1 0,4-4-1 0,0 0 1 16,0 1-1-16,0 1 1 0,-2 12-1 0,0-2 1 15,1 2-1-15,-1-1 0 0,0-2 0 16,0-6 2-16,2 2-2 0,0 1 0 0,0-8 0 0,0 2 1 16,-2-2-1-16,0 3 0 0,0 6 0 15,1 1 1-15,-1-1-1 0,0-1 0 0,2-5 0 0,-2-1 1 16,0 3-1-16,0-3 0 0,0 6 0 0,0-1 0 0,1 2 0 15,-1-4 0-15,2-7 0 0,0 2 1 0,0 2-1 16,0-4 1-16,0 4-1 0,0-2 1 0,0 1-1 0,0-1 1 16,0 2 1-16,0-1-1 0,0-2 0 15,-2 1 0-15,0 1 0 0,0 1 1 16,0 0-1-16,0-1 2 0,1-1-1 0,-1 2 0 0,0-1-1 16,0 1 2-16,0 7-2 0,0-3 1 0,0 1-1 0,1 0 1 15,-1-5-1-15,2-1 2 0,0 1-2 0,0 0 0 16,0 1 0-16,0-3 1 0,0 2-1 0,0-1 0 0,0 1 1 15,0 0-1-15,0-1 0 0,0 1 0 0,0 1 0 16,0-1 0-16,0 1-1 0,0 1 1 0,0-3-1 0,0 1 1 0,0 0-1 16,0-1 2-16,0-1-2 0,0 0 1 0,0 0-1 15,0 0 0-15,0 0 0 0,0-2 1 0,0 4-1 16,0-2 0-16,0 0 0 0,0 0 1 0,0 0-1 16,0-1 0-16,0 5 0 0,0-4 1 0,0 1-1 15,0 1 0-15,0 8 0 0,0-3 1 0,0 0-1 16,0 0 0-16,0-7 0 0,0 0 1 0,0 0-1 0,0 0 0 0,0 1 0 15,-2 1 1-15,2 0-1 0,-2-1 0 0,0 1 0 16,0 0 2-16,0-1-2 0,1 3 0 0,1-6 0 16,0 2 1-16,0 1-1 0,-2-2 0 0,2 0 0 15,0 1 1-15,0 2-1 0,0-2 0 0,-2 0 0 16,0 2 1-16,2-1-1 0,-2 1 0 0,2-2 0 16,-2 0 1-16,0 1-1 0,0-1 0 15,2 0 0-15,-1 0 1 0,1 2-1 0,0-4 0 16,-2 2 0-16,0 1 1 0,0-2-1 15,0 1 0-15,0 1 0 0,0 1 1 0,1 0-1 16,-1-1 0-16,0-1 0 0,0 0 2 0,0 0-2 0,0 0 0 16,0 2 0-16,1-1 1 0,-1 1-1 0,0 0 0 15,0-3 0-15,0 1 1 0,2 0-1 0,-2 0 0 16,0 2 0-16,0-2 1 0,1 1-1 0,-1 1 0 16,0-2 0-16,0 0 0 0,0 0 0 0,2 0 0 0,-2 1 0 15,0 1 1-15,1 0-1 0,-1-1 0 0,0-1 0 16,0 2 1-16,0-2-1 0,0 0 0 15,0 1 0-15,1 1 1 0,-1 1-1 0,0-3 0 0,0 2 0 0,0 0 1 16,0-1-1-16,0 1 0 0,0 7 0 16,-1-1 2-16,1-1-2 0,0 0 0 0,0-7 0 0,0 0 1 15,0 0-1-15,1 0 0 0,-1 1 0 0,0 1 1 16,0 0-1-16,0 1 0 0,0 0 0 0,0 1 1 0,1-1-1 16,-1-1 0-16,2 1 0 0,0-3 1 15,-2 0-1-15,0 0 0 0,0 2 0 0,0-1 1 16,0 1-1-16,0-1 1 0,1 3-1 0,-1-1 1 15,0 1-1-15,0-1 1 0,0 0 1 0,0 2-1 16,0-3-1-16,1 3 1 0,-1 2 0 0,0 0 0 0,2 0-1 16,0 0 1-16,0-6-1 0,0 3 1 0,0-4-1 15,0 1 1-15,0 1-1 0,0 0 2 0,0-1-2 16,0 1 1-16,0 0-1 0,0-1 1 0,0-1-1 16,0 2 1-16,0-1-1 0,0 1 1 0,0 0-1 0,0 1 1 15,-2-1-1-15,0 3 1 0,0-5-1 0,0 1 1 16,2 3-1-16,0-3 2 0,0 3-2 0,0-1 0 15,-1 6 0-15,1-1 1 0,0-3-1 0,-2 2 0 16,2-7 0-16,0 2 1 0,0-2-1 0,0 1 1 0,0 1-1 16,0 0 1-16,0-2-1 0,0 0 1 0,0 1-1 15,-2 3 1-15,2-4-1 0,-2 1 1 16,0 1-1-16,0 0 2 0,0-1-2 0,0 4 1 0,1 2-1 16,-1 2 1-16,2-2-1 0,0-1 1 0,0-4-1 0,0 0 1 15,-2-1-1-15,0 1 1 0,2 0-1 0,0-1 1 0,0 1-1 16,0 1 1-16,0-3-1 0,0 2 2 15,0 1-2-15,-2 1 0 0,0 6 0 0,0-5 1 16,2 2-1-16,0 0 0 0,0-6 0 0,0 3 1 16,0-1-1-16,2 1 0 0,-2-1 0 0,0-1 1 15,0 1-1-15,0 0 0 0,2 6 0 0,0-2 1 16,0 0-1-16,0-2 0 0,-2-4 0 0,2 3 1 0,-1-2-1 16,1 3 0-16,0 1 0 0,0 3 1 0,-2 0-1 15,0-3 0-15,0-6 0 0,0 2 0 0,0 0 0 16,0-1 0-16,0 1 0 0,0 0 0 0,0-1 0 0,0 1 0 15,0 1 0-15,2 1 0 16,0-1 0-16,0 0 0 0,0 4 0 16,-1 0 0-16,1 0 0 0,0-2 0 0,-2-5 0 0,2 0 1 15,0 0-1-15,0 2 0 0,0-3 0 0,-1 1 2 16,-1 0-2-16,0 0 0 0,0 0 0 16,0 0 1-16,0 0-1 0,0 0 0 0,2 0 0 0,-2 2 1 15,2-4-1-15,0 2 1 0,0 0-1 0,-2-1 1 16,0-6-1-16,4 11 1 0,-4-11-1 0,0 10 1 0,0-10-1 15,1 11 1-15,-1-11 0 0,0 7 1 0,0-7-2 16,0 6 1-16,0-6 0 0,0 7 0 0,0-7-1 16,2 7 1-16,-2-7-1 0,0 7 1 0,0-7-1 15,0 7 1-15,0-7-1 0,0 4 1 0,0-4-1 16,0 5 2-16,0-5-2 0,0 2 1 0,0-2-1 16,0 3 0-16,0-3 0 0,0 3 1 0,0-3-1 15,0 4 0-15,0-4 0 0,0 0 1 0,0 0-1 16,0 0 0-16,0 0 0 0,0 0 1 0,0 0-1 0,0 0 0 15,0 0 0-15,-2 0 1 0,2 0-1 0,-3 0 0 16,3 0 0-16,-8-4 1 0,8 4-1 0,-11-6 0 0,4 0 0 0,-1 1 0 0,1 0 0 0,-1 0 0 16,8 5 0-16,-11-12 0 0,6 5 0 0,-1 0 0 31,-1 0 0-31,-1-2 0 0,2 1 0 0,-1-1 0 16,-4-5 0-16,0 2 1 0,-1 0-1 0,3 0 0 0,4 5 0 15,-1 0 2-15,2 0-2 0,1 0 0 0,3 7 0 16,-8-10 1-16,8 10-1 0,-6-11 1 0,6 11-1 15,-3-12 1-15,3 12-1 0,-4-10 1 0,4 10-1 16,-4-12 1-16,4 12-1 0,-3-12 1 0,3 12 0 0,-4-11 1 16,4 11-1-16,-4-10 0 0,4 10 0 0,-4-5 1 0,4 5-1 0,-1-7 0 0,1 7 1 15,0-4 0-15,0 4-1 0,0-3 1 0,0 3-1 16,0-4 1-16,0 4 0 0,0-1-1 0,0 1 0 16,0-6 1-16,0 6-1 0,0-3 0 0,0 3 0 15,0 0 2-15,0 0-2 0,0 0 0 0,0 0 0 16,0 0 0-16,0 0 0 0,0 0 0 0,0 0 1 15,0 0-1-15,0 0 0 0,0 0 0 0,0 0 0 16,1 3 0-16,-1-3 0 0,2 7 2 0,-2-7-2 0,8 12 1 16,-5-6 0-16,1 1 0 0,0 1 1 15,1 1-1-15,1 1-1 0,0-3 0 0,-1 2 0 0,1-1 0 16,-1 1-1-16,1 0 0 0,-2-1 0 16,-1 1 1-16,1-2-1 0,0 0 0 0,0 0 0 15,-1 0 2-15,1 0-2 0,0 0 0 0,0 0 0 16,-1-1 0-16,1 1 0 0,0 0 0 0,-1 0 0 15,1 0 0-15,0 0 0 0,0 0 0 0,-1 0 0 16,1 0 1-16,0 0-1 0,-2 0 0 0,0 0 0 16,-1-2 0-16,-1-5 0 0,4 10 0 0,-4-10 0 15,4 11 0-15,-4-11 0 0,4 8 0 0,-4-8 0 0,3 7 0 16,-3-7 0-16,2 7 0 0,-2-7 0 0,0 3 0 16,0-3 0-16,0 4 0 0,0-4 0 0,0 3 0 15,0-3 0-15,0 4 0 0,0-4 0 0,0 3 0 16,0-3 0-16,2 2 0 0,-2-2 0 0,4 0 0 15,-4 0 0-15,3 0 0 0,-3 0 0 0,8-3 1 16,-8 3-1-16,11-6 0 16,-3 1 0-16,-1 0 1 0,0 0-1 0,-1-2 0 0,7-5 0 15,-2 0 1-15,0 0-1 0,1-1 1 16,1 0-1-16,-2-1 1 0,2-2-1 0,-2 1 1 0,-5 8 1 0,-1-2-1 0,1 0-1 0,-2 1 1 16,-1 1 0-16,1-2 0 0,0 2-1 0,0 0 1 15,-1 0 0-15,1 0 0 0,0 1-1 0,-1-1 2 16,1 0-1-16,0 0 0 0,0 0 0 0,-1 2 0 15,-3 5 0-15,8-11 0 0,-8 11 0 0,7-10 1 16,-7 10-1-16,4-7 1 0,-4 7-1 0,4-7 1 16,-4 7-1-16,3-5 2 0,-3 5-2 0,4-4 1 15,-4 4-1-15,4-3 1 0,-4 3 0 16,4-4 0-16,-4 4-1 0,0-3 1 0,0 3-2 0,0 0 1 16,0 0-1-16,0 0 1 0,0 0-1 0,0 0 0 15,0 0 0-15</inkml:trace>
  <inkml:trace contextRef="#ctx0" brushRef="#br0" timeOffset="1699.38">26350 5974 501 0,'0'-2'0'0,"0"2"0"15,2 2 0-15,-2-2 5 0,13 7-1 0,-13-7 1 16,8 0-1-16,-8 0 25 0,-2 0 2 0,2 0-1 0,-4 0 0 16,4 0 14-16,-4-5 1 0,4 5 0 0,-3-4 0 15,3 4-11-15,-8-3 2 0,8 3-1 0,-9-5 1 16,9 5-12-16,-15-9-1 0,15 9 1 0,-11-7 0 16,11 7-8-16,-11-12 1 0,11 12-1 0,-10-9 0 0,10 9-5 15,-3-7 0-15,3 7-1 0,-8-1 1 0,8 1-4 16,-7-4 1-16,7 4-2 0,-8-3 2 0,8 3-3 0,-7-2 0 15,7 2 1-15,-10-4 0 0,10 4-3 16,-13-7 1-16,13 7 0 0,-11-1 0 0,11 1 3 16,-15-4 0-16,15 4-1 0,-11-5 2 0,11 5 7 0,-6-2 1 15,6 2-1-15,-5-1 1 0,5 1 1 16,-6-4 1-16,6 4 0 0,-3 0 0 0,3 0 2 0,-4 0 0 16,4 0 0-16,-4 0 2 0,4 0-4 0,-5 5 0 15,5-5 0-15,-8 7 1 0,8-7-4 0,-6 12 2 16,6-12 0-16,-9 21 0 0,9-21-3 0,-20 26 2 15,20-26-1-15,-19 19 0 0,19-19 2 0,-17 12 1 16,17-12-1-16,-11 11 1 0,11-11 1 0,-13 14 0 16,13-14 0-16,-17 13 1 0,17-13 6 0,-24 21 0 15,24-21 0-15,-24 24 1 0,24-24-2 0,-19 21-1 16,19-21 1-16,-22 24 1 0,22-24 0 0,-28 25 0 16,28-25 0-16,-26 26 1 0,26-26-2 0,-30 32 0 0,30-32-1 15,-26 30 1-15,26-30-4 0,-26 33 2 0,26-33-2 0,-19 27 1 16,19-27 2-1,-15 23 0-15,15-23-1 0,-15 28 2 0,15-28 0 0,-16 29-1 16,16-29 1-16,-17 24 1 0,17-24-5 0,-4 12 1 16,4-12 1-16,-4 9-1 0,4-9-1 0,-1 3 0 15,1-3-1-15,0 2 1 0,0-2-4 0,-2 0 1 16,2 0 0-16,0 0 0 0,0 0-3 0,0 0-1 16,0 0 1-16,0-2-1 0,0 2-2 0,5-3-1 0,-5 3 0 0,15-12 0 15,-15 12-1-15,24-33 1 0,-11 12-1 0,-1 4 1 16,-3 5-3-16,-2-4 1 0,1 2-1 0,-1-1 1 15,3-2-3-15,1 1 2 16,0 2-1-16,0 0 1 0,0 0-3 0,0 2 2 0,-1-3 0 16,-1 1 0-16,0 2-2 0,1 0 1 0,1 0-1 15,0-1 2-15,-2 5-1 0,1-1-1 0,-1 0 1 16,0 1 0-16,-1-1-2 0,-3 2 1 0,-5 7-1 16,10-12 0-16,-7 3 0 0,1 1 0 0,2 1 1 15,1 2-1-15,1 0 0 0,-1-2 0 0,1 0 1 16,-1-2-1-16,1 0 0 0,-3 1-1 0,1 3 0 15,-1 1 1-15,-5 4-1 0,8-5 0 0,-8 5 1 16,5-4 0-16,-5 4-2 0,8-3 2 0,-8 3-1 0,3-4 1 16,-3 4-2-16,4-3 0 0,-4 3 0 0,8 0 2 15,-8 0-2-15,7 0 0 0,-7 0 0 0,13 0 1 16,-5 2-2-16,-3 3 1 0,-5-5-1 0,11 5 1 16,-3 2-1-16,1 2 1 0,0 3-1 0,3 0 1 15,-3 0-1-15,0 0 0 0,2 0 0 0,1 2 2 0,1-2-2 16,2 0 0-16,0 0 0 0,-2 6 0 0,0-6 0 15,0 3 0-15,-2-1 0 0,0-2 1 0,-2 1-2 16,-1-1 1-16,-1 0 0 0,1 0 0 0,1-3-1 16,2 3 1-16,2 1 0 0,2 3 0 0,2-4-1 0,2 0 1 0,-1 0-1 15,-1-3 2-15,0 3-2 0,-1-3 1 0,-1-1-1 16,-2-1 1-16,-3 2-1 0,-5 0 1 0,-5-9-1 16,10 5 1-16,-10-5-1 15,7 7 1-15,-7-7-1 0,8 5 1 0,-8-5 0 0,7 7 1 16,-7-7-1-16,7 5 0 0,-7-5 0 0,13 4 1 0,-13-4-1 15,10 1 2-15,-10-1-2 0,4 2 1 16,-4-2 0-16,3 0 0 0,-3 0-1 0,4 0 2 0,-4 0-1 16,2 0 0-16,-2 0-1 0,0 0 2 0,0 0-2 0,0 0 1 15,0 0-1-15,2 5 0 0,-2-5 0 0</inkml:trace>
  <inkml:trace contextRef="#ctx0" brushRef="#br0" timeOffset="4143.32">26525 4633 690 0,'-1'-2'0'16,"1"2"0"-16,-2 2 0 0,2-2 9 0,3 7 1 0,-3-7-1 0,0 3 1 15,0-3 1-15,-1 2 1 0,1-2 1 0,0 0-1 0,0 0 24 0,0 0 1 16,0 0-1-16,0 0 1 0,0 0 0 0,0 7 0 15,0-7 0-15,-2 21 0 0,2-21-13 0,0 32 0 16,0-11 1-16,2 0 0 0,1 0-3 0,3-1 1 16,-1 1-1-16,-1-2 0 0,0-1-5 0,0-5 0 0,1 3 0 15,1 0 1-15,-1-8 3 0,-3 1 1 0,0 0-1 16,0-3 0-16,2 3 1 0,-1 0 0 0,1-1-1 16,0 1 2-16,1 0-3 0,3-1 1 0,-2-1-1 15,-3 0 2-15,-1 2-4 0,0-4 0 0,-2-5 0 16,6 9 0-16,-6-9-7 0,7 8 1 0,-7-8 1 15</inkml:trace>
  <inkml:trace contextRef="#ctx0" brushRef="#br0" timeOffset="4933.14">26244 4750 967 0,'0'-3'0'0,"0"3"0"0,0-4 0 0,0 4 23 15,0-3 2-15,0 3-1 0,0-2 0 0,0 2 13 0,0-3 0 16,0 3 0-16,0-5 2 0,0 5-32 0,0-4 1 0,0 4 0 15,0-3 0-15,0 3-8 0,0-5 0 16,0 5 0-16,0-4 1 0,0 4-3 0,0-9 1 16,0 9-1-16,0-3 0 0,0 3-1 0,0-4 0 15,0 4-1-15,0-1 2 0,0 1 0 0,0 0 0 16,0 0-1-16,0 0 1 0,0 0 1 0,0 0 1 16,0 0-1-16,2 8 1 0,-2-8 0 0,7 13 1 0,-7-13-1 15,6 17 1-15,-6-17 5 0,4 27-1 16,-4-27 1-16,3 26 0 0,-3-26 6 0,8 25 1 0,-8-25 1 15,4 20-1-15,-4-20 2 0,3 18 1 0,-3-18-1 16,8 19 1-16,-8-19 5 0,7 21 2 0,-7-21-2 16,8 26 2-16,-8-26 6 0,3 24 1 0,-3-24 0 15,-1 17 1-15,1-17 0 0,-6 12 0 0,6-12 1 16,-7 16-1-16,7-16-2 16,-4 12 2-16,4-12-1 0,-10 21 0 0,10-21 1 0,-20 20-1 15,20-20 0-15,-21 18 2 0,21-18-5 0,-18 20 0 16,18-20-1-16,-19 16 1 0,19-16-8 0,-17 12 2 15,17-12-2-15,-11 9 1 0,11-9-3 0,-3 12 0 16,3-12-1-16,-8 5 2 0,8-5-3 0,-2 4 1 0,2-4-1 16,-2 5 1-16,2-5-4 0,2 7 2 0,-2-7-2 0,8 8 2 15,-8-8-3-15,7 6 1 0,-7-6 0 0,15 6 0 16,-15-6-3-16,24 4 1 0,-24-4-1 0,28-2 1 16,-28 2-1-16,36-8 0 0,-36 8 0 0,31-14 0 0,-31 14-1 0,26-12 0 15,-26 12 0-15,21-16-1 0,-21 16 0 0,13-14 0 16,-13 14 0-16,7-12 0 0,-7 12-2 0,8-16 1 15,-8 16-1-15,4-8 1 0,-4 8-1 0,0-12 1 0,0 12 0 16,-4-9-1-16,4 9 1 0,-8-16-1 0,8 16 1 16,-16-13 0-16,16 13-2 0,-34-25 2 0,15 17-1 15,3-3 1-15,3 6-3 0,1-3 2 0,3 1-1 16,2 1 1-16,-1 1-2 0,1 2 2 0,-1-6-1 16,-1 2 1-1,0 2-2-15,1-4 1 0,3 6 1 0,-1-6-1 0,-1 2 0 0,-1 2-1 16,1-4 1-16,-1 3-1 0,1 0-1 0,-1 3 2 15,8 3-2-15,-11-12 1 0,11 12-2 16,-9-9 2-16,9 9-1 0,-4-3 0 0,4 3-1 0,-11-6 0 16,11 6 0-16</inkml:trace>
  <inkml:trace contextRef="#ctx0" brushRef="#br0" timeOffset="6654.24">25778 5209 1206 0,'0'0'0'0,"0"0"0"0,0 0 0 0,0 0 45 16,0 0 1-16,0 0 0 0,0-3 0 0,0 3 9 16,0-4 0-16,0 4 0 0,0-2 0 0,0 2-49 15,0 0 2-15,0 0 0 0,-2-3 0 0,2 3-8 16,-3-5 0-16,3 5 0 0,-4-7 0 0,4 7-4 16,-6-16-1-16,6 16 1 0,-7-19 0 0,7 19-7 0,-4-22 0 15,4 22 0-15,-4-23-1 0,4 23 4 0,0-24 1 16,0 24-1-16,0-17 0 0,0 17 6 0,6-19-1 15,-6 19 1-15,6-18 0 0,-6 18 1 0,3-17 1 16,-3 17 0-16,4-19 0 0,-4 19 0 0,4-21 0 16,-4 21 0-16,7-17 1 0,-7 17 0 0,13-17 1 15,-13 17-1-15,10-16 2 0,-10 16 2 0,7-9 1 0,-7 9-1 16,6-12 1-16,-6 12 4 0,3-7 1 0,-3 7 0 16,4-5 0-16,-4 5 6 0,4-5-1 0,-4 5 1 15,7-4 0-15,-7 4 1 0,8-3 1 0,-8 3-1 0,7-3 1 16,-7 3-1-16,15 3 1 0,-15-3 0 0,19 3 0 15,-19-3 2-15,18 4-1 0,-18-4 0 0,25 9 0 16,-25-9-3-16,29 10 1 0,-29-10 0 0,25 10 0 16,-25-10-4-16,13 14 1 0,-13-14 0 0,7 9 0 0,-7-9-3 15,4 7-1-15,-4-7 0 0,2 5 0 0,-2-5-6 16,0 7-1-16,0-7 1 0,-2 9-1 16,2-9-3-16,-4 12 0 0,4-12 0 0,-13 20 2 0,13-20-3 15,-24 21 0-15,24-21 0 0,-26 17 1 0,26-17-1 16,-19 11 0-16,19-11 0 0,-17 9 0 0,17-9 0 15,-18 5 0-15,18-5 0 0,-19 7 0 0,19-7 0 16,-19 8 1-16,19-8 0 0,-18 5 0 0,18-5 3 0,-21 0 0 16,21 0-1-16,-16 0 2 0,16 0-2 15,-6-5 2-15,6 5-2 0,-6-3 2 0,6 3-4 0,-7-4 1 16,7 4 0-16,-4-5 0 0,4 5 0 0,-7-8-1 16,7 8 0-16,-4-9 0 0,4 9 0 0,-7-7 1 0,7 7 1 15,-2-5-1-15,2 5 0 0,-2-7 1 16,2 7 1-16,-4-5-1 0,4 5 1 0,-4-9-1 0,4 9 0 15,-3-3 2-15,3 3-1 0,0-4 1 0,0 4-1 16,-2-5 2-16,2 5-1 0,0 0 1 0,0 0 0 16,-2 0-1-16,2 0 3 0,-4 0 1 0,4 0 0 15,-9 2 0-15,9-2 0 0,-17 12 0 0,17-12 0 16,-22 12 1-16,22-12-1 0,-17 15 1 0,17-15-1 16,-19 9 1-16,19-9-2 0,-18 12 1 0,18-12-1 15,-19 9 1-15,19-9-5 0,-13 8 2 0,13-8 0 16,-11 6-1-16,11-6-4 0,-9 3 2 0,9-3-2 15,-2 4 1-15,2-4-1 0,-4 0 0 0,4 0 0 0,-4-6 2 16,4 6-2-16,-5-3 0 0,5 3 0 0,-4-9 0 16,4 9 0-16,-6-15 0 0,6 15 0 0,-3-21 2 15,3 21-2-15,-2-21 0 0,2 21 0 0,-2-26 0 16,2 26 0-16,0-19 2 0,0 19-2 0,-2-17 1 16,2 17-1-16,0-21 1 0,0 21 1 0,0-21-1 15,0 21-1-15,-4-20 1 0,4 20-1 0,-3-19 2 0,3 19-1 16,-4-18 1-16,4 18-1 0,0-12 2 0,0 12-2 15,-2-5 1-15,2 5 1 0,-2-4-1 0,2 4 0 16,0-8 1-16,0 8-1 0,-4-4 1 16,4 4-2-16,-3-3 0 0,3 3 0 0,-2-4 2 0,2 4-3 15,0-1 1-15,0 1 0 0,0-4 0 0,0 4 0 0,0 0-1 16,0 0 0-16,0 0 0 0,0 0 0 0,0 0 0 16,0 0 0-16,0 0 0 0,0 0-1 0,0 0 0 15,0 0 0-15,0 0 2 0,0 0-2 0,-2 0 0 0,2 0 0 16,0 7 1-16,0-7-1 0,-4 14 0 0,4-14 0 15,-4 16 0-15,4-16 0 0,-1 26 0 16,1-26 0-16,0 27 0 0,0-27 0 0,0 26 1 0,0-26-1 16,-2 30 1-16,2-30 0 0,-8 31 0 0,3-14 0 15,-1-1 0-15,2-3 1 0,3 3 0 0,-1 0 0 16,-2 1 0-16,0-3-1 0,-1 1 2 0,-1 1-1 0,2-7 0 16,2-1 0-16,1-4 2 0,-3 4-2 0,0-2 1 15,4-6-3-15,-4 10 2 0,4-10-1 0,-7 10 0 16,7-10-1-16,-8 7 0 0,8-7 0 0,-1 0 0 15,1 0 0-15,-4 0 0 0,4 0 0 0,-4 2 0 0,4-2 0 16,-7 0 0-16,7 0 0 0,-8 0 0 0,8 0 0 16,-7-2 0-16,7 2 0 0,-8-3 0 0,8 3 0 15,-7-5 0-15,7 5 0 0,-8-13 0 0,8 13 0 16,-3-8 0-16,3 8 0 0,-4-12 0 0,4 12 0 16,0-9 0-16,0 9 0 0,0-3 1 15,0 3-1-15,0-4 0 0,0 4 0 0,0-3 1 0,0 3-1 16,0-2 0-16,0 2 0 0,0 0 1 0,0 0-1 15,0 0 0-15,0 0 0 0,-4 0 0 0,4 0 0 0,-3 0 0 16,3 0 0-16,-13 9 0 0,5-1 0 0,1 1 0 16,-3 3 0-16,1-5 0 0,0 2 0 0,-3-1 0 15,5-4 0-15,0 1 1 0,7-5-1 0,-12 5 0 16,12-5 0-16,-7 4 1 0,7-4-1 0,-9 3 1 16,1-3-1-16,1 0 2 0,-1 0-2 0,1 0 1 15,-3-5-1-15,1 1 1 0,0-3 0 16,0 2 0-16,1-3 0 0,1 1 1 0,1-2 0 15,0 0 0-15,1 1-1 0,1-4 1 16,0-1-1-16,3-2 2 0,1 1-2 0,-2 2 1 16,0 0-1-16,0-4 0 0,0 4 0 0,0 0 2 15,2 2-2-15,0-2 0 0,0-1 0 0,0 5 0 0,0-4-1 16,0 3 1-16,0-1 0 0,0 1 0 0,0 0-1 16,0 4 2-16,0 5-2 0,0-12 1 0,0 12-1 15,-2-9 1-15,2 9-1 0,-5-10 1 0,5 10-1 16,-11-5 1-16,-8-4-1 0,-2 6 1 0,-3 3-1 0,0 3 0 0,5-3 0 15,1 4 1-15,1 1-1 0,2 0 0 0,15-5 0 16,-11 3 1-16,11-3-1 0,-9 4 0 0,9-4 0 16,-8 3 1-16,8-3-1 0,-7 6 2 0,7-6-1 15,-6 6 0-15,6-6 0 0,-4 9 0 0,4-9 0 0,-1 5 0 16,1-5 0-16,0 7 1 0,9 11-1 0,4-6 1 16,6 1-1-16,5 0 1 0,2-1-1 0,-2 0 2 15,0-5-2-15,0 1 1 0,-3-4-1 0,-1 1 1 16,-1-1 0-16,-2 1-1 0,0-2 0 0,-1-1 1 15,-1 1-2-15,0 1 0 0,-15-4 0 0</inkml:trace>
  <inkml:trace contextRef="#ctx0" brushRef="#br0" timeOffset="6937.55">25210 5346 1419 0,'2'-4'0'0,"-2"4"0"16,5-1 0-16,-5 1 11 0,4-4 1 0,-4 4-1 0,4-3 0 15,-4 3 13-15,9 0 0 0,-9 0 0 0,15-4 0 16,-15 4-6-16,21-2 2 0,-21 2-1 0,22-3 0 15,-22 3-14-15,22 0 1 0,-22 0-1 0,17-5 2 16,-17 5-3-16,9 0-1 0,-9 0 0 0,8-4 1 16,-8 4-3-16,5 0 1 0,-5 0 0 0</inkml:trace>
  <inkml:trace contextRef="#ctx0" brushRef="#br0" timeOffset="7684.67">25707 4991 916 0,'0'-2'0'15,"0"2"0"-15,0 0 0 0,0 0 9 0,0-2 1 0,0 2-1 0,0 0 1 0,0 0 12 0,0 0 0 0,0 0 0 16,0-1 0-16,0 1-15 0,0 0 1 0,0 0-1 0,0-4 1 16,0 4-8-16,0-5 1 0,0 5-1 0,0-3 2 15,0 3-4-15,0-4 2 0,0 4-1 0,0-8 1 0,0 8-3 0,0-7 1 16,0 7-1-16,0-9 1 0,0 9-1 0,0-10 1 16,0 10-1-16,0-7 1 0,0 7 1 0,0-6 0 15,0 6 0-15,0-6 1 0,0 6 0 0,0-6 0 0,0 6 0 16,0-3 0-16,0 3 2 0,0-5 0 0,0 5 0 15,0-4 1-15,0 4 6 0,0 0 1 0,0 0-1 16,0 0 1-16,0 0 7 0,0 0 0 0,0 0-1 0,0 0 2 16,0 0-2-16,0 0 1 0,0 0-1 0,0 0 0 15,0 0 2-15,-3 12 1 0,3-12 1 0,-4 11-1 16,4-11-3-16,0 14 1 0,0-14 0 0,0 19 0 16,0-19-4-1,0 19 2-15,0-19 0 0,6 20-1 0,-6-20 1 16,7 21 0-16,-7-21 0 0,7 17 1 0,-7-17-5 15,8 16 1-15,-8-16 0 0,7 12 0 0,-7-12-1 0,8 9 1 16,-8-9 1-16,5 12-1 0,-5-12-3 0,4 9 1 0,-4-9 0 16</inkml:trace>
  <inkml:trace contextRef="#ctx0" brushRef="#br0" timeOffset="8237.91">24698 4705 954 0,'1'0'0'16,"-1"0"0"-16,8 4 0 0,-8-4 22 0,2 0 0 0,-2 0 0 0,0 0 0 0,0 0 17 0,2 0 2 16,-2 0-2-16,13 0 1 15,-13 0-9-15,22-4-1 0,-3 4 0 0,3-3 1 16,6-2-16-16,4-6 1 0,-1 3 0 0,-1 3-1 0,0-2-8 0,0 1 1 0,-2 1 0 16,0-2 0-16,-2 4 0 0,-2 1 1 0,0 2 0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04:12.678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15005 13768 414 0,'-2'-1'0'16,"2"1"0"-16,0 0 0 0,0 0 41 0,0 0 2 0,0 0-2 0,0 0 2 16,0 0 0-16,-4 0-1 0,4 0 1 0,-3 0 1 15,3 0-16-15,-6 0 0 0,6 0 0 0,-8 0 1 0,8 0-17 16,-5-2 1-16,5 2-1 0,-9 0 1 15,9 0-4-15,-8-4 2 0,8 4-2 0,-13-3 1 16,13 3 1-16,-11-4 1 0,11 4 1 0,-15-3-1 0,15 3 2 16,-11 0 2-16,11 0-1 0,-13-3 0 0,13 3 18 15,-17 0 1-15,17 0-2 0,-15-4 2 0,15 4 13 16,-30 0 1-16,30 0 1 0,-26 0-1 0,26 0 1 16,-22 0 2-16,22 0-2 0,-24-2 2 0,24 2-9 15,-28 0 1-15,28 0-1 0,-38-3 2 0,20 3-9 16,-5-4 0-16,3 3 0 0,-6-1 0 15,2 0-9-15,-6-1 1 0,4-1 0 0,2 1 0 0,-3 1-4 16,5 2-1-16,-2-3 0 0,0 1 2 16,-1 0-6-16,3 0 1 0,-2 1 0 0,-2 1 0 0,2 0 3 15,-1 0-1-15,-1 0 0 0,2 1 0 0,-4 3-1 16,2 1 0-16,0-3 0 0,0 1 0 0,2 1-1 0,-6-1 0 16,4 1 0-16,-2 1 2 0,0-3-5 15,0 1 1-15,2-1 0 0,5 0 1 0,-1-2-2 16,1-2-1-16,3 0 1 0,-1 0 1 0,2 2-4 0,2 0 1 15,2-1-1-15,2 1 1 0,-2 1-3 0,8 3 1 16,-5-2 0-16,3-2 0 0,-1 0-2 0,1 0 1 16,1 0-1-16,-3 3 2 0,2-1-3 0,-1 1 0 15,1 1 0-15,1-1 0 0,-3 1-3 0,5 1 2 16,4-5 0-16,-6 10 0 0,3-3 0 0,-1-2 0 0,2 2-1 0,0 2 1 16,0 1-1-16,2 1 0 0,-3-3-1 0,1 6 2 15,2 3-2-15,-4 2 1 0,2 4-2 0,0-6 2 16,2 1-2-16,2 1 0 0,0 1 0 0,-2-2 0 0,-2 1 0 15,0 0-1-15,0 2 1 0,1 1 0 16,-1-1-1-16,2 0-1 0,0-1 0 0,0-2 2 16,0 1-2-16,0 0 1 0,-4 1-1 0,2 1 1 0,-2 0-1 15,1-2 0-15,-1 2 0 0,2 1 1 16,-3 3-1-16,1-1 1 0,0-2-1 0,0-1 0 0,2-2 1 16,-3 2-1-1,-1 0 0-15,4-2 1 0,2 0-2 0,0 1 1 0,-1 1 0 16,-1-2 0-16,0-1-1 0,-4-3 0 0,3 4 1 15,-1-3 0-15,2 1-1 0,0 0 1 0,0 1-1 16,2-1 0-16,0 0 0 0,0-1 1 0,2-1-1 16,-2 1 0-16,-2 0-1 0,2-1 1 0,0 1 1 0,0-1-1 0,-4 3-1 15,3-1 1-15,1 0-1 0,0-1 2 0,0-2-2 0,0-2 0 16,0 0 0-16,0-2 1 0,0-1-1 0,0-2 0 16,0-7 1-16,0 12 0 0,0-5-1 0,0-2 1 15,0 4-1-15,0-4 2 0,0-5-2 0,0 10 1 16,0-10 0-16,5 9 0 0,-5-9 0 0,6 9 0 15,-6-9-1-15,4 6 1 0,-4-6-1 0,9 6 0 0,-9-6 1 16,7 8-1-16,4-6-1 0,3 2 1 0,0-1-1 16,1 0 1-16,0-1-1 0,2 0 0 0,2 0 0 15,-1-1 1-15,1 1-1 16,-4-2 0-16,3 0 0 0,5 0 0 0,-5 0 0 16,3 2 0-16,-2 0 0 0,-1-1 1 0,1-1-1 0,-1-1 1 15,3-1-1-15,-1 0 1 0,3 2-1 0,5 0 1 16,-4-2-1-16,2 1 2 0,-5-1-2 0,5 0 1 15,2 2-1-15,-2 2 1 0,0 0-1 0,-2-1 1 0,-2 1 0 0,1 0 0 16,-3-2-1-16,-1-2 1 0,1 0 0 0,1 2 1 16,1 0-2-16,-3 0 1 0,5 0-1 0,-2 0 1 15,6 0-1-15,-3 0 1 0,-1 2-1 0,-2 0 1 0,-3-2-1 16,-4-2 0-16,0 0 0 0,1 1 1 0,-3 1-1 16,6 0 0-16,0 1 0 0,-6 1 1 15,-2 0-1-15,-4 0 0 0,5-1 0 0,-5 1 1 16,4-2-1-16,2 0 0 0,-2 0 0 0,4 0 2 15,2 0-2-15,-4 2 0 0,-2 1 0 0,2 1 0 16,-5-4 0-16,3 0 0 0,-5 0 0 0,1 0 0 0,-7 0 0 16,6-2 0-16,-6 2 0 0,7-4 0 0,0 3 0 15,1-1 0-15,-8 2 0 0,9-3 0 0,-1 1 0 16,-1 0 0-16,2 0 0 0,1-1 0 0,-1 1 0 16,0-1 0-16,1-1 0 0,-3 1 0 0,1-1 0 15,-1 1 0-15,8-2 0 0,-6-1 0 0,3 0 0 0,-1-3 0 16,0 4 0-16,2-4 1 15,-4 2-1-15,1-2 0 0,-3 4 0 0,0-2 1 16,-1 0-1-16,0 1 0 0,-1-1 0 0,1 0 0 16,-1-2 0-16,3 0 0 0,-3 1 0 0,-3-1 0 0,2 0 0 0,0-1 0 15,-1 1 0-15,-3-3 0 0,2 2 0 0,2 0 0 16,-4-1 0-16,2 1 0 16,0-4 0-16,0 4 0 0,0 1 0 0,-1 0 0 0,-1 2 0 15,0 2 0-15,0-9 0 0,0 2 1 0,0 0-1 16,0 0 0-16,0-4 0 0,0-1 1 0,0 0-1 15,0-1 1-15,0 5-1 0,0-3 1 0,0 2-1 0,-1 0 1 16,-1-1 1-16,0-1-1 0,2 1-1 0,0-1 1 16,0 0 0-16,0 1 0 0,0-4 0 0,0 2 0 15,0-1 0-15,0 1 1 0,0 1-2 0,0 1 1 16,0-1 0-16,0 1 0 0,0-1-1 0,-2 4 1 0,2-2 0 16,-2 2 0-16,2 0 0 0,0 0 1 15,0 0-1-15,-4 0 1 0,4-4-1 0,-2 2 0 0,2-7 0 16,-3 2 0-16,1 2 0 0,0-4 1 0,0 4-1 15,-2 1 0-15,1 1 0 0,1-1 0 0,-2 4 0 16,2-2 0-16,0 0 0 0,1 1 1 0,-1 2-1 16,0-1 1-16,2 2-2 0,-4-1 1 0,2 1 0 15,-2-1 0-15,1 1-1 0,-1 0 1 0,2-2 1 0,2 0-1 16,-4 1-1-16,3 1 1 0,1 1-1 0,-4 2 1 0,2 2-1 16,0-4 1-16,2 9-1 0,-4-10 1 0,4 10-1 15,-1-10 1-15,1 10-1 0,-6-11 1 0,6 11-1 16,-9-10 2-16,9 10-1 0,-8-9 0 0,8 9-1 15,-9-7 1-15,3 4 0 0</inkml:trace>
  <inkml:trace contextRef="#ctx0" brushRef="#br0" timeOffset="421.22">14263 12860 853 0,'0'0'0'0,"0"0"0"0,0 0 0 0,0 0 106 15,0 7-1-15,0-7 1 16,0 3 1-16,0-3-21 0,0 11 1 16,0-11 1-16,0 12 0 0,0-12-55 0,0 15 1 0,0-15 0 15,-5 30 0-15,1-13-19 0,0 5 1 0,1 1-1 0,1-6 1 16,2 1-11-16,0 1-1 0,0-6 1 0,2 3 0 15,1 0-3-15,1-3 1 0,0 0-1 0,-2-1 1 16,1 2 1-16,3-1 0 0,-4-1 1 16,0-1-1-16,1-1 5 0,3-1 0 0,-4 0 0 0,2-1 1 0,-1 4 4 15,3-3 0-15,-6-9 0 0</inkml:trace>
  <inkml:trace contextRef="#ctx0" brushRef="#br0" timeOffset="1065.78">14073 13280 1394 0,'4'4'0'0,"-4"-4"0"0,9-4 0 15,-9 4 46-15,6-15 0 0,-6 15 0 0,13-7 2 16,-13 7-8-16,19 7 1 0,-19-7 1 0,22 14 0 16,-22-14-25-16,24 13 1 0,-24-13 0 0,21 11 1 0,-21-11-17 15,18 7 0-15,-18-7-1 0,19 1 1 0,-19-1-2 16,22 2 0-16,-22-2 0 0,32-3 0 0,-13 3-1 16,-1-5 1-16,-3-1 0 0,2 1 0 0,-2 0-1 15,0-4 1-15,-2 2 0 0,2 2 0 0,-2-3-1 0,2 1 1 16,-6 0 0-16,2 3 0 0,0-1 0 15,-5-2 1-15,1-3 0 0,4-2 0 0,-1-4 1 16,3-1 1-16,-2-1-1 0,-4 1 0 0,-3 0 5 0,-4-2 1 16,0 0 0-16,2 0-1 0,2 0 5 0,1 0 0 15,-3 1-1-15,0 1 2 0,2-2-1 0,1 2 1 16,1 3 1-16,-6-2-1 0,-6 2 0 0,-3-1-1 16,5 3 0-16,1 0 1 0,1 0-2 0,2 1 0 0,-6 1 0 15,1-4 2-15,-3-3-2 0,-1-2 1 0,0 3 0 16,-5 0 0-16,-4 1 4 15,-1-2 0-15,1-1 0 0,-1 3 1 0,0 4-1 16,3 3-1-16,-1-1 1 0,-2-1 1 0,-3 3 1 0,-2 0 0 16,-1 2 0-16,1-1 1 0,0 3-2 0,-2 3 0 15,0 2-1-15,-2 1 2 0,-4 1-4 0,-1-1 0 0,-3 4 1 16,6 0 0-16,2 5-3 0,0 0 0 0,4-2 1 16,2 1 0-16,-2 1-4 0,5 2 1 0,0 1 0 15,3 3 0-15,1 1-3 0,4 0 1 0,3 2-1 16,-1 3 0-16,3 2-2 0,2 0 1 0,4 1-1 0,0 1 1 15,0 5-2-15,2 0 1 0,6 0-1 0,1-2 2 16,4 0-3-16,2 0 2 0,4-1-2 0,3-3 2 0,2-1-3 16,0-2 0-16,4-1 0 0,4-2 2 15,3-2-3-15,3-5 1 0,5 1 0 0,-1 1 1 0,3-2-3 16,4-1 0-16,-5-4 0 0</inkml:trace>
  <inkml:trace contextRef="#ctx0" brushRef="#br0" timeOffset="3604.91">18195 13396 1155 0,'0'0'0'16,"0"0"0"-16,0 0 0 0,0 0 44 0,-6 0 0 15,6 0 0-15,-5 5-1 0,5-5 2 0,-8 2 0 16,8-2 0-16,-9 0 1 0,9 0-30 0,-15 0 0 16,15 0-1-16,-22-2 1 0,22 2-15 0,-32 0 1 0,13-1 1 15,-1-1-1-15,-3 0-2 0,-1-3 0 0,2 2 0 16,-6-1 0-16,0 2-1 0,-2 1 0 15,4-3-1-15,-4 2 1 0,0 2 1 0,1-5 0 0,-1 4 0 16,0-1 0-16,0 0 3 0,-3 0-1 0,-1 2 0 16,1-3 1-16,-5 3 3 0,-3 0 0 0,2-2-1 15,0 0 2-15,0 1 6 0,0-1 2 16,0 2 0-16,-1 0-1 0,1 0 10 0,2 0-1 0,4-2 1 16,-5 1 1-16,1-1-2 0,-2 0 2 0,0 2 0 15,0 2-1-15,-2 0 5 0,2-1 2 0,-1 1-1 16,3-2 0-16,4-2-8 0,-1 1-1 0,2-1 0 0,-3 0 2 15,3-1-2-15,1-1 0 0,-5 1 1 0,3 1 0 0,-3 2-2 16,1-2 1-16,1 1-1 0,3-1 0 0,3 0-2 16,2 2 1-16,0 0 0 0,-1 0 0 0,3 0-5 0,-6 0 0 15,4 0 0-15,2-2 0 0,2 1-3 16,1-1 2-16,1 2-1 0,1 2 0 0,-5-1-1 16,2 1 0-16,-1 0 0 0,-1 0 0 0,0-1-2 0,-6 1 0 15,4 1 0-15,2 3 0 0,3-6-2 0,4 3 1 16,1 2 0-16,-3 0-1 0,4 2 0 0,2-3 0 15,-4-1 0-15,0-1-1 0,-1 1 1 0,-1 1 0 16,1-1 0-16,-1 1 0 0,0-1-1 0,-1 1 1 0,3-1-1 16,2 1 1-16,4-1-1 0,4-1 1 15,-1 1-2-15,-1 1 2 0,-1 1-1 0,5-3-1 0,-6 1 1 16,-1 1-1-16,3-1 0 0,-4 1 0 0,2-1 1 16,-2 1 0-16,0-1-3 0,2 0 2 0,-2 1-1 15,3-1 1-15,3 3-2 0,-1 0 1 0,1 0 1 16,1-1-1-16,6-5 0 0,-11 10-1 0,11-10 0 0,-7 11 1 15,-3-4-1-15,3-4 1 0,0 2-1 16,-1 0 0-16,2 2 0 0,-3 0 0 0,2 0 0 0,-1-2 1 16,3 2-2-16,1 0 0 0,0-2 0 0,-1 4 2 15,-3 0-1-15,3 1 0 0,-1-3 1 0,0 2-1 16,3 1 1-16,-1 0-1 0,0 1 0 0,2 1 1 16,-5 3-2-16,1-2 1 0,1-1 1 0,-3 0-1 0,3 0-1 15,-1-2 2-15,0 1-2 0,3-1 1 0,-1 0-1 16,0 1 2-16,2 1-2 0,-5 0 1 0,1 0 0 15,1 0-1-15,-1 0 0 0,2 1 0 0,3-3 1 16,-1 2-1-16,2 0 0 0,-4 2 2 0,2 2-2 0,2-1 0 16,-4 1 0-16,3-6 1 0,-1 1-1 0,-2 1 0 15,2-4 0-15,2 4 2 0,-4 2-2 16,3-2 0-16,1 0 0 0,-4 1 1 16,2-1-1-16,0 0 0 0,0 0 0 0,0 0 2 15,2-2-2-15,0 1 0 0,0-1 0 0,-1 1 1 0,1-3-2 16,-4 1 1-16,4 1 0 0,0 1 1 0,0 1-2 0,0 2 1 15,0-1-1-15,0 0 1 0,0 0-1 0,4 5 0 16,-3-3 1-16,1-1 0 0,-4-2-1 0,1 0 0 16,1 0 0-16,-4 1 0 0,2 0 0 0,2 3 1 0,-4 0-1 15,2-3 0-15,0-2-1 0,1-1 1 0,-1 2 0 16,0 2 0-16,2-2 0 0,-4 2 0 0,4 0 1 16,0 2-1-16,-2 1 0 0,2-2 0 0,-3 1 0 15,1 0 0-15,-2-3 0 0,0 1 0 0,4 0 1 16,0 0-1-16,0 0 0 0,2-2 0 0,0 2 0 15,-2 0 0-15,0-2-1 0,-2 2 1 0,2 1 0 16,0 1 1-16,-2-1-2 0,2 1 1 0,2 1 0 0,0-1 0 16,-2 1-1-16,0 0 1 0,0 1-1 0,0-1 1 15,0 0-1-15,0 1 1 0,0-1-1 0,0 0 1 16,0 0-1-16,0 1 1 0,0-3-1 0,0 1 2 0,2-1-2 16,2-1 0-16,-1 0 0 0,-3-5 1 15,2 1-1-15,2 2 0 0,-4-3 0 0,2 1 1 16,0 1-1-16,-2-1 0 0,0 1 0 0,0-1 1 31,1 0-1-31,3 1 0 0,0-1 0 0,-2 0 1 0,2 3-1 0,-1 0 0 16,-3-13 0-16,2 9 1 0,-2-9-1 0,4 10 0 0,0-3 0 15,1 0 1-15,-5-7-1 0,4 11 0 16,-4-11 0-16,4 8 0 0,-4-8 0 0,5 7 0 16,-5-7 0-16,6 7 1 0,-6-7-1 0,7 7 0 0,-7-7 0 15,13 10 2-15,-5-4-2 0,1-1 1 0,-3 0-1 16,3 0 1-16,0 0-1 0,1-1 1 15,3 1-1-15,0-1 1 0,2-1-1 0,-2-1 1 0,7-1 0 16,-1 1 0-16,3-2-1 0,-3 0 2 0,9-2-1 0,0 1 0 16,0-1-1-16,0 0 1 0,-10 2-1 0,1 0 1 0,-1 0-1 15,1 0 1-15,9-1-1 0,0-1 1 0,-4 2-1 16,4 0 0-16,-2 0 0 0,2-2 1 0,-4 0-1 16,1 1 0-16,10-1 0 0,-1 0 2 0,-3 0-2 15,6 1 0-15,-7 1 0 0,2 0 1 16,-4 0-1-16,0 0 1 0,-4 1-1 0,2-1 1 0,-2 2-1 15,-1-2 1-15,10 0-1 0,-1 0 1 16,-2 0-1-16,1 0 1 0,1 0-1 0,-4 0 1 0,6 2-1 16,-6 0 2-16,3-1-2 0,-1 1 1 0,0 0-1 0,2 0 0 15,3-1 0-15,-2-1 1 0,3 2-1 0,1-2 0 16,-3 0 0-16,1 0 1 0,-1-2-1 16,1 1 0-16,0 1 0 0,3 0 1 0,-3 1-1 0,1 1 0 15,-1 0 0-15,-3-1 1 0,1 1-1 0,1 0 1 16,-3 0-1-16,1-2 1 0,-2 0-1 0,1 0 2 15,3 0-2-15,-2 0 1 0,1 1 0 0,-1-1 0 16,0 2 0-16,-1 2 0 0,1-4 0 0,0 0 0 16,-6 0 0-16,0 0 1 0,0 0-1 0,-2 0 0 15,0 0 0-15,2 0 1 0,-3 0-1 0,-1-4 0 0,4 2 1 16,-3-1-1-16,1 1 0 0,2 0 0 0,2 1 0 16,0-1 0-16,0 0-1 0,0-1 1 0,-4 1-1 15,-4 0 1-15,1 1-1 0,-1-1 2 0,-7 0-2 0,-3 0 1 16,1 1-1-16,0-1 0 0,0 0 0 0,2 0 1 15,-5 1-1-15,3-1 0 0,-4 0 0 0,5 1 1 0,-7-1-1 16,3 0 0-16,-1 0 0 0,1 1 1 0,1-1-1 16,-4 2 0-16,3-4 0 0,-1 3 1 0,3-3-1 0,-1 1 0 15,0-1 0-15,1 1 1 0,-1-1-1 16,0 1 1-16,-1-1-1 16,1-1 2-16,-3 2-2 0,1-2 1 0,-7 5 0 0,9-7 0 15,-9 7-1-15,12-11 1 0,-1 1-1 0,0 0 1 16,-2-1-1-16,2 1 1 0,1-1-1 0,-1 1 1 15,2 0-1-15,-6-1 2 0,-7 11-2 0,11-10 1 16,-5 3-1-16,0 0 0 0,3-5 0 0,-2-2 1 16,3 0-1-16,-7 0 0 0,3 1 0 0,-2 0 1 15,1-2-1-15,-5-1 0 0,2 1 0 0,-2-1 1 0,0 4-1 16,0-5 0-16,0 1 0 0,0 1 1 16,0-1-1-16,2-1 0 0,-2 8 0 0,0-1 1 0,0-1-1 15,0 1 1-15,2-9-1 0,-2 0 1 0,2 2-1 16,-2-1 2-16,0-1-1 0,0 2 0 0,0-2 0 0,0 0 0 15,0-4 0-15,0 4 1 0,0 0 0 16,0 0-1-16,0-2 0 0,0 1 1 0,0-1-1 0,0 2 1 16,0-2 0-16,0 2 0 0,0 0-1 0,0 0 1 15,0 0-1-15,0-2 2 0,0 0-2 0,0 1 0 16,0 1 0-16,0 0 0 0,0 1-1 0,2-2 1 0,-2 0 0 16,0 0 0-16,0 1-1 0,0-2 2 0,0 2-1 15,-2 0 0-15,0 0-1 0,0 1 1 0,0-1-1 16,0 0 1-16,2 0-1 0,-3-1 1 0,1 1-1 15,0 1 1-15,0-1-1 0,0 2 1 0,2 8 1 16,0 1-1-16,0-1-1 0,0-1 1 0,0-8 0 0,0 3 0 16,0 1-1-16,-2-3 1 0,0 3 0 15,1 0 0-15,-1 0-1 0,2 2 0 0,-4 3 0 16,2 1 1-16,0 1-1 0,0-4 0 0,-3-4 0 0,1-1 2 16,-3 1-2-16,1-1 0 0,0-1 0 0,1-1 1 15,-1 1-1-15,1-2 0 0,-1 3 0 0,1 3 1 16,1-5-1-16,0 4 0 0,2 6 0 0,2-1 1 0,-4 1-1 15,3-1 0-15,-1 0 0 0,-2 1 0 0,0 1 0 16,1-2 0-16,-1 0 0 0,0 1 1 0,0-1-1 16,1 0 0-16,-5-3 0 0,1 0 0 0,-1 0 0 15,1 0 0-15,1 5 0 0,3 0 0 0,3 7 0 16,-14-10 0-16,1 1 0 0,0-1 0 0,2 1 0 0,-2 0 0 16,6 6 0-16,-3-1 0 0,1 1 0 0,0-1 0 15,-19-2 0-15,0 0 0 0,0 1 0 0,0 2 0 16,6 1 0-16</inkml:trace>
  <inkml:trace contextRef="#ctx0" brushRef="#br0" timeOffset="4156.55">16859 12683 1332 0,'0'0'0'16,"0"0"0"-16,0 0 0 0,0 0 105 0,0 0 2 0,0 0-1 16,4 0 1-16,-4 0-52 15,5 0 0-15,-5 0 0 0,4 0 0 0,-4 0-31 0,5 0 1 0,-5 0 0 16,8 0 1-16,-8 0-21 0,20 2 2 0,-20-2-1 16,28 7 0-16,-28-7-7 0,25 7 0 15,-25-7 0-15,20 7 1 0,-20-7-13 0,11 10 0 0,-11-10 1 16,6 11 0-16,-6-11 5 0,4 10 0 0,-4-10 0 15,3 15 2-15,-3-15 2 0,0 21 1 0,0-21 0 16,-7 28 0-16,1-11 1 0,1 1 1 0,-5-5 0 16,5 0 0-16,3-1 0 0,0-2 1 0,2-1 0 15,-4-2 0-15,4-7 2 0,-2 10 2 0,2-10-2 16,0 10 2-16,0-3 1 0,2 0 1 0,4 0 0 0,1-2 1 16,3 1-2-16,-1 0 2 0,0 0 0 0,1-3 0 15,-1-1 2-15,0 0 0 0,1-1 0 16,1 1 0-16,0-2 8 0,0 0 1 0,0-2-1 0,0 1 1 15,2-1-3-15,2 0 0 0,0-1 0 16,-2-1 0-16,0 1-4 0,0-1 0 0,0 1-1 0,-1-1 2 16,-1 1-7-16,2-4 2 0,-8-2-1 0</inkml:trace>
  <inkml:trace contextRef="#ctx0" brushRef="#br0" timeOffset="4734.82">17220 12548 1192 0,'0'-7'0'0,"0"7"0"0,-2-8 0 0,2 8 36 15,0 1 0-15,0-1 0 0,0 4 0 0,0-4 1 0,-3-5 1 16,3 5-1-16,-6-4 1 0,6 4-29 0,-9-7 1 15,9 7-1-15,-21-8 2 0,21 8-11 0,-35-12 1 0,14 6-1 16,3 1 1-16,1 0-2 0,-2 3 0 0,-1-1-1 16,-1 1 2-16,3 2-1 0,-1 2 0 0,-1 1 0 15,-3-3 0-15,3 0 1 0,-6 0 0 0,3 0 0 16,3 4 0-16,-3 1 3 0,5 2 1 0,3 0-1 16,-4-2 0-16,1 2 8 0,-1 2 0 15,0 1-1-15,1 0 1 0,-1 1 10 0,0 1 1 16,3-2-1-16,1 6 1 0,4-1 3 15,-2-1 1-15,3 5 0 0,1-3 0 0,-4 5-2 0,2 1 1 16,0 1 0-16,5-3 0 0,4 3-5 0,4 1-1 0,2 2 0 16,-1 0 0-16,3 0-4 0,3 0 2 0,-1 0 0 15,3-4 0-15,4 3-2 0,2-3 0 16,1 1 0-16,1-1 1 0,5 1 0 0,-2-3 2 16,6-1-1-16,-3-1 1 0,1-5 1 0,0 0 0 0,4-3 0 0,5-1 0 15,4-2-2-15,4-4 1 0,-6 0-1 16,1-1 1-16,-1-2 1 0,0-2 0 0,0-1 0 0,1 0 1 15,-1-3-6-15,2-1 1 0,-4-1-1 0,-5-4 1 0,-4 0-3 16,-3-2 0-16,-3 0 1 0,-3-2-1 0,-2 1-1 16,-6-1 1-16,0-1-1 0,-5-2 0 0,-2 0-1 15,-2-2 0-15,-4 0 0 0,2 2 0 0,-3-5-2 0,-1 1 1 16,-1 3 0-16,-2 1 0 0,-1 1-2 0,-5 1 1 16,4 0 0-16,2 1-1 0,1 4 0 0,1 0 1 0,1 2 0 15,3 3 0-15,3 7 0 0,0-7-1 0,0 7 1 16,0-5 0-16,0 5-3 0,0 0 0 0,7-4 1 15</inkml:trace>
  <inkml:trace contextRef="#ctx0" brushRef="#br0" timeOffset="6548.26">20841 13289 829 0,'-4'-3'0'0,"4"3"0"0,4-6 0 16,-4 6 82-16,0-5 1 0,0 5 0 0,0-2 0 16,0 2-6-16,0-1 2 0,0 1-2 0,0-4 2 15,0 4-56-15,0-3 1 0,0 3 0 0,-6-4 0 16,6 4-18-16,-9-3-1 0,9 3 1 0,-23-2 0 16,5 2-5-16,-7 0 0 0,3-3 0 0,2 3 1 0,1 0-2 15,0 0 0-15,1 0 0 0,-3 0 0 0,-3-2 0 16,-2 0 0-16,-2 2 0 0,0 0 0 0,0 0 0 15,0 0 1-15,0 0-1 0,-2 2 2 0,-3 3-1 16,1-5 1-16,-5 2 0 0,1 0 0 0,3 1 4 16,-1 2 0-16,1-3-1 0,1 1 2 0,-3 1 16 0,1-1 1 15,1 1 0 1,-3-2 0-16,3 1 2 0,-1-3 0 0,-3-3 0 16,0 1 0-16,-1 0 0 0,-3 0 3 0,4 1-1 15,4-1 0-15,3 2 0 0,4 0 0 0,-4-2 0 0,0 0 0 16,0 1-5-16,0-1 1 0,-3 0 0 0,-1 2-1 0,-3-3-6 15,-4 1 1-15,4 0 0 0,0 1 0 16,3-1-2-16,-3 0-1 0,1 2 1 0,5 0 1 0,5 0-1 16,-4 0-1-16,4 2 1 0,3 0 1 15,5-2-4-15,3 0 1 0,-4 1-1 0,1 1 2 0,-1 0-3 16,0 1 0-16,1-1 1 0,-1 3-1 0,0 2-3 0,1 0 1 16,-1-2 0-16,1 0 0 0,-1 1-2 0,-3-1 0 15,7 2 0-15,0 1 1 0,5 3-2 0,5-1-1 16,-1-3 1-16,1 0 1 0,-3 0-2 0,1 1 0 15,-1-2 0-15,-1 1 1 0,0 1-2 0,1 3 1 0,4-1 0 16,-5 2 0-16,2-3-1 0,-1 3-1 0,1 2 1 16,1 0-1-16,2-2 1 0,1 2 0 0,-3-1 1 15,1 1 0-15,-1-2-3 0,0 2 1 0,3 0 1 16,-1 2-1-16,0 1 0 0,0-1 0 0,1-1 1 16,-1-1-1-16,0 1 0 0,1-4-1 0,1 3 0 15,0 0 2-15,0-2-2 0,0 0 1 0,-2 2-1 16,1 1 1-16,-1 3 0 0,0 1-1 0,1 0 0 15,-1 0 2-15,0 0-3 0,0 3 2 0,1 1-1 0,-3-4 0 16,0 0 1-16,-1 2-1 0,1-2 0 0,1 3 1 16,1 2-1-16,2-3 1 0,-2 0-1 0,-1-2 0 15,-3 0-1-15,1 0 2 0,1 0-2 0,1 0 1 0,-1 5 0 16,2-3-1-16,3 0 0 0,-1 0 2 16,0-1-2-16,-2 5 0 0,2-5 0 0,0 3 1 0,1-1-1 15,-1 1 0-15,2-1 0 0,0 1 1 16,0-2-1-16,2 1 0 0,1 1 0 0,-1-1 2 0,2 1-2 0,-4-1 0 15,-4 1 0-15,2-1 1 0,-1 0-1 0,-3 1 0 16,2-1 0-16,4 1 2 0,-3-2-2 16,1 0 0-16,0-1 0 0,0 3 1 0,0-2-2 0,0-1 1 15,0 1 0-15,0 0 1 0,1 0-1 16,1-1 0-16,-4 1 0 0,2 0 1 0,-2 0-2 0,1-1 1 16,3 1 0-16,1-2 0 0,3-3-1 0,4 1 2 15,-7 0-2-15,-1-1 1 0,-1 0-1 0,1-1 0 0,-4 1 0 16,4-2 2-16,4-1-2 0,-1 1 0 15,1 2 0-15,-2-2 1 0,2-4-2 16,1-1 1-16,-3-1 1 0,2 1-1 0,1-2 0 0,3-2 0 0,-1 2 0 16,1 2 1-16,-1-1-1 0,3-1 1 0,1 0-1 15,2 0 0-15,-4 0 0 0,2 0 1 0,2 0-1 16,2 2 2-16,2-6-1 0,2 2 0 0,1 0 0 16,1-1 2-16,-1-1-2 0,2 1 1 0,5-1 1 15,-1-1-1-15,-2 0-1 0,4-1 2 0,0 3-2 0,-2-1 1 16,2 1-1-16,-4-1 1 0,4 1-1 0,4-1 1 15,1 1-2-15,-1 1 2 0,0 0-1 0,1-1 0 16,2-1-1-16,1 0 1 0,-1 1 0 0,1-1 0 16,3 3-1-16,0 0 0 0,2 1 0 0,-2-3 0 15,0-1-1-15,0 1 1 0,-1-1-1 0,-3 1 2 16,0 1-2-16,1 4 0 0,-1-3 0 0,1 0 1 0,-1 1-1 16,0 0 0-16,1-2 0 0,-5 0 1 0,1 0-1 15,0 0 0-15,0-1 0 0,-1-1 1 0,3 1-1 16,3-1 0-16,0 1 0 0,1-3 1 0,-1 1-1 15,0-2 0-15,26 0 0 0,-18 0 0 0,-4-2 0 0,-5-1 0 16,-3 1 0-16,4 0 0 0,1 2 0 16,1-1 0-16,-2-1 0 0,0-2 0 0,1 1 0 15,-1 0 0-15,-2-1 0 0,-1 1 0 0,1-1 0 16,1-1 0-16,-7 2 0 0,1-4 0 0,-2 1 0 16,0 1 0-16,-4 0 0 0,0-2 0 0,-1-2 0 0,-1-1 0 0,1 0 0 15,-3-1 0-15,1-1 0 0,-1 0 0 16,-5 2 0-16,2-1 0 0,-6-1 0 0,2 0 0 0,-2 2 0 15,-2-1 1-15,1 3-1 0,-1-4 0 0,4-8 0 16,-2 1 1-16,0 0-1 0,1-1 1 0,-1-1-1 16,0 0 2-16,-2-1-2 0,1-1 1 0,-3 2-1 15,-1 1 1-15,-3-3-1 0,-1 2 1 0,0-5 0 0,0 4 0 32,0-2-1-32,0-1 1 0,-2-1 0 0,0 2 1 0,-2 0-2 15,0-2 1-15,0-3 0 0,-2 1 0 0,3-1-1 16,-1-1 1-16,-2 4-1 0,0-2 1 0,1 1-1 15,-1-1 1-15,2-7 0 0,0 1 1 0,2-1-2 16,0-1 1-16,0 1 0 0,-2 2 0 0,2-1-1 0,-2 1 1 0,0-2 0 16,-1 1 0-16,-3 1-1 0,1 0 1 0,-1-5 1 15,0 2-1-15,1-1-1 0,-1-1 1 0,2 2 0 0,1 1 0 16,1-3-1-16,0 2 1 0,-4 3-1 0,-1-3 1 16,-2 6-1-16,-3-3 1 0,3 4 0 15,-2-1 1-15,0 1-2 0,0 1 1 0,1 2 0 0,1 0 0 0,0 0 0 16,-1 0 0-16,3 6 0 0,-1-1 0 0,1 0 1 0,0 0-1 15,-1 2 0-15,1-1 0 0,-1 1 0 0,-3-1 0 0,4 3 0 16,-3-2 0-16,3 2 1 0,-1 0-1 0,-1-4 0 31,-2 2 1-31,0 0-2 0,-1 0 1 0,-6-11 0 0</inkml:trace>
  <inkml:trace contextRef="#ctx0" brushRef="#br0" timeOffset="7271.5">19827 12553 1054 0,'7'-5'0'0,"-7"5"0"16,12-5 0-16,-12 5 136 0,3 2 0 0,-3-2 0 15,4 5 1-15,-4-5-117 0,0-2 0 0,0 2 0 16,6-5 2-16,-6 5-12 0,15-9 1 0,-15 9-1 16,16-12 1-16,-16 12-11 0,28-10 0 0,-28 10 0 15,28-7 1-15,-28 7-3 0,26 0 1 0,-26 0 0 0,26 0 0 16,-26 0-5-16,26 3 0 0,-26-3 1 0,21 11 0 15,-21-11 2-15,13 15 1 0,-13-15 0 0,7 18-1 0,-7-18 2 16,8 19 1-16,-8-19-1 0,4 15 1 16,-4-15 0-16,0 18 0 0,0-18 0 0,-8 17 0 15,8-17 1 1,-11 17 0-16,11-17 0 0,-11 16 2 16,11-16 1-16,-8 21 2 0,8-21-1 0,-7 15 1 0,7-15 4 15,-6 9 0-15,6-9 0 0,-3 7 1 0,3-7 2 16,-2 5-1-16,2-5 1 0,0 9 0 0,0-9-2 0,5 3 2 15,-5-3-1-15,13 9 0 0,-13-9 5 0,19 7 0 0,-19-7 0 16,28 17 0-16,-9-8 2 0,1-1 0 0,-1-3 0 16,-6 2 0-16,-4 0-2 0,-3 0 1 0,-3 0-1 15,-1 0 0-15,0 0-6 0,0 0 0 0,-2-2 0 0,-2 2 0 0,0 0-4 16,0 0 0-16,2-7-1 0,-5 10 1 0,5-10-2 16,-15 11-1-16,6-4 1 0,-4-4 0 15,-4 0-1-15,-2 3-1 0,1-6 0 0,-1 1 1 0,0-1 1 16,-1-1 1-16,1 1 0 0,4-4-1 0,4 2 1 0,4 1-1 15,7 1 1-15,-8-4 0 0,8 4-2 16,-5 0 1-16,5 0-1 0</inkml:trace>
  <inkml:trace contextRef="#ctx0" brushRef="#br0" timeOffset="7926.34">19933 12983 1457 0,'2'0'0'16,"-2"0"0"-16,4 5 0 0,-4-5 20 0,9 5 2 0,-9-5-1 16,17 9 0-16,-17-9 11 0,24 14 0 0,-24-14 1 15,22 8-1-15,-22-8-17 0,17 5 0 0,-17-5-1 16,23 4 2-16,-23-4-14 0,31-2 0 0,-10 0 1 15,-1 1-1-15,3-3-2 0,3 1 0 0,0-2 0 16,2-2 0-16,-4 0 0 0,2 0 0 16,-2 0 0-16,-1 0 1 0,-1 0-1 0,0 0 1 0,-1 0-1 0,-1-1 1 0,-1 2 2 0,-2-4 0 31,-1 1-1-31,-1 1 1 0,-3-1 8 0,-5 0-1 16,0 1 0-16,1-3 1 0,-2 1 6 0,-3 0 1 15,3-4-1-15,-2 0 1 0,3-2 2 0,0-3 1 0,-3 2 0 16,-2 0 1-16,-2-1-4 0,-2 3 1 0,0-1 0 15,0-1 0-15,-3 0-2 0,-1 1 0 0,-1-1-1 16,-1-1 2-16,-1-1-4 0,-2 0 0 0,2 0 0 16,-4 0 0-16,-1 2-1 0,0-4-1 0,1 2 1 15,0 0-1-15,1 3-3 0,3-1 1 0,-2 2 0 16,-2-1 0-16,-4 0 1 0,-2 1 1 0,1 1-1 0,-1 2 1 0,0 2-3 0,-1-3 1 16,-2 3 0-16,-3 1 0 0,-1 4-1 0,-2-3 2 15,0 1-3-15,2 1 3 0,4-2-4 0,0 3 1 16,-3-1 0-16,3 1 1 0,0 2-4 0,-1 3 0 0,1 0 1 0,0-2-1 15,-1 2-1-15,1 0 0 0,-2 2 0 0,1 5 0 16,-1 0-2-16,0 3 1 0,1 0-1 16,1 1 1-16,2 1-2 0,3 3 2 0,0 1-1 0,0-2 0 15,2 3-1-15,1 2 0 0,0 2 0 16,0 3 1-16,4 0-1 0,1 1 0 0,0 1 0 0,-1 1 0 16,7 3 1-16,-3-1 1 0,6 1-1 0,2-1 1 15,2-1 1-15,1 1 0 0,4 0-1 0,1-4 2 16,3-1-2-16,0-3 2 0,6-1-1 0,5 0 1 15,0-1 0-15,8-2 1 0,-3 0 0 0,5 2-1 0,5-7 0 16,0 0 0-16,2 2 1 0,0-2 0 0,2-1-2 16,0-1 2-16,2 1-1 0,-4-1 1 0,3 0-3 15,3-1 2-15,-4 0-1 0</inkml:trace>
  <inkml:trace contextRef="#ctx0" brushRef="#br0" timeOffset="9986.92">18482 15681 892 0,'2'1'0'0,"-2"-1"0"16,1 2 0-16,-1-2 29 0,0-2 0 0,0 2 0 15,0 0 0-15,0 0 6 0,0 0 1 0,0 0-1 16,0 7 1-16,0-7-21 0,0 16 1 0,0-16 0 16,0 24 1-16,0-24 1 0,-1 35 0 0,-1-16 0 15,-2-2 1-15,0 2-10 0,-1 0 1 0,-3-2 0 0,3 1 0 16,-7-3-3-16,1 1-1 0,2-2 1 0,3-4 0 16,-3 2 2-16,2 0 0 0,-3-1 0 0,-1-3 1 15,-4 1 2-15,0-2 1 0,2-2-1 0,0 0 1 16,0 0 8-16,2 1 0 0,4-3 0 0,1-1 1 15,-3 0 2-15,3-2 1 0,6 0 0 0,-13-6-1 0,6 3 2 16,-5-2 1-16,3-2-1 0,-4-2 1 0,0-1 1 0,-2-2 1 16,2 0 0-16,4-1 0 0,1 1-6 15,5 4-1-15,-5-8 1 0,2 2-1 0,1-1 1 0,-1-3-1 16,3 1 0-16,-1 0 1 0,-2-1-5 0,1 1 1 16,-1 2 0-16,2 1 0 0,2 0-1 0,1 0 0 0,-5 0 0 15,2 2 1-15,1 2-3 0,1 3 1 0,2 7-2 16,-4-12 2-16,-2 5 0 0,3 2 0 0,3 5 0 15,-4-6-1-15,4 6 0 0,-4-3 0 0,4 3 0 16,-2-4-1-16,2 4-1 0,-5-3-1 0,5 3 1 16,0 0-1-16,0 0-2 0,-4 0 2 0,4 0-1 15,-4 7 0-15,2 0-1 0,1 1 0 0,-1 5-1 16,2-1 1-16,-4 2-2 0,2 3 0 0,0 2 0 0,0 0 0 16,-1 0-2-16,-1 0 1 0,2 2-1 15,2 1 1-15,-4 1-1 0,2-2 0 0,1-1-1 0,-1-1 1 16,-2 2-1-16,0-2 1 0,2 0-2 15,-5 0 2-15,1-1-1 0,1-1-1 0,-3 0 1 16,-1 0-1-16,-4-1 0 0,-2 0 0 0,-2-3 1 16,1 1 0-16,1-2-2 0,-4 1 2 0,0-1-2 0,1-2 2 15,-5 0-2-15,1 1 1 0,0-3-1 0,-1 1 2 16,1-4-2-16,-2-1 1 0,0-1-1 0,-1 1 2 16,1-1-1-16,0-1-1 0,0 0 1 0,-2-2 0 0,-2-2 0 0,0 0-1 15,0 0 1-15,0 1 0 0,0 1-4 0,0 0 2 16,2-4-1-16</inkml:trace>
  <inkml:trace contextRef="#ctx0" brushRef="#br0" timeOffset="10285.34">17602 15767 1545 0,'2'0'0'0,"-2"0"0"0,6 4 0 16,-6-4 38-16,7 3 0 0,-7-3 0 0,8 7 0 15,-8-7 10-15,7 12 0 0,-7-12-1 0,8 10 1 16,-8-10-28-16,14 11 1 0,-14-11-1 0,19 15 0 0,-19-15-16 16,28 21 2-16,-28-21 0 0,32 19-1 0,-32-19-4 15,33 21 1-15,-33-21-1 0,26 17 0 0,-26-17 0 16,19 16 0-16,-19-16 0 0,13 12 1 0,-13-12-1 15,9 10 2-15,-9-10-2 0,8 11 1 0,-8-11 0 16,2 10 2-16,-2-10-2 0,-2 9 1 0,2-9 1 0,-6 7-1 16,6-7 0-16</inkml:trace>
  <inkml:trace contextRef="#ctx0" brushRef="#br0" timeOffset="10761.68">17310 15821 1520 0,'-2'2'0'0,"2"-2"0"0,4 1 0 15,-4-1 23-15,1 0 0 0,-1 0 0 0,0 0 0 16,0 0 10-16,6 0-1 0,-6 0 1 0,11 5 0 16,-11-5-11-16,8 7-1 0,-8-7 0 0,13 7 1 15,-13-7-19-15,24 14 0 0,-24-14 1 0,26 17-1 16,-26-17-1-16,22 18 1 0,-22-18-1 0,21 17 1 0,-21-17-1 15,17 16 2-15,-17-16-2 0,7 15 1 16,-7-15 0-16,4 14 0 0,-4-14-1 0,4 17 2 16,-4-17 0-16,3 19 1 0,-3-19-1 0,-3 19 2 15,3-19 0 1,-15 21 1-16,15-21 0 0,-23 24 1 0,23-24 3 16,-30 25 0-16,30-25 0 0,-33 19 2 0,11-9-1 15,-1-1 2-15,1-1-2 0,-2 1 1 0,-2-2 7 0,-2-2-1 16,0 0 0-16,0 1 1 0,-2 0 2 0,-4 1 2 15,1-1-2-15,-3-1 2 0,1 0-3 0,-2-3 1 0,1-1-1 16,-1 1 1-16,5 0-4 0,3-2 1 16,1-2 0-16,0-1 0 0,2 1-1 0,5-5 0 0,2 0 0 15,-1-2 1-15,-1-3-3 0,5-2 1 0,-1 1-1 0,2 1 1 16,2-1-4-16,-4 1 0 0,4 0 1 16,2 2 1-16,2 1-5 0,-1 0 1 0,1-1 0 0,-2 0 0 15,5-1-2-15,1 1 0 0,3 0 0 0,-2-3 0 16,4 1-3-16,0-5-1 0,0 1 1 0,4 1 0 15,1-4-3-15,1-2 0 0,1 2 1 0</inkml:trace>
  <inkml:trace contextRef="#ctx0" brushRef="#br0" timeOffset="11091.29">16754 15748 1695 0,'6'-2'0'16,"-6"2"0"-16,9-3 0 0,-9 3 37 0,12-5 0 0,-12 5 0 15,13-4 1-15,-13 4-8 0,18-8-1 0,-18 8 0 16,17-14 0-16,-17 14-14 0,11-14-1 0,-11 14 1 16,15-17-1-16,-15 17-11 0,17-18-1 0,-17 18 0 15,13-12 0-15,-13 12-2 0,15-12 0 0,-15 12 0 16,15-9 2-16,-15 9-2 0,18-5 0 0,-18 5 0 15,13-5 0-15,-13 5-2 0,6 0 2 0,-6 0 0 16,4 0 0-16,-4 0-1 0,3 0 1 0,-3 0-1 0,6 5 1 16,-6-5-1-16,6 11 1 0,-6-11-1 0,7 13 1 15,-7-13 0-15,9 18 0 0,-9-18 0 0,15 19 0 16,-15-19 0-16,6 17 1 0,-6-17-1 0,5 9 1 16,-5-9 3-16,4 10-1 0,-4-10 0 0,4 9 1 15,-4-9-1-15,4 7 2 0,-4-7-2 0</inkml:trace>
  <inkml:trace contextRef="#ctx0" brushRef="#br0" timeOffset="11646.13">18176 15584 892 0,'0'0'0'0,"0"0"0"0,6 0 0 15,-6 0 41-15,0-4 2 0,0 4-1 0,2-3 1 0,-2 3 23 16,7-4 2-16,-7 4-2 0,9-5 1 15,-9 5-38-15,21-10 2 0,-21 10-1 0,20-11 0 16,-20 11-16-16,15-12-1 0,-15 12 1 0,13-5-1 0,-13 5-7 0,4-3 0 16,-4 3 0-16,4-4 1 0,-4 4-4 15,3-2 1-15,-3 2-1 0,4 0 1 0,-4 0 2 0,4 0 1 16,-4 0-1-16,4 0 1 0,-4 0 3 0,3 0 2 16,-3 0-2-16,8 7 1 0,-8-7 3 0,7 14 2 0,-7-14-1 0,8 16 0 31,-8-16 3-31,13 22 1 0,-13-22 1 0,7 23-1 0,-7-23 0 15,-2 17 0-15,2-17 0 0,-5 16 0 0,5-16-2 0,-6 17 0 16,6-17-1-16</inkml:trace>
  <inkml:trace contextRef="#ctx0" brushRef="#br0" timeOffset="12715.72">15877 15774 1017 0,'0'0'0'0,"0"0"0"0,0-2 0 16,0 2 55-16,0-3 1 0,0 3 1 0,0-4-1 15,0 4-5-15,0 2 2 0,0-2-1 0,2 7 0 0,-2-7-20 16,7 7 0-16,-7-7 0 0,8 14 0 0,-8-14-17 16,9 24-1-16,-9-24 1 0,6 24 1 0,-6-24-9 15,7 28 0-15,-7-28 1 0,7 22 0 0,-7-22-2 0,6 18-1 16,-6-18 1-16,6 15 0 0,-6-15-2 0,7 18 2 16,-7-18-2-16,8 22 2 0,-8-22-3 0,3 26 2 15,-3-26-2-15,0 19 1 0,0-19 0 0,0 14 0 16,0-14 0-16,0 9 0 0,0-9 0 15,-2 8 0-15,2-8-1 0,-5 7 2 0,5-7 0 16,-13 9 1-16,13-9 0 0,-24 14-1 0,5-7 4 0,-3-4 1 16,1 2 0-16,2-1 1 0,-5-3 13 0,2 1 2 15,3-2 0-15,2-2 0 0,3 1 4 0,-1-1 0 0,2-1 1 16,-4-1-1 0,2 1-2-16,0-6 0 0,0 2 0 0,2-2 0 15,-4-1-4-15,4 0 0 0,0 1 1 0,2-3 0 16,5 3-12-16,5 2 1 0,1 7-1 0,-4-12 2 15,2 5-4-15,2 0 0 0,0 0 0 0,0 0 2 16,0 1-4-16,0-1 0 0,2 0 0 0,2 0 0 0,-4 7-3 0,7-9 2 0,-7 9 0 16,13-10 0-16,-5 5-1 0,-3-1 1 0,4 3-1 15,-3 3 1-15,3 0-1 0,1 0 0 0,-1 0-1 0,0 2 1 16,1 3-3-16,-3 2 0 0,2 0-1 16,-3-2 2-16,1 0-2 0,1 2 1 0,-3 0-1 15,1 0 1-15,0 1-1 0,-1 3-1 0,-1 1 0 0,-4 2 0 16,-2 0 0-16,0 0 0 0,-3 1-1 0,-5 2 1 15,1 1-1-15,0-3 0 0,-1 1 1 0,-3-2 0 0,-2-4-1 16,2-1 1-16,-2-1-1 0,2 1 2 0,-5-2-2 16,-1-2 0-16,-3 0 0 0,1 1 1 0,-7-1 0 0,0 0 1 15,0 0-1 1,1-1 0-16,-3-3 1 0,0 1 1 0,4-2-1 16,2-3 1-16,3-1-1 0,2 1 1 0,3-3 0 15,1 0 0-15,-4-3 0 0,2-3 0 0,2 0 1 0,1 1-1 16,1-4-1-16,-1 1 2 0,1 0-1 0,2-2 1 15,2-1-2-15,0 0 1 0,-3 0-1 0,3-1 2 16,5 1-2-16,-1 1 0 0,-3-1 1 0,1 1 0 16,-1 1 1-16,-1 1-1 0,2 0 1 0,1 2-1 15,4 0 2-15,-3 0 0 0,1 0 1 0,2-2 0 0,2 0 0 0,0-2 0 16,-2-1 0-16,2 2 1 0,-4 1-1 16,3 0 0-16,-5-2-1 0,2 1 2 15,1-1-2-15,-1 1 0 0,2 1 1 0</inkml:trace>
  <inkml:trace contextRef="#ctx0" brushRef="#br0" timeOffset="13006.49">15661 15578 1419 0,'2'-1'0'15,"-2"1"0"-15,3 1 0 0,-3-1 45 0,4 2 0 0,-4-2 0 16,4 0 0-16,-4 0 3 0,5 2 0 0,-5-2 0 16,6 7 2-16,-6-7-33 0,4 0-1 0,-4 0 1 0,3 0 1 0,-3 0-13 15,2 0-1-15,-2 0 1 0,0 0-1 0,0 0-4 16,0 0 1-16,0 0 0 0,0 0 1 0,0 0-2 15,0 0 0-15,0 0 0 0</inkml:trace>
  <inkml:trace contextRef="#ctx0" brushRef="#br0" timeOffset="13372.51">15163 15637 1394 0,'0'2'0'0,"0"-2"0"0,4 2 0 0,-4-2 14 15,4-4-1-15,-4 4 1 0,5 2-1 16,-5-2 36-16,8 12-1 0,-8-12 0 0,5 12 0 0,-5-12-22 16,8 9 1-16,-8-9 0 0,7 5 0 0,-7-5-7 0,10 4 1 0,-10-4 0 0,13 1 0 15,-13-1-5-15,24-1 0 0,-24 1 1 0,18-4 0 16,-18 4-2-16,25-5 0 0,-25 5 0 0,20-7 1 0,-20 7-5 15,13-7 1-15,-13 7 0 0,11-7 0 0,-11 7-4 16,12-7 1-16,-12 7-1 0,13-7 1 0,-13 7-6 16,5-8 0-16,-5 8 1 0,4-7 0 15,-4 7-4-15,4-2 1 0,-4 2 0 0,5-3 0 0,-5 3-1 16,0-4 0-16,0 4 0 0,0 0 0 0,0 0 0 0,0 0 0 16,0 0 0-1,0 0 0-15,0 0-1 0,0 0 1 0,0 0 0 0,0 0 0 16,0 0-1-16,0 5 1 0,0-5 0 0</inkml:trace>
  <inkml:trace contextRef="#ctx0" brushRef="#br0" timeOffset="13934.27">14140 16433 1105 0,'0'0'0'0,"0"0"0"0,0-3 0 0,0 3 32 16,0-5 1-16,0 5-1 0,0-9 2 0,0 9 31 15,6-14 0-15,-6 14 0 0,5-27 1 0,-3 2-41 16,2-2 1-16,0-1 0 0,-2 2 1 0,0 2-18 0,-2 0 0 16,-2-1 0-16,2-1 0 0,0 2-7 0,-2 2 1 15,2-1 1-15,2 1-1 0,0 1-2 0,-1 0 1 16,3 0 1-16,-4 2-1 0,6 4-1 0,-4-1 1 0,3 1 1 0,3-1-1 16,-1 4 1-16,2 1 2 0,-3 3-1 0,1-1 1 15,1 1 1-15,-1-1 1 0,3 2 0 0,-5 4 0 0,3-1 4 16,-3 1 0-16,3 1 0 0,3 2 0 0,2 2 6 0,0 1 0 15,0-3 0-15,4 2 0 0,-2 1 5 0,3 2 2 16,1 2-1-16,-2 0 1 0,0 0 0 0,-1 2-1 16,1 1 1-16,0-1 0 0,1 0-2 0,-4-1 0 15,-3 1 1-15,-4-2-1 0,-7-7-6 16,6 10-1-16,-6-10 1 0,2 11 0 0,-2-11-3 16,-2 10 2-16,-4-3-1 0,-1 1 1 0,-4 5-3 15,-3 0 1-15,-4 1-1 0,-5-3 0 0,3-1 0 0,-6 0-1 16,4-1 0-16,1 0 0 0,2-1-1 15,1 1 1-15,-1-2-1 0,-3-2 1 0,1 0-2 16,-5-1 1-16,2-1 0 0,2 1 0 0,1-1-1 16,-3 1 1-16,2-1-1 0,-1 1 1 0,-1-1-3 15,0 1 1-15,1-1-1 0</inkml:trace>
  <inkml:trace contextRef="#ctx0" brushRef="#br0" timeOffset="14193.17">14064 15494 1746 0,'0'0'0'16,"0"0"0"-16,0 0 0 0,0 0 41 0,-4-4 1 0,4 4-1 0,4-1 1 15,-4 1 25-15,6 5 2 0,-6-5-1 16,7 5 0-16,-7-5-37 0,6 7-1 0,-6-7 0 0,13 8 2 15,-13-8-26-15,20 23 1 0,-20-23 0 16,32 33 0-16,-10-14-6 0,-3 2 0 0,1-1 0 0,3 3 0 16,-5-1-1-16,3 3 0 0,-1 1 0 0,1 1 0 0,-1 3 0 15,1-1 0-15,-3 1 0 0</inkml:trace>
  <inkml:trace contextRef="#ctx0" brushRef="#br0" timeOffset="15422.15">16659 16385 1080 0,'2'-4'0'0,"-2"4"0"15,6-5 0-15,-6 5 36 0,0-3 0 0,0 3 0 16,0-4 0-16,0 4 11 0,0-3 0 0,0 3 0 15,0 0 1-15,0 0-22 0,0 0 0 0,0 0 0 16,0 0 0-16,0 0-16 0,0 5 1 0,0-5 0 0,-4 14 0 16,4-14-5-16,0 28 1 0,0-11-2 0,4 0 2 15,1 2-2-15,5 0 0 0,-1 0 0 0,-1-1 0 16,-3 2 0-16,-5 5-1 0,6-3 1 0,-4-3-1 16,1 0 1-16,1-1-1 0,0-1 1 15,1 0-1-15,-1 0 2 0,5 1 1 0,-3-1-2 16,-4 0 2-16,0-1 2 0,-2 0 0 15,2-1 0-15,-1-1 1 0,1-5 0 0,2-1 1 16,-4 1 1-16,0 0-1 0,0-3 0 16,-4 0 1-16,4-6 1 0,-3 10-1 0,3-10-1 0,0 9 0 15,0-9 1-15,-2 5-1 0,2-5-1 0,-4 3 1 16,4-3 0-16,-9 4 1 0,1-4-2 0,1 0 0 16,-6-2 0-16,-6-1 0 0,-5-3-1 0,0-2 1 15,1-3-1-15,7 1 1 0,4 0 0 0,5-1 2 0,1 1-2 16,-5-2 1-16,0 0 0 0,2 0 0 0,3-2 1 15,-3-2 0-15,1-3-1 0,1-2 1 0,-1 2 1 16,3 2-1-16,-1 0-3 0,-1-2 0 0,1 1 0 0,-5 3 1 0,0-1 0 16,-2 1 0-16,5 1 0 0,1 3 1 0,3 4-2 15,4 2 1-15,0 5-1 0,-2-7 1 0,2 7 0 16,-3-7 0-16,3 7 0 0,0-3 1 0,0 3-2 0,-2-4 0 16,2 4 0-16,0-1 1 0,0 1-2 0,-6-2 0 15,6 2 0-15,0-3 0 0,0 3-2 0,0 0 1 16,0 0 0-16,0 1 1 0,0-1-3 0,0 11 2 15,0-3-1-15,0 4 0 0,2 6-1 0,2 1-1 16,1 2 1-16,-5-1 1 0,2-1-3 0,-2 0 1 16,-2 0 0-16,2 0 0 0,0 0-2 0,0 1 2 0,-3-1-1 15,1 0 1-15,2 0-2 0,-6 0 0 0,4-4 0 16,0 3 2-16,-1-3-3 0,3-1 1 0,-4-2 0 16,2-2 1-16,-4-1-1 0,3-2 1 0,3-7-1 15,-4 10 2-15,4-10-2 0,-6 11 1 0,6-11 1 16,-3 5-1-16,3-5-1 0,-4 3 1 0,4-3-1 15,-6 2 0-15,6-2 0 0,-15-3 1 0,6-1-1 16,-2-1 1-16,0-4 1 0,1-1 0 0,-1-2-1 16,4-2 2-16,1 0-1 0,-3-1 2 0,1-1-2 15,3 0 2-15,-1 4-1 0,3 0 0 0,-3 0 1 0,6 0-1 16,-4 2 1-16,2 3 1 0,2 7-2 0,-3-11 2 16,1 4-2-16,0 2 0 0,2 5 1 0,-4-5-1 15,4 5 0-15,0-3-1 0,0 3 1 0,-2-4 0 16,2 4-1-16,0-3 0 0,0 3 0 0,0 0 0 0,0 0-2 15,0 0 1-15,0 0-1 0,0 1 1 0,0-1-2 16,-5 13 2-16,5-3-1 0,0 4 0 0,0 5 0 0,0 5 1 16,-2-3-1-16,-2-2 0 0,2-4-1 0,-7 1 1 0,2 0 1 15,1-3-1-15,4 1-1 0,-2-2 1 0,1 0-1 16,-3 1 2-16,0 0-2 0,-5 3 1 0,0 0 0 16,2-3 1-16,-6 0-1 0,-2-1 0 0,-2 0 0 15,1-2 1-15,-1 1-2 0,1-1 1 0,-1 0 0 16,-3 1 0-16,-5-1 1 0,-2-1-1 0,-1-1 0 15,-2 1 0-15,-1-2 1 0,-3-2-1 16,1 0 0-16,1-1 0 0,3-4-1 0,-5-2 2 16,3 0-1-16,-1 1 0 0,2-1-2 0,-1 0 0 15,-2-1 0-15</inkml:trace>
  <inkml:trace contextRef="#ctx0" brushRef="#br0" timeOffset="16657.62">15737 16619 1431 0,'4'1'0'0,"-4"-1"0"0,2 2 0 0,-2-2 32 16,3-2-1-16,-3 2 1 0,4 2 0 0,-4-2 18 15,4 7-1-15,-4-7 0 0,2 3 1 0,-2-3-41 16,0 4 0-16,0-4 0 0,-2 5 0 0,2-5-8 16,0 12 1-16,0-12 0 0,-4 14 0 0,4-14-2 0,-7 14 0 15,7-14 0-15,-8 14 2 0,8-14-2 0,-9 14 0 16,9-14 0-16,-9 10 0 0,9-10 0 0,-13 5 0 16,13-5 0-16,-17 4 0 15,17-4 0-15,-15 3 1 0,15-3 0 0,-15 2 0 0,15-2 1 16,-9-4 2-16,9 4-1 0,-17-5 0 0,17 5 2 15,-15-9-1-15,15 9 1 0,-11-13 0 0,11 13 1 16,-11-16 0-16,11 16-1 0,-8-12 1 0,8 12 1 16,-7-12 0-16,7 12 1 0,-6-9 0 0,6 9-1 15,0-2 0-15,0 2-1 0,0-3 2 0,0 3-1 16,0 0 1-16,0 0 0 0,0 5 0 0,0-5 2 16,0 12 0-16,0-12 0 0,0 21 0 0,0-21 2 0,0 28 1 15,0-28-1-15,0 22 1 0,0-22 3 16,-9 16 0-16,9-16 0 0,-8 8 0 0,8-8 0 15,-7 6 0-15,7-6-1 0,-13 3 2 0,13-3-2 0,-17 4 1 16,17-4-2-16,-19 3 2 0,19-3-4 0,-13 0 2 16,13 0-1-16,-13-3 1 0,13 3-5 0,-11-4 0 15,11 4 0-15,-11-3 1 0,11 3 0 0,-9 0 0 0,9 0 0 16,-4-2 0-16,4 2 0 0,-7 0 1 16,7 0 0-16,-4 2 0 0,4-2-2 0,-8 7 0 0,8-7 0 15,-7 7 1-15,7-7-6 0,-11 12 2 0,11-12-2 16,-15 12 2-16,15-12-2 0,-19 10 1 0,19-10-1 15,-18 5 1-15,18-5-1 0,-10 4 2 0,10-4-1 16,-9 1 0-16,9-1 1 0,-15-1-1 0,15 1 1 16,-15-4 0-16,15 4-3 0,-17-5 1 0,17 5 1 15,-22-12-1-15,22 12 0 0,-28-16-1 0,28 16 1 0,-26-22-1 16,26 22-1-16,-21-26 0 0,21 26 1 0,-18-23 0 16,18 23-2-16,-17-17 0 0,17 17 0 0,-13-21 0 15,13 21-1-15,-22-20 2 0,22 20-1 0,-26-16 0 0,26 16 0 16,-27-10 0-16,27 10 0 0,-29-9 0 0,29 9 0 15,-21 0 2-15,21 0-2 0,-18 0 1 16,18 0-1-16,-19 5 1 0,19-5 1 0,-19 11-1 16,19-11 0-16,-13 10 0 0,13-10 1 0,-11 10-1 15,11-10-1-15,-11 14 1 0,11-14 0 0,0 12 1 0,0-12-2 16,2 14 1-16,-2-14-1 0,15 12 1 0,-15-12 0 0,22 14 0 16,-22-14 0-16,22 11 0 0,-22-11-1 15,30 8 1-15,-30-8-1 0,19 5 1 0,-19-5-1 16,13 4 1-16,-13-4-1 0,7 3 2 0,-7-3-2 0,6 4 0 15,-6-4 0-15,7 1 1 0,-7-1-1 0,8 0 1 16,-8 0-1-16,4 0 0 0,-4 0 0 0,1 0 0 16,-1 0 0-16,4 0 0 0,-4 0 0 0,6 0 1 15,-6 0-1-15,2 0 0 0,-2 0-1 0,-2 4 1 16,2-4 0-16,-4 3 0 0,4-3-1 0,-7 4 1 0,7-4 0 16,-27 3 0-16,9 1-1 0,-6-1 2 15,-1-1-1-15,7 0 0 0,5-1-1 0,0 1 1 16,-2 0-1-16,5-2 1 0,1 0-1 0,2-2 1 0,-3 2-1 15,-1 0 1-15,-6 0 0 0,2 0 1 0,-1 0-1 0,3 0 0 0,0 0 0 0,0 0 1 16,-2 0-1-16,5 0 2 0,-3 0-1 0,2 2 1 16,0 1-1-16,0 1 2 0,1-2-2 0,1-1 0 15,0 3 1-15,1-1 0 0,8-3-1 0,-11 7 1 0,11-7 1 16,-9 5-1-16,9-5-1 0,-4 12 2 16,4-5-1-16,-4-1 1 0,4-6-2 0,0 12 1 15,4-2-1-15,0 4 2 0,5 3-2 0,2 2 1 16,-1 2 1-16,-1 0-1 0,0-2-1 0,1 2 2 15,-1 1-1-15,-2-1 0 0,3-2 1 16,-5 0 0-16,1 0 1 0,1 0-1 0,-5 3 1 16,2 1 0-16,-2-4 1 0,0 0 0 0,-2-2-2 15,-2 1 2-15,2-18-1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04:53.5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15312 17146 12 0,'0'0'0'0,"0"0"0"0,0 0 0 15,0 0 0-15,0-1 0 0,0 1 0 0,0-4 0 16,0 4 0-16,0-3 0 0,0 3 0 0,0 0 0 0,0 0 0 16,0-4 0-16,0 4 0 0,0-3 0 0,0 3 0 15,0 0 0-15,0 0 0 0,0-4 0 0,0 4 0 16,0-3 0-16,0 3 0 0,0-4 0 0,0 4 1 15,0-3 1-15,0 3 0 0,0-3 1 0,0 3 7 0,0 0 0 16,0 0 0-16,0 0 1 0,0 0 17 16,0 0 1-16,0 0 0 0,0 0 0 0,0 0 20 0,0-2 2 15,0 2-2-15,0 0 1 0,0 0 1 16,0 0 1-16,0 0-2 0,-3 0 2 0,3 0 4 16,-6 0 0-16,6 0 0 0,-7 0 1 0,7 0-7 15,-8 0-1-15,8 0 0 0,-13 0 1 0,13 0-11 16,-11 0 0-16,11 0 1 0,-13 0 0 0,13 0-6 15,-13 0-1-15,13 0 1 0,-17 0 0 0,17 0-5 0,-11-2 1 16,11 2 0-16,-15 0 1 0,15 0-3 16,-13 0 0-1,13 0 0-15,-13 0 0 0,13 0-7 0,-11 0 2 0,11 0-1 16,-13 0 1-16,13 0-3 0,-19 0 0 0,19 0 0 16,-19 0 0-16,19 0 1 0,-18 0-1 0,18 0 0 0,-17 0 1 15,17 0-1-15,-19 4 2 0,19-4-1 0,-20 1 0 16,20-1 3-16,-23-1 0 0,23 1-1 0,-20 0 1 0,20 0-3 15,-13 0 0-15,13 0 1 0,-17 0 0 0,17 0-4 0,-15 0 1 0,15 0-1 16,-20-4 1-16,20 4 4 0,-19-3 0 0,19 3 0 16,-20-4 0-16,20 4-1 0,-19 0-1 15,19 0 0-15,-19-3 1 0,19 3-1 0,-18 0 0 16,18 0 0-16,-21-2 2 0,21 2-6 0,-24 0 1 0,24 0-1 16,-30 0 0-16,30 0-3 0,-31 0 1 0,12-2-1 15,2 2 1-15,2 2-5 0,2 0 1 0,-5-2 0 0,-1 0 0 16,-3 0-2-1,-3 0 0-15,3 0 0 0,3-2 0 0,1 2 0 0,-1 0 1 16,0-2-1-16,1 2 2 0,-1 2-2 0,1 0 0 16,1-2-1-16,4-2 3 0,0 2-2 0,-2 0 0 15,0 0 0-15,-2 0 1 0,-3 2-1 0,-1 1 0 0,1-1 0 16,-3 0 1-16,1-1-1 0,1-1 0 0,-3 0 0 0,2 0 1 0,-1 0-2 0,-1 0-1 16,0 0 1-16,2 0 0 0,-1 0-1 0,-1 0 1 15,5 0-2-15,1 0 2 0,1 0-3 0,2 0 0 16,-4 0 1-16,1 0 0 0,-1 0-3 0,1 0 1 15,-1 0 1-15,-3-1-1 0,1 1-1 0,-1 0 0 0,1-2-1 16,3 0 2-16,1 0-3 0,2 1 1 0,-4-1 0 16,-3 0 1-16,1 0-1 0,-1 1 0 0,0-1 0 15,-2 0 0-15,-1 1 0 16,1-1 0-16,4 0 0 0,-3 0 0 0,8 2-1 16,0 0 2-16,0 0-2 0,2-1 1 0,-3 1-1 15,1 0 0-15,-2 0 0 0,-2-2 2 0,-1 2-2 0,-2 0 1 16,1-2-1-16,-1 0 1 0,7 2 0 0,-4 0-1 15,0 0 0-15,1-1 1 0,-1 1-1 0,1 0 0 16,-1 0 0-16,-3 0 2 0,1 0-2 0,-1 0 1 0,-1 0-1 16,5 0 1-16,-1 1-1 0,0 1 1 0,1 0-1 15,-1-2 1-15,6-2-1 0,4 0 0 0,-2 1 0 16,-2-1 2-16,-2 2-2 0,2 0 0 0,-4-2 0 16,0 1 0-16,0 1-1 0,1 0 1 0,-1-2 0 15,2 0 0-15,-2 0-1 0,4 1 2 0,0-1-2 16,0 0 1-16,0 2-1 0,0 0 0 0,2 0 0 15,-8 0 1-15,1 2-1 0,-1 1 0 0,2-1 0 16,2 0 1-16,2 0-1 0,2-2 1 0,-2 0-1 16,0 0 1-16,-4 1 0 0,4 3 0 0,-4-1 1 15,2 1-1-15,-3-1 0 0,-1 2 0 0,2 2 0 0,4-3 0 16,6-3 0-16,-2 1 0 0,-1 0 1 0,-1 0-1 16,4-1-1-16,-5 1 1 0,-1 0 0 0,0 0 0 15,-5-1-1-15,-1 3 1 0,2-3 0 0,4 1 0 16,6 2-1-16,-4-1 2 0,3-1-1 0,-1 0 0 15,9-2-1-15,-9 6 0 0,-1-4 0 0,3 2 1 0,-1-1-1 16,1 1 1-16,-4-1-1 0,3 0 1 0,-3 1-1 0,4-1 1 16,7-3-1-16,-6 4 1 0,6-4-1 0,-9 3 1 15,9-3 1-15,-8 7-1 0,8-7-1 0,-7 7 1 0,7-7 0 16,-11 11 0-16,11-11-1 0,-8 10 1 16,3-3 0-16,3 0 0 0,-4 1 1 0,2 1-1 15,3 1 0-15,-5 1 0 0,4 1 0 0,-2 0 0 16,2-2 0-16,2 1 0 0,-3-1-1 15,1 1 2-15,2-1-1 0,-4 0 0 0,2 3 0 16,0-1 0-16,2 0 0 0,-5 0 0 0,5 0 0 16,-4-2 1-16,2 6-1 0,2 0 0 0,-3-1 0 15,1 1 0-15,0-4 0 0,2 2 1 0,-4-2 0 16,2 0 0-16,-3 3 0 0,1 1 0 0,0 1-1 16,0-1 2-16,3-2-2 0,-5 0 1 0,6-1-1 0,-6 0 1 0,5 0-1 15,-3 1 2-15,2 0-2 0,-2 2 0 0,2-6 0 16,-1 2 0-16,-1-1-1 0,-2-1 1 0,1-3 0 15,1 0 1-15,0 1-2 0,4-1 1 0,-3 0-1 0,3 0 1 16,0 0-1-16,-2 0 0 0,2 0 0 0,0 0 1 0,0 0-1 16,0 1 1-16,-4 3-1 0,2-3 1 0,2 3-1 15,-4-1 1-15,3-1-1 0,1 0 1 0,0-1-1 16,0 1 2-16,0-9-2 0,0 10 1 0,0-10-1 16,0 11 1-16,0-11-1 0,0 10 1 0,0-10-1 15,5 10 0-15,-5-10 0 0,2 11 1 0,-2-11-1 16,4 10 0-16,-4-10 0 0,5 11 1 0,-5-11-1 15,2 10 0-15,-2-10 0 0,6 10 1 0,-6-10-1 16,2 9 0-16,1-2 0 0,-3 0 1 0,2 0-1 0,2 0 2 16,-4-7-2-16,2 10 1 0,-2-10-1 15,5 10 1-15,-5-10-1 0,2 7 1 0,-2-7-1 0,4 7 0 16,-4-7 0-16,6 7 1 0,-6-7-1 16,1 9 0-16,-1-9 0 0,8 7 1 0,-8-7-1 0,9 7 0 0,-9-7 0 15,8 7 0-15,-8-7 0 0,5 6 0 0,10 1 0 16,-2 0 0-16,4-1 0 0,2-1 0 0,-3-2 0 0,-1 1 0 15,2-1 0-15,-4 2 0 0,-5-3 0 16,-1 0 0-16,2-1 0 0,1 1 0 0,6 0 0 0,1 0 0 16,2-1 0-16,-4-1 0 0,7 0 0 0,-3 0 0 15,1-1 0-15,1-1 0 0,-3 0 0 0,1 0 0 16,0 2 0 0,-5-1 0-16,5 1 0 0,-4-2 0 0,2 2 0 0,1-2 0 15,1 2 0-15,2 0 0 0,1 0 0 0,0 0 0 16,1-1 0-16,-5-1 0 0,3 0 0 0,1 0 0 15,-3 2 0-15,1-1 0 0,1 1 0 0,-1 0 0 16,6-2 0-16,-1 0 0 0,-3 0 0 0,2 1 0 0,-2-1 0 16,-3 0 0-16,2 2 0 0,-3 0 0 0,5 0 0 15,-5 0 0-15,3 0 0 0,1 0 0 0,0 0 0 16,1 0 0-16,1 0 0 0,-3-1 0 0,3 1 0 0,0 0 0 16,0 0 0-16,0 0 0 0,-5 0 0 0,2 0 0 15,-3 0-1-15,1-2 1 0,-1 2 0 16,1 0 0-16,0 0-1 0,-1 0 1 0,3 0 0 0,1 0 0 15,-3 2 0-15,1-2 0 0,5 0 0 0,-3 0 0 16,4 0 0-16,0 0 0 0,-4 0 0 0,1 0 0 16,-1 0 0-16,2 0 0 0,-3 0 0 0,1 0 0 0,1 0 0 0,-1 0 0 15,2 0 0-15,0 0 0 0,2 0 0 0,-5 0 0 16,7-2 0-16,0 0 0 0,0 0 0 0,3 1 0 0,1-1 0 31,-2 0 0-31,2 0-1 0,-1 1 1 0,-6-1 0 0,-1 0 0 16,2 0-1-16,-6 1 1 0,5-1 0 0,-1 0 0 15,0 1-1-15,0-1 1 0,0 2 0 0,3-2 0 16,-3 2-2-16,-2 0 2 0,2 0 0 0,1-2 0 0,-1 2-1 0,-2 0 1 16,10 0-1-16,-6-1 1 0,4-1-1 15,1 0 1-15,-6 0 0 0,-1 1 0 0,2-1 0 0,-6 0 0 16,3 1 0-16,-5-1 0 0,3 0 0 0,-1 0 0 16,-1 1 0-16,0-1 0 0,-1 0 0 15,1 0 0-15,-2 1 0 0,-1-1 0 0,3 0 0 0,0 1 0 16,-10-1 0-16,2 0 0 0,0 0 0 0,1 1 0 15,14-5 0-15,-6 3 0 0,4-1-1 0,1 1 1 16,-14 1 0-16,-4 1 0 0,4-1-1 0,-3 0 1 0,3 0-1 16,-3 1 1-16,-1-1-1 0,0 0-1 15,3 0 1-15,-1 1 0 0,0-1 0 0,1 0 0 0,-1 1 0 16,0-1 1-16,1-2-1 0,-1 1 1 0,0 1 0 16,-3-1 0-16,1-1 0 0,1 2 0 0,1-1 0 15,0 0 0-15,1-1 0 0,-1 1 0 0,8-4 0 16,-6 0 0-16,2 0 0 0,0 0 0 0,-5 3 0 15,-1 1 1-15,2 0-1 0,-5-1 0 0,5 1 0 16,-3-1 1-16,-6 4-1 0,9-8 0 0,-9 8 0 16,11-11 0-16,-11 11 0 0,12-9 0 0,-12 9 0 0,11-6 0 15,-11 6 0-15,13-9 0 0,-13 9 0 0,5-7 0 16,-5 7 0-16,8-10 0 0,-8 10 0 0,7-11 0 16,-7 11 0-16,12-10 0 0,-12 10 0 0,7-11 0 0,-7 11 0 15,7-12 0-15,-1 5 0 0,-2 0 1 0,-1 1-1 16,1-3 0-16,2 0 0 0,-4 1 1 0,1-1-1 15,-3 0 1-15,2-6-1 0,0 1 1 0,0 0-1 16,0 0 2-16,0 6-2 0,1 1 1 0,-3-2-1 16,2 0 1-16,2-1-1 0,-4 0 1 0,0-1-1 15,0 1 0-15,0-8 0 0,-4 3 1 0,2-1-1 16,-1 1 0-16,1 1 0 0,0 0 1 0,0 0-1 0,0 0 0 0,2 6 0 0,-2-3 1 16,2 1-1-16,-3 0 0 0,1-1 0 0,2 1 1 0,-4-1-1 15,2 1 2-15,0 0-2 0,0-1 1 0,1 1-1 16,-1 1 1-16,2 1-1 0,-4-1 1 0,2 0-1 15,2 1 1-15,0 8-1 0,-4-11 1 0,4 11-1 0,0-10 1 16,0 10 0-16,0-7 1 0,0 7-2 0,0-7 1 16,0 7 0-16,0-3 0 0,0 3-1 15,0-4 1-15,0 4-1 0</inkml:trace>
  <inkml:trace contextRef="#ctx0" brushRef="#br0" timeOffset="3157.23">20475 16605 618 0,'0'0'5'0,"0"0"87"0,0 0 0 15,0 0 0-15,4 0 2 0,-4 0-30 0,4 0 1 16,-4 0 0-16,-2-2 0 0,2 2-51 0,-4-3 2 16,4 3-1-16,-3-4 0 0,3 4-4 0,-4-3-1 15,4 3 0-15,-2-4 0 0,2 4-5 0,-9-3 1 16,9 3 0-16,-13-4 0 0,13 4-1 0,-15-7-1 15,15 7 1-15,-19-3-1 0,19 3 2 0,-19-5 0 0,19 5-1 16,-24-4 2-16,24 4 1 0,-30-2 0 0,30 2 0 0,-24 0-1 16,24 0 2-16,-22 2 1 0,22-2-1 0,-34 7 2 15,14-5 8-15,-3-2 1 0,1 0-1 0,-2 0 1 0,1 0 5 16,1 2 1-16,2 1-1 0,1-1 1 0,0-1 9 16,1 1 1-16,-1 0-1 0,0 0 1 0,3-1 2 0,-1 1 1 15,-2 0 0-15,1 0 1 0,1-2-6 0,2 0 2 16,-4 0-1-1,1 0 1-15,-1 0-9 0,0 1 1 0,1 3-1 0,-8-1 1 16,-2-1-1-16,-2 0 0 0,2-1 0 0,-2 1 1 16,6 0-6-16,3 1 2 0,-3 1-2 0,0-2 2 15,0 1-5-15,0 0 0 0,-1-1 0 0,1 0 0 0,2-2-2 16,-4-2 0-16,1 2 0 0,1 2-1 0,-6 0-3 16,4-1-1-16,-2 1 0 0,0 0 2 0,-7 0-2 15,0-1 1-15,1 1-1 0,2 2 0 0,3 1 0 16,1 2-1-16,0-2 0 0,-2-3 0 0,2-1-3 15,0-1 0-15,0 0 0 0,-4 0 1 0,1 0-1 0,1 2-1 16,-4 1 1-16,5 1 0 0,-1-2 0 16,-4-1 0-16,4 3 0 0,2-1 1 0,0 1-3 0,-1-1 2 15,-1 1-1-15,4-3 1 0,-2 1-2 0,2 0-1 16,0 1 1-16,-2 1-1 0,0-1 0 0,0 1 0 16,0 1 1-16,0 2 0 0,0-2-3 0,0 0 2 15,6 0-2-15,-4 1 1 0,1-1 0 0,1 0 0 0,0-2 0 16,-2 1 0-16,2-1-1 0,-1 1 1 0,1-1-1 15,-2 1 1-15,2-1-2 0,0 1 1 0,-2 1-1 16,-1 2 2-16,1-2-2 0,0 0 0 0,2 0 1 16,0-1-1-16,-2 1-1 0,0 0 1 0,1 0 0 15,1 1 1-15,2-1-2 0,-2 0 1 0,-1 0-1 16,1 0 1-16,-2 1-1 0,2-1 2 0,-4 0-2 0,4 0 1 0,1 0 0 16,5-1 1-16,-5-1-1 0,-1 2 0 0,0 2-1 15,-2-1 1-15,0-1 1 0,0 0-1 0,0 0 0 16,-1 0 0-16,5 1 1 0,-2 0-1 0,2 1-1 15,1 0 1-15,-1-2 1 0,-1 1-1 0,5-1-1 16,-1-2 1-16,2 1-1 0,-1-1 1 0,1 1 0 0,2-1 0 16,-2 1-1-1,-1 1 1-15,-1 2-1 0,-2 0 2 0,3-2-2 16,-1 0 1-16,1 0-1 0,1 0 0 0,2 1 0 0,2-3 0 16,-6 1 1-16,2-1-1 0,3 0 0 15,-5 1 0-15,4 1-1 0,0 2 1 0,2-2-1 0,-4-1 1 16,4-3-1-16,0 1 1 0,2 2-1 0,4-1 1 15,7-3-1-15,-8 5 2 0,8-5-2 0,-13 7 1 16,7-3-1-16,1-1 1 0,-6 1 0 0,0-1 0 0,1 1-1 0,-5-1 1 16,2 4 0-16,0-2 0 0,0-1-1 15,0-1 2-15,6 0-1 0,-3-1 0 0,10-2-1 0,-7 7 1 16,7-7 0-16,-8 4 0 0,8-4-1 0,-13 6 1 16,13-6 0-16,-11 6 0 0,4-3 1 0,1 1-1 0,6-4 0 15,-13 7 0-15,13-7-1 0,-11 6 1 0,11-6-1 16,-6 7 1-16,6-7-1 0,-7 7 1 0,7-7 0 15,-13 12 1-15,9-5-2 0,2-1 1 0,2 0 0 16,0 1 0-16,0-7-1 0,0 12 1 0,0-3 0 16,-3 2 0-16,1-1 0 0,0 0 1 0,0 1-1 15,0 1 0-15,2 3 0 0,0 1 0 0,0 0 0 16,-2 1 0-16,2 0-1 0,-3 0 1 0,1 1 1 16,2 1-1-16,0 0 0 0,0 0 0 0,2 0 0 0,-4 0 0 15,-2 0 0-15,0-2 0 0,2 2 1 16,2 0-1-16,4 2-1 0,2 2 1 0,-6-1 0 15,0-1 0-15,0 1-1 0,-6-1 1 0,4 0-1 16,0 0 1-16,4-1-1 0,0-1 1 0,0 4-1 16,2-1 2-16,-4 1-2 0,2-1 1 0,1-3-1 15,-3 1 1-15,2-1-1 0,-2 0 1 0,-2-2 0 16,2-2 0-16,-5 3-1 0,1-3 1 0,4-1-1 16,0 0 1-16,4 0-1 0,1 0 1 0,3 0-1 15,-3-1 2-15,3 1-2 0,-3 0 1 0,1-2-1 0,0 0 1 16,-5 0-1-16,3 1 0 0,0-7 0 0,0 1 1 15,-4 0-1-15,1 0 0 0,3 0 0 0,-4-2 1 16,0-5-1-16,4 11 1 0,-4-11-1 0,4 10 1 16,-4-10-1-16,5 7 1 0,-5-7-1 0,2 7 2 0,-2-7-2 15,6 7 0-15,-6-7 0 0,7 7 1 16,-7-7-1-16,11 7 0 0,-11-7 0 0,11 7 0 0,-11-7 0 16,12 5 0-16,-12-5 0 0,13 5 0 0,-13-5 0 0,9 4 0 15,0-1 0-15,1-1 0 0,1-1-1 16,2 1 1-16,9 3 0 0,-3-1 0 0,-4 1 0 15,3 0 0-15,-6-1 0 0,-1-3 0 0,2 1 0 0,-6 0 0 16,10 1 0-16,-4-1 0 0,6 0 0 0,-4 0 0 16,13 1 0-16,-6-1 0 0,2-1 0 0,0-1 0 15,1 2 0-15,-3 0 0 0,4 0 0 0,-4 1 0 16,1 1 0-16,-1-1 1 0,0 0-1 0,1 1 1 0,-5-1-1 0,3 1 0 16,-1 1 0-16,-1-1 0 0,7 1 0 0,-3-2 0 15,3 1 0-15,2-1 0 0,-2 1 0 0,0-1 0 0,2 0 0 16,-4 1 0-16,8 1 0 0,-3-1 0 0,1-1 0 0,4-1 0 15,-6-1 0-15,1 1 0 0,-1 0 0 0,0 0 0 16,0-1 0-16,-2 1 0 0,2 0 0 16,0 0 0-16,0-1 0 0,2 1 0 0,0 0 0 0,0 0 0 15,3-1 0-15,-1 1 0 0,0 0 0 0,-1-2 0 0,-3 0 0 16,0 0 0-16,0 0 0 0,-2 0 0 0,6 0 0 16,-2 0 0-16,1-2 0 0,1 0 0 0,2 2 0 15,-5-1 0-15,5 1 0 0,-4-2 0 0,0 2 0 16,-2 0 0-16,-1 0 0 0,1 0 0 0,-2 0 0 15,2 0 0-15,0 2 0 0,0-1 0 0,-2-1 0 16,1 0 0-16,-1-1 0 0,0-1 0 0,2 0 0 16,0 0 0-16,0 1 0 0,-1-1 0 0,-2 2 0 15,-5-2 0-15,3 2 0 0,-1 0 0 0,4-2 0 16,0 1 0-16,0-1 0 0,0-2 0 0,0 3 0 0,-3-3 0 16,1 3 0-16,0-1 0 15,-2 0 0-15,-3 0 0 0,2 2 0 0,-3 0 0 0,3 0 0 16,-1 0 0-16,3 0 0 0,-1 0 0 0,4 0 0 15,0-1 0-15,2-1-1 0,-6 0 1 0,3 2 0 16,-1-2 0-16,0 2-1 0,-2-1 1 0,-3 1 0 16,0 0 0-16,-1 0-2 0,1 0 2 0,-2 0 0 15,0 1 0-15,-1 1 0 0,3 0 0 0,0 0 0 0,1-1 0 0,2 1 0 16,1-2 0-16,5 2 0 0,-4-2 0 0,2 0 0 31,0 0 0-31,-2 2 0 0,1-2 0 0,-1 1 0 0,0 1 0 16,-2 0 0-16,1-1 0 0,1 1 0 0,-2 0 0 15,-3 0 0-15,0-1 0 0,-1 1 0 0,-1 2 0 16,3-3 0-16,1 1 0 0,1 0 0 0,1 0 0 16,-3-1 0-16,3 1 0 0,-5 0 0 0,1-1 0 0,1 1 0 15,3 0 0-15,-1 0 0 0,0-2 0 0,3 0 0 0,-5 0 0 16,2 0 0-16,1 0 0 0,-3 0 0 0,-3 0 0 16,2 0 0-16,-1 0 0 0,-8 0 0 0,1 0 0 0,0-2 0 0,-2 0 0 15,1 0 0-15,-1 1 0 0,0-1 0 0,-1 0 0 16,-1 1 0-16,1-1 0 0,-1-2 0 0,1 1 0 0,8-6 0 15,1 1 0-15,-4-3 0 0,2-1 0 0,-4 2 0 16,0-2 0-16,-1-1 0 0,-3 1 0 0,1 0 0 16,-1-2 0-16,1 1 0 0,-1-1 2 0,0-2-2 15,1 1 0-15,-3-3 0 0,1 1 1 0,2-2-1 0,-7 0 0 16,1 0 0-16,0 0 1 0,-2 1-1 0,0-1 0 16,2 2 0-16,0-2 1 0,0 0-1 0,-2 0 0 15,0 0 0-15,0-2 0 0,0-1 0 0,0-2 0 16,-2-1 0-16,0 1 0 0,0 0 0 0,0 0 0 0,0-1 0 15,1 1 0-15,-5 0 0 0,2-2 0 0,0 0 0 16,1 0 0-16,1 2 0 0,-4-2 1 0,3 2-1 16,-1-2 1-16,-2 1-1 0,1 1 1 0,-1 0-1 15,-1 0 1-15,-1 0-1 16,1-1 2-16,-1 1-2 0,-1 0 1 0,3 1-1 0,-5 3 1 16,4-3-1-16,-4 2 0 0,3-1 0 0,-1-1 1 15,1 1-1-15,-1-1 1 0,0 1-1 0,-1-1 1 16,1 1-1-16,0-1 1 0,1 4-1 0,-1-1 1 15,2 1-1-15,-3 1 2 0,3 1-1 0,-1 0 0 16,1 1-1-16,-1 0 1 16,5 10 0-16,-1-1 0 0,2 0 0 0,0 0 0 0,2 7 1 15,-3-11-1-15,3 11 0 0,-4-10 0 16,4 10 0-16,-4-7 0 0,4 7-1 0,-4-7 0 16,4 7 0-16</inkml:trace>
  <inkml:trace contextRef="#ctx0" brushRef="#br0" timeOffset="4987.34">19704 17797 1117 0,'0'0'0'0,"0"0"102"0,0 0 0 15,0 0 1-15,6-3-1 0,-6 3-41 0,1-4 2 16,-1 4-1-16,-1-3 1 0,1 3-50 0,0-4 2 15,0 4-1-15,0-3 1 0,0 3-10 0,0 0 0 16,0 0 1-16,-2-4-1 0,2 4-5 0,0 0 1 0,0 0-1 16,-4-3 2-16,4 3-2 0,0-4 0 15,0 4 0-15,0-1 0 0,0 1 0 0,0-2 0 0,0 2 0 16,0 0 1-16,0 0 2 0,0 0 0 0,0 0 1 16,0 0-1-16,0 0 7 0,0 0 2 0,0 0-1 15,0 0 0-15,0 0 7 0,0 0 0 0,0 0 0 16,0 0 1-16,0 0 6 0,0 2-1 0,0-2 1 15,0 7 1-15,0-7 0 0,0 7 1 0,0-7-1 16,0 6 1-16,0-6 0 0,0 13 0 0,0-13 0 16,0 12 1-16,0-12-3 0,0 10 1 0,0-10-2 15,0 10 2-15,0-10-4 0,0 11 0 16,0-11 0-16,0 14 1 0,0-14-5 0,0 13 1 16,0-13 0-16,0 14 0 0,0-14-3 15,4 12 1-15,-4-12-1 0,5 16 1 0,-5-16-2 16,-2 17 1-16,2-17-2 0,-3 16 2 0,3-16-3 0,-4 14 2 0,4-14 0 15,0 14-1-15,0-14-2 0,-4 19 1 0,4-19-1 16,-3 13 2-16,3-13-2 0,-4 13 1 0,4-13 0 16,-6 10 0-16,6-10-2 0,-2 10 1 0,2-10-1 0,-7 11 1 15,7-11-2-15,-4 10 2 0,4-10-1 0,0 14 0 16,0-14-1-16,0 14 0 0,0-14 0 0,-2 19 0 16,2-19-2-16,-3 15 1 0,3-15 0 0,0 13 0 15,0-13-2-15,0 10 1 0,0-10 0 0,0 10-1 16,0-10-1-16,5 11 1 0,-5-11 0 0,2 10-1 0,-2-10 0 15,-2 10 0-15,2-10-1 0,0 11 2 16,0-11-3-16,0 10 1 0,0-10-1 0,0 7 2 0,0-7-3 16,0 4 1-16,0-4-1 0,0 3 2 15,0-3-2-15,0 4 0 0,0-4 1 0,0 3 0 16,0-3-2-16,0 3 2 0,0-3-1 0,0 2 0 16,0-2 0-16,0 0 0 0,0 0 0 0,0-2 1 15,0 2-2-15,0 0 1 0,0 0 0 0,6-3 0 16,-6 3-1-16,5-5 2 0,-5 5-2 0,0-7 1 0,0 7 0 15,4-12 0-15,-4 12 0 0,8-12 1 0,-8 12-2 16,3-12 1-16,-3 12-1 0,4-11 2 0,-4 11-2 0,4-14 1 0,-4 14 0 16,3-14 0-16,-3 14-1 0,4-13 2 0,-4 13-1 15,4-14 0-15,-4 14 1 0,7-11-1 0,-7 11 0 16,4-13 1-16,-4 13-1 0,4-11 1 0,-4 11-1 0,4-12 1 16,-4 12-1-16,3-10-1 0,-3 10 0 0,8-11 2 15,-8 11-2-15,7-10 0 0,-7 10 0 0,9-10 2 16,-9 10-2-16,17-6 0 0,-17 6 0 0,11-3 1 15,-11 3-2-15,6-4 0 16,-6 4 0-16,6-3 1 0,-6 3-1 0,7-4 0 0,-7 4 1 16,8 0-1-16,-8 0 0 0,14 0 0 0,-14 0 0 15,15 0 1-15,-15 0 1 0,8 0-1 0,-8 0 0 16,7 2 0-16,-7-2-1 0,10 7 2 0,-10-7-2 0,16 7 1 16,-16-7-1-16,12 12 1 0,-12-12 1 0,14 14-1 15,-14-14-1-15,15 14 1 0,-15-14-1 0,15 14 2 16,-15-14-2-16,8 14 1 0,-8-14 0 0,7 10 0 15,-7-10 0-15,8 10-1 0,-8-10 0 0,7 11 1 16,-7-11-2-16,13 10 1 0,-13-10 0 0,13 14 0 0,-13-14-1 16,6 12 2-16,-6-12-2 0,13 12 1 0,-13-12-1 15,5 14 1-15,-5-14-1 0,8 10 1 0,-8-10-1 16,5 7 1-16,-5-7-1 0,2 7 1 0,-2-7-1 16,2 7 0-16,-2-7 0 0,0 12 1 0,0-12-1 15,6 18 0-15,-6-18 0 0,5 12 1 0,-5-12-1 16,0 10 0-16,0-10 0 0,0 9 2 0,0-9-2 15,-3 7 0-15,3-7 0 0,-4 7 1 0,4-7-1 16,-4 6 0-16,4-6 0 0,-4 6 1 0,4-6-1 16,-7 5 0-16,7-5 0 0,-8 3 1 0,8-3-1 15,-7 7 0-15,7-7 0 0,-13 5 1 0,13-5-1 16,-15 7 1-16,15-7-1 0,-6 4 1 0,6-4-1 16,-11 3 1-16,11-3 1 0,-11 4-1 0,11-4 0 15,-13 3 0-15,13-3 0 0,-11 4 0 0,11-4 0 0,-9 3 0 0,9-3 1 16,-13 0-1-16,13 0 0 0,-12 0 1 15,12 0-1-15,-18 0 1 0,18 0-1 0,-19 0 1 16,19 0-1-16,-13-2 1 0,13 2-1 0,-15-1 0 0,15 1 0 16,-11 0 2-16,11 0-3 0,-11 0 1 0,11 0 0 15,-15 0 0-15,15 0-1 0,-15-4 0 0,15 4 0 0,-11 0 1 16,11 0-1-16,-11 0 0 16,11 0 0-16,-8-3 1 0,8 3-1 0,-7-4 0 15,7 4 0-15,-8-1 0 0,8 1 0 0,-7-2 0 16,7 2 0-16,-8-4 1 0,8 4-1 0,-7-3 0 15,7 3 0-15,-4-4 0 0,4 4 0 0,-7 0 0 16,7 0 0-16,-8-1 0 0,8 1 0 0,-7 0 0 16,7 0 0-16,-15-4 0 0,15 4 0 0,-15-3 0 0,15 3 0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05:10.51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22888 17657 263 0,'2'-2'0'0,"-2"2"0"0,2-2 0 0,-2 2 1 0,-2 0 2 16,2 0-1-16,0-3 0 0,0 3 9 0,0-3 2 0,0 3-2 16,0-4 1-16,0 4 14 0,2-3 0 0,-2 3 0 15,8-4-1-15,-8 4-7 0,7-3 1 0,-7 3 1 16,19-6-1-16,-19 6-9 0,37-6 0 16,-17 4 0-16,-1 0 1 0,-2 2-2 15,1 0 1-15,3 0-1 0,-1 0 1 0,3 0-4 16,3-2 1-16,2 2-1 0,2 0 1 0,1 0-1 15,3 0-1-15,1 0 1 0,2 0 0 0,4 0 5 0,0 0 0 16,4 0 0-16,4 0 2 0,-1 0-3 0,6 0 0 0,0 0 0 16,-2-1 1-16,0-1-2 0,1 2 0 0,-1 2 0 15,0-1 1-15,4-1 1 0,2 0 1 0,-2 0-1 16,-1 2 1-16,1 2 8 0,0-1 2 0,2-1-1 16,2-1 0-16,1-1-5 0,1-1 0 0,-3-1-1 0,-3 0 2 0,2 1 1 0,-2-1 1 15,0-2-1-15,-2 1 1 0,0-2 2 0,-2 0-1 0,0-1 0 31,0 3 0-31,0 1 0 0,-1 0 2 0,1-1-2 16,-2-1 1-16,2 1-1 0,1 0 1 0,-3 1-1 16,0 2 0-16,0 2-4 0,1 1-1 0,-3-1 1 15,-3-1 1-15,-8 1-4 0,-1-2 1 0,-3-2-1 16,-1 1 2-16,-2-1-4 0,-2 0 1 0,-2 1 0 16,-2-1 0-16,-4 0-3 0,-1 0 1 0,-2 1-1 15,-2-1 1-15,-4 2-1 0,-4 0 0 0,-7 0 0 16,10 0 1-16,-10 0-2 0,3 0 0 0,-3 0 0 0,4 0 0 0,-4 0-4 15,2 0 2-15,-2 0-2 0,-2 0 2 0,2 0-2 16,-4 2 1-16,-5 1-1 0,-10 1 1 0,-9 1-2 0,-7 2 1 16,-6-2-1-16,0-2 1 0,-2 1-1 0,-3-1 0 15,1 1 0-15,2-3 1 0,-2 1-1 0,1 0 0 16,-3 1 1-16,-3 3 0 0,-4 0-1 0,-6 1 0 0,0-1 0 16,-1-1 1-16,-4-2-1 0,-2 1 0 0,-4-1 1 0,-2-1-1 15,-1 1-1-15,-3 1 2 0,-1-2-2 0,0-1 1 16,0 1 0-16,-4-2 0 0,0 0 0 0,0-2 1 15,3 2-1-15,1 0 0 0,2 0 1 0,5 0-1 16,2 2 1-16,4 1 0 0,0 1 1 0,-1-1-1 16,3 1 0-16,1-1 1 0,5 1-1 0,3-1 1 15,3 2-1-15,5 1 1 0,5-3-1 0,2-1 1 16,3-2-1-16,5 0 1 0,3 2-1 0,2-1 1 0,5 1-1 0,4 0 2 16,4-1 0-16,2 1-1 0,11-2 0 0,-4 0 0 0,4 0 1 15,0 0 0-15,0 0-2 0,0 0 0 16,0 0 1-16,8 2-1 0,-1 1 0 0,3 1 0 0,8-1 1 15,6 1-1-15,8 1-1 0,7 2 0 0,0 0-1 16,-1-4 2-16,1-1-2 0,0 0 0 0,0-1 0 16,2 3 1-16,2-1 3 0,5 1 2 0,1-1-1 15,-1 1 1-15,4-1 2 0,4-1 0 0,4 1 0 16,3 3 1-16,6-1 3 0,2 0-1 0,3 0 1 16,1 0 0-16,-2 1-6 0,-1-1 1 0,1 2-1 15,-2 0 1-15,1-2-6 0,-1 0 1 0,0 0-1 0,-2-1 1 16,0-1-2-16,-2-1-1 0,-2 1 0 0,-1 1 1 0,-5-1-2 15,-3 1 1-15,4-1-1 0,1 1 1 0,3-1-1 16,-1-1 0-16,-2 1 0 0,-1 2 0 0,-4 1 0 16,-4-1 0-16,-3 0 0 0,-1 0 0 0,-1-1 0 31,-5-3 0-31,-2 1 0 0,-5 0 0 0,-5 0-1 16,-6-1 1-16,-5 1 0 0,-4-2 0 0,-6 0-1 15,-5 0 1-15,-4 0-1 0,0 0 1 0,0 0 0 16,-6-2 0-16,-5 1 0 0,-8-3 0 0,-11-1 0 15,-7-2 0-15,-4 0 0 0,-2 0 0 0,-3 0 0 0,-1 0 0 16,-3 0 0-16,-2 0 1 0,-8-1-1 0,-1-1 0 0,-5 1 0 0,-3-1 1 0,-3 0-1 0,-5 1 0 31,-3-1 0-31,0 0 0 0,-4 2 0 0,-5-1 0 0,-1 1 0 0,3 0 0 0,3 2-1 0,4 1 1 16,0 2-1-16,0-1 1 0,-1 0-1 0,1-1 0 0,0 1 0 16,0 1-1-16,0 2 1 0,-2 0 1 0,0-2 0 31,-2 0 0-31,0 2 0 0,0 2 0 0,6 0 0 0,4 0 0 0,5-2 1 0,4 0 1 0,3 0-1 15,2-2 0-15,8 0 1 0,4 0 0 0,5 4 1 16,6 0 0-16,1 0 0 0,5-1 2 0,5-1-1 16,3-1 1-16,6-1-4 0,6 0 0 0,2 0 0 15,1 1 1-15,8 1-2 0,-1 0 1 0,1 0-1 16,5 0 2-16,-5 0-2 0,8 0 0 0,3-2 0 31,9-1 0-31,12-3 0 0,7-1 0 0,4 2 0 16,0 2 0-16,5-1 0 0,4 1 0 0,2 1 0 0,0-1 0 15,1-1 0-15,0 1 0 0,9-1 0 0,1 3 1 0,4 1 1 16,7 0 1-16,3 0 0 0,-1 0 0 0,2 0 3 16,4 0 0-16,-2 1 1 0,-4 4 0 0,0 1 2 0,1-1 0 15,-1-3 0-15,0 1 1 0,-2-1 1 0,1-1 0 16,-6 1 0-16,-1-2 1 0,-1-2-2 0,-3 1 1 0,-1 1 0 16,-2 0 0-16,1 0-7 0,-3 0-1 15,-5 0 1-15,0 0 0 0,-4 0-2 0,-4-2 2 16,1 0-1-16,-1 1 0 0,1-1 0 0,-3 0-1 15,-1 0 0-15,-6 1 0 0,-5-1-1 0,-6 0 2 0,-8-1-1 0,1-1 0 16,-6 1-2-16,-4-2 0 16,-4-1 0-16,-1 3 1 0,-6 3-1 0,2-2 0 15,-2 2 0-15,-4-3 1 0,4 3-1 16,-4-4 0-16,4 4 0 0,-9-3 0 0,0 1 0 0,-4-1 0 16,-2 1 0-16,0 2 0 0,2 0-1 0,0 0 1 0,1 0 0 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05:30.20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11535 4795 375 0,'-9'-7'0'0,"9"7"0"0,-9-8 0 16,9 8 3-16,-6-12 0 0,6 12 0 0,-11-12 1 16,11 12 5-16,-20-13 0 0,20 13 0 0,-38-8 1 0,14 4 1 15,0 3 1-15,-6-3 1 0,-2 1-1 16,-3-2-2-16,-2 5 1 0,-4 0 1 0,-2 0-1 15,0 5-1-15,-7-2 0 0,-1 6 0 0,3-6 1 0,-6 1-3 16,-2 1 1-16,0-2 0 0,-2 3 0 16,-1 0-3-16,-1 3 0 0,-1-4 1 0,5 2 0 0,5-2-1 15,-1-1-1-15,2 1 1 0,0 2 1 0,1-2-2 16,3-1 2-16,-1 4-2 0,8-2 2 0,7 0-1 16,1-2-1-16,3 1 1 0,5-5 1 0,1 0-3 15,7 0 1-15,0-3-1 0,6 1 2 0,9 2-2 16,-10 0 2-16,10 0 0 0,6 0-1 0,-6 0 0 15,11 0 0-15,6 0 1 0,5-4-1 0,14-2 1 16,12 0 0-16,2-1-1 0,-1 2 2 16,3 0-1-16,2-2-1 0,2 2 1 0,2-2 0 15,3 2-1-15,6-4 2 0,2 2 0 0,-2 2-1 16,8-4 4-16,-1 2 1 0,3-1-1 0,3-1 1 0,-4 1 1 16,3-1 2-16,1 2-1 0,-6 2 1 0,1 5-1 15,-1-4 1-15,-3 1-1 0,2-1 2 0,-2 3-3 0,1-3 0 0,-5-1 1 0,-7 2 0 16,-6-1-2-16,-6 1 1 0,-1 1-1 0,0-2 1 15,-8-1-1-15,2 2 2 0,-8-1-1 0,-3 4 0 16,-11 0-2-16,-8 4 2 0,-4-4-1 0,-1 3 0 16,-6-3-1-16,0 5 0 0,0-5 0 0,-9 9 2 0,-1 0-7 15,-6 1 1-15,-5 4-1 0,-7-2 2 16,-5 4-5-16,-10-4 1 0,-2 2-1 0,-2 1 0 0,1-3-2 0,-1 0 1 16,-5 2-1-16,-2-2 1 0,-4 0-1 0,-5-3 0 15,-2 3 0-15,-1-3 0 0,1 0-1 0,0-1 1 16,4 3 0-16,-7-3 0 0,5 1-1 0,2-4 1 15,1 4-1-15,2-2 1 0,4 0 0 0,2-2 0 16,4 0 0-16,3-2 0 0,2 1 1 16,0-2 0-16,4 1 0 0,7 1 1 15,3-4-1-15,4 0 0 0,7 0 0 0,5-4 1 0,1 2-2 16,7 1 0-16,5 1 0 0,-2-2 1 16,2 2-1-16,0-4 0 0,0 4 0 0,6-8 1 0,3 3-1 15,2-2 0-15,8-2 0 0,5 0 1 0,11 1-1 16,4-3 0-16,4 6 0 0,0-2 0 0,-4 5 0 15,-1-1 0-15,3 3 0 0,-2 0 0 16,4 0 0-16,-4 0 0 0,2 0 0 0,2 3 0 16,1 1 0-16,5 1 0 0,-5-1 0 0,-4 4 0 15,1-3 0-15,-8 2 0 0,2-1 0 0,-1 2 0 16,-4 1-1-16,0 1 1 0,-6-1 0 0,0-4 0 0,-2 2 0 0,1 2 0 0,-8-4 0 0,0 2 0 16,-2 1 0-16,0-2 0 0,-8 1 0 0,-3-2 1 15,-2-5 2 1,-2 12-1-16,-7-7 0 0,0 5 0 0,-10 3 3 0,0 0-1 0,-3 3 1 15,-4-4 1 1,0 0 0-16,-6-1 2 0,-3-1 0 0,-1-1 0 16,-1-1 0-16,-2-4 1 0,0-4-1 0,-4 3 1 0,0 2-8 0,0-1 1 15,4-4-1-15,2 2 1 0,2 1-1 0,-1-3 2 16,4 3-1-16,4-3 0 0,4-3 0 0,2 0 1 16,1 1-1-16,3-2 1 0,-5-1-3 0,5 2 1 15,5-4 0-15,3 3 1 0,1 3-2 0,4-3 0 16,5 4 0-16,-2-5 0 0,2 5 0 0,0-12 0 15,5 3 0-15,8-1 0 0,6-4 0 0,5-2 0 16,6 3 0-16,2 0 0 0,5 3 0 0,0 1 0 0,6 1 0 0,2-1 0 0,3 0 0 0,2 1 0 0,1-1 0 16,1 2 0-16,0 2 0 0,-5-2 1 0,1 2-1 15,1 1 1-15,-7-1 0 0,-2-2 0 0,2 2 0 32,1 2 1-32,0 3-2 0,2 0 0 0,-8 3 0 15,-5-3 2-15,-2 2-2 0,-12 1 0 0,-3 1 0 16,-6-4 1-16,-9 0-1 0,2 3 1 0,-2-3-1 15,-7 9 1-15,-4-7-1 0,0 1 0 0,-10 4 0 0,-16 2 0 0,-14 3 0 0,-10 0 1 16,-6-2-1-16,4 1 1 16,-1-1 0-16,3 0 2 0,-1-1-1 0,-1 0 0 15,-4-1 0-15,0 1 2 0,0 0-2 0,1 1 1 0,5-5 2 0,-2 2-1 16,1 2 1-16,2-6-1 0,3 2-2 0,1-5 1 16,6 4-1-16,-1-4 1 0,8 0-2 0,6 0 2 15,5-4-2-15,4 1 1 0,8-2-1 0,7-2 0 16,2 2 0-16,5-4 1 0,4 2-2 0,4 2 1 0,6-4-1 15,7-3 1-15,3 0-1 0,8-5 0 0,0 1 0 16,10-1 1-16,1-4-1 0,2 2 0 0,6 2 0 0,3-4 1 16,8 5-1-16,6-1 0 0,-1 0 0 0,1-2 0 15,-1 1 0-15,2 1 0 0,-1 2 0 0,1-3 0 16,1 6 0-16,1 3 0 0,-2-1 0 0,-7 0 0 16,0-1 1-16,-8 3 0 0,3-1 0 0,-7 4 0 0,-1 1 2 15,-5 1-1-15,-9 3 0 0,-8-4 2 0,-8 3-2 16,-7 2 0-16,-6-1 0 0,5 4 2 0,-5-4-3 15,-4 0 0-15,-5 0 0 16,-10 7 1-16,-12 2-2 0,-12-1 1 0,0 4-1 16,-2-3 2-16,-3 3-2 0,-2 2 1 0,-1-2-1 0,3 0 1 15,-2 0-1-15,-1 0 1 0,3 0-1 0,3-3 1 0,8 3 0 16,3-3 0-16,6 3 0 0,0-5 1 0,8 2-2 16,3-4 0-16,4-5 0 0,4 3 0 0,9-3-3 15,-10 0 2-15,10 0 0 0,0 0 0 0,0 0-1 16,0 0 1-16,0 0-2 15,10 0 2-15,-1 0-1 0,4 0 1 0,6 0 0 16,3-3 0-16,8-1-1 0,2-1 1 0,-1-4 0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05:54.7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14176 4473 677 0,'2'-1'0'0,"-2"1"0"0,1-2 0 0,-1 2 1 16,0-7 1-16,0 7-1 0,0-5 1 0,0 5 18 15,0 3 1-15,0-3 1 0,6 0-1 0,-6 0 7 16,6 0 1-16,-6 0-1 0,3 0 2 0,-3 0-14 16,2 0 1-16,-2 0 0 0,0 6 0 0,0-6-4 15,0 5 2-15,0-5 0 0,0 3-1 0,0-3-3 0,0 4 2 16,0-4-2-16,6 3 1 0,-6-3 5 0,5 5 1 16,-5-5-1-16,6 4 1 0,-6-4 1 0,0 3 1 15,0-3-1-15,-4 2 1 0,4-2 2 16,0 3-1-16,0-3 0 0,-2 4 1 0,2-4 1 0,0 5 1 15,0-5-1-15,-5 4 2 0,5-4-4 0,-4 3 1 16,4-3-1-16,0 2 1 0,0-2-1 0,0 3-1 16,0-3 0-16,0 4 1 0,0-4-4 0,0 3 1 15,0-3 0-15,0 5 0 0,0-5-1 0,0 4 1 0,0-4-1 16,0 2 1-16,0-2-3 0,0 3 1 0,0-3 0 16,0 3 1-16,0-3 1 15,0 6 0-15,0-6-1 0,2 12 1 0,-2-12 0 16,7 12 0-16,-7-12 0 0,6 12 1 0,-6-12 3 15,0 12-1-15,0-12 0 0,0 12 1 0,0-12-4 16,0 9 1-16,0-9 0 0,0 9 0 0,0-9 1 0,4 8 0 16,-4-8 0-16,5 9 1 0,-5-9-2 0,4 15 0 15,-4-15 0-15,6 16 1 0,-6-16-2 0,0 14 1 16,0-14 0-16,0 19 0 0,0-19-1 0,0 21 0 16,0-21 0-16,5 20 1 0,-5-20-4 0,-2 30 1 0,2-30-2 15,0 24 2-15,0-24-4 0,-3 24 2 0,3-24-1 16,-4 23 1-16,4-23-4 0,0 17 0 0,0-17 0 0,-2 16 1 15,2-16-3-15,0 12 1 0,0-12-1 0,0 8 1 16,0-8-1-16,0 7-1 0,0-7 1 0,-4 6 1 16,4-6-2-16,0 3 1 0,0-3-1 0,0 2 0 0,0-2-1 0,0 3 1 0,0-3 0 15,0 4-1-15,0-4-1 0,0 3 0 0,0-3 0 16,0 4 0-16,0-4 0 0,0 0-1 0,0 0 1 16,0 0 1-16,0 0-4 0,0 0 1 0,0 0 1 15,0-2-1-15,0 2-2 0,-2-2 0 0,2 2 0 0</inkml:trace>
  <inkml:trace contextRef="#ctx0" brushRef="#br0" timeOffset="1351.66">14338 4430 1419 0,'0'4'0'16,"0"-4"0"-16,0 0 0 0,0 0 30 0,0-5 2 0,0 5-1 16,0-4 1-16,0 4 4 0,0 0 1 0,0 0 0 15,0 0 0-15,0 0-35 0,-4 0 1 0,4 0-1 16,0 0 2-16,0 0-8 0,-4 0 2 0,4 0 0 16,-3 0 0-16,3 0-15 0,-2 0 1 0,2 0 1 15,-11-3-1-15,11 3-7 0,-21-6 2 0,21 6-1 0,-17-8 0 16,17 8 7-16,-11-7-1 0,11 7 0 15,-11-5 2-15,11 5 5 0,-9-7 1 0,9 7 0 0,0-2 0 16,0 2 2-16,-6-3 2 0,6 3-1 16,-6 0 1-16,6 0 3 0,-7-4 0 0,7 4 0 15,-4-5-1-15,4 5 1 0,-7 0 1 0,7 0 0 16,-8 0 0-16,8 0 0 0,-7 0 0 0,7 0 0 0,-9 0 0 16,9 0 1-16,-12 0 2 0,12 0-2 0,-9 0 1 0,9 0 4 15,-4 5-1-15,4-5 1 0,-5 4-1 16,5-4 7-1,-8 3-1-15,8-3 0 0,-7 5 0 0,7-5 2 0,-8 9 0 16,8-9 1-16,-5 7-1 0,5-7-1 16,-8 5 1-16,8-5-1 0,-5 7 2 0,5-7-2 15,-4 9 1-15,4-9 0 0,-7 5 0 0,7-5 0 0,-8 12 0 16,8-12-1-16,-5 12 2 0,5-12-3 0,-6 12 1 16,6-12 0-16,-6 12 0 0,6-12-2 0,-1 12 1 0,1-12 1 0,-6 18-1 0,6-18 1 15,-9 20 0-15,9-20 1 0,-4 21 0 0,4-21 0 16,-6 21 0-16,6-21 1 0,-5 21-1 0,5-21 2 15,-4 17-1-15,4-17 1 0,-7 16-1 0,7-16-2 0,-8 17 0 16,8-17 0-16,-5 19 1 0,5-19-3 16,-2 17 1-16,2-17 0 0,-4 16 0 0,4-16-1 0,0 12 1 0,0-12-1 15,0 14 0-15,0-14-2 0,0 12 1 0,0-12-2 16,0 15 2-16,0-15-2 0,0 12 1 0,0-12 0 16,4 14 0-16,-4-14-3 0,5 19 1 0,-5-19 0 15,4 21-1-15,-4-21 0 0,9 21 0 0,-9-21 0 16,4 21 0-16,-4-21 0 0,2 17-1 0,-2-17 1 31,0 16 0-31,0-16 0 0,7 10-1 0,-7-10 1 16,6 10 1-16,-6-10-1 0,6 9 2 15,-6-9 0-15,7 12-1 0,-7-12 2 0,15 17 0 0,-15-17 0 16,17 13 1-16,-17-13 0 0,11 8 11 0,-2-3-10 16,-9-5-5-16,9 12 0 0,-9-12 0 0,6 13 0 0,-6-13 0 15,7 8-1-15,-7-8 1 0,8 7-1 0,-8-7-1 16,13 9-1-16,-13-9 0 0,13 3 0 0,-13-3 2 15,11 4-1-15,-11-4 0 0,11 5 1 0,-11-5-2 0,6 5 1 0,-6-5 1 16,7 4-1-16,-7-4-1 0,13 3 2 0,-13-3-1 16,14 4 0-16,-14-4 1 0,9 5-1 0,-9-5 1 15,7 0-1-15,-7 0-2 0,2 0 1 0,-2 0 1 0,4 0-1 16,-4 0-2-16,7 0 0 0,-7 0 0 0,6-4 1 16,-6 4-1-16,2-1 0 0,-2 1 0 0,7-4 0 15,-7 4 0-15,10-5 0 0,-10 5 0 0,5-7 0 16,-5 7 0-16,8-9 0 0,-8 9 0 0,7-8 0 15,-7 8 0-15,11-12 0 0,-11 12 0 0,11-16 0 0,-11 16 0 16,6-14 0-16,-6 14 0 0,7-12 0 0,-7 12 0 16,8-10 0-16,-8 10 0 0,4-11 0 15,-4 11 0-15,3-10 0 0,-3 10 0 0,4-12 0 0,-4 12 0 0,0-14 0 16,0 14 0-16,2-21 0 0,-2 21 0 16,13-21 0-16,-13 21 0 0,9-24 1 0,-9 24-1 0,8-26 1 15,-8 26 0-15,7-22 0 0,-7 22 1 16,8-18 0-16,-8 18-1 0,9-14 1 0,-9 14-1 0,2-12 0 15,-2 12 0-15,4-10 2 0,-4 10-3 0,1-10 1 16,-1 10 0-16,0-16 0 0,0 16-1 0,-1-21 1 0,1 21-1 16,0-20 1-16,0 20-1 0,0-18 0 0,0 18 0 15,0-19 1-15,0 19-1 16,0-17 0-16,0 17 0 0,0-16 2 0,0 16-2 16,0-17 0-16,0 17 0 0,0-12 1 0,0 12-1 0,0-9 0 15,0 9 0-15,-4-12 1 0,4 12-1 0,-6-9 1 16,6 9-1-16,-7-12 1 0,7 12-1 0,-2-8 1 15,2 8-1-15,-9-12 1 0,9 12 0 0,-8-9 1 16,8 9-1-16,-5-7 0 0,5 7 0 0,-8-5 1 16,8 5 0-16,-13-16 1 0,13 16-2 0,-17-14 0 15,17 14 0-15,-11-7 0 0,11 7-1 0,-7-8 0 16,7 8 0-16,-12-5 1 0,12 5-1 0,-9-7 0 0,9 7 0 0</inkml:trace>
  <inkml:trace contextRef="#ctx0" brushRef="#br0" timeOffset="2401.82">14252 3828 992 0,'0'2'0'15,"0"-2"0"-15,0 0 0 0,0 0 57 0,0-7 0 0,0 7 0 16,0-5 2-16,0 5-10 0,0-4 0 0,0 4 1 15,0 0 0-15,0 0-41 0,0 0 0 0,0 0 0 16,-2-3 0-16,2 3-9 0,-3-5 0 0,3 5 0 16,-8-4 0-16,8 4-4 0,-13-5 0 0,13 5 0 15,-19-4 0-15,19 4-3 0,-18-3 0 0,18 3-1 16,-19-5 1-16,19 5-1 0,-19-4 2 0,19 4-2 0,-18-8 1 16,18 8 4-16,-26-4-1 0,26 4 1 0,-24-3 0 15,24 3 1-15,-25 0 2 0,25 0 0 16,-22 3 0-16,22-3 0 0,-21 9 2 0,21-9-1 0,-20 7 0 15,20-7 4-15,-15 5 2 0,15-5-1 0,-15 7 1 16,15-7 9-16,-18 5 1 0,18-5 0 0,-19 9 0 16,19-9 5-16,-13 12 2 0,13-12-2 0,-13 12 2 0,13-12-1 15,-6 9 2-15,6-9-1 0,-5 12 0 16,5-12-8-16,-8 12 0 0,8-12-1 0,-4 14 1 0,4-14-6 16,-1 15 0-16,1-15 1 0,0 18 0 0,0-18-5 15,1 20 2-15,-1-20-1 0,8 23 1 0,-8-23 1 16,13 21 0-16,-13-21 0 0,15 17 0 0,-15-17 0 15,18 12 0-15,-18-12 0 0,27 9 0 0,-27-9 0 0,29 3 0 16,-29-3 0-16,28 2 1 0,-28-2-4 0,25-5 1 16,-25 5 0-16,22-6 1 0,-22 6 2 0,22-6 1 15,-22 6-1-15,19-6 1 0,-19 6 2 0,15-8 0 16,-15 8 0-16,13-7 0 0,-13 7 2 0,13-9-1 16,-13 9 1-16,11-9 1 0,-11 9-1 0,9-12 2 0,-9 12-1 0,10-8 1 31,-10 8-1-31,2-12 1 0,-2 12 0 0,3-9 1 0,-3 9-2 15,4-12 0-15,-4 12-1 0,4-9 2 0,-4 9-3 16,5-12-1-16,-5 12 0 0,2-10 2 0,-2 10-5 16,4-11 1-16,-4 11 1 0,4-3-1 0,-4 3-2 15,0-4 0-15,0 4 0 0,0-5 0 0,0 5-3 16,0-3 2-16,0 3 0 0,0 0 0 0,0 0-2 0,0-4 0 16,0 4 1-16,0 0 0 0,0 0-2 0,0-2 1 15,0 2 0-15,0-3 0 0,0 3 0 0,0 0 0 16,0 0-1-16,0-3 1 0,0 3-2 0,0 0 2 0,0 0 0 15,0 0-1-15,0 0 0 0,0 0 0 0,0 0 0 16,0 0 0-16,0 0-1 0,0 0 0 0,0 0 0 16,5 6 0-16,-5-6-2 0,8 14 2 0,-8-14-2 15,9 19 1-15,-9-19-2 0,6 26 1 0,-6-26-1 0,7 33 0 0,-7-33-1 0,15 24 1 16,-15-24-1 0,11 23 1-16,-11-23-1 0,8 19 0 0,-8-19 0 15,9 14 1-15,-9-14-1 0,6 10 0 0,-6-10 0 16,7 9 1-16,-7-9-1 0,7 9 1 0,-7-9-1 15,8 3 2-15,-8-3-2 0,9 2 1 0,-9-2-1 16,6 3 1-16,-6-3-1 0,7-5 1 0,-7 5 0 0,8-3 0 16,-8 3-1-16,9-7 1 0,-9 7 0 0,15-11 0 15,-15 11 1-15,17-15-1 0,-17 15 0 0,9-21 0 16,-9 21 0-16,9-30 0 0,-9 30 0 0,8-32 0 0,-8 32 1 16,7-30-1-16,-7 30 0 0,13-33 1 0,-13 33-1 15,13-27 0-15,-13 27 0 0,15-21 1 0,-15 21-1 0,13-17 0 16,-13 17 0-16,10-13 0 0,-10 13-1 0,16-12 1 15,-16 12 0-15</inkml:trace>
  <inkml:trace contextRef="#ctx0" brushRef="#br0" timeOffset="4158.87">15657 4314 640 0,'4'0'0'0,"-4"0"0"0,5 0 0 15,-5 0 69-15,4-1 0 0,-4 1 0 0,4-4 0 16,-4 4 19-16,5-3-1 0,-5 3 1 15,2 0-1-15,-2 0-84 0,4-4 0 0,-4 4-1 0,2-2 2 16,-2 2-5-16,0-3-1 0,0 3 1 0,0-3 0 16,0 3-10-16,0-6 0 0,0 6 0 0,0-3-1 15,0 3 0-15,0-4 0 0,0 4-1 0,0-1 2 0,0 1 4 16,0-7 2-16,0 7-2 0,0-4 1 0,0 4 4 16,-2-5 0-16,2 5 0 0,-4-3 1 0,4 3 1 15,-2-4 0-15,2 4 0 0,-9-2 0 0,9 2 0 16,-9-3 1-16,9 3-1 0,-13 3 1 0,13-3 3 15,-19 4 1-15,19-4-1 0,-19 5 2 0,19-5 6 0,-13 5 2 16,13-5-2-16,-15 7 1 0,15-7 7 0,-14 12 0 16,14-12-1-16,-19 12 1 0,19-12 4 0,-26 14 0 15,26-14 0-15,-24 19 1 16,24-19-2-16,-19 18 1 0,19-18-1 0,-15 15 2 16,15-15-11-16,-15 21 2 0,15-21 0 0,-13 17 0 0,13-17-3 0,-11 16 2 0,11-16-1 15,-13 17 1-15,13-17 1 0,-13 24 0 0,13-24 0 16,-11 21 1-16,11-21 4 0,-8 21 1 0,8-21-1 15,-9 21 1-15,9-21-1 0,-9 17 0 0,9-17 0 0,-13 21 1 16,13-21-2-16,-12 19 0 0,12-19 0 0,-5 21 0 16,5-21-4-16,-6 20 1 0,6-20-1 0,-7 21 0 0,7-21-2 15,-8 26-1-15,8-26 1 0,-5 28-1 16,5-28-3-16,-6 22 2 0,6-22-2 0,-5 24 1 0,5-24-2 16,-2 25 1-16,2-25 0 0,-6 20 0 0,6-20-1 31,0 21 0-31,0-21 0 0,0 18 1 0,0-18-2 15,0 19 0-15,0-19 0 0,0 17 0 0,0-17-2 0,0 19 2 16,0-19-1-16,6 21 1 0,-6-21-4 0,3 26 2 16,-3-26 0-16,0 24-1 0,0-24 0 0,-1 24 0 15,1-24 0-15,0 23 0 0,0-23 2 0,0 20 1 0,0-20 0 0,0 21 0 0,0-21-3 16,5 24 2-16,-5-24-1 0,6 19 0 0,-6-19 3 16,5 12 0-16,-5-12 0 0,6 14 0 0,-6-14 1 15,7 12 0-15,-7-12 1 0,6 13 0 0,-6-13-1 16,9 15 0-16,-9-15 0 0,15 14 0 0,-15-14 0 0,15 12 0 15,-15-12 0-15,17 12 1 0,-17-12-5 0,13 9 2 16,-13-9 0-16,13 9 0 0,-13-9-1 0,15 6-1 16,-15-6 1-16,15 6 0 0,-15-6-4 0,15 5 2 15,-15-5-1-15,16 3 1 0,-16-3-2 0,13 4 0 0,-13-4 1 16,21 0-1-16,-21 0-2 0,28-4 1 0,-28 4 1 16,24 0-1-16,-24 0-1 0,13-3 0 0,-13 3 0 15,15 0 2-15,-15 0-2 0,11-2 1 0,-11 2-1 16,11-3 1-16,-11 3-1 0,19-6 1 0,-19 6-1 15,19-3 0-15,-19 3-1 0,9-3 1 0,-9 3 0 0,9-6 0 16,-9 6-1-16,6 0 1 0,-6 0 0 0,7-7 0 16,-7 7 1-16,6-3-1 0,-6 3 0 0,7-5 0 15,-7 5 0-15,6-9 0 0,-6 9 0 0,6-7 2 16,-6 7-2-16,7-5 1 0,-7 5 0 0,6-9 0 16,-6 9 0-16,7-12 0 0,-7 12-1 0,6-12 1 15,-6 12 0-15,5-9 1 0,-5 9-1 0,2-12 0 16,-2 12-1-16,4-8 2 0,-4 8-1 0,7-12 0 15,-7 12-1-15,8-13 1 0,-8 13 0 0,7-13 0 16,-7 13-1-16,6-16 1 0,-6 16 0 0,9-19 1 0,-9 19-2 16,2-14 1-16,-2 14-1 0,4-12 1 15,-4 12-1-15,3-9 1 0,-3 9-1 0,4-12 1 0,-4 12-1 16,6-8 1-16,-6 8 1 0,3-12-1 0,-3 12-1 0,10-16 1 0,-10 16-1 16,5-14 2-16,-5 14-2 0,2-19 0 15,-2 19 0-15,4-12 1 0,-4 12-2 0,4-14 1 0,-4 14 0 16,3-15 1-16,-3 15-2 0,0-21 1 0,0 21 0 15,0-21 0-15,0 21-1 0,0-21 1 0,0 21 0 16,0-17 0-16,0 17-1 0,0-17 1 0,0 17 0 16,0-13 1-16,0 13-2 0,0-12 1 0,0 12 0 15,0-10 0-15,0 10-1 0,0-10 1 0,0 10 0 16,0-12 0-16,0 12-1 0,0-16 1 0,0 16 1 16,0-5-1-16,0 5-1 15,0-9 1-15,0 9-1 0,-3-12 1 0,3 12-1 16,0-12 0-16,0 12 0 0,0-16 1 0,0 16-1 15,0-14 0-15,0 14 0 0,0-10 1 0,0 10-1 0,0-9 0 16,0 9 0-16,0-8 0 0,0 8 0 16,0-12 0-16,0 12 0 0,3-14 0 0,-3 14 0 0,0-12 0 15,0 12 0-15,0-16 1 0,0 16-1 0,-5-15 0 0,5 15 0 0,-4-14 1 16,4 14-1-16,-2-16 0 0,2 16 0 0,-2-17 2 0,2 17-2 31,-5-19 0-31,5 19 0 0,-4-14 1 16,4 14-1-16,-4-12 1 0,4 12-1 0,0-12 1 0,0 12 0 0,-3-5 0 15,3 5 0-15,-2-11 0 0,2 11 1 16,-6-10-1-16,6 10 0 0,-4-7 0 0,4 7 0 0,-3-9 0 16,3 9 0-16,-6-5 0 0,6 5 1 0,-5-7-1 15,5 7 0-15,-8-9 1 0,8 9-1 0,-4-8 0 16,4 8 0-16,-7-12 1 0,7 12-1 0,-8-9 0 0,8 9 0 16,-3-12 0-16,3 12 0 0,-6-7 0 0,6 7 0 15,-2-5 0-15,2 5-1 0,-9-7 2 0,9 7-1 16,-9-9 0-16,9 9-1 0,-17-5 1 0,17 5-1 15,-21-9 1-15,21 9-1 0,-28-3 0 0,10-2 0 16</inkml:trace>
  <inkml:trace contextRef="#ctx0" brushRef="#br0" timeOffset="5071.46">15679 3645 941 0,'-3'0'0'15,"3"0"0"-15,0 0 0 0,0 0 52 0,0 0 0 0,0 0 1 16,0 0 0-16,0 0-4 0,0 0 1 0,0 0-1 16,0 0 1-16,0 0-41 0,0 0 2 0,0 0-1 15,0 0 0-15,0 0-10 0,0-4 1 0,0 4-1 16,0 0 1-16,0 0-2 0,0 0 0 0,0 0 0 15,0 0 0-15,0 0-1 0,0 0 1 0,0 0 0 16,0 0 1-16,0 0 0 0,0 0 0 0,0 0 0 16,0 0 0-16,0 0 1 0,0 0 0 0,0 0 1 15,5 12 0-15,-5-12 6 0,11 21-1 0,-11-21 1 16,12 24 0-16,-12-24 7 0,13 26 0 0,-13-26 1 0,9 33 0 16,-5-14 1-16,-2 2 1 0,1-4 0 15,-1-3 0-15,2 2 0 0,0-1 1 0,1-3 0 0,4 2 0 16,-5 2 4-16,2 1 1 0,-1 0-1 0,-1-1 1 15,0-1 1-15,0-2 1 0,1-1-2 0,-3 2 2 0,2-8-3 16,-1 3-1-16,1-4 0 0,-2 2 1 0,-2-7 0 16,4 9 2-16,-4-9 0 0,5 9-1 0,-5-9-2 0,2 3 0 0,-2-3 0 15,4 2 0-15,-4-2-4 0,4 3 1 0,-4-3-1 16,3 0 1-16,-3 0-5 0,2 0-1 0,-2 0 0 0,0 0 2 16,0 0-4-16,0-5 2 0,0 5-2 15,0-10 1-15,4-1-3 0,-2-1 1 0,2-7-1 16,-1-2 1-16,3 1-3 0,3-1 0 0,-1 3 0 15,-3 1-1-15,-5 5 1 0,2 0 0 0,2 0-1 16,0 3 2-16,-1 0-1 0,3 3 1 0,-6 6-1 16,13-13 1-16,-13 13-2 0,9-3 2 0,-9 3 0 15,15-5 0-15,-6-4-4 0,3 2 2 0,-1 2 0 0,2 0-1 16,2 1-2-16,0 1 1 0,-2 3-1 0,-6-4 1 0,4 4-3 16,-5 4 1-16,1-1 0 0,5 1 0 15,1 5 0-15,5-4-1 0,1 2 0 0,-6-2 1 0,-2-2 0 16,-2 1 2-16,1 1-2 0,-3 4 1 0,-1-3 1 15,-1 0 0-15,1 2-1 0,1-1 2 0,-1 2-2 16,-2 0 2-16,-1 3-1 0,3-4 1 0,-4 1-1 0,2 3 1 16,-4-3-1-16,2 3 1 0,-1-5-2 0,1 1 2 0,-2 5-2 15,-2-5 1-15,-1 1-1 0,-1 0-1 0,2-1 0 16,-4-1 2-16,1 2-3 0,-1-6 1 0,-1 2 0 16,-1 1 0-16,-5 1 0 0,2-4-1 0,-2 2 0 15,-5 2 0-15,-1-2 0 0,0-1 0 0,2 1 0 16,3-2 2-16,2 1-2 0,-1-4 0 0,-2 2 0 15,2 1 0-15,0-3 0 0,0 4 1 0,-2-4 1 16,0 1-1-16,1-1 0 0,1 0 0 0,-2 0 1 16,5 0 0-16,-1 0-1 0,4 0 0 0,-3 2 1 15,-3 3-1-15,-2-1-1 0,-3-4 1 16,-1-4-1-16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12:56.7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7535 5761 401 0,'-4'-2'0'0,"4"2"0"0,0-5 0 0,0 5 1 0,-2-5 2 0,2 5-2 0,0-9 1 15,0 9 5-15,-5-1 1 0,5 1-1 0,0-2 1 16,0 2 5-16,0-4 0 0,0 4 1 0,0 0-1 16,0 0 3-16,0 0 1 0,0 0-2 0,0 0 2 15,0 0-5-15,0-3 2 0,0 3-1 0,0-2 1 0,0 2-2 16,0 0 2-16,0 0-1 0,0-2 1 0,0 2 11 16,0 0 1-16,0 0 0 0,0 0 1 15,0 0 17-15,0 0 1 16,0 0-1-16,0 0 1 0,0 0 1 0,0 0 0 0,0 0 0 15,0 0 0-15,0 0 4 0,0 0-1 0,0 0 1 16,0 0-1-16,0 0-5 0,13 7 1 0,-13-7-1 16,13 16 1-16,-13-16-3 0,17 21 1 0,-17-21-2 15,18 20 2-15,-18-20-5 0,13 21 1 0,-13-21-1 16,13 21 2-16,-13-21-6 0,12 24 1 0,-12-24 0 0,9 26 1 16,-9-26-6-16,17 21 2 0,-17-21-1 0,11 19 0 0,-11-19-3 15,5 17 2-15,-5-17-1 0,2 16 0 0,-2-16-3 16,0 10 0-16,0-10-1 0,0 11 1 0,0-11-3 15,0 10-1-15,0-10 1 0,6 10-1 0,-6-10-4 16,0 11 1-16,0-11 0 0,0 10 0 0,0-10-2 0,0 5 0 16,0-5 0-16,0 4 0 0,0-4-5 0,0 3 0 15,0-3 1-15</inkml:trace>
  <inkml:trace contextRef="#ctx0" brushRef="#br0" timeOffset="929.08">7768 5524 1595 0,'4'-2'0'0,"-4"2"0"0,7 0 0 0,-7 0 50 15,2-3 0-15,-2 3 0 0,4-4 0 0,-4 4 24 0,0 0 1 16,0 0 0-16,0-3 1 0,0 3-63 0,-4-2 2 15,4 2-1-15,-2-3 1 0,2 3-15 0,-7-6 0 16,7 6 0-16,-13-12 1 0,13 12-4 0,-23-20 0 16,23 20 0-16,-20-16 1 0,20 16-5 0,-19-5 1 15,19 5 0-15,-18-12 0 0,18 12-2 0,-17-9 1 16,17 9 0-16,-21-7 0 0,21 7 4 0,-30-5 0 0,30 5 0 16,-29 0 1-16,29 0 1 0,-32-4 1 15,32 4-2-15,-32 4 2 0,32-4 0 0,-26 0 2 0,26 0-1 16,-30 2 0-16,30-2 1 0,-29 10 1 0,29-10 0 15,-28 10 0-15,28-10 2 0,-28 16-1 0,28-16 0 16,-26 12 2-16,26-12-1 0,-27 21 0 0,27-21 1 0,-24 21-1 16,24-21 7-16,-31 19 0 0,31-19-1 0,-25 26 2 31,25-26-2-31,-18 24 1 0,18-24-1 0,-23 26 2 0,14-9-1 16,-2 2 1-16,-2-5 0 0,2 5 0 15,3-3-1-15,1 1 0 0,-4 0 0 0,3 1 1 0,-3-3-2 16,5 1 1-16,1 1 0 0,3-1 1 0,-4-4-3 15,3 2 0-15,1 1 0 0,2-1 0 0,0 5-2 16,0-2 1-16,2 4-1 0,3-5 1 0,4 1-2 16,-5 4 0-16,2-6 0 0,3 3 1 0,-1-3-2 0,3-1-1 15,-4 2 1-15,4-4-1 0,2 2 2 0,0 1 0 16,6-3 0-16,-4 0-1 0,2 0 1 0,-4 1 1 16,4 0 0-16,1-4 0 0,1 1-2 0,-1-1 1 15,3 0 0-15,3-1 0 0,0-4-2 0,1 1 1 16,1 0-1-16,-2 2 1 0,0-3-3 0,-3-1 2 0,3-1-1 15,-5-2 1-15,1-2-2 0,2 0 1 16,-3 1-1-16,0 1 0 0,1-4 1 0,-1-1-1 0,3 2 1 16,-3-1-1-16,-1-5-1 0,3 1 1 0,-4-1 0 15,1-1 0-15,-5-1-1 0,0 1 2 0,0 0-1 16,-1-3 0-16,1 1 0 0,-2 0 0 0,-2-3 0 16,0 1 1-16,1-2-2 0,-1-1 1 0,0-2 0 0,1 2 0 15,-1-1-1-15,0-2 2 0,-1 0-1 0,-3 3 0 16,1 0 0-16,-6 1-1 0,2-1 0 0,-2-2 1 15,-2 2 0-15,-2-1-1 0,2 3 0 0,-3-3 0 16,3-2 0-16,-4 1 0 0,1 1 0 0,-3 3 0 0,-1 1-1 16,2-5 1-16,-5 5-1 0,5-2 1 0,1 8-1 0,1-1 0 0,3 1 0 15,-2-1 2-15,4 9-2 16,-2-7 0-16,2 7 0 0,-7-9 0 0,7 9 1 0,-9-7 0 16,9 7 1-16,-10-5 0 0,10 5-1 0,-11-8 2 15,11 8-2-15,-11-4 1 0,11 4-2 0,0-5 2 16,0 5-2-16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13:06.6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7287 7924 527 0,'0'-3'0'0,"0"3"0"0,6-5 0 0,-6 5 2 16,2-13 0-16,-2 13 1 0,0-10-1 0,0 10 5 16,-2-5-1-16,2 5 1 0,0-2 0 0,0 2 6 0,0-3 1 15,0 3-1-15,0-4 2 0,0 4-4 0,0-3 1 16,0 3 1-16,0-4-1 0,0 4-3 0,0-1 0 15,0 1 0-15,2-6 0 0,-2 6-1 0,5-3 1 16,-5 3 0-16,11-7 0 0,-11 7 1 0,21-9 1 16,-21 9-1-16,30-13 1 0,-12 6 5 0,1 0 0 0,0 1 0 31,-4 3-1-31,1 1 3 0,3 2 1 0,-6-3 0 0,-2 3 0 0,-2 0-2 0,1 0 1 16,-1 0 0-16,2 0 0 0,2 0 7 0,4 0 0 15,-4 0-1-15,0 0 1 0,-2 0 15 0,2 5 1 0,-5 2-1 16,1-5 2-16,-9-2-12 0,4 7 0 0,-4-7 1 15,4 7-1-15,-4-7-3 0,5 13 1 0,-5-7-1 16,2 0 1-16,-2 3 1 0,-2 3 0 0,-1 0 0 16,-3 4 1-16,-3 1-5 0,-3 1 1 0,-1-3 0 15,2-1 0-15,0-2 2 0,2 0 0 0,-2 0 0 0,3 0 0 16,-3 1-2-16,3-1 0 0,-1-4-1 0,5 4 1 16,-1-3-3-16,-5 3-1 0,7-3 1 0,-1-4-1 15,4-5-4-15,0 7 1 0,0-7 0 0,0 5 0 16,0-5-2-16,0 7 0 0,0-7 0 0,0 4-1 15,0-4-1-15,6 5 1 0,-6-5-2 0,13 3 2 16,-6-3 0-16,2 2 0 0,-1 0-1 0,5-1 2 0,4-1-2 16,1-1 0-16,1 1 0 0,-6 0 1 0,-6-2-1 15,1 0 1-15,-8 2 0 0,11-3 1 0,-11 3-4 16,11-4 1-16,-11 4-1 0,13-3 2 0,-13 3-6 16,8-5 1-16,-8 5 0 0,11-9 0 0,-5 0-3 0,-1 2-1 15,1 2 1-15</inkml:trace>
  <inkml:trace contextRef="#ctx0" brushRef="#br0" timeOffset="961.55">7729 7689 1457 0,'5'-7'0'0,"-5"7"0"0,13-9 0 0,-13 9 37 0,0-5 0 16,0 5 0-16,0-3 0 0,0 3-5 0,0-6-1 0,0 6 1 16,0-1 0-16,0 1-26 0,0-2 1 0,0 2-1 15,-3-7 1-15,3 7-8 0,-4-5 1 0,4 5 0 16,-11-9 0-16,11 9-7 0,-13-12 0 0,13 12 1 15,-13-12 0-15,13 12-6 0,-17-12 0 0,17 12 0 16,-19-9 1-16,19 9 1 0,-24-12 0 0,24 12 0 16,-26-12 0-16,26 12 4 0,-24-9 0 0,24 9 1 15,-21-12-1-15,21 12 3 0,-18-8-1 0,18 8 1 0,-23-7 0 16,23 7 1-16,-24-2 2 0,24 2-1 16,-28-4 1-16,28 4 0 0,-30 0 0 0,30 0 0 15,-31 0 1-15,31 0 3 0,-36 4 0 0,36-4 0 16,-30 9 0-16,30-9 5 0,-20 5 1 0,20-5 0 15,-21 7 0-15,21-7 5 0,-24 12 1 0,24-12-1 0,-24 8 1 16,24-8 4-16,-19 13 2 0,19-13-2 0,-22 8 1 16,22-8-1-16,-19 9 1 0,19-9-1 0,-20 15 0 0,20-15-2 15,-24 21 0-15,24-21 0 0,-25 21 0 0,25-21-4 16,-18 22 1-16,18-22 0 0,-15 26 0 0,15-26-3 0,-24 26-1 16,24-26 0-16,-17 25 0 0,17-25 2 0,-6 22 0 15,6-22-1-15,-3 24 2 0,3-24-3 0,-6 25 0 16,6-25 0-16,-6 26 2 0,6-26-4 0,-3 31 1 15,3-31 0-15,-2 29 0 0,2-29-2 16,5 33 0-16,1-16 0 0,-4-1 1 0,3-1-3 16,1 3 1-16,0-4 0 0,1 1 1 0,-1-1-4 15,-1 0 2-15,1 0-1 0,1 1 1 0,1-1 1 16,3 5 0-16,-4-5-1 0,1 2 1 0,1-4 1 0,-3 0 1 16,1-2-1-16,6 2 1 0,-7-3 1 0,-1-2 0 15,3 0 0-15,-3 1 0 0,9 1-2 0,-3 0 0 16,-2-1 0-16,2 1-1 0,2 0-1 0,4 1 1 15,-2-1-2-15,-4-4 2 0,0 2-2 0,2-4-1 0,-5 3 1 16,3-3-1-16,-4 2-1 0,5-1 2 0,-1-3-1 16,7 1 1-16,1 0-1 0,5 1 1 0,-3-3-1 15,-3 0 2-15,1 0-2 0,-2-5 2 0,-2 2-1 16,1-1 0-16,-3 4 0 0,1-3 0 0,-3-1 0 16,2 3 0-16,2-6 1 0,1 1 0 0,-3-2-1 0,4-1 1 15,-4-1-3-15,6-2 2 0,-6 1-2 0,4-1 2 16,-4 0-3-16,0-4 0 0,0 4 0 0,-2 0 2 15,2 2-3-15,0-2 0 0,-2 0 0 0,4-1 1 16,2 1-1-16,2 0 2 0,-6 0-2 0,-2 2 1 16,-6 3-1-16,-3-2 0 0,0-3 0 0,4 3 2 0,3 1-2 15,-1-3 1-15,-1 1-1 0,-1-2 1 0,-6 0-1 16,1-6 2-16,3 5-1 0,-4 2 0 0,2-1-1 16,2 2 2-16,-4-1-1 0,0-1 0 0,0 0 0 15,0-3 1-15,-4 2-1 0,2 0 0 0,-3-5 0 16,-7 3 2-16,5-4-1 0,-4 5 0 0,3 2 1 15,1 0-1-15,1 3 0 0,1 0 1 0,-1 2-1 16,4 2 2-16,2 5-2 0,-5-12 2 0,-1 5-2 0,4 0 0 16,2 7 1-16,-9-7-1 0,9 7 0 0,-2-7 1 15,2 7-1-15,-7-5 0 0,7 5 1 0,-12 0-1 16,7 0 1-16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13:40.83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7526 11681 715 0,'0'2'0'0,"0"-2"0"0,0 2 0 0,0-2 24 0,0-4 0 15,0 4-1-15,0 0 1 0,0 0 22 0,0 0 1 0,0 0-1 16,0 0 1-16,0 0-25 0,0 0 1 0,0 0-1 15,0 0 1-15,0 0-14 0,0 0 1 0,0 0-1 16,-2 0 1-16,2 0-4 0,0 0-1 0,0 0 1 16,0 0-1-16,0 0-1 0,0 0-1 0,0 0 0 15,0 7 2-15,0-7-3 0,0 19 2 0,0-19-2 16,0 28 1-16,0-9 3 0,5 2-1 0,3-4 1 0,-6 0 1 16,1-1 7-16,3-1 2 0,0-2 0 15,-3-1-1-15,1-2 10 0,-2-1 0 0,2 1 0 0,3 2 0 16,-1 2 7-16,1 2-1 0,1-8 1 0,1 3 0 15,-2-3 7-15,-1 1 1 0,0 0-1 0,1-6 0 16,-7-3-6-16,6 9 0 0,-6-9 1 0,5 8 0 16,-5-8-16-16,8 4 0 0,-8-4 0 0</inkml:trace>
  <inkml:trace contextRef="#ctx0" brushRef="#br0" timeOffset="696.89">7731 11576 1192 0,'0'0'0'16,"0"0"0"-16,0 0 0 0,0 0 24 0,0-4 0 0,0 4-1 15,-2-3 2-15,2 3-2 0,-4-4 2 0,4 4 0 16,-4-5-1-16,4 5-11 0,-9-7-1 0,9 7 0 16,-7-7 1-16,7 7-11 0,-17-7 1 0,17 7 1 15,-19-12-1-15,19 12-3 0,-22-8 0 0,22 8 0 0,-28-13 1 16,28 13-1-16,-26-5 0 0,26 5 0 0,-19-3 0 16,19 3 0-16,-13-4 0 0,13 4 0 0,-19 0 0 15,19 0 0-15,-24 0 0 0,24 0 0 0,-31 9 1 16,12 0 2-16,-3 1 0 0,1 0-1 0,2-1 2 15,6 1 5-15,0-1 1 0,0-2-1 0,-2 2 1 0,6 1 5 16,-2 2 2-16,3 4 0 0,-3-4 0 16,0 0 4-16,4 2 2 0,-5 1-1 0,5 1 1 0,-4 1-2 15,3 1 0-15,-3-1 1 0,4 2-1 0,-4-5 0 16,3 5 2-16,3-4-2 0,3 4 1 0,-2 0 0 16,2 2 0-16,2-3 1 0,-4 2-1 0,3 3-2 15,1-1 0-15,0-1 1 0,0 0 0 0,-2 0-1 16,-2-1 2-16,2 1-1 0,2-4 0 0,2 2 0 15,2 1 1-15,-2-1-1 0,5 0 2 0,4-2-5 0,2 0 1 16,4-1-1-16,-4-2 1 0,2-2-1 0,2-2 0 16,1-1 0-16,1-2 1 0,5-2-4 0,0-2 2 15,2-1 0-15,1 2 0 0,2-8-3 0,-3 1 2 16,2 1 0-16,-2-5 0 0,-1 2-3 0,-5-4 2 0,4 0-1 0,-3-3 1 16,3 0-3-16,-1 0 0 0,-3-5 1 0,-3 1 0 15,-4-1-3-15,0-2 0 0,-2 2 1 0,-2-4 0 16,1 2-3-1,-3 2 1-15,-1-1 0 0,-1-3 0 0,1 2-4 16,-4 0 2-16,0 0-1 0,-2 2 0 0,-2-4 0 0,-4 2-1 16,1 0 1-16,-3 0 0 0,1 2-3 0,1 0 2 15,-5 1-1-15,0-3 1 0,1 5-2 0,-1 2 1 16,-2-2 1-16,0 2-1 0,0 0 1 0,-2 2-1 16,2 4 1-16,4-2 0 0,-2 1-1 0,5 2 0 0,6 5 1 15,-13-6-1-15,7 5-1 0,-1-1 0 16,7 2-1-16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13:50.320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7239 14417 640 0,'0'2'0'16,"0"-2"0"-16,0 0 0 16,0 0 4-16,5-7-1 0,-5 7 0 0,6-7 1 0,-6 7-1 15,0-7 2-15,0 7-2 0,0-3 1 0,0 3 8 0,0-4-1 0,0 4 0 16,0-3 0-16,0 3 2 0,6-5-1 0,-6 5 0 15,13-12 1-15,-13 12-2 0,28-19 0 0,-28 19 0 16,27-21 2-16,-27 21-7 0,27-21 1 0,-27 21 0 0,18-10 1 16,-18 10-1-16,11 0-1 0,-11 0 1 0,8 0 0 15,-8 0 3-15,5 0 0 0,-5 0 0 0,8 1 0 16,-8-1 7-16,5 12 0 0,-5-12 0 0,6 16-1 0,-6-16 8 16,0 26 0-16,0-26-1 0,0 28 1 0,0-28-2 15,0 26 1-15,0-26-1 0,-6 22 0 0,6-22 3 16,0 17 0-16,0-17 0 0,0 18-1 0,0-18 1 0,-5 17 1 0,5-17 0 15,-6 19-1-15,6-19 1 0,-7 21 0 0,7-21 0 0,-13 21 1 16,13-21 3-16,-24 19 0 0,24-19 1 0,-19 17 0 16,19-17-11-16,-11 16 0 0,11-16 1 15,-2 10-1-15,2-10 2 16,-4 7 1-16,4-7-1 0,4 5 1 0,-4-5-5 16,5 7 1-16,-5-7 0 0,8 5 0 0,-8-5 3 15,24 5 2-15,-24-5-2 0,32 4 2 0,-12-4-8 0,5 0 0 16,-3-2 1-16,-7-1 0 0,-2-1-6 0,-2 1 0 15,0 1 1-15,-5 2-1 0,-6 0-7 0,13-4 2 16,-13 4-1-16,13-5 0 0,-6 0-2 0,5-2 1 0,-1 0-1 16</inkml:trace>
  <inkml:trace contextRef="#ctx0" brushRef="#br0" timeOffset="647.41">7507 14180 1192 0,'0'-3'0'16,"0"3"0"-16,6-7 0 0,-6 7 21 0,5-12-1 0,-5 12 0 0,0-14 1 15,0 14 11-15,0-7-1 0,0 7 1 0,0-7-1 16,0 7-18-16,0-7 2 0,0 7-1 0,0-7 0 15,0 7-13-15,-2-7 1 0,2 7 1 0,-5-8-1 16,5 8-2-16,-6-13 0 0,6 13 0 0,-13-8 0 0,13 8-1 16,-18-5 1-16,18 5 0 0,-28-2 0 0,28 2-1 15,-34 0 1-15,15 0 0 0,1 0 0 0,-1 5-1 16,6 2 1-16,0 2 0 16,-2-6 0-16,2 2 0 0,4 1 1 0,-2 0 0 0,3 0 0 0,-3 2 10 15,4 1 0-15,-5 3 1 0,-1 2-1 0,2 3 10 16,-6-1 0-16,4 1 1 0,0 0 0 0,2 1 1 15,2-1 0-15,-2 0 1 0,3 1-1 0,-3-1-5 16,-2 0 1-16,0 2 1 0,7 0-1 0,1 0 0 0,5 0 0 16,-2 2 0-1,-2 2 1-15,2 3-2 0,2 0 1 0,0-2 0 16,0 0 0-16,6 0-3 0,-4 0 1 0,3 1 0 16,-3-1-1-16,4 0 1 0,1 0 0 0,3-1 0 15,-1-6 1-15,2 0-2 0,0 1-1 0,8-1 1 16,-6-1 1-16,4-2-3 0,-2-1 1 0,3-1 0 15,5-1 0-15,-3-4-2 0,4-4 0 0,2-1-1 16,4-2 2-16,0-2-3 0,2-1 1 0,-1-1 0 0,-5-1 0 16,-1-2-1-16,-1 0 2 0,-4-1-1 0,3-4 0 15,1-2-3-15,-4-2 1 0,1-1 0 0,-2-1 1 16,-3 1-1-16,-3 2 0 0,4-3 0 0,-4 3 1 16,-5 1-1-16,-1 0 0 0,-3-2 0 0,-2-1 1 15,1-2-4-15,-3 0 2 0,0 0 0 0,0-2 0 0,-5 1-3 16,-1-1 1-16,1 0-1 0,-3 0 1 0,3-1-1 15,-7 1-1-15,5 0 1 0,-4 0 1 16,3-1-3-16,1 1 1 0,1 0-1 0,-7 1 1 16,0 1-2-16,-4 3 1 0,-1 6 1 0,-1-4-1 15,-1 7 0-15,-5 0 0 0,1 3 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13:58.76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7222 16267 426 0,'0'-1'0'16,"0"1"0"-16,0-4 0 0,0 4 38 0,0-5 0 0,0 5 0 16,0-7 1-16,0 7 3 0,0-7 2 0,0 7 0 0,6-7-1 15,-6 7-28-15,5-7 0 0,-5 7-1 0,6-7 1 16,-6 7-11-16,5-5 1 0,-5 5-1 0,6-7 2 15,-6 7-6-15,7-10 1 0,-7 10-1 0,8-11 1 16,-8 11-1-16,13-8 0 0,-13 8 0 0,19-4 1 16,-19 4-1-16,18-3 0 0,-18 3 0 0,19-4 1 0,-19 4 2 15,18 0-1-15,-18 0 0 0,17 0 0 0,-17 0 4 16,11 6 1-16,-11-6-1 0,8 6 1 0,-8-6 1 16,5 7 1-16,-5-7-1 0,6 16 1 0,-6-16 0 15,-4 24 0-15,4-24 0 0,-7 31 1 16,7-31-1-16,-19 30 0 0,19-30 0 0,-24 24 1 0,24-24-1 15,-26 22 0-15,26-22 0 0,-19 18 1 0,19-18 11 0,-5 12 2 16,5-12-1-16,-2 7 1 0,2-7-1 0,0 3 2 16,0-3-1-16,0 4 1 0,0-4-3 0,0 3 2 15,0-3-1-15,2 4 0 0,-2-4-5 0,16 3 1 0,-16-3 0 16,32 4 0-16,-6-1-6 0,-2 1 2 16,1-1-1-16,-5 0 1 0,-3 3-4 0,2 1 0 0,-6-1 0 15,0 0 0-15,-2-3 0 0,-2 1 0 0,0-1 1 16,-1 1 0-16,-1-1-1 0,-1 0 1 0,-6-3 0 0,11 11 1 15,-11-11-2-15,13 10 1 0,-13-10-1 16,6 9 1-16,-6-9-1 0,-4 7 0 0,4-7 0 16,-7 7 2-16,7-7-4 0,-13 14 1 15,-1-6 0-15,-2-3-1 0,-3 2 0 0,-1 2 1 16,1 0 0-16,-3-2 0 0,1-2-4 16,-3 0-1-16,3 0 1 0,-1 0 0 0,3-1-2 0,4-3 0 15,-1 1-1-15</inkml:trace>
  <inkml:trace contextRef="#ctx0" brushRef="#br0" timeOffset="562.79">7488 15992 1067 0,'4'-3'0'16,"-4"3"0"-16,2-7 0 0,-2 7 9 0,0-9 0 0,0 9 0 15,-2-12 0-15,2 12 1 0,-5-5 0 0,5 5 0 16,-4-4 0-16,4 4-7 0,-2-3 2 0,2 3-1 16,-13 0 1-16,13 0-5 0,-24-4 0 0,24 4 0 15,-36 0 0-15,16 0-1 0,1 0 0 0,1 2-1 0,-1 3 1 16,6 2-4-16,0 0 0 0,2 0 1 0,-2-2-1 15,1 0 3-15,1 1 1 0,-2 1 0 0,-2 3 0 16,-1 2 1-16,-5 4 0 0,4-1 0 0,4-1 0 16,0 2 0-16,0 1 0 0,2 2 0 0,-2 2 1 15,0 1 0-15,2 1 1 0,0-1 0 0,3-1 1 16,-3 3 3-16,3 2 1 0,3 2 0 0,-1 0 1 16,1-1 4-16,1 1 0 0,-2 0 1 0,6 1 0 0,2 2 9 15,4 2-1-15,-1-4 0 0,7 3 2 0,1-1 4 16,0 0-1-16,5-2 1 0,3 1 1 0,1-3-1 0,2-1 1 15,2-1 1-15,4-5-1 0,-4-2-3 0,6-4 1 16,-2-2 0-16,3-4 0 0,5-1-9 0,3-2 1 16,-4-1 0-16,-5-4-1 0,-1-4 0 0,-5-1 1 15,4-2-1-15,-4-1 1 0,2-3-2 0,-5 1-1 0,-1-4 1 16,-3-3 0-16,-1-6-4 0,-5-1 2 0,-5-2-1 31,1-2 1-31,-7-1-3 0,-2-2 1 0,-2 0-1 16,-4-2 2-16,-3-2 0 0,0 1 1 0,-4-3-1 0,-2 3 1 15,0 2 0-15,2 1 1 0,-6 0-1 0,1 2 1 0,-1 3 1 16,0 2-1-16,-5 5 1 0,2-1 1 16,-1 5-2-16,-5-2 0 0,1 5 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14:07.505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11841 14358 614 0,'0'-1'0'0,"0"1"0"16,-6 1 0-16,6-1 24 0,-5 4 1 0,5-4-2 15,-2 0 2-15,2 0-8 0,0-4 0 0,0 4-1 16,0-3 1-16,0 3 0 0,0-3 0 0,0 3 0 15,0-4 0-15,0 4 1 0,0-3 1 0,0 3-1 16,0-6 1-16,0 6 2 0,2-8 1 0,-2 8 0 16,7-11 0-16,-7 11 2 0,10-8 0 0,-10 8 1 0,7-9 0 0,-7 9 3 0,21-14 0 15,-21 14 0-15,28-17 0 0,-28 17 1 0,24-12 2 16,-24 12-1-16,26-5 0 0,-26 5 0 0,20-4 1 16,-20 4-1-16,23-2 1 0,-23 2 0 15,24 0 0-15,-24 0 1 0,28 0-1 0,-10 0 5 0,1 0 0 16,0 0 0-16,-2 0 0 0,1-1-12 0,-5-1 2 0,0 2 0 0,0 2 0 15,0-1 0-15,-1-1-1 0,-1 0 1 16,0-1 1-16,-4-1-3 0,1 0 0 0,-1 2 1 0,3 0 0 16,-5 0-4-16,3 0 0 0,-8 0 1 0,11 0-1 15,-11 0-6 1,9 0 0-16,-9 0 1 0,9 0 0 0,-9 0-8 0,4 0 0 16,-4 0-1-16</inkml:trace>
  <inkml:trace contextRef="#ctx0" brushRef="#br0" timeOffset="547.1">11945 14590 1155 0,'0'0'0'0,"0"0"0"0,0-1 0 0,0 1 21 0,0-6 0 0,0 6 0 32,0-3 1-32,0 3-5 0,0-3 3 0,0 3-2 15,0 0 1-15,0 0-15 0,0 0 1 0,0 0-1 0,0-4 2 16,0 4-6-16,0-3 0 0,0 3 0 0,0-4 0 15,0 4-3-15,0-2 1 0,0 2 0 0,0 0 0 16,0 0-1-16,0 0 2 0,0 0-1 0,0 0 1 0,0 0 1 16,0-1 0-16,0 1 0 0,0-2 0 0,0 2 1 15,0 0 1-15,0 0 1 0,0 0-1 0,0 0 6 0,0 0 1 16,0 0-2-16,2 0 2 0,-2 0 7 16,8-2 1-16,-8 2-1 0,9 0 1 0,-9 0 9 0,13 0 1 15,-13 0 0-15,24 2 1 0,-24-2 8 0,32 7 1 16,-13-4 0-16,-1-1 0 0,1 2-2 15,-1-4 0-15,3 1 0 0,1 1 1 0,-3 0-7 16,0-1 0-16,-1 1 0 0,-3 0 2 0,-2-2-6 0,-3 0 2 16,-1 0-1-16,0 0 1 0,0 0-7 0,1 0 2 15,3-2-2-15,-4 0 1 0,0 1 1 0,1-1 1 0,-1 0-1 16,0 1 2-16,1 1 0 0,-5-4 0 0,-5 4 1 16,8-3 0-16,-8 3-2 0,2-4 1 0,-2 4-1 15,3 0 1-15,-3 0-3 0,6-2 0 0,-6 2 1 16,2 0-1-16,-2 0-3 0,5 0 1 0,-5 0-1 0,0 0 1 0,0 0-5 15,-3 0-1-15,3 0 1 0</inkml:trace>
  <inkml:trace contextRef="#ctx0" brushRef="#br0" timeOffset="3377.47">13017 13542 665 0,'3'0'0'0,"-3"0"0"15,2-2 0-15,-2 2 3 0,4-9 1 0,-4 9-1 16,4-7 2-16,-4 7 1 0,4-3 2 0,-4 3-1 0,0 0 1 16,0 0 3-16,-4 0 1 0,4 0 0 0,0 0 0 0,0 0 13 15,0 0-1-15,0 0 1 0,0 0 1 16,0 0-13-16,0 0 1 0,0 0-1 0,0 0 1 0,0 0-1 16,0 0 1-16,0 0-1 0,0 0 2 0,0 0 4 15,0 0 1-15,0 0-1 0,0 0 1 0,0 0 6 16,0 0 0-16,0 0 0 0,0 0-1 0,0 0 2 15,0 0 0-15,0 0 0 0,-4 5 1 0,4-5 4 16,-4 5-1-16,4-5 0 0,-2 5 2 0,2-5-2 0,-5 9 2 16,5-9-2-16,-8 12 2 0,8-12 7 0,-11 14 1 15,11-14-1-15,-18 21 1 0,18-21 1 0,-19 28 2 16,19-28-1-16,-19 25 0 0,19-25 1 0,-5 23 1 16,5-23-1-16,-8 22 1 0,8-22-6 0,-18 28 1 0,18-28 1 0,-19 24-1 0,19-24-7 0,-13 30 0 15,13-30 1-15,-11 33 0 0,11-33-4 0,-6 29 0 16,4-13 1-16,-3 1 0 0,-1 0-6 0,1 1-1 15,-1-1 1-15,0 0 0 0,5 1-4 0,-3-1 0 0,2 0 1 32,0 2 0-32,0 0-3 0,0 0 1 0,1 0 0 15,1 2 0-15,-4 2-3 0,2-1 1 0,2-5-2 0,-4 4 2 16,4-5-4-16,4 1 0 0,-4 0 1 0,2 1 0 0,2 1-2 16,-3 1 0-16,3 3 1 0,-2-1 1 0,-2-1-4 15,-2 2 1-15,2-1 0 0,2 1 1 0,4-1-2 16,-5-1 0-16,3 1 0 0,0-1 1 0,1 0-2 15,5 0 0-15,-5-2 0 0,3 2 1 0,-3-6-3 16,1 1 1-16,3-1 0 0,1 1 0 0,-3-2-2 16,-1-2 1-16,1-2-1 0,1 1 1 0,-5-3-2 15,1 1 1-15,2-1-1 0,3 1 1 0,4 0-1 0,-6-1-1 16,5-2 1-16,-7-1 1 0,-5-5-3 0,10 10 1 16,-10-10-1-16,9 5 2 0,-9-5-4 0,2 4 0 15,-2-4 0-15</inkml:trace>
  <inkml:trace contextRef="#ctx0" brushRef="#br0" timeOffset="3975.28">13235 13711 1431 0,'3'0'0'0,"-3"0"0"0,2-2 0 15,-2 2 77-15,4-1 0 0,-4 1 1 0,0-2-1 16,0 2-5-16,0 0 1 0,0 0 0 0,0 0 0 0,0 0-32 15,4 5 1-15,-4-5-1 0,5 12 1 0,-5-12-27 16,4 16 1-16,-4-16 0 0,6 17 1 0,-6-17-12 16,5 26 1-16,-5-26 0 0,4 26 0 0,-4-26-1 0,4 24-1 0,-4-24 1 15,0 23-1-15,0-23 2 0,0 21 1 0,0-21-2 16,0 27 2-16,5-9 3 0,-3-1 0 0,2 0 0 16,0-1 1-16,-1-1 3 0,3 1-1 0,1 1 1 15,-1-5-1-15,0-1 4 0,-6-1 0 0,1 1 0 0,3-1 1 16,0 0 0-16,0 2 0 0,1 1 0 0,-3-3 0 0,2 0-3 15,0-1 2-15,-1 1 0 0,3-1 0 0,-4-2 0 16,1-2-1-16,-3-5 1 0,8 12 1 0,-8-12-4 16,7 5 0-16,-7-5 1 0,6 6-1 0,-6-6-1 0,6 3-1 15,-6-3 1-15</inkml:trace>
  <inkml:trace contextRef="#ctx0" brushRef="#br0" timeOffset="4456.46">13965 14267 1758 0,'0'1'0'0,"0"-1"0"0,0 4 0 16,0-4 39-16,0 3 1 0,0-3-1 0,0 4 1 15,0-4 10-15,0 2 0 0,0-2 1 0,0 0-1 16,0 0-31-16,0 0 1 0,0 0-1 0,0 0 2 0,0 0-20 16,-5 0 1-16,5 0-1 0,-8 0 1 0,8 0-2 15,-19 0 0-15,19 0 0 0,-29 0 0 0,10 1 0 16,0 5 0-16,1-5 0 15,-3-1 0-15,1 0-1 0,-3-1 1 0,1 1 0 16,2 0 0-16,-5 0 0 0,5 0 0 0,-1 0 0 16,-1 1 1-16,-6 3 2 0,0-1 0 0,0-1 0 15,0 1 1-15,0 1 2 0,0-1 2 0,0 1-1 0,4-1 1 0,4 1 4 16,1-3 2-16,0 3-2 0,1-2 2 0,-1-1 7 16,2 1 1-16,4 0 1 0,4-1-1 0,9-1 5 15,-11 4 0-15,11-4 0 0,-8 3 0 0,8-3-4 16,-5 0 1-16,5 0 0 0,0 0 0 0,0 0-2 15,-6 0 0-15,6 0-1 0,-4 0 2 0,4 0-6 16,-3 0-1-16,3 0 1 0,0 0 0 0,0 0-5 16,0 0 1-16,0 0-1 0,0 0 2 0,0 0-5 0,0 0 1 15,0 0 0-15</inkml:trace>
  <inkml:trace contextRef="#ctx0" brushRef="#br0" timeOffset="5061.68">13406 14476 1947 0,'2'-2'0'16,"-2"2"0"-16,9 0 0 0,-9 0 44 0,8-1 1 15,-8 1 0-15,9-2 0 0,0 2 9 0,-3 0 0 0,-6 0 0 0,13 0 1 0,-5 0-25 16,-1 0 1-16,2 0 0 16,-3 0 0-16,7 0-26 0,2 0-1 0,2 2 1 15,-4 1 0-15,2 1-5 0,1-3 1 0,1 1 0 16,-2-2 1-16,-2 0-2 0,0 0 0 0,-2 2 0 16,-1 1 0-16,-1 1-2 0,-2-3 2 0,-7-1 0 15,10 7 0-15,-10-7-2 0,7 9 1 0,-3-2 0 16,0 0 0-16,-4-7 0 0,9 10 1 0,-9-3-1 15,0 2 1-15,0 1-2 0,-6 1 2 0,-1-1 0 16,1-1 0-16,1-1 0 0,-1 1 0 0,-1 1 0 0,-8 1 0 16,-4-1 2-16,-1 2-1 0,-1 0 0 0,2-1 1 15,1-3 1-15,3 1 2 0,2 0-1 0,4-2 1 16,-1-2 3-16,7 0 0 0,3-5-1 0,-6 10 1 0,6-10 1 16,-6 9 0-16,3-2 0 0,1 0 1 15,2-7 0-15,0 10 2 0,0-3-1 0,0 0 0 0,2 0 0 0,1 0 2 0,3 0-2 16,1 0 1-16,1 0-3 0,-1 0 1 0,8-2 0 15,4 0 0-15,3-2-1 0,6 1 2 0,-4-2-2 16,2-1 1-16,-1 1-1 0,-1-2 0 0,-4-2 0 16,1 1 1-16,-2-1-1 0,-1-2 0 0,-1 3 0 15,0 1 0-15,-4 0 1 0,-6-2 0 0,4 2 0 16,-1 0 1-16,5-2-1 0,-2 1 0 0,0-1 0 16,-2 0 1-16,-4 2-3 0,1 0 3 0,-8 0-1 15,9-3 0-15,-9 3-2 0,8 0 1 0,-8 0-2 0,1-2 2 16,-1 2-3-16,4 0 1 0,-4 0-2 0,4 0 2 15,-4 0-1-15,4 0-1 0,-4 0 1 16,5 0 0-16,-5 0-2 0,2 0 1 0,-2 0-1 16</inkml:trace>
  <inkml:trace contextRef="#ctx0" brushRef="#br0" timeOffset="6171.63">14308 14201 1520 0,'-2'-3'0'15,"2"3"0"-15,4-2 0 0,-4 2 60 0,4 5 0 16,-4-5 0-16,0 0 0 0,0 0 23 0,-2 0 1 0,2 0 1 15,-2 0-1-15,2 0-76 0,0 0 1 0,0 0 0 16,-4 0 0-16,4 0-9 0,-5 0 0 0,5 0 0 16,-10 0 0-16,10 0-5 0,-15 0 2 0,15 0-1 15,-7-3 1-15,7 3-7 0,-6 0 1 0,6 0 0 16,-7-2 0-16,7 2-2 0,-6 0-1 0,6 0 1 16,-9-4 1-16,9 4 1 0,-4 0 1 0,4 0-1 0,-4-3 1 15,4 3 4-15,-1 0 1 0,1 0-1 0,-6-4 1 16,6 4 2-16,-4-1 0 0,4 1 0 0,0-4-1 15,0 4 2-15,0-3 0 0,0 3 0 0,4 0 0 16,-4 0 3-16,6-2-1 0,-6 2 0 0,5 0 0 0,-5 0 6 16,13 2 0-16,-13-2 0 0,13 12 1 0,-13-12 2 15,11 14 2-15,-11-14-2 0,10 14 1 0,-10-14 3 16,4 12-1-16,-4-12 1 0,3 10 1 16,-3-10-1-16,0 7 2 0,0-7-1 0,-2 9 1 0,2-9-2 15,-5 5 1-15,5-5 0 0,-8 7-1 0,8-7-1 16,-7 5-1-16,7-5 1 0,-6 3-1 0,6-3-3 0,-9-3 2 15,9 3-2-15,-4-4 1 0,4 4 0 0,-3-5 0 16,3 5 1-16,-2-8-1 0,2 8 0 0,-6-16 0 16,6 16 1-16,0-17 0 0,0 17-1 0,0-16 1 15,0 16 1-15,0-10-1 0,0 10-1 0,6-9 1 0,-6 9-1 16,7 0 1-16,-7 0-3 0,8-2 1 0,-8 2-1 16,9 4 1-16,-9-4-1 0,4 3 0 15,-4-3 0-15,9 9 1 0,-9-9-2 16,6 5 0-16,-6-5 0 0,7 9 0 0,-7-9-2 0,6 14 1 15,-6-14 0-15,0 14 1 0,0-14-4 16,0 13 2-16,0-13 0 0,-8 14-1 0,8-14 1 0,-9 9-1 16,9-9 1-16,-13 5 1 0,13-5-2 0,-11 4 1 15,11-4 0-15,-13 1-1 0,13-1 0 0,-12-1 0 16,12 1 1-16,-13-6-1 0,13 6-1 0,-9-7 0 0,9 7 1 31,-11-7-1-31,11 7 0 0,0-8 0 0,0 8 1 0,0-12-1 16,0 12-1-16,0-14 2 0,0 14-1 0,5-12 1 0,-5 12-2 15,8-12 2-15,-8 12-1 0,7-9 1 0,-7 9-2 16,10-5 2-16,-10 5-1 0,5 0 1 0,-5 0-2 16,8 0 1-16,-8 0 1 0,5 7-1 0,-5-7 0 0,8 10 0 15,-8-10 1-15,13 10-1 0,-13-10 0 0,13 16-1 0,-13-16 0 16,9 16 2-16,-9-16-2 0,4 7 1 16,-4-7-1-16,0 3 1 0,0-3-1 0,0 3 0 15,0-3 0-15,-2 4 1 0,2-4-2 0,-4 3 0 0,4-3 1 16,-3 2 0-16,3-2-1 0,-6 0 2 0,6 0-2 15,-8 0 1-15,8 0-2 0,-5 0 1 0,5 0 1 16</inkml:trace>
  <inkml:trace contextRef="#ctx0" brushRef="#br0" timeOffset="6849.85">14405 13670 1771 0,'0'-2'0'0,"0"2"0"0,2-2 0 0,-2 2 42 0,11-5 1 15,-11 5-1-15,7-7 1 0,-7 7 9 0,6-7-1 0,-6 7 1 16,7-7 0-16,-7 7-28 0,8-7 0 0,-8 7-1 16,24-8 2-16,-5 1-23 0,3 0 0 0,-1 2 1 15,-3 1-1-15,-1 2-3 0,2 2 1 0,-6 2-1 16,2 0 1-16,-4 0-6 0,0 3 2 0,0-2-1 15,2 4 1-15,-4 0 0 0,3 0 1 0,-1 2-1 16,2 1 1-16,2 2 1 0,0 2 1 0,-2-2 0 16,-2 0-1-16,-2 2 2 0,-1-5 0 0,-5 3 0 0,-1-3 0 15,-4 1 3-15,-1 0 0 0,-1 1 0 0,-2-1 1 16,-3 0 4-16,0 1 1 0,-2-1 0 0,-2-1 0 16,-1 0 4-16,-4-1 1 0,5-3-1 0,3-1 0 15,10-4 4-15,-5 5 1 0,5-5-1 0,-4 4 1 0,4-4-3 16,0 0 0-16,0 0 0 0,0 0 1 0,0 0-5 15,0 0 1-15,0 0-1 0,0-2 2 0,0 2-3 16,13-4 1-16,-3 1-1 0,4-1 1 0,5 1-3 0,5 1 1 16,-1-1 0-16,-7 1 0 0,-3 2-2 0,-1 2 1 15,-3 1 0-15,0 1-1 0,-1-1-1 0,-1 2 1 0,2 4 0 16,-3 0-1-16,2 1 1 0,-1 4 0 0,0-2 0 16,3-3 0-16,-7 3-1 0,1-4 0 0,-2 5-1 15,2-5 1 1,-4 1-3-16,0-2 2 0,-4 1-1 0,0-2 1 15,-1 0-2-15,-1 3 1 0,-5-4 1 0,0 4-1 16,-2 1 0-16,-2 1-1 0,-4-4 1 0,2-2-1 16,3 2 0-16,2-5 2 0,3 1-1 0,0-1 1 15,-2-1-1-15,-1 3 2 0,3-4-2 0,-2 0 2 0,3 0-2 0,-3-4 2 0,4 1-1 16</inkml:trace>
  <inkml:trace contextRef="#ctx0" brushRef="#br0" timeOffset="7391.75">15316 13536 1758 0,'4'2'0'16,"-4"-2"0"-16,5 2 0 0,-5-2 41 0,0 0 2 0,0 0-1 15,0 0 0-15,0 0 23 0,-5 5 2 0,5-5-2 16,-4 12 1-16,4-12-49 0,-7 11 1 0,7-11 0 0,-15 15 0 0,15-15-16 0,-25 23 1 16,25-23 1-16,-26 27-1 0,26-27-3 0,-24 25 0 0,24-25 0 15,-18 24 0-15,18-24-1 0,-28 24 1 16,28-24 0-16,-27 29 0 0,16-11 0 0,2 1 0 0,-2 2 0 15,-2-6 1-15,0 4 0 0,2 0 1 0,-1 4 1 16,3-1-1-16,3-1 2 0,1 1 2 0,5 1 0 16,0-4-1-16,2-3 4 0,3-1 1 0,6-1-1 15,-1-2 1-15,1-2 1 0,6-1 2 0,3 0-2 16,3-6 1-16,-1 2 2 0,6-1 0 0,-2-2 0 0,0-2 1 16,2-2 0-16,-4-2 1 0,2-1 0 0,-5 2-1 15,1-6-1-15,-3 0-1 0,-4 1 1 16,-2-3 0-16,-4 3-1 0,-3-1-1 0,-4-1 0 0,-1-1 1 15,-1 3-3-15,-1-1 1 0,-3-3 0 0,0-2 0 16,-7-1 0-16,0-1-1 16,-2-3 0-16,0 5 1 0,0 2-2 0,0 3 1 0,-2 2 0 15,5 2 0-15,1-2-1 0,5 7 1 0,-5-1-1 16,0-1 1-16,-3 2-2 0,1 0 0 0,-2 0 0 0,-2 0 1 16,0 2-3-16,1-1 0 0,2 3 0 15,5-1 1-15,7-3-4 0,-11 2 2 0,11-2-2 0</inkml:trace>
  <inkml:trace contextRef="#ctx0" brushRef="#br0" timeOffset="7737.57">15717 13808 1821 0,'-6'2'0'0,"6"-2"0"15,-6 2 0-15,6-2 25 0,0-4 0 0,0 4 0 0,-1 2 1 16,1-2 0-16,-6 7 1 0,6-7-1 0,-17 8 1 16,17-8-14-16,-30 23-1 0,30-23 0 0,-22 33 1 15,13-14-12-15,3-5 0 0,2 1 0 0,4 1 1 16,4-1-2-16,5 1 2 0,-1-2-1 0,-1-4 0 0,-1-3 0 16,1-2 0-16,5 2 0 0,-1-5 0 0,2 1 4 15,4-1-1-15,1-2 1 0,1 0 0 16,1-3 4-16,1-1 1 0,-3-3 1 0,-3 2-1 0,-9-4 4 15,-2 3 2-15,-1-3-1 0,-3 0 0 0,2 1 3 0,2-4 1 0,-4-1-1 0,-6 0 1 16,3-1 1-16,-5 0 2 0,1-3-2 16,-6 1 1-16,2 4-3 0,-1 3 0 0,3 2 0 0,0 0 1 15,1 0-1-15,3 2 0 0,5 5 0 0,-13-7 1 16,5 4-3-16,-3 1 1 0,4 2-2 0</inkml:trace>
  <inkml:trace contextRef="#ctx0" brushRef="#br0" timeOffset="8444.31">15922 14358 1721 0,'-4'0'0'0,"4"0"0"16,4-3 0-16,-4 3 49 0,1-5 2 0,-1 5-1 0,0-2 1 15,0 2 14-15,-1-2 1 0,1 2 0 16,-6-1 1-16,6 1-45 0,-4 0 2 0,4 0-2 0,-3-2 2 16,3 2-21-16,-12-4 1 0,12 4 0 0,-20-3 0 15,20 3-4-15,-24 0 0 0,24 0 0 0,-32-4 0 0,32 4-1 16,-35-6 1-16,16 4 0 0,-2 0 0 0,-3 0-1 16,-4 1 0-16,0-1 0 0,0 0 0 15,2 2-2-15,0-2 2 0,-4 2-1 0,-1 0 1 16,-5 0 1-16,-5 0 0 0,0 0 0 0,2 0 1 15,-4 0 2-15,2 0 2 0,2 0-2 0,0 0 2 0,-2-1 7 16,2-1 0-16,-2 0 1 0,4 2 0 0,-2 2 9 16,1 0 0-16,1-2-1 0,7-2 2 0,4 0 1 15,2 2 2-15,3 0 0 0,3 0 0 0,3 0 0 16,6 2 1-16,-1 0 0 0,5-2 0 0,5 0-3 16,-4 0 1-16,4 0 0 0,-4 0 0 0,4 0-4 15,0 0-1-15,0 0 0 0,-2 0 1 0,2 0-4 0,0 0 1 16,0 0 0-16,0 0 0 0,0 0-6 0,0 0 2 15,0 0-1-15,0 0 1 0,0 0-3 0,0 0 0 16,0 0 0-16,0 0 1 0,0 0-3 0,0 0 0 16,0 0 0-16,0 0 1 0,0 0-1 0,0 0 0 15,0 0 0-15,0 0 0 0,0 0-3 0,0 0 2 16,0 0 0-16,0 0 0 0,0 0-3 0,0 0 1 16,0 0 0-16,0 0 0 0,0 0-1 0,0 0 1 15,0 0-1-15,0 0 1 0,0 0-3 0,0 0 0 16,0 0 1-16,0 0-1 0,0 0-1 0,0 0 1 0,0 0-1 15,0 0 0-15,0 0-1 0,6 0 0 0,-6 0 1 0,13 1-1 16,-13-1-1-16,9 7 0 0,-9-7 0 0</inkml:trace>
  <inkml:trace contextRef="#ctx0" brushRef="#br0" timeOffset="9470.34">14798 14732 904 0,'0'0'0'0,"0"0"0"0,0 0 0 0,0 0 125 16,0-3 0-16,0 3 0 0,2-4 0 0,-2 4-40 16,9-7-1-16,-9 7 0 0,2-8 0 0,-2 8-49 0,11-14 1 15,-11 14 0-15,15-16 0 0,-15 16-28 0,23-17-1 16,-23 17 1-16,29-17 1 0,-10 8-9 0,0 2 0 16,-3 4 0-16,-1 1 1 0,-2 0-1 0,0 0 1 0,0 1-1 15,4-1 2-15,-2 2-1 0,2 0 0 0,-4 2 0 16,-2 1 0-16,-2 4 1 0,-3-2 2 0,0 2-2 15,-1 0 1-15,1 0 5 0,-4 0 0 0,1 2 0 0,-1 3 1 16,0 3 7-16,-2 3-1 0,0-3 1 0,-2-3 1 16,0 0 6-16,2-1 1 0,-3-1-1 0,1 1 1 15,-2-1 0-15,0 0 0 0,1 3 1 0,-3 0 0 16,-1 1-4-16,-1-2 1 0,-5 0 1 16,2 1-1-16,-6 0-1 0,2-2-1 0,-3 1 0 15,3-2 1-15,5 1-2 0,3-1 0 0,1-3 0 0,1 2 1 16,-3-2-5-16,3-1 1 0,5-6 0 0,-6 11-1 15,6-11 4-15,-4 5 1 0,4-5-1 0,0 3 0 16,0-3-1-16,0 6 1 0,0-6 0 0,10 5 0 16,-5-2-5-16,5 1 2 0,3 1 0 0,3 2 0 15,5-2-3-15,3 0 1 0,-2-1-1 0,-1-3 0 16,-4 1-1-16,1-2 0 0,-3-2-1 0,2 1 2 16,-2-1-4-16,-2-1 1 0,2 1-1 0,-2 0 1 0,6 0-1 15,-1 1 0-15,1-1 0 0,-1 0 0 0,-3 0-1 16,0 1-1-16,-2-3 1 0,0 3 0 0,-5 1-1 15,-1 0 0-15,-7 0-1 0,10 0 2 0,-10 0 1 16,5 0 0-16,-5 0 0 0,4 0 1 0,-4 0-3 16,4 0 1-16,-4 0-1 0,0 0 0 0,0 0-1 0,0 0 1 15,0 0-1-15,0 0 1 0,0 0-2 0,0 0 0 16,0 0 1-16</inkml:trace>
  <inkml:trace contextRef="#ctx0" brushRef="#br0" timeOffset="10323.83">16227 14327 1444 0,'-2'0'0'0,"2"0"0"0,0 0 0 16,0 0 70-16,0 0 2 0,0 0 0 0,0 0 0 15,0 0-24-15,-3 0 2 0,3 0-1 0,-2 0 0 0,2 0-24 16,0 0 1-16,0 0-2 0,0-1 2 0,0 1-19 15,0-4 1-15,0 4 0 0,5-3 0 0,-5 3-5 16,13-6 0-16,-13 6 1 0,10-5 0 0,-10 5-3 0,9 0 2 16,-9 0-2-16,6 0 1 15,-6 0-2-15,1 0 1 0,-1 0-1 0,4 5 1 0,-4-5-1 16,4 11 0-16,-4-11 0 0,4 5 1 0,-4-5-1 16,-6 7 0-16,6-7 0 0,-4 3 1 15,4-3-1-15,0 4 2 0,0-4-2 16,-3 0 1-16,3 0 0 0,-4 0 1 0,4 0 0 0,-2-4 1 15,2 4 0-15,0-3 1 0,0 3 1 0,-4-5-1 16,4 5 4-16,0-9 0 0,0 9 0 0,0-12 0 16,0 12 2-16,0-5 0 0,0 5 0 0,0-5 0 0,0 5 1 0,0-6 1 0,0 6-1 15,6 0 1-15,-6 0 1 0,5-3-1 0,-5 3 0 0,4 2 1 16,-4-2 0-16,8 5 2 0,-8-5-1 16,7 10 1-16,-7-10-3 0,8 14 2 0,-8-14-2 0,9 26 1 15,-5-9-1-15,1 2 0 0,-1-1-1 0,-2-4 2 16,-2-6-2-16,0-1 1 0,-2-2 0 15,-2 2 1 1,-1 0-3-16,-3 0 1 0,-3 2 0 0,-6 1 1 0,-7 1-2 16,-6-3 0-16,0 1 0 0</inkml:trace>
  <inkml:trace contextRef="#ctx0" brushRef="#br0" timeOffset="10842.95">16760 14042 1394 0,'0'0'0'0,"0"0"0"15,0 0 0-15,0 0 54 0,0 0 0 0,0 0 0 0,0 0 1 16,0 0 13-16,-6 0 1 0,6 0-1 0,-7 7 2 0,7-7-32 15,-24 15 1-15,24-15 1 0,-36 30-1 0,21-13-26 0,4 2 1 16,0-2-1-16,4 4 2 0,3-2-8 0,4 2-1 16,2-2 1-16,5-2 1 0,1 1-5 0,3-1 1 0,0-2-1 15,4-1 2-15,2-5-2 0,1 1 1 16,3-3 0-16,-1-3 0 0,3-3 1 0,3-1-1 16,0-3 1-16,-2-2-1 0,-2-2 3 0,-1-2 1 15,-4-1 0-15,-2-1-1 0,-6 1 4 0,-5-2 0 16,-4 0-1-16,-2 0 1 0,-2 0 3 0,0-1-1 15,-1 1 1-15,-3-1-1 0,-7-3 2 0,-1-3 0 0,-1 3 1 16,0 2 0-16,2 2-2 0,2 2 2 16,0 3-1-16,2 0 0 0,-2 4 2 0,-2-3 1 0,2 5 0 15</inkml:trace>
  <inkml:trace contextRef="#ctx0" brushRef="#br0" timeOffset="11194.59">17028 13509 1733 0,'4'0'0'15,"-4"0"0"-15,11 5 0 0,-11-5 49 0,8 7-1 0,-8-7 0 16,13 15 1-16,-13-15 0 0,18 18-1 16,-18-18 0-16,23 27 2 0,-10-8-22 0,4 1 1 15,-1 0-1-15,3 4 1 0,-4-3-19 0,2 2 1 0,3 1 1 16,2 2-1-16,-3 3-2 0,2 1 0 0,-1-1 0 16,-1 6 0-16,-2 1-1 0,-1 1 1 0,-1 1-2 15,-2 1 2-15,-2 3-3 0,1-4 1 0,-7 2-1 16,-9 3 1-16,-5 0-2 0,-4-1 0 0,-7-1 0 0,-5 1 0 15,-4-1-1-15,-5 1 0 0,0 0 0 0,-3-1 0 16,4-1 1-16,-3-2-1 0,-1-3 1 0</inkml:trace>
  <inkml:trace contextRef="#ctx0" brushRef="#br0" timeOffset="28281.31">17710 14168 766 0,'0'-3'0'0,"0"3"0"15,0 0 0-15,0 0 0 0,6-2 1 0,-6 2 0 16,5-4 0-16,-5 4 24 0,2 0 0 0,-2 0-1 15,0 0 1-15,0 0 20 0,0 0 0 0,0 0 0 0,0 0 1 16,0 0-9-16,0-1 0 0,0 1 0 0,0 0 0 16,0 0-12-16,0 0 0 0,0 0 1 0,0-2 0 15,0 2 1-15,6 0 1 0,-6 0-1 16,4-3 1-16,-4 3 0 0,9-4 1 0,-9 4-1 0,19 0 1 16,-19 0-5-16,18 0 0 0,-18 0-1 0,28 0 2 15,-7 0 4-15,1 0 0 0,0 0 0 0,-1 2 1 16,1 1-1-16,-3-1 1 0,0 0 0 0,1-1 1 0,-1 1-4 15,1-2-1-15,-1 0 1 0,-1-2 0 0,-1 1 8 16,0-1 1-16,2 0-1 0,-4-1 1 0,1-1-1 16,1 1 0-16,-2 1 1 0,-2 0 0 0,-2 1-4 15,-2-1-1-15,1 2 1 0,-3-2 0 0,-7 2-3 16,11 0 2-16,-11 0-2 0,12-3 1 0,-12 3-4 0,13 0 1 16,-13 0-1-16,7-2 0 0,-7 2-6 15,11 0-1-15,-11 0 0 0,6-2 0 0,-6 2-7 16,7 0 0-16,-7 0 1 0</inkml:trace>
  <inkml:trace contextRef="#ctx0" brushRef="#br0" timeOffset="28695.21">17811 14416 1695 0,'0'0'0'0,"0"0"0"16,0 0 0-16,0 0 37 0,0 0 0 0,0 0 0 0,0 0 1 16,0 0-1-16,6 0 2 0,-6 0-1 0,5 0 0 15,-5 0-21-15,4 0 1 0,-4 0 0 0,5 0 0 0,-5 0-15 16,17-4 0-16,-17 4 1 15,32 0-1-15,-10-2-3 0,4 1 0 0,-1 1 0 16,-3 0 0-16,-2-4 0 0,-1 2 0 0,2 2 0 0,-1 0 0 16,-1-1 6-16,-1-1 0 0,3 2 0 0,-1 0 1 15,1 0 7-15,1 0 2 16,-3 0-1-16,1 0 0 0,1 2 6 0,-3 1 0 0,3 1-1 0,-2-3 1 16,-1 5 4-16,1-5 0 0,-2 3-1 0,-3-1 1 0,-6-1-1 15,-2 0 0-15,-6-2 0 0,9 3 1 16,-9-3-4-16,7 2 0 0,-7-2 1 15,8 0 0-15,-8 0-2 0,5 0 0 0,-5 0 1 16,4 0-1-16,-4 0-3 0,4 0 1 16,-4 0-2-16</inkml:trace>
  <inkml:trace contextRef="#ctx0" brushRef="#br0" timeOffset="29524.08">19223 13457 1646 0,'6'-4'0'0,"-6"4"0"0,13-1 0 0,-13 1 51 16,9 5 2-16,-9-5-1 0,8 3 0 0,-8-3 19 0,7-1 0 0,-7 1 0 0,9-2 0 0,-9 2-50 0,4 0-1 15,-4 0 0-15,4 0 0 0,-4 0-18 0,4 0 1 16,-4 0-1-16,3 0 1 0,-3 0-3 0,4 0 0 15,-4 0 0-15,4 0 0 0,-4 0-1 0,4 0 1 16,-4 0 0-16,1 7 0 0,-1-7 0 0,-1 14 0 0,1-14 0 16,-8 19 0-16,8-19 0 0,-24 29 1 0,11-13-1 15,0 1 1-15,0 2 2 0,-2 2 0 16,2 0 0-16,2-1 1 0,1 1 7 0,-5 0 0 16,2 1 0-16,0 3 2 0,2-1 8 0,0 0 2 0,0 0-2 15,-4 0 1-15,2 1 4 0,-2 4 0 16,2-1 0-16,2 1 0 0,3 1-2 0,-3-3 2 0,4 3 0 15,1-1 0-15,2 1-4 0,4-1 1 0,2-1-1 16,0 1 0-16,4 1-1 0,1-1-1 0,4 0 0 16,-1-1 1-16,1 0-4 0,0-2 1 0,0 0 0 15,2-2 0-15,-4-2-4 0,3-1 0 0,1-4 1 16,2 1-1-16,3-1-1 0,1-1-1 0,-1-4 0 0,1 0 2 16,0-2-4-16,-1 1 0 0,1-4 0 0,0-2 0 15,-1-4-8-15,-1-2 2 0,-2-3-1 0</inkml:trace>
  <inkml:trace contextRef="#ctx0" brushRef="#br0" timeOffset="30216.93">19579 13896 1733 0,'4'-3'0'0,"-4"3"0"16,9-4 0-16,-9 4 34 0,0-3 1 0,0 3-2 15,0-3 2-15,0 3 28 0,0-4 0 0,0 4 0 16,0-3 0-16,0 3-45 0,0-4 1 0,0 4 0 15,-4-3 0-15,4 3-16 0,-3-5 0 0,3 5 1 16,-8-13-1-16,8 13-3 0,-11-10 0 0,11 10 0 0,-15-10 1 16,15 10-1-16,-20-9 0 0,20 9 0 0,-24-7 1 15,24 7 1-15,-27-2-1 0,27 2 0 0,-28 0 1 0,28 0 1 16,-26 7 1-16,26-7-1 0,-28 14 1 0,28-14 2 16,-35 14 1-16,35-14 0 0,-26 21-1 15,26-21 5-15,-17 22-1 0,17-22 0 0,-7 28 1 0,7-28 2 16,0 24 1-16,0-24-1 0,9 31 1 15,2-12-1-15,2 0 2 0,4-1-2 0,0-1 2 0,0-1-2 16,-1-3 2-16,1-2-2 0,0-3 2 0,2-1-1 0,-1-3-1 0,-1-2 0 0,0-1 2 0,-6-1 3 16,2-1 0-16,0 1 0 0,-6 0 1 0,1-4-2 15,-3 1 0-15,-5 3 0 0,12-13-1 0,-7 7 0 16,1-3 0-16,-2-1-1 0,-1-3 2 0,-1 0-3 16,2-3-1-16,-4-1 1 0,2 1-1 0,0 1-2 15,-1-4 2-15,1 1-1 0,0 4 0 0,-2 4-3 16,0-2 2-16,0 1-3 15,0 5 3-15,0 6-2 0,2-4 0 0,-2 4 0 16,7-5 1-16,-7 5-4 0,2-4 1 0,-2 4 0 0,0 0 1 16,0 0-3-16,0 0 2 0,0 0-1 0,0 0 0 15,0 0 0-15,0 0 0 0,0 0-1 0,0 14 1 16,0 5-3-16,0 6 2 0,0 1-1 0,0-1 1 16,0 0-2-16,0-1 0 0,0 0 1 0,2-1 0 15,2-1-2-15,0 1 2 0,-1-3-2 0,1 3 1 0,0-1 0 16,-2 1 0-16,1-2-1 0,3-1 2 15,1-1-2-15,1 1 0 0,-1-3 0 0,1-2 2 0,3-3-2 0,-2-1 1 16,1-2 0-16,-5 1 0 0,-1-5-1 16,-2 2 2-16,-2-7-2 0,4 10 1 0,-4-10-2 15,3 6 0-15,-3-6 1 0,0 1 0 0,0-1-2 0,0-1 1 16,0 1-1-16</inkml:trace>
  <inkml:trace contextRef="#ctx0" brushRef="#br0" timeOffset="30626.85">20032 14040 1934 0,'0'0'0'0,"0"0"0"0,0 0 0 0,0 0 39 0,-4 7 1 15,4-7-1-15,-7 9 1 0,7-9 9 0,-19 17-1 0,19-17 0 16,-30 21 2-16,30-21-20 0,-33 26 1 0,33-26 1 15,-24 29-1-15,24-29-21 0,-13 33 1 16,9-14 1-16,2-5-1 0,0 1-4 0,0 1 0 0,4 0 0 16,2-3 1-16,1 1-3 0,3 0 0 0,1 0 0 15,4 0 0-15,6-2 0 0,1 0-1 0,1-2 1 16,-3-1-1-16,-1-2 0 0,0-4-1 0,0-1 0 16,1 0 2-1,1-2-2-15,0-2 1 0,-3-1-1 0,1-1 1 0,-6-1 1 16,1-2 0-16,-3-2 1 0,-2 1 0 0,-1-1-1 15,-2 0 2-15,-3-1 0 0,-1 0-1 0,-1-2 2 16,-3 0 0-16,-2-4 0 0,-3 0 1 0,-2-3 1 0,0-1 0 0,-2 1 0 0,1 1 0 16,3 6 3-1,0-2-1-15,-1 2 0 0,1 3 2 0,2 3-1 0,1-1 2 0,2 1 0 0,3 0-1 16,1 6 1-16,-2-7-1 0,2 7 1 16</inkml:trace>
  <inkml:trace contextRef="#ctx0" brushRef="#br0" timeOffset="30944.37">20542 14222 1909 0,'0'0'0'0,"0"0"0"16,-3 3 0-16,3-3 49 0,3 4-1 0,-3-4 0 15,2 0 2-15,-2 0 16 0,0 0 0 0,0 0 0 0,2 0 0 16,-2 0-33-16,8 0 1 0,-8 0-1 0,7 5 1 0,-7-5-23 0,15 12 0 0,-15-12 1 16,24 21-1-16,-24-21-7 0,24 33 1 0,-12-14-1 31,-5-2 1-31,1 0-3 0,-5 2 1 0,-1 0 1 16,-2-1-1-16,-2-1-1 0,-3-1 2 0,1-1-2 0,0 1 1 0,1-2 0 15,1-2 0-15,-6-2-1 0,-1 0 2 0,-4 1-1 0,-2-1 1 16,-2-1 0-16,0-2 0 0,-1-2 2 0,-3-2 0 0,4-1-1 15,4-2 1-15,2-3-3 0,4 1 1 16,7 2-1-16</inkml:trace>
  <inkml:trace contextRef="#ctx0" brushRef="#br0" timeOffset="31301.37">20923 14201 1733 0,'1'0'0'15,"-1"0"0"-15,2 2 0 0,-2-2 34 0,-3 3 1 16,3-3-2-16,-8 5 2 0,8-5 17 0,-7 7-1 16,7-7 1-16,-12 16 0 0,12-16-25 0,-29 26 0 0,29-26-1 0,-26 31 3 15,26-31-24-15,-19 31 2 0,19-31-2 0,-13 30 2 16,13-30-2-16,0 27-1 0,0-27 1 0,7 24 0 15,-7-24-1-15,21 23 0 0,-21-23 0 0,32 16 0 0,-14-8 0 0,1 1 1 16,1-2-1-16,1-4 1 0,-1-1 4 0,-1-2 1 16,0-2-1-1,-5 2 1-15,0-3 2 0,-5 1 2 0,-2 0-2 16,-1 1 2-16,-6 1 0 0,9-7 2 0,-9 7 0 16,6-11-1-16,-4 4 1 0,-2 2 1 0,-2-4 0 15,-2-1 0-15,-2-2-2 0,-1-2 1 0,0 0 0 16,-1 0 1-16,1-1-3 0,-1-2 2 0,3 1-1 0,1 4 0 0,2 3-2 0,0 2 0 15,0 0-1-15,-1-1 2 16,-1-1-3-16,0 0 1 0,-1-1 0 0</inkml:trace>
  <inkml:trace contextRef="#ctx0" brushRef="#br0" timeOffset="31682.51">21085 13739 1796 0,'3'0'0'0,"-3"0"0"0,8 3 0 0,-8-3 43 0,13 4 1 31,-13-4-1-31,19 8 1 0,-19-8 26 0,22 18 0 15,-22-18 0-15,22 14 1 0,-22-14-42 0,28 8 0 0,-28-8 0 16,34 18 1-16,-16-5-24 0,3 1 1 0,-1 2-2 16,-1 3 2-16,0 2-6 0,-3 3 0 0,-1 0 1 15,0-1 0-15,-2 1-1 0,0 0 1 0,-2 2 0 16,-1-2 1-16,-5 6 1 0,1-4 2 0,0 1-1 16,-3 6 1-16,-1-2 3 0,0 2 0 0,0 0 0 15,-2 0 1-15,-2 2 6 0,-2 1-1 0,-1 0 1 16,-3-3 0-16,1 2 1 0,-6-2 1 0,-2 0 0 15,-2-2-1-15,-2-2-1 0,-1-1 1 0,-2-2 0 16,-3-2 0-16,1 0 0 0,0 0-1 0,-2-1 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14:47.332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10744 16600 1440 0,'0'0'46'0,"0"0"8"0,0 0 1 16,0 0-1-16,9 3 1 0,-9-3 20 0,7 3 0 0,-7-3 1 16,8 2-1-16,-8-2-46 0,24 0 0 0,-24 0 0 0,32 0 1 0,-14 0-1 15,-1 2 1-15,2 1-1 0,1-1 2 0,4-2-9 16,6-2 2-16,-4 1-2 0,0-3 2 0,2 1-8 16,-2-1 1-16,-1 1 0 0,-1-2 1 0,2-1-6 0,-2 1 1 15,0 2-1-15,-1 1 1 0,1 0 3 0,0 1 1 0,0-1 0 16,-3 0 0-16,-4 2 0 0,0 0-1 0,-8 0 1 15,0 0 0-15,-9 0 0 16,8 0 1-16,-8 0 0 0,7 0 0 0,-7 0-4 16,7 2 1-16,-7-2-1 0</inkml:trace>
  <inkml:trace contextRef="#ctx0" brushRef="#br0" timeOffset="331.4">10760 16928 2003 0,'6'-3'14'16,"-6"3"39"-16,13 0 0 0,24-4-1 0,-5 3 2 15,-2 2-13-15,-6 1 0 0,-4-2 1 0,1-2-1 0,1 1-24 16,-3-1 1-16,1 0-1 0,3 0 1 0,-5 1-8 16,3-1 1-16,1 0 0 0,4 1 1 0,4-1-6 15,-4 0 2-15,0 0-1 0,0 1 1 0,2-1 0 16,-3 0-1-16,1 0 1 0,-2 1 1 0,-4-1 0 0,-1 0 0 16,-2 2 0-16,-4 0 1 0,-8 0-2 0,1 0 0 15,-6 0 0-15,2 0 1 0,-2 0-3 0,5 0-1 16,-5 0 1-16</inkml:trace>
  <inkml:trace contextRef="#ctx0" brushRef="#br0" timeOffset="956.7">12150 15703 1847 0,'0'0'0'0,"0"0"0"0,10-7 0 0,-10 7 38 16,9-12 0-16,-9 12 0 0,2-5 1 0,-2 5 21 0,-2 0-1 15,2 0 1-15,-4 0-1 0,4 0-25 0,0 5 0 16,0-5-1-16,-2 7 1 0,2-7-23 0,-5 7 0 15,5-7 1-15,-6 14-1 0,6-14-7 0,-13 22 1 0,13-22-1 16,-18 33 2-16,6-14-4 0,1 0 0 16,2 0 1-16,0 0 0 0,-1 2-1 0,-3-4 2 0,2 4-2 15,-2 0 1-15,0 3 2 16,-2 0 0-16,0 1 0 0,2 1 0 0,-4 3 6 0,2 2 0 0,-1 2-1 16,3 0 1-16,0 0 3 0,-1 0 0 15,3-1 1-15,-2 5-1 0,0-1 1 0,-2 1-1 0,2 1 1 16,4 0 1-16,0-2-1 0,1 2 1 0,3-2 0 15,-1 2 1-15,4 1-3 0,2-1 2 0,2-2 0 16,4-1-1-16,5-4-2 0,0-2 0 0,2-1 1 16,6-4-1-16,-1-1-2 0,6-3 2 0,-5-1-1 15,3 0 0-15,3-1-1 0,3-3 0 0,0-1-1 0,0 0 1 16,-6 0-2-16,6-2 0 0,-2 0 0 0,4 0 0 16,-6-1-1-16,2-1 1 0,0 0 0 15,-2-1 0-15,-3 0-2 0,-3-1 0 0,-3-1 1 0,-2-2 0 0,-7 1-1 16,-2-5 0-16,-4-1-1 0,3 4 1 15,-3-4-5-15,6 2 2 0,-6-2-1 0</inkml:trace>
  <inkml:trace contextRef="#ctx0" brushRef="#br0" timeOffset="1666.36">12452 15878 1847 0,'4'-2'0'0,"-4"2"0"0,11-5 0 0,-11 5 33 0,13-3 1 0,-13 3 0 16,13-7 0-16,-13 7 20 0,15-7 0 0,-15 7 0 15,17-4 0-15,-17 4-26 0,24-5 0 0,-24 5 0 16,19-3 0-16,-19 3-23 0,24 1-1 0,-24-1 1 0,28 7-1 0,-6-3 1 0,-1-1-1 16,1 4 1-16,-9 2 0 0,-2 1 1 0,-3 0-1 15,-3-1 1-15,1 0 0 0,-2-1 0 0,-1-1 2 0,-3 4 0 32,-3 1 0-32,1 3 0 0,-2 3 1 0,-3-1 0 15,-5-1 0-15,-4-1-1 0,-3 1-1 0,-3-2 1 0,3-2 0 0,6-2 0 0,0-3 0 0,6 0 0 16,1-2 1-16,6-5-3 0,-4 5 2 0,4-5-1 15,-2 4 1-15,2-4-3 0,0 3 2 0,0-3 0 16,2 0 0-16,-2 0-2 0,13 0 1 0,2 0-1 16,4 2 2-16,3 1-2 0,6 3-1 0,-2 2 1 0,-2-3 0 15,-5 1 0-15,-4 1-1 0,0 1 1 0,-2 3-1 16,2-1 0-16,2 0-1 0,-6 2 0 0,2 2 2 16,-4 0-1-16,2 2 2 0,0-1-2 0,-5-1 2 15,-4-2-2-15,-2-1 2 0,0-3 0 0,0 1-1 16,-2 0 0-16,2-1 0 0,-6 1 1 0,3 0 0 0,-3-1-2 15,-1-1 2-15,-3 0-2 0,-1 2 2 0,-2 3-2 16,-4 0 1-16,1-3-1 0,-1-2 2 16,-4-2-3-16,1 0 2 0,-1-2-2 0,-1 1 2 0,-4-1-2 15,-4 1 0-15,4-2 1 0,6-1-1 0,1-1-2 0,8-3 0 16,-2-1 0-16</inkml:trace>
  <inkml:trace contextRef="#ctx0" brushRef="#br0" timeOffset="2199.66">13294 15854 1632 0,'0'0'0'0,"0"0"0"0,2-2 0 0,-2 2 37 0,4-2 0 16,-4 2 0-16,2-3 0 0,-2 3-3 0,-2-4 1 15,2 4 0-15,-4-3-1 0,4 3-13 0,-2-4 0 16,2 4 0-16,-9-3 1 0,9 3-17 0,-15-4 2 16,15 4-1-16,-22 2 0 0,22-2-1 0,-23 7-1 0,23-7 1 15,-31 12-1-15,31-12 0 0,-30 19-1 0,30-19 0 16,-32 26 1-16,32-26 0 0,-31 31 1 0,16-13-1 15,2-1 2-15,0 2 1 0,0 0-1 0,1 0 1 16,5 2 0-16,1 3-1 0,1 2 2 0,3 0 0 16,2 0 0-16,0 2 3 0,5-1 2 0,-3-2-1 15,4 0 0-15,5 0 2 0,-3-5 0 0,5 0 1 16,3-3 0-16,3-2 4 0,0-2 0 0,3-3 0 16,2-1 0-16,0-3 1 0,-1-2 1 0,-1-2 1 15,1-2-1-15,1-2-1 0,-4 0 0 0,3-1 1 0,-8-1-1 16,1 1-1-16,-5-2 0 0,-1-1 0 0,-5 1 1 0,-5 5-2 15,4-7 1-15,-4 7 0 0,0-8 0 0,0 8-2 16,-4-11 0-16,3 3 0 0,-9-3 0 0,1-1-4 16,-6-3 2-16,2 1-2 0,0 2 2 0,2-1-5 15,1-2 1-15,-3 3 0 0,4 1 1 0,2 4-2 0,-1 2 0 16,1 2 0-16,1-1 0 0,6 4-3 0,-11-7 1 16,11 7-1-1,-8-6 1-15,8 6-2 0,-13-4 0 0,13 4-1 16,-11 0 1-16,4 0-4 0,1 0 1 0,-3 0 0 0</inkml:trace>
  <inkml:trace contextRef="#ctx0" brushRef="#br0" timeOffset="2578.85">13682 16117 1796 0,'4'1'0'0,"-4"-1"0"0,5-1 0 0,-5 1 36 16,-3-5 1-16,3 5-1 0,-2 0 1 0,2 0 20 0,-4 0 0 16,4 0 1-16,-15 6-1 0,15-6-35 0,-32 19 2 15,14-6-2-15,1 0 2 0,2 3-20 0,4 1 2 0,0-1-1 16,9-2 0-16,4 0-3 0,3-1 1 16,6 0-1-16,3-1 1 0,-3-2-2 0,5-1 1 0,3-1-1 15,0-1 1-15,-3-2-2 0,3-1 0 0,0-1 0 16,-1-1 0-16,1 0-1 0,2-2 1 15,-3-2-1-15,-1-1 1 0,0-3 0 0,-4 0 0 0,-2-1 0 16,-2 0 1-16,-1 0 2 0,-5 0 2 0,-1-2-1 16,2 1 1-16,-4-3 6 0,0 1 0 0,-4-2 0 0,1 0 0 15,-3-2 5-15,0 0 0 0,-5 0 0 0,0 0 0 16,-2 0 0-16,-2 0 0 0,2 2 0 0,2 2 0 16,3 1-2-16,3 2 0 0,5 7 0 0,-6-8 1 15,6 8-3-15,-4-4 0 0,4 4 1 0,-3-3-1 16,3 3-3-16,-4-2 1 0,4 2 0 0</inkml:trace>
  <inkml:trace contextRef="#ctx0" brushRef="#br0" timeOffset="3139.38">14163 16651 1721 0,'2'-1'0'16,"-2"1"0"-16,5 0 0 0,-5 0 36 0,0 0 0 16,0 0 0-16,-4-2 0 0,4 2 3 0,0 0 1 0,0 0 0 15,-5-3 0-15,5 3-19 16,-10-7 1-16,10 7-1 0,-31-13 1 0,8 5-17 0,-3-1 0 16,0 1 1-16,2 1 0 0,-2 1-5 0,2 1 0 15,0 0 0-15,-6 0 1 0,-2 1 1 0,-3 1-1 0,-3 1 0 16,-1 0 0-16,-4-1 2 0,-1 0 0 0,-7 1 1 15,-1 0-1-15,-6 2 8 0,1 0 1 0,-3-2-1 0,2 1 0 16,8 1 11-16,2 0-1 0,3 0 1 0,-4 1-1 16,5 5 4-16,1 0 0 0,6 1 0 0,-1-1 1 0,7-1-3 15,-1-2 2-15,8-1 0 0,-1 0 0 0,7-1 0 16,-1-1 0-16,6 0 0 0,0 0 1 16,4 0-4-16,3-1-1 0,6 1 1 0,-4 0 0 0,4 0-4 15,-3 0 0-15,3 0 0 0,-2-2 0 0,2 2-2 16,-6 0 0-16,6 0 0 0,0-2 0 0,0 2-4 15,0 0 1-15,0 0-1 0,0 0 2 0,0 0-5 16,0 0 1-16,0 0 0 0,6-2 0 0,-6 2 0 16,5 0-1-16,-5 0 0 0,10-3 0 0,-10 3-4 15,11 2 0-15,-11-2 0 0</inkml:trace>
  <inkml:trace contextRef="#ctx0" brushRef="#br0" timeOffset="4131.92">13104 16966 2098 0,'4'-1'0'0,"-4"1"0"0,0 1 0 0,0-1 50 0,0 2 2 0,0-2 0 0,0 0-1 0,0 0 12 0,2 0 0 0,-2 0 0 16,7-3 1-16,-7 3-39 0,10-4 0 0,-10 4 1 15,11-8 0-15,-11 8-22 0,20-14 2 0,-20 14 0 16,25-18-1-16,-25 18-5 0,33-19 0 0,-33 19 0 16,34-19 1-16,-16 12-1 0,1 2 0 0,0 0 0 15,-3 0 0-15,3 1 0 0,0 3 0 0,-1 1 0 16,1-2 2-16,1 0-2 0,3 0 1 0,-1 2 0 16,-3 4 0-16,-6 1 0 0,2 0 0 0,0 0 0 15,-1 1 2-15,3-1 0 0,2 0 0 0,0 2 1 16,-6 2-1-16,-2 1 1 0,2 0 1 0,-8-1-1 0,1 0 2 15,-2-1 1-15,-4-1 0 16,-2 0-1-16,-2 2 2 0,0 3 0 0,-1 2 0 0,-8 1 0 0,-4 1 0 16,-4-2 1-16,-3 1 1 0,0 3-1 0,2-3 1 15,5-1-4-15,0-2 2 0,4 2 0 0,0-2 0 16,2-1-1-16,3-3 1 0,3-1-1 0,1-2 1 16,4-5 1-16,-4 7 0 0,4-7 0 0,-3 5 0 15,3-5 0-15,-2 4 0 0,2-4 0 0,0 7 0 16,0-7 0-16,9 5 0 0,2-2 0 0,6 1 1 0,5-1-2 15,6 1 0-15,-2-2 0 0,4-1 0 0,-4-1-2 0,4-1 2 16,-6-3-1-16,2 2 1 0,-1 1-3 0,-1-1 2 16,-4 0-1-16,3 0 0 0,-1 1 0 15,2-1 0-15,1 0-1 0,-5-1 2 16,1 1-1-16,-3 0 0 0,1-1 1 0,-2-1 0 0,-3 3-2 16,0-1 1-16,-9 0 0 0,1 2 0 0,-6 0 0 15,7-1 0-15,-7 1-1 0,2 0 1 16,-2 0-2-16,4 0 2 0,-4 0 0 0,0 0-1 0,0 0 0 0,0 0-1 15,0 0 1-15,0 0-1 0,0 0-1 0,0 0 1 16,0 0-1-16,-6 0 2 0,6 0-3 0,-7-4 0 16,-3 2 0-16</inkml:trace>
  <inkml:trace contextRef="#ctx0" brushRef="#br0" timeOffset="4845.96">14766 16492 916 0,'0'0'0'0,"0"0"0"15,0 0 0-15,0 0 95 0,0 0 0 0,0 0 0 16,0 0 1-16,0 0-52 0,0 0-1 0,0 0 1 15,0 0 0-15,0 0-15 0,0 0 0 16,0 0 0-16,0 0 1 0,0 0-18 0,0 0 1 0,0 0 0 16,0 0 0-16,0 0-7 15,0 0 0-15,0 0 0 0,0 0 1 0,0 0-2 16,0 0 2-16,0 0 0 0,0 0 0 0,0 0 2 0,0 0 1 16,0 0 0-16,0 0 0 0,0 0 8 15,0 0 1-15,0 0-1 0,0 0 1 0,0 0 3 0,2 0 2 16,-2 0-2-16,11 0 2 0,-11 0 3 0,12 0 1 15,-12 0 0-15,18 0 0 0,-18 0 0 0,24 5 0 16,-24-5 0-16,23 13 0 0,-23-13-3 0,22 17 1 16,-22-17 0-16,21 21-1 0,-21-21-2 0,18 27-1 0,-18-27 1 15,17 30-1-15,-17-30-4 0,9 24 1 0,-9-24 0 16,4 26 0-16,-4-26 0 0,-4 28 2 0,4-28-1 0,-9 29 0 16,-4-12 0-16,-6 1 2 0,3-1-2 0,-3-1 1 15,0-1-2-15,-1 1 1 0,-4-3-1 0,1 3 2 16,-1 0-2-16,2-3 0 0,-3 1 0 0,-1-2 0 15,4-3-2-15,2 0 0 0,-5-2-1 0</inkml:trace>
  <inkml:trace contextRef="#ctx0" brushRef="#br0" timeOffset="5233.66">15372 16397 1758 0,'0'0'0'15,"0"0"0"-15,-2 5 0 0,2-5 54 0,-7 16 1 0,7-16 0 0,-25 21 0 16,25-21 26-16,-37 26 1 0,18-13-2 0,3 1 2 0,1 2-49 15,2-1 0-15,2 3 1 0,3-1 0 0,3 0-22 16,-1 2 0-16,8-1 1 0,3-5-1 0,7 0-5 16,2-3 0-16,5-3-1 0,0-4 2 0,1-1-3 15,3-2 0-15,-1-3 1 0,-2-1 0 0,3-1-1 16,-5-2 1-16,1 0-1 0,-6 0 1 0,-2 0 0 0,-3 0 0 16,-3-1 1-16,-5-1 0 0,0 0 0 0,0-1-1 15,-3-2 1-15,1-2 1 0,-8-2 1 0,1-1 0 16,0 2 0-16,0-1 0 0,-1 2 0 15,1 0 0-15,1 1 0 0,5 0 0 0,1 3 1 0,2 0 0 16,0 1 0 0</inkml:trace>
  <inkml:trace contextRef="#ctx0" brushRef="#br0" timeOffset="5650">15474 15947 1721 0,'6'-3'0'0,"-6"3"0"0,2-7 0 0,-2 7 55 15,2-4 1-15,-2 4 0 0,0-7 0 0,0 7 18 0,0-3 0 16,0 3 0-16,0-4 1 0,0 4-61 0,0-1 1 15,0 1-1-15,5 0 1 0,-5 0-15 0,6 0 0 16,-6 0 0-16,9 0 1 0,-9 0-7 0,21 10 1 0,-21-10-1 16,33 23 2-16,-12-8-9 0,1 2 2 0,0 2-1 15,3 1 1-15,-5-1 3 0,3 0 0 0,-1 1 0 16,0 3 1-16,2 3 5 0,-3 2 1 0,1 1-1 16,1 0 1-16,1-1 1 0,0 1 0 0,-2 3 0 15,-3 0 0-15,-2 1 2 0,0-1 1 0,-1 0-1 16,-1 5 2-16,2-1 10 0,-4-1 2 0,2 3-1 15,0 0 0-15,-8 0 11 0,1 0 1 0,-4-2-1 16,-4 1 1-16,-6-3-6 0,-3-3 0 0,-4 2 1 0,-6-2 0 0,-3 1 4 0,-3-3 0 16,-3-1 0-16,1-2-1 0,-9-2-1 0,3 0 1 0,-3-5-1 15</inkml:trace>
  <inkml:trace contextRef="#ctx0" brushRef="#br0" timeOffset="6487.95">16413 16461 1883 0,'17'2'24'0,"-17"-2"94"0,21 0 1 16,23-2-1-16,-3 0 1 0,-11-1-92 0,-4-1 0 15,-5 1 0-15,1 0 0 0,2-1-16 0,3 1 1 16,-3-1-1-16,-4 1 2 0,3 1-8 0,-1 2 2 0,0 0 0 16,-1-2-1-16,-3 0 0 0,-1 2 1 0,-2 2 0 15,-4 0-1-15,-11-2 1 0,11 2 0 0,-11-2-1 16,6 0 1-16,-6 0-3 0,8 5-1 0,-8-5 0 15</inkml:trace>
  <inkml:trace contextRef="#ctx0" brushRef="#br0" timeOffset="6711.94">16611 16771 2074 0,'7'-4'43'0,"-7"4"15"0,13 0 1 15,28-1-1-15,-3 1 0 0,-7 0-22 16,-1 0 0-16,2 0 0 0,-6-2 0 0,0 2-20 16,-2 0 0-16,1-2-1 0,1 2 2 0,2 0-10 15,1 0 0-15,-3-2-1 0,-3 1 2 0,-5-1-7 16,-3 0 2-16,-2-1-1 0</inkml:trace>
  <inkml:trace contextRef="#ctx0" brushRef="#br0" timeOffset="7147.05">17796 15679 1796 0,'2'-2'0'0,"-2"2"0"0,-2 0 0 0,2 0 34 16,-9 4 1-16,9-4-2 0,-6 3 2 0,6-3 8 0,-5 4-1 15,5-4 1-15,-19 5 1 0,19-5-18 0,-36 17 0 16,16-5 1-16,1 2 0 0,1 2-17 0,-1-1 2 16,0 1-1-16,1 1 0 0,-1 4-4 0,-1 1 1 15,1 1-2-15,2-1 2 0,2 2-3 0,-1 1 0 16,1 4 0-16,0 1 0 0,0 1 3 0,2 3 1 0,4 3 0 16,-1-1 0-16,1 2 2 15,0 2 1-15,5-4-1 0,6 2 0 0,5 0 2 0,4 0-1 0,4-1 0 16,2-1 2-16,4-1-1 0,1-4 1 15,4-2-1-15,-2 1 1 0,4-1 1 0,0-1 2 0,-2 0-1 0,2-3 1 16,2-2-1-16,0-1 1 0,-4-1 0 0,0-2 1 0,-4-1-3 0,-1-3-1 16,-1-3 1-16,-1-1-1 0,0-4-9 0,-3-1 1 15,-3 0-1-15</inkml:trace>
  <inkml:trace contextRef="#ctx0" brushRef="#br0" timeOffset="7473.68">18029 15942 1784 0,'2'2'0'0,"-2"-2"0"15,4 1 0-15,-4-1 31 0,3 0 1 0,-3 0-1 16,0 2 2-16,0-2 13 0,-3 12 0 0,3-12 0 16,0 19 0-16,0-19 1 0,0 35 0 0,0-13 0 0,0 3 1 15,0 1-25-15,0 1 0 0,1 1 0 0,3 0 0 16,2-1-6 0,-1-1 1-16,1 2 0 0,1 0 0 0,-3 1-3 0,4 0-1 15,-1-1 1-15,0-2-1 0,1 0 0 16,-1 0-1-16,1-2 1 0,-1-1 0 0,1-1 0 0,-1-3-1 15,2 2 1-15,1-2-1 0,-3-3-3 0,-1-2 2 0,-4-4-1 16</inkml:trace>
  <inkml:trace contextRef="#ctx0" brushRef="#br0" timeOffset="8132.68">18437 16255 1796 0,'6'-3'0'16,"-6"3"0"-16,14-7 0 0,-14 7 46 0,12-4 0 15,-12 4 0-15,16-8 0 0,-16 8 16 0,23-14 1 16,-23 14 0-16,18-12-1 0,-18 12-26 0,13-12 1 16,-13 12-1-16,15-19 1 0,-15 19-24 0,15-23-1 0,-15 23 0 15,17-31 2-15,-17 31-10 0,9-33 2 0,-9 33 0 16,12-29-1-16,-12 29-3 0,3-18 2 0,-3 18-2 15,4-10 1-15,-4 10-2 0,0-12 1 0,0 12-1 16,-6-7 1-16,6 7-1 0,-7-11 0 0,7 11 0 16,-19-12 0-16,19 12-1 0,-33-10 2 0,14 5-1 15,-5 1 0-15,-2 4 0 0,-2 0 0 0,2 0 0 16,3 0 0-16,5 4 0 0,3 3 1 0,2 1-1 16,0 3 0-16,0-3 0 0,2 1 0 0,3 0 0 0,3 1 1 15,-3 0 0-15,6 3 0 0,2 0-1 0,0 1 1 0,0 0 0 16,2 0 1-16,6 3-1 0,-1-1 0 0,6 1 0 0,4 0 2 15,-2 1-1-15,0-1 0 0,0-1 0 16,-1-1 0-16,3-1 0 0,0 0 1 0,-2 0-3 0,2 0 1 16,1-1 0-16,1 1 1 0,0 0 0 15,-1 0 2-15,1 0-1 0,-2 0 0 0,-1 1 1 0,1 3 1 16,2-1-1-16,1-2 1 0,1 1-1 0,-1 0 2 16,-1-1-1-16,-2 2 0 0,-2 1 0 0,-1-1 1 15,1 0-2-15,-7-1 2 0,-4-2-1 0,-3-2 1 16,-1 0-2-16,-1-3 2 0,-1-2-2 0,0-2 1 15,-6 2 0-15,-5 0-1 0,-5 0 0 0,-3-1 0 0,-1 0 1 16,-2-1 0-16,-1-2-2 0,1-1 2 0,0-2-2 16,0-2 2-16,1-1-1 0,3-1 1 0,1-1 0 15,1-2 0-15,-1 0 0 0,2 0 1 0,2-1-1 16,0-1 1-16,2 0-1 0,-2 1 1 0,2-3-2 16,0 1 2-16,2-2-1 0,2 0-1 0,3 0 1 15,3 0 0-15,3 1 0 0,1 3 0 0,5-1-1 0,1 0 1 16,1 1 0-16,-1-1 0 0,5-3 0 0,2-2 1 15,5 0-2-15,2-1 1 0,-1 1-1 0,2 2 2 0,5 0-2 16,-1-2-1-16,-2 2 1 0,2 1 0 16,2 1-5-16,0-1 0 0,-4 3 0 0</inkml:trace>
  <inkml:trace contextRef="#ctx0" brushRef="#br0" timeOffset="8488.29">19076 16198 1520 0,'-4'0'0'16,"4"0"0"-16,-2-2 0 15,2 2 39-15,0-1 1 0,0 1-1 0,-5 0 1 0,5 0 13 16,-6 0 0-16,6 0 0 0,-7 0 0 0,7 0-20 16,-22 5-1-16,22-5 1 0,-25 15 1 0,25-15-24 0,-28 19 1 15,28-19 0-15,-26 28 0 0,21-11-6 0,1 1 1 16,4-1-1-16,0 0 1 0,0 2 1 0,2 0-1 15,5 0 1-15,3-1 0 0,1 1-1 0,2 0 1 16,4-4 0-16,-1-1 1 0,3-2 3 0,3 0 0 16,1-1 0-16,-5-3 1 0,1-2 1 0,0-3 2 15,-3 1-2-15,-1-3 2 0,-2 1-2 0,-2-2 2 16,-3 0-1-16,-2-2 1 0,-6 2 1 0,7-3-1 16,-7 3 1-16,6-7 0 0,-6 7 2 0,0-7 0 15,0-2 0-15,-6-1 0 0,-1-4 1 0,-3-3 1 0,-1-2 0 16,0 0 0-16,0 0-1 0,-6-2 0 0,2 0 1 15,2 2 0-15,2 4-3 0,0 1 1 16,-1 2-2-16,3 1 2 0,3 4-6 0,1 0 0 0,5 7 0 16</inkml:trace>
  <inkml:trace contextRef="#ctx0" brushRef="#br0" timeOffset="8798.03">19462 16378 1808 0,'0'0'0'0,"0"0"0"0,2 3 0 16,-2-3 40-16,3 2-1 0,-3-2 0 0,2 0 1 15,-2 0 21-15,0 5 2 0,0-5-1 0,6 7 1 16,-6-7-32-16,5 9 2 0,-5-9-2 0,6 19 2 15,-6-19-23-15,7 26 1 0,-7-26 0 0,14 31 0 16,-14-31-3-16,13 31 0 0,-13-31 0 0,5 30 1 16,-5-30-3-16,-4 31 0 0,4-31 1 0,-7 29 0 0,7-29-1 15,-11 23 1-15,11-23 0 0,-17 21 1 0,17-21-1 16,-24 17 0-16,24-17 0 0,-37 15 1 0,14-9 0 16,-3-1 0-16,0-2 0 0</inkml:trace>
  <inkml:trace contextRef="#ctx0" brushRef="#br0" timeOffset="9231.9">19872 16210 1683 0,'0'0'0'0,"0"0"0"0,0 0 0 15,0 0 31-15,-4-2 2 0,4 2-1 0,-15 2 1 0,15-2 14 16,-37 9 0-16,14-2 0 0,3 1 0 0,7 1-20 16,0 1 1-16,2 3-1 0,0-1 1 0,1 0-19 15,5 0 1-15,1 0-1 0,4 0 1 0,2 0-5 0,1 0 1 16,5 2-1-16,3 0 1 0,6-2 2 0,3 0 0 15,1-1-1-15,-1-1 1 0,1-1 0 0,-3-2 1 16,1-2-1-16,0 0 1 0,-1 0-1 0,1 0 0 16,-2 1-1-16,-2-5 1 0,-2-1 2 0,-4-1 1 15,0 1-1-15,-1 0 1 0,-8 0 6 0,9-4 0 0,-9 4-1 16,4-5 2-16,-4 5 1 0,4-9 2 0,-4 2-2 16,-2-3 1-16,-2-4 0 0,-2-3 0 0,1-1 0 15,-3 1 1 1,1 0-5-16,-1 0 2 0,3 1 0 0,-1 4 0 15,1 1-2-15,1 5 1 0,4 6-1 0,-4-13 0 0,4 7-3 16,-5-1-1-16,1 0 0 0</inkml:trace>
  <inkml:trace contextRef="#ctx0" brushRef="#br0" timeOffset="9632.67">19983 15752 1683 0,'2'0'0'0,"-2"0"0"16,8 0 0-16,-8 0 38 0,13 0 1 0,-13 0 0 15,15 5 1-15,-15-5 16 0,15 10 0 0,-15-10 0 0,22 12 1 16,-22-12-27-16,32 19 0 0,-32-19 0 16,31 26 0-16,-16-8-23 0,0 1 1 0,4 1 0 0,1 3 0 0,3-2-3 15,1-1 2-15,-2 3 0 0,-3 1 0 0,0 2-1 16,-3 2 1-16,-1-1 0 0,-2 1 1 0,-2 3-2 0,-1-1 2 16,-3 3 0-16,-1-2 0 0,-4 2 4 15,-2 1 2-15,-2 1-2 0,2-2 1 0,-4-2 5 0,-2 0 2 16,1 0-3-16,1 0 3 0,4 2-4 0,-4-2 2 15,-1 0-1-15,-3-1 1 0,1-2 1 0,-2-1 1 16,-4 1-1-16,0-2 2 0,-2-2-2 0,-4-1 0 16,-9-3 0-16,0-1 0 0,-5-3-2 0,-5-2 0 0,-1-2-1 0</inkml:trace>
  <inkml:trace contextRef="#ctx0" brushRef="#br1" timeOffset="16326.83">20287 15402 677 0,'2'0'0'0,"-2"0"0"0,4-3 0 0,-4 3 19 0,7-6 0 0,-7 6 1 15,4-3-1-15,-4 3 17 0,4-4 1 0,-4 4 0 16,0-1 0-16,0 1-15 0,0 0 1 0,0 0-1 16,0 0 2-16,0 0-2 0,0 0 0 0,0 0 1 15,-8-4-1-15,8 4-3 0,-22-3 0 0,22 3 1 16,-34-4 0-16,16 3-3 0,-1-3-1 0,0 2 1 0,1 1 1 0,3-1 0 16,0 0 1-16,-2 2 0 0,-3 2 0 0,-3-2 3 0,1-2 0 15,-2 2-1-15,1 0 2 0,-1 0-3 0,2-2 1 16,-4 2 0-16,2 0 0 0,-1 0-3 0,1 0 0 0,0 0 0 15,0 0 1-15,-4 2 9 0,0 2 1 0,0-1-1 16,2-1 1-16,3-2 1 0,1-2 0 0,-2 2 0 16,0 0 0-16,-3-2-3 0,0 1 0 0,-1 1 0 0,0 0 1 15,3-2-3-15,-1 0 1 0,0 0 0 0,-2 1-1 16,-2-1-3-16,-1 0 0 0,1 1 1 0,-2-1-1 0,3 2-1 16,1 2 2-16,-4-1-1 0,4-1 1 0,2 0-6 15,2 0-1-15,-1 0 1 0,-1 0 1 0,0 0-6 16,0 0 1-16,-2 0-1 0,-2-1 2 0,-1 1-3 15,-1 0 0-15,-2-2 0 0,1 2 1 16,-1 2-2-16,3-1 0 0,-3-1 0 0,1-1 0 16,1-1-1-16,2 0 1 0,2 0-1 0,0 1 1 0,-2-1-3 15,3 0 1-15,0 0-2 0,1 1 2 16,0-1-3-16,0 0-1 0,0 0 1 0,-6 1 0 0,1-1 0 16,-3 0 0-16,3 1 0 0,-3 1 1 0,2 1-2 15,3 1 1-15,1-2-1 0,0-2 2 0,0 2-2 16,2 0 1-16,1 2-1 0,3 0 2 0,0-2-2 0,-1 0 1 15,1 0-1-15,-2 0 2 0,-2 0-2 16,-2 0 1-16,2 0-1 0,1 0 1 0,5 1-1 0,-4 1 1 16,3 0-1-16,4 0 1 0,1 1-2 0,1 1 2 15,-4-1-2-15,2-1 1 0,1 1-1 0,1-1 0 16,0 0 0-16,-2-1 1 16,-4 3-2-16,1-1 0 0,-1-1 0 15,1 0 2-15,1 1-2 0,1 1 0 16,1-1 1-16,2 1-1 0,4-1 0 0,2 1 1 15,-1-3 0-15,1 1 0 0,1 0-1 0,3 0 1 16,5-2-1-16,-13 3 1 0,5-1-1 0,3-1 2 0,5-1-2 16,-6 7 1-16,6-7 0 0,-5 6-1 0,5-6 0 0,-10 6 1 15,10-6 0-15,-13 11-1 0,6-6 0 0,-1 2 0 16,1-2 0-16,-1 0 0 0,-3 2 0 0,4 0 0 0,-3 0-1 16,5 0 2-16,1 0-2 0,0 0 1 0,1 0-1 0,-1 1 1 15,0 3 0-15,0-2 0 0,4-1 0 0,-3-1 0 16,1 2 0-16,-2 1 1 0,2 2-2 0,0 4 1 0,-1-1 0 15,1-1 1-15,-6 2-1 0,3-1 0 0,1 1 0 0,4 0 1 16,0-1-1-16,0 1 0 0,0 1 0 0,0 4 2 0,-2-4-2 16,2 4 1-16,0 1 0 0,0-1 0 0,2 0 0 15,0-2 1-15,-2 0-1 0,0 2 0 0,0-6 0 16,0 4 0-16,0 2-1 0,0 0 2 0,2 0-2 0,2-2 1 16,-1 0 1-16,-1 0-1 0,-2 0 0 0,0 0 2 15,4 0-2-15,-2 0 2 0,3 0-2 0,3 0 1 31,-3 0 1-31,1-2-1 0,0 4 0 0,-1 2-1 0,-1-1 1 16,0-1 0-16,-3-2-1 0,1 0 1 0,0 0-1 0,0-2 2 16,2 1-3-16,-1-1 1 0,-1 0 1 0,2 0-1 15,0 1-1-15,1-3 0 0,-5 1 1 0,2-1 0 16,-2 1-1-16,-2 1 2 0,2-1-2 0,-3-1 1 16,3 3 0-16,0-1-1 0,0 0 0 0,0 1 0 0,3-1-1 0,-1 0 2 15,2 1-1-15,-2-1 0 0,0 0 0 0,0 1 1 16,-2-1-1-16,-2 0 0 0,-2 0-1 0,-2-1 1 15,-1 1 1-15,1-1-1 0,1-1 0 0,-1 1 0 0,2 0 1 16,3-1-1-16,1 1-1 0,1-1 1 0,1 1 1 0,-2 0-1 16,0-1-1-1,0-1 1-15,0-2 0 0,0-2 1 0,0 1-2 0,0-3 1 16,0 3-1-16,0-1 1 0,2-1 0 0,4 0-1 0,-4-1 0 16,-1-1 1-16,1 0-1 0,0-3 0 15,-2-4 0-15,2 3 0 0,-2-3-1 0,4 5 2 0,-4-5-2 16,5 7 1-16,-5-7-1 0,8 7 1 15,-8-7-1-15,7 7 1 0,-7-7-1 0,10 7 1 0,-3-4 0 16,2 1 0-16,1-1-1 0,-1-1 1 0,6 1 1 16,-2-1-1-16,2 0-1 0,0 0 0 0,7 1 0 15,1-1 1-15,1 1-1 0,-4-1 0 0,3 0 0 16,-1-1 1-16,0 1-1 0,-1 0 0 0,5 0 0 16,0-1 1-16,2 1-1 0,0-2 0 0,-2 0 0 15,0 0 1-15,4 0-1 0,-6 0 0 0,17 0 0 16,-4 0 1-16,2 4-1 0,2-3 1 0,0 1-1 15,-1 0 2-15,1-1-2 0,-2-1 1 0,5 2 0 0,-3-2 0 16,2 2 0-16,0-2 0 0,2 3 0 0,-2-1 0 16,1 2 1-16,1-1-1 0,-8 1 0 0,1-3 0 15,1 1 0-15,-2 0 0 0,8 1 0 0,-1 1 0 16,1-4 1-16,0 0-1 0,-4 1 0 0,-4 1 0 0,2 0-1 16,0 0 1-16,4 1 0 0,-2-1 0 15,2-1-1-15,0 1 1 0,0 0 1 0,2-2-1 16,-4 2-1-16,1-2 1 0,-6 1 0 0,3 1 0 15,-2 0-1-15,0 0 1 0,1-1-1 0,-1-1 1 0,0 2-1 16,1-2 1-16,-3 0-1 0,0 0 1 0,3 0-1 16,-3 0 2-16,-5 2-2 0,1 0 1 0,-1-1-1 15,-4 1 1-15,4 0-1 0,0-1 1 0,0 1-1 0,-2-2 0 16,-4 0 0-16,0 0 1 0,-1 0-1 0,-1 0 0 16,4 0 0-16,-2 0 1 0,4 0-1 0,-4 0 0 0,2 0 0 0,-1 0 1 15,1 0-1-15,-2 0 0 0,-5 0 0 0,-1 0 1 16,1 0-1-16,-2 0 0 0,-10 0 0 0,1 0 0 0,-1-2 0 15,-1 1 0-15,5-1 0 0,0-1 0 0,2-1 0 16,-4 1 0-16,8-3 0 0,-2-1 0 0,0 1 0 16,-2-1 0-16,-6 1 0 0,1 1 0 0,1 0 0 0,-3 0 0 15,7-9 0-15,-2 0 2 0,0 0-2 16,-1-1 0-16,-1 1 0 0,-2-2 1 0,1 3-1 16,-3-1 0-16,1-4 0 15,-2 1 1-15,-1 0-1 0,-3-1 0 0,2 1 0 16,0-2 0-16,0 2 0 0,0-1 0 0,0 1 0 15,0-2 0-15,-2 2 0 0,0-2 0 0,1-2 0 16,1 0 0-16,2 0 0 0,-4 2 0 0,0-5 0 16,0 0 0-16,0 0 0 0,0-2 0 0,0 2 0 15,0-1 0-15,2 3 0 0,0-1 0 0,0 3 0 0,-1-1 0 0,-1 0 0 0,0 0 0 0,2 4 0 16,0-2 0-16,0-2 0 0,0 0 0 0,2-1 0 16,-4-1 0-16,0 1 0 0,0-1 0 0,0-3 0 15,2 1 0-15,-1-1 0 0,1 0 0 0,0-2 0 16,0 2 0-16,0-2 0 0,0-1 0 0,0 3 0 15,1 0 0-15,-3 2 0 0,2-1 0 0,0 3 0 16,0-1 1-16,0 3-1 0,-2-1 0 0,0 2 0 16,0 0 1-16,0 0-1 0,-2 0 0 0,0 0 0 15,-2 0 1-15,1 1-1 0,-1 1 0 0,0 3 0 16,0 0 1-16,1 1-1 0,-1 0 0 0,-2 1 0 0,1 0 1 16,1 0-1-16,-3 0 0 0,-1 0 0 0,1 0 0 15,-1 0 0-15,1 1 0 0,1 4 0 0,1 0 0 16,-3 1 0-16,1-1 0 0,-8-4 0 0,0 1 0 0,2-1 0 15,0 3 0-15,5 1 0 0,1 2 0 0,-1-1-1 16,1 3 1-16,-12-7 0 0,3-1 0 0,-1 1-1 16,0 0 1-16,11 4 0 0,-3 1 0 15,2 0-1-15,1-2 1 0,-9-5-1 0,-3 2 1 16,1-1-1-16,-2 2 0 0,-1 3 0 0,-5-1 1 0,3 3-3 16,-2 1 2-16,-12 1 0 0,3 2 0 15,-3 0-1-15,-1 2 1 0,-2 1-1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15:12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10941 11209 426 0,'0'-4'0'0,"0"4"0"0,6-3 0 0,-6 3 3 0,2-5 1 15,-2 5-1-15,0-4 2 0,0 4 18 16,0-3 2-16,0 3-1 0,0 0 1 0,0 0 4 16,0 0 1-16,0 0-1 0,0 0 1 0,0 0-5 0,0 0-1 15,0 0 1-15,0 0 1 0,0 0-9 0,-2 0 0 16,2 0-1-16,-4 0 2 15,4 0-4-15,-4 0-1 0,4 0 1 0,-9-4 0 0,9 4 5 16,-15-1 0-16,15 1 1 0,-24-6-1 16,24 6 1-16,-19-3 0 0,19 3 0 0,-22 0 2 0,22 0 0 0,-23-4 2 15,23 4-1-15,-35-3 1 0,15 1 8 16,-3 1 2-16,-1-1 0 0,3 2-1 0,3-4 2 16,-1 4 0-16,2-1 0 0,-1-1-1 0,3 0-2 15,-2 2-1-15,2 0 1 0,-7 0 0 0,1-3 11 0,-7 3 1 16,2 0-2-16,0-2 2 0,0 2-6 0,2 0 1 15,2-2 0-15,1 1 0 0,-5-1-7 0,4 0 2 16,1 2 0-16,-7-3-1 0,2 1-2 0,0 0-1 16,-4 0 0-16,4 1 2 0,0-1-6 0,4 2 0 0,1 0 1 15,-3 0 0-15,-2-4-4 0,-4 3-1 0,4-1 1 0,2 0 0 0,1 2-5 0,3-3 1 16,-2 1 0-16,-5-1 0 0,1 1-2 0,-5 0 0 16,1-1 0-16,4-1 0 0,-2 3-5 0,5 1 0 15,-1-4 1-15,0 2 0 0,-2 1-3 0,2 1 2 16,-1 0-1-1,1 0 0-15,0 0-2 0,-2 0 0 0,0 0 0 16,-2-2 0-16,0 0-2 0,-2 0-1 0,0 2 1 16,4 0 0-16,2 0 0 0,0 0-1 0,0 0 1 15,3 0 0-15,-3 0-2 0,3 0 2 0,-3 0-1 16,2 0 0-16,1 0 0 0,3 0 0 0,-1 0-1 16,-5 0 2-16,0 0-2 0,-1 0-1 0,1 0 0 15,-2 0 1-15,0 0-1 0,-4 0 1 0,4 0-1 0,2 0 1 0,3 0-2 16,-3 0 2-16,0 0-1 0,5 0 1 0,1 0-2 15,-1 4 2-15,0-2-1 0,1-2 1 0,1-2-2 0,2 0 0 16,2 0 1-16,-2 2 0 0,0-3 0 16,-3 1-1-16,1 1 0 0,2-1 2 0,2 2-3 0,2 0 1 15,-2 0 1-15,0 0-1 0,3 0 0 0,1 0 1 0,0 0-1 16,-1-2 1-16,5 2-2 0,-5 0 0 0,3 0 0 16,0 0 1-16,7 0-2 0,-12 0 0 0,5 0 0 0,-1 0 1 15,3 0-2-15,-6 0 1 0,-1 0-1 16,-1 0 1-16,-1 2-1 0,1 3 2 0,-2 0-2 0,5-1 1 15,-1-3-1-15,4-1 0 0,-5 0 0 0,5 0 1 16,-2 2-1-16,5 3 0 0,4-5 0 0,-11 9 1 0,11-9-1 16,-13 3 0-16,13-3 0 0,-11 7 1 15,11-7-1-15,-12 9 0 0,12-9 0 0,-9 7 1 16,0 0-1-16,1 0 0 0,1 0 0 0,1-2 0 16,-1 2 0-16,-3 0 0 0,3 1 0 0,-4 3 1 0,3 1-1 15,-3 0 0-15,4-2 0 0,-1 1 1 16,3-1-1-16,-1 0 2 0,-1 1-2 0,1-1 1 15,2 1-1-15,4-1 1 0,-1 2-1 0,-1 2 1 16,-4 2-1-16,0-4 0 0,1 0 0 0,3-2 1 0,2 2-1 16,0 0 0-16,-4-1 0 0,2-1 1 0,-1 1-1 0,1-1 0 15,-2 0 0 1,4 1 1-16,0 3-1 0,0-1 0 0,0 1 0 0,0 0 1 16,0 0-1-16,0 1 0 0,4-1 0 0,-2 2 2 15,1-1-2-15,-1 3 0 0,2-4 0 0,-2 5 1 16,-2-4-1-16,2 3 0 0,1-1 0 0,-3 0 1 15,6-1-1-15,-4-1 0 0,2 1 0 0,-2 3 1 16,-2 2-1-16,1 1 1 0,3 1-1 0,2-3 1 16,-4 1-1-16,3 0 1 0,-3 0-1 0,2-2 1 0,1 2-1 15,-3-4 1-15,4 4 1 0,-1-1-1 0,1-1-1 16,1-1 1-16,-5 2 0 0,2 5 0 0,2-5 0 16,-5 1 0-16,3 0 0 0,-2 0 1 0,-2 0-1 15,-6-1 0-15,5 1 0 0,2 2 0 0,5 3 0 0,-4-4 0 16,2 1 0-16,-3-4 1 0,3 0-1 0,-4 0 0 15,0 0 0-15,0 0 0 0,0-2-1 0,0 0 1 16,0 1-1-16,0-1 1 0,0 0-1 16,0-1 1-16,2-2-1 0,4 0 2 0,-4 1-2 0,1 2 0 15,-3-1 0-15,2 0 1 0,2-4-1 0,-2 2 0 0,1-4 0 16,-1 2 1-16,-2-2-1 0,2 1 0 0,2-1 0 16,-4 1 1-16,2-1-1 0,1 0 0 0,-1-1 0 15,4 0 1-15,-4-1-1 0,3 1 0 0,1-2 0 0,0 0 1 16,-1 0-1-16,1 0 0 0,1 1 0 0,-1 1 1 15,1 0-1-15,1-1 0 0,7 4 0 0,-2-1 1 16,2-3-1-16,1 1 2 0,5 0-2 0,-3-2 1 16,5-2-1-16,-5 0 1 0,1-2-1 0,2 1 1 0,-1-1-1 15,-1-1 1-15,9 2-1 0,-4-3 1 16,2 1-1-16,-2 0 1 0,8 1 0 0,-2-3 0 0,1 2 1 16,-3 0-1-16,10 1 0 0,-3 2 0 15,0-5 0-15,3 0 0 0,-1 4 0 16,0-2 2-16,-3-1-2 0,1 1 0 0,-3 0 0 15,-1-1 0-15,1 1 0 0,0 0 0 0,14-2 0 16,-5 0 2-16,0 0-3 0,4 0 1 0,-10 0 0 16,3 0 0-16,-5 2-1 0,3 1 1 0,-3-3-1 15,1 2 1-15,-1 3-1 0,3-2 1 0,-5 1-1 16,3-1 2-16,1 1-2 0,1-2 1 0,1 3-1 0,-5 0 1 16,5-2-1-16,0 1 0 0,-5-1 0 0,-2-1 1 15,1 0-1-15,1 0 0 0,-6-1 0 0,0 3 1 16,-2-4-1-16,1 0 0 0,10 0 0 0,-3 1 1 15,-1 3-1-15,5-1 0 0,-14 1 0 0,2-2 1 0,-1-1-1 0,1 1 1 16,-5 1-1-16,-1-3 2 0,1 4-1 0,-4-2 0 16,-2-1 0-16,0-1 0 0,2 0 0 0,-2 0 0 15,0 0 0-15,-2-1 0 0,2-1 1 0,0 0-1 0,6 0 0 16,-1 2 1-16,-3-3-1 0,0 1 0 0,-7 2 0 16,-1-1 2-16,1-1-3 0,-3 0 1 0,-5 2 0 15,11-3 0-15,-11 3-1 0,12-2 0 0,-12 2 0 16,13-4 1-16,-13 4-1 0,11-1 0 0,-4-3 0 0,-1 3 1 0,1-1-1 15,1 0 1-15,1-1-1 0,-2-1 2 16,-1 1-2-16,1 1 1 0,-7 2-1 0,12-9 1 0,-12 9-1 16,13-10 1-16,-13 10 0 0,11-10 0 0,-11 10-1 15,7-11 1-15,-1 4 0 0,-4 0 1 0,3 2-2 16,1-2 1-16,1-8 0 0,1-1 0 0,1 0-1 16,-3 1 1-16,-6 6-1 0,2 1 1 0,0-1-1 0,1 2 1 15,3-12-1-15,-4 2 1 0,1-1-1 0,1 3 2 16,0 1-2-16,-4-2 1 0,2 3-1 0,1-3 1 0,-3 4 0 15,2-4 0 1,2 2 0-16,-4 1 0 0,0 2 0 0,0-4 1 16,2 1-1-16,0 0 0 0,2-5 0 0,-4 0 1 15,5 0-1-15,-3 0 1 0,2 3 1 0,-1 1-1 16,1-1-1-16,2 0 1 0,-4 1 1 0,1-1-1 0,-3 1-1 16,2-1 1-16,0-1-1 0,2-2 2 0,-4 2-2 15,2-2 1-15,1 1 0 0,-3-3 0 0,0 2 0 16,-3 0 0-16,1 4-1 0,2-4 1 0,0 5 0 0,0-3 1 15,0-2-1-15,2 1 0 0,1-3-1 0,-3 1 1 16,2 1 1-16,2 0-1 0,-4 3-1 0,4-5 1 16,-1 2-1-16,-3 0 2 0,2 4-2 0,-2-4 1 0,0 1 0 0,0 1 1 15,0-2-1-15,4 0 0 0,-4 3 0 0,0-3 1 16,-4 2-1-16,2 0 0 0,2 1 0 0,-3 1 2 16,1 1-2-1,0-4 0-15,2 6 0 0,0-5 1 0,0 1-1 0,0 1 0 16,0 1 0-16,-4 0 1 0,2 0-2 0,2 0 1 15,-3-1-1-15,1-4 1 0,-4 2-1 0,4-1 2 16,-3 3-1-16,1-1 0 0,2 1 0 0,2-1 1 16,-4 4-1-16,3-5 0 0,-1 3 0 0,-4 2 1 0,6 3-1 15,-4 0 0-15,3 1 0 0,1-1 1 0,-4 2-1 16,2-2 1-16,0 4-2 0,2-3 2 0,0 1-2 16,-4 1 1-16,4-2-1 0,0 1 0 0,0 2 0 15,-2-4 2-15,2 9-2 0,-3-10 1 0,3 10-1 0,0-11 1 16,0 11-1-16,0-8 1 0,0 8-1 0,0-7 1 15,0 7-2-15,0-7 1 0,0 7 0 0,0-2 0 16,0 2-1-16,0-5 1 0,0 5 1 0,0 0-1 16,0 0-1-16,0 0 0 0,0 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15:20.2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21346 13372 326 0,'1'-2'0'0,"-1"2"0"15,6 2 0-15,-6-2 2 0,0 7 2 0,0-7-1 16,0 2 0-16,0-2 6 0,0 0 0 0,0 0 0 16,0 0 0-16,0 0 5 0,0 0 0 0,0 0 1 15,-4-2 0-15,4 2 2 0,-3-4 3 0,3 4-1 0,-10-5 0 16,10 5-6-16,-15-7 2 0,15 7-1 15,-22-12 1-15,22 12 0 0,-32-8 0 0,32 8 1 0,-33-12 0 16,33 12 8-16,-36-9 1 0,18 4 0 0,-1 1-1 16,0 1 6-16,1-1 0 0,-1 1-1 0,1-1 1 15,-1 3 2-15,0-1-1 0,1 0 1 16,-3 0-1-16,-3-1 15 0,-2 0 0 0,0-1 0 0,-2 1 0 16,2-3-5-16,-2 1-1 0,0 0 0 0,-2 2 1 15,-2 1-10-15,1 0 2 0,-1-3-2 0,0 1 2 16,3 1-8-16,1 1 1 0,0-1 0 0,-2 1 0 15,2 2-6-15,-4-2 0 0,2-1 0 0,1-1 2 16,-1 1 4-16,-2-1-1 0,2 1 1 0,-1 0 0 0,-1-1-10 16,0 1-1-16,1 1 1 0,-3 0 1 0,0 0-7 15,1 2 1-15,1 0 1 0,1 0-1 0,1-5-2 16,2 2 0-16,2-1 0 0,0 1 0 0,1-1-5 16,3 3 2-16,0-5-1 0,-4 3 1 0,1 1-4 15,-3 1 2-15,0-1-1 0,1 0 0 0,-1 0 5 16,0 2 0-16,2 0 0 0,1-1 1 0,1 1 3 0,0 0 1 0,3-2-1 0,3 2 0 15,1 0 5-15,2 0 0 0,2 0 0 0,-4 0 0 16,2 2 1-16,-1-1 0 0,-3 1-1 0,-2 0 3 16,-1 0-4-16,-4-2 1 0,0 0 0 0,2 0 0 0,5 1-4 15,0 3 2-15,3 3 0 0,-1-6-1 0,2 1 0 16,4 0-1-16,2 1 1 0,-3 1 0 0,1-2-3 0,0 1 2 16,2 0-1-16,-4 1 0 0,0-1-5 0,-2 3 1 15,3-5 0-15,3 3 0 0,2-1-3 0,3 1 1 16,4-4-1-16,-15 8 1 0,6-6-3 0,-2 2 2 15,1-1-1-15,1 4 1 0,0-2-3 0,-1 0 0 16,1 2 1-16,0-2 0 0,1 4-2 0,3 0 1 0,-1-1 1 16,-1 3-1-16,1-4-1 0,0 1 0 0,3 1 0 15,-5 1 0-15,3 1-1 0,-1-1 0 0,2 0 0 16,1 1 1-16,-1-1-1 0,0 1 0 0,0-1 0 16,1 2 0-16,1 4 0 0,0-1 0 0,0 1 0 15,-2-1 0-15,1 1 0 0,1 1 0 0,-2-1 0 0,2 1 2 16,-2 4-2-16,3-4 1 0,-1 2-1 0,-2 0 1 15,2 0-1-15,2 0 1 0,-5 0 0 16,1 0 0-16,0 1 0 0,0-1 0 0,3 0 1 16,-5 0-1-16,4 0-1 0,2 1 1 0,-2-4-1 15,-3 3 1-15,-3 2-1 0,1 1 1 0,1 1-1 0,4-2 1 16,2-1-1-16,2 1 1 0,0 2-1 0,-2-1 1 0,-2 1-1 16,0-1 2-16,2 1-2 0,0-1 1 0,0-1 0 15,2 0 0-15,0-1 0 0,0 1 1 0,2 0 1 16,-1 0-1-16,3-1 0 0,-6 0 1 0,4 0 0 15,-1-2-1-15,-1 1 0 0,0 1 1 0,2 3 0 0,0-1-1 16,-3-1 0-16,3-2 0 0,0 2 0 16,0 0 0-16,1-2 0 0,-3 0 0 0,2-2 1 0,-1 0-1 15,1-1 0-15,2 0 0 0,-4-3-1 0,1-2 2 16,1-1-1-16,0 1 0 0,1 1-1 0,3 1 2 16,-3 0-2-16,1-3 1 0,0-1 0 0,-1-1 2 0,-1 1-1 15,0 0 0-15,-1-2-2 0,1-4 2 16,0 4-2-16,3 0 1 0,-1 0-1 0,1 0 0 0,1 1 0 15,1 3 2-15,4 1-2 0,2 0 0 0,-2-2 0 16,-2-1 1-16,0-2-1 0,1-4 0 0,1 1 1 16,3 3-1-16,5-2-1 0,-1 0 1 0,1-1 0 15,1-1 0-15,3-1 0 0,-1 0 0 0,-2-1 0 16,2 1 1-16,1 0-2 0,3 1 1 0,-1 1 0 16,0-1 0-16,1 1-1 0,-2-1 1 0,5 0-1 0,1 1 1 15,0-1-1 1,-1 1 1-16,3-2 0 0,3-1 1 0,0 1-2 0,1 0 0 15,1 0 0-15,0 1 1 0,2 0-1 0,-2 1 0 16,0-1 0-16,0 1 1 0,-1-1-1 16,-5 1 0-16,19 3 0 0,-14-2 0 0,-5 0 0 15,-1-2 0-15,5 4 0 0,0-1 0 0,4 1 0 0,-2-1 0 16,-9-2 0-16,0 1 0 0,2 0 0 0,-4-1 0 16,3-1 0-16,-1 1 0 0,0-1 0 0,0 1 0 15,7 1 0-15,0-2 1 0,1 1-1 0,-5-1 1 0,-7-1-1 16,2 0 1-16,0 3 0 0,-2 0 0 0,0-2 0 15,-3 1 1-15,-3-1-1 0,2 1 0 0,3-1 0 0,-1-3 1 0,0 2-1 16,-2-2 0-16,5 2 1 0,-5-2 0 0,2 2-1 16,0-1 0-16,1 1 0 0,-1-2 1 0,0 0 0 15,-2 0 0-15,-3 0-1 0,0 0 1 0,-1-2-1 16,1 1 0-16,7-3 1 0,-4 2 0 0,3-1-1 0,-3-1 1 16,-5 3 0-16,-1-1 1 0,-1 0-3 0,0-1 1 15,-2 1-1-15,-1-1 1 0,-1-1-1 0,0 1 0 16,2-1 0-16,-2-1 0 0,2 0 0 0,-2-2 0 15,2-2 0-15,0 1 0 0,0-1 0 16,-1-1 0-16,-1-1 0 0,-2-1 0 0,-1 0 0 0,-1-2 0 16,0-3 0-16,1-1 0 0,-2 1 0 0,-1 0 0 15,-1 5 0-15,0-4 1 0,-1 2-1 0,1 0 1 16,2-5-1-16,-3 0 1 0,3 2-1 0,-2 0 1 16,-1-2-1-16,1 0 2 0,0 0-2 0,-2 0 1 15,0-2-1-15,-2 0 1 0,0 0-1 0,0-1 1 16,1-4-1-16,-1 0 1 0,-1 0-1 0,-1 0 1 15,2 2-1-15,0 0 1 0,0-1-1 0,0-1 1 16,2 0-1-16,-2 0 1 0,0 1 1 0,1 0-1 0,1-1 0 16,-2 0 0-16,0 0 0 0,0-1 0 0,2 1 0 15,0-2 2-15,2 0-2 0,-1 1 1 0,-1 2-1 16,-2-1 1-16,0 2 1 0,-3 0 0 0,1 2-1 0,0-1 2 16,2 1-1-16,0 1 0 0,0 0 1 0,0 2-1 15,0-2 0-15,2 0 1 0,-2 2-1 0,0 0 2 16,-2 0-2-16,0 2 0 0,0 0 1 0,-2-1-1 15,3 1 0-15,-1 0 1 16,0 3-1-16,0-2 1 0,-2 3-2 0,1-1 1 16,1 7-1-16,0-2 2 0,-2 2-3 0,0-3 1 15,1 3 0-15,-1-2 1 0,0 2-2 0,0-3 0 0,1 3 0 16,-1 0 1-16,0 0-2 0,1 0 1 0,-1 0 0 0,-2 0 1 16,1 0-2-16,-3 1 0 0,-5-3 0 0,0-3 0 15,0 3 0-15,0 0 0 0,-4 1 0 0,-1-1 0 16,-3 2 0-16,-1-1 0 0,3 1 0 0,0 1 0 15,3-2 0-15,1 1 0 0,-4 2 0 0,1 1 0 0,-3 3 0 16,1-1 0-16,-14 2 0 0,0 0 0 0,1 2-2 16,-2-1 2-16,-33 6 0 0,13 2 0 0,4 3-1 15,1 2 1-15,-17 5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15:50.479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24651 10600 401 0,'2'-2'0'0,"-2"2"0"16,4-4 0-16,-4 4 1 0,1-8 2 0,-1 8-2 0,0-11 1 0,0 11 6 15,0-1 1-15,0 1 0 0,0-4 0 16,0 4 4-16,0 0 2 0,0 0-1 0,0 0 1 0,0 0 5 16,0 0 0-16,0 0 1 0,0 0 0 15,0 0-9-15,0 0 2 0,0 0-2 0,0 0 2 0,0 0 1 0,0 0 1 16,0 0 0-16,6 0-1 0,-6 0 2 0,6 0 1 16,-6 0 0-16,3 0 0 0,-3 0 5 15,6 0 0-15,-6 0 0 0,13 0 0 0,-13 0 2 0,15 0 1 16,-15 0-2-1,15 0 2-15,-15 0 6 0,20 0 0 16,-20 0 1-16,21 0-1 0,-21 0 9 0,22-3 0 16,-22 3 1-16,24-2-1 0,-24 2 3 0,34-3 0 0,-34 3-1 15,30-6 1-15,-30 6-5 0,30-7 2 0,-30 7-2 16,35-6 2-16,-15 4-12 0,1-3 0 0,1 1 0 16,2 1 1-16,1-1 1 0,-3 1-1 0,0 1 0 15,1 2 1-15,-3-3-6 0,1 1 2 0,-1 0-1 0,3 0 1 0,1 2 2 16,0-3 2-16,0 3-1 0,1 0 0 0,-1 0-2 15,0 3 1-15,2-3 1 0,2 2-1 0,2-2-3 0,0-2 0 16,-1 2 0-16,1 2 1 0,0 2-1 0,0-1 1 16,-2-1-1-16,0 0 1 0,-2-1-5 0,-4-1 1 15,2 0-1-15,3 0 2 0,0 0-5 0,1 0 0 16,0 0 0-16,0-1 0 0,2-1-5 0,0 0 2 16,0 2 0-16,-2-3 0 0,0 3-1 0,0 3 1 0,1-3 0 15,1 2-1-15,0 0 0 0,0 1 0 0,2 2-1 16,-3-5 2-16,1 0-5 15,0 0 0-15,2 0 1 0,1 0 0 0,4 0-2 0,3 0 1 16,-3 0-1-16,-2 0 2 0,-1 0-2 0,-1 0 0 16,1 0 0-16,-1 0 0 0,1 0-2 0,-2 0 1 15,1 0-1-15,1 0 1 0,3-3-3 0,0 3 2 16,-1 0-1-16,-1 0 1 0,0 0-3 0,1 0 2 16,-1 0 0-16,1 0 0 0,-1 0-1 0,0 0 1 0,1 3 0 15,-1-3 1-15,1 2-4 0,-1-2 2 0,-1 0-1 16,1-2 1-16,2 2 0 0,2 0-1 0,1 0 1 15,-1 0 1-15,-2 0-2 0,0 0 1 0,0 0-1 16,1 0 1-16,-1 0 0 0,0 0-1 0,-1 0 1 16,-1 0-1-16,-1 0 0 0,1 0 1 0,0 0-1 0,-1 0 1 0,1 2-2 15,1 0 2-15,-1-1-2 0,-1 3 2 0,-1-4-3 0,1 0 2 16,-1 0-2-16,1 0 2 0,-1 0-2 0,1 0 2 16,-1 0-2-16,-1 0 1 0,-2 0 0 0,2 2-1 0,-1-1 0 15,3 1 1-15,1 0-2 0,-1-1 0 0,-3 3 1 16,1-4-1-16,0 2 0 15,-1-2 0-15,3 0 1 0,1 0-1 0,1 0-1 0,-1-2 0 16,-1 2 0-16,-1 2 1 0,-1-1 0 16,1-1-1-16,1 0 0 0,-2 0 0 0,-1 2 0 15,1 2 0-15,0-1 0 0,-2-3 2 0,-1-3-3 0,1 1 1 0,2 2 0 16,1 0 0-16,5 0-1 0,-1 2 1 0,-2 1 0 16,-1-3 0-16,-4 2-1 0,1 0 1 0,1-1-1 0,2-1 2 15,1 0-2-15,2 0 1 0,0 0-1 0,-1-1 1 16,-3 1-1-16,-1 0 1 0,2 0-1 15,1 0 1-15,2 1-1 0,1 4 0 0,-3 1 0 16,-3-1 1-16,-1-3-1 0,1 1 1 0,0 0-1 0,-1-3 1 16,1 2-1-16,0 0 0 0,1 0 0 0,5-1 1 15,1 1-1-15,2 2 2 0,0-4-2 0,-2 0 1 16,0 0-1-16,0 0 1 0,-2 1 0 0,2 3 0 16,1-1-1-16,-1 1 1 0,-2-4-1 0,-2 1 1 0,1 1-1 15,-3 0 1-15,1 1-1 0,-1 1 2 0,1-1-2 16,-2 2 1-16,-1-3-1 0,3 2 1 0,1-1-1 15,-1-1 1-15,-1 1-1 0,3 1 1 0,1-1-1 16,2-3 1-16,0 2-1 0,-2 0 1 0,-1 1-1 16,1 2 1-16,-1-5-1 15,-5 2 2-15,-3 0-2 0,0 0 0 0,0 1 0 16,0-3 1-16,0 0-1 0,-2 0 0 0,2 0 0 0,0 2 1 16,0 1-1-16,0 1 0 0,0-1 0 0,0-3 1 15,0 2-1-15,0 0 0 0,1-1 0 0,-1 3 1 16,-2-4-1-16,1 0 0 0,-7 0 0 0,1 0 1 0,-1 0-1 15,1 0 0-15,3 0 0 0,-2 0 0 0,0 0 0 0,3 0 0 16,-9 0 0-16,3-4 0 0,-2 4 0 0,0-1 0 16,1 1 0-16,-1 0 0 0,2 1 0 0,-3 3 0 15,3-4 0-15,0 2 0 16,-1-1 0-16,1-1 0 0,-2 0 0 0,-1 0 0 16,1 0 0-16,0 0 0 0,4-1 0 0,-3-1 0 15,3 2 0-15,-1-4 0 0,-3 4 0 16,0-1 0-16,-1 1 0 0,-1 0 0 0,0 0 0 0,0 0 0 0,-2 0 0 15,2 0 0-15,4 0 0 0,-1 0 0 0,1 0 0 16,0 0 0-16,5-2 0 0,-2 2 0 0,1 0 0 16,-1 2 0-16,-3-2 0 0,-1 0 0 0,1 1 0 0,-1 3 0 0,-1-4 0 15,0 2 0-15,0-1 0 0,-2 1 0 0,-4 0 0 16,0-1 0-16,0-1 0 0,-1 0 0 0,-1 0 0 16,0 0 0-16,1 0 0 0,-1-1 0 0,2-1 0 15,0 0 0-15,0 1 0 0,1-1 0 0,-3 2 0 16,0 0 0-16,0 0 0 0,-1 0 0 0,-1 0 0 15,1 0 0-15,-1 0 0 0,1-4 0 0,-8 4 0 16,11-3 0-16,-11 3 0 0,11-2 0 0,-11 2 0 16,11-3 0-16,-11 3 0 0,8-2 0 0,-8 2 0 0,7-2 0 15,-7 2 0-15,8-2 0 0,-8 2 0 0,3 0 0 16,-3 0 0-16,4-1 0 0,-4 1 0 0</inkml:trace>
  <inkml:trace contextRef="#ctx0" brushRef="#br0" timeOffset="2903.19">28133 5844 766 0,'0'0'0'0,"0"0"0"15,0 2 0-15,0-2 6 16,0-2-1-16,0 2 1 0,0-3 1 0,0 3 21 0,0 5 1 0,0-5-1 16,0 7 1-16,0-7 13 0,0 3 0 0,0-3 0 0,0 12 0 0,0-12-17 15,0 21 0-15,0-21-1 0,-1 26 1 0,1-26-7 16,-4 26 1-16,4-26 0 0,-4 28 0 0,4-28-3 16,-2 26 1-16,2-26-1 0,-2 27 0 0,2-27-1 15,-3 25 0-15,3-25-1 0,-4 26 1 0,4-26-3 16,2 27 0-16,-2-27 1 0,2 30 0 0,-2-10 1 15,0-2 0-15,-2 1 0 0,2-2 0 0,0 2 0 16,0 0 0-16,0 0 0 0,2 2 0 0,3 0 1 16,1-1 1-16,-2 1-2 0,-3 0 2 0,-1-4 4 15,-1 2 2-15,-1 2-1 0,0 0 0 0,2 3 5 16,2 0 0-16,-2-1 0 0,-2 1-1 0,-2-3 3 0,0 0 2 16,4 3-2-16,2 0 1 0,2-1 1 0,2 1 0 15,-1 0 1-15,-1-3 0 0,-2 3-4 0,0-3 0 16,-1 3 0-16,1-2 1 0,0 6-3 0,-2 0-1 0,0 1 1 15,0-4 1-15,0 0-6 0,2 0 0 0,2-3 1 16,-1 1 0-16,3 3-4 0,2-2 1 0,-3-3-2 16,-3 3 2-16,0-2-2 0,-2 6 0 0,0-4 0 15,0-3-1-15,0 0 0 0,0 0-1 0,0 3 1 16,0-2 0-16,2 6-2 0,1 0 2 0,-1-2-1 16,0 0 1-16,-2 1-3 0,0-2 1 15,0-3-1-15,0 2 1 0,2 0-1 0,2 1-1 0,-1 1 0 16,-1 1 0-16,0-1-1 0,-2 2 0 0,0-4 1 15,0 2 0-15,0-2-2 0,0 1 0 0,0-1 0 16,0 2 0-16,2-2-3 0,2 5 2 0,-2-4 0 16,-2-1 0-16,-2 2-1 0,0 0-1 15,0-2 1-15,0 0 0 0,2 1-1 0,2-3-1 0,0 2 1 16,0 0 0-16,0 1 0 0,0-1 0 16,-1 0-1-16,-1-1 1 0,-1 1-2 0,-1 2 2 0,0 2 0 15,0-4-1-15,0 2 0 0,-2 1 0 0,2 3 0 16,2-6 0-16,2 2-1 0,0 2 0 0,-2-6 1 15,0 4-1-15,0 0 0 0,0-2-1 0,-2 1 0 16,0 1 1-16,-1-2-2 0,-1 5 1 0,0-3 0 16,1 2 0-16,-1-2-1 0,0 1 0 0,0-2 1 15,1 1-1-15,-1 1 0 0,0-2 0 0,2 1 1 0,0 1-1 16,1 3-1-16,-1-4 1 0,0 1 1 0,-2 3-1 16,0-3-1-16,1 3 1 0,-1-1 0 0,0-1 1 15,1 0-2-15,-1-1 1 0,0 1 0 0,0 1 0 16,3-3 1-16,-1 2-1 0,-2 0 0 0,2-1 0 15,2-1 1-15,-2 2-1 0,0 0 0 0,0-1 0 0,1 3 1 16,-1 3-1-16,2-4 0 0,0 1 2 0,-2-1-2 16,2 0 0-16,0 3 0 0,-2-3 1 0,0-1-2 15,0 1 1-15,0-3 0 0,1 2 0 0,-1-2 1 16,0 1-1-16,0 3 0 0,0-4 0 0,0 1-1 0,0 6 2 0,1-5-1 16,-1 0 0-16,0-1-1 0,0 1 2 0,2 2-2 0,0-5 1 31,-2 3-1-31,0-4 1 0,2 2 1 0,2-1-1 0,2 1 0 15,-2 1 0-15,-2-1 1 0,-2 2-1 0,-2 1-1 0,0 2 1 16,2 1 0-16,1-5 1 0,-1 1-1 0,2 0 0 16,0-2 0-16,-2 0 1 0,0 1-2 0,0 1 1 15,2-2 0-15,0 0 0 0,-2 0 0 0,2 2 0 16,2-4 0-16,0 2 0 0,0 1-1 0,0-1 2 16,0 2-2-16,-1 1 1 0,-1-4-1 0,0 1 1 0,0 0 0 0,-1 0 0 15,-1 1-1-15,0 1 1 0,2-2-1 0,0 0 2 0,0-4-2 0,0 3 0 16,2-1 0-16,0 2 1 0,-1 3-1 0,1 1 0 15,0-3 0-15,0 1 2 0,0 1-2 0,0-3 0 16,0 2 0-16,0-2 0 0,-1 2 0 0,1-4 0 16,0 5 1-1,0-3-1-15,0 2-1 0,-2 0 1 0,0-1 0 16,0 1 0-16,2 0 0 0,1 1 0 0,-1-5 0 0,0 6 1 16,0-4-1-16,0 1 0 0,0 1 0 15,-2 0 0-15,0-2 0 0,0 0 0 0,0 0 0 0,0 1 1 16,2-4-2-16,1 1 1 0,1 9 0 0,-4-2 0 0,2 0-1 15,0 0 1-15,-2-5 0 0,0 0 0 0,-2 2-1 16,0-2 1-16,2 2 1 0,0-2-1 0,0 0-1 16,0 1 1-16,0-2-1 0,0-1 1 0,0 0-1 0,0 0 1 15,0 0-1-15,0 1 1 0,-2 1-1 0,0-4 1 16,2 9-1-16,0-5 1 0,0 2-1 0,0 0 1 16,0-1-1-16,0-1 2 0,0 4-2 0,-2-1 1 15,1-6-1-15,-1 1 1 0,0 0-1 0,0 0 0 16,0-1 0-16,0-1 1 0,2 3-1 0,0-3 0 15,-2 6 0-15,1-4 1 0,-3 5-1 0,-2-4 0 16,4 4 0-16,-1-5 1 0,1 2-1 0,0 0 0 16,0-2 0-16,-2-1 1 0,1 1-1 0,-1 0 0 0,2-1 0 15,0-2 0-15,0-4 0 0,2 4 0 0,0 3 0 16,0 0 0-16,0 0 0 0,0 1 0 0,0-6 0 16,0 1 0-16,0-1 0 0,0-1 0 0,0 6 0 15,0-3 0-15,0 1 0 0,0 1 0 0,0-9 0 16,0 3 0-16,0 0 0 0,0 0 0 0,0 1 0 15,0-3 1-15,0 3-1 0,-2-3 0 0,2-1 0 0,0 2 2 16,0-4-2-16,0 2 1 0,0 3-1 16,0 2 1-16,0 0-1 0,0 0 1 0,0-9-1 0,-1 1 1 15,-1-1-1-15,0-1 1 0,2 0-1 0,0-1 1 16,0 1-1-16,0-1 1 0,0-1-1 0,0 0 2 16,0 2-2-16,0 0 1 0,0-1-1 0,0-3 1 15,0-5-1-15,0 11 0 0,0-11 0 0,0 10 1 0,0-10-1 16,0 9 0-16,0-9 0 0,0 7 1 0,0-7-1 0,0 3 0 15,0-3 0-15,0 4 1 0,0-4-1 0,0 5 0 16,0-5 0-16,0 2 1 0,0-2-1 0,0 1 0 16,0-1 0-16,0 0 1 0,0 0-1 0,0 0 0 0,0 0 0 15,4 0 2-15,-4 0-2 0,3-3 0 0,3-4 0 16,-1-2 1-16,1 1-1 0,-2-1 0 16,3-10 0-16,1 2 1 0,-1 1-1 0,1 1 1 0,-5 8-1 15,1 0 1-15,0-2-1 0,0 2 1 0,1 0 0 16,-1 0 0-16,1 0 1 0,-1 0-1 0,-4 7 0 15,8-10 0-15,-8 10 0 0,7-10 1 0,-7 10-1 16,4-11 2-16,-4 11-2 0,3-10 0 0,-3 10 0 0,4-7 1 16,-4 7-1-16,6-7 2 0,-6 7-1 0,4-2 0 15,-4 2-1-15,3-5 1 0,-3 5 0 16,4-3 0-16,-4 3-1 0,4-4 1 0,-4 4 0 0,0-3 1 16,0 3-2-16,0-4 0 0,0 4 0 15,0 0 1-15,0 0-1 0,0 0 1 0,0 0-1 0,0 4 0 16,0-4 0-16,0 7 0 0,-2 8 0 0,-2 1 0 15,0-1 0-15,1 1 1 0,1-7-1 0,0 3 0 0,0-4 0 16,0 5 0-16,-2 0 0 0,-1 3 0 0,-1-1 0 16,1 1 0-16,1-7 1 0,0-1-1 0,-1 1 0 15,-1 0 0-15,1-1 0 0,-1 1 1 0,0-2-1 0,1 0 1 16,5-7-1-16,-8 10 1 0,8-10-1 16,-7 7 0-16,7-7 0 0,-4 7 0 0,4-7 1 0,-4 7-1 15,4-7 0-15,-3 3 0 0,3-3-1 0,-6 4 1 16,6-4 0-16,-7 3 0 0,7-3-1 0,-8 0 1 15,1 0 1-15,-1-1-1 0,1-1 0 0,-1-2 0 16,-8-2 0-16,1-3 0 0,0 0 0 0,2-1 0 0,13 10 1 16,-13-11-1-16,7 5 0 0,0-1 0 15,-8-9 0-15,-1-3 0 0,0 2-1 0,0-1 1 16,4 1 0-16,0 2 0 0,-1-1 1 0,1 0-1 16,2-3 0-16,1 0 0 0,3-1 0 0,-1-1 0 0,2-43 0 15</inkml:trace>
  <inkml:trace contextRef="#ctx0" brushRef="#br0" timeOffset="4014.42">28044 6026 640 0,'-2'0'0'0,"2"0"0"0,0 0 0 0,0 0 6 0,-2-9-1 15,2 9 1-15,0-10 0 0,0 10 27 0,0-5 2 0,0 5 0 16,0 0 0-16,0 0-12 0,6-6 2 0,-6 6-1 16,4-1 0-16,-4 1 10 0,3 0 1 0,-3 0-1 15,2 0 1-15,-2 0-10 0,0 0 0 0,0 0-1 0,-2 0 1 16,2 0-7-16,0 0 0 0,0 0 0 0,-3 7 1 16,3-7-1-16,-10 12 0 0,10-12 0 15,-17 12 0-15,17-12 1 0,-22 21 0 0,22-21 0 16,-20 26 0-16,20-26 2 0,-13 19 2 0,13-19-2 15,-15 20 2-15,15-20-7 0,-19 18 2 0,19-18-1 16,-11 12 1-16,11-12 1 0,-4 8 0 0,4-8 0 0,-5 6 2 16,5-6-3-16,0 3 1 0,0-3 0 0,-4 4 0 15,4-4 2-15,-4 3 0 0,4-3 1 0,-4 0 0 16,4 0 0-16,-3-3 0 0,3 3 0 0,0-6 1 16,0 6-1-16,0-7 1 0,0 7-1 0,5-24 1 15,-5 24-3-15,11-33 1 0,-5 16-1 0,1 0 2 0,3 1-1 16,-1 2 0-16,0 2 1 0,-1 0-1 0,-3 0 4 15,1 3 0-15,1 1 1 0,1 1 0 0,-2-2-2 16,-1 4 0-16,-5 5 1 0,11-12 0 0,-5 5-8 16,-1-2-1-16,-1 1 1 0,0 4 0 0,-4 4-3 0,6-14 0 15,-6 14 0-15,3-7 0 0,-3 7-4 16,4-5 2-16,-4 5-1 0,4-3 0 0,-4 3-2 0,2-4 1 16,-2 4 0-16,0 0 0 0,0 0-2 15,0 0 0-15,0 0 0 0,5 9 1 0,-1 3-2 0,-2 5 0 16,1 2 0-16,3 2 1 0,2 3-2 15,-1-3 0-15,0 0 0 0,1-7 1 0,-1 1-2 0,1-3 1 16,-1 0-1-16,3 1 2 0,1-5-2 0,-2 1 0 16,2 3 1-16,0-3 0 0,1 3-2 0,1 0 2 15,2 0-1-15,-1 2 1 0,1 1-3 0,0-2 2 16,6 2-1-16,3 4 1 0,2 2-4 0,6 1 0 0,-2-1 0 16</inkml:trace>
  <inkml:trace contextRef="#ctx0" brushRef="#br0" timeOffset="4988.91">32987 10636 316 0,'0'-2'2'0,"0"2"4"0,0-3 1 0,8-16-1 16,-3 5 1-16,-5 14 11 0,4-9 1 0,-4 9 0 15,-2-3 0-15,2 3 0 0,-4-9 1 16,4 9 0-16,-3-10 0 0,-1 5 0 0,0-2 0 16,4 7 0-16,-5-11 1 0,5 11-6 0,0-8 2 15,0 8-1-15,-4-2 1 0,4 2-4 0,-4-2 1 16,4 2-1-16,-4-5 2 0,4 5 0 0,-3 0 1 0,3 0 0 16,-4 0 1-16,4 0 1 0,-4 0 0 0,4 0-1 15,-3 7 3-15,1 0 10 0,0 0 1 0,2-7 1 16,2 12-1-16,3-5 3 0,3 3 1 0,7 2-1 0,3 0 1 15,8 1-1-15,6 0-1 0,-2 1 1 0,0-2 0 16,-1 0 65-16,1 1 0 0,-4-1-99 0,-3 0 0 0,-5 2 92 16,-3-1 2-16,0 0-94 0,-2 0 0 0,0 0 87 15,-2-1 1-15,-1-4-88 0,-3 1 0 0,-5-2 79 16,0 0 1-16,0 0-80 0,0 0 0 0,0 1 71 16,-1-3-1-16,1 2-70 0,-2 2 0 0,-2 0 59 0,1-2-1 15,-1 1-58-15,-2 1 0 0,0-4 45 16,0 0 0-16,-3 2-45 0,-4 2 0 0,-4 1 40 15,-4 1 1 1,-3-3-41-16,-4 1 0 0,-8 1 25 0,-3-4 1 16,-4 0-26-16,-2 3 0 0,-5-4 16 0,-4 2 0 15,-1-3-16-15</inkml:trace>
  <inkml:trace contextRef="#ctx0" brushRef="#br0" timeOffset="5867.46">24910 10311 892 0,'2'-4'0'0,"-2"4"0"0,4-2 0 16,-4 2 30-16,1-3 1 0,-1 3 1 0,0-3-1 16,0 3-7-16,0-6 0 0,0 6 1 15,0-3 0-15,0 3-17 0,0-4 1 0,0 4-1 0,0-1 1 16,0 1-9-16,0-9 1 0,0 9 0 0,0-3 0 15,0 3-1-15,0-4 0 0,0 4 0 0,0-2 0 16,0 2 0-16,0-3 1 0,0 3-1 0,0-4 1 16,0 4 2-16,0 0 1 0,0 0-1 0,0 0 1 15,0 0 7-15,0 0 0 0,0 0 0 0,0 0 0 16,0 0 7-16,-3 4 1 0,3-4-1 0,-17 14 2 16,-2 1 4-16,-3 1 2 0,0 1-1 0,1-3 1 15,6-2 6-15,0 0 1 0,0 4-1 0,-1-4 2 16,-1 2 1-16,-2 1-1 0,1 1 1 0,-1-2 0 15,0 1 1-15,1-2 0 0,1-1 0 0,4 0 0 0,4-2-3 16,-1-3 1-16,3 0 0 0,1-2-1 0,6-5-13 16,-4 11 2-16,3-5-1 0,1 3 0 0,0-2-1 15,0 2 0-15,0-1-1 0,0 1 1 0,1 1-2 16,3 3 1-16,2 0-1 0,1-4 1 0,1 3-3 16,-5-3 1-16,5 1-2 0,3-1 2 0,2-2 2 15,2-2 1-15,0 2 1 0,-2 0-1 0,2 0 2 16,0 0 1-16,2 0-1 0,3-2 2 0,2 2 6 0,3 0 0 15,-3-2 1-15,0 0 0 0,1 0-4 0,-1-1 1 16,-1-1-1-16,-3 1 1 0,1 1-4 0,-2 2-1 0,-1-4 1 16,-1 2 0-16,0 2-8 0,-2 0 1 0,2 2 0 15,0 3 0-15,-2 3-7 0,0 3 1 0,0-6 0 16</inkml:trace>
  <inkml:trace contextRef="#ctx0" brushRef="#br0" timeOffset="8632.34">29121 10620 338 0,'-2'0'0'0,"2"0"0"0,2 0 0 0,-2 0 2 0,7-1 0 15,-7 1 0-15,4 0 0 0,-4 0 6 0,2-4 0 16,-2 4 0-16,0 0 1 0,0 0 5 0,0 0 1 0,0 0 0 16,0 0 0-16,0 0-1 0,0 0-1 0,0 0 1 15,0 0 0-15,0 0-4 0,0 0 0 0,0 0 1 16,0 0-1-16,0 0 0 0,0 0 0 0,0 0 0 15,0 0 1-15,0 0-2 0,0 0 1 0,0 0 0 16,0 0 0-16,0 0 2 0,0-1 0 0,0 1 0 0,0 0 1 0,0 0 8 16,0 0 0-16,0 0 1 0,0 0 0 15,0 0 4-15,-2 0 1 0,2 0 0 0,-2 0 0 0,2 0 2 16,0 0 1-16,0 0 1 0,-2 0-1 0,2 0 0 16,0 0 2-16,0 0-1 0,-1 0 0 0,1 0 2 15,-2-2 1-15,2 2-1 0,0 0 1 0,0 0-2 16,-4-4 1-16,4 4 0 0,0 0-1 0,0 0-4 0,0-1 0 15,0 1 0-15,0-6 0 0,0 6-1 16,0 0 1-16,0 0-1 0,6-3 1 0,-6 3-3 16,13-4 0-16,-13 4-1 0,13-3 2 15,-13 3-5-15,16-3 2 0,-16 3-1 0,17-2 1 0,-17 2-6 16,11 0-1-16,-11 0 1 0,12 0 1 0,-12 0-5 16,5 0-1-16,-5 0 0 0,4 3 2 0,-4-3 0 0,4 5 2 15,-4-5-1-15,3 4 0 0,-3-4 2 0,4 3 1 16,-4-3-1-16,4 2 1 0,-4-2 1 15,2 0 0-15,-2 0 0 0,0 0 1 0,0 0-1 0,-4 0 1 16,4 0-1-16,-4 0 1 0,4 0-1 0,-5 0 0 16,5 0 0-16,-8 5 0 0,8-5-1 0,-7 2 1 15,7-2-1-15,-8 0 1 0,8 0-5 0,-7 0 0 0,7 0 0 16,-8 0 0-16,8 0-2 0,-2 0 0 16,2 0 0-16,-3 0 1 0,3 0-3 0,-4 0 1 0,4 0 0 15,0 0 0-15,0 0-2 0,0 0 0 16,0 0 0-16,0-2 0 0,0 2-2 15,7-1 1-15,-7 1 0 0,12-6 0 0,-12 6-2 16,11-3 1-16,-11 3 0 0,9 0-1 0,-9 0 0 0,8 0 0 16,-8 0-1-16,5 0 2 0,-5 0-1 0,8 2-1 15,-8-2 1-15,3 7-1 0,-3-7 0 0,2 3 1 16,-2-3-1-16,0 4 1 0,0-4-2 0,0 6 2 0,0-6-2 16,0 4 2-16,0-4-3 0,-4 3 2 0,4-3-1 0,-3 4 1 0,3-4-2 0,-6 3 1 0,6-3-1 15,-7 5 0-15,7-5 0 0,-13 0 0 0,13 0-1 16,-15 0 1-16,15 0-1 0,-10-3 0 0,10 3-1 15,-3-3 1-15,3 3 0 0,-8-4 1 0,8 4-1 16,-2-5 0-16,2 5 0 0,-1-5 2 0,1 5-2 16,-2-9 1-16,2 9 0 0,0-3 0 0,0 3 0 15,0-6 1-15,0 6-1 0,2 0 1 0,-2 0-1 0,7-3 0 16,-7 3-1-16,7-4 2 0,-7 4-2 0,8 0 1 16,-8 0 0-16,7 0-1 0,-7 0 0 0,6 2 2 15,-6-2-2-15,4 11 0 0,-4-11 0 0,3 12 1 16,-3-12-2-16,4 8 1 0,-4-8-1 0,2 12 1 15,-2-12-1-15,-2 9 1 0,2-9-1 0,0 7 0 16,0-7-1-16,-4 5 1 0,4-5 0 0,-3 2 0 16,3-2-1-16,-10 3 1 0,10-3 0 0,-13 4 0 15,13-4-1-15,-13 0 2 0,13 0-1 0,-11-4 0 16,11 4-1-16,-6-3 1 0,6 3 0 0,-5-5 0 16,5 5-1-16,-4-4 1 0,4 4 0 0,-4-5 1 15,4 5-2-15,0-9 1 0,0 9 0 0,0-6 0 0,0 6 0 16,8-6 0-16,-8 6 0 0,13-8 0 15,-13 8 1-15,11-7-1 0,-11 7 0 0,11-2 1 0,-11 2-1 0,10 0 0 0,-10 0 0 16,7 0 2-16,-7 0-2 0,4 0 0 16,-4 0 0-16,4 5 1 0,-4-5-1 0,3 7 1 0,-3-7-1 15,4 5 0-15,-4-5 0 0,4 7 0 16,-4-7 0-16,3 5 0 0,-3-5-1 0,0 2 1 16,0-2 1-1,0 4-1-15,0-4-1 0,-3 3 1 16,3-3 0-16,-2 2 0 0,2-2-1 0,-2 0 1 0,2 0 0 15,0 0 0-15,0 0-1 0,-4-2 1 0,4 2-1 16,0 0 2-16,0 0-2 0,-3-3 1 0,3 3-1 0,0 0 1 16,0 0-1-16,0 0 1 0,0 0-1 0,0 0 1 15,0 0-1-15,0 0 1 0,0 0-1 0,0-4 1 0,0 4-1 16,0-2 0-16,0 2 0 0</inkml:trace>
  <inkml:trace contextRef="#ctx0" brushRef="#br0" timeOffset="12872.23">28832 10903 590 0,'0'0'0'0,"0"0"0"0,0 0 0 15,0 0 187-15,0 0 1 0,0 0-1 16,0-2 2-16,0 2-173 0,0 0 2 0,0 0 0 16,0-2 0-16,0 2-11 0,0-2 0 0,0 2-1 0,0-1 1 15,0 1-7-15,0 0 1 0,0 0-1 0,0 0 1 16,0 0-2-16,0-4 0 0,0 4 0 0,0 0 0 15,0 0-1-15,4 0 1 0,-4 0-1 0,2 0 1 16,-2 0 1-16,3-2 0 0,-3 2 0 0,4 0 0 16,-4 0 1-16,2 0 1 0,-2 0-1 0,0 0 1 15,0 0 7-15,0 2 0 0,0-2 0 0,0 12 0 16,0-12 11-16,-2 14 0 0,2-14 0 0,0 19 2 16,0-19 5-16,-4 26 0 0,4-26 0 0,0 24 1 15,0-24 0-15,0 18 0 0,0-18 0 0,6 15 0 0,-6-15 0 16,6 11 0-16,-6-11 0 0,7 10 0 15,-7-10-7-15,13 10 2 0,-13-10-1 0,13 11 1 16,-13-11 0-16,11 10 1 0,-11-10-1 0,8 7 1 0,-8-7-2 0,7 4 2 16,-7-4-2-16,8 3 2 0,-8-3-4 0,7 3 1 15,-7-3 0-15,8 4 0 0,-8-4-2 0,5 2 1 16,-5-2 0-16,8 0 1 0,-8 0-3 0,3-4 1 0,-3 4 0 16,8-2 0-16,-8 2-7 0,7-8 1 0,-7 8-1 0,13-9 1 15,-13 9-1-15,13-15-1 0,-13 15 0 0,12-19 0 16,-12 19-3-16,7-13 0 0,-7 13 0 15,4-13 0-15,-4 13-2 0,3-18 2 0,-3 18 0 16,4-17 0-16,-4 17-1 0,4-12-1 0,-4 12 1 16,4-7 1-16,-4 7-2 0,3-7 0 0,-3 7 0 0,2-7 1 15,-2 7-3-15,0-2 1 0,0 2-1 16,0-1 2-16,0 1-2 0,0-6 1 0,0 6-1 16,0 0 2-16,0 0-3 0,0-1 1 0,0 1-1 15,0 0 1-15,0 0 0 0,0 0-1 0,0 0 1 0,0 0 0 16,0 0-1-16,0 0 2 0,0 0-2 0,0 0 2 15,0 0-2-15,-2 7 2 0,2-7-2 0,-3 13 1 16,3-13 0-16,-4 16-1 0,4-16 1 0,0 28-1 16,0-28-1-16,0 26 2 0,0-26-2 0,0 19 1 0,0-19-1 15,-4 17 1-15,4-17-1 0,0 21 0 0,0-21-1 16,0 21 2-16,0-21-1 0,0 17 0 0,0-17 0 0,-2 15 0 16,2-15 1-16,-2 14-1 0,2-14-1 0,0 12 1 15,0-12 1-15,0 16-1 0,0-16 0 0,0 10 0 16,0-10 1-16,0 11-1 0,0-11-1 0,0 8 1 0,0-8 0 15,6 7 1-15,-6-7-2 0,6 7 1 16,-6-7-1-16,2 7 1 0,-2-7 0 0,0 5-1 16,0-5 0-16,0 4 0 0,0-4-1 0,0 3 1 0,0-3-1 15,0 4 1-15,0-4-1 0,0 1 0 0,0-1 0 16</inkml:trace>
  <inkml:trace contextRef="#ctx0" brushRef="#br0" timeOffset="13554.92">29378 10970 1595 0,'2'0'0'0,"-2"0"0"0,4-3 0 0,-4 3 29 16,3 0 1-16,-3 0-1 0,4 0 0 0,-4 0 9 15,2 0 0-15,-2 0 0 0,0 0 2 0,0 0-30 16,0 0 1-16,0 0-1 0,-4 0 1 0,4 0-11 16,-3 0 0-16,3 0 0 0,-8 3 0 15,8-3-4-15,-11 5 0 0,11-5 0 0,-26 4 1 0,26-4-4 16,-37 0 0-16,18 0 0 0,4 0 1 0,4 0 1 15,2 0 2-15,-1 0-2 0,1 0 2 0,0 0 1 16,-1 0 0-16,3 0-1 0,-1 0 1 0,-1 0 1 0,0 3 1 16,1-1 0-16,3 1 0 0,5-3 1 15,-12 7 0-15,12-7 0 0,-11 4 2 0,11-4 0 0,-3 5 1 0,3-5 1 16,-4 2-1-16,4-2 4 0,-4 7 1 0,4-7 0 16,-4 5 0-16,4-5 6 0,0 7 0 0,0-7 0 0,0 7 1 15,0-7 1-15,2 8-1 0,2 1 1 0,0-4 1 16,-4-5-2-16,3 10 1 0,-3-10-2 0,6 11 2 15,-6-11 0-15,11 12 0 0,-5-5 0 0,-1-2 1 16,3 0-6-16,1 2 2 0,0-5-2 0,-1 1 1 16,-8-3-3-16,9 7 1 0,-9-7-1 15,8 2 1-15,-8-2-2 0,7 3 1 16,-7-3-1-16,13 4 1 0,-5-1-2 0,-1 1 0 0,1 1 0 16,-1-3-1-16,0 1-1 0,3 1 1 0,1-1-2 15,-2 1 2-15,1-3-1 0,-1 3-1 0,-2-1 1 0,-1 1 0 16,-6-4-1-16,9 8 1 0,-5-1-1 0,0 0 2 15,1 0-3-15,1 2-1 0,-2-4 0 0,1 2 1 16,1 2-2-16,-1-1 0 0,1 1 0 0,-2-2 2 16,-4-7-1-16,3 10 0 0,-3-10 1 0,4 9-1 0,-4-9-1 15,0 7 2-15,0-7-2 0,-4 7 1 0,4-7 0 16,-3 7 0-16,3-7 0 0,-6 7 1 0,6-7-1 16,-11 6 0-16,2 0 1 0,-3 1-1 0,-6-2-1 15,-3-2 2-15,-1-1-2 0,0-2 1 16,1 0-1-16,2-3 0 0,1 1 0 0</inkml:trace>
  <inkml:trace contextRef="#ctx0" brushRef="#br0" timeOffset="14576.75">30300 10639 992 0,'0'-3'0'0,"0"3"0"0,0 0 0 16,0 0 39-16,-3 0 0 0,3 0 0 0,-4 0 2 0,4 0-3 16,0 0 0-16,0 0 0 0,0 0 0 0,0 0-26 0,0 0 0 15,0 0-1-15,0 0 1 0,0 0-10 0,0 0 0 16,0 0 0-16,0 0 0 0,0 0-2 0,0 0 0 16,0 0 0-16,0 0 0 0,0 0 0 0,-2 3 0 15,2-3 0-15,0 6 0 0,0-6 0 0,-2 3 0 0,2-3 0 16,-2 4 0-16,2-4 1 0,0 3 1 0,0-3-1 15,0 0 0-15,0 0 1 0,0 0 1 0,0 0 1 16,0-2-1-16,0 2 3 0,0-1 1 0,0 1-1 0,0-4 1 0,0 4 3 0,0-3 0 16,0 3 0-16,6-4 0 0,-6 4 3 0,6 0 0 15,-6 0 1-15,3-2-1 0,-3 2-2 0,4 0 1 16,-4 0-1-16,0 0 0 0,0 0-1 0,0 0 1 0,0 0-1 16,0 0 2-16,0 0-3 0,-2 0 0 0,2 0 0 15,-4 0 0-15,4 0-3 0,-3 0 2 0,3 0 0 16,-4 9 0-16,4-9-1 0,0 2 0 0,0-2 1 15,-2 3 0-15,2-3 5 0,0 0-1 0,0 0 0 16,0-1 2-16,0 1-5 0,0-4 1 0,0 4-1 16,0-3 1-16,0 3 0 0,0-4 1 15,0 4-1-15,0-5 1 0,0 5 0 0,6-3-1 16,-6 3 0-16,3-6 1 0,-3 6-2 0,0-3 1 16,0 3 0-16,-1-4 0 0,1 4-2 0,0-1 1 0,0 1-1 15,0 0 1-15,0 0-2 0,0 0 1 0,0 0-1 16,0 0 1-16,0 0-3 0,0 0-1 0,0 0 1 15,0 0 0-15,0 0-2 0,0 0 0 0,0 0 0 16,0 0 1-16,0 0-3 0,0 0 1 0,0 0-1 0,0 0 1 16,0 0 0-16,0 0-1 0,0 0 0 0,0 0 0 15,0 0 0-15,0 0 1 0,0 0 0 0,0 0 1 16,0 0 0-16,0 0 0 0,0 0 1 0,0 0 0 0,0 0 2 16,0 0 0-16,0 0-1 0,0 0 1 0,0 0 2 15,5-4-1-15,-5 4 1 0,4-3 1 0,-4 3 0 16,4 0 0-16,-4 0 0 0,1 0 0 0,-1 0-4 0,0 0-1 15,0 0 1-15</inkml:trace>
  <inkml:trace contextRef="#ctx0" brushRef="#br0" timeOffset="16774.07">30164 11048 590 0,'0'0'0'15,"0"0"0"-15,0 0 0 0,0 0 92 0,0-5 1 0,0 5 0 16,0-4 0-16,0 4-34 0,0 0-1 0,0 0 0 15,0 0 1-15,0 0-44 0,0 0 1 0,0 0 0 16,0-1 1-16,0 1-15 0,0-2 1 0,0 2 1 16,0-5-1-16,0 5-3 0,-1-4 0 0,1 4 0 15,0-3 0-15,0 3-1 0,-4-4 1 16,4 4 0-16,-4-3 0 0,4 3 0 0,-4-5 0 16,4 5 0-16,-3-7 0 0,3 7 1 0,-4-6 0 15,4 6 0-15,-6-5 0 0,6 5 6 0,-3-3 0 0,3 3 0 16,-8-4-1-16,8 4 10 0,-4-3 0 0,4 3-1 15,-7-2 2-15,7 2 15 0,-4-5-1 0,4 5 0 16,-7-4 1-16,7 4 7 0,-8 0 2 0,8 0-2 16,-7-1 1-16,7 1-4 0,-9 0 1 0,9 0-1 15,-12 0 1-15,12 0-4 0,-11 0-1 0,11 0 1 16,-9 5-1-16,9-5-3 0,-4 5 2 0,4-5-2 0,-11 7 1 16,11-7-4-16,-9 9 0 0,9-9 0 0,-4 19 1 0,4-19-8 0,-6 21 0 15,6-21 0-15,-3 20 0 0,3-20-1 0,0 19 0 16,0-19 0-16,0 14 1 0,0-14-5 0,0 11 1 15,0-11 0-15,1 10 0 0,-1-10-2 0,8 7-1 16,-8-7 0-16,7 7 2 0,-7-7-4 0,10 8 0 16,-10-8 0-16,16 13 0 0,-16-13-3 0,23 5 1 0,-23-5-1 15,18 0 0 1,-18 0-1-16,17-4 1 0,-17 4-1 0,11-3 1 16,-11 3-1-16,12-5-1 0,-12 5 1 0,16-7 0 0,-16 7-3 15,23-11 0-15,-23 11 1 0,16-15 0 0,-16 15-1 16,10-11 0-16,-10 11 0 0,3-10 1 0,-3 10-1 0,4-5 0 15,-4 5 1-15,4-4 0 0,-4 4 0 0,4-5-1 16,-4 5 0-16,0-3 2 0,0 3-1 0,-2-4 1 0,2 4-1 16,-4-3 2-16,4 3-2 0,-4-4 1 0,4 4-1 15,0-1 2-15,0 1-2 0,-3-6 2 16,3 6-1-16,0-3 0 0,0 3-1 0,0 0 0 0,0 0-1 16,0 0 2-16,0 0-2 0,0 0 2 0,0 0-2 15,0 0 2-15,0 0-2 0,0 0 0 0,0 0 1 16,0 0-1-16,0 0 0 0,0 0 1 0,0 0-1 15,0 0 0-15,0 0 0 0,0 0 0 0,0 0-1 0,0 5 2 16,0-5-2-16,0 10 0 0,0-10 0 0,0 14 2 16,0-14-3-16,5 18 1 0,-5-18 0 0,6 19 1 0,-6-19-2 15,4 17 1-15,-4-17-1 0,0 9 1 16,0-9 0-16,-4 10-1 0,4-10 0 0,-4 10 1 0,4-10-1 16,0 12 0-16,0-12 0 0,0 14 2 0,0-14-2 15,0 19 0-15,0-19 0 0,2 19 0 0,-2-19 0 0,7 18 0 16,-7-18 0-16,4 17 1 0,-4-17-2 0,-2 16 1 15,2-16 0-15,0 10 0 0,0-10-1 0,0 10 1 16,0-10 0-16,0 9 0 0,0-9-1 0,-2 7 1 16,2-7-1-16,0 7 2 0,0-7-2 0,0 7 1 15,0-7-1-15,0 7 1 0,0-7-1 0,-1 14 1 16,1-14-1-16,0 8 1 0,0-8-1 0,0 5 0 16,0-5 0-16</inkml:trace>
  <inkml:trace contextRef="#ctx0" brushRef="#br0" timeOffset="17249.43">30425 11126 1332 0,'0'1'0'0,"0"-1"0"0,0 4 0 16,0-4 35-16,-4-4 2 0,4 4-1 0,-5 4 1 0,5-4 16 0,-9 12 0 15,9-12 0-15,-15 16 1 0,15-16-43 0,-21 17 1 16,21-17 0-16,-17 16 1 0,17-16-11 15,-11 12 0-15,11-12 1 0,-9 10-1 0,9-10-2 0,2 10 0 16,-2-10 0-16,7 14 1 0,-7-14-1 0,10 12 0 0,-10-12 0 16,26 18 0-16,-8-10 0 0,3 1 0 0,-4-2 0 15,-3-5 0-15,-2-1 2 0,-1-1 0 0,-2-1 1 16,0-1 0-16,1 2 3 0,-3-4-1 16,-7 4 1-16,11-5-1 0,-11 5 4 0,12-3 1 0,-12 3-1 15,5-7 2-15,-5 7 1 0,4-9 1 0,-2 2 1 16,-2 0-1-16,-2 0 5 0,0 2 0 0,2 5 0 15,-6-12 1-15,3 5 1 0,-1 0 1 0,4 7-1 0,-9-8 1 16,9 8 1-16,-12-6-1 0,12 6 0 0,-5-6 2 16,5 6-3-16,-6-7 0 0,6 7 0 0,-7-7 2 15,7 7-9-15,-8-7 0 0,8 7 1 0,-1-4-1 0,1 4-4 16,-2-3 0-16,2 3 0 0</inkml:trace>
  <inkml:trace contextRef="#ctx0" brushRef="#br0" timeOffset="19421.93">31310 10660 1168 0,'0'0'0'15,"0"0"0"-15,0 0 0 0,0 0 43 0,-2 0 1 0,2 0 0 16,0-3 1-16,0 3-9 0,-1-4 1 0,1 4-1 16,0 0 1-16,0 0-29 0,-2 0 1 0,2 0-2 15,-2-1 2-15,2 1-9 0,-2 0 0 0,2 0 0 16,-2 0 0-16,2 0-5 0,0 0 0 0,0 0 0 0,0 0 0 15,0 0-6-15,0 0 1 0,0 0 0 0,-2 0 0 16,2 0 0-16,-2 0 1 0,2 0-1 0,-1 0 1 16,1 0 4-16,0 0 1 0,0 0-1 0,-2 0 1 0,2 0 2 15,-2 0 1-15,2 0 0 0,-2 0 1 16,2 0 0-16,0 0 0 0,0 0 0 0,-2 0 0 0,2 0 1 16,0 0 0-16,0 0 1 0,0 0-1 0,0 0 2 15,0 0 2-15,0 0-1 0,0 0 1 16,0 0 1-16,-2 0 1 0,2 0 0 0,0 0 1 15,0 0 1-15,0 0 0 0,0 0 0 0,0 0 1 0,0 0-2 0,0 0 0 16,0 0 1-16,0 0 0 0,0 0 0 16,0 0 2-16,0 0-1 0,0 0 0 0,0 0-2 15,0 0 1-15,0 0 0 0,0 0 0 0,0 0-3 16,-2 0 2-16,2 0 0 0,0 0 0 0,0 0-1 16,-3 0 0-16,3 0 1 0,-4 1 0 0,4-1-1 15,-4 7 0-15,4-7-1 0,-4 4 2 0,4-4-1 16,-3 3 1-16,3-3-2 0,0 5 2 0,0-5-1 0,0 2 0 15,0-2 0-15,0 4-1 0,0-4 4 0,0 3 0 0,0-3 1 0,0 3 0 0,0-3 2 0,0 2 2 16,0-2-1-16,0 0 1 0,0 0 2 0,0 0 1 16,0 0 0-16,0 0 0 0,0 0 3 0,2-2 1 15,-2 2 0-15,7-3 0 0,-7 3-5 0,4-3 1 16,-4 3-1-16,3-2 1 0,-3 2-5 0,4 0 1 0,-4 0-1 16,4 0 1-16,-4 0-4 0,0 0 0 0,0 0 0 15,0 0 1-15,0 0-2 0,0 0 1 0,0 0-1 16,0 0 1-16,0 0-3 0,0 0 0 0,0 0 0 15,0 0 0-15,0 0-1 0,0 0 1 0,0 0-2 16,0 0 2-16,0 0-1 0,0 0-1 0,0 0 1 16,0 5 0-16,0-5-3 0,0 2 1 0,0-2 1 15,0 3-1-15,0-3-1 0,0 4-1 0,0-4 0 16,0 3 0-16,0-3-2 0,0 0 1 0,0 0-1 16,0 0 2-16,0 0-2 0,0 0 0 0,0 0 0 15</inkml:trace>
  <inkml:trace contextRef="#ctx0" brushRef="#br0" timeOffset="27786.41">30356 10648 351 0,'0'0'0'0,"0"0"0"0,0-3 0 15,0 3 0-15,0-6 0 0,0 6 0 0,-2-8 0 16,2 8 2-16,0-4 0 0,0 4 0 0,-3-5 1 16,3 5 0-16,-4-3 2 0,4 3-2 0,-4-5 1 15,4 5 2-15,-3-7 1 0,3 7-2 0,-8-7 2 16,8 7-1-16,-13-4 0 0,13 4 1 0,-11-7 0 0,11 7 0 15,-11-3 1-15,11 3-2 0,-12-4 2 0,12 4 3 16,-11-3 1-16,11 3-1 0,-11-4 0 0,11 4 7 16,-11-1 0-16,11 1 0 0,-11-5 1 0,11 5 3 0,-11-4 1 15,11 4-1-15,-12 0 1 0,12 0-2 0,-11-5 0 16,11 5 1-16,-5-4 0 0,5 4-2 0,0-3 1 16,0 3-1-16,-4-4 1 0,4 4 4 0,-2 0-1 15,2 0 1-15,0 0 0 0,0 0-7 0,0-1 1 16,0 1-1-16,6 1 1 0,-6-1 3 0,5 4 2 15,-5-4-1-15,10 0 1 0,-10 0 1 0,13 2-1 0,-13-2 1 16,11 7 1-16,-11-7-5 0,11 5 2 16,-11-5-1-16,9 7 1 0,-9-7-3 0,2 7 1 0,-2-7-1 15,-2 7 2-15,2-7-4 0,0 3-1 0,0-3 1 16,-3 7 0-16,3-7-3 0,-4 3 0 0,4-3-1 0,-10 7 1 0,10-7 3 0,-14 4 0 16,14-4 0-16,-17 3 1 0,17-3-1 15,-19 0 0-15,19 0 0 0,-13-3 1 0,13 3 2 16,-11-4 0-16,11 4 1 0,-4-1 0 0,4 1 6 0,-2-6 0 15,2 6 0-15,-1-1 0 0,1 1-8 0,0-2 2 16,0 2-2-16,0-4 1 0,0 4-5 0,0-3 1 16,0 3 0-16,5 0 0 0,-5 0-7 0,6-3 1 15,-6 3 0-15,3 1 0 0,-3-1-5 0,4 2 0 16,-4-2-1-16,4 0 1 0,-4 0-4 0,4 0 1 0,-4 0 0 16,3 3 0-16,-3-3-1 0,4 6 0 15,-4-6 1-15,4 3-1 0,-4-3 2 0,3 4 2 0,-3-4 0 16,4 3-1-16,-4-3 3 0,-2 4 1 0,2-4-1 15,-3 5 1-15,3-5 1 0,-4 1 1 0,4-1-1 32,-4 4 2-32,4-4-1 0,-4 3 1 0,4-3 0 15,-3 4 1-15,3-4-2 0,0 0 0 16,0 0 0-16,-2 0 2 0,2 0-4 0,0 0 1 0,0 0-1 16,0 0 1-16,0 0-6 0,0 0 2 0,0 0 0 0,0 0-1 15,0 0-2-15,0 0-1 0,0 0 0 0</inkml:trace>
  <inkml:trace contextRef="#ctx0" brushRef="#br0" timeOffset="28799.02">31249 10747 703 0,'2'0'0'0,"-2"0"0"0,5-7 0 15,-5 7 82-15,-3-5 0 0,3 5 0 0,-4-9 0 16,4 9-26-16,-4-3 1 0,4 3 0 0,-4-7 1 16,4 7-38-16,0-7 0 0,0 7 0 0,-2-7 2 15,2 7-19-15,0-9 0 0,0 9 1 0,0-12-1 0,0 12-3 16,6-16 0-16,-6 16 0 0,6-13 0 15,-6 13-2-15,7-11 1 0,-7 11-1 0,8-10 1 16,-8 10-4-16,13-9-1 0,-13 9 1 0,9-2-1 16,-9 2 4-16,7-1 1 0,-7 1-2 0,8-4 2 0,-8 4 1 15,7 0 0-15,-7 0 0 0,4 0 1 0,-4 0 2 16,4 4 0-16,-4-4-1 0,2 5 2 0,-2-5 2 0,-4 7 2 16,4-7 0-16,-8 12 0 0,8-12 0 0,-13 14 1 15,13-14-1-15,-15 10 1 0,15-10-3 0,-11 9 1 0,11-9 0 16,-13 5-1-16,13-5 2 0,-11 2 0 15,11-2 0-15,-11-2 1 0,11 2-1 0,-6-3 0 0,6 3 0 16,-3-4 1-16,3 4-2 0,-4-7 2 0,4 7 0 16,2-7 0-16,-2 7-1 0,7-12 1 0,-7 12 0 15,4-14 0-15,-4 14-1 0,7-10 1 0,-7 10 0 16,8-9 0-16,-8 9 4 0,4 0 1 0,-4 0-1 16,3-1 2-16,-3 1 2 0,4 0 0 0,-4 0-1 15,0 0 2-15,0 0-3 0,0 6 1 0,0-6-2 0</inkml:trace>
  <inkml:trace contextRef="#ctx0" brushRef="#br0" timeOffset="29334.67">30189 10657 979 0,'-2'-2'0'15,"2"2"0"-15,-2-3 0 0,2 3 54 0,5-4 0 16,-5 4 0-16,2-9 1 0,-2 9 3 0,0-3 2 0,0 3-1 15,0-3 1-15,0 3-47 0,0-4 2 0,0 4-2 16,0-2 2-16,0 2-14 0,0-5 1 0,0 5-1 16,0-3 1-16,0 3-3 0,0-4 1 0,0 4 0 15,6-3 0-15,-6 3-3 0,5-4 0 0,-5 4-1 0,4-1 2 16,-4 1-4-16,2-6 2 0,-2 6-1 0,0-3 1 16,0 3 0-16,2-4 2 0,-2 4 0 0,7 0 0 15,-7 0 1-15,4 0-1 0,-4 0 1 0,4 0 1 16,-4 0 0-16,2 0 0 0,-2 0 0 0,0 0 0 0,0 0 1 15,-2 0 2-15,2 0-1 0</inkml:trace>
  <inkml:trace contextRef="#ctx0" brushRef="#br0" timeOffset="29942.6">31089 10991 803 0,'0'-2'0'0,"0"2"0"0,0-3 0 0,0 3 26 0,5-4 1 0,-5 4-1 15,4-5 0-15,-4 5 25 0,0-4-1 0,0 4 1 16,0 0 1-16,0 0-23 0,0 0 0 0,0 0 0 16,0 0 1-16,0 0-7 0,0 0-1 0,0 0 1 15,0 0 0-15,0 0-6 0,0 0 1 0,0 0 0 16,0 9 0-16,0-9 0 0,0 21 1 0,0-21-1 15,0 26 1-15,0-26 1 0,0 28 0 0,0-28 1 0,0 24-1 16,0-24-3-16,0 24 1 0,0-24 0 0,0 21 0 16,0-21 0-16,0 21-1 15,0-21 1-15,-2 17 0 0,2-17 3 0,0 21 0 16,0-21 0-16,0 20 1 0,0-20-1 0,0 21 0 16,0-21 1-16,0 21 0 0,0-21-2 0,6 17 0 15,-6-17 1-15,5 12 0 0,-5-12-2 0,4 7 1 0,-4-7-1 16,0 5 1-16,0-5-3 0,0 4 1 0,0-4-1 15,0 3 1-15,0-3-5 0,0 4 2 0,0-4 0 16</inkml:trace>
  <inkml:trace contextRef="#ctx0" brushRef="#br0" timeOffset="30545.37">31225 11117 1457 0,'-2'-2'0'0,"2"2"0"0,2 0 0 0,-2 0 34 16,1-3 1-16,-1 3-1 0,0-2 1 0,0 2 5 16,0-5-1-16,0 5 0 0,0 0 1 0,0 0-17 15,0 0-1-15,0 0 1 0,2 0-1 0,-2 0-16 16,8 0 1-16,-8 0-2 0,7-3 2 0,-7 3-7 15,13-4 1-15,-13 4 0 0,19 0 0 0,-19 0-2 0,15-2 1 16,-15 2 0-16,20 0 0 0,-20 0-2 0,19 0 0 16,-19 0-1-16,19 2 2 0,-19-2-1 0,18 12 1 0,-18-12 0 15,19 7 0-15,-19-7 0 0,13 7-1 0,-13-7 1 16,7 7 1-16,-7-7-1 0,4 7 1 16,-4-7-1-16,4 9 1 0,-4-9-1 0,3 13 1 0,-3-13 0 15,-1 11 0-15,1-11 0 0,-4 14 0 0,4-14 0 16,-9 12 0-16,9-12 0 0,-23 12 1 0,23-12 0 15,-24 8 0-15,24-8 0 0,-11 7 2 0,11-7-2 16,-11 6 1-16,11-6 1 0,-12 1 2 0,12-1-1 16,-3 2 1-16,3-2 2 0,-2 0-1 0,2 0 1 15,-4 0 0-15,4 0 1 0,-2 0 0 0,2 0-1 16,4 0 1-16,-4 0 2 0,4 0 2 0,-4 0-1 16,9 5 0-16,-9-5 4 0,21 5-1 0,-21-5 1 0,20 7-1 0,-20-7 2 0,19 7 1 15,-19-7-1-15,13 11 0 0,-13-11-7 16,7 7 0-16,-7-7 0 0,4 8 2 0,-4-8-1 0,4 5 0 15,-4-5 0-15,3 13 0 0,-3-13-6 0,0 12 1 16,0-12-1-16,0 12 1 0,0-12-1 0,-3 8 1 0,3-8-1 16,-6 13 2-16,6-13-2 0,-7 8 1 15,7-8-1-15,-13 9 1 0,13-9-1 0,-15 7 2 0,15-7 0 16,-23 8-1-16,23-8 1 0,-35 4 1 0,35-4-2 16,-34 2 2-16,34-2-3 0,-26-4 2 0,26 4-1 15</inkml:trace>
  <inkml:trace contextRef="#ctx0" brushRef="#br0" timeOffset="31208.47">31694 11148 1457 0,'2'-1'0'16,"-2"1"0"-16,2 3 0 0,-2-3 16 0,0 5 1 15,0-5-2-15,0 2 2 0,0-2 4 0,0 0 0 0,0 0-1 16,0 0 1-16,0 0-11 0,0 0 1 0,0 0-1 15,-4 0 0-15,4 0-10 0,-5-2 1 0,5 2 0 16,-19-3 0-16,19 3-2 0,-39-4 1 0,18 3 0 16,4 1 0-16,4 0-1 0,2 0 1 0,2 0-1 15,1 0 1-15,8 0-2 0,-9 0 0 0,9 0 1 16,-4 0 0-16,4 0-1 0,-7 0 1 0,7 0-1 16,-6 0 0-16,6 0 1 0,-3 5 1 0,3-5 0 15,-4 3 0-15,4-3 0 0,-4 0 0 0,4 0 0 16,-3 5 0-16,3-5 0 0,-6 11 1 0,4-4-1 15,0 0 2-15,-2-2-1 0,1 2 1 0,1 0-1 0,2-2 1 16,0-5 1-16,4 10-1 0,-4-10 0 16,3 7 0-16,-3-7 0 0,2 7 2 0,-2-7-1 0,2 7 1 15,-2-7 0-15,13 7 1 0,-13-7-1 0,11 5 2 16,-11-5-1-16,11 4 1 0,-11-4-1 0,13 3 2 16,-3 0-1-16,1-3-1 0,-2 2 1 0,-1 0 1 0,-8-2-3 15,9 5 1-15,-9-5-1 0,6 2 2 0,-6-2-1 16,3 3 2-16,-3-3 0 0,8 4 0 0,-8-4 3 15,4 7 0 1,-4-7 0-16,7 7 1 0,-7-7 2 0,7 7 0 0,-7-7 0 16,8 6 1-16,-8-6-1 0,7 9 2 0,-3 0-2 15,-2-4 2-15,-2-5-1 0,4 10 0 0,-2-3 1 16,-1 0-1-16,1 0-1 0,-2 2-1 0,-2-1 0 16,1 1 2-16,-3 0-3 0,0-2 0 0,4-7 0 15,-7 10 1-15,7-10-2 0,-6 10 0 0,6-10 0 16,-7 4 1-16,-1-2-2 0,-1 1 0 0,-6-3 0 0,-4 2 0 15,-3-2-1-15,-4-2 1 0,0 2 0 16,2-3 0-16,5-1 4 0,-3-1 1 0,-1-2-1 0</inkml:trace>
  <inkml:trace contextRef="#ctx0" brushRef="#br0" timeOffset="32523.21">32361 10776 740 0,'2'-2'0'0,"-2"2"0"0,4-1 0 0,-4 1 88 0,3-2-1 16,-3 2 1-16,4-3 0 0,-4 3-43 0,4-4 0 15,-4 4 0-15,4-3 0 0,-4 3-29 0,0 0 0 16,0 0 1-16,0 0 0 0,0 0-12 0,-2-2 0 16,2 2 0-16,-4-4 0 0,4 4-5 0,-6-3 1 15,6 3 1-15,-9-5-1 0,9 5-1 0,-15-9 0 16,15 9 0-16,-15-7 0 0,15 7 0 0,-11-5 0 16,11 5 0-16,-11-9 1 0,11 9 0 0,-6-7 0 0,6 7 0 15,0-5 1-15,0 5 2 0,0-1 0 16,0 1 1-16,8-6-1 0,-8 6 4 0,15-3 0 15,-15 3 0-15,13-7 1 0,-13 7 1 0,20-5 1 0,-20 5-1 16,21-2 1-16,-21 2 0 0,13 0 0 0,-13 0-1 16,11 0 1-16,-11 0-1 0,9 3 0 0,-9-3 0 15,8 6 2-15,-8-6-1 0,4 7 0 16,-4-7 0-16,7 7 1 0,-7-7-2 0,4 10 1 0,-4-10-1 16,3 12 1-16,-3-12-1 0,0 10 0 0,0-10 0 0,-3 7 1 15,3-7-2-15,-6 7 1 0,6-7 0 0,-7 5 0 16,7-5-1-16,-8 4 1 0,8-4-1 0,-7 3 1 15,7-3 2-15,-2 2 2 0,2-2-2 0,-4-2 2 16,4 2-1-16,-2-1 1 0,2 1-1 0,-2-4 0 16,2 4 2-16,0-2 1 0,0 2-2 0,0-8 2 15,0 8-1-15,8-12-1 0,-8 12 1 0,17-12 1 16,-17 12-1-16,18-13 1 0,-18 13 0 0,17-8 1 0,-17 8-4 16,11 0 0-16,-11 0 1 0,11 0 1 0,-11 0-7 15,12 0 3-15,-12 0-1 0,7 0 0 0,-7 0-5 16,7 12 2-16,-7-12-1 0,4 12 0 0,-4-12-1 15,4 9-1-15,-4-9 1 0,2 12-1 16,-2-12 0-16,-6 8-1 0,6-8 1 0,-13 13-1 0,13-13-1 16,-20 12 0-16,20-12 1 0,-26 8 0 0,26-8-1 15,-26 4 0-15,26-4 1 0,-19 2-1 0,19-2 0 16,-11-4 2-16,11 4-2 0,-13-2 1 0,13 2 2 16,-8-5-1-16,8 5 1 0,-7-7-1 0,7 7-2 15,-6-5 2-15,6 5-2 0,-2-3 1 0,2 3 3 0,-3-13 1 16,3 13-2-16,1-8 2 0,-1 8 1 0,8-12 0 0,-8 12 0 15,7-6 1-15,-7 6 0 0,8-3 0 16,-8 3 0-16,7-3 0 16,-7 3-6-16,8 0 0 0,-8 0 1 0,7 0 0 15,-7 0-2-15,8 6 1 0,-8-6-1 0,5 9 0 0,-5-9-1 16,4 9 0-16,-4-9 0 0,4 5 1 16,-4-5-2-16,0 7 0 0,0-7 0 0,-4 9 0 0,4-9-2 15,-4 5 2-15,4-5 0 0,-4 7 0 0,4-7-1 16,-7 1 1-16,7-1 0 0,-9 2 0 0,9-2-1 15,-15-3 1-15,15 3 0 0,-15-4 0 0,15 4 0 16,-19-7 0-16,19 7 0 0,-13-1 0 0,13 1 0 0,-5-9 0 16,5 9 0-16,0-4 0 0,0 4 0 0,-2-5 0 15,2 5 0-15,0-7 1 0,0 7-1 0,2-7 1 16,-2 7-1-16,7-1 2 0,-7 1-2 0,8-6 1 16,-8 6 0-16,7-3 0 0,-7 3 0 0,6-3 0 15,-6 3 0-15</inkml:trace>
  <inkml:trace contextRef="#ctx0" brushRef="#br0" timeOffset="33548.87">32069 11065 803 0,'1'-2'0'0,"-1"2"0"16,8-5 0-16,-8 5 148 0,9-8 0 0,-9 8 0 0,13-12 76 15,-7 10-149-15,-6 2 0 0,0-5 0 0,0 5-55 16,0-4 2-16,0 4-2 0,0 0 1 0,0 0-15 0,0 0 1 15,0 0-2-15,0 0 2 0,0 0-7 16,0 0 1-16,0 0-1 0,0 0 1 0,0 0-1 16,0 0 0-16,0 0 0 0,0 0 0 0,0 0-1 0,0 0 0 15,0 0 0-15,0 0 1 0,0 0-1 0,0 2 1 16,0-2 0-16,2 12 0 0,-2-12 0 0,7 16 0 16,-7-16 0-16,4 17 0 0,-4-17 1 0,4 28 0 15,-4-28 0-15,3 24 1 0,-3-24 4 0,-1 22 0 16,1-22-1-16,-8 21 1 0,8-21 4 0,-9 28 1 0,9-28 0 15,-10 22 1-15,10-22 4 0,0 23 2 0,0-23-1 0,0 22 1 16,0-22 0-16,2 28 1 0,-2-28 0 0,8 19 0 16,-8-19-1-16,3 17 1 15,-3-17 0-15,0 18 1 0,0-18-5 0,0 8 1 0,0-8 0 0,0 11-1 0,0-11 0 0,0 10 0 16,0-10-1-16,0 10 1 0,0-10-2 0,-3 11 2 0,3-11-2 16,0 5 2-16,0-5-3 0,-2 3 1 0,2-3-1 15</inkml:trace>
  <inkml:trace contextRef="#ctx0" brushRef="#br0" timeOffset="34388.36">32262 11214 1356 0,'6'-2'0'16,"-6"2"0"-16,13 2 0 0,-13-2 37 0,11 3 1 16,-11-3-1-16,10 0 2 0,-10 0 4 0,7 0 1 0,-7 0 0 15,7 0 0-15,-7 0-40 0,8 0 2 0,-8 0-1 16,7-3 1-16,-7 3-6 0,13-3 0 0,-13 3 0 16,13-2 1-16,-13 2-2 0,12-5 0 0,-12 5 0 15,11-4 1-15,-11 4-5 0,9-7 2 0,-9 7 0 16,8-7-1-16,-8 7 0 0,7-7-1 0,-7 7 1 15,7-7-1-15,-7 7 2 0,8-8-1 0,-8 8 1 16,7-9 0-16,-7 9 0 0,4-12 1 0,-4 12 0 0,4-10 0 16,-4 10 1-16,4-11 1 0,-4 11-1 0,-2-7 1 15,2 7 0-15,-4-8 0 0,4 8 0 16,-9-11 1-16,9 11 2 0,-13-10 0 0,13 10 1 0,-17-9-1 16,17 9 5-16,-23-12 1 0,23 12 0 0,-18-5 0 0,18 5 3 0,-13-2 1 15,13 2-1-15,-15-1 1 0,15 1 4 0,-24-6 0 0,24 6 0 16,-26 0 0-16,26 0-2 0,-19 0 2 0,19 0-1 15,-15 2 1-15,15-2-4 0,-15 7 2 0,15-7-2 16,-15 9 2-16,15-9-7 0,-11 5 1 0,11-5 0 16,-11 12 0-16,11-12-4 0,-6 10 2 0,6-10-1 15,-3 11 0-15,3-11 0 0,-4 10 1 0,4-10-2 0,-2 14 2 16,2-14-1-16,0 14-1 0,0-14 1 16,2 15 0-16,-2-15-3 0,13 19 1 0,-13-19 0 0,15 18 0 15,-15-18 1-15,15 17-1 0,-15-17 1 0,22 16-1 16,-22-16 0-16,30 10-1 0,-30-10 0 0,26 14 2 15,-26-14-1-15,26 14 2 0,-26-14-1 0,24 15 1 16,-24-15-1-16,17 9-1 0,-17-9 1 0,17 12-1 16,-17-12-2-16,24 9 2 0,-24-9-1 0,21 12 0 15,-21-12-1-15,11 8 0 16,-11-8 0-16,9 13 0 0,-9-13-1 0,13 8 0 0,-13-8 1 16,7 11 0-16,-7-11 1 0,10 10 1 0,-10-10-1 15,13 10 0-15,-13-10 3 0,7 11 1 0,-7-11-1 16,6 10 1-16,-6-10 0 0,4 11 1 0,-4-11 0 0,1 10-1 15,-1-10 0-15,0 10 1 0,0-10 0 0,-1 9 0 0,1-9-3 16,-4 7 1-16,4-7 0 0,-6 7 0 0,6-7-3 0,-9 14 0 16,9-14 0-16,-15 8 1 0,15-8-2 0,-20 7 1 15,20-7 1-15,-19 5-1 16,19-5 0-16,-22 4 1 0,22-4-1 0,-19 3 2 16,19-3-1-16,-19 0 2 0,19 0-1 0,-13-3 1 15,13 3-2-15,-15-4 1 0,15 4-1 0,-15-5 2 16,15 5-3-16,-9-3 2 0,9 3-2 0,-4-7 2 0,4 7-3 15,-5-7 1-15,5 7 0 0,-2-7 0 0,2 7-2 16,-4-10 0-16,4 10 0 0,-3-14 0 0,3 14-1 0,-4-14 0 0,4 14 0 16,2-16 2-16,-2 16-2 0,13-20 0 0,-13 20 0 15,11-25 0-15,-11 25 0 0,7-24 0 0,-7 24 0 16,13-24 0-16,-13 24-2 0,19-24 2 0,-19 24-1 0</inkml:trace>
  <inkml:trace contextRef="#ctx0" brushRef="#br0" timeOffset="34796.71">32719 11209 1488 0,'0'0'14'0,"0"0"24"16,0 0 2-16,-19 5-2 0,-1 5 1 0,-1 1-8 15,-1 1 1-15,3 3-1 0,4-4 2 0,4 1-23 0,2-2 0 16,3-1 0-16,3 0 1 0,3-2-7 0,0-2 0 16,0-5 0-16,1 12 0 0,7-9-3 0,1 3 0 15,2-1 0-15,1-2 2 0,-1 1-3 0,0-4 1 0,0 1-1 16,-2-1 1-16,-1-1-1 0,-3 1 0 0,-5 0 0 15,6-7 1-15,-6 7-1 0,4-4 1 0,-4 4-1 16,-2-10 1-16,0 0-1 0,0-1 1 0,-2-1 0 16,-1 0 1-16,-3-4-1 0,-1 2 0 0,0-3 0 15,3 5 0-15,4 3 1 0,0 2 2 0,2 7-2 0,-7-8 1 16,7 8 5-16,-9-12 1 0,9 12 0 16,-10-5 0-16,10 5 6 0,-3-6 0 0,3 6 0 0,-6-1 1 15,6 1 3-15,-7-6 0 0,7 6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17:16.26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29086 5858 326 0,'-2'-2'0'0,"-13"7"0"16,15-5 1-16,-39 6 1 0,39-6 1 0,-28 10-1 0,28-10 9 16,-4 9 0-16,4-9 1 0,0 12-1 0,0-12 2 15,0 8 1-15,0-8-1 0,0 6 2 0,0-6 5 16,0 12 0-16,0-12 0 0,0 17 1 0,0-17-8 0,0 19 2 16,0-19-2-16,0 17 2 0,0-17-4 0,0 28 1 15,0-28 1-15,0 29-1 0,0-29 1 0,6 18 1 0,-6-18-1 16,5 19 1-16,-5-19 2 0,4 10 0 15,-4-10 0-15,4 11 1 0,-4-11 1 0,3 5 1 16,-3-5 0-16,2 5 0 0,-2-5-2 0,0 7 1 16,0-7-1-16,0 3 1 0,0-3-4 0,0 2 1 15,0-2-1-15,6 4 1 0,-6-4-4 0,5 3 0 0,-5-3 1 16,4 3-1-16,-4-3-3 0,4 2 0 0,-4-2-1 16</inkml:trace>
  <inkml:trace contextRef="#ctx0" brushRef="#br0" timeOffset="808.37">29154 6291 602 0,'-1'0'0'16,"1"0"0"-16,-15 0 0 0,15 0 7 0,-34 0 0 16,34 0-1-16,-26 3 2 0,26-3 0 0,-4 4 1 15,4-4 0-15,6 1 0 0,-6-1-3 0,4 0-1 16,-4 0 1-16,3 0 1 0,-3 0-5 0,4 7 1 15,-4-7 1-15,6 5-1 0,-6-5-2 16,7 4 1-16,-7-4 0 0,4 3 1 0,-4-3 1 0,4 9 1 16,-4-9-1-16,3 5 1 0,-3-5 6 0,8 7 0 0,-8-7 0 15,4 12 1-15,-4-12 2 0,3 17 1 0,-3-17-1 16,4 18 1-16,-4-18 3 0,6 21 1 0,-6-21-1 16,5 27 1-1,-5-27 7-15,4 23 0 0,-4-23-1 0,4 19 1 16,-4-19 0-16,3 12 1 0,-3-12 0 0,4 14 0 0,-4-14-2 15,4 15 0-15,-4-15 1 0,4 12 0 0,-4-12-4 16,1 21 1-16,-1-21-1 0,0 21 1 0,0-21-1 16,0 16 1-16,0-16-1 0,0 12 1 0,0-12-2 0,0 13 1 0,0-13 1 15,6 16-1-15,-6-16-1 0,11 14 2 0,-11-14-1 16,6 19 1-16,-6-19-5 0,3 17 1 0,-3-17 0 16,4 9 0-16,-4-9-2 0,4 5 0 0,-4-5-1 15,0 4 1-15,0-4-4 0,0 3-1 0,0-3 0 16,0 3 2-16,0-3-2 0,0 2 1 0,0-2-1 0,0 4 1 15,0-4-1-15,0 3-1 0,0-3 0 0,0 4 0 16,0-4-2-16,0 1 0 0,0-1 0 0</inkml:trace>
  <inkml:trace contextRef="#ctx0" brushRef="#br0" timeOffset="1534.02">29164 6971 590 0,'-4'0'0'15,"4"0"0"-15,-6 0 0 0,6 0 60 0,-13 0 1 0,13 0 0 16,-9 0-1-16,9 0 4 0,-4 0 0 0,4 0 0 16,0 0 1-16,0 0-54 0,0 0 1 15,0 0-1-15,0 0 1 0,0 0-10 0,0 8 1 0,0-8-1 16,0 6 0-16,0-6-2 0,0 6 0 0,0-6 0 16,6 13 0-16,-6-13-1 0,6 10 1 0,-6-10 0 15,3 10 0-15,-3-10 0 0,4 12 0 0,-4-12 0 16,2 11 0-16,-2-11 2 0,0 14 1 0,0-14-1 15,0 19 1-15,0-19 7 0,0 24 0 0,0-24 0 16,0 21 2-16,0-21 3 0,0 20 2 0,0-20 0 16,5 20 0-16,-5-20 3 0,8 20 0 0,-8-20 0 15,6 21 2-15,-6-21 1 0,3 26 1 16,-3-26-1-16,4 24 1 0,-4-24 1 0,4 19-1 16,-4-19 1-16,3 19 1 0,-3-19-4 0,0 28 1 0,0-28-1 15,0 26 1-15,0-26 5 0,0 21 0 0,0-21 0 0,-1 20 0 16,1-20-1-16,0 21 1 0,0-21-1 0,0 23 1 0,0-23-2 15,0 21-1-15,0-21 1 0,0 24 0 0,0-24-3 16,0 26-1-16,0-26 0 0,0 20 1 0,0-20-3 16,5 20 1-16,-5-20 0 0,6 19 0 0,-6-19-4 15,3 19 1-15,-3-19 0 0,0 12 0 0,0-12-6 0,0 10 1 0,0-10 1 16,-1 10-1-16,1-10-1 0,0 11-1 16,0-11 0-16,0 10 1 0,0-10-2 0,0 12 1 0,0-12-1 15,0 9 1-15,0-9-3 0,0 14 1 0,0-14 0 16,5 12 0-16,-5-12-5 0,8 19 1 0,-8-19-1 15</inkml:trace>
  <inkml:trace contextRef="#ctx0" brushRef="#br0" timeOffset="2123.37">29179 8085 1168 0,'0'0'0'0,"0"0"0"0,-4 4 0 0,4-4 28 0,-13 5 1 15,13-5-1-15,-9 0 1 0,9 0 13 0,-4 0 0 16,4 0 0-16,0 0 0 0,0 0-37 0,0 0-1 15,0 0 1-15,0 3-1 0,0-3-5 0,0 5 0 16,0-5 0-16,0 4 1 0,0-4-7 0,2 5 1 16,-2-5-1-16,7 12 0 0,-7-12-4 0,4 16 1 15,-4-16-1-15,4 21 1 0,-4-21 3 0,2 24 0 0,-2-24 0 16,0 26 1-16,0-26 2 0,0 24 2 16,0-24-1-16,1 24 0 0,-1-24 2 0,8 18 1 0,-8-18 0 15,4 15 0-15,-4-15 0 0,1 21 1 0,-1-21-1 16,0 26 1-16,0-26 6 0,-1 31 0 0,1-31 0 15,1 31-1-15,-1-31 17 0,8 31-1 0,-8-31 1 16,2 31 0-16,-2-31 13 0,-6 25 0 0,6-25 0 16,-2 24 0-16,2-24 3 0,4 28 2 0,-4-28-1 15,-2 29 0-15,2-29-4 0,-7 26 1 0,7-26-1 16,-2 29 1-16,2-10-8 0,0 2 2 0,0-5-2 0,0 1 1 16,0-1-5-16,0-3 0 0,0 3-1 0,0-7 1 15,0 3-6-15,0-4 1 0,0 1-1 0,0 3 2 16,0-3-3-16,0 1 1 0,0 1-1 0,0-1 1 0,0 0-5 15,0 1 2-15,0-1-1 0,0-1 0 16,0 1-1-16,0-1 0 0,0-4 1 0,0 2-1 0,0 2-1 0,0-4-1 16,0 2 0-16,0 1 1 0,0-2-2 0,2 1 0 15,1 1 0-15,1-3 1 0,-2 2-3 0,0-2 0 16,-2-5 0-16,2 11 1 0,-2-11-2 0,0 10-1 0,0-3 1 16,0 2 0-16,0-9-2 0,7 8-1 0,-1-1 1 15</inkml:trace>
  <inkml:trace contextRef="#ctx0" brushRef="#br0" timeOffset="2742.66">29145 9554 1281 0,'-2'2'0'0,"2"-2"0"0,-7 5 0 0,7-5 37 0,-15-3 0 16,15 3 0-16,-13-2 0 0,13 2 17 0,-4 0 1 15,4 0 0-15,0 0 0 0,0 0-53 16,0 0 2-16,0 0-2 0,0 7 1 0,0-7-5 16,0 14 0-16,0-14-1 0,6 14 1 0,-6-14-9 0,5 21 0 15,-5-21 0-15,4 22 0 0,-4-22-2 0,2 19 0 16,-2-19-1-16,0 14 1 0,0-14 5 0,0 10 1 16,0-10 0-16,0 18 1 0,0-18 4 0,0 13 1 0,0-13 0 15,0 16 1-15,0-16 0 0,0 24 0 0,0-24 0 16,0 21 1-16,0-21 4 0,0 21 0 0,0-21 1 15,-2 26 0-15,2-26 6 0,-4 27 1 0,4-27 1 16,0 25-1-16,0-25 9 0,0 22-1 0,0-22 0 16,0 31 2-16,-2-15 1 0,-1 1 2 15,1 0 0-15,0-1 0 0,0 1 0 0,0 1 1 0,0-3 0 16,1 1 0-16,-1-2-2 0,2-2 2 0,2-4 0 16,-1 3 0-16,-1-1-2 15,-1 1 0-15,1-1-1 0,0-1 2 16,-2-1-2-16,0-1 0 0,0 0 0 0,2 0 1 0,0 0-4 0,0 0 0 15,0 2 0-15,0-1 1 0,2 1-4 0,2 3 0 0,-1-5 0 16,-1 0 1-16,-2-7-5 0,4 10 1 0,-4-10 0 16,0 5 0-16,0-5-4 0,0 6 1 0,0-6-1 15,0 6 1-15,0-6-3 0,0 7 0 0,0-7 0 16,0 6 1-16,0-6-3 0,5 13 0 0,-1-2-1 16,-2-6 1-16,0 2-3 0,0 2 0 0,0-4 1 15</inkml:trace>
  <inkml:trace contextRef="#ctx0" brushRef="#br0" timeOffset="3495.98">29184 10627 1381 0,'0'0'0'0,"0"0"0"16,-3 0 0-16,3 0 36 0,-10 0 1 0,10 0-1 0,-9 0 1 15,9 0 17-15,-4 0 0 0,4 0-1 16,0 0 1-16,0 0-46 0,0 0 1 0,0 0 0 0,0 0 0 16,0 0-10-16,-2 4 1 0,2-4 0 0,-3 12 0 15,3-12-10-15,-4 14 1 0,4-14 0 0,-4 19 0 16,4-19-14-16,-2 21 1 0,2-21 0 0,0 20 0 15,0-20 9-15,0 21 0 0,0-21 1 0,0 21 0 16,0-21 5-16,0 26 1 0,0-26 1 0,-2 26-1 0,2-26 5 16,-5 26 0-16,5-26 0 0,-2 26 0 0,2-26 1 15,0 15 0-15,0-15 0 0,0 18 0 16,0-18 2-16,0 13 1 0,0-13 1 0,0 16-1 16,0-16 7-16,0 21 1 0,0-21 1 0,0 17-1 0,0-17 8 0,0 16 1 0,0-16-1 15,0 10 1-15,0-10 3 0,6 7-1 0,-6-7 1 16,3 7 0-16,-3-7-1 0,0 7-1 0,0-7 0 15,0 7 2-15,0-7-7 0,6 12 1 0,-6-12 0 16,4 12 0-16,-4-12-2 0,0 10 0 0,0-10 1 16,0 9 0-16,0-9-4 0,0 9 2 0,0-9-1 15,0 5 0-15,0-5-2 0,0 7-1 0,0-7 0 16,0 8 1-16,0-8-4 0,0 6 1 0,0-6-1 16,0 12 1-16,0-12-3 0,0 12-1 0,0-12 1 0</inkml:trace>
  <inkml:trace contextRef="#ctx0" brushRef="#br0" timeOffset="4057.98">29158 11776 1218 0,'-2'2'0'0,"2"-2"0"0,2 4 0 0,-2-4 17 0,8 0 1 15,-8 0 0-15,2 0 0 0,-2 0 0 0,0 0 1 0,0 0 0 16,0 1 0-16,0-1-10 0,0 7 1 0,0-7 0 15,0 4 0-15,0-4-10 0,0 8 0 0,0-8 0 16,0 14 1-16,0-14-2 0,5 16 0 0,-5-16 0 16,6 31 1-16,-4-12-1 0,-2 2 1 0,0-2-1 15,0-2 1-15,0 0 0 0,-2 1 0 0,2 1 0 16,2 0 0-16,-1 0 0 0,-1 0 1 0,0 0-1 16,0 3 1-16,2 1 2 0,2-2 2 0,0 1-2 0,-2 1 2 15,-2-3 3-15,-2 3 0 0,0-1-1 0,2-1 2 16,2 0 3-16,0 0 0 0,-2-2 0 0,-2-2 1 15,0-1 0-15,0 1 1 0,0-1-1 0,0 1 0 16,0-3 0-16,1 0-1 0,-1-1 1 0,0-1-1 16,2 1 5-16,2-1 0 15,0-2-1-15,-2-1 1 0,0 1 2 0,0-3 0 16,0 0 0-16,-2 0 1 0,0 0-5 0,0-2 1 0,2-5 0 0,0 10 0 0,0-10-2 16,-4 11-1-16,4-11 1 0,0 8 0 0,0-8-2 15,-2 4 0-15,2-4 0 0,-1 3 1 0,1-3-4 16,-4 7 1-16,4-7-1 0,-4 4 1 0,4-4-2 15,0 3 0-15,0-3-1 0,0 4 2 0,0-4-2 0,0 8 0 16,0-8 0-16</inkml:trace>
  <inkml:trace contextRef="#ctx0" brushRef="#br0" timeOffset="4564.07">29147 12903 1143 0,'-2'4'0'16,"2"-4"0"-16,2 12 0 0,-2-12 29 0,7 10 1 0,-7-10 0 0,4 9 0 15,-4-9 7-15,2 8 1 0,-2-8-1 0,0 2 1 16,0-2-23-16,0 7 0 0,0-7-1 0,0 7 1 0,0-7-13 16,2 14 0-1,-2-14 0-15,6 24 2 0,-6-24-4 0,-2 26 1 0,2-26-1 16,-4 33 1-16,4-33-1 0,0 31 1 0,0-31-1 16,-4 29 1-16,4-29-1 0,-4 25 1 0,4-25-1 15,-3 29 2-15,1-10 0 0,0 0 0 0,0-2 0 16,0 1 1-16,0 1 1 0,1 0 0 0,1 0 1 15,0 0-1-15,0 2 2 0,1-4 1 0,3 2-2 16,-2 0 2-16,0 0 1 0,-2-2 0 0,-2 1 0 0,0 1 1 0,0-4-1 0,-1 3-1 16,-1-3 1-16,2-1 0 0,2-4 1 0,0-1 0 15,0-2 0-15,0-2 1 0,0 2 4 0,0 0 0 16,0 0 1-16,0-2-1 0,0-5-4 0,0 10 2 0,0-10-2 16,0 11 1-16,0-11-2 0,0 10 0 0,0-10 0 15,0 7 1-15,0-7-3 0,0 4 0 0,0-4-1 16,0 3 1-16,0-3 0 0,0 4 1 0,0-4-1 15,0 5 1-15,0-5-2 0,0 1 1 0,0-1-2 16</inkml:trace>
  <inkml:trace contextRef="#ctx0" brushRef="#br0" timeOffset="4906.07">29141 13846 1143 0,'-5'2'0'0,"5"-2"0"0,-9 10 0 15,9-10 21-15,0 0 2 0,0 0-1 0,0 0 1 0,0 0 8 0,0 6 2 16,0-6-1-16,0 8 1 0,0-8-15 0,5 7 1 16,-5-7 0-16,4 9 0 0,-4-1-13 0,0 3-1 15,0 1 1-15,2 2-1 0,3-4-2 0,1 1 0 16,-2 1 0-16,-1-4 1 0,1 4-2 0,0-3 0 15,0 3 0-15,-3 2 2 0,1 0-2 0,0-2 0 16,0 2 1-16,-2 1 0 0,0 4 0 0,0 0 2 16,0 0-1-16,2-1 1 15,2 1 0-15,-3-2 1 0,1 2 0 0,0 0-1 0,0-1 1 0,0-1 1 16,-2 0-1-16,-2 0 1 0,0 1 1 0,-2-1 1 0,3-1-1 16,1 1 1-16,1-3 1 0,1 0 0 0,0-1 0 15,-2 0 0-15,0-3 4 0,0-1-1 0,2-1 0 16,2 1 2-16,-1-2 1 0,-1-2-1 0,-2-5 1 15</inkml:trace>
  <inkml:trace contextRef="#ctx0" brushRef="#br0" timeOffset="5877.08">29086 5761 715 0,'3'-2'0'15,"-3"2"0"-15,-5 0 0 0,5 0 0 0,-23-1 2 0,23 1-1 16,-18-4 0-16,18 4 2 0,-4-9 2 0,4 9-2 15,0-6 2-15,0 6-2 0,0-6 1 0,0 6 1 0,0-8-1 16,0 8 0-16,0-9 0 0,0 9 1 0,0-12-1 16,0 12-2-16,0-16 2 0,0 16-2 0,6-17 1 0,-6 17 1 15,3-28-1-15,-3 28 1 0,0-24-1 16,0 24 1-16,-2-22 2 0,2 22 0 0,0-18-1 16,0 18 4-16,0-15 0 0,0 15 0 0,-1-18 1 15,1 18 12-15,-4-6-1 0,4 6 0 0,-4-9 2 0,4 9 8 0,0-12 0 16,0 12 1-16,-4-9 0 0,4 9-1 31,-3-9 0-31,3 9-1 0,0-10 2 0,0 10-5 16,-4-5 1-16,4 5 0 0,-4-12 0 0,4 12-3 15,-4-9 0-15,4 9 1 0,-3-15 0 0,3 15-6 0,-4-11 1 16,4 11-1-16,-6-12 0 0,6 12-3 0,-3-10 1 16,3 10-1-16,-8-14 0 0,8 14-4 0,-7-21 0 0,7 21 0 15</inkml:trace>
  <inkml:trace contextRef="#ctx0" brushRef="#br0" timeOffset="6114.2">28895 4994 1143 0,'-1'0'0'0,"1"0"0"0,3-7 0 15,-3 7 18-15,2-8 1 0,-2 8 0 0,-2-14 0 0,2 14 17 16,-3-12 0-16,3 12 0 0,-4-17 0 0,4 17-9 16,-4-16 0-16,4 16 0 0,-4-16 1 0,4 16-15 15,0-8 1-15,0 8-1 0,-3-16 2 0,3 16-10 0,-4-14 2 16,4 14 0-16,-4-19-1 0,4 19-2 0,2-10-1 16,-2 10 1-16</inkml:trace>
  <inkml:trace contextRef="#ctx0" brushRef="#br0" timeOffset="7348.69">31280 10729 414 0,'0'0'0'0,"0"0"0"0,0 0 0 15,0 0 14-15,0 6 2 0,0-6-2 0,0 12 2 16,0-12 36-16,0 10-1 0,0-10 1 0,0 19 1 0,0-19-25 15,6 26 1-15,-6-26 0 0,6 24 0 16,-6-24 15-16,2 25 0 0,-2-25 0 0,0 24-1 16,0-24-17-16,0 21 0 0,0-21 0 0,0 22 0 0,0-22-4 15,-2 26 1-15,2-26-1 0,-4 26 0 0,4-26-1 16,-4 24-1-16,4-24 0 0,-4 26 1 0,4-26 2 16,0 23-1-16,0-23 1 0,0 22-1 0,0-22 1 0,0 28-1 15,0-28 0-15,0 26 1 0,0-26-4 16,0 31 0-16,0-31 0 0,6 22 0 0,-6-22 1 0,4 20 1 15,-4-20-1-15,0 17 0 0,0-17 6 16,0 12 1-16,0-12-1 0,0 9 1 0,0-9-2 16,0 8 2-16,0-8 0 0,0 5 0 0,0-5-3 0,0 7-1 15,0-7 1-15,0 12-1 0,0-12-1 0,0 13-1 16,0-13 0-16,0 10 2 0,0-10-9 0,0 10 2 16,0-10-1-16</inkml:trace>
  <inkml:trace contextRef="#ctx0" brushRef="#br0" timeOffset="7849.04">31318 11754 1218 0,'-2'2'0'0,"2"-2"0"0,-2 5 0 0,2-5 23 15,-2 5-1-15,2-5 1 0,-4 2 0 0,4-2 4 16,0 3 1-16,0-3 0 0,0 4 0 0,0-4-20 16,0 3 0-16,0-3 0 0,0 5 0 15,0-5-8-15,0 12 0 0,0-12 0 0,0 20 1 16,0-20-2-16,2 20-1 0,-2-20 1 0,8 23 0 0,-8-23 0 15,0 31 1-15,0-31-1 0,0 26 1 0,0-26 0 16,-2 28 0-16,2-28 0 0,0 29 0 0,0-12 0 16,2 2 1-16,0 0-1 0,-2-3 1 0,-2-2 1 15,0 1 2-15,0 1-2 0,0 0 1 0,2-1 3 16,0 1 0-16,0 1-1 0,0 0 1 0,0-1 3 0,2 3 0 16,2-4 0-16,-2 3 1 0,-1-6 3 0,1 2 1 0,0 0-1 15,0-1 2-15,0-4 2 0,-2 0 1 16,0-1-1-16,0 1 1 0,-2 0-2 0,0 1 1 0,2-3 0 15,0-2 0-15,0 4 3 0,0-4 0 0,0 2 0 16,0 0 2-16,0-7-1 0,0 10 0 0,0-10 1 16,0 7 0-16,0-7-8 0,0 9 0 0,0-9 1 15,0 5-1-15,0-5-1 0,0 7-1 0,0-7 0 0,0 3 1 16,0-3-6-16,0 6 0 0,0-6 1 16</inkml:trace>
  <inkml:trace contextRef="#ctx0" brushRef="#br0" timeOffset="8310.21">31415 12830 1155 0,'-2'4'0'0,"2"-4"0"0,-8 10 0 0,8-10 21 15,-15 7 0-15,15-7 0 0,-9 9 1 0,9-9 7 16,-4 12 0 0,4-12 0-16,-2 9 0 0,2-9-18 0,0 6 2 0,0-6-2 15,0 9 1-15,0-9-9 0,0 17-1 16,0-17 0-16,0 21 0 0,0-21-2 16,0 26 0-16,0-26 0 0,-1 28 0 0,1-28 0 0,0 21 0 0,0-21 0 15,-2 20 0-15,2-20 0 0,0 26 1 0,0-26-1 0,0 31 2 16,0-31-1-16,-4 28 1 0,4-28-1 0,-4 28 1 15,4-28 2-15,2 31-1 0,-2-31 0 0,4 29 2 16,-4-29 1-16,0 26 0 0,0-26 0 0,0 23 1 16,0-23 0-16,0 24 2 0,0-24 0 0,0 21 0 0,0-21 0 15,0 21 0-15,0-21 0 0,-2 20 1 16,2-20-1-16,0 21 0 0,0-21 0 0,-4 21 1 0,4-21-1 16,0 21 0-16,0-21 0 0,0 19 1 0,0-19-2 15,0 12 0-15,0-12 0 0,-2 10 1 0,2-10-2 0,0 11 1 16,0-11-2-16,-1 10 2 0,1-10-3 0,0 10 0 15,0-10 1-15,0 11 0 0,0-11-2 16,0 15 2-16,0-15-2 0</inkml:trace>
  <inkml:trace contextRef="#ctx0" brushRef="#br0" timeOffset="8699.94">31400 13895 1155 0,'-4'5'0'0,"4"-5"0"0,-13 17 0 16,13-17 19-16,-21 12 1 0,21-12-1 0,-14 16 0 16,14-16 12-16,-4 21 2 0,4-21-1 0,-2 15 1 15,2-15-15-15,0 9 1 0,0-9-1 0,0 14 1 16,0-14-14-16,0 22 2 0,0-22 0 0,0 26 0 0,0-26-4 15,0 24 0-15,0-24 1 0,0 28 0 0,0-28 1 16,0 24-1-16,0-24 1 0,0 23-1 0,0-23 2 16,0 19 0-16,0-19 0 0,0 22 1 15,0-22 1-15,0 30 0 0,0-30-1 0,0 22 2 16,0-22 3-16,0 24-1 0,0-24 0 0,0 21 1 0,0-21 2 16,0 21-1-16,0-21 1 0,0 21 0 0,0-21 2 15,0 26 0-15,0-26-1 0,0 22 1 0,0-22-2 16,6 18-1-16,-6-18 1 0,3 19 0 0,-3-19-3 0,-2 15 1 15,2-15-1-15,0 14 0 0,0-14-2 0,0 14 0 16,0-14 0-16,0 14 0 0,0-14-3 16,0 15 0-16,0-15 1 0</inkml:trace>
  <inkml:trace contextRef="#ctx0" brushRef="#br0" timeOffset="8895.62">31435 14732 1231 0,'-4'9'0'0,"4"-9"0"16,-1 17 0-16,1-17 19 16,5 12 1-16,-5-12-1 0,6 23 1 0,-6-23 16 0,2 33 0 15,-2-33 0-15,0 29 0 0,0-29-16 0,-2 16 0 16,2-16 0-16,0 15 2 0,0-15-17 0,0 21 1 16,0-21-1-16,0 21 2 0,0-21-7 0,0 21 1 15,0-21-1-15</inkml:trace>
  <inkml:trace contextRef="#ctx0" brushRef="#br0" timeOffset="9850.99">31284 10520 757 0,'0'0'6'15,"0"0"17"-15,0 0 1 0,0 0-1 0,-5-29 2 0,5 29-1 16,3-19-1-16,-3 19 1 0,0-23 0 0,0 23-6 0,-3-29 1 15,3 29-1-15,-4-33 1 0,2 14-4 16,-2-2 0-16,2 0-1 0,1 0 2 0,-1 1-2 0,0-1 2 16,0-3-1-16,0 3 1 0,-2-3 0 0,1 1 2 15,1 2-1-15,0 6 1 0,0-1 5 0,0 4 0 16,-2 0 0-16,1 0 0 0,-1 2 4 0,0 1 0 0,2 2 0 0,1 0 0 16,-3-2-4-16,-2 1 1 0,1-1 0 0,-1 0 0 15,2 1 3-15,2 1 0 0,1 2 0 0,-1-6 1 16,-2 1-3-16,0 1-1 0,2 1 1 0,1 1 1 0,1 7-5 15,-4-9 2-15,4 9-1 0,-2-12 1 0,2 12-8 16,0-9 1-16,0 9 0 0,0-12-1 0,0 12-3 16,0-12 0-16,0 3-1 0,0-3 2 0,0 0-6 15,0-7 1-15,0 0 0 16</inkml:trace>
  <inkml:trace contextRef="#ctx0" brushRef="#br0" timeOffset="10244.64">31094 9283 1081 0,'-4'0'1'0,"4"0"16"0,-3-2 1 0,3 2-1 0,-26-28 1 16,26 28 9-16,-2-17 0 0,2 17 0 0,3-23 0 15,-3 23-23-15,4-34 1 0,-2 17-1 0,0 1 2 16,-2-5-6-16,-4 0 1 0,2 2 0 0,2 6 0 16,0-5-1-16,-2 3 0 15,1-1 0-15,1-1 0 0,1 1 0 0,3 2 0 16,-2-3 0-16,0 2 0 0,0 2 0 0,-2 0 0 0,0 2 0 0,0 3 0 0,0-1 4 16,0 0-1-16,0-3 0 0,0-3 1 0,0 1 3 15,0-2 2-15,0-1-1 0,-2 1 1 0,-2-1 4 16,-1-2 0-16,1 2-1 0,2 3 2 15,2 2-1-15,0 1 2 0,-2 3 0 0,2-1-1 0,0 0 0 16,-2 1 0-16,0-1 1 0,2-1-1 0,0-3-2 0,0 0-1 16,0 1 0-16,0-4 0 0,0 2-2 0,0-1 0 15,0-1 0-15,0 2 1 0,-1-3-2 16,-1 1 0-16,0 1 0 0,0 1 0 0,0 2-2 16,0 0 1-16,0-1 0 0</inkml:trace>
  <inkml:trace contextRef="#ctx0" brushRef="#br0" timeOffset="10733.41">31081 7718 1004 0,'2'-3'0'0,"-2"3"0"15,-6-2 0-15,6 2 20 0,-24-2 0 0,24 2 0 0,-15-5 1 16,15 5 15-16,2-12 1 0,-2 12-1 0,2-14 1 16,-2 14-23-16,0-10 2 0,0 10 0 0,0-19-1 15,0 19-11-15,0-31 0 0,-2 13-1 0,2-1 2 0,-2 2-5 16,-1 0 1-16,-1-4-1 0,2 4 1 0,2 3-1 15,0 3 0-15,0-1 0 0,0 0 0 0,0 0 1 0,0-2 0 16,0 2 1-16,0-2 0 0,0 0 1 16,-2-1 2-16,2-2-2 0,0-1 2 0,-2-1 1 15,-2-2 1-15,3 4 0 0,1-4 1 0,0 4 2 16,-2 1 1-16,2 3-1 0,0-1 1 0,0 2 0 16,-2 1 2-16,2 4-1 0,0 2 0 0,0 5 0 15,0-8-1-15,0 8 0 0,-2-13 2 0,2 13-3 16,0-8 1-16,0 8 0 0,-4-4 0 0,2-4-1 15,1-1 0-15,-1-3 1 0,-2 0 0 0,2-6-3 16,0 3 1-16,-1-2 0 0,-1 4 0 0,0 1-3 0,0 4 2 16,2 1 0-16,1 2 0 0,1 5-3 0,-4-11 1 15,2 6 0-15,0-4-1 0,0 2 0 0,0 2-1 0,1-3 1 16</inkml:trace>
  <inkml:trace contextRef="#ctx0" brushRef="#br0" timeOffset="11133.5">30997 6407 1017 0,'6'-9'0'0,"-6"9"0"16,-13-14 0-16,-10 14 16 0,-5 5 0 0,4-5-1 16,7-5 1-16,10 2-2 0,7-8-1 0,2 3 1 0,0 2-1 15,-2 6-6-15,3-3 0 0,-3 3-1 16,0-5 1-16,0 5-6 0,0-9 0 0,0 2 0 0,-1-2 0 15,-3 1-1-15,0-4 2 0,0 0-1 0,1-2 0 0,-1 2 0 16,0 1 1-16,2 3-1 0,1 2 2 0,1 6 3 16,-6-12 1-16,4 5 0 0,0 2-1 0,2 5 8 15,-3-12-1-15,1 7 1 0,0-4-1 0,0 2 8 16,-2-1-1-16,2-1 0 0,0-3 0 16,1 0 1-16,-1 0 2 0,0-2-1 0,0 2 1 0,0 5-3 15,0-2 1-15,0 0 0 0,1-3 0 0,-1 4-2 16,-2-3 1-16,2 3 0 0,0-1 1 0,-1 0-8 15,-1 1 2-15,2-1-1 0,0 0 1 0,0 2-4 16,0 2 0-16,2-3 0 0,0 1 1 0,0 2-3 16,0-4 0-16,0 2 0 0,0 0 0 0,0 2-3 0,0-4 2 15,0 2-1-15,-2 2 1 0,1-4-3 0,-1 2 1 16,0 2 0-16,0-3-1 0,0 1-1 0,0 2 0 16,2-4 1-16,0 0-1 0,0-3-2 0,0 2 2 15,0-1-2-15</inkml:trace>
  <inkml:trace contextRef="#ctx0" brushRef="#br0" timeOffset="11527.54">30824 5501 1004 0,'-2'-3'0'16,"2"3"0"-16,-4-9 0 0,4 9 17 0,-5 0 0 15,5 0-1-15,-4-7 1 0,4 7-3 0,-4-12 0 0,4 12 1 16,0-10-1-16,0 10-7 0,-3-10 0 0,3 10 0 15,0-6 0-15,0 6-7 0,-4-8 2 0,4 8-1 16,-2-9 0-16,2 9-1 0,0-10 0 0,0 10 0 0,0-9 0 16,0 9-1-16,-2-12 1 0,2 12 0 0,0-14 0 15,0 14-1-15,-4-19 1 0,4 19 0 0,-3-21 0 16,3 21 0-16,-4-21 1 0,4 21-1 0,-4-20 1 16,4 20 2-16,-3-18 2 0,3 18-2 0,-6-17 2 0,6 17 4 15,-4-12 1-15,4 12-1 0,-5-16 1 0,5 16 7 16,-4-20-1-16,4 20 1 0,-6-14 0 0,6 14 3 15,-3-11 0-15,3 11 1 0,-8-13-1 0,8 13-1 16,-7-13 1-16,7 13-1 0,-4-20 1 0,4 20-4 0,-4-21 1 0,4 21-1 16,-4-24 0-16,4 24-3 0,-3-12-1 0,3 12 1 15,0-9-1-15,0 9-1 0,-2-9 1 0,2 9 1 16,-2-3-1-16,2 3 3 0,-4-7-1 0,4 7 1 16,-3-5 1-16,3 5-1 0,-4-9 2 0,4 9-1 15,-6-16 1-15,6 16-7 0,-3-13 0 0,3 13 0 16</inkml:trace>
  <inkml:trace contextRef="#ctx0" brushRef="#br0" timeOffset="11810.33">30712 4645 1093 0,'-4'-2'0'0,"4"2"0"0,-3-3 0 0,3 3 20 16,-4 0 1-16,4 0-1 0,0-7 2 0,0 7 9 15,0-9 2-15,0 9-1 0,0-9 1 0,0 9-22 16,0-3 0-16,0 3 0 0,0-5 2 0,0 5-12 16,0-5 0-16,0 5 0 0,-2-7 0 0,2 7-2 0,0-12 1 15,0 12 0-15,-2-13 0 0,2 13-1 0,0-8 0 0,0 8 0 16,-2-12-1-16,2 12 0 0,0-9 0 0,0 9 0 15,-1-12 0-15,1 12-1 0,0-9 1 0,0 9 0 16</inkml:trace>
  <inkml:trace contextRef="#ctx0" brushRef="#br0" timeOffset="11950.88">30662 4392 703 0,'-2'4'0'0,"2"-4"0"0,-2 0 0 0,2 0 7 0,-2 0 0 15,2 0-1-15,-3 0 1 0,3 0 5 0,-4 0 1 0,4 0-1 16,0 0 2-16,0 0-4 0,-4-4 0 0,4 4 0 15,-4-5 1-15,4 5-6 0,-3-3-1 0,3 3 1 16,-4-4-1-16,4 4 3 0,-4-5-1 0,4 5 1 0,0-16 1 0,0 16 1 16,-4-26 1-16,4 7-1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17:45.345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28195 10570 300 0,'-2'-1'0'0,"2"1"0"0,-4-4 0 15,4 4 0-15,-9-7 1 0,9 7 0 0,-11-5 1 0,11 5 2 16,0-9 1-16,0 9-1 0,2-7 1 0,-2 7 2 0,0-5 1 0,0 5 0 16,0-8 0-16,0 8 10 0,0-4 0 0,0 4 0 0,0-5 0 15,0 5-7-15,0-4 1 0,0 4 1 0,0-3-1 16,0 3 0-16,0 0 1 0,0 0-1 0,0 0 2 16,0 0-3-16,-4-2 0 0,4 2 0 0,-4 0 0 15,4 0 3-15,-7-3 1 0,7 3-1 0,-11-4 1 16,11 4 8-16,-12-3 2 0,12 3-1 0,-5 0 0 0,5 0 12 15,-6 0 1-15,6 0-1 0,-2 0 1 0,2 0 0 16,-3 0 0-16,3 0 0 0,-4 0 1 0,4 0-3 16,-6-2 1-16,6 2-1 0,-3 0 1 0,3 0-9 15,-4 0 0-15,4 0 0 0,-4 0 1 0,4 0-7 16,-4-2 0-16,4 2 1 0,0 0-1 16,0 0-3-16,0 0 0 0,0 0 0 0,0-3 0 15,0 3-1-15,2-2 0 0,-2 2 0 0,13 0 1 0,-13 0-5 0,15 0 0 16,-15 0 1-16,21 0-1 0,-21 0-3 0,28 4 0 15,-28-4 0-15,18 10 2 0,-18-10-5 0,11 10 2 16,-11-10-1-16,10 11 1 0,-10-11-1 0,9 10 0 16,-9-10 0-16,9 12 1 0,-9-12-3 0,4 21 2 15,-4-21-1-15,2 16 1 0,-2-16-2 0,-4 20 0 0,4-20 1 16,-9 21 0-16,9-21-2 0,-17 26 1 0,17-26 0 16,-18 16 0-16,18-16 0 0,-23 10 0 0,23-10-1 15,-18 7 1-15,18-7 0 0,-13 0 1 0,13 0 0 16,-17-3 1-16,17 3-1 0,-19-6 0 0,19 6 1 0,-17-17 0 0,17 17 6 15,-9-22 0-15,9 22 1 0,-4-33-1 0,2 15 5 16,2 1 2-16,2 5-2 0,2-4 1 0,0 4-1 16,0-2 1-16,1 2 0 0,3 0 1 0,1 0-3 15,0 0-1-15,-1 3 1 0,-3 2 1 0,-5 7-4 16,10-7 0-16,-10 7-1 0,13-6 2 0,-6 2-6 16,0 1 0-16,1 1 0 0,-1 2 0 0,-7 0-2 15,12 5 0 1,-12-5 0-16,13 5 1 0,-4-1-3 0,0 3 0 0,-1 1 0 0,-3-1 1 0,1 4-4 15,-1 1 1-15,-1 3 0 0,-2-3 0 16,0 2-1-16,-4 2-1 0,-2-4 0 0,1 0 0 16,-3-3 2-16,-3-1-1 0,-1 1 0 0,1 0 1 15,0-1 0-15,-2 3 1 0,-1-3-1 0,1-2 1 16,-2 0 0-16,-2-4 1 0,0 0 0 0,2 0-1 16,2-4-1-16,0-2 0 15,2 1-1-15,-1-2 2 0,3-2-2 0,3-2 2 16,0 1-2-16,1-3 2 0,-1 1-3 0,0-1 1 0,2 1-1 15,2-2 2-15,0 0-3 0,0-2 1 0,2 2 0 16,2 1 1-16,2 1-2 0,1 0 0 0,0 1 0 16,-1 2 0-16,2 2 0 0,-1 2 0 0,-7 3 1 15,11-6 0-15,-11 6-2 0,11-3 1 0,-11 3 0 0,12 0 0 16,-12 0 0-16,11 0 0 0,-4 0 0 16,1 3 2-16,-1 1-2 0,2 1 0 0,3 0 0 0,4 6 2 15,-12-6 0-15,0 2-1 0,-2 1 0 0,-1 4-1 0,-1-3 2 16,-1 0-2-16,-1 3 1 0,-2-4-1 0,-2 5 0 0,-1-1 0 15,-2-4 2-15,-1 1-2 0,-1 0 0 0,2-2 0 16,0-2 1-16,-3-2-1 0,1 1 0 0,0-4 1 0,0-4-1 16,-2 3 0-16,-2-3 1 0,2-3 0 0,0-2 0 15,0-4 1-15,0-1-1 16,2 2 0-16,5-2 0 0,4 0 0 0,2-2 0 16,0 1-1-16,-2 1 1 0,2 2-1 0,2 0 0 15,2 0 1-15,0 0-1 0,-1-2-1 0,3 2 1 16,1 1 0-16,1 6 0 0,-8 5-1 0,11-9 1 15,-4 6-1-15,3-1 1 0,-1 3 0 0,0-1 1 0,1 2-1 16,1 0 1-16,2 0-1 0,0 0 0 0,0 2 0 16,-2 3 2-16,0-2-2 0,0 6 1 0,1-4-1 0,-3 2 1 0,0-2-1 15,-1 4 2-15,-3 1-2 0,1 1 1 0,0-1-1 16,-3 1 0-16,-1-1 0 0,0 2 2 0,-4 2-2 16,-2 1 1-16,1-4-1 0,-3 1 1 0,-3 0-1 0,-1 0 2 15,1-5-2 1,-2 2 1-16,-2-1-1 0,-2-1 0 0,2-2 0 0,0 1 2 15,0-3-2-15,0 1 1 0,4-4-1 0,-1-4 1 16,1 2 0-16,0 1 0 0,-1-3 0 0,1-1 0 16,0 0-1-16,1-2 1 0,1 2-1 0,1-4 0 15,2 0 0-15,3-1 0 0,1-4 0 0,0 2 0 16,3-4 0-16,3 3 0 0,-1 1 1 0,3-1-1 16,1 5 0-16,2-1 0 0,-3 6 0 0,-1-4 1 15,1 2-2-15,-1 1 1 0,1 1-1 0,-1 1 2 0,2-2-2 16,1 3 1-16,1 1 0 0,0 0 0 0,0 0-1 15,2 1 0-15,-3 3 0 0,-1-4 0 0,0 3-1 16,1 3 1-16,-10-6 0 0,11 5 0 0,-11-5-1 16,11 10 0-16,-11-10-1 0,7 11 1 0,-7-11-1 15,4 10 1-15,-2 0-1 0,-2 1 1 0,-2-1-2 16,-2 2 2-16,-3 0 0 0,-1 0 0 0,-1-1 0 0,-2-1 1 16,4-3 0-16,-1-7 0 0,1 4 0 0,-1-3 0 15,1 3 0-15,-1-4 0 0,1 0 0 0,-1 0 0 0,8 0 0 0,-11-5 0 0,11 5 0 0,-7-4 0 16,1-6 0-16,1-1 1 0,3-1-1 0,0 0 0 31,2-4 0-31,2 3 1 0,1 1-1 0,3-1 0 0,1 5 0 16,1-4 0-16,-1 1 0 0,3 1 0 0,-3 3 0 15,1 2 0-15,1-4 0 0,0 6 0 0,-9 3 0 0,13-9 0 16,-13 9 0-16,11-7 0 0,-11 7 0 16,12-3 0-16,-12 3 0 0,11 0 0 0,-11 0 0 0,7 1 0 15,-7-1 0-15,8 6 0 0,-8-6 0 0,7 6 0 16,-7-6 0-16,4 9 0 0,-4-9 0 0,4 9 0 15,-4-2 0-15,0 0 0 0,-2 1 0 0,0-1 0 0,-2 0 0 16,0 2 0-16,1-4 0 0,-3 2 0 0,6-7 0 16,-11 10 0-16,11-10 0 0,-11 7 0 0,11-7 0 15,-11 5 0-15,11-5 0 0,-12 2 0 0,12-2 0 16,-11 0 0-16,11 0 0 0,-7-2 1 0,7 2-1 16,-8-3 0-16,8 3 0 0,-7-10 1 0,5 3-1 15,0 1 0-15,0-2 0 0,0 1 1 0,2 7-1 16,0-11 0-16,0 11 0 0,0-10 0 0,0 10 0 15,4-9 0-15,-4 9 0 0,4-6 0 0,-4 6 0 0,4-7 0 16,-4 7 0-16,5-7 0 0,-5 7 0 16,8-4 0-16,-8 4 0 0,5-3 0 0,-5 3 0 0,8 0 0 15,-8 0 0-15,3 0 0 0,-3 0-1 0,4 3 1 16,-4-3 0-16,6 7 0 0,-6-7-1 0,3 9 1 16,-1-4-1-16,-2 2 1 0,-2 2-1 0,1-1 1 15,-3 1-1-15,-2 0 1 0,1-1-1 0,-3-1 0 0,1 0 0 16,-1 0 1-16,1-2-2 0,-1 0 1 0,-1 0 0 15,0-1 0-15,-1-1 0 0,1-3 1 0,2 0-1 16,-1 0 1-16,1 0-1 0,1 0 1 0,6 0 0 0,-11-5 0 0,11 5-1 16,-7-7 1-16,7 7 0 0,-8-7 0 0,8 7 0 15,-4-10 0-15,3 3 0 0,1 0 0 0,0 0 0 16,1 0 0-16,3-1 0 0,0-1 0 0,1 0 0 16,1 1 0-16,0 1 0 0,-1 2 0 0,-5 5 0 0,11-11 0 15,-11 11 0-15,12-5 1 0,-12 5-1 16,7-5 0-16,-7 5 0 0,7-4 1 0,-7 4-1 0,8 0 0 15,-8 0 0-15,11 4 0 0,-11-4 0 0,8 8 0 16,-3 1 0-16,-1 0 0 0,-2-2 0 16,0 1 0-16,-1 10 0 0,-2-6 0 0,-1 2 0 15,-2 1 0-15,0-10 0 0,1 4 1 0,-3 1-1 16,0-4 1-16,-5 6-1 0,-2 0 1 0,0-4 0 16,0 1 0-16,6-5 1 0,-3-1-1 0,1-3-1 15,0 2 1-15,1-2-1 0,1 0 1 0,-1 0 0 0,1-2 0 16,-1 2 0-16,1-3 0 0,7 3-1 0,-11-9 1 15,1-1-1-15,3-1 2 0,3-4-2 0,2-1 0 0,2 2 0 16,2-3 1-16,2 1-1 0,2 1 0 0,-3 6 0 16,1 0 0-16,0 3 0 0,1-1 0 15,-1 0 0-15,2 1 1 0,-6 6-1 0,11-10 0 0,-4 5 0 16,1 1 0-16,-1 1 0 0,1 1 0 0,1-1 0 16,0 1 0-16,1 0 0 0,1 2 0 0,6 2 0 15,-3 0 0-15,1 1 0 0,-2 2 0 0,-5-1 0 16,-1 1 0-16,1 2 0 0,-1-2 0 0,1 2 0 15,-3 2 1-15,1-1-1 0,-2 5 0 16,-1 7 0-16,-1-1 0 0,-4 0 0 0,-3 0 0 0,-1-1 0 16,-1-3 0-16,-3-1 0 0,-1-2 0 0,6-5 0 15,-3 2 0-15,1-4 0 0,-1 2 0 0,-7 2 0 16,0-2 0-16,1-2 0 0,-1-2 0 0,2-1 0 16,-2-2 0-16,2-2 0 0,-2-1 0 0,5-1 0 0,1-1 0 15,2-2 0-15,1-2 0 0,-3-10 0 0,1 2 0 16,5 0-1-16,1-4 1 0,4 0 0 0,-1 1 0 15,5-1-1-15,0 0 1 0,-1 5 0 0,3 3 0 0,1-1-1 16,0 2 1-16,-9 12-2 0,11-11 2 0,-11 11-1 16,12-7 1-16,-12 7 0 0,13-5 0 0,-6 0-1 15,1 1 1-15,-1 1-1 0,0 3 1 0,1-3-1 16,-1 3 1-16,1 0 0 0,-1 0 0 0,1 3 0 0,-1-3 0 0,3 3 0 16,-1 3 0-16,-2-1 0 0,1 2 0 0,3 5 0 15,-4 0 0-15,-1 2 0 0,-4 0 0 0,0 1 0 16,-4-1 1-16,0 3-1 0,-2-3 1 0,-1 2 0 15,-3-1 0-15,-1-1-1 0,-2 2 2 0,3-11-1 0,1 2 0 16,-1-2-1-16,-1 2 1 0,0-5-1 0,-1 5 1 16,1-6-1-16,0 3 1 0,1-2 0 0,1-2 0 15,-1 0 1-15,1 0-1 0,-1-2 0 0,1-2 0 0,7 4-1 16,-11-8 1-16,2-1-1 0,3-3 1 16,2-2-1-16,2-1 0 0,2 1 0 0,2-2 1 15,2 2-1-15,0 1 0 0,-1 7 0 0,1-2 0 16,0 1 0-16,0 2 0 0,-4 5 0 0,7-13 0 15,-7 13 0-15,9-8 0 0,-9 8 0 0,12-9 0 16,-12 9 0-16,13-9 0 0,-13 9 0 0,11-3 0 16,-11 3 0-16,11 0 0 0,-11 0 0 0,11 0 0 0,-11 0 0 15,9 2 0-15,-9-2 0 0,10 7 0 0,-10-7 0 16,7 8 0-16,-7-8 0 0,6 12 0 0,-4-5 0 0,0 0 0 16,-2 0 0-16,0 0 0 0,0 2 0 0,-2-4 0 15,2-5 0-15,-4 10 0 0,4-10 0 0,-4 11 0 16,4-11 0-16,-4 7 0 0,4-7 0 0,-3 8 0 15,3-8 0-15,-2 4 0 16,2-4 0-16,0 3 0 0,0-3 0 0,0 5 0 0,0-5 0 16,0 2 0-16,0-2 0 0,0 0 0 0,0 0 0 15,0 0 0-15,0 0 0 0</inkml:trace>
  <inkml:trace contextRef="#ctx0" brushRef="#br0" timeOffset="3230.89">28057 10513 1293 0,'2'-2'0'0,"-2"2"0"15,0 0 0-15,0 0 19 0,-4-3 2 0,4 3-1 16,-4-4 0-16,4 4-5 0,2-3-1 0,-2 3 1 0,8-2 1 16,-8 2-15-16,3-5 1 0,-3 5-1 0,8-3 1 15,-8 3-4-15,6-4 0 0,-6 4 0 0,9-7-1 16,-9 7-10-16,17-7 0 0,-17 7 1 0,20-10 0 16,-20 10-7-16,15-12 1 0,-15 12 0 0,11-9 0 0,-11 9 1 0,11-3 1 15,-11 3-1-15,8-4 2 0,-8 4 6 0,7-1 0 16,-7 1 0-16,8-6 0 0,-8 6 4 0,7-3 1 15,-7 3-1-15,8-5 1 0,-8 5 3 0,7-7 1 16,-7 7 0-16,8-9 0 0,-8 9 1 0,7-12 0 16,-7 12 0-16,13-12 0 0,-13 12 7 0,13-12 0 15,-13 12 0-15,11-9 1 0,-11 9 9 0,8-9 0 0,-8 9 0 16,3-3 1-16,-3 3 7 0,4-5-1 16,-4 5 1-16,8-7 0 0,-8 7 3 0,9-9 0 0,-9 9 1 15,17-15-1-15,-17 15 1 0,9-14 0 0,-9 14 1 16,17-17 0-16,-17 17-6 0,20-13 1 0,-20 13-1 15,13-10 1-15,-13 10-5 0,8-10 2 0,-8 10-1 16,7-14 1-16,-7 14-5 0,13-11 1 0,-13 11-1 16,19-12 1-16,-19 12-1 0,19-19 0 15,-19 19 0-15,13-12 0 0,-13 12-1 0,11-10 0 16,-11 10 1-16,9-11 0 0,-9 11-2 0,8-10 1 16,-8 10-1-16,7-10 0 0,-7 10 2 0,11-11 0 15,-11 11 0-15,11-10 1 0,-11 10-2 0,12-11 0 16,-12 11 0-16,7-12 0 0,-7 12-4 0,7-12 2 15,-7 12-1-15,8-17 1 0,-8 17-3 0,7-16 1 16,-7 16-1-16,6-15 0 0,-6 15-2 16,4-14 2-16,-4 14-1 0,7-16 0 0,-7 16-1 0,8-17 0 0,-8 17 0 0,7-16 2 0,-7 16-3 15,7-19 1-15,-7 19 0 0,6-17 0 0,-6 17-1 16,4-17 1-16,-4 17-1 0,9-19 1 16,-9 19-2-16,15-18 0 0,-15 18 0 0,6-17 1 0,-6 17-2 15,1-12 1-15,-1 12 0 0,0-12 1 0,0 12-2 16,0-14 1-16,0 14-2 0,6-15 2 0,-6 15-2 15,6-21 0-15,-6 21-1 0,7-21 1 0,-7 21-2 0,6-17 2 16,-6 17-1-16,7-16 1 0,-7 16-1 0,8-19-1 0,-8 19 1 16,3-10 0-16,-3 10 0 0,4-12-1 0,-4 12 1 15,7-13 0-15,-7 13-1 0,4-8 0 16,-4 8-1-16,4-12 2 0,-4 12-2 0,2-18 1 16,-2 18-1-16,0-15 0 0,0 15 1 0,5-21-1 15,-5 21 1-15,8-19-1 0,-8 19-1 0,7-21 2 0,-7 21-2 16,4-17 1-16,-4 17-1 0,2-17 1 0,-2 17-1 15,-2-18 0-15,2 18-1 0,0-15 1 0,0 15 1 16,0-21-1-16,0 21 0 0,0-17 0 0,0 17 1 16,6-21-1-16,-6 21-1 0,5-21 1 0,-5 21 1 15,4-22-1-15,-4 22-1 0,7-26 1 0,-7 26-1 16,8-21 2-16,-8 21-2 0,5-21 0 0,-5 21 0 16,8-19 1-16,-8 19-1 0,4-17 0 0,-4 17 0 15,5-17 1-15,-5 17-1 0,8-18 0 0,-8 18 0 16,7-21 1-16,-7 21-1 0,8-19 0 0,-8 19 1 15,5-20 0-15,-5 20-1 0,8-21 1 0,-8 21-1 0,3-21 2 16,-3 21-2-16,2-12 1 0,-2 12-1 0,0-16 1 16,0 16-1-16,0-12 1 0,0 12-1 0,0-14 1 15,0 14 0-15,0-20 0 0,0 20 1 0,0-21-1 0,0 21 0 16,6-21 0-16,-6 21 1 0,5-17 0 0,-5 17-1 16,0-16 0-16,0 16 1 0,0-12 0 0,0 12-1 0,0-12 2 15,0 12-2-15,6-16 1 0,-6 16 0 16,2-13-1-16,-2 13 0 0,-2-19 0 0,2 19 1 0,-4-21-1 15,4 21 0-15,0-21 1 0,0 21 0 0,2-21-1 16,-2 21 0-16,11-20 0 0,-11 20-1 0,8-21 2 16,-8 21-1-16,3-21 0 0,-3 21-1 0,4-21 2 15,-4 21-2-15,4-24 1 0,-4 24-1 0,4-22 1 16,-4 22 1-16,3-21-1 0,-3 21-1 0,4-26 1 0,-4 26-1 16,4-23 2-16,-4 23-3 0,7-19 1 0,-7 19 0 15,4-21 0-15,-4 21-1 0,2-20 1 0,-2 20 0 0,0-12 0 16,0 12-1-16,0-14 1 0,0 14-1 0,0-21 2 15,0 21-2-15,0-17 1 0,0 17-1 0,4-25 1 16,-4 25 0-16,3-20 0 0,-3 20 0 0,4-19 0 16,-4 19-1-16,0-14 1 0,0 14 0 0,0-21 1 15,0 21-2-15,4-21 1 0,-4 21 0 0,2-15 0 0,-2 15-1 16,-2-18 1-16,2 18 0 0,-4-24 0 16,4 24 0-16,-4-24 1 0,4 24-1 0,0-24 0 15,0 24-1-15,0-25 1 0,0 25-1 0,0-22 1 16,0 22-1-16,0-24 1 0,0 24-1 0,0-14 1 0,0 14-1 31,0-10 1-31,0 10-1 0,0-18 2 0,0 18-2 0,0-21 1 16,0 21-1-16,0-20 1 0,0 20-1 0,0-25 1 15,0 25-1-15,0-17 1 0,0 17-1 0,0-12 0 16,0 12 0-16,-3-17 1 0,3 17-1 0,-2-16 0 0,2 16 0 16,0-19 0-16,0 19 0 0,0-19 0 0,0 19 0 15,-2-15 0-15,2 15 0 0,-4-20 0 0,4 20 0 16,-4-10 0-16,4 10 0 0,-1-10 0 0,1 10 0 15,0-11 0-15,0 11 0 0,0-10 0 0,0 10 0 16,-2-14 0-16,2 14 0 0,0-19 0 0,0 19 0 16,0-19 0-16,0 19 0 0,-2-19 0 0,2 19 0 0,0-16 0 15,0 16 0-15,0-13 0 0,0 13 0 0,0-13 1 0,0 13-1 16,0-15 0-16,0 15 0 0,0-10 1 0,0 10-1 16,0-11 0-16,0 11 0 0,0-14 0 0,0 14 0 15,0-15 0-15,0 15 0 0,0-21 0 0,0 21 0 16,2-21 0-16,-2 21 0 0,2-17 0 0,-2 17 0 15,0-16 0-15,0 16 0 0,0-15 0 0,0 15 0 0,0-14 0 0,0 14 0 0,0-17 0 16,0 17 0-16,0-16 0 0,0 16 0 0,0-17 0 16,0 17 0-16,0-16 0 0,0 16 0 0,-4-21 0 15,4 21 0-15,-2-20 0 0,2 20 0 0,-2-21 0 16,2 21 0-16,-2-17 0 0,2 17 0 0,0-20 0 0,0 20 0 16,0-20 0-16,0 20 0 0,2-30 0 0,-2 30 0 15,4-29 0-15,-4 29 0 0,0-16 0 0,0 16 0 16,0-19 0-16,0 19 0 0,0-14 0 0,0 14 0 15,0-13 0-15,0 13 0 0,2-25 0 0,-2 25 0 16,0-27 0-16,0 27 0 0,0-18 0 0,0 18 0 16,0-20 0-16,0 20 0 0,0-18 0 0,0 18 0 15,0-15 0-15,0 15 0 0,0-21 0 0,0 21 0 16,0-19 0-16,0 19 0 0,0-17 0 0,0 17 0 16,0-21 0-16,0 21 0 0,0-17 0 0,0 17 0 0,0-21 0 15,0 21 0-15,0-19 0 0,0 19 0 0,0-18 0 16,0 18 0-1,0-17 0-15,0 17 0 0,0-15 0 0,0 15 0 16,0-18 0-16,0 18 0 0,0-21 0 0,0 21 0 16,0-31 0-16,0 31 0 0,-2-26 0 0,2 26 0 15,0-12 0-15,0 12 0 0,0-15 0 0,0 15 0 0,0-14 0 16,0 14 0-16,0-16 0 0,0 16 0 0,0-17 0 16,0 17 0-16,-2-17 0 0,2 17 0 0,-2-16 0 15,2 16 0-15,-2-19 0 0,2 19 0 0,0-17 0 0,0 17 0 16,0-18 0-16,0 18 0 0,0-17 0 0,0 17 0 15,0-15 0-15,0 15 0 0,-4-18 0 0,4 18 0 16,-3-19 0-16,3 19 0 0,-4-17 0 0,4 17 0 16,-2-17 0-16,2 17 0 0,-2-16 0 0,2 16 0 15,-3-17 0-15,3 17 0 0,-2-16 0 0,2 16-1 16,-2-17 1-16,2 17 0 0,-4-19 0 0,4 19-1 0,-4-18 1 16,4 18 0-16,-3-17 0 0,3 17-1 0,-4-15 1 15,4 15 0-15,-2-18 0 0,2 18 0 16,-2-19 0-16,2 19 0 0,0-14 0 0,0 14 0 15,-2-12 0-15,2 12 0 0,-3-29 0 0,3 29 0 0,-4-33 0 0,4 33 0 0,0-12 0 0,0 12 0 16,0-16 0-16,0 16 0 0,0-14 0 0,0 14 0 16,0-12 0-16,0 12 0 15,0-15 0-15,0 15 0 0,0-18 0 0,0 18 0 16,0-17 0-16,0 17 0 0,0-15 0 16,0 15 0-16,0-19 0 0,0 19 0 0,0-18 0 0,0 18 0 15,0-21 0-15,0 21 0 0,0-20 0 0,0 20 0 16,0-18 0-16,0 18 0 0,0-17 0 0,0 17 0 15,0-15 0-15,0 15 0 0,-2-20 0 0,2 20 0 16,-4-17 0-16,4 17 0 0,0-17 0 0,0 17 0 16,-3-17 0-16,3 17 0 0,-4-16 0 0,4 16 0 15,0-16 0-15,0 16 0 0,0-12 0 0,0 12 0 0,0-14 0 0,0 14 0 0,-2-12 0 16,2 12 0-16,-4-8 0 0,4 8 0 0,-3-12 0 16,3 12 0-16,-4-9 0 0,4 9-1 0,0-12 1 0,0 12 0 15,0-7 0-15,0 7-1 0,0-5 1 0,0 5 0 16,0-9 0-16,0 9-1 0,0-7 1 0,0 7 0 15,0-5 0-15,0 5-1 0,0-9 1 0,0 9 0 16,0-3 0-16,0 3-2 0,0-4 2 0,0 4 0 0,0-3 0 16,0 3 0-16,0-2 0 0,0 2 0 0,0-3 0 15,0 3 0-15,0-5 0 0,0 5 0 0,0 0 0 0,0 0 0 16,-2 0 0-16,2 0 0 0,-4 0 0 16,4 0-1-16,-7 5 1 0,7-5 0 0,-11 3 0 15,11-3 0-15,-12 9 0 0,12-9 0 0,-11 8 0 0,11-8-1 16,-11 13 1-16,11-13 0 0,-22 24 0 0,22-24-1 15,-23 22 1-15,23-22-1 0,-11 14 1 0,11-14-1 16,-11 17 1-16,11-17-1 0,-11 13 1 0,11-13-1 16,-11 12-1-16,11-12 1 0,-8 10 1 0,8-10-1 15,-11 10 0-15,11-10 0 0,-7 11 1 0,7-11-1 16,-8 10 0-16,8-10 0 0,-4 5-1 0,4-5 1 16,-3 4 0-16,3-4 0 0,-4 2 0 0,4-2 0 0,-4 3 0 0,4-3 0 15,-4 4 0-15,4-4-1 0,0 3 2 0,0-3-1 16,0 0 1-16,0 0-1 0,0 0 1 0,0 0-1 15,0 0 1-15,0 0-1 0,0 0 1 0,0 0-1 16,0 0 1-16,0 0-1 0,0-3 1 0,0 3 0 16,0-9 0-16,0 9-1 0,4-9 1 0,-4 9 0 15,4-19 0-15,-4 19-2 0,7-17 2 0,-7 17 0 32,12-26 0-32,-12 26 0 0,14-24 0 0,-14 24 0 15,8-11 0-15,-8 11 0 0,7-5 0 0,-7 5 0 0,4-9 0 0,-4 9 0 0,6-5 0 0,-6 5 0 0,3-3 0 31,-3 3-1-31,4-4 1 0,-4 4 0 0,8-3 0 16,-8 3-1-16,7-2 1 0,-7 2 0 0,7-3 0 16,-7 3-1-16,8 0 1 0,-8 0 0 0,11 0 0 15,-11 0-1-15,15 3 1 0,-15-3-1 0,15 2 1 0,-15-2-1 0,11 7 1 0,-11-7 0 0,13 5 0 0,-13-5-1 32,11 9 1-32,-11-9 0 0,12 10 0 0,-12-10-2 15,11 10 2-15,-11-10 0 0,11 16 0 0,-11-16-1 16,9 16 1-16,2 1-1 0,-1-2 1 0,-1 6-1 0,-2-3 1 0,1 2-1 0,-1 1 1 0,1-2-1 31,-3 2 1-31,1 1-1 0,0 3 1 0,1-1-1 0,-1 0 1 0,-1-3-2 0</inkml:trace>
  <inkml:trace contextRef="#ctx0" brushRef="#br0" timeOffset="6422.88">28130 10577 414 0,'-2'-2'0'0,"2"2"0"0,-6-6 0 0,6 6 103 0,-13-11 1 16,13 11 1-16,-9-9-1 0,9 9-50 0,-4-3 1 0,4 3 0 15,-4-2 0-15,4 2-43 0,0 0 2 0,0 0-2 16,-1 0 1-16,1 0-10 0,0 0 0 16,0 0 0-16,-4 0 1 0,4 0-4 0,-4 0 0 15,4 0 0-15,-4 0 0 0,4 0 1 0,-3 0 0 0,3 0 0 16,-4 0 0-16,4 0 3 0,-8 2 0 0,8-2-1 16,-13 7 2-16,13-7 5 0,-16 9 0 0,16-9 0 15,-19 12 0-15,19-12 7 0,-19 5 0 0,19-5 0 16,-13 7 1-16,13-7 0 0,-11 8 1 0,11-8 0 15,-13 6 0-15,13-6 5 0,-11 7 0 0,11-7 0 16,-15 12 0-16,15-12-2 0,-15 10 0 0,15-10 1 16,-17 10-1-16,17-10-1 0,-18 11 2 0,18-11-1 15,-19 14 1-15,19-14-3 0,-19 14 1 0,19-14-1 16,-18 12 2-16,18-12 0 0,-17 14 1 0,17-14-1 0,-11 10 2 16,11-10-2-16,-13 14 1 0,13-14-1 0,-11 14 2 15,11-14 1-15,-17 13 2 0,17-13-1 0,-17 14 1 0,17-14 0 0,-11 14 0 16,11-14 0-16,-15 14 0 0,15-14-5 0,-11 14 2 0,11-14-1 15,-15 17 1-15,15-17-5 0,-15 17 1 0,15-17-1 16,-19 18 2-16,19-18-5 0,-18 15 1 0,18-15 0 16,-19 14 1-16,19-14-5 0,-11 12 2 0,11-12-2 0,-9 12 2 15,9-12 0-15,-12 9-1 0,12-9 1 16,-11 16 1-16,11-16-5 0,-11 12 0 0,11-12 0 0,-15 19 2 16,15-19-3-16,-15 22 1 0,15-22-1 0,-15 18 1 0,15-18-2 15,-15 20 0-15,15-20 0 0,-14 19 0 0,14-19-2 16,-15 21 1-1,15-21 0-15,-15 26-1 0,15-26 0 0,-15 26 1 16,15-26 0-16,-15 24 0 0,15-24-2 0,-17 23 1 0,17-23 0 16,-22 26 1-16,22-26-1 0,-23 27 0 0,23-27 0 15,-22 30 1-15,22-30-1 0,-22 29-1 0,12-11 1 16,3-1 0-16,1 2-3 0,1-4 2 0,-1 3 0 16,1 3-1-16,-1-4 0 0,0 2-1 0,1 0 1 15,-1 0 0-15,1-2 0 0,-1 1-1 0,2 1 1 16,-1-4 0-16,-3 2 0 0,1 1 0 0,1-1 1 15,3 2 0-15,1-2-2 0,0 2 2 0,-4 1-1 0,1-1 1 16,-1 1-2-16,0-2 1 0,1 1-1 0,-3 0 1 16,3 0-2-16,-1-2 2 0,1 2-1 0,-1 0 1 15,0 0-2-15,3 0 2 0,1 2-1 0,-2 0 1 16,0-1-3-16,-1 0 1 0,-1-1-1 0,-1 1 2 16,-1-4-3-16,-1 1 1 0,0 1 0 0,1-1 1 15,5 2-2-15,1 2 0 0,0-2 0 0,-4 3 1 16,1 2-1-16,-3-3 2 0,3 0-2 0,-1 1 1 15,0 1-1-15,3-2 0 0,1-1 0 0,0 1 1 0,-2-2-1 16,0 0 0-16,3-1 0 0,-1 1 0 0,0 0 0 0,0 0 0 16,0-2 0-16,0 0 2 0,2 1-2 0,2-3 0 15,-2 2 0-15,-2 1 1 0,0 1-1 0,1 0 2 16,-1 0-1-16,0 0 0 0,0 0 0 0,0-2 1 16,2 1-1-16,0 1 0 0,-2 1-1 0,0 5 1 15,2-6 1-15,0 0-1 0,-1-2-1 0,-1 0 1 0,0 2-1 16,0 0 2-16,2 0-2 0,0 0 1 0,-2-1-1 15,0-1 1-15,0-1 0 0,1-1-1 0,-1-1 0 16,2 0 1-16,2 0-1 0,-1 0 0 0,1-1 0 16,0 1 0-16,0 0 1 0,0 0-1 0,-2 2 0 15,0-1 0-15,0 1-1 0,0-1 1 0,-2 1 0 16,0 1 0-16,0 0 0 0,0 1 1 0,1-1-1 16,1 0 0-16,1 1 0 0,3-1 0 0,-4-3 0 0,-2 1 0 15,-1 1 0-15,-3 0 1 0,2 1-1 16,4-5 0-16,0 0-1 0,0 0 1 0,0 2 0 0,0 0 0 0,0 0-1 15,0 0 1-15,0 1 0 0,0 2 1 0,-2 2-1 16,-1 1 0-16,1-1 0 0,0-6 0 0,0 1 0 0,0-3 0 16,0-4 0-16,2 1 1 0,0 3-2 0,-2-1 1 15,1-1 0-15,1-1 0 0,0 3-1 16,0-1 1-16,0-1 0 0,0-1 0 0,0 3-1 0,1-4 1 16,-1-7-1-16,0 3 2 0,0-3-2 0,4 4 0 0,-4-4 0 15,0 3 1-15,0-3-1 0,0 3 0 16,0-3 0-16,0 4 0 0,0-4 0 0,0 3 0 0,0-3 0 31,0 0 0-31,0 0 0 0,0 0 0 0,0 0 0 16,0 0 0-16,0 0 0 0,0 0 0 0,0 0 0 0,0-1 0 15,0 1 0-15,0-4 0 0,0-4 0 0,0-1 0 16,-2-1 0-16,0-1 0 0,-1-1 0 0,1 0 1 16,0 2-1-16,0-1 0 0,0 3 0 0,2-1 1 15,0 0-1-15,0 1 0 0,0-1 0 0,0-1 1 16,0 1-1-16,-2 0 0 0,2 1 0 0,-1-3 1 0,-1 3-1 15,0-1 0-15,0-2 0 0,0 1 1 0,2 0-1 16,-2-1 1-16,2 1-1 0,0 0 1 0,0-1-1 16,2 1 2-16,0-1-1 0,0 1 0 0,0 1-1 15,0-3 1-15,-1 4 0 0,-1-1 0 0,0 0-1 0,0 1 1 16,0 1 0-16,0-2 1 0,0 2-2 0,0 2 1 16,0 5 0-16,0-14 0 0,0 14-1 0,0-10 1 15,0 10 0-15,0-9 0 0,0 9-1 0,0-9 1 16,0 9 1-16,0-5-1 0,0 5-1 0,0-7 1 0,0 7-1 15,0-3 1-15,0 3-1 0,0-4 1 0,0 4-1 0,0-3 1 0,0 3-1 0,0-4 0 16,0 4 0-16,0-3 1 0,0 3-1 0,0-2 0 16,0 2 0-16,0 0 1 0,0 0-1 0,0 0 0 0,0 0 0 15,0 0 2-15,0 0-2 0,0 0 0 0,0 0 0 16,0 0 1-16,0 0-1 0,0 0 1 0,0 0-1 16,0 0 1-16,0 0-1 0,0 0 1 0,0 0-1 15,0 5 1-15,0-5-1 0,0 9 0 0,0-9 0 16,0 12 1-16,0-7-1 0,0 4 0 0,0-4 0 15,0 2 0-15,0 0 0 0,0 0 0 0,-1 0 0 16,-1 0 0-16,0 0 0 0,0 0 0 0,0 1 0 16,0 1 0-16,0 0 0 0,0-1 0 0,1 1 0 15,-1 1 0-15,2-3 0 0,-2 2 0 0,2 1 0 16,-2-1 0-16,2 0 0 0,0 1 0 0,0-5 0 0,0 2 0 16,0 0 0-16,0 0 0 0,0 0 0 0,0 0 0 15,0 0 0-15,0 0 0 0,-2 0 0 16,0 0 0-16,0-1 0 0,1 1 0 15,1-7 0-15,-4 11 0 0,4-11 0 0,0 10 0 0,0-10 0 16,0 7 0-16,0-7 0 0,0 7 0 0,0-7 0 16,0 7 0-16,0-7 0 0,0 5 0 0,0-5 0 15,0 4 0-15,0-4 0 0,0 3 0 0,0-3 0 16,0 5 0-16,0-5 0 0,0 2 0 0,0-2 0 16,0 3 0-16,0-3 0 0,0 4 0 0,0-4 0 15,0 3 0-15,0-3 0 0,0 4 0 0,0-4 0 16,0 5 0-16,0-5 0 0,0 2 0 0,0-2 0 0,0 3 0 15,0-3 0-15,0 4 0 0,0-4 0 0,0 3 0 16,0-3 0-16,0 4 0 0,0-4 0 0,0 3 0 16,0-3 0-16,-2 3 0 0,2-3 0 0,-2 4 0 0,2-4 0 15,-2 3 0-15,2-3 0 0,0 4 0 0,0-4 0 16,0 3 0-16,0-3 0 0,0 0 1 0,0 0-1 16,0 0 0-16,0 0 0 0,-3 2 2 0,3-2-2 15,-4 0 0-15,4 0 0 0,-4 0 1 0,4 0-1 16,-4 0 0-16,4 0 0 0,-7 0 1 0,7 0-1 15,-6-3 0-15,6 3 0 0,-7-2 1 0,7 2-1 0,-6-9 0 16,6 9 0-16,-7-10 1 0,7 10-1 0,-8-11 0 16,3 5 0-16,-1-1 0 0,1-2 0 0,-1 0 0 15,-1-3 0-15,-1-2 0 0,1 0 0 16,-1 2 0-16,4 4 0 0,1 1 1 16,-1-4-1-16,2 1 0 0,-3-6 0 0,-1 1 1 0,0 1-1 15,1-2 0-15,3 11 0 0,0-3 0 0,0 1 0 16,0 1 0-16,0-4 0 0,1 1 0 0,-1 1 0 15,0-1 0-15,0 1 0 0,0-1 0 0,0 0 0 16,0 1 0-16,1 1 0 0,-1 0 0 0,0 0 0 0,0 0 0 16,0 0 0-16,2 0 0 0,0 0 0 0,0 0 0 15,0 7 0-15,0-8 1 0,0 8-1 0,0-11 0 16,0 11 0-16,0-7 1 0,0 7-1 0,0-7 0 0,0 7 0 16,0-1 2-16,0 1-2 0,0-6 0 0,0 6 0 15,0-3 1-15,0 3-1 0,0-4 0 16,0 4 0-16,0 0 1 0,0 0-1 0,0 0 0 0,0 0 0 15,0 0 1-15,0 0-1 0,4 2 0 16,-4-2 0-16,7 7 1 0,-7-7-1 0,8 10 0 0,1 4 0 16,-1-3 0-16,-1 3 0 0,0-2 0 0,-1 0 0 15,0 0 0-15,-1 2 0 0,1 0 0 0,-1 1 0 16,1 1 0-16,0-1 0 0,-1 1 0 0,1-2 0 16,-3 0 0-16,1 1 0 0,0-3 0 0,1 2 0 0,1 2 0 15,2-4 0-15,-1 2 0 0,-3-6 0 0,-1 1 0 16,-1 1 0-16,0-3 0 0,0 2 0 0,0-2 0 15,2 3 0-15,-1-3 0 0,1 4 0 0,0-3 0 16,0 3 0-16,-1-1 0 0,1 0 0 0,0 1 0 0,-1-1 0 16,-1 0 0-16,0-1 0 0,0 1 0 0,0-3 0 15,0 0 0-15,-2-7 0 0,3 11 0 0,-3-11 0 16,4 10 0-16,-4-10 0 0,4 7 0 0,-4-7 0 0,4 7 0 16,-4-7 0-16,0 5 0 0,0-5 0 0,0 2 0 15,0-2 0-15,0 3 0 0,0-3 0 0,0 0 0 16,0 0 0-16,2 0 0 0,-2 0 0 0,3 0 0 15,-3 0 0-15,8-8 1 0,-3 1-1 0,1 0 0 16,5-12 0-16,0 1 1 0,0-1-1 0,1 2 1 0,-1 0-1 16,0 1 2-16,0 1-2 0,2-1 1 0,0 1 0 15,0 2 0-15,0-4 0 0,-2 2 0 16,1 1 0-16,-1 0 0 0,2 2-1 0,0 0 2 0,-13 12-1 16,11-11 0-16,-11 11-1 0,11-8 1 0,-11 8-1 15,11-7 1-15,-11 7-1 0,12-9 1 16,-12 9-1-16,11-10 1 0,-11 10-1 0,13-11 1 0,-6 6-1 15,1 0 2-15,-1 0-2 0,-3-1 1 0,-4 6-1 16,11-10 1-16,-11 10-1 0,11-10 1 0,-11 10-1 16,8-7 1-16,-8 7-1 0,5-5 0 0,-5 5 0 15,4-6 1-15,-4 6-1 0,4-3 0 0,-4 3 0 16,4-3 1-16,-4 3-1 0,3-4 1 0,-3 4-1 16,4-3 2-16,-4 3-2 0,4-2 0 0,-4 2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18:02.761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30328 10586 237 0,'-3'-4'0'0,"3"4"0"15,-4-5 0-15,4 5 0 0,-13-7 0 0,4 2 2 0,9 5-1 0,-2 0 1 16,2 0 0-16,0 0 0 0,0 0 5 0,-2 0 0 0,2 0 0 15,0 0 0-15,0 0 7 0,-4 0-1 0,4 0 1 16,-4 0-1-16,4 0-1 0,-3 2 0 0,3-2 0 0,-4 7 1 16,4-7 0-16,-4 1 2 0,4-1-1 0,-4 7 1 15,4-7 2-15,-7 6-1 0,7-6 1 0,-7 6 1 16,7-6-1-16,-8 2 1 0,8-2-1 0,-7 4 1 0,7-4 0 16,-2 1 0-16,2-1 0 0,-2 0 0 15,2 0 7-15,-4 0 2 0,4 0 0 0,-4-1 0 0,4 1 11 16,-7-4 1-16,7 4-1 0,-7-2 0 0,7 2 3 15,-4-8 2-15,4 8-1 0,-4-9 0 0,4 9-7 16,0-12 1-16,0 12-1 0,0-12 1 16,0 12-9-16,0-12 1 0,0 12-1 0,6-7 1 0,-6 7-7 0,3-2 0 15,-3 2 1-15,0-5-1 0,0 5-3 16,6-2 0-16,-6 2 0 0,6 0 0 16,-6 0-5-16,3 2 2 0,-3-2-1 0,4 7 1 0,-4-7-2 0,2 7 1 15,-2-7-1-15,-4 8 2 0,4-8-2 0,-13 18 1 0,13-18-1 16,-20 27 1-16,20-27-2 0,-25 26 2 0,25-26-1 15,-18 19 0 1,18-19 10-16,-10 9-1 0,10-9 1 0,-3 4 0 0,3-4-4 16,-6 3 2-16,6-3-1 0,-2 0 0 0,2 0 3 0,-5 0 0 0,5 0 0 0,-6-5 0 15,6 5-7 1,-4-9 1-16,4 9-1 0,-1-19 1 0,1 19-4 16,5-24-1-16,-5 24 0 0,6-24 1 0,-6 24 1 0,9-21 1 15,-9 21-1-15,15-19 2 0,-15 19 0 0,15-12 0 0,-15 12-1 16,15-7 1-16,-15 7-3 0,15-4 1 0,-15 4-1 15,20-5 2-15,-20 5-4 0,28 0 0 0,-28 0 1 0,24 2-1 16,-24-2-3-16,19 16 0 0,-19-16-1 0,13 17 1 16,-13-17-3-16,7 12 0 0,-7-12 0 0,4 17 0 15,-4-17-2-15,-2 26 0 0,2-26 0 0,-15 31 1 16,15-31-3-16,-31 33 1 0,12-17-1 0,0-2 2 16,3-2-3-16,1-5 1 0,0 0 0 0,0-2 0 0,2-3-1 15,2-2 0-15,1-4 0 16,1 1 1-16,0 1-1 0,-2-5 1 0,1-2 0 15,3-1 0-15,1-2 1 0,1-2 0 0,1 0 0 16,2 0 0-16,4 0 2 0,0 1 0 0,2-5 0 0,-1 3 0 16,3-1 0-16,1-1 1 0,3 0-1 15,-1 4 2-15,0 3 0 0,2 3-1 0,2 2 1 0,1 0 1 16,-1 0-1-16,1 1 1 0,1 4 0 0,-2-2 0 16,0 1-2-16,-1 1 1 0,-1 0-1 0,0 0 1 15,-2 0-2-15,1 0 1 0,-1 1-1 0,-2 5 1 16,-1 2-2-16,0-4 1 0,-6-4-1 0,9 10 2 15,-7-3-3-15,0 2 1 0,-2 1-1 0,-2 0 2 16,-2 1-2-16,-2-1 0 0,-3 1 1 0,-2 2-1 0,-4-1-1 16,-2 1 1-16,-1-5 0 0,1-1 1 0,4-2-2 15,2-5 1-15,3 2-1 0,1 0 1 0,-1 0-1 16,1-2 2-16,-2-2-2 0,-1 0 1 0,-1 0 0 16,0-3 1-16,2 2-1 0,1-6 0 0,4 0 0 0,2-1 2 15,1 0-1-15,-1-1 0 0,2 6 0 0,0-5 0 16,0 1-1-16,2-1 2 0,1 1-3 0,3 2 1 0,1-2 0 15,1-1 0-15,-3 3 0 0,3 4 0 0,1-1-1 16,1 1 1-16,-3 1-2 0,-1 2 1 0,1 0 0 0,0 0 1 0,1 0-2 31,-1 0 1-31,3 2-1 0,3 3 1 0,2 2-1 0,-2 0 1 16,-2-2-1-16,-2 2 1 0,-1 2-1 0,-3-1 1 0,-1 1-1 16,-2-1 1-16,-2-1-1 0,-2 2 0 0,-2-5 0 0,-1 2 1 15,-3 1-1-15,-1 0 0 0,-2 2 0 0,-1 1 2 0,-1 1-2 0,-3-1 0 16,1 0 0-16,4-6 0 0,1 1 0 0,1-5 0 15,0 0 0-15,-1-3 0 0,3 1 0 0,1 0 0 16,6 2 0-16,-13-8 1 16,6 2-1-16,1-2 1 0,2-3 0 0,1-1 0 15,-1-2 0-15,0-1 0 0,4 1 0 0,2-5 1 16,4 2-1-16,3-1 1 0,-3 10-1 0,-1-3 1 16,3 3-1-16,-1-1 1 0,1 4-1 0,-1-4 1 15,2 6-1-15,1-1 1 0,1 1 0 0,0 1 1 0,2 0-3 16,0 2 1-16,-2 2 0 0,0 0 0 0,1 1-1 15,-1 1 1-15,0 1-1 0,-2 2 1 0,1-2-1 0,-3 2 1 0,-1 2 1 16,-1-4-1-16,1 2-1 0,-2 1 1 0,-1 1-1 16,-1 3 1-16,-4 0-1 0,-1-1 0 0,-5 6 0 15,-1-3 1-15,-2-2-1 0,-2 2 0 0,5-7 0 16,1 0 1-16,-1-2-1 0,1 0 0 0,-3-2 0 16,1 1 0-16,0-2 0 0,-2-2 0 0,3 0 0 15,1-2 0-15,-1 0 0 0,1 0 0 0,-1-5 0 0,3 1 0 16,-1-1 0-16,1-4 0 0,1-4 0 0,4-1 0 15,4 0 0-15,3-1 0 0,-3 7 0 0,0-1 0 16,-3 3 0-16,1-1 0 0,-2 9 0 0,4-10 0 16,-4 10 0-16,4-5 0 0,-4 5 0 0,3-9 0 15,-3 9 0-15,8-7 0 0,-8 7 0 0,7-3 0 0,-7 3 0 16,8-2 0-16,-8 2 0 0,7 0 0 0,-7 0-2 16,8 0 1-16,-8 0-1 0</inkml:trace>
  <inkml:trace contextRef="#ctx0" brushRef="#br0" timeOffset="2684.73">30164 10548 627 0,'0'-2'0'0,"0"2"0"15,4-2 0-15,-4 2 38 0,2-3 1 0,-2 3 1 16,0-5-1-16,0 5 8 0,0-7 1 0,0 7 0 16,6-7 1-16,-6 7-34 0,7-7 2 0,-7 7-1 15,7-7 1-15,-7 7-13 0,13-7 2 0,-13 7-2 0,14-7 2 16,-14 7-6-16,7-7 0 0,-7 7 0 0,7-3 1 16,-7 3-1-16,8-5 0 0,-8 5 0 0,9-6 0 0,-9 6 0 0,15-7 0 15,-15 7 0-15,13-8 0 0,-13 8 2 0,11-12 2 0,-11 12-2 16,10-11 1-16,-10 11 7 0,7-5 2 15,-7 5-1-15,8-5 0 0,-8 5 6 0,7-9 0 16,-7 9 0-16,7-10 1 0,-7 10 7 0,8-11 2 0,-8 11-1 16,7-10 1-16,-7 10 0 0,8-10 1 0,-8 10-1 15,4-11 1-15,-4 11-2 0,3-14 0 0,-3 14-1 16,8-10 1-16,-8 10 3 0,7-10 2 0,-7 10-1 16,8-11 0-16,-8 11 1 0,7-12 0 0,-7 12-1 15,6-14 2-15,-6 14-2 0,7-13 1 0,-7 13 1 16,4-13-1-16,-4 13-4 0,4-13 1 0,-4 13-1 15,9-14 1 1,-9 14-10-16,13-19 0 0,-13 19 0 0,7-18 1 0,-7 18-2 16,4-17 1-16,-4 17 0 0,4-16 0 15,-4 16-5-15,4-10 2 0,-4 10 0 0,3-12-1 0,-3 12 0 0,4-12-1 0,-4 12 1 16,4-21 0-16,-4 21-3 0,7-22 2 0,-7 22-1 16,4-23 0-16,-4 23 0 0,4-21-1 0,-4 21 0 15,2-12 0-15,-2 12 1 0,0-15-1 0,0 15 0 16,0-14 1-16,0 14-2 0,0-16 2 0,0 16-1 0,5-17 0 15,-5 17-1-15,4-12 0 0,-4 12 0 0,0-12 2 16,0 12-6-16,2-25 2 0,-2 25 0 0,7-24 0 16,-7 24-4-16,6-22 1 0,-6 22-1 0,5-16 2 0,-5 16-3 15,4-14 1-15,-4 14-1 0,4-13 2 16,-4 13-3-16,0-14 0 0,0 14 0 0,0-12 1 16,0 12-1-16,-2-13 0 0,2 13 0 0,0-15 1 0,0 15-1 15,0-21 0-15,0 21 0 0,0-21 2 0,0 21-2 16,6-20 1-16,-6 20-1 0,7-18 2 0,-7 18-2 15,7-21 0-15,-7 21 1 0,8-13 0 0,-8 13-1 16,5-11 2-16,-5 11-2 0,4-14 1 0,-4 14 1 16,0-19-1-16,0 19 0 0,0-17 2 0,0 17-2 0,2-17 2 15,-2 17-2-15,8-21 1 0,-8 21 0 0,5-16 0 16,-5 16 1-16,6-20-1 0,-6 20 0 0,3-19-1 16,-3 19 0-16,4-18 1 0,-4 18-1 0,4-17 0 0,-4 17 1 15,4-17 0-15,-4 17-1 0,3-16 0 0,-3 16 0 16,8-19 1-16,-8 19-2 0,4-21 0 0,-4 21 0 15,3-20 2-15,-3 20-2 0,4-19 0 0,-4 19 1 16,4-16-1-16,-4 16 0 0,3-21 0 0,-3 21 0 16,4-19 1-16,-4 19-2 0,8-21 1 0,-8 21 0 15,3-20 1-15,-3 20-2 0,4-21 1 0,-4 21-1 16,4-17 1-16,-4 17-1 0,3-20 2 0,-3 20-1 16,4-17 0-16,-4 17-1 0,4-21 2 0,-4 21-2 0,2-20 1 15,-2 20-1-15,-4-23 1 0,4 23-1 0,0-22 2 16,0 22-2-16,0-14 0 0,0 14 0 0,0-17 1 15,0 17-1-15,6-16 2 0,-6 16-2 0,5-17 1 16,-5 17-1-16,4-19 0 0,-4 19 0 0,2-18 2 16,-2 18-2-16,0-19 0 0,0 19 0 0,0-19 1 15,0 19-1-15,0-15 0 0,0 15 1 0,0-21-1 16,0 21 0-16,-2-17 0 0,2 17 0 0,0-19 0 16,0 19-1-16,0-18 1 0,0 18 0 0,6-17 1 0,-6 17-1 15,3-19 0-15,-3 19 0 0,0-21 0 0,0 21 0 16,0-21 0-16,0 21 0 0,-2-24 1 0,2 24-1 15,0-22 0-15,0 22 0 0,0-25 0 16,0 25 0-16,0-24 0 0,0 24 0 16,0-24 2-16,0 24-2 0,6-24 0 0,-6 24 0 15,4-25 0-15,-4 25 0 0,-4-19 0 0,4 19 0 0,0-19 1 16,0 19-1-16,2-17 0 0,-2 17 0 0,11-21 1 0,-11 21-1 16,6-22 0-16,-6 22 1 0,7-23 0 15,-7 23-1-15,4-27 0 0,-4 27 0 0,4-21 0 16,-4 21 0-16,1-21 1 0,-1 21-1 0,0-17 0 15,0 17 0-15,4-21 0 0,-4 21 0 0,4-33 0 16,-4 33-1-16,4-33 1 0,-4 33 1 0,0-27-1 0,0 27-1 16,0-23 1-16,0 23 0 0,0-24 0 0,0 24-1 15,-2-21 1-15,2 21 0 0,-2-19 0 0,2 19-1 0,0-17 2 16,0 17-2-16,-2-26 1 0,2 26-1 0,-4-24 1 16,2 3-1-16,1 2 1 0,-1 0-1 0,-2 0 1 15,2 5 0-15,0-2 0 0,2 1 0 0,0 1 1 16,-2-2-1-16,1 1 0 0,-1 1 0 0,0-2 0 15,0-1 0-15,0 0 0 0,-2 1 0 0,1-5 0 16,1 6 1-16,-2-3-1 0,2 1-1 0,0 2 0 0,0-1 0 16,1 2 1-16,-1 2-1 0,0 0 0 15,0-2 0-15,0 0 1 0,2 0-1 0,-2-1 0 16,0 1 0-16,1-2 1 0,-1-1-1 0,0 2 0 16,0 1 0-16,0 2 1 0,0-1-1 0,0-2 0 0,2 3 0 0,-2-2 1 0,2 2-1 15,-1-4 0-15,-1 2 0 0,0 1 1 0,0-1-1 16,0 0 0-16,0 0 0 0,0 0 2 0,2 2-2 0,0-5 0 0,0 5 0 15,0-4 1-15,0 2-1 0,0 2 0 0,0 0 0 16,-1 0 0-16,-1 3 0 0,0-3 0 0,0 3 0 16,0-3 0-16,0 2 0 0,0 0 0 0,2-1 0 15,0 1 0-15,2-2 0 0,0 0 0 0,-2-1 0 16,0 1 0-16,0 4 0 0,0-4 0 0,0 3 0 16,0-3 0-16,-2 3 0 0,0-3 0 0,1-4 0 15,1 3 0-15,0 1 0 0,0-4 0 0,0 2 0 16,0 2 0-16,1-4 0 0,-1 3 0 0,0 0 0 15,0 1 0-15,0 0 0 0,0 0 0 0,0 3 0 16,0-3 0-16,0 0 0 0,2-2 0 16,-2 2 0-16,0 0 0 0,0 0 0 0,0 0 0 15,0-5 0-15,-2 1 0 0,1 0 0 16,-1 3 0-16,2 2 0 0,0 3 0 0,0-1 0 16,0 0 0-16,0 1 0 0,0-4 0 0,0 3 0 15,0-3 0-15,-2-6 0 0,2 3 0 0,0-1 0 0,2 2 0 16,0 2 0-16,-2-3 0 0,0 1 0 0,0 2 0 0,0 1 0 15,0 3 0-15,0-1 0 0,0 0 0 0,0 1 0 16,0-1 0-16,0 1 0 0,0-3 0 0,0-3 0 16,-2-3 0-16,2 3 0 0,0 0 0 0,0 6 0 15,0-1 0-15,0 0 0 0,0 2 0 0,0-8 0 16,0 1 0-16,0 2 0 0,-2-4 0 0,2 11 0 16,0-4 0-16,0-1 0 0,0 5 0 0,0-4 0 15,0 1 1-15,0-3-1 0,0 3 0 0,0-6 0 16,0-2 1-16,0 2-1 0,0 2 0 0,0 2 0 0,0 1 1 15,0 0-1-15,-2 1 0 0,2 1 0 16,0 2 1-16,0-4-1 0,-2 2 0 0,0-2 0 0,0 1 0 16,1-1 0-16,-1 1 0 0,0-8 0 0,0 2 0 0,0 2 0 0,0-4 0 0,2 8 0 31,-2-1 0-31,2 0 0 0,0 1 0 0,0 1 0 0,0-2 0 16,0 1 0-16,0-1 0 0,-2 2 0 0,1-2 0 0,-1 1 0 15,0-3 0-15,0-3 0 0,0-3 0 0,0 2 0 16,0-1 0-16,2 11 0 0,-1-4 0 0,-1 2 0 0,0 2 0 15,0-4 0-15,0 2 0 0,0 2 0 0,0-3 0 16,1-1 0-16,-1 2 0 0,0-2 0 0,0 1 0 0,0-1 0 16,0 2 0-16,0 2 0 0,0-2 0 15,2 7 0-15,-3-9 0 0,3 9 0 0,-4-12 0 0,4 12 0 16,-4-8 0-16,4 8-1 0,-7-12 1 0,7 12 0 16,-8-9 0-16,8 9-1 0,-7-7 1 0,7 7 0 15,-4-5 0-15,4 5-1 0,-4-5 1 0,4 5-1 16,-7 0 1-16,7 0-1 0,-7-4-1 0,7 4 1 15,-12-5 1-15,12 5-1 0,-13 0 0 0,4 2 0 0,0 1 1 16,1 1-1-16,-1-4 0 0,-6 8 0 0,0 1-1 16,0 3 1-16,0-3 0 0,8-4 0 0,-1 2 0 15,1 1 0-15,0-2 1 0,-1 1-1 0,1 1 1 0,-1-3-1 16,1 2 0-16,-1 0-1 0,1 2 2 0,1-4-1 16,1 2 0-16,-1 2 0 0,0-4 1 0,1 2-1 15,-1 1 0-15,6-8 0 0,-7 6 1 0,7-6-1 16,-4 7 1-16,4-7-2 0,-4 5 2 0,4-5-1 0,-3 3 0 15,3-3 0-15,-4 2 0 16,4-2-1-16,0 2 1 0,0-2-1 0,0 0 1 16,0 0 0-16,0 0 0 0,0 0 0 0,0-4 0 0,0 4 0 15,4-8 0-15,3-8-1 0,2 4 1 0,1-4-1 16,1 2 1-16,-6 6 0 0,1-1 0 0,0 2-2 16,-1-1 2-16,8-10 0 0,-2 3 0 0,3-1-1 15,-1 2 1-15,-8 7 0 0,1 2-1 16,-1-2 1-16,1 2 0 0,-6 5 0 0,7-12 1 0,-7 12-1 15,12-9 0-15,-12 9 0 0,7-8 1 0,-7 8-1 16,7-7 0-16,-7 7-1 0,4-2 1 0,-4 2 0 16,4-4 0-16,-4 4 0 0,4-5 0 0,-4 5 0 15,3-1 0-15,-3 1-1 0,6 0 2 16,-6 0-1-16,7 1 1 0,1 4-1 0,-1-1 1 0,1 1-1 16,-1 0 1-16,6 7-1 0,-2 1 1 0,-1-1-1 0,-1 0 1 15,-1-4-1-15,1 5 1 0,0-5-1 16,0 3 1-16,6 6-2 0,0-3 2 0,0 1-1 0,2 1 1 15,3 1 0-15,1-1 0 0,-1 1-1 0,1-3 1 0,-1 5 0 0,1-3 0 16,-1 1-2-16,1 4 1 0,-1-1 0 0</inkml:trace>
  <inkml:trace contextRef="#ctx0" brushRef="#br0" timeOffset="6196.96">30291 10622 414 0,'2'-2'0'0,"-2"2"0"15,-6-5 0-15,-10-7 317 0,16 12-159 0,-17-12 2 16,17 12-108-16,-4-2 1 0,4 2 0 0,-4-3 1 16,4 3-41-16,-2 0 2 0,2 0-1 0,-1 0 1 15,1 0-12-15,0 0 1 0,0 0-1 0,0 0 1 16,0 0-4-16,-4 0 0 0,4 0 0 0,-4 0 0 0,4 0-2 15,-5 8 1-15,5-8 0 0,-8 7 1 0,8-7-2 16,-13 7 0-16,13-7-1 0,-13 11 2 0,13-11 1 16,-11 15 0-16,11-15 0 0,-11 14 0 0,11-14 1 0,-15 12 1 15,15-12-1-15,-15 14 0 0,15-14 7 0,-15 14 0 0,15-14-1 16,-9 14 1-16,9-14 8 0,-8 12 0 0,8-12-1 16,-7 9 2-16,7-9 1 0,-8 13 1 0,8-13-1 0,-11 11 1 31,11-11 0-31,-15 10 0 0,15-10 0 15,-18 11 2-15,18-11 0 0,-17 13 1 0,17-13 1 0,-13 11-1 0,13-11-4 0,-15 8 1 0,15-8 0 16,-13 9 1-16,13-9-3 0,-6 5 3 0,6-5-2 0,-9 7 1 16,9-7 0-16,-11 12 1 15,11-12 0-15,-11 5 0 0,11-5 0 0,-12 7 2 0,12-7-2 16,-11 9 1-16,11-9-3 0,-11 9 0 0,11-9 0 16,-9 12 1-16,9-12-5 0,-4 12-1 0,4-12 1 15,-9 9 0-15,9-9-4 0,-10 12 2 0,10-12-2 16,-16 17 1-16,16-17-3 0,-19 19 1 0,19-19 0 15,-19 19 0-15,19-19-1 0,-20 19-1 0,20-19 1 16,-19 16 1-16,19-16 0 0,-17 17 0 0,17-17 0 16,-11 17 1-16,11-17-2 0,-15 18 1 0,15-18-1 0,-15 19 1 15,15-19-1-15,-11 15 1 16,11-15-1-16,-13 18 1 0,13-18 1 0,-7 17 1 16,7-17 0-16,-10 17 0 0,10-17-1 0,-11 19 2 0,11-19-2 15,-5 14 1-15,5-14 0 0,-6 17 0 0,6-17 1 16,-7 18 0-16,7-18-2 0,-8 17 1 15,8-17 1-15,-7 17-1 0,7-17-1 0,-8 21 0 0,8-21 0 16,-7 21 1-16,7-21-3 0,-8 26 1 0,8-26 0 0,-5 21 0 16,5-21-2-16,-4 19 1 0,4-19 0 0,-6 15-1 15,6-15 0-15,-7 21 0 0,7-21 0 0,-7 26-1 0,7-26-1 16,-4 31 0-16,4-31 0 0,-8 26 1 16,8-26-3-16,-3 21 0 0,3-21 1 0,-6 20-1 0,6-20-1 15,-7 21 0-15,7-21 1 0,-4 21 0 0,4-21-2 16,-4 24 1-16,4-24 1 0,-4 21-1 0,4-21 0 15,-9 21 0-15,9-21 1 0,-6 21-1 0,6-21-1 16,0 32 1-16,0-32 1 0,-1 30-1 0,1-30 0 0,-8 31 0 16,8-31 0-16,-7 26 1 0,7-26-2 15,0 22 1-15,0-22 0 0,-4 25 1 0,4-25-1 0,-4 29 0 16,4-29 0-16,-3 31 1 0,3-31-2 0,-4 23 1 16,4-23 0-16,-4 24 0 0,4-24 1 0,-4 24-1 15,4-24 0-15,0 26 0 0,0-26 0 0,-3 33 0 16,3-33 0-16,-4 31 0 0,4-31-1 0,-6 26 2 15,6-26-1-15,-3 28 0 0,3-28-1 0,0 22 1 16,0-22 0-16,-2 31 0 0,2-15-1 0,2 1 0 0,1 1 0 16,1-3 1-16,-2 1 0 0,2-1-1 0,-3 1 0 15,1 0 0-15,-2-1 0 0,-2 2 0 0,1-3 0 16,1 0 0-16,0 0-1 0,0 0 2 0,0 0-1 16,1 3 0-16,3-3 0 0,0 1 0 0,0 1 0 15,-2 0 0-15,1-1-1 0,1-1 1 0,-2 0 1 0,0 0-1 16,0-1-1-16,-1 3 1 0,1 1-1 0,0 1 1 15,0-4-1-15,2 1 1 0,-2 1-1 0,-1-1 1 0,-1 1-1 16,-1-2 1-16,-1 3 0 0,0-5 1 0,2 0-2 16,0 0 1-16,0 2 0 0,0 2 0 0,0-1-1 15,0 1 1-15,0-1 0 0,0 1 0 16,0 0-1-16,-2 1 1 0,0-5-1 0,2-2 1 0,0 1-1 16,-2-3 2-16,0 5-2 0,1-1 1 15,1 0-1-15,0 2 1 0,-2-2-1 0,0 3 1 0,-2-3-1 16,-1 6 0-16,1-1 0 0,2-1 1 0,0-3-1 15,-2 0 0-15,2-1 0 0,2 0 1 0,0-2-1 16,0-1 0-16,0 1 0 0,0 1 1 0,0 1-1 0,0 2 0 16,-1-6 0-16,-1 3 1 0,0-1-1 0,-2 0 0 15,2 2 0-15,0 1 2 0,1 0-2 0,-1 0 0 16,0-5 0-16,2 4 1 0,0-3-1 0,0 3 0 0,0 0 0 16,-2-1 0-16,2 1 0 0,-2 0 0 0,2 2 0 15,-2-2 0-15,2 2 0 0,-2-1 0 0,2 3 0 16,-1 0 0-16,1-1 0 0,-2 1 0 0,2-1 0 15,0 1 1-15,0-2-1 0,0 0 1 0,0-1-1 16,0 1 1-16,0 0-1 0,0-2 1 16,-2 2-1-16,0 2 1 0,0 1-1 0,0-1 1 0,0 1-1 15,1 0 2-15,-1 2-2 0,0 0 1 0,0-5 0 0,0 0 0 0,2 0-1 0,0 0 1 16,0-1 0-16,0 3 0 0,2-4-1 0,0 2 1 16,-2-2 1-16,0 0-1 0,0 0-1 0,0 0 1 15,0 2 0-15,0 0 0 0,0 2-1 0,0-1 0 16,2 3 0-16,-2-3 1 0,0 1-1 0,0-1 0 15,2-3 0-15,-1-1 1 16,1-1-1-16,0-1 0 0,0 1 0 16,0 1 1-16,0-1-1 0,0 0 0 0,-1 2 0 0,-1 1 2 15,0-1-2-15,0 0 0 0,0 2 0 0,0-4 1 16,0 2-1-16,0 0 0 0,0-3 0 0,0 1 0 16,0 1 0-16,0-1 0 0,0 2 0 0,2-3 0 15,0 0 0-15,0 1 0 0,-2-1 0 0,0-3 0 0,0 1 0 16,0 0 0-16,0 0 0 0,0 0 0 0,0 2 0 15,0-1 0-15,2 3 0 0,0-1 0 0,0 1 0 16,-1 1 0-16,-1-4 0 0,0 1 0 0,2-2 0 16,-2 0 0-16,0-7 0 0,0 10 0 0,0-10 0 15,0 9 0-15,0-9 0 16,0 7 0-16,0-7 0 0,0 3 0 0,0-3 0 0,0 4 0 16,0-4 0-16,0 3 0 0,0-3 0 0,0 4 0 15,0-4 0-15,0 3 0 0,0-3 0 0,0 4 0 16,0-4 0-16,0 0 0 0,0 0 0 0,0 0 0 15,0 0 0-15,0 0 0 0,0 0 0 0,0 0 0 0,0 0 0 0,0 0 0 16,0 0 0-16,0-2 0 0,0 2 0 0,0-4 0 16,0 4 0-16,-3-7 1 0,3 7-1 0,-2-6 0 15,2 6 0-15,-4-9 1 0,4 9-1 0,-4-12 0 0,4 5 0 16,0 0 1-16,0 0-1 0,0 0 0 0,-2-2 0 0,2 1 1 0,0-3-1 16,0 1 0-16,0 1 0 0,0-1 1 0,0 1-1 15,-1 1 0-15,1-1 0 0,-2 0 1 0,0 1-1 16,0-1 2-16,2 2-2 0,0 2 1 0,0-4-1 0,0 2 1 15,0 2 0-15,0-3 0 0,0 1-1 16,0 0 1-16,-2-2-1 0,0 0 1 0,2 2-1 16,-2 1 1-16,2-3-1 0,0 2 1 0,0 0-1 0,0 0 2 15,0 7-1-15,0-10 0 0,0 10-1 0,0-11 1 0,0 11 0 16,0-7 0-16,0 7-1 0,0-6 1 0,0 6 0 16,0-7 1-16,0 7-2 0,0-7 1 0,0 7 0 15,0-4 0-15,0 4-1 0,0-3 1 0,0 3 0 16,0-2 0-16,0 2-1 0,0-5 1 0,0 5-1 15,0-4 2-15,0 4-2 0,0-3 1 0,0 3-1 16,0-4 1-16,0 4-1 0,0-3 1 0,0 3-1 16,0 0 1-16,0 0-1 0,0 0 1 0,0 0 0 15,0 0 0-15,0 0-1 0,0 0 2 0,0 0-1 0,0 0 0 16,0 0-1-16,0 0 1 0,0 0 0 16,0 0 0-16,0 0-1 0,0 0 1 0,0 0-1 0,0 0 1 15,0 0-1-15,0 0 2 0,0 0-2 0,0 0 1 16,0 0-1-16,0 0 1 0,0 0-1 0,0 0 1 15,0 0-1-15,0 0 1 0,0 0-1 0,0 0 1 0,0 0-1 16,0-2 1-16,0 2-1 0,-3-3 1 16,3 3-1-16,-4-4 1 0,4 4-1 0,-4-5 2 15,4 5-2-15,-4-9 1 0,4 9-1 0,-3-6 1 0,3 6-1 16,-4-6 1-16,4 6-1 0,-4-8 1 0,4 8 0 16,-3-7 0-16,3 7 0 0,0-4 1 0,0 4-2 15,0-1 1-15,0 1-1 0,0-6 1 0,0 6-1 16,0-3 0-16,0 3 0 0,-2-3 1 0,2 3-1 0,-2-4 0 15,2 4 0-15,0-3 1 0,0 3-1 0,0-4 0 16,0 4 0-16,0-3 1 0,0 3-1 0,0-4 0 16,0 4 0-16,0-3 0 0,0 3 0 0,0-4 0 0,0 4 0 15,0 0 0-15,0 0 0 0,0-1 0 16,0 1 0-16,0 0 0 0,0 0 0 0,0 0 0 16,0 0 0-16,0 0 0 0,0 0 0 0,0-2 0 15,0 2 0-15,-4-4 0 0,4 4 0 0,-4-3 0 0,4 3 0 16,-3-4 0-16,3 4 0 0,0-3 0 15,0 3 0-15,0-3 0 0,0 3 0 0,0-4 0 0,0 4 0 16,-2-3 0-16,2 3 0 0,-2-2 0 0,2 2 0 0,0-5 0 31,0 5 0-31,0-4 0 0,0 4 0 0,0 0 1 16,0 0-1-16,0 0 0 0,0 0 0 0,0 0 1 0,0 0-1 16,0 0 0-16,0 0 0 0,0 0 0 0,0 0 0 0,0 0 0 15,0 0 0-15,0 2 0 0,0-2 0 0,0 3 0 16,0-3 0-16,4 11 0 0,-4-11 0 0,3 12 0 0,-1-3 0 15,0-1 0-15,0 3 0 0,0-1 0 16,2 11 0-16,-3-2 2 0,1 0-2 0,0-2 1 0,0-8-1 0,0-1 1 0,0 3-1 16,-2-4 1-16,2 1-1 0,-1 1 1 15,1 0-1-15,0-1 0 0,0 1 0 16,0 0 1-16,0-1-1 0,0 1 0 16,0 1 0-16,-1-3 1 0,1 2-1 0,0 0 0 15,0 1 0-15,0 0 1 0,0 1-1 0,0-1 0 0,-1 6 0 0,1-1 0 16,0-1 0-16,0 0 0 0,0 3 0 0,0-1 0 0,0 1 0 0,-2 0 0 15,0-8 0-15,0 1 0 0,0 1 0 16,0-1 0-16,0-3 0 0,0 0 0 0,0 0 0 16,0 0 0-16,0-7 0 0,0 9 0 0,0-9 0 0,0 6 0 15,0-6 0-15,0 7 0 0,0-7 0 0,0 6 0 0,0-6 0 16,0 1 0-16,0-1 0 0,3 4 0 0,-3-4 0 16,4 3 0-16,-4-3 0 0,4 0 0 0,-4 0 0 15,7 0 0-15,-7 0 0 0,11-3 0 0,-3-1 0 16,-1 1 2-16,1-4-2 0,-1 0 1 0,12-10-1 15,-2-1 1-15,-2 1-1 16,-1 0 1-16,-2 3-1 0,-1 0 1 0,-2 0-1 16,0 0 1-16,1-1 0 0,-1-1 0 0,0 1-1 15,1 1 2-15,-1-3-2 0,-2 1 1 0,1-1-1 0,-1 1 0 16,3-5 0-16,-1 4 1 0,0-2-1 0,2 2 0 16,1-2 0-16,-1 1 1 0,-2 1-1 0,0 0 1 15,-1 3-1-15,1 0 1 0,1 0-1 0,-1 2 1 16,-9 12-1-16,7-10 1 0,-7 10-1 0,8-12 0 15,-8 12 0-15,5-11 1 0,-5 11-1 0,4-8 0 0,-4 8 0 16,4-7 2-16,-4 7-2 0,4-7 0 0,-4 7 0 0,3-2 1 16,-3 2-1-16,4-5 0 0,-4 5 0 0,4-4 1 0,-4 4-1 15,3-3 0-15,-3 3 0 0,0-4 1 0,0 4-1 16,0-3 0-16,0 3 0 0,2-4 1 0,-2 4-1 16,0-1 0-16,0 1 0 15,0 0 1-15,0 0-1 0,0 0 0 0,0 0 0 16,0 0 1-16,0 0-1 0,0 0 0 0,0 0 0 15,0 0 1-15,0 0-1 0,0 0 0 0,0 0 0 16,0 0 2-16,0 0-2 0,0 0 0 0,0 0 0 16,0 0 0-16,0 0 0 0,0 0 0 0,0 0 0 0</inkml:trace>
  <inkml:trace contextRef="#ctx0" brushRef="#br0" timeOffset="8531.89">29305 13825 225 0,'0'0'0'0,"0"0"0"16,0-5 0-16,0 5 0 0,0-3 1 0,0 3-1 0,0-4 1 16,0 4 2-16,0-7-1 0,0 7 0 0,6-1 0 15,-6 1 10-15,2-6-1 0,-2 6 0 0,0-3 0 16,0 3 17-16,0-3 1 0,0 3-1 0,0 0 2 16,0 0-10-16,0 0 1 0,0 0 0 0,0 0 1 0,0 0 0 15,2 0 1-15,-2 0-1 0,7 0 1 16,-7 0-1-16,4 0 0 0,-4 0 1 0,4 5-1 0,-4-5 21 15,3 14 0-15,-3-14-1 0,2 20 1 16,-2-20-2-16,0 28 2 0,0-28-1 0,0 29 0 0,0-29 2 0,0 23 1 16,0-23 0-16,0 21 0 0,0-21-3 0,0 24 1 15,0-24 0-15,6 24 0 0,-6-24-7 0,7 26 1 16,-7-26-1-16,8 21 1 16,-8-21-8-16,7 17 2 0,-7-17-1 0,6 18 0 15,-6-18-2-15,7 17 0 0,-7-17 0 0,8 17 2 16,-8-17-7-16,9 21 1 0,-9-21-1 0,9 19 1 15,-9-19 1-15,8 19-1 0,-8-19 1 0,7 17 0 0,-7-17-4 16,6 14 1-16,-6-14 0 0,7 14 0 0,-7-14-2 16,13 21 1-16,-13-21-1 0,11 17 0 0,-11-17-3 15,10 21 1-15,-10-21 0 0,7 21 0 0,-7-21-1 16,4 20 1-16,-4-20-2 0,7 19 2 0,-7-19-2 16,13 18 0-16,-13-18-1 0,10 17 2 0,-10-17-3 0,5 17-1 15,-5-17 1-15,4 12-1 0,-4-12 1 0,2 14-1 16,-2-14 1-16,0 12-1 0,0-12-2 0,0 18 2 0,0-18-1 15,0 10 0-15,0-10-2 0,0 10 2 0,0-10-1 16,0 11 0-16,0-11-2 0,6 10 0 0,-6-10 0 16,5 2 0-16,-5-2-1 0,4 3 0 0,-4-3-1 0,4 4 1 15,-4-4-1-15,3 2 0 16,-3-2 0-16,4-2-1 0,-4 2 1 0,4 0 0 0,-4 0-1 16,3-4 2-16,-3 4-2 0,10-5 1 15,-10 5-1-15,15-15 1 0,-15 15-1 0,20-25 0 16,-20 25 0-16,21-29 1 0,-21 29-2 0,18-33 1 15,-8 16 0-15,-3-1-1 0,-1 3 0 0,-1 3-1 0,3 0 1 16,-1 0-1-16,-1-1 0 0,-2 3 0 0,-1 0 1 16,3-2-1-16,3-2-1 0,0-2 1 0,3 1-1 0,1-3 2 15,2 1-2-15,-1-2 0 0,0 3 1 0,-1 1 0 16,0 3 0-16,-2 0-1 0,0 3 0 0,-2-1 2 16,-1 3-2-16,-5 3 1 0,-3 4-1 0,8-9 1 0,-8 9 0 15,4-8 0-15,-4 8 0 0,3-4 0 0,-3 4-1 16,4-7 2-16,-4 7-2 0,8-8 2 0,-7 1-2 15,3 0 1-15,-4 7-1 0,8-10 0 0,-8 10 1 16,7-11-1-16,-7 11 0 0,6-8 2 16,-6 8-3-16,5 0 2 0,-5 0-1 0,4-4 0 15,-4 4-1-15,4-2 1 0,-4 2-1 0,0 0 1 16,0 0 0-16,0 0 0 0,0 0-1 0,-4 7 2 16,2 0-2-16,0 0 0 0,-1 2 0 0,-3 3 1 15,-3 3-2-15,-3 3 1 0,-1 1 0 0,-2-5 0 16,-1 1 1-16,-1 1-1 0,0-1 0 0,0 1 0 0,1 0 1 15,1 3-1-15,0 0 0 0,0-2 1 0,2 0 0 16,0 1 0-16,0 1-1 0,-2 0 2 0,2 0-2 0,0 1 0 16,-2 1 0-16,0 0 2 0,2-4-3 0,0 2 1 15,2-1-1-15,1-3 2 0,3-4-2 0,1-3 0 0,3-1 0 16,1-3 1-16,2-4-1 0,-4 1 0 16,4-1 0-16,0 0 1 0,0 0-1 0,0 0 0 0,0 0 0 15,0 0 0-15,0 0-1 0,0 0 1 0,0 0 0 16,-2 0 0-16,2 0-1 0,0 0 2 0,0 0-1 15,-2 0 0-15,2 0-1 0,0 0 1 0,0 0-1 16,-2 0 1-16,2 0-1 0,0 0 0 0,0 0 0 16,-3-1 1-16,3 1-1 0,-4-9 0 15,2 0 0-15,0-1 1 0,-1-6-1 0,-1-1 1 0,0 1-1 16,0 3 2-16,1 0-2 0,-1 1 1 16,0 0-1-16,0 0 1 0,-1 0-1 0,-1 2 1 15,1-1-1-15,-3-3 1 0,1-1-1 0,-1-2 1 16,3 1 0-16,1 0 0 0,0-3 1 0,-1 0-1 0,-3 2 0 15,1 1 0-15,1 3 0 0,1-3 0 0,1 7 0 16,0 1 0-16,0-3 1 0,1 1 0 0,-1-2 0 16,0 0 0-16,-1 3-1 0,-1-5 2 0,0 4-2 0,1 1 1 0,-1-3 0 0,-1 3 0 15,3 1 1-15,0 1-1 0,1 2-1 0,1-4 1 16,0 2 1-16,0 0-1 0,0 0 0 0,0 0 0 16,0 0 1-16,1 0-1 0,1 7 0 0,-6-12 0 0,6 12 1 15,-4-7 0-15,4 7-1 0,-3-7 2 0,3 7-2 16,-4-6 1-16,4 6 0 0,-4-7 1 15,4 7-1-15,-2-4 1 0,2 4-2 0,-2-3 1 0,2 3-1 16,-1-4 2-16,1 4-2 0,0-3 0 0,0 3 1 0,0-4 0 16,0 4-1-16,0-3 0 0,0 3 1 0,0-2 0 15,0 2-1-15,-2 0 1 0,2 0-1 0,0 0 0 0,0 0-1 16,0 0 0-16,2 9 0 0,1 3 2 16,3 3-2-1,1 3 0-15,1-1 0 0,-1 0 0 0,1-1-1 0,-3-2 1 16,3 5-1-16,-1 0 1 0,-1 0-1 0,1 0 0 15,3 0 0-15,-1 0 1 0,0 2-1 0,0 0 0 16,-1-8 0-16,-1 5 0 0,1-1 0 0,-1 0 0 16,1 1 0-16,-3-1 0 0,3 0 0 0,-3-1 0 0,-1-6 0 15,2 1 0-15,-1-1 0 0,1 0 0 0,-2 1 0 16,1-1 0-16,1-1 0 0,-1-1 0 0,-1 3 0 16,0 1 0-16,0-3 0 0,-1 1 0 0,-1-3 0 0,0 0 0 0,0 0 0 15,0 0 0-15,-2-7 0 0,3 7 0 0,-3-7 0 16,4 6 0-16,-4-6 0 0,2 7 0 0,-2-7 0 0,4 4 0 15,-4-4 0-15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19:19.14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7790 8693 715 0,'2'-4'0'0,"-2"4"0"0,6-5 0 16,-6 5 2-16,2-7 0 0,-2 7-1 0,3-5 1 0,-3 5 13 15,2-2-1-15,-2 2 1 0,0-2 0 0,0 2-2 16,4-1 0-16,-4 1 1 0,7-4-1 0,-7 4-6 0,17-8 0 0,-17 8 0 0,13-4-1 16,-13 4-2-16,13-7 0 0,-13 7 0 0,26-7 0 0,-7 4-2 15,3-1 1-15,-1 1-1 0,3-1 0 16,0 3-1-16,0-5 0 0,-3 3 0 0,3 0 1 0,-3-1 3 16,1 1 1-16,4 1-1 0,-2-3 2 15,6 1 3-15,-4 1 1 0,4 3 0 0,-2-5 0 16,4 1 1-16,3-5 2 0,1 6-2 15,-3-2 1-15,4 1 0 0,6 1-1 0,-6-1 0 0,3 1 2 16,1 1-5-16,-4-1 0 0,6 3 0 0,-4-5 1 16,4 1-3-16,0 1-1 0,3 1 1 0,1 2 0 15,-3 0 6-15,1 0 1 0,2 0-1 0,-3 0 2 16,5-2 2-16,-3 0-1 0,3 2 1 0,-1-3 1 16,3 3 1-16,-1-3 2 0,4 1-1 0,2 0 0 15,0 0-2-15,2-1 0 0,-1-1 0 0,3 3 1 0,-4-3-1 16,0 4 0-16,0-3 0 0,0 1 1 0,-6 0-6 15,-2 2 1-15,3 2-1 0,-3 0 1 0,2-2 0 0,1-2 1 16,-1 2-1-16,-7 2 1 0,0 1 0 0,0-3 0 16,-3 4 1-16,1-4 0 0,-3 1-2 0,-5 1 1 15,5 0 0-15,3 1 0 0,-2-1-5 16,2 2 2-16,-4-1-2 0,-4 0 1 0,-1-1-2 0,-4 2 1 16,0-1 0-16,0-3 0 0,-4 2 2 15,-3 0 2-15,-3-1-2 0,-1-1 2 0,-8-1-4 16,1-1 1-16,-10 2-1 0,7 2 1 0,-7-2-3 0,6 1 0 15,-6-1 0-15,0 0 1 0,0 0-3 0,0 0 0 16,0 0 0-16,-4-1 1 0,4 1-5 0,-9-4 1 0,-8 4 1 16,-7-3-1-16,-8 1-2 0,-7 0 0 0,-2 0 0 0,2 2 0 15,-8 0 1-15,3 0 0 0,-1 0-1 0,-4 0 1 16,1 2-1-16,1 2 0 0,-3-1 1 0,2-3 0 16,-6 2 0-16,1 0 0 0,-3-1 1 0,1 3-1 15,-1-4 0-15,0 3 1 0,0-3 0 0,-4 2 0 0,3 0-1 16,-5-2 2-16,4 0-1 0,-1 1 0 0,1 6 0 15,-4-3 0-15,1 1-1 16,-1-3 2-16,-1-1-1 0,0 1 0 0,1 2 1 0,3-1 0 16,6 1-2-16,-2 1 1 0,4-4-1 15,-3 3 1-15,4-2 1 0,1-2-1 0,5 0 0 16,-5 1 1-16,5 5 0 0,-1 1 1 0,2-4-1 16,6-3 1-16,1 0-1 0,3 0 2 0,3-3-1 0,-2 3 1 15,4 0 1-15,2 0 1 0,2 0-1 0,4 0 1 16,1 0 0-16,2 0 0 0,2 0 0 0,-3 3 1 0,-5-3-6 0,3 0 1 15,1 0-1 1,6-3 0-16,2 3-2 0,3-4 1 0,8 4-1 16,-5 0 0-16,5 0-1 0,-13-2 0 0,13 2 0 15,-11-1 0-15,11 1 0 0,-6-2 0 0,6 2 0 16,-6-5 0-16,6 5 0 0,-7 0 0 0,7 0 0 16,-2-2 0-16,2 2 0 0,-5 0 0 0,5 0 0 15,-4-2 0-15,4 2-1 0,-2 0 1 0,2 0-1 0,0 0 1 16,0 0-2-16,6 0 2 0,-6 0 0 0,5-2 0 15,3 1 0-15,3 1 0 0,4 0 0 0,7 0 0 16,6 0 0-16,2 0 0 0,0 0 0 0,-4 0 0 0,-2 0 0 16,0 1 0-16,0 1 0 0,8 0 0 0,0 0 0 15,5-2 0-15,0-2 0 0,0 0 0 0,3-1-1 16,1-2 0-16,1 1 0 0,-1 4 1 0,6 0-1 16,3 0 1-16,-1-3-1 0,1-3 1 0,0 3-1 15,1-4 1-15,3 2 0 0,-2 0 0 0,2 1 0 16,-2-3 0-16,2 2 0 0,-5 2 0 0,1 1 0 15,-4 0 0-15,3 0 0 0,-1-1 0 0,1-2-1 16,-3 1-1-16,1 1 1 0,-2 1 0 0,-2 4-1 0,-4 1 0 16,2-3-1-16,-8 2 1 0,-1-2 0 0,-4 0 1 15,-2 2 0-15,-6 0 0 0,-1 1-2 0,-2 2 1 0,-6-1 0 16,2-1 1-16,-5-3-1 0,-1 2 0 16,-7-2 0-16,11 3 1 0,-11-3 0 0,11 7 0 0,-3-3 0 15,3 1 1-15,2 0-1 0,6 4-1 0,-4-2 1 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19:32.33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16412 8622 577 0,'-6'-7'0'0,"6"7"0"0,-7-5 0 0,7 5 4 16,-2-4-1-16,2 4 1 0,-4-3-1 0,4 3 20 15,0 0 1-15,0 0 0 0,0 0 0 0,0 0 8 16,0 0-1-16,0 0 1 0,0 0 0 0,0 0-18 16,0 0 0-16,0 0 0 0,0-2 0 0,0 2-3 15,0 0 2-15,0 0-1 0,0-5 0 0,0 5 1 0,0-4-1 16,0 4 0-16,6-3 2 0,-6 3-1 0,7 0 2 16,-7 0-2-16,7-4 2 0,-7 4 0 0,17 0 0 15,-17 0 1-15,13 0 0 0,-13 0-1 0,21 4 2 0,-21-4 0 16,18 5 0-16,-18-5 0 0,12 7 1 0,-12-7-1 15,24 5 1-15,-24-5 4 0,33 12 0 0,-14-7 1 16,0 2 0-16,-1-3 14 0,1-1 1 16,0 2-1-16,-1-5 0 0,-1 2 14 0,2-2 1 0,-1-2-1 15,3 2 2-15,1-5-7 0,2 2 0 0,2 3 0 16,0-4 0-16,1 4-10 0,0 0 1 0,-2 0 0 16,1 4 0-16,-2-3-8 0,-2 3 2 0,1-1-1 0,1-1 0 15,2 2-7-15,0-1-1 0,-2 1 1 0,1-4-1 0,-1 1-4 16,-2 1 1-16,4-2-1 0,0-2 1 15,4 1-4-15,0 1-1 0,-2-4 1 0,0 2 1 0,0 1-5 16,-2-3 0-16,-2 2 0 0,0 2 1 0,1-3-2 16,-3 1 0-16,4 0 0 0,-4 1 1 0,3-3-4 15,-1-1 1-15,-2 2-1 0,1-3 1 0,-1 3-1 16,-2-6 1-16,1 6-1 0,-3-4 1 0,1 3-2 0,2 4 2 16,-5 0 0-16,-1-1 0 0,-4 1-1 0,-5-4-1 0,-6 4 1 15,13 0 1-15,-13 0-4 0,8-1 2 0,-8 1 0 16,7 0-1-16,-7 0-1 0,7-4-1 0,-7 4 0 15,8 0 2-15,-8 0-3 0,4 0 1 0,-4 0 0 16,3-3 0-16,-3 3-1 0,0 0 2 16,0 0-2-16,-5-4 1 0,5 4-1 15,-10-5 2-15,-1-2-2 0,-4-2 1 0,-5 1 0 16,-2-4 0-16,-1 3 0 0,1 2 1 0,3 2-2 16,2 1 0-16,1 3 1 0,-3-3-1 0,2-1 0 0,2 2 0 0,4-4 1 15,-6 1-1-15,2 3 0 0,1 0 0 0,1 1 0 16,-1-2 2-16,1-1-2 0,2 2 0 0,2-4 1 15,0 2-1-15,-1 1-1 0,1 2 1 0,2 1 0 16,1-1 1-16,6 2-2 0,-7-7 0 0,7 7 0 0,-8-3 1 16,8 3-1-16,-4-2 1 0,4 2-1 0,0 0 0 15,0 0-1-15,0 0 1 0,0 0-1 0,0 0 1 16,0 0-1-16,2 2 1 0,6 4-1 0,5 1 1 0,7 6-1 16,6 0 0-1,-2-1 0-15,-1-3 1 0,-1 0-1 0,1-2 2 16,1 1-1-16,-4-2 0 0,5 0 0 0,-1 3 0 0,0-4 0 15,-4 4 1-15,3 1-1 0,-1 1 2 0,1-1-1 16,1-1 0-16,-4 3 0 0,1-3 1 0,-3 3-1 16,-3-4 0-16,-2 4 0 0,-2-3 1 0,-3 3-1 15,-2-5 0-15,-3 2-1 0,1-1 2 0,-2 1-1 16,-2 0 0-16,-2 3-1 0,0-4 0 0,-3 5 0 16,-10-1 1-16,-4 2-2 0,-3 1 1 0,-4 1 0 0,-1-4 0 0,1 0 0 0,-2 0 0 15,0 2 0-15,2-5 0 0,8-1-1 16,-1 1 2-16,2 1-1 0,2-5 0 0,2 1-1 15,2 1 1-15,4-4 0 0,-4 2 0 0,-1-1-1 0,3-3 1 16,4 3 0-16,-3 3 0 0,2-2-1 0,1 2 2 16,-4-2-1-16</inkml:trace>
  <inkml:trace contextRef="#ctx0" brushRef="#br0" timeOffset="1706.57">22417 7921 653 0,'2'-2'0'15,"-2"2"0"-15,2-3 0 0,-2 3 37 0,-2-4 1 0,2 4-1 16,0-5 1-16,0 5-14 0,0-4-1 0,0 4 1 0,5 0 0 16,-5 0 18-16,6 0 1 0,-6 0-2 0,4 0 2 0,-4 0-10 15,3 6 2-15,-3-6-1 0,4 15 1 0,-4-15-12 16,9 21 1-16,-9-21-1 0,15 24 1 15,-15-24-4-15,13 26 0 0,-13-26 0 0,17 28 1 0,-17-28-3 0,19 26 1 16,-19-26 0-16,20 28 0 0,-20-28 7 0,23 32 1 16,-12-14 0-16,2-3-1 0,2 3-1 0,-2-6 1 0,0 0-1 15,-2 2 0-15,0 1 4 0,0-3-1 16,2 2 0-16,1 2 1 0,-1-4-1 0,0 0 0 0,-2 0 0 16,-2 0 0-16,-1 0-3 0,-3-1 1 0,-1-4-1 15,0 1 1-15,-4-8 2 0,13 9 0 0,-13-9 0 16,9 12 0-16,-9-12-7 0,6 7-1 0,-6-7 0 15</inkml:trace>
  <inkml:trace contextRef="#ctx0" brushRef="#br0" timeOffset="3332.59">22044 7829 1407 0,'4'0'0'16,"-4"0"0"-16,6-3 0 0,-6 3 41 0,7-6 2 0,-7 6-2 16,4-1 2-16,-4 1 23 0,3 0 0 0,-3 0 1 15,4 0-1-15,-4 0-45 0,4 7 2 0,-4-7-2 16,4 12 1-16,-4-12-16 0,3 20 0 0,-3-20-1 16,0 28 2-16,-1-11-7 0,-1 4 1 0,2-5 0 15,0 1 0-15,0-5-1 0,0 0 0 0,0 0 0 16,0 2 0-16,0 2 0 0,0 1 0 0,-2-3 0 0,0 2 0 15,2-1 0-15,0 1 0 16,-2 1 0-16,0-3 0 0,0 1 0 0,-1-2 1 0,-1 0 1 16,0 0-1-16,0 2 2 0,-1-3 0 0,1 2 1 0,2-2-1 15,0-1 7-15,1-3 0 0,1 1 0 16,0 0 2-16,0-9 5 0,-4 6 1 0,4-6-2 0,0 9 2 16,0-9-2-16,-2 2 0 0,2-2-1 0,0 3 2 15,0-3-3-15,0 4 0 0,0-4 0 0,0 3 0 16,0-3-4-16,0 5 2 0,0-5-1 0,0 0 0 0,0 0-2 15,0-3 0-15,0 3 0 0,2-4 0 0,-2 4-1 16,13-1 1-16,-4-3 0 0,0 3 0 0,1-1 0 16,-1 0 1-16,0 2-1 0,1-3 1 0,1 3-3 15,0 3 1-15,2-1-2 16,2 0 2-16,2-1-2 0,1 3 1 0,1-3-1 0,0 3 1 16,-1-1-3-16,1 1 2 0,-2 1-1 0,-2 0 0 15,-4-1-1-15,-2-1-1 0,0-3 0 16,-1 4 1-16,-8-4 0 0,9 1 2 0,-9-1-1 0,6 4 1 0,-6-4 1 0,4 3 1 15,-4-3-2-15,1 4 2 0,-1-4-2 0,0 3 0 0,0-3 0 16,0 5 1-16,0-5-3 0,0 2 2 0,0-2-2 16,0 7 2-16,0-7-3 0,-1 12 2 0,-1-3-2 0,-2-2 2 15,0 1-3-15,1 3 1 0,-3-1 1 16,-2-1-1-16,3-1-1 0,-1 1 1 0,-1-2-1 16,-1-2 1-16,-1 0-2 0,-2 2 2 0,0-3-1 15,-2 1 0-15,-4 0 0 0,-4 6 1 0,3-3-1 0,-1-3 0 16,-3 2-1-16,-2-1 1 0,1 0 1 0,1 3-1 15,-1-4-1-15,1 2 1 0,0-3-1 0,1 1 2 0,3 0-2 16,-3 2 0-16,1-4 0 0,-3 3 1 0,1-6-1 16,0 3 2-16,-1-3-2 0,1 0 1 0,1 0-1 15,1 0 1-15,-2-3-1 0,-3 3 2 0,1-4-1 16,0 1 1-16,0 1 1 0,-1-3-1 0,3 1 0 16,2 1 1-16,1-1-1 0,0-1 2 0,-1 2-2 15,1-4 1-15,4 2 0 0,0-1 0 0,2 3 0 16,2-6-1-16,4 2 0 0,1 2 1 0,6 5-1 15,-7-12 1-15,3 5-1 0,0 0 1 0,-1-3-1 0,-1-2 0 16,0-2 0-16,5 2 1 0,-1-5-2 0,0 1 0 16,0-1 0-16,2 5 2 0,2 3-3 0,2 0 1 0,-3 2 0 15,1-1 1-15,0-3-2 0,0 3 1 16,2-1-1-16,-1 4 1 0,-3 5 0 0,8-12 0 16,-4 5 0-16,1-2 0 0,3 0-1 0,-1 1 2 0,1-1-2 15,1 0 1-15,4 3-1 0,0 0 1 0,-2-1-1 16,-2 4 2-16,1 1-2 0,-1 2 0 0,0 0 0 15,-1 0 1-15,-1 0-2 0,1 0 1 0,-8 0 1 16,11 0-1-16,-11 0-1 0,11 2 1 0,-3 5-1 0,1-4 1 16,2 6-1-1,2-2 1-15,2 3-1 0,0 1 1 0,0-1-1 16,0 2 0-16,-2 0 0 0,-2 0 1 0,-2-6-1 16,-1 1 0-16,-8-7 0 0,7 8 0 0,-7-8 0 0,6 12 0 15,-6-12 0-15,4 9 0 0,-4-9 0 16,3 12 0-16,-3-12 0 0,2 12 0 0,-6-3 0 15,1-2 0-15,-1 1 0 0,0 1 0 0,-1 0 0 0,-3-1 0 16,-1 1 0-16,0 0 0 0,-3 1 0 0,-1 0 0 16,-2 1 0-16,0-3 0 0,-1 5 0 0,-3-5 0 15,-1-1 0-15,-1 0 0 0,1 0 0 0,-1-4 0 0,-1 3 0 16,-1-1 0-16,1 2 0 0,-2 0 0 0,0-2 0 0,1 0 0 16,-1-1 0-16,0-1 0 0,0 0 0 0,1-1 1 0,3 2-1 15,-1-4 0-15,-1 3 0 0,-2-3 2 0,-1-3-2 16,1 3 0-16,0-4 0 0,2 2 1 0,1-1-1 15,4 0 0-15,10 1 0 0,-2-2 1 0,1 1-1 0,1-1 0 16,-1-1 0-16,-3 2 1 0,4-4-1 0,-5 2 1 16,1-1-1-16,2-4 1 0,0 1-1 15,-1-1 1-15,10 10-1 0,-9-12 1 0,9 12-1 0,-6-10 2 16,4 4-1-16,1-2 0 0,1-1-1 0,0 0 1 16,1-4 0-16,3-1 0 0,4 0-1 0,-5-2 1 15,1 8 0-15,0-3 1 0,3 3-1 0,-5-1 0 0,-2 9 0 16,9-9 0-16,-9 9 0 0,12-12 0 15,-5 7 0-15,1 2 0 0,-1-1 1 0,4 1-1 0,-3 1 0 16,3-2 0-16,-2 4-1 0,2-3 1 0,-1 3-1 16,-1 3 1-16,0-3-1 0,1 4 1 0,3-2 0 15,-2 5 1-15,2-4-2 0,0 6 1 0,0-4 0 16,0 3 0-16,-2 1 0 0,-2 2 0 0,-1-3 0 16,-1 1 0-16,-1-1 1 0,-2 1-1 0,1 3 0 15,-1 0 0-15,0 0-1 0,-1 4 1 0,1-6 0 16,-2 3 0-16,-2-3-1 0,0 2 1 0,-2 0 1 15,0 2-1-15,0-2-1 0,1 0 1 0,-3 0 0 0,0 0 0 16,0 1-1-16,-1-1 1 0,-3 5 0 0,-1 0 0 16,-2-5-1-16,-2 2 2 0,-2-2-2 0,0 0 1 0,-2-1-1 15,2-2 1-15,-3-1 0 0,-1 1 0 0,0-2-1 0,3 0 1 16,3 0 0-16,0-4 0 0,0 2 1 16,0 0-1-16,-8 2 0 0,1 0 0 0,-1-2-1 0,2-1 1 15,-7-2 0-15,2-1 0 0,2 1-1 0,-4-2 1 16,-2-2-1-16</inkml:trace>
  <inkml:trace contextRef="#ctx0" brushRef="#br0" timeOffset="4043.72">20289 8627 1784 0,'-2'-2'0'0,"2"2"0"0,-2-3 0 0,2 3 38 16,-2-7 0-16,2 7 0 0,0-11 0 0,0 11-3 0,0-14 1 16,0 14 0-16,0-20 0 0,0 20-20 0,0-31-1 15,0 12 1-15,-1 1 0 0,1-3-15 0,0 4 1 16,0-4 0-16,0-1 1 0,1-1-3 15,3 1 0-15,0-1 0 0,0 3 0 0,1-1-2 0,-1 0 1 16,3 2 0-16,1 2 0 0,-3-1-1 0,1 3 0 16,3-2-1-16,3 4 1 0,-1 5 0 0,-2 1 1 15,-1 2 0-15,-1-6 0 16,0 4 1-16,-1 4 0 0,7-4 0 0,-2 2 1 16,4 0-1-16,2 1 1 0,0 4 0 15,-1-3 0-15,1-1 0 0,-4 1 0 0,2 1 0 16,0 4 2-16,0 1-2 0,2 1 0 0,-4-1 0 0,2 1 1 15,-2 1-1-15,2 3 0 0,-4 1 1 0,2 0 0 16,2-1 0-16,2 3 1 0,-3-3 0 0,-4 1 0 0,-5-2-1 16,-1 2 1-16,0-1-1 0,-2 1 1 0,1 3-1 15,1-3 1-15,-2 3-1 0,0 2 0 0,-2 0-1 16,-4-1 2-16,0 1-1 0,1 0 0 0,-3 0 0 0,-1 2 1 16,-1-6-1-16,-3 2 0 0,4-2 0 0,-7-1 0 15,3 0 1-15,-2-1 0 0,-3 1 4 0,-3 0 0 16,0-2-1-16,-1 0 1 0,1-1 4 0,0 1 2 0,1-1-2 15,1 0 1-15,4-6-1 0,2 2 2 0,2 0-1 16,-1 0 0-16,-1 1-1 0,0 1-1 0,0-3 0 16,-8 1 1-16,0 3-2 0,1-1 0 0,-1-4 0 15,4 1 0-15,4-1 0 0,4 0 1 0,-1 0-1 16,-3 0 1-16,0 0-6 0,0 0 1 0,-2-1-1 16</inkml:trace>
  <inkml:trace contextRef="#ctx0" brushRef="#br0" timeOffset="4423.83">20345 7594 1632 0,'0'0'0'16,"0"0"0"-16,4 3 0 0,-4-3 31 0,2 5-1 0,-2-5 0 16,0 6 2-16,0-6 9 0,0 8 2 0,0-8-1 15,5 21 1-15,-5-21-17 0,11 31 0 0,-11-31-1 16,8 30 1-16,-8-30-17 15,5 29 0-15,-5-29 0 0,6 24 0 0,-6-24-4 16,4 24 0-16,-4-24 0 0,9 30 0 0,-2-13-1 16,3 2 0-16,-3 2 1 0,1-4-1 0,-6-3 1 15,-1 5-1-15,5-5 1 0,3 2 0 0,-1-1 1 0,3 1 1 16,-2 1-1-16,-3-3 1 0,-2 5-2 16,-4-2-1-16,0-3 1 0,0 2 0 0,0-1-3 0,3-1 2 15,1-4-1-15</inkml:trace>
  <inkml:trace contextRef="#ctx0" brushRef="#br0" timeOffset="5088.85">21292 7614 1281 0,'0'-3'0'0,"0"3"0"15,0 3 0-15,0-3 46 0,-2 0 1 0,2 0-1 16,0 0 1-16,0 0-19 0,0 6 2 0,0-6-2 15,0 12 1-15,0-12-9 0,2 21 1 0,-2-21 1 16,7 32-1-16,-3-13-11 0,-1 4 0 0,3-2 0 16,0-2 0-16,-1-2-4 0,1 0 0 0,-3 1-1 0,1 1 1 15,0-2 1-15,-2 4 0 0,2-2 1 0,-1 2 0 16,-1-4 3-16,0 0 1 0,2 2-1 0,1-1 1 31,3-3-3-31,1 2 0 0,0-3 0 0,-1 2 1 16,-3-1 0-16,-1-2 0 0,0 0 0 0,0 3 2 0,-1-4-3 0,-1 2 0 15,2 1 0-15</inkml:trace>
  <inkml:trace contextRef="#ctx0" brushRef="#br0" timeOffset="5509.58">22171 8115 1306 0,'4'-4'0'0,"-4"4"0"0,3 4 0 0,-3-4 42 15,-1 3 1-15,1-3 0 0,0 0-1 0,0 0 26 16,0 4-1-16,0-4 0 0,-4 5 2 0,4-5-42 15,-4 3 0-15,4-3 0 0,-4 4 1 0,4-4-18 16,-5 5 0-16,5-5 0 0,-8 2 0 0,8-2-7 16,-7 3 1-16,7-3-1 0</inkml:trace>
  <inkml:trace contextRef="#ctx0" brushRef="#br0" timeOffset="27170.06">19631 7743 1067 0,'6'0'0'0,"-6"0"0"0,6 0 0 0,-6 0 1 0,-2-4 0 16,2 4 0-16,-4 0 1 0,4 0 16 0,0 0 1 0,0 0 0 16,0 0 1-16,0 0 11 0,0 0 0 0,0 0 1 15,0 0 0-15,0 0-8 0,0 0-1 0,0 0 1 0,0 0 0 16,0 0-6-16,0 0-1 0,0 0 1 0,0 5 2 16,0-5-6-16,0 11 1 0,0-11-1 0,0 10 2 0,0-10-4 15,0 7 1-15,0-7-1 0,6 7 0 0,-6-7 4 16,7 14 1-16,-7-14 0 0,7 8 0 0,-7-8 1 15,10 16 1-15,-10-16 0 0,5 14 0 0,-5-14 10 16,6 21 1-16,-6-21 1 0,4 19-1 0,-4-19 1 16,3 15 1-16,-3-15-1 0,8 17 1 0,-8-17-3 15,13 16 1-15,-13-16 0 0,11 17 1 0,-11-17-9 0,8 18 2 16,-8-18-2-16,5 17 2 0,-5-17-4 0,4 19 1 16,-4-19-1-16,4 17 2 0,-4-17-3 0,7 16 0 15,-7-16 0-15,4 17 1 0,-4-17-2 0,2 21 1 0,-2-21-1 16,0 17 1-16,0-17-1 0,5 19 0 15,-5-19 0-15,8 18 1 0,-8-18-3 0,7 12 1 16,-7-12-1-16,8 14 1 0,-8-14-3 0,5 15 0 0,-5-15 0 16,4 12 0-16,-4-12-1 0,4 12-1 0,-4-12 0 15,5 7 1-15,-5-7-5 0,6 14 1 0,-6-14 0 0,3 14 0 16,-3-14-5-16,0 19 2 0,0-19-1 16</inkml:trace>
  <inkml:trace contextRef="#ctx0" brushRef="#br0" timeOffset="29955.75">19352 7812 1117 0,'2'1'0'16,"-2"-1"0"-16,2 4 0 0,-2-4 47 0,0-5 0 0,0 5 1 0,0-4-1 15,0 4 9-15,0-3 1 0,0 3-1 0,0 0 1 16,0 0-43-16,0 0-1 0,0 0 1 0,0 0 0 0,0 0-11 16,0 0 0-16,0 0 0 0,3 0 1 0,-3 0-4 15,4 0 1-15,-4 0 0 0,6 0 0 0,-6 0-1 16,1 0 1-16,-1 0-1 0,4 0 1 0,-4 0 0 0,4 0 1 16,-4 0-1-16,4 0 1 0,-4 0 0 0,5 0 0 15,-5 0 1-15,0 7 0 0,0-7 3 0,0 5-1 0,0-5 1 16,0 3 0-16,0-3 5 0,0 13 0 0,0-13 0 15,0 13 2-15,0-13 3 0,0 12 2 0,0-12 0 0,0 14 0 16,0-14 10-16,0 14 0 0,0-14 0 16,0 14 0-16,0-14 3 0,0 12-1 0,0-12 0 0,0 21 2 0,0-21-5 15,0 15 1-15,0-15-1 0,0 18 1 16,0-18-5-16,0 17 1 0,0-17-1 0,0 21 2 0,0-21-8 31,-7 19 1-31,7-19 0 0,-4 21 0 0,4-21-5 0,-7 20 2 16,7-20-1-16,-4 21 1 0,4-21-1 15,-4 16-1-15,4-16 0 0,-4 21 2 0,4-21-4 16,-3 19 2-16,3-19-1 0,-4 20 0 0,4-20-2 0,0 23 2 16,0-23-1-16,-4 14 0 0,4-14-2 0,-3 17 0 0,3-17 0 15,0 19 0-15,0-19 0 0,1 21 0 0,-1-21 0 16,8 21 0-16,-8-21-2 0,4 20 0 0,-4-20 1 16,3 25 0-16,-3-25-1 0,4 15 0 0,-4-15-1 0,6 17 1 15,-6-17-1-15,1 9 0 0,-1-9 0 0,4 12 1 16,-4-12-3-16,4 5 1 0,-4-5-1 0,9 7 2 0,-9-7-2 15,6 9 2-15,-6-9 0 0,9 5-1 0,-9-5 0 16,17 12-1-16,-17-12 1 0,17 9-1 0,-17-9 0 16,15 2 0-16,-15-2 0 0,11 0 1 0,-11 0-3 0,5-2 2 15,-5 2-1-15,8-2 0 0,-8 2 0 0,5-3-1 0,-5 3 0 16,6-9 0-16,-6 9-1 0,7-12 2 0,-7 12-1 0,8-12 0 16,-8 12-1-16,6-16 2 0,-6 16-2 0,3-14 1 15,-3 14-2-15,2-8 1 0,-2 8 0 0,0-9 0 16,0 9-1-16,0-10 1 0,0 10 1 0,0-11-1 15,0 11-1-15,0-10 1 0,0 10-1 0,0-10 1 16,0 10-1-16,-2-4 1 0,2 4-1 0,-3-3 1 16,3 3-1-16,-4-6 1 0,4 6-1 0,-4-3 1 15,4 3-1-15,-4-3 1 0,4 3-1 0,-7-7 2 16,7 7-2-16,-8-2 0 0,8 2 0 0,-3-5 1 0,3 5-1 16,-4-4 0-16,4 4 0 0,-4 0 1 0,4 0-1 15,-3 0 0-15,3 0 0 0,-4-3 1 0,4 3-1 16,-6 0 0-16,6 0 0 0,-7 0 1 0,7 0-1 0,-10 0 0 15,10 0 0-15,-13 0 1 0,13 0-1 0,-15 0 0 16,15 0 0-16,-11 5 0 0,11-5 0 0,-5 2 0 16,5-2 0-16,-8 0 0 0,8 0 0 0,-13 5 0 15,13-5 0-15,-11 5 0 0,11-5 0 0,-11 4 0 16,11-4 0-16,-11 3 0 0,11-3 0 0,-8 9 0 16,8-9 0-16,-13 7 0 0,13-7 0 0,-18 13 0 15,18-13 0-15,-23 14 0 0,23-14 0 0,-18 14 0 0,18-14 0 16,-19 10 0-1,19-10 0-15,-13 11 0 0,13-11 0 0,-17 9 0 16,17-9 0-16,-24 5 0 0,24-5 0 0,-24 5 0 16,24-5 0-16,-19 3 0 0,19-3 0 0,-13 4 0 0,13-4 0 0,-11 0 0 15,11 0 0-15,-10-4 0 0,10 4 0 16,-3-3 0-16,3 3 0 0,-8-2 0 0,8 2 0 16,-2-8 0-16,2 8 0 0,-5-9 0 0,5 9 0 15,-9-12 0-15,9 12 0 0,-12-16 0 0,12 16 0 16,-5-14 0-16,5 14 0 0,-6-14 0 0,6 14 0 0,-7-10 0 15,7 10 0-15,-6-10 0 0,6 10 0 0,0-11 0 0,0 11 0 16,-2-8 1-16,2 8-1 0,0-4 0 16,0 4 0-16,0-12 1 0,0 12-1 0,0-15 0 15,0 15 0-15,0-9 2 0,0 9-2 0,0-4 1 0,0 4-1 0,0-5 1 0,0 5-1 16,0-3 1-16,0 3-1 0,0-2 1 0,0 2-1 16,0 0 1-16,0 0-1 0,0 0 1 0,0 0-1 31,0 0 1-31,0 0-1 0,0 0 2 0,0 0-2 15,0 0 1-15,0 0-1 0,0 5 1 0,0-5-1 0,0 5 0 16,0-5 0-16,2 11 1 0,-2-11-1 0,0 10 0 16,0-10 0-16,4 16 1 0,-4-16-1 0,2 8 0 15,-2-8 0-15,0 16 1 0,0-16-1 0,0 12 0 0,0-12 0 16,0 14 1-16,0-14-1 0,-2 16 0 0,2-16 0 0,0 8 1 16,0-8-1-16,0 12 0 0,0-12 0 0,0 9 2 0,0-9-2 0,0 12 0 15,0-12 0-15,-4 7 1 0,4-7-1 0,-4 7 1 16,4-7-1-16,-3 7 1 0,3-7-1 0,-4 7 1 15,4-7-1-15,-7 8 1 0,7-8-1 0,-8 6 1 16,8-6-1-16,-11 7 1 0,11-7-1 0,-15 5 2 0,15-5-2 16,-19 5 1-16,19-5-1 0,-22 3 0 0,22-3 0 15,-22 4 1-15,22-4-1 0,-23 0 0 0,23 0 0 16,-31-5 1-16,31 5-1 0,-32-7 0 16,32 7 0-16,-24-5 1 0,24 5-1 0,-19-9 1 0,19 9-1 15,-13-7 1-15,13 7-1 0,-9-7 1 0,9 7-1 16,-15-5 1-16,15 5-1 0,-13-12 2 0,13 12-2 15,-17-9 1-15,17 9-1 0,-15-12 1 0,15 12-1 0,-11-5 1 16,11 5-1-16,-8-12 0 0,8 12 0 0,-5-11 1 16,5 11-1-16,-9-10 0 0,9 10 0 0,-8-12 1 15,8 12-1-15,-2-12 0 0,2 12 0 0,-5-16 1 16,5 16-1-16,-2-14 0 0,2 14 0 0,0-7 1 0,0 7-1 16,0-5 0-16,0 5 0 0,3-9 0 0,-3 9 0 15,4-6 0-15,-4 6 0 0,6-9 0 0,-6 9 0 16,5-7 0-16,-5 7 0 0,8-7 0 0,-8 7 0 15,4-3 0-15,-4 3 0 0,7-4 2 0,-7 4-2 0,7-5 0 16,-7 5 0-16,10-2 1 0,-10 2-1 16,11 0 0-16,-11 0 0 0,11 0 0 0,-11 0 0 0,11 4 0 15,-11-4 0-15,13 7 0 0,-13-7 0 16,13 5 0 0,-13-5 0-16,12 5 0 0,-12-5 0 0,9 7 0 0,-9-7 0 15,7 7 0-15,-7-7 0 0,8 8 0 0,-8-8 0 16,7 6 0-16,-7-6 0 0,8 12 0 0,-8-12 0 15,5 8 0-15,-5-8 0 0,6 13 0 0,-6-13 0 16,0 8 0-16,0-8 0 0,0 11 0 0,0-11 0 0,0 6 0 16,0-6 0-16,0 7 0 0,0-7 0 0,-4 13 0 15,4-13 0-15,-7 8 0 0,7-8 0 0,-21 24 1 0,21-24-1 16,-24 18 0-16,24-18 0 0,-26 17 1 0,26-17-1 16,-28 14 0-16,28-14 0 0,-28 10 0 0,28-10 0 15,-30 7 0-15,30-7 0 0,-33 5 0 0,33-5 0 0,-36 4 0 16,36-4 0-16,-33 2 1 0,33-2-1 0,-32-2 0 15,32 2 0-15,-30-4 1 0,30 4-1 0,-26-5 1 0,8 2-1 16,-1-2 1-16,0 1-1 0,-1-3 2 0,10 5-2 16,1-1 1-16,0-1-1 0,1 1 0 0,8 3 0 15,-11-5 1-15,11 5-1 0,-11-5 0 0,11 5 0 16,-11-7 0-16,11 7 0 0,-11-5 0 0,3-2 0 16,1 1 0-16,1-2 0 0,1 1 0 0,-1 2 0 15,2-4 0-15,1 0 0 16,1 2 0-16,0-1 0 0,0-1 0 0,2 0 0 0,0 3 0 0,0-3 0 15,0 0 0-15,2-1 0 0,0 1 0 0,1 1 0 16,3-1 0-16,0 0 0 0,1 1 0 0,-1 1 0 16,1 1 0-16,1-2 0 0,1 4 0 15,-9 4 0-15,9-8 0 0,-9 8 0 0,11-7 0 0,-11 7 0 16,12-5 0-16,-12 5 0 0,11-6 0 0,-11 6 0 16,13-3 0-16,-13 3 0 0,11 0 0 0,-4 0 0 15,1 0 0-15,-1 2 0 0,1-1 0 0,-1 1 0 0,1 2 0 0,-1-3-1 16,1 3 1-16,-8-4 0 0,11 7 0 0,-11-7-1 0,11 12 1 15,-11-12 0-15,5 8 0 0,-1 1-2 0,0-4 2 16,2 11 0-16,-6-4 0 0,1 2-1 0,-1 0 1 16,-1 0 0-16,1 1 0 0,-6-3-1 0,0 0 1 15,-1 2 0-15,-2-2 0 0,-1 0-1 0,-1-3 1 0,-4 3-1 16,0 0 1-16,0-3-1 0,-3-2 1 0,7-2 0 16,3-3 0-16,-3 1-1 15,3 1 1-15,-3-1 0 0,4 1 0 0,-4-3-1 0,3 3 1 16,-3-4 0-16,4 2 0 0,-5-1-2 0,5-1 2 15,-4 0 0-15,3 0 0 0,-3-1-1 0,4-1 1 16,-3 2 0-16,1-5 0 0,2 1 0 16,-1 1 0-16,1-2 0 0,-1 1 0 0,8 4 0 15,-11-12 0-15,11 12 0 0,-11-12 0 0,7 5 0 16,-3 0 0-16,1 0 0 0,2-2 0 0,3 1 0 16,-5-1 0-16,2-1 0 0,2-1 0 0,0 4 0 15,1-5 0-15,-1-3 0 0,2 1 0 0,0-3 0 0,2 4 0 0,-1-2 0 16,1-1 0-16,0 2 0 0,0-1 0 0,-2 10 0 0,0-4 0 0,0 2 0 15,0 2 0 1,0-4 0-16,0 2 0 0,0 2 0 16,0-3 0-16,0 8 0 0,0-11 0 0,0 11 0 0,-2-10 0 15,2 10 0-15,-4-11 1 0,4 11-1 0,-3-10 0 16,-3 3 0-16,1 0 2 0,-3 2-2 0,-1 0 0 16,-15-6 0-16,-1 6 1 0,1-2-1 0,0 6 0 15,2 1 0-15,-1 0 1 0,-1 0-1 0,0 1 0 0,3 1 0 0,1 0 1 0,-1 1-1 0,1-3 0 16,10 4 0-16,1-4 0 0,-4 1 0 0,2 1 0 15,3 3 0 1,3-3 0-16,-4 1 0 0,1 1 0 0,1-1 0 0,1 1 0 16,6-4 0-16,-11 9 0 0,11-9 0 0,-8 5 0 15,8-5 0-15,-5 7 0 0,3 1 0 0,2-3 1 0,4 4-1 0,1 0 0 16,10 10 0-16,2-4 1 0,2-1-1 0,1-7 0 0,2 2 0 16,1-7 1-16,1 1-1 0,-2 0 0 0,1-3 0 15,-1 2 0-15,0 0 0 0,1-2 0 0,-3 0 0 16</inkml:trace>
  <inkml:trace contextRef="#ctx0" brushRef="#br0" timeOffset="30394.84">18953 7905 1431 0,'0'0'0'15,"0"0"0"-15,0 0 0 0,0 0 51 0,0-2-1 0,0 2 1 16,0 0 1-16,0 0-4 0,0 0 0 0,0 0 0 16,0 0 2-16,0 0-32 0,0 0 1 0,0 0 0 15,0 0 0-15,0 0-15 0,0 0 2 0,0 0-2 16,0 0 2-16,0 0-6 0,0 0 1 0,0 0 0 15,0 0 0-15,0 0-1 0,0 0 0 0,0 0 0 16,0 0 2-16,0 0-2 0,6 0 0 0,-6 0 0 16</inkml:trace>
  <inkml:trace contextRef="#ctx0" brushRef="#br0" timeOffset="30657.66">18703 7730 1293 0,'0'0'0'0,"0"0"0"0,0 0 0 16,0 0 16-1,0 6 1-15,0-6 0 0,0 7 0 0,0-7 16 0,0 1 1 16,0-1 0-16,0 4 0 0,0-4-18 0,6 3 1 16,-6-3 0-16,4 4 0 0,-4-4-12 0,3 3 2 0,-3-3-1 15,4 5 0-15,-4-5-3 0,4 2-1 0,-4-2 0 0,4 3 0 16,-4-3-2-16,3 4 0 0,-3-4 0 0</inkml:trace>
  <inkml:trace contextRef="#ctx0" brushRef="#br0" timeOffset="30812.75">18681 7893 1143 0,'-2'2'0'0,"2"-2"0"15,2 5 0-15,-2-5 8 0,2 0 0 0,-2 0 0 16,0 0 1-16,0 0 5 0,-2 0 2 0,2 0-2 16,0 0 2-16,0 0-10 0,0 0 0 0,0 0 0 15,0 0 1-15,0 0-7 0,0 0 1 0,0 0-1 16</inkml:trace>
  <inkml:trace contextRef="#ctx0" brushRef="#br0" timeOffset="31218.82">18271 7597 929 0,'2'-2'0'16,"-2"2"0"-16,2 2 0 0,-2-2 3 0,-4 5 0 16,4-5 1-16,0 4-1 0,0-4 5 0,0 5 0 15,0-5 0-15,8 9 0 0,-8-9 8 0,13 20 1 0,-13-20 0 16,7 25 1-16,-7-25 2 0,8 27 0 15,-8-27 1-15,7 26 0 0,-7-26-5 16,11 26 0-16,-11-26 1 0,8 28 0 0,-8-28-1 0,5 26 0 16,-5-26-1-16,2 28 2 0,-2-28-2 0,-9 36-1 15,5-19 1-15,2-1 1 0,2 1 0 16,0-1 1-16,0 1 0 0,0-5 1 0,0 0 4 16,0-3 1-16,0 0-1 0,0-1 1 0,0-1 3 0,0-2 1 15,0-5-1-15,0 9 1 0,0-9 0 0,0 7 1 0,0-7-1 16,0 9 1-16,0-9-4 0,0 3 0 0,0-3-1 15</inkml:trace>
  <inkml:trace contextRef="#ctx0" brushRef="#br0" timeOffset="31588.65">17667 7644 1431 0,'2'-4'0'0,"-2"4"0"0,8 4 0 0,-8-4 24 0,7 3 0 16,-7-3-1-16,13 0 2 0,-13 0 4 0,13 2 1 16,-13-2 1-16,11 7-1 0,-11-7-1 0,4 3 0 15,-4-3 0-15,4 6 1 0,-4-6-10 0,0 0 1 0,0 0-1 16,0 0 2-16,0 0-15 0,0 0 2 0,0 0 0 0,0 0 0 0,0 0-6 16,0 0-1-16,0 0 0 0,0 0 2 15,0 0-4 1,0 0 0-16,0 0 0 0</inkml:trace>
  <inkml:trace contextRef="#ctx0" brushRef="#br0" timeOffset="31776.1">17869 7604 1180 0,'5'0'0'0,"-5"0"0"0,10 0 0 16,-10 0 6-16,9 0-1 0,-9 0 1 0,9 0 1 0,-9 0 9 16,2 2 1-16,-2-2 0 0,0 8 0 0,0-8 3 15,0 0 0-15,0 0 1 0,0 0 0 0,0 0-10 16,6 0 1-16,-6 0 1 0</inkml:trace>
  <inkml:trace contextRef="#ctx0" brushRef="#br0" timeOffset="33584.47">16315 7929 878 0,'3'0'0'0,"-3"0"0"0,2-3 0 0,-2 3 19 15,2-2 1-15,-2 2 0 0,-2-3 0 0,2 3 10 0,-2 0 0 16,2 0 1-16,-3 0-1 0,3 0-18 0,0 0 2 16,0 0-2-16,0 0 2 0,0 0-8 0,0 0 1 0,0 0 0 15,-2 0 1-15,2 0 6 0,-9 0 2 0,9 0 0 16,-19 0-1-16,19 0 7 0,-28 0-1 0,28 0 0 16,-35 0 1-16,35 0 0 0,-25 0 2 15,25 0-1-15,-24 5 1 0,24-5 3 0,-33 2 1 0,33-2-1 16,-32 0 1-16,10 1 8 0,-1 3 0 0,1-1-1 15,1-3 1-15,-3 2-10 0,0 0 0 0,2 3 0 16,1-3 0-16,2 1-6 0,3 1 1 0,-3-1 0 16,-1 1 1-16,-1 1-7 0,-3 0 2 0,1-2-1 15,3 1 1-15,1-4 3 0,-1 2 1 16,-1-2 1-16,1 0-1 0,1 0-2 0,2-2 1 0,1 2 1 16,-1 0-1-16,4 0-3 0,0 0 0 0,2 0 1 15,3 0 0-15,-3 0-3 0,4 0 0 0,-5 0-1 0,5 0 2 16,-4 0-4-16,0 0 1 0,1 0-1 0,5 2 1 15,5-2-1-15,-13 7-1 0,13-7 0 0,-12 3 0 16,12-3-2-16,-11 5 0 0,11-5 0 0,-11 7 1 16,11-7-1-16,-9 9 0 0,3-1 0 0,-1-4 0 15,7-4 2-15,-11 9 1 0,11-9-1 0,-12 5 0 16,12-5-1-16,-7 7 1 0,7-7 0 0,-4 8 0 0,4-8-2 16,-4 5 0-16,4-5 0 0,-3 7 1 15,3-7-2-15,-2 9-1 0,2-9 1 0,-6 7 0 16,1 2-1-16,1-1 0 0,2 1-1 0,0 3 2 15,2 0-3-15,-4 5 0 0,3-3 1 0,1 0 0 16,-4-3-2-16,2 1 1 0,0 0-1 0,0 0 2 16,2 0-3-16,0 0 1 0,0 2 0 0,0 2 0 15,-2-4 0-15,1 3 0 0,1 3 0 0,-6-1 0 0,6-2-1 16,-4 1 2-16,1 1-2 0,-1-3 2 0,2 2-2 16,-4-1 2-16,6 3-2 0,0-5 1 0,0 3 0 15,2 0 0-15,-2-1 0 0,0 2 0 0,-2 1 0 16,2-3-1-16,0 3 0 0,0-1 1 0,-3 2-1 15,3 2 0-15,0-4 1 0,-2 2 0 0,0-2 0 16,0 1-1-16,0-1 0 0,0 2 2 0,2-3-2 16,-3 1 2-16,1-3-2 0,-2 3 2 0,0-1-2 0,1-1 0 15,1 1 1-15,2 1-1 0,-4-5-1 0,2 2 2 16,2 2-2-16,-4-4 1 0,2 2-1 0,1-2 1 0,-1 3-1 16,-2-3 0-16,0 2-1 0,2 2 0 0,-3-4 1 15,1 0 0-15,0 0-1 0,-1 0 0 0,1-1 0 16,2-1 0-16,0-1-1 0,0-1 1 0,2-2 1 15,0 0-1-15,0-6-1 0,0 9 1 0,0-9 0 16,0 4 0-16,0-4-1 0,0 8 1 0,0-8 0 16,0 2 0-16,0-2-1 0,0 3 2 0,0-3-2 0,10 4 1 15,-3-1-1-15,4-3 1 0,-1 0-1 0,5-3 1 16,0-1-1-16,3 1 1 0,1 1-1 0,-1-3 1 16,5 2-1-16,-5-1 1 0,3-3-1 0,1 2 1 15,4 0-1-15,0-2 0 0,1 2 0 0,-3 1 2 0,-2 4-2 16,1 0 0-16,-3-1 0 0,2-1 0 0,1 2 0 15,1-2 0-15,-4 2 0 0,3 0 0 0,3 0 0 16,-2 0 0-16,-3 0 0 0,1 0 0 0,4 0 0 16,-2-2 0-16,-1 2 0 0,-1 0 1 0,2 0-1 0,-3 0 1 0,3 2-1 15,0 0 1-15,0-2-1 0,-3 0 1 0,1 0-1 16,-1 0 1-16,-4 2 0 0,1 3 0 0,-5-2 0 0,-2 2 1 31,-1-5-1-31,-3 4 0 0,-7-4 0 0,11 0 0 0,-3 0-1 16,1 0 1-16,0 0 0 0,1 0 0 0,-5 0-1 15,3 0 2-15,3 0-1 0,2-4 0 0,0 4-1 16,0-3 1-16,-2-1 0 0,0 3 0 0,-1-3-1 0,-1 3 0 16,0-1 0-16,1-2 1 0,-3 3-1 0,-1-5 0 15,1 3 0-15,4-6 1 0,-1 2-1 0,3 2 0 16,-2-3 0-16,-4 1 0 0,-7 7 0 0,10-9 0 16,-10 9 0-16,5-12 0 0,-5 12 0 15,8-9 0-15,-8 9 0 0,7-12 0 0,-3 3 0 0,0 1 0 0,1-4 0 16,1 0 0-16,-1-4 0 0,1 0 0 0,0-1 0 15,-1 0 0-15,1-1 0 0,1 3 0 0,-5 3 0 0,2-2 2 0,-4 0-2 16,-4 0 0-16,2 0 0 0,2-1 1 0,2-1-1 0,2 1 1 16,-2 1-1-16,0-3 1 0,-2 1-1 0,0 0 1 15,1-1 0-15,1 0 0 0,0-1-1 0,2 3 1 16,-2-4 1-16,1 2-1 0,-3-1-1 0,0 1 1 0,0 3 0 16,0 0 0-16,0-1 0 0,0 3 0 0,0-2 0 15,0 2 1-15,0-6-1 0,0 3 0 0,0 1 0 16,0 0 0-16,0 0-1 0,-3 2 1 0,1-4 0 15,2 3 0-15,-4 1 1 0,2-1-1 0,0-2 0 32,2 1 0-32,0 2 0 0,0-4 0 0,0 8 0 0,0-1 0 0,2 0 0 0,-2-1 1 0,2 0-1 15,2-3 0-15,-4 5 0 0,2-4 0 0,1 0 0 0,-3-1 1 16,0 5 0-16,0-4-1 0,0 5 0 0,0 2 0 16,0 5 0-16,0-9 0 0,0 9 0 0,0-9 0 15,0 9 1-15,0-7-1 0,0 7 0 0,0-5 0 16,0 5-1-16,0-5 1 0,0 5 0 0,0-7 0 15,0 7-1-15,0-7 1 0,0 7 1 0,0-10-1 16,0 10-1-16,-3-12 1 16,1 5 0-16,2 2 0 0,-4-4-1 0,2 0 0 15,2 9 0-15,-3-10 1 0,3 10-1 0,-4-11 1 16,4 11-1-16,-4-6 1 0,4 6-1 0,-6-9 2 0,-3 2-2 16,-8 5 1-16,1-1-1 0,-5 6 1 0,-14 1-1 15,1 3 1-15,3 3-1 16,-1 0 0-16,-11 2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5T07:46:36.8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7380 10311 438 0,'-3'0'0'16,"3"0"0"-16,0-2 0 0,0 2 1 0,-6-9 2 0,6 9-1 16,-2-7 0-16,2 7 7 0,-2 0 1 0,2 0 0 15,0 0 0-15,0 0 7 0,0 0 0 0,0 0 0 0,0 0 1 16,0 0 26-16,0 0-1 0,0 0 1 0,-5 0 0 16,5 0-24-16,-6 0 0 0,6 0 1 0,-5 0 0 15,5 0 2-15,-6 0 1 0,6 0 0 0,-2 0 0 0,2 0 1 16,-5 0 0-16,5 0-1 0,0 0 2 15,0 0 1-15,0 0 0 0,0 0 0 0,0 0 0 0,0 0 2 16,0 0 0-16,0 0 0 0,0 0 1 0,0 0 0 0,0 0 0 16,0 0 0-16,0 0 2 0,0 0-4 15,0 0 1-15,0 0 0 0,0 0 0 0,0 0-5 16,0 0 1-16,0 0-1 0,0 0 1 0,0 0-1 0,0 0-1 16,0 0 1-16,5 0-1 0,-5 0-4 15,13-3 0-15,-13 3 1 0,13 0 0 0,-13 0 4 0,19 0 2 16,-19 0 0-16,20 0 0 0,-20 0-6 0,17 0 1 0,-17 0 0 15,17 0 0-15,-17 0-3 0,13 0 0 16,-13 0 0-16,15 0 0 0,-15 0-8 0,11 0 1 16,-11 0 0-16,11 7 1 0,-11-7-3 0,8 3 1 0,-8-3 0 15,5 5 0-15,-5-5-1 0,6 2 0 0,-6-2 0 16,5 4 0-16,-5-4 1 0,8 7 0 0,-8-7 0 16,5 8 0-16,-5-8 1 0,8 5 2 0,-8-5-1 15,2 7 0-15,-2-7 2 0,-2 6 0 0,2-6 1 0,0 6 0 16,0-6-3-16,0 6 1 0,0-6 1 0,0 7-1 15,0-7-1-15,0 12 0 0,0-12 0 0,-2 12 1 16,2-12-4-16,-6 10 1 0,6-10-1 0,-13 16 1 0,13-16-1 16,-22 21 0-16,22-21 0 0,-20 20 1 0,20-20-3 15,-19 18-1-15,19-18 1 0,-11 15 1 0,11-15-4 16,-13 12 2-16,13-12 0 0,-6 5-1 0,6-5-1 16,-5 4-1-16,5-4 0 0,-2 3 1 0,2-3-2 15,0 4 0-15,0-4 0 0,0 5 2 16,0-5-3-16,0 2 0 0,0-2 0 0,7 2 1 15,-7-2-1-15,11 0 1 0,-11 0-1 0,26-2 0 16,-26 2 0-16,36-2 0 0,-36 2 0 0,31 0 1 16,-31 0 0-16,19-5-1 0,-19 5 0 0,19 0 0 15,-19 0 0-15,18-2 1 0,-18 2 1 0,19 0-1 16,-19 0 1-16,13 0 2 0,-13 0-2 0,11 7 1 16,-11-7 1-16,10 4-1 0,-10-4 1 0,9 3-1 15,-9-3 0-15,7 5 0 0,-7-5 0 0,2 2 0 0,-2-2 0 16,4 3-1-16,-4-3 0 0,5 7 1 0,-5-7-3 15,2 4 1-15,-2-4 0 0,6 7 0 0,-6-7 0 16,0 7-1-16,0-7 0 0,0 5 0 0,0-5-1 0,0 7 1 0,0-7-1 0,0 5 1 16,0-5-1-16,-6 7 1 0,6-7-1 15,-2 3 1-15,2-3-1 0,-5 7 2 16,5-7-2-16,-4 5 1 0,4-5-1 0,-2 7 1 0,2-7-1 16,-5 7 1-16,5-7-1 0,-11 5 1 0,11-5-1 15,-15 7 1-15,15-7-1 0,-13 12 0 0,13-12 0 16,-23 13 1-16,23-13-1 0,-24 10 1 0,24-10-1 0,-24 10 2 15,24-10-2-15,-19 11 0 0,19-11 0 0,-15 7 0 16,15-7 0-16,-5 3 0 0,5-3 0 0</inkml:trace>
  <inkml:trace contextRef="#ctx0" brushRef="#br0" timeOffset="1158.71">7723 10145 752 0,'0'0'0'0,"0"0"0"0,0 0 0 0,0 0 33 15,0 0 0-15,0 0-1 0,0 0 2 0,0 0 29 16,-2-4-1-16,2 4 1 0,2 0 0 0,-2 0-63 16,0-3 1-16,0 3 0 0,-5-2 1 0,5 2-7 15,-8-7 1-15,8 7-1 0,-17-5 1 0,17 5-13 16,-14-9 0-16,14 9 0 0,-19-7 1 0,19 7-4 15,-22-3 1-15,22 3 0 0,-27-7 0 0,27 7 7 0,-31-4-1 16,31 4 1-16,-24-3 1 0,24 3 4 0,-19 0 1 16,19 0 0-16,-19 0 0 0,19 0 4 0,-13 0-1 15,13 0 1-15,-13 0 0 0,13 0 2 0,-17 0 0 16,17 0 0-16,-24 7 0 0,24-7 1 16,-31 7 1-16,31-7 1 0,-27 7-1 0,27-7 5 0,-18 7-1 15,18-7 1-15,-13 7 1 0,13-7 9 0,-6 6 0 16,6-6-1-16,-7 7 2 0,7-7-2 0,-11 12 1 15,11-12-1-15,-14 14 0 0,14-14 2 0,-11 16 1 16,11-16 1-16,-13 24-1 0,13-24-1 0,-7 21 1 16,7-21 0-16,-11 26 0 0,11-26-1 0,-13 24 1 0,13-24-1 15,-12 24 1-15,12-24 2 0,-11 26 1 0,11-26-1 16,-5 24 1-16,5-24-4 0,-2 23 1 0,2-23-1 16,-8 28 1-16,8-28-4 0,-9 24 1 0,9-24-1 15,-7 29 1-15,7-29-1 0,-12 26-1 0,12-26 1 16,-1 33-1-16,1-33-1 0,1 31-1 0,-1-31 0 15,4 30 2-15,-4-30-3 0,6 20 0 0,-6-20 1 16,2 21-1-16,-2-21 2 0,5 21 2 0,-5-21-1 0,11 21 1 16,-11-21-5-16,13 21 0 0,-13-21 0 0,19 17 2 15,-19-17-3-15,11 15 1 0,-11-15 0 16,13 16 0-16,-13-16-2 0,13 14 1 0,-13-14-1 0,15 19 1 0,-15-19 0 16,23 17-1-16,-23-17 1 0,24 14 2 0,-24-14-2 15,26 10 0-15,-26-10-1 0,32 11 3 16,-14-6-7-16,1 0 2 0,-2-3-1 0,-3 0 1 15,-2-1-3-15,-1 1 1 0,2 0-1 0,-2 1 0 16,-2-3-1-16,3 0 0 0,-1 0 0 0,2-3 0 16,0 1-1-16,0-1 0 0,4-1 1 0,-8-1 0 15,2-2 0-15,0 0 1 0,-3-1 1 0,3-1-1 0,-5 0 2 16,3 1-1-16,0-3 1 0,-1 1-1 0,-1-1 1 16,2 1-1-16,-1-6 1 0,-3 3 0 0,3-3 2 15,-1-1 0-15,-1 1-1 0,-1 2 2 0,1 2-1 16,0 0 0-16,1-2-1 0,-1 0 1 0,-1-1-1 0,-3 1 1 0,4-2-2 15,-6 1 2-15,2-1 1 0,-2 1 0 0,0-1-1 16,-2 1 1-16,2 1-1 0,-2-2 1 0,-2 4-1 0,2-2 0 16,2-1-1-16,-5-1 1 0,1 2 0 0,2-1-1 15,0 4-1-15,2 4 0 0,-3-1 1 0,1-5 0 0,-4 1-3 16,0 0 0-16,-1 0 1 0,1 0-1 16,1-2-1-16,-3 2 1 0,3 0-1 0,-3-2 1 15,-1 4-2-15,2 1 2 0,-1 0-1 0,3-1 0 16,-3 1 0-16,-1 1 1 0,7-1-1 0,-4 0 0 15,-1 3 0-15,1 0 1 0,6 6-1 0,-5-7 1 0,5 7-1 16,0-7 2-16,0 7-2 0,-11 2 1 16,3 2 0-16,1 1-1 0,-10 2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3T07:21:43.31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19562 4728 0,'0'0'0,"0"0"15,0 0-15,0 0 16,0 0-16,0 0 16,0 0-1,0 0 1,0 0-16,0 0 15,0 0-15,0 12 16,-11-1-16,-1 12 16,1-12-1,0 12-15,-12 11 16,11 0 0,-10 11-16,10 12 15,-10-12-15,-1 57 16,11-34-1,-10 34-15,10-22 16,1-1 0,-1 1-16,12-24 15,0-10 1,0-1-16,0 12 16,-11-12-16,11-11 15,0 11 1,0-33-16,0 22 15,0-12 1,0-22-16,0 12 16,0-12-16,0 0 15,0 0 1,0 0-16,0 0 16,0 0-16,0 0 15,0 0 1,0 0-16,0 0 31,0 0-31,0-23 0,11 0 16,1 1-16,-1-12 15,1-12 1,-1-22-16,-11 12 16,0-12-1,0-12 1,0 1-16,0-1 0,0 1 15,0 0 1,0-1-16,0 1 16,0 22-1,-11 12-15,-1 11 16,12 0 0,0 0-16,0 11 15,0 1-15,0 10 16,0 1-1,0 11-15,0 0 16,0 0-16,0 0 16,-11 11-1,-1 12 1,1 56-16,0 12 16,-1 11-16,1 34 15,11 11-15,0-33 16,0-46-1,0 0-15,0 0 16,0 11 15,0-22-31,11 22 16,-11-33-16,0-24 16,12 12-1,-12-11-15,11-11 16,-11-12-1,0 11-15,0-11 16,0 0-16,0 0 16,0 0-1,11-11-15,12-1 16,0-11 0,0-11-16,0-11 15,11-12-15,-12 12 16,1-12-1,0 1-15,11-35 16,0 0 0,-11 1-16,0 21 15,-12-10-15,1 11 16,-12 0 0,0 11-16,0 1 15,0-1 1,0 0-16,0 23 15,0 12-15,0-1 16,0 0 0,0 1-16,0 22 15,0 0 1,0 0-16,0 0 16,0 0-16,0 0 15,0 22 1,0 24-16,-12 22 15,1 22 1,-1-22-16,1 34 16,0-22-16,11 10 15,0 13 1,0-24-16,0 0 16,0-22-1,0 45-15,11-45 16,12 22-16,0-22 15,-1 0 1,-10-12-16,-1-11 16,0-11-1,1-12-15,-1 0 16,1 1-16,-12-12 16,0 0-1,0 0-15,0 0 16,11-12-1,12-22-15,-12-11 16,0 11-16,1-34 16,-1 11-1,1 0-15,-12-11 16,-12-11 0,12-23-16,-11 34 15,11-23-15,-12 12 16,-10 22-1,-1-11-15,0 11 16,0 1 0,1 10-16,10 24 15,1-1-15,-12-11 16,12 11 0,-1 1-16,1 10 15,0 1 1,-1 11-16,1 0 15,-12 11-15,0 1 16,1 10 0,-13 24-16,13-1 15,-1 57 1,0 0-16,12-23 16,11 35-16,0-35 15,0 12 1,11-12-16,12 1 15,0-24 1,-12 1-16,0-23 16,-11-11-16,0-12 15,0-11 1,0 11-16,0-11 16,0 0-1,0 0-15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3T07:21:52.9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18413 3583 0,'0'0'0,"0"0"16,0 0 0,0 0-16,0 0 15,-12 0-15,1 0 16,0-11 0,-12 0-16,0 11 15,0-12-15,1 1 16,-1 11-1,0 0-15,0 0 16,1 11 0,-1-11-16,0 0 15,0 12-15,0 10 16,1 12 0,10 12-16,1-1 15,11 12 1,0-1-16,11 1 15,1-12-15,-1-11 16,0 0 0,12-11-16,0-12 15,0 1 1,-12-1-16,1-11 16,10 0-16,-10 0 15,10-11 1,1-1-16,11-22 15,-11-11 1,0 11-16,-12-11 16,1 11-16,-1 0 15,0-12 1,1 12-16,-12 0 16,0 12-16,0-1 15,0 23 1,0-11-16,0-1 15,0 12 1,0 0 0,0 0-16,0 0 0,0 0 15,0 0 1,0 0-16,0 0 16,0 12-1,0 33-15,0 0 16,11 12-1,0 11-15,12-11 16,-11-1-16,10-33 16,-10-12-1,-1 1-15,12-1 16,0 0 0,-1-22-16,13-23 15,-13 0 1,-22 34-16</inkml:trace>
  <inkml:trace contextRef="#ctx0" brushRef="#br0" timeOffset="533.28">18743 3674 0,'0'0'0,"0"0"16,0 0-16,0 0 16,0 0-1,0 0-15,23 0 16,11 0 0,0-11-16,11 11 15,12-12 1,0 1-16,-11-12 15,-1 12-15,-45 11 16</inkml:trace>
  <inkml:trace contextRef="#ctx0" brushRef="#br0" timeOffset="988.42">18697 3481 0,'0'0'0,"0"0"15,0 0 1,0 0-16,0 0 15,0 0-15,12 0 16,-1 0 0,12-11-16,0-1 15,11 1 1,11-12-16,1 1 16,-1-1-16,12-11 15,-57 34 1</inkml:trace>
  <inkml:trace contextRef="#ctx0" brushRef="#br0" timeOffset="1427.61">19243 2733 0,'0'0'0,"0"0"16,0 0 0,0 0-16,0 0 15,12 11-15,-1 12 16,1-1 0,-1 12-16,0 1 15,1-1 1,-1 0-16,0 0 15,-11 0-15,0 0 16,0 0 0,0 0-16,0-34 15</inkml:trace>
  <inkml:trace contextRef="#ctx0" brushRef="#br0" timeOffset="1820.22">19665 3334 0,'0'0'0,"0"0"0,0 0 16,-23 11 0,-11-11-16,-1 11 15,1 1 1,0-1-16,11 0 16,-11 12-16,0-12 15,-11 12 1,-1 0-16,1-12 15,-1 12 1,12-12-16,0 1 16,11-1-16,0 0 15,23-11 1</inkml:trace>
  <inkml:trace contextRef="#ctx0" brushRef="#br0" timeOffset="2761.32">19346 3765 0,'0'0'0,"0"0"0,0 0 15,0 0 1,0 0-16,0 0 15,0 0 1,0-12-16,11 1 16,1-12-16,-1 12 15,0-12 1,12 12-16,0 0 16,0-1-1,-1 1-15,1 0 16,0-1-16,0 12 15,-1 0 1,13 0-16,-13 0 16,-10 12-1,11-1-15,-12 0 16,0 1-16,12 22 16,-12 0-1,-11 0-15,-11-12 16,-12 12-1,-11 23-15,0-23 16,0 0-16,0-11 16,0 11-1,11-12-15,11-10 16,1-1 0,0 0-16,11-11 15,0 0-15,0 0 16,0 0-1,0 0-15,0 0 16,0 0 0,0 0-16,22-11 15,35 0 1,23-1-16,-12-10 16,1-1-16,-1 0 15,11-11 1,-79 34-16</inkml:trace>
  <inkml:trace contextRef="#ctx0" brushRef="#br0" timeOffset="3749.8">21246 3175 0,'0'0'0,"0"0"0,0 0 16,0 23 0,0-1-1,0 12-15,0 23 0,12 0 16,-1 22-1,0 1-15,1-12 16,11 34 0,-1-34-16,-10-23 15,-1 0 1,1 1-16,-12-12 16,11 34-16,-11-68 15</inkml:trace>
  <inkml:trace contextRef="#ctx0" brushRef="#br0" timeOffset="4552.04">21417 3991 0,'0'0'0,"0"0"16,0 0-1,0 0-15,0 0 16,0 0-16,0-11 15,0-12 1,11-11-16,-11 0 16,0 0-16,0 12 15,0-12 1,0 11-16,0 0 31,0 12-31,12-12 0,-1 1 16,-11 10-1,12-10 1,-12 22 0,11-12-16,0 1 15,12 0 1,0 11-16,0 0 16,11 0-16,0 0 15,0 0 1,0 11-16,-11-11 15,0 11 1,-1 1-16,-10-12 16,-1 0-16,1 11 15,-1 0 1,-11-11-16,0 0 16,0 23-1,-11 11-15,-1-23 16,1 12-16,-1 0 15,1 11 1,0-12-16,-12 1 16,0 0-1,0-12-15,1 0 16,-1 1-16,0-1 16,0 0-1,12-11-15,0 0 16,-1 0-1,-11-11-15,1 0 16,22 11-16</inkml:trace>
  <inkml:trace contextRef="#ctx0" brushRef="#br0" timeOffset="5006.76">22179 3708 0,'0'0'0,"0"0"16,12 0-1,11-11-15,-1-1 16,13 12-16,10-11 16,1-12-1,-12 12-15,-12 11 16,13-23-1,-35 23-15</inkml:trace>
  <inkml:trace contextRef="#ctx0" brushRef="#br0" timeOffset="5445.91">22100 3458 0,'0'0'0,"0"0"16,0 0 0,0 0-1,0 0-15,0 0 16,0 0-16,0 0 16,0 0-16,11 0 15,12-11 1,0 0-16,-1-1 15,13 1-15,10 0 16,1-1 0,-1-10-16,1-1 15,-46 23 1</inkml:trace>
  <inkml:trace contextRef="#ctx0" brushRef="#br0" timeOffset="6465.07">22646 2835 0,'0'0'0,"0"0"0,0 0 16,0 0-16,0 0 16,0 0-16,0 11 15,0 1 1,11 10-16,1 12 15,-1 0 1,12 23-16,0 11 16,22 45-1,-11 1-15,-11-12 16,-23-102-16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3T07:22:57.9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13656 7303 0,'0'0'0,"0"0"15,0 22-15,0-22 16,0 0 0,0 23-16,0 11 15,0 11-15,0 1 16,0-12 0,0 34-16,0 11 15,0 0-15,11-11 16,1 0-1,-1 35-15,0-47 16,1 12 0,-1-45-16,-11-23 15</inkml:trace>
  <inkml:trace contextRef="#ctx0" brushRef="#br0" timeOffset="7045.4">14669 7427 0,'0'0'0,"0"0"16,0 0-16,-23 12 15,-11 10 1,-12 24-16,-11-1 16,-11-11-16,-12 11 15,1 12 1,11-12-16,11-11 16,11-11-1,12 11-15,11 0 16,0 0-16,12 0 15,11 0 1,0-11-16,23 22 16,0-11-16,11-11 15,23 0 1,-12-23-16,1 0 16,-1-12-1,1 1-15,-12 0 16,11-12-16,-10 0 15,-13-11 1,-10 12-16,-1-1 16,-11 12-1,0-12-15,-11 0 16,-1 0-16,-10 1 16,-13-12-1,-10-12-15,-1 24 16,-11-12-1,12 0-15,-1 11 16,12-11-16,11 11 31,1-11-31,10 12 0,1-12 16,11 0 0,11 0-16,1 11 15,10 0-15,13-11 16,-1 0-1,11 12-15,1 10 16,-1 12-16,1 0 16,-1 0-1,12 12-15,0 10 16,-11 1 0,-24 0-16,-10-1 15,-12 12-15,0-34 16</inkml:trace>
  <inkml:trace contextRef="#ctx0" brushRef="#br0" timeOffset="7818.9">15181 7393 0,'0'0'0,"0"0"15,0 0-15,0 0 0,0 0 16,0 0-16,0 0 16,0 0-1,0 0-15,-12 0 16,-10 12-16,-1-1 15,0 0 1,0 1-16,-11 10 16,0 12-1,0 0-15,0 0 16,11 0-16,12 12 16,-1-12-1,12 11-15,0-11 16,12 0-1,-1 0-15,12 0 16,0-11-16,11-1 16,0-10-1,0-12-15,12 11 16,-12-22-16,23-12 31,-12 0-31,-11 1 0,-11-1 16,0 0-1,0-11-15,-23 12 16,0-1-16,0 0 16,-12 1-1,1-1 1,-12 0-16,0 1 16,0-1-16,-11 0 15,0 12-15,-11-12 16,-1 12-1,46 11-15</inkml:trace>
  <inkml:trace contextRef="#ctx0" brushRef="#br0" timeOffset="8458.34">13451 8448 0,'0'0'0,"0"0"0,11 0 16,24 11-16,33 0 15,34 12 1,1-12-16,-1-11 16,12 0-1,0 0-15,0-11 16,-12 0-16,12-1 16,0 1-1,-1 0-15,-10-1 16,-35 1-1,0 0-15,-11 11 16,-11 0-16,-12 0 16,-34 0-1</inkml:trace>
  <inkml:trace contextRef="#ctx0" brushRef="#br0" timeOffset="9807.5">13838 8935 0,'0'0'0,"0"0"0,0 0 16,0 0 0,0 0-16,0 0 15,0 0 1,0 12-16,0-1 15,0 12-15,11 11 16,-11 0 0,12 11-16,-1 12 15,-11 0 1,0-1 0,0-22-16,0 23 0,0 0 15,0-12 1,-11-11-16,11-34 15</inkml:trace>
  <inkml:trace contextRef="#ctx0" brushRef="#br0" timeOffset="12380.46">15773 8289 0,'0'0'0,"0"0"16,0 0-16,0 0 16,0 0-1,11 0-15,12 0 16,11 0-16,0 0 16,23 0-1,-12 0-15,24 0 16,22-11-1,-12-1-15,24 1 16,-24 0-16,-10 11 16,-24 0-1,1 0-15,11 0 16,-57 0 0</inkml:trace>
  <inkml:trace contextRef="#ctx0" brushRef="#br0" timeOffset="12884.78">15921 8538 0,'0'0'0,"0"0"16,0 0-16,0 0 16,11 0-1,23 12-15,12-1 16,22-11-16,11 0 15,24 0 1,-12-11-16,-11-1 16,-12 1-1,12-12-15,-12 12 16,-68 11-16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  <inkml:channel name="T" type="integer" max="2.14748E9" units="dev"/>
        </inkml:traceFormat>
        <inkml:channelProperties>
          <inkml:channelProperty channel="X" name="resolution" value="96.31068" units="1/cm"/>
          <inkml:channelProperty channel="Y" name="resolution" value="96.55173" units="1/cm"/>
          <inkml:channelProperty channel="T" name="resolution" value="1" units="1/dev"/>
        </inkml:channelProperties>
      </inkml:inkSource>
      <inkml:timestamp xml:id="ts0" timeString="2022-05-23T07:23:26.0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14555 10840 0,'0'0'0,"0"0"0,0 0 15,0 23 1,0 22-16,11 12 16,-11 45-1,-11 12-15,11 22 16,0-12-16,0-10 15,0-1 1,-11 12-16,22-23 16,0-23-1,-11-79-15</inkml:trace>
  <inkml:trace contextRef="#ctx0" brushRef="#br0" timeOffset="988.64">15807 11044 0,'0'0'0,"0"0"0,0 0 16,0 0-1,0 0-15,-12 0 16,1 12 0,-23-12-16,0 11 15,0 0-15,-12 12 16,1 0 0,-12 22-16,11 1 15,-11-1-15,23 12 16,0-1-1,11-10-15,12 22 16,11-23 0,11-11-16,23 11 15,12 1 1,-12-12-16,11-12 16,12-10-16,23-12 15,-23 0 1,-12 0-16,-10-12 15,-13 1-15,1 0 16,-12-1 0,-11 1-1,-11-12-15,-12-11 16,-22-11-16,-1 11 16,-11 0-16,-11 0 15,0 0 1,-12 0-16,12 0 15,11 0 1,11 11-16,12 1 16,0-1-16,11 0 15,12 1 1,11-12-16,0-12 16,11 1-1,12-1-15,23-10 16,-1-1-1,12 23-15,-11 0 16,-1 11-16,1 1 16,11-1-16,0 23 15,11 11 1,0 1-16,-11-1 16,-12 12-1,1-1-15,-12 1 16,0 11-16,-11-11 15,-12-1 1,-11 12-16,-11 12 16,11-46-1</inkml:trace>
  <inkml:trace contextRef="#ctx0" brushRef="#br0" timeOffset="1759.63">16706 10976 0,'0'0'0,"0"0"15,0 0 1,0 0-1,0 0-15,0 0 0,-12 0 16,1 0 0,-23 23-16,0-12 15,0 1 1,-1-1-16,1 12 16,0 11-1,11-23-15,1 12 16,10 0-16,1-1 15,-1 24 1,12-12-16,12 11 16,33 12-1,1-1 1,-12-22-16,12-11 0,-1 0 16,12-1-16,0-22 15,0 0 1,-12-22-16,-11-1 15,1 0 1,-13-11-16,-10 0 16,-12-11-1,0 0-15,-23-1 16,-11-10-16,0-1 16,-12 11-1,12 12-15,-12 0 16,-10 12-16,-1 10 15,0 24 17,57-12-32</inkml:trace>
  <inkml:trace contextRef="#ctx0" brushRef="#br0" timeOffset="2434.59">14441 12235 0,'0'0'0,"0"0"16,23 0-16,34 0 15,22-11-15,24 11 16,11 11 0,11-11-16,34 11 15,23-11 1,-45 0-16,79 0 15,0-22-15,12-1 16,-1 0 0,-67 1-16,-12-1 15,0 0 1,-23 1-16,-46 10 16,-10 12-16,-12 0 15,-23 0 1,-34 0-16</inkml:trace>
  <inkml:trace contextRef="#ctx0" brushRef="#br0" timeOffset="3532.63">14600 12870 0,'0'0'0,"0"0"16,0 0-16,0 0 15,0 0 1,0 0-16,0 0 16,0 0-16,0 0 15,0-11 1,0-12-16,12 12 16,-1-12-1,23-11-15,0 11 16,23 1-16,0-1 15,0 12 1,0 11-16,0 0 16,0 11-1,-12 12-15,-10-1 16,-13 1-16,-10 0 16,-1 11-1,-11 0-15,-11 11 16,-23 12-1,-1 0-15,-21 11 16,-24-12 0,12-10-16,-1-1 15,12-11-15,12-11 16,11-1 0,11-10-16,0-1 15,12-11-15,-1 0 16,1 0-1,11 0-15,0 0 16,0 0-16,0 0 16,0 0-1,0 0-15,23 0 16,11 0 0,11 11-16,12-11 15,12 0-15,-12 0 16,11 12-1,12-1-15,-1-11 16,-11 0 0,12-11-16,-23 11 15,-11 0-15,-1 0 16,-45 0 0</inkml:trace>
  <inkml:trace contextRef="#ctx0" brushRef="#br0" timeOffset="5493.25">15909 12655 0,'0'0'0,"0"0"16,0 0 0,0 0-16,0 0 15,0 0 1,-11 11-16,-1 0 15,-10 12-15,-13 0 16,1 11 0,-11 11-16,-1 12 15,12 22 1,11 1-16,12-1 16,0 0-16,11 1 31,22 22-31,24-12 0,11-10 15,22-24 1,-79-56-16</inkml:trace>
  <inkml:trace contextRef="#ctx0" brushRef="#br0" timeOffset="5854.87">16273 12745 0,'0'0'0,"0"0"0,0 0 16,0 0-16,0 12 15,0 10 1,-11 35-16,0 22 16,11 12-16,11 11 15,0-34 1,-11 12-16,12-1 15,-1 0 1,-11-79-16</inkml:trace>
  <inkml:trace contextRef="#ctx0" brushRef="#br0" timeOffset="6247.24">16592 12700 0,'0'0'0,"0"0"0,0 0 15,0 0 1,0 0-16,11 11 16,1 12-1,10 0-15,1 22 16,23 34-16,-1 12 16,1 0-1,-12-12-15,0 23 16,-11-11-1,-23-12-15,0 12 16,-23-23-16,0-11 16,-11-23-1,34-34-15</inkml:trace>
  <inkml:trace contextRef="#ctx0" brushRef="#br0" timeOffset="6754.27">17719 12054 0,'0'0'0,"0"0"0,0 0 15,0 0 1,11 0-16,12 0 15,-1 0-15,13 0 16,-1 0 0,11-12-16,1 12 15,-46 0-15</inkml:trace>
  <inkml:trace contextRef="#ctx0" brushRef="#br0" timeOffset="7121.05">17628 11804 0,'0'0'0,"0"0"16,0 0-16,0 0 16,0 0-1,0 0-15,11-11 16,23 11-16,34 0 15,-68 0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24:08.830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7162 12913 728 0,'2'-3'0'0,"-2"3"0"0,6 0 0 0,-6 0 42 0,2-3 2 16,-2 3-1-16,3-4 1 0,-3 4 22 0,2 0 0 15,-2 0 0-15,0 0 0 0,0 0-42 0,0 0 0 0,0 0-1 16,0 0 1-16,0 0-4 0,0 5 0 0,0-5 0 16,0 11 2-16,0-11-6 0,0 10 1 0,0-10 0 15,0 17 1-15,0-17-2 0,0 14 1 0,0-14-1 16,0 17 1-16,0-17-1 0,0 16 0 0,0-16-1 0,0 14 1 16,0-14-1-16,0 14 0 0,0-14 0 0,0 20 1 15,0-20-3-15,6 16 2 0,-6-16-1 0,5 14 1 16,-5-14 0-16,0 12 0 0,0-12 1 15,0 12 0-15,0-12 3 0,6 9 0 0,-6-9 0 16,6 10 1-16,-6-10 0 0,3 11 2 16,-3-11-1-16</inkml:trace>
  <inkml:trace contextRef="#ctx0" brushRef="#br0" timeOffset="746.48">7073 13407 1243 0,'4'-2'0'0,"-4"2"0"16,2 3 0-16,-2-3 25 0,3 4 0 0,-3-4 1 0,8 7 0 15,-8-7 12-15,5 12 1 0,-5-12 0 0,8 9 0 16,-8-9-26-16,11 3 1 0,-11-3-1 0,13 3 1 15,-13-3-13-15,17 4 1 0,-17-4-1 0,18 0 1 16,-18 0-2-16,26-4 0 0,-26 4 0 0,30-5 0 16,-30 5-1-16,26-8 0 0,-26 8 0 0,25-14 1 0,-25 14-1 15,24-14 1-15,-24 14-1 0,28-19 1 0,-28 19 0 16,30-26 0 0,-30 26 0-16,24-26 0 0,-24 26 0 0,18-17 1 0,-18 17-1 0,8-16 1 15,-8 16 0-15,5-17 1 0,-5 17 0 16,12-19 0-16,-12 19 2 0,13-24 1 0,-13 24-1 15,5-30 2-15,-3 13 2 0,-2-2 0 0,0 1-1 16,0 3 2-16,0 1 8 0,0-5 1 0,0 2-1 16,4-1 1-16,-2 1 6 0,3 1 0 0,-5-3 0 15,-3 4 1-15,1 1-1 0,-6 0 1 16,3 2 0-16,-3-3-1 0,-1 2 2 0,1 0 0 16,1 0 0-16,1-2 1 0,1 3-3 0,-1 0 1 0,-1-2 0 15,1 0-1-15,-5 0-3 0,-2 0-1 0,2 2 0 16,1 2 0-16,5 1-7 0,-1 0 0 15,-1 1 0-15,1-1 1 0,-1 0-1 0,-3 3 2 0,3 0-2 16,0-1 2-16,-5 1 1 0,5-1 1 0,-2 0-2 0,1 0 2 16,1 2-5-16,-1-1 1 0,-1 1-1 0,3 2 2 15,6 3-4-15,-13-4 0 0,6 3 0 0,-1-1 1 0,3 2-3 16,-6 0 1-16,-2 0 0 0,0 0 0 0,0 3-2 16,-4 2 1-16,4 2-2 0,0-1 2 0,0-3-3 0,1 0-1 0,1 3 1 15,2 1-1-15,-2 1-1 0,-2 1 1 0,2 1-1 0,-2 1 2 16,-4 1-3-16,2 3 0 0,2-3 0 0,-4 1 1 15,4 0-2-15,2 3 0 0,3 0 0 0,-3-3 0 16,4 0-1-16,-4-5 1 0,3 3-1 0,4 2 1 16,2 0 1-16,2 2-1 0,0 1 0 0,0 1 1 15,-5 2-1-15,3 0 1 0,-2 0 1 0,4 0-1 16,4 0 0-16,-4 0 0 0,6 2 1 0,-5 0 0 16,5 0-1-16,0-2 2 15,1 0-1-15,-1 0 0 0,-1-2 0 16,3 0-1-16,3-1 0 0,-4-1 1 0,5 1 0 15,1-7 0-15,-2 3-1 0,2-4 2 0,2 3-2 0,2-1 1 16,1 2 1-16,-3 2-1 0,2 2-1 0,1-1 2 16,3-3-2-16,-2 2 1 0,-3 2-1 0,-3 1 1 0,4 0-1 15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24:18.03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6909 14921 627 0,'2'-2'0'0,"-2"2"0"15,4 0 0-15,-4 0 40 0,0-3 2 0,0 3-1 0,0-4 1 0,0 4 4 16,0-3 1-16,0 3-1 0,0-4 1 0,0 4-27 15,0-3 2-15,0 3-1 0,5-4 0 0,-5 4-12 16,4-3 0-16,-4 3 0 0,5-7 0 0,-5 7-8 0,14-12 1 16,-14 12 0-16,18-14 0 0,-18 14-2 0,19-12 0 0,-19 12 0 15,15-5 0-15,-15 5 0 0,3-4 0 0,-3 4 0 16,4-3 0-16,-4 3 0 0,6 0 0 0,-6 0 0 16,2 0 1-16,-2 0 0 0,5 0 1 0,-5 0-1 15,0 0 2-15,0 0 1 0,0 7 2 0,0-7-1 16,-2 10 1-16,2-10 5 15,0 14 2-15,0-14-2 0,0 16 1 0,0-16 5 0,0 20 0 16,0-20 0-16,0 18-1 0,0-18 4 0,0 17 0 16,0-17 0-16,-3 17 0 0,3-17 1 15,-6 12 1-15,6-12-1 0,-7 14 0 0,7-14-3 16,-8 14 1-16,8-14-1 0,-13 19 2 0,13-19-6 16,-24 19 2-16,24-19 0 0,-19 19-1 0,19-19 1 0,-11 12 0 15,11-12-1-15,-2 11 1 0,2-11-1 0,-5 8-1 16,5-8 1-16,-4 12 1 0,4-12-3 0,-2 16 2 15,2-16-1-15,-4 9 1 0,4-9-3 0,0 10 0 16,0-10 1-16,4 10 0 0,-4-10 1 0,11 9 0 0,-11-9 0 16,9 7 0-16,-9-7 0 0,12 3 0 0,-12-3 0 15,16 6 1-15,-16-6-4 0,13 1 0 0,-13-1 0 16,21 4 0-16,-21-4 0 0,22 2-1 0,-22-2 0 16,21-2 1-16,-21 2-3 0,24 0 1 0,-24 0 0 0,30-4 0 15,-12 3 1-15,1-6 1 0,-6 3-1 0,0 3 1 16,-2-1-5-16,-3-2 1 0,-8 4-2 0</inkml:trace>
  <inkml:trace contextRef="#ctx0" brushRef="#br0" timeOffset="739.75">7039 14708 1180 0,'0'0'0'16,"0"0"0"-16,0-5 0 0,0 5 21 0,-5-12 1 15,5 12-1-15,-6-7 1 0,6 7 22 0,-2-5 0 0,2 5 0 16,0-4 1-16,0 4-32 0,0-3 1 0,0 3-1 15,-5-4 1-15,5 4-13 0,-4 0 0 0,4 0 0 16,-9-3 1-16,9 3-2 0,-19 0 0 16,19 0 0-16,-30 0 0 0,12 3-1 0,-3 4 0 0,3 2 0 15,1-6 1-15,6 2-1 0,3-1 1 0,-3-1 0 16,3 3 0-16,-3 0 0 0,4 1 0 0,-4-1 0 16,1 1 1-16,-1 1 1 0,-2 3 0 0,2-1 0 15,0 0 2-15,1 1 1 0,-1-1 1 0,0 2 0 0,4 0-1 16,1 0 5-16,0-1 2 0,1 1-1 0,-1 2 0 0,3 1 6 15,-3 1 0-15,0 0 0 0,6-1-1 0,2 1-2 16,2-1-1-16,-4 3 1 0,2-1 0 0,2-2-1 16,-4 3-1-16,0-3 0 0,1 1 2 0,5-1-1 0,0 1 1 15,-1 0-1-15,-1-1 2 0,5 1-5 0,-1-1 1 16,3 3 0-16,2-5 1 0,-2 3-2 0,-2 0 0 16,4-1 0-16,4-1 1 0,-4-2-2 0,0-1 1 15,4-1 0-15,-4-3 0 0,0 0 2 0,0-2 0 0,4 0-1 16,-2 0 2-16,4 1-1 15,3-1 0-15,-3-2 1 0,1-1 0 16,2 0-2-16,-3-2 1 0,1-2-1 0,-1-2 1 0,-2 1-2 16,-2 0 1-16,-2-1 1 0,2-1-1 0,-8 0 1 15,-1-1 2-15,1 1-2 0,1-2 1 0,1-1 0 0,-2-1 0 16,-1-3 1-16,2-4-1 0,-1-3-2 16,2-1 2-16,-1-3-1 0,-3 2 0 0,3 2 0 0,-3 2-1 15,1-4 0-15,0 2 0 0,-6 0-1 0,-4 0 1 0,4 4-1 16,0 1 1-16,0 2-3 0,0-1 1 0,-2 1 0 15,-2 0 0-15,2 0-3 0,-3-2 2 0,-3 2 0 16,3 0 0-16,1-2-1 0,2 0 1 0,-3 2-1 0,3 2 1 16,-2 1 0-16,2 2 0 0,2 7 0 0,-5-10 0 15,5 10-2-15,-2-9 1 0,2 9 0 0,0-3 1 16,0 3-3-16,-6-7 1 0,6 7 0 0,0-4-1 16,0 4-1-16,-4-3-1 0,4 3 0 0</inkml:trace>
  <inkml:trace contextRef="#ctx0" brushRef="#br0" timeOffset="1838.66">11357 14990 250 0,'0'-2'0'0,"0"2"0"16,-4-1 0-16,4 1 215 0,-2-2 1 0,2 2-1 16,-2-4 1-16,2 4-176 0,-5-3 2 0,5 3-1 15,0-3 1-15,0 3-31 0,0 0 1 0,0 0 0 0,0 0 1 16,0 0-12-16,-4 0 0 0,4 0 0 0,0-2 1 16,0 2-3-16,0-2 0 0,0 2 0 0,0-2 1 15,0 2-1-15,0-1 0 0,0 1 0 0,0-2 0 16,0 2-1-16,0 0 2 0,0 0-1 0,0-2 1 15,0 2 0-15,0 0 0 0,0 0 0 0,9-2 0 0,-9 2 4 16,15-3-1-16,-15 3 0 0,17 0 2 0,-17 0 8 16,18-2 2-16,-18 2 0 0,21-2-1 15,-21 2 15-15,26-3 2 0,-26 3-2 16,28-3 1-16,-28 3 0 0,32-4 2 0,-14-1-2 0,1 0 2 16,0 0 3-16,-1-1 2 0,-3 1-1 0,0 0 1 15,-2 2-3-15,0 1 0 0,-2 0-1 0,-1 0 2 16,1 1-7-16,0-1 1 0,2 2-1 0,-2 0 2 15,-2-2-5-15,5 2 1 0,0 0 0 0,-6 0 0 0,-1 0-6 16,-1 0 1-16,-6 0 0 0,11 0 0 0,-11 0-4 16,6 5 1-16,-6-5 0 0,7 6 0 0,-7-6-9 15,8 3 0-15,-8-3 0 0,7 3 1 0,-7-3-5 0,9 4 1 16,-9-4 0-16,6 7-1 0,-6-7-4 0,7 5 1 16,-7-5 1-16</inkml:trace>
  <inkml:trace contextRef="#ctx0" brushRef="#br0" timeOffset="2355.89">11437 15194 1293 0,'-6'2'0'0,"6"-2"0"15,0 4 0-15,0-4 23 0,2-2 0 0,-2 2 1 16,0 0 0-16,0 0 10 0,0 0 2 0,0 0 0 15,0 0 0-15,0 0-24 0,0 0 2 0,0 0-2 16,0 0 2-16,0 0-12 0,0 0 0 0,0 0 0 16,6 0 2-16,-6 0-4 0,11 5 1 0,-11-5-1 15,13 5 1-15,-13-5-1 0,24 2 0 0,-24-2 0 16,32 0 1-16,-14 2-1 0,1 1 1 16,0-1 0-16,-1-2 1 0,1-2 2 15,-1-1 2-15,1-1-2 0,0 2 2 0,-1 2 4 0,1-1 0 16,0-3 0-16,-3 1 1 0,-1-1 6 0,-2 1 0 15,4-1 0-15,-4 1 1 0,0 1 2 0,0 0 0 0,0 1 0 16,2-1 2-16,-5 2 2 0,1 0 2 0,0-2-1 16,-2 1 1-16,1 1 5 0,-9 0 2 0,7 0-1 15,1 0 1-15,-9 0-3 0,9 0 0 0,-9 0 1 16,15 0-1-16,-7 1-5 0,3 3 0 0,-4-1 1 16,5-1 0-16,-5 0-6 0,4-1 0 0,-3 3 1 15,-1-1 0-15,-7-3-8 0,11 6 2 0,-11-6 0 0</inkml:trace>
  <inkml:trace contextRef="#ctx0" brushRef="#br0" timeOffset="3097.01">12836 14218 1356 0,'0'-1'0'0,"0"1"0"15,4-4 0-15,-4 4 40 0,3 2 0 0,-3-2-1 0,4 0 2 16,-4 0 23-16,0 0 0 0,0 0-1 0,-4 0 1 16,4 0-42-16,-3 0-1 0,3 0 0 0,-10 7 1 0,10-7-20 15,-24 14 1-15,24-14 0 0,-33 15 0 16,33-15-4-16,-36 21 1 0,18-9 0 0,-1 2 0 0,-1 1-2 0,1 3 0 16,-3-1 0-16,1-1 1 0,4-3-2 0,2 1 0 15,2 2 1-15,-3 1 0 0,1 1 0 0,0-1 0 0,0 0-1 16,2 2 2-16,2 0 1 0,-1 0 0 0,3 0 0 15,-2 0 0-15,5 0 4 0,1 0 0 0,-1 2-1 16,1 2 2-16,3 1 3 0,0 0 0 0,-2 0-1 16,2-1 2-16,-3 3 4 0,1 1 0 15,0 1 0-15,4 0 0 0,0 1-1 0,0 2 1 0,2 1-1 16,0-3 2-16,2-1-2 0,1-2 1 0,1 1 0 16,-2-4 0-16,5-1-1 0,0 1 2 0,2-1-2 0,2 1 2 15,4-2 0-15,2-1 1 0,-4 1 0 0,0-2-1 16,-2-3 3-16,0-2 0 0,2 1 0 0,1 1 1 0,1-2-3 15,-2 1 2-15,2 1-1 0,-4-1 1 16,2 1-4-16,0-1 2 0,-2 1-1 0,0-2 1 16,0 0-5-16,-2-2 1 0,2 0 0 0,-6-3 1 15,5-2-2-15,-7-4 0 0,-5-3 0 0,10 7 0 16,-10-7-1-16,9 7 1 0,-9-7-1 0,2 10 1 0,-2-10-4 16,3 7 1-16,-3-7-2 0</inkml:trace>
  <inkml:trace contextRef="#ctx0" brushRef="#br0" timeOffset="3680.37">13020 14383 1457 0,'2'-2'0'0,"-2"2"0"0,12-4 0 0,-12 4 34 15,7-3 1-15,-7 3-1 0,6-3 1 0,-6 3 7 0,5 0-1 16,-5 0 1-16,0 0 0 0,0 0-29 0,0 0-1 15,0 0 0-15,0 0 1 0,0 0-13 0,0 0 1 16,0 0 0-16,0 5 0 0,0-5-2 0,0 12 1 16,0-12 0-16,2 22 0 0,-2-22-1 0,7 33 0 15,-5-12 0-15,2-2 1 0,2-3-1 0,-1-1 1 0,1 1-2 16,-1-2 2-16,1-2 0 0,1 0 0 0,5 2 0 16,-5 3 0-16,4 2 2 0,2 0-1 0,-3-2 0 15,-1 1 0-15,0-1 5 0,1 0-1 16,-5 1 1-16,-1-5 1 0,1 3 4 0,1-2 1 0,0 0-1 15,-1-2 2-15,3 2 8 0,1 0 0 0,0-2 1 16,-1 0 0-16,-3-2 1 0,5 1 0 0,-3-1 1 16,4 0-1-16,-3-1-5 0,3 0 1 0,-5-1-1 15</inkml:trace>
  <inkml:trace contextRef="#ctx0" brushRef="#br0" timeOffset="4096.75">13747 15011 1192 0,'0'0'0'0,"0"0"0"0,2-2 0 0,-2 2 36 0,0 0 0 15,0 0 0-15,0 0 0 0,0 0 6 16,0-2 0-16,0 2 0 0,-2 0 0 0,2 0-27 0,-5-1 0 16,5 1-1-16,-17 0 2 0,17 0-15 0,-34-6 1 15,12 5 0-15,-2 1 1 0,-1 0-2 0,-1 0 0 0,0 0 0 16,0 0 1-16,2 3-1 0,-2 2 2 16,2 2-1-16,-4-1 0 0,0-1 2 0,-2 0-1 0,0-2 0 15,0 4 2-15,2 2 5 0,-3 1 0 0,3-4 0 16,0-1 1-16,0 0 6 0,0-2 0 0,4 1 0 15,5-1 0-15,0-1 4 0,6 0 1 16,-2-1 1-16,6 1-1 0,0 0 1 0,5 0 0 0,4-2 0 16,-5 0 0-16,5 0-4 0,-6 0 2 0,6 0-2 15,-4-2 1-15,4 2-4 0,-2 0-1 0,2 0 1 16,0-2 1-16,0 2-5 0,0 2 2 0,0-2-1 16,12 2 1-16,-3-4-1 0,6 0 2 0,0 0-1 15</inkml:trace>
  <inkml:trace contextRef="#ctx0" brushRef="#br0" timeOffset="4619.04">13427 15336 1281 0,'0'-2'0'0,"0"2"0"0,3-3 0 0,-3 3 37 0,4-3 0 16,-4 3 0-16,4-9 0 0,-4 9 17 0,5-10 1 15,-5 10 0-15,2-13 0 0,-2 13-47 0,4-10 1 0,-4 10 0 16,9-12 0-16,-9 12-9 0,19-10 0 0,-19 10 0 16,17-13 0-16,-17 13-7 0,24-7 0 0,-24 7 1 15,20-5-1-15,-20 5-5 0,25 0 0 0,-25 0 1 16,30 2 0-16,-30-2 4 0,20 10 2 0,-20-10-1 16,19 11 0-16,-19-11 4 0,9 12 0 0,-9-12 0 0,4 14 0 15,-4-14 2-15,-2 21 0 0,2-21 0 16,-11 29 0-16,-1-10 0 0,-1 2 0 0,-1 0 0 0,0-4 2 0,3-2 3 15,4-1 1-15,-2-2-1 0,3-1 1 16,2-3 7-16,-1-2 2 0,5-6 0 0,-6 8-1 16,6-8 15-16,0 7 2 0,0-7-1 0,0 7 0 0,0-7 3 15,0 5 1-15,0-5-2 0,7 4 2 16,1-3-4-16,1 1 1 0,-1 0 1 0,8 0-1 16,3-2-6-16,5-2 1 0,-1 0 0 0,-1 0-1 0,-3-1-3 15,1-2 0-15,-1-2 1 0,-1 0-1 0,1 4-8 0,-2-4 0 16,1-2 0-1</inkml:trace>
  <inkml:trace contextRef="#ctx0" brushRef="#br0" timeOffset="5108.21">14012 14952 1482 0,'2'2'0'16,"-2"-2"0"-16,7 5 0 0,-7-5 23 0,2-2 1 0,-2 2 0 16,0 2-1-16,0-2 21 0,0 9 0 0,0-9-1 15,0 12 2-15,0-12-21 0,-2 5-1 0,2-5 1 16,0 7 1-16,0-7-19 0,-9 7 1 16,9-7 0-16,-8 12 0 0,8-12-6 0,-7 9 1 0,7-9 0 15,-8 5 1-15,8-5-2 0,-3 3 0 0,3-3 0 16,0 0 0-16,0 0-1 0,0 0 1 0,0 0-1 15,0-2 1-15,0 2 0 0,0-3 1 0,0 3-1 16,0-5 0-16,0 5 1 0,0-12 0 0,0 12 0 0,0-12 1 16,0 12 1-16,0-6 1 0,0 6-1 0,0-7 2 15,0 7 1-15,0-3 0 0,0 3 1 0,0 0 0 16,0 0 1-16,0 0 1 0,0 0-1 0,0 0 1 16,0 0 3-16,0 0-1 0,0 0 0 0,0 0 1 0,0 0-1 15,0 0 1-15,0 0 1 0</inkml:trace>
  <inkml:trace contextRef="#ctx0" brushRef="#br0" timeOffset="5747.11">14368 14390 1192 0,'1'-2'0'16,"-1"2"0"-16,6-5 0 0,-6 5 30 0,6-6-1 15,-6 6 0-15,9-8 1 0,-9 8-1 0,15-11 2 16,-15 11-1-16,13-10 0 0,-13 10-16 0,6-5-1 0,-6 5 1 15,9-4-1-15,-9 4-12 0,17-1 2 0,-17 1-1 16,24 0 0-16,-24 0-1 0,18 1 0 0,-18-1 0 16,21 13 1-16,-21-13-2 0,17 13 1 0,-17-13-1 15,13 12 1-15,-13-12 0 0,5 11 0 0,-5-11 0 16,2 15 0-16,-2-15 4 0,4 23-1 0,-4-23 1 16,-6 26-1-16,6-26 6 0,-18 26 2 0,18-26-1 15,-19 22 0-15,19-22-1 0,-9 11 0 0,9-11 0 16,-10 7 1-16,10-7 4 0,-11 10 0 0,11-10-1 15,-11 7 1-15,11-7 2 0,-11 5 1 0,11-5 0 0,-4 4 0 16,4-4-4-16,0 3 2 0,0-3-2 16,-5 4 2-16,5-4-4 0,0 0 2 0,0 0-1 0,0 0 1 15,0 0-1-15,7 5 2 0,-7-5 0 0,24 12-1 16,-5-3 3-16,5 1 0 0,0 0 0 0,-5-1-1 0,0 0 1 16,-1-1 1-16,1 1 0 0,0 0 0 0,-6-1-2 15,-2-1 1-15,2 2-2 0,-6-1 2 0,1-1 0 16,-3 0 0-16,-1 0 0 0,0 0 1 0,-1 2-13 15,3 1 2-15,-6 1-1 0,2-3 0 0,-2 1-3 16,0-1 0-16,-2 1-1 0,-2 0 2 0,-1-1-3 16,-5 1 0-16,-1-2 0 0,-2-2 0 0,-4 0 1 15,-3 1 1 1,1-3-1-16,-3 1 0 0,1-1-1 0,-3 0 1 16,4-1 1-16,1 0-1 0,0-2-1 0,3-2 1 0,-3 0 1 15,2 2-1-15,2 0-1 0,2 0 1 16,0-1-1-16,2-1 1 0,4 0-2 0,1-1 2 0,6 3-1 15</inkml:trace>
  <inkml:trace contextRef="#ctx0" brushRef="#br0" timeOffset="6294.13">15130 14185 1281 0,'3'-3'0'16,"-3"3"0"-16,6-2 0 0,-6 2 11 0,0 5 2 15,0-5-1-15,0 4 0 0,0-4 11 0,0 2 0 16,0-2 0-16,0 0 0 0,0 0-5 0,-6 0 0 15,6 0 0-15,-5 10 0 0,5-10-10 0,-17 24 0 16,4-6 0-16,-2-1 0 0,2 0-3 0,-6 2 2 0,3 0 0 16,-1-2-1-16,2 3 1 0,2-1 0 0,-4 0 0 15,4 1-1-15,2 3 0 0,4-1 1 0,-1 3-2 16,1-3 2-16,1-1 5 0,0 1 1 0,1 1-1 16,1-2 1-16,4-1-2 0,0 1 0 0,0-2 0 15,2-2 0-15,5 1-2 0,-1-3 1 0,7-1-1 16,-2 0 1-16,6-4-2 0,2 3 0 0,-1-3 0 15,1-1 1-15,0-1 8 0,1-1 0 0,1-3-1 16,-5-1 2-16,5-3 5 0,-1-5 0 0,-1 1 0 0,-2-1 0 16,-1 0 1-16,-1 0 1 0,-2-2-2 0,-1 0 2 15,-1-2 3-15,-6-1 0 0,-1 0 0 0,0-3 0 0,-4 1-8 16,0 0 1-16,-4 0-1 0,-3-2 1 16,-1 0-5-16,-5 1-1 0,0 0 1 0,4 3 1 0,-1 1-3 15,1 3-1-15,2 2 0 0,1 1 1 0,6 3-5 0,-13-4 0 16,6 4 0-16,-6 0 1 0,1 0-7 0,-4 0 2 15,1 2-2-15,-4 1 2 0,0 3-4 16,-5-1 0-16,6 0 0 0,5 0 0 16,1 0-1-16,5-1 0 0,7-4 0 0</inkml:trace>
  <inkml:trace contextRef="#ctx0" brushRef="#br0" timeOffset="6651.9">15586 14495 1520 0,'0'2'0'15,"0"-2"0"-15,-7 7 0 0,7-7 23 0,-10 3 0 16,10-3 0-16,-28 16 0 0,6-2 19 0,-4 1-1 16,2 1 1-16,5-1-1 0,6 1-20 0,0 0 1 15,8-1-1-15,-3 1 2 0,4-1-18 0,4-1 1 0,4-2-1 16,4 0 2-16,-1 0-6 0,4-1 0 0,4-2 1 15,4-3 0-15,5 3-2 0,4-2 0 0,0-2 0 16,-4-1 1-16,-3-4-1 0,-5-4 0 0,3 1 0 16,0-1 0-16,-1-1 0 0,-1 0 0 15,2-2 0-15,-6 0 0 16,0-3 1-16,0-1 1 0,-2 1-1 0,-2-11 9 16,-11 12-2-16,-5-1 0 0,-2-2 1 0,-6-2 5 15,-4-5 0-15,0 4 1 0,3 1-1 0,1 0 3 0,-4-2 1 16,2 4-1-16,2 2 1 0,-1 5-3 0,-3-1 0 15,0 3 0-15,3 3 1 0,1 2-4 0,2 3 1 0,0-2 1 16,-4 4-1-16,2 0-6 0,0 0 0 0,2 0 0 16</inkml:trace>
  <inkml:trace contextRef="#ctx0" brushRef="#br0" timeOffset="7275.34">15689 15082 1419 0,'-2'-2'0'0,"2"2"0"15,0-3 0-15,0 3 24 0,0-2-1 0,0 2 1 0,0-4-1 16,0 4-5-16,0 0 1 0,0 0-1 0,-2-3 1 0,2 3-2 0,-4-3 0 0,4 3 0 16,-9-4 0-16,9 4-11 0,-21-7 1 0,21 7 0 15,-33-5 0-15,12 3-4 0,-3 0 0 0,0 2 1 16,0 0-1-16,-1 0 2 0,-1 0 0 0,0 0 0 15,-2 0 0-15,0 0 2 0,-1-1 0 16,-7 1 0-16,3 0 0 0,-3-2-1 0,-1-1 0 16,-2-1-1-16,-2 1 2 0,2 1 2 0,-4-2 1 0,0 3 0 15,0-1 0-15,4 0 0 0,-2 1 0 0,4-1 1 16,3 2-1-16,3 2 2 0,1-1 0 0,4-1 1 0,-6-1-1 16,4-1 0-16,2 0 2 15,0 0-1-15,2 1 1 0,-2-1-3 0,3 0 1 16,6-1 1-16,3-1-1 0,2 1 4 0,5-1 1 15,-1 1-1-15,3 1 1 0,5 2 2 16,-8 0 0-16,8 0 0 0,-5-3 1 0,5 3 0 0,-4 0 1 16,4 0-1-16,-2-2 2 0,2 2-4 0,-3 0 1 0,3 0-1 15,-2-2 1-15,2 2-4 0,0 0 2 0,0 0 0 0,0 0 0 16,0 0-4-16,-2 0 2 0,2 0-2 16,0 0 2-16,0 0-5 0,0 0 1 0,0 0 0 0,0 0 1 0,0 0-3 15,0 0 0-15,0 0 0 0,0 0 0 0,0 0-3 16,7 2 2-16,-7-2-1 0,11 7 1 0,-11-7-3 15,10 7 1-15,-10-7 0 0</inkml:trace>
  <inkml:trace contextRef="#ctx0" brushRef="#br0" timeOffset="9580.06">15092 15184 892 0,'2'-2'0'0,"-2"2"0"0,4 4 0 0,-4-4 93 16,4 3 0-16,-4-3 0 0,0 2 0 0,0-2 5 0,0 0 1 16,0 0-1-16,0 0 1 0,0 0-79 0,0 2 0 15,0-2 1-15,0 7 0 0,0-7-14 0,7 8-1 16,-7-8 1-16,8 21 0 0,-8-21-3 0,11 31 1 0,-7-14-1 15,-1 1 2-15,1-1 0 0,-4-1-1 0,6 3 1 16,-5 0 1-16,1-2 5 0,0 0 0 0,0 1 1 16,0-1 0-16,2-5 7 0,-4 0 0 0,5 0 1 15,-3 0-1-15,2 2 2 0,0 0 1 0,-1-2-1 16,-3 0 1-16,2 0-1 0,2-1 2 0,-4-3-1 16,2 1 1-16,0-2-2 0,-1-4 2 0,-1-3-2 15,4 7 2-15,-4-7-2 0,4 12 1 0,-2-5-1 16,2-1 2-16,-4-6-4 0,1 8 1 0,-1-8-1 15,2 5 2-15,-2-5-4 0,0 4 0 0,0-4 0 0,0 3 0 16,0-3-4-16,0 4 1 0,0-4-1 0,0 3 2 16,0-3-4-16,0 5 1 0,0-5-1 0,0 0 2 0,0 0-4 15,0 0 0-15,0 0 0 0,0 0 0 16,0 0-2-16,0 0 1 0,0 0-1 0</inkml:trace>
  <inkml:trace contextRef="#ctx0" brushRef="#br0" timeOffset="10396.48">16052 15077 1583 0,'0'0'0'0,"0"0"0"15,0-2 0-15,0 2 44 0,0 0 1 0,0 0-2 16,0 0 2-16,0 0 17 0,-4 0 1 0,4 0 0 16,-3 0-1-16,3 0-46 0,-4 0 0 0,4 0 0 0,-2 0-1 15,2 0-15-15,-6 0 0 0,6 0 0 0,-3 0 1 16,3 0-4-16,-4 0 1 0,4 0 0 0,-4-4-1 15,4 4-7-15,-2 0 0 0,2 0 0 0,0-3 1 16,0 3-4-16,0-3-1 0,0 3 1 0,0-4-1 0,0 4 0 16,2-2-1-16,-2 2 0 0,8-5 2 0,-8 5 2 15,9 0 0-15,-9 0-1 0,6 0 1 0,-6 0 7 16,7 0-1-16,-7 0 1 0,6 5-1 0,-6-5 3 16,0 6 1-16,0-6 0 0,-4 6 0 15,4-6-1-15,-2 4 2 0,2-4 0 0,-6 3 0 0,6-3 0 16,-3 4 0-16,3-4 0 0,-4 3 0 0,4-3 2 0,-4 4-1 15,4-4 0-15,-2 0 0 0,2 0 2 0,-5 0 1 16,5 0-1-16,-2 0 1 0,2 0 2 0,0 0 1 16,0 0-2-16,0 0 2 0,0 0 0 0,0 0 1 15,0 0 0-15,7 7-1 0,-7-7 4 0,15 20 0 16,-15-20 0-16,15 32 0 0,-7-13 8 0,-3 1 0 16,-3-1 0-16,-2-3 1 0,-5 0 1 0,-3-1 0 15,-3-1 0-15,-4-2 1 0,-2 0-3 0,-3 0 0 16,1 0 0-16,-3 1 1 0,1-7-2 0,-7 7 1 0,2 0 0 0,2 0 0 0,2-3-10 15,-1 0 0-15,3-1 0 0</inkml:trace>
  <inkml:trace contextRef="#ctx0" brushRef="#br0" timeOffset="10793.42">16352 14866 1507 0,'0'0'0'0,"0"0"0"15,0 0 0-15,0 0 6 0,-2 0 2 0,2 0 0 16,-13 6 0-16,13-6 15 0,-22 21 1 0,22-21 0 0,-24 28-1 15,24-28-5-15,-19 31 1 0,11-15 0 0,7-1 0 16,1-1-12-16,0-2 0 0,7 2 0 0,4 0-1 16,8 1 0-16,1-1 0 0,6-3-1 0,2-3 2 15,4-1 5-15,0-3 1 0,-1-3-1 0,-1 1 1 16,-2-2 6-16,0-2 2 0,-4-1-1 0,-5-1 0 16,0-1 2-16,-6-2 1 0,-2 0-1 15,-4 1 1-15,-1 0-1 0,-6-1 2 16,0 0-1-16,0-3 1 0,-6-2-6 0,-5-5 0 15,0-1 0-15,-2-1 0 0,-2 2-5 0,-4-5 1 0,-3 3-1 16,1 3 1-16,3 4-2 0,-5 1 0 0,5 3 1 16,3-1 0-16,2 0-3 0,-2 3 0 0,6 2 0 15</inkml:trace>
  <inkml:trace contextRef="#ctx0" brushRef="#br0" timeOffset="11234.17">16546 14288 1306 0,'0'-6'0'0,"0"6"0"0,5-7 0 15,-5 7 38-15,10-5 0 0,-10 5 0 0,5-5 0 16,-5 5 35 0,8-7 1-16,-8 7-1 0,5-2 1 0,-5 2-66 0,8-1 1 15,-8 1-1-15,7 0 1 0,-7 0-9 0,8 0 0 0,-8 0 0 16,15 5 0-16,-15-5-1 0,31 19 1 0,-31-19 0 16,28 26 0-16,-28-26-1 0,28 33 1 0,-17-14 0 15,2 0 0-15,-3 0 0 0,3 2 0 0,4-2 0 16,-1 5 0-16,3 2 0 0,0 1 0 0,-1 3 0 15,-3-1 0-15,-4 1 0 0,0 1 1 0,-3 3 0 16,3 1 0-16,-5-2 1 0,1 2 2 0,-1 1-1 16,-4 4 0-16,-2-4 6 0,-2 2 2 0,-2 0-1 0,2-1 0 0,-3-1 7 0,-1-3-1 15,-2 0 1-15,-5-2 0 0,-3 0 3 0,-5-2 1 0,-3 1-1 16,-6-3 0-16,-3 3 3 0,-5-4 1 16,-1 2 0-1</inkml:trace>
  <inkml:trace contextRef="#ctx0" brushRef="#br0" timeOffset="11948">17561 14732 866 0,'0'0'0'0,"0"0"0"0,4-3 0 0,-4 3 68 16,4 0 1-16,-4 0-1 0,7 0 2 0,-7 0 20 15,9 0-1-15,-9 0 1 0,21 0 1 0,-21 0-67 16,20 3-1-16,-20-3 1 0,32 2 0 0,-9-4-17 16,3 2 1-16,-2-1 0 0,0-1 0 0,-2 0-8 0,-1-1 1 15,3 1 0-15,-2 0 0 0,5-1 0 0,-1 1 1 16,0 0 0-16,-2-1 0 0,0 1 0 0,-3 0 1 0,1-1 0 15,-1-1 0-15,-3 3 1 0,-1-1 2 0,-2 0-1 16,-2 0 0-16,-4 1 8 0,-1 1-1 0,-8 0 0 16,11 0 1-16,-11 0 7 0,13 0 0 0,-13 0 0 15,4 0 0-15,-4 0-6 0,3 0 0 0,-3 0 1 16,0 5 0-16,0-5-4 0,-2 5 1 0,2-5-1 16</inkml:trace>
  <inkml:trace contextRef="#ctx0" brushRef="#br0" timeOffset="12196.92">17807 14952 1407 0,'2'0'0'0,"-2"0"0"0,15 0 0 0,-15 0 19 0,22-3 1 16,-22 3-1-16,34 0 1 0,-15-2 16 0,1 2 1 15,2 2 0-15,1 1 0 0,-1-3-11 0,0-3 1 16,1 3 0-16,-1 0 0 0,1-2-14 0,-1 0 1 16,0 0-1-16,1 1 2 0,-1 1-4 0,0 0 1 0,1-2 0 0,-1 0 0 0,0 2-2 0,-1 0 1 15,-1 0-1-15</inkml:trace>
  <inkml:trace contextRef="#ctx0" brushRef="#br0" timeOffset="13610.16">18718 14275 1067 0,'0'0'0'0,"0"0"0"0,0 0 0 0,0 0 8 16,0 7-1-16,0-7 1 0,6 6 0 0,-6-6 25 15,6 3 0-15,-6-3 1 0,5 0 0 0,-5 0-2 16,0 0 1-16,0 0-1 0,0 0 1 0,0 0-14 0,0 0 0 15,0 0 0-15,0 0 1 0,0 0-7 0,0 0-1 16,0 0 0-16,0 0 1 0,0 0-3 0,0 0 1 16,0 0-1-16,0 0 1 0,0 0-3 0,0 3 1 15,0-3 0-15,0 4 0 0,0-4-1 0,0 3 0 16,0-3 0-16,0 4 1 0,0-4-3 0,0 3 2 0,0-3-1 16,0 0 1-16,0 0-3 0,0 0 1 0,0 0 0 15,0 0-1-15,0 0 4 0,0 0 0 0,0 0 0 16,0 0 1-16,0 0 1 0,0 0 2 0,0 0-2 15,0 0 1-15,0 0 2 0,0 0 0 0,0 0 1 16,0 0 0-16,0 0-1 0,0 0 1 0,0 0-1 16,0 0 1-16,0 0-2 0,0 0 2 0,0 0 0 0,0 0-1 15,0 0 2-15,0 0 0 0,0 0-1 0,2-5 1 16,-2 5-2-16,7-3-1 0,-7 3 0 0,10-6 1 0,-10 6-4 16,5-6 1-16,-5 6 0 0,13-13 1 15,-13 13-6-15,13-10 1 0,-13 10 0 0,15-14 0 0,-15 14-4 16,17-14 0-16,-17 14 1 0,21-14-1 0,-21 14-2 15,18-13 0-15,-18 13 0 0,13-14 2 0,-13 14-3 16,6-9 1-16,-6 9-1 0,4-3 1 0,-4 3 0 16,5-4 0-16,-5 4 0 0,2-5 0 0,-2 5 1 15,4-2-1-15,-4 2 0 0,3-3 1 0,-3 3 0 16,0-2 2-16,0 2-2 0,0-3 1 0,0 3 0 0,0 0 0 16,0 0-1-16,-1 0 1 0,1 0 1 0,-4 0 0 15,4 0 0-15,-4 0 0 0,4 0 0 0,-15 7-1 16,15-7 0-16,-22 13 2 0,22-13-2 0,-34 16 1 0,34-16-1 15,-29 16 1-15,29-16-2 0,-21 17-1 16,21-17 0-16,-19 14 1 0,19-14-1 0,-13 12 0 16,13-12 0-16,-13 15 2 0,13-15-1 0,-9 18 0 0,9-18 0 15,-9 26 1-15,-1-9 1 0,1 2 1 0,2 0-1 16,1-2 1-16,0 1 4 0,1-3-1 0,-1 1 1 16,3 3 2-16,1 0-1 0,0 0 0 0,0 2 0 15,-4 1 0-15,3 1 0 0,-1-3 0 0,0 3 0 16,2 1 1-16,-1-3 1 0,1 1-1 0,0-1 0 0,0 0 0 15,2-2-1-15,2 0 2 0,2-2-2 0,-1 1 1 16,3-1-1-16,1 0 0 0,3 1 0 0,1-3 2 16,0-1-3-16,2 0 1 0,4 1 0 0,-4-2 0 0,0 0-2 15,2 1 1-15,0 0-1 0,-4-2 0 0,-2 0 0 0,-1-1 1 16,-3-1-1-16,3 0 1 0,-1-1-1 0,1 0 1 16,-3-2-1-16,5 1 1 0,1 3-4 0,0-1 1 15,0-5 0-15</inkml:trace>
  <inkml:trace contextRef="#ctx0" brushRef="#br0" timeOffset="13958.23">18996 14352 1431 0,'0'0'0'0,"0"0"0"16,0 0 0-16,0 0 39 0,0 5-1 0,0-5 0 0,0 5 1 16,0-5-3-16,0 5 0 0,0-5 0 0,0 7 0 15,0-7-18-15,0 12 0 0,0-12 0 0,-6 23 0 0,5-6-14 0,-1 2 2 16,2 5-1-16,0-5 1 0,0 2-5 0,0 0 1 15,0 1-1-15,-2 3 2 0,2-5 2 0,2 3 1 16,1-1 0-16,-1 1 0 0,2-1 5 0,-4 1 1 0,2-1-1 16,0-1 1-16,0 2 10 0,-1-1-1 0,3-1 0 15,0-2 1-15,0-2 1 0,-3 0 1 16,3-1-1-16,-2-4 2 0,0-1-12 0,0-6 2 0,-2-5 0 16</inkml:trace>
  <inkml:trace contextRef="#ctx0" brushRef="#br0" timeOffset="14661.72">19108 14615 1494 0,'2'0'0'0,"-2"0"0"0,9-2 0 0,-9 2 23 15,22-4-1-15,-22 4 1 0,30-3-1 0,-30 3 18 16,26-4 1-16,-26 4-1 0,26-3 1 0,-26 3-22 0,21-3 0 15,-21 3 0-15,31-7 1 0,-8 3-13 0,-1-1 0 16,1-2-1-16,-3-2 2 0,-3 1-6 0,0-3 2 16,-1 1-1-16,-1 0 0 0,0-1-1 0,0-1-1 15,-2 0 0-15,-4 0 1 0,-3 3-1 0,-4-1 1 0,0 1 1 16,0 1-1-16,-1 1 2 0,1 3 1 0,2-3-1 16,-4 0 1-1,0 0 0-15,-4 0 1 0,4 7 0 0,-5-8 0 16,5 8 1-16,-10-5 0 0,-1 1 0 0,-4 1 1 0,-3-1 0 15,-5-1 1-15,1 3 0 0,0 4 0 0,-4 1-4 16,-1 1 1-16,5 1-2 0,-4 2 2 16,6 2-3-16,1 1 0 0,0 0 1 0,1-1-1 0,1-2-2 15,2 2 1-15,2-1 1 0,2 1-1 0,5 0-2 0,2-2 1 16,4-7-1-16,-3 10 1 0,3-10-1 0,-4 9 0 16,4-9 0-16,4 12 1 0,1-4-1 0,5 3 0 15,1-1 0-15,4 1 0 0,0 1 0 0,1 2 0 16,1-2 0-16,0-2 0 0,2-1 0 0,-1-1 0 15,1 1 0-15,1 0 0 0,1-1 3 0,3 1-1 16,-5 0 0-16,-1-1 0 0,1 3 5 0,0-1 0 16,-1 0-1-16,-5 1 2 0,2 1 5 0,0-2-1 15,0 2 0-15,-2 2 2 0,0 2-1 0,0 1 2 0,2 0-1 16,-6-1 1-16,1-2-3 0,-1 1 2 0,0 3-1 16,-5-3 1-16,-2-3-4 0,0-1 0 0,-2-1 0 15,0 1 1-15,0-1-3 0,-2 2 1 0,-2-5 0 16,-2 2 0-16,-3-1-2 0,-2-1 1 0,0-2-2 15,-2 1 2-15,-2-3-1 0,-2 0 1 0,-2 3 0 16,3-6 0-16,1 1-2 0,-4-1 2 0,2-1 0 0,1-5 0 16,-1 1-1-16,0-2-1 0,2 0 1 0,4-1 1 15,2-3-1-15,1 1 1 0,1-2-1 0,-3 0 1 16,1-2-2-16,0-2-1 0,1 1 1 0,3-1 1 0,-1 1-4 16,2 1 2-16,4 2-2 0,0 0 2 0,0-2-2 15,0 2 0-15,2 0 1 0,6-2 0 0,3 2-2 16,6-1 2-16,-6 3-2 0,4 0 1 0,0 1 0 0,0 0-1 15,0 1 0-15,-2 1 1 0,-2 2-1 0,-2-1 0 16,0 1 0-16</inkml:trace>
  <inkml:trace contextRef="#ctx0" brushRef="#br0" timeOffset="15022.91">19859 14590 1494 0,'2'-1'0'0,"-2"1"0"0,1 0 0 16,-1 0 16-16,-3 0 0 0,3 0-1 15,-4 0 2-15,4 0 12 0,-2 5 2 0,2-5-1 0,-11 10 0 16,11-10-17-16,-19 12-1 0,19-12 0 0,-24 19 2 16,24-19-11-16,-26 30 1 0,26-30-1 0,-19 29 0 15,19-29-2-15,-5 28 1 0,5-28-1 0,2 28 0 0,-2-28-1 16,9 19 0-16,-9-19 0 0,15 22 0 0,-15-22 0 15,22 16 0-15,-22-16 0 0,24 15 0 0,-24-15 0 0,26 7 0 16,-26-7 0-16,28 4 0 0,-28-4 0 16,27-2 0-16,-27 2 0 0,26-7 1 0,-26 7 7 15,18-12 0-15,-18 12-1 0,8-16 1 0,-8 16 12 16,-4-20 2-16,4 20-2 0,-9-25 1 0,9 25 5 0,-23-24 1 16,23 24-1-16,-26-28 1 0,26 28 1 0,-30-27 1 15,30 27-1-15,-22-21 1 0,22 21-12 0,-13-10 1 0,13 10-1 16,-7-6 1-16,7 6-10 0,-14 0 0 15,14 0-1-15</inkml:trace>
  <inkml:trace contextRef="#ctx0" brushRef="#br0" timeOffset="15331.64">20250 14708 1419 0,'2'0'0'0,"-2"0"0"15,4 0 0-15,-4 0 18 0,3 0 1 0,-3 0-1 16,8 5 1-16,-8-5 14 0,5 7 0 0,-5-7 1 16,6 7 0-16,-6-7-11 0,4 12 1 15,-4-12-1-15,3 26 1 0,-3-26-15 0,8 33 1 16,-4-16 0-16,-1-1 0 0,-1-1-6 0,2 1 0 0,-6-2 1 15,-2-2-1-15,-3 0-2 0,-4 0 2 0,-1 0-2 16,-1-1 1-16,0-3 0 0,0 1-1 0,0 0 0 16,-2-1 1-16,-3 3 1 0,-5-1-1 0,3-1 0 15,1-1 1-15,1-1 8 0,-1-1 2 0,4-1-1 0</inkml:trace>
  <inkml:trace contextRef="#ctx0" brushRef="#br0" timeOffset="15689.72">20647 14602 1344 0,'-2'-1'0'16,"2"1"0"-16,0-5 0 0,0 5 21 0,6-6 1 0,-6 6-1 15,-4 0 0-15,4 0 18 0,-11 6 1 0,11-6-1 16,-23 12 0-16,23-12-15 0,-24 17-1 0,24-17 1 15,-28 22 0-15,28-22-15 0,-22 33-1 0,22-33 1 16,-21 31 0-16,21-31 2 0,-9 30 0 0,9-30-1 16,-4 31 1-16,4-31 3 15,2 26-1-15,-2-26 0 0,13 19 1 0,-13-19-1 0,22 12 1 16,-22-12-1-16,32 5 2 0,-8-5 3 0,-1-1 1 0,1-5 0 16,-4 1 0-16,-1-2-7 0,0-1 2 15,-3-3-1-15,-1 1 1 0,-2 0-3 0,-7 1 0 0,0 0 1 16,-5-1 0-16,-1 1 0 0,-3 2 2 0,-3-3-1 15,-5-2 1-15,0-2-1 0,-8 2 2 0,2-2-1 16,1 4 1-16,1 3-2 0,2 0 2 0,2 2 0 16,1 1-1-16,3 4-2 0,-1 0 2 0,1-2-2 15,-1 2 2-15,8 0-11 0,-9 0 2 0,9 0-2 0</inkml:trace>
  <inkml:trace contextRef="#ctx0" brushRef="#br0" timeOffset="16716.03">20692 14083 1281 0,'1'-1'0'0,"-1"1"0"0,10-2 0 0,-10 2 26 0,3-2 1 16,-3 2 0-16,8-3 0 0,-8 3 22 15,7 0 2-15,-7 0-2 0,13 0 1 0,-13 0-35 0,15 5 1 16,-15-5-2-16,23 7 2 0,-23-7-16 0,31 14 1 15,-31-14 0-15,28 20 0 0,-28-20-3 0,38 26 1 0,-20-12 0 16,-1 2 0-16,2-1-4 0,-1 1 1 16,1 3-1-16,-2 2 2 0,-2 3 0 0,1 0-1 15,-3-1 1-15,2-1-1 0,0 2 2 16,0 2 1-16,-2 2-1 16,-2-2 1-16,0 2 1 0,-1-1 0 0,-1 3 0 0,-5 1 1 15,1 2 7-15,1-2 0 0,0 0-1 0,-1 0 2 0,1 0 12 16,-1-1-1-16,-3 3 0 0,4 1 1 0,1 1 5 15,1 0 1-15,-3-3-1 0,1 3 1 0,-2-6-4 0,-1 3 1 16,1-5-1-16,-2 1 2 0,-2-2-5 0,-2-2 1 16,-4-1-1-16,-1-3 0 0,-2-1-4 0,-2-1-1 15,-8-3 1-15,-3-3 0 0,-10 1-4 0,-5-1 2 0,-1-2-1 16,-1 0 1-16,-2 1-8 16,0-1 1-16,2-1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24:49.16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7457 16885 929 0,'0'-2'0'0,"0"2"0"0,0-3 0 0,0 3 15 0,0-5 2 16,0 5-1-16,0-2 1 0,0 2 9 0,-2-2-1 0,2 2 1 16,-4 0 1-16,4 0-9 0,0 0 1 0,0 0-1 15,-2 0 1 1,2 0-9-16,-5 0 0 0,5 0 0 0,-2 0 1 15,2 0-6-15,-6 0 2 0,6 0-1 0,-3 0 0 0,3 0 1 16,-2 0 1-16,2 0-1 0,-4 0 0 0,4 0 2 0,6-2 2 0,-6 2-2 16,16-3 1-16,-16 3 2 0,26-7 0 0,-26 7 1 15,36-7-1-15,-18 2 5 0,1 2 1 16,0 1 0-16,-1 0 0 0,-5 0 16 0,0 1 2 0,-1 1 0 16,1 1 0-16,-6 1 6 0,4 0-1 0,-5 0 1 15,1-1-1-15,-7-1-4 0,8 7 0 0,-8-7 0 0,11 7 2 16,-11-7-11-16,11 12 1 0,-11-3 0 15,0 0 0-15,0 1-5 0,-5 0-1 0,-1 2 1 0,-1 2 1 16,-5 0-6-16,-1-2 0 0,-3 0 0 16,2 0 1-16,3 1-3 0,2-1 0 0,3-2-1 0,1-3 1 15,5-7 0 1,-8 10 0-16,8-10 0 0,-3 6 0 0,3-6-4 0,3 3 2 16,-3-3-2-16,8 3 2 0,-8-3-3 0,5 7 0 0,-5-7 1 0,13 6-1 0,-5-3-5 15,3 1 0 1,2 1-1-16,4 0 1 0,2 0-2 0,-1-1-1 15,-5-1 0-15,0 0 2 0,-7 3-3 16,-1-1 1-16,-5-5-1 0,8 7 2 0,-8-7-2 0,5 5 2 16,-5-5-1-16,6 7 1 0,-6-7-2 0,0 12 1 15,0-5 1-15,0 0-1 0,-6 0 0 0,3 1 0 0,-1 5 1 0,-7-1-1 0,-2-2 0 16,0 0-1-16,-4 1 0 0,0-1 2 16,-1 1-2-16,-3-1 1 0,2 0-1 0,-5 1 1 15,0-3-1-15,3 1 0 0,3 0 0 0,-1-2 1 0,6-2-2 16,4 0 0-16,1-3 0 0</inkml:trace>
  <inkml:trace contextRef="#ctx0" brushRef="#br0" timeOffset="619.29">7705 16709 1545 0,'1'-2'0'15,"-1"2"0"-15,4 2 0 0,-4-2 23 0,-5 6 1 16,5-6-1-16,-6 0 2 0,6 0 20 0,-7 0 0 0,7 0 0 15,-13-1 1-15,13 1-39 0,-19 0 0 0,19 0 1 0,-30-2 0 16,11 2-8-16,1 0 0 0,-1-2 0 0,1 2 0 0,-1 2-4 16,6 1-1-16,0 1 1 0,-4-1 0 0,4 1 0 0,-6 1 0 15,1 4 0-15,-1 1 1 0,-5 2 1 0,-2 2 1 0,2 0 0 32,-1-2 0-32,10 2 1 0,1-2 0 15,0 2 0-15,1 0 0 0,0-1 2 0,2 1 1 0,4 4-1 16,-4 1 0-16,1 1 10 0,-1 3 1 0,0 1-1 0,3 2 2 15,3 0 9-15,-3 2 1 0,3 1-1 16,-3 1 2-16,-1 1-4 0,2 0 2 0,5 0-1 0,2 0 1 16,2 0-1-16,-1 1 0 0,5-1 1 0,3-2 0 0,-1 1-2 0,-3-3 0 15,8 1-1-15,6-4 2 0,2-3-6 16,7-2 2-16,-1-2 0 0,9 1 0 0,1-5-3 0,0-1-1 16,3-1 1-16,1-2 0 0,-4-6-3 0,2-1 0 0,-2-2 1 15,-1-4 0-15,1-3-2 0,-5-3 1 16,5-4-1-16,-4-1 0 0,3-5-2 0,1-2 0 0,-5-2 0 15,-1 1 1-15,-1 1-2 0,0-2 0 0,-10 1 0 16,-3-1-1-16,-4 0 0 0,-7-1 0 0,-6-1 0 16,-6-3-1-16,1 0 0 0,-3-3 1 0,-5 1-2 0,-4 0 2 15,-7 0-1-15,-2 0-1 0,0 1 1 0,2 4-1 16,1 4 0-16,9-1 1 0,-3 4-1 0,4 4 1 16,2 4-2-16,3 3 2 15,1 3-2-15,1-1 2 0,6 6-3 16,-6-1 1-16,6 1-1 0</inkml:trace>
  <inkml:trace contextRef="#ctx0" brushRef="#br0" timeOffset="1288.08">10630 17139 1042 0,'0'-1'0'16,"0"1"0"-1,2-2 0-15,-2 2 81 0,4-2 1 0,-4 2-1 16,5-3 0-16,-5 3 14 0,8 0-1 0,-8 0 0 0,20-4 1 16,4 1-58-16,6-1 1 0,0 3-1 0,-4-1 1 0,-7 0-30 15,-1 2 0-15,1 2-1 0,-6 0 2 0,4-2-7 16,-2-2-1-16,1 2 0 0,-1 0 1 0,8-2-2 16,-5 1 0-16,1 1 0 0,0-2 0 0,-6 0 0 15,-6 0 1-15,4 1 0 0,-5-1 0 0,1 2 2 16,-1 0-1-16,-6 0 0 0,11-2 0 0,-11 2 1 15,7 0 0-15,-7 0 0 0,6 0 1 0,-6 0 0 16,2 0 1-16,-2 0-1 0,4 0 1 0,-4 0-1 0,3 0 1 16,-3 0-1-16</inkml:trace>
  <inkml:trace contextRef="#ctx0" brushRef="#br0" timeOffset="1552.16">10701 17273 1494 0,'3'1'0'0,"-3"-1"0"0,12 2 0 0,-12-2 23 0,1-3-1 15,-1 3 1 1,6 1-1-16,-6-1 31 0,8 7 0 0,-8-7-1 0,13 4 2 16,-13-4-21-16,22 3-1 0,-22-3 1 15,32-1 0-15,-8-1-19 0,0-2-1 0,-3 1 1 0,-1-2-1 0,-1 0-6 0,-1-1 1 16,5 3-1-16,-3-1 0 0,8-1 1 0,0-2 1 0,0 0-1 15,-2 0 1-15,0 1-1 0,-2-1 1 0,1 1-1 16,-1 3 1-16,0 1-2 0,2 0 0 0,-2-1 1 16</inkml:trace>
  <inkml:trace contextRef="#ctx0" brushRef="#br0" timeOffset="2049.55">12046 16295 1381 0,'0'-2'0'0,"0"2"0"0,6-5 0 0,-6 5 20 15,1-7 1-15,-1 7 0 0,4-2 0 0,-4 2 23 16,-5 6-1-16,5-6 1 0,-6 5 1 0,6-5-27 16,-11 5 1-16,11-5 0 0,-21 17 0 0,21-17-14 15,-35 31 0-15,20-13 0 0,-4-1 1 0,3 0-4 0,-1 1 0 16,2 1 0-16,-7 1 1 0,1 5-3 0,1-1 1 15,-5 0 0-15,7 4 0 0,-1 3-1 0,0 2 0 16,1 1 0-16,-1 1 1 0,1 0 1 16,-1 1 0-16,2 2 1 0,4-2 0 15,6 1 4-15,1-1 1 0,2 2 0 0,2 0-1 16,1 0 7-16,1 2 0 0,0-2 1 0,7-3 0 16,4 1 10-16,2-1 1 0,0-6 0 0,6-1 0 15,0-4-3-15,5-3 1 0,-4-2 0 0,3-2 0 0,-1-1 2 16,0-4 0-16,3-2 0 0,-1 1-1 0,2-1-1 0,-2-1 1 15,0-2-1-15,-3 1 1 0,-1 1-6 0,3 0 1 0,-5-2 1 16,1-2-1-16,-4-4-3 0,2 1 1 0,-1-2-2 16</inkml:trace>
  <inkml:trace contextRef="#ctx0" brushRef="#br0" timeOffset="2601.56">12327 16529 1457 0,'4'-7'0'15,"-4"7"0"-15,19-9 0 0,-19 9 42 0,20-14-1 16,-20 14 1-16,17-12-1 0,-17 12 27 0,13-10-1 16,-13 10 0-16,21-9 1 0,-21 9-55 15,16-3 2-15,-16 3-1 0,25-2 1 0,-25 2-15 0,37 0 1 16,-19 0-1-16,-5 2 1 0,0 4-3 0,1 3 0 16,-3 0-1-16,-6-1 2 0,1 1-1 0,-6 0 0 0,2-1 0 15,-2 3-1-15,-2 1 2 0,-2 3 0 0,-1 1 0 16,-3 0 0-16,1-1 0 0,-6 1 1 0,-2-2 0 15,5-4 0-15,1-1 0 16,5-2 0-16,4-7 0 0,-9 10 1 0,9-10 3 16,-2 5 1-16,2-5-1 0,0 4 2 0,0-4 4 15,0 3 1-15,0-3 0 0,8 4 1 16,-8-4 2-16,7 3 1 0,2-1-1 0,4-1 2 16,2 3 2-16,8 1 1 0,-5 2-1 0,1 0 1 0,-6-2-3 0,-2 2 0 15,2 2-1-15,-2-1 1 0,-1 1-6 16,-1 1 1-16,0 1 1 0,1-1-1 0,-7 2-4 15,1 2-1-15,-2-2 1 0,2-1 0 0,-8-1-4 0,2 0 0 16,-5 1 1-16,1-1-1 0,-5 1-1 0,-2-1 2 0,0-1-2 0,0-1 1 16,2 1-1-16,3 0 0 0,-3 1-1 15,-6 0 1-15,-1 1-1 16,-3 1 0-16,-3 0 1 0,3-2 0 16,6-1 1-16,1-2 0 0,1-2 1 15,3 0-1-15,10-5-2 0,-9 4 0 0,9-4 1 0</inkml:trace>
  <inkml:trace contextRef="#ctx0" brushRef="#br0" timeOffset="3086.98">13233 16335 1494 0,'2'0'0'16,"-2"0"0"-16,9-4 0 0,-9 4 23 0,8-3-1 16,-8 3 1-16,5 0-1 0,-5 0 18 0,-4 0 1 0,4 0-1 15,-7 5 1-15,7-5-16 0,-19 12 2 0,19-12 0 16,-33 14 0-16,10-5-19 0,-3 1 1 0,2 2 0 0,4 2 0 16,1 0-7-16,2-2 2 0,4 2-2 0,0 0 1 15,-2-1-3-15,6 3 1 0,-2 3 0 0,3-2 1 16,-5 4-1-16,2 3 0 15,4 2 0-15,1 0 1 0,-3 0 4 0,1 0-1 16,6 2 1-16,-1 0 1 0,3-1 5 16,0 1 0-16,3-2 1 0,3-5 0 0,7-2 6 0,-2-2 0 15,6-1 1-15,2-4-1 0,1-4 2 0,2-2 0 0,3-5 1 16,1-1 0-16,2-3-5 0,0-2 1 0,-4-2 0 16,-2 0 0-16,-1-2-4 15,-3-1 1-15,-1-1-1 0,-4-1 1 0,-2-2-4 0,-3 1 1 16,-6 0-1-16,-2-2 0 0,-2-2 0 0,-2-1 0 15,0 3 1-15,1-1-1 0,-3 1-1 0,0 1 0 16,3 3 0-16,-3 4 1 0,6 7-2 0,-4-10 0 0,4 10 0 16,-9-9 0-16,3 8 0 0,-3 1 1 0,-6 1 0 15,-3 3 1-15,-7-1-6 0,-4 1 1 0,1 1-1 16,3 4 1-16,3 1-3 0,2-1 1 0,7-1-1 0</inkml:trace>
  <inkml:trace contextRef="#ctx0" brushRef="#br0" timeOffset="3414.88">13531 16511 1620 0,'2'2'0'0,"-2"-2"0"0,4 3 0 0,-4-3 28 15,5 2 0-15,-5-2 0 0,0 14 0 0,0-14 25 0,-13 31 0 0,8-12-1 16,-5 0 2-16,3 0-19 0,-1 2 1 0,5 2-1 0,3-1 1 15,3 1-23-15,3-1 1 0,3-1-1 0,2-2 2 16,2-2-11-16,4 0 1 0,2-4-1 0,0-3 1 0,1-5-3 16,2-1 1-16,3-4-1 0,-3-2 2 15,0 0-4-15,3-1 1 0,-7-3 0 0,1-2 0 0,-6-1 0 32,-6-3 0-32,1-2 1 0,-5 0-1 0,-1 1 2 15,-2-1 0-15,-2-2 1 0,-7-1-1 0,0 0 4 0,-4-1 0 16,-4 3-1-16,0 1 1 0,0 0 1 0,1 0 1 15,-1 4-1-15,2 1 1 0,4 4-1 0,3 1-1 0,1 3 1 16,1 1 1-16,6 0-5 0,-11 0 0 0,11 0 0 16</inkml:trace>
  <inkml:trace contextRef="#ctx0" brushRef="#br0" timeOffset="3936.51">14045 17250 1444 0,'2'-2'0'0,"-2"2"0"0,2-3 0 0,-2 3 12 16,0-5 2-16,0 5-1 0,0-2 1 0,0 2 11 16,-4-2 2-16,4 2 0 0,-11-5 0 0,11 5-15 15,-26-7 1-15,4 2-1 0,-4-2 2 0,-4 0-9 16,-4 0 1-16,-3 2-1 0,0 0 1 0,-1 0-3 16,1 0 1-16,-4-1-1 0,-2 1 1 0,-3 2 8 0,-6 1 1 15,-1 0 0-15,3 0 0 0,-4 2 11 16,2 4 0-16,-2-1 1 0,5-1 0 0,3 2 4 0,-1-1 0 15,3 1 0-15,4-1 2 0,3 0-4 0,2 1 1 16,5-1 0-16,4-1 0 0,2 0-2 0,3-2-1 16,2 0 1-16,3-2 0 0,5 0 0 0,3 1 0 15,8 1-1-15,-6 0 1 0,6 0-6 0,-3 0 2 16,3 0-2-16,-2 0 1 0,2 0-5 0,0-4 1 16,0 4-2-16,-2-3 2 0,2 3-2 15,0-4 1-15,0 4-2 0,0-3 2 0,0 3-4 0,2-4 1 16,-2 4-1-16,9-3 1 0,-9 3-2 0,6-4-1 15,-6 4 0-15,7-3 0 0,-7 3-3 0,8-4 0 16,-8 4 1-16,7-1 0 0,-7 1-2 0,15 0-1 16,-9 0 1-16</inkml:trace>
  <inkml:trace contextRef="#ctx0" brushRef="#br0" timeOffset="4358.46">13313 17377 1859 0,'0'-2'0'0,"0"2"0"0,9-4 0 15,-9 4 34-15,4-3 0 0,-4 3 1 0,6-2 0 0,-6 2 4 16,2 0 1-16,-2 0-1 0,3 0 0 0,-3 0-18 16,4 0 2-16,-4 0-2 0,4 7 2 15,-4-7-18-15,5 14 1 0,-5-14-1 0,2 22 2 16,2-4-5-16,-4 4 2 0,2-1-1 0,0-2 1 0,-1-2-2 15,-1-1 1-15,0-1 1 0,2 3-1 0,4-1 3 16,-4 0 0-16,2 2 1 0,-4 0 0 0,1-1 1 16,-1-1 1-16,0 0 0 0,0-1-1 0,0-2 4 15,0 0 0-15,0-4 0 0,0 0 1 0,0-1-2 16,0-2 1-16,0-7 0 0,0 7 0 0,0-7-1 16,-1 7 0-16,1-7 1 0,0 5-1 0,0-5-1 15,-6 7 0-15,6-7 0 0,-4 3 1 0,4-3-4 16,-4 4 1-16,4-4 0 0</inkml:trace>
  <inkml:trace contextRef="#ctx0" brushRef="#br0" timeOffset="17350.04">14340 17058 853 0,'0'2'0'0,"0"-2"0"15,3-2 0-15,-3 2 62 0,4-3 1 0,-4 3-1 0,4-4 1 16,-4 4-18-16,2 0 1 0,-2 0-2 0,0 0 2 16,0 0-25-16,0 0-1 0,0 0 0 0,0 0 1 0,0 0-7 15,0 0 0-15,0 0 1 0,-2 0 0 0,2 0-6 16,0 0 0-16,0 0-1 0,-2 0 1 0,2 0 0 15,0 0 0-15,0 0 0 0,-2 0 2 0,2 0-1 16,0 0 0-16,0 0 0 0,-2-2 1 0,2 2 1 16,4-5 1-16,-4 5-1 0,0-7 2 0,0 7 0 0,2-7 1 15,-2 7-1-15,7-6 1 0,-7 6 2 0,4-7 1 16,-4 7 0-16,7-4 0 16,-7 4 1-16,6-3 1 0,-6 3-1 0,8 1 1 15,-8-1-1-15,7 6 0 0,-7-6 0 0,9 3 2 0,-9-3-2 16,13 7 0-16,-13-7 0 0,10 7 0 0,-10-7 2 15,9 7 2-15,-9-7-1 0,6 7 1 0,-6-7-3 16,7 14 0-16,-7-14 0 0,7 20 1 0,-7-20-1 16,4 23 0-16,-8-8-1 0,-3 3 1 0,-6 1-4 0,-6 2-1 0,1 1 1 15,-7 1 1-15,1-3-2 0,0 1-1 0,0 0 1 16,1 0-1-16,3-1 0 0,-1 1 0 0,-3 0 0 16,-4 1 0-16,-2 1-1 0,-7 1-1 0,6-3 0 15</inkml:trace>
  <inkml:trace contextRef="#ctx0" brushRef="#br0" timeOffset="17813.66">14889 17093 1381 0,'0'0'0'16,"0"0"0"-16,0 0 0 0,0 0 43 16,0 0 0-16,0 0 1 0,-3 0 0 0,3 0 28 0,-2 0 1 0,2 0 0 15,-17 0 0-15,17 0-40 0,-30 0 2 0,30 0 0 16,-33 8 0-16,33-8-23 0,-26 14 0 0,26-14 1 0,-19 18 0 15,19-18-5-15,-19 22 1 0,19-22-1 0,-5 24 1 16,5-24 1-16,7 24 0 0,-7-24 0 0,21 21 1 16,-21-21 0-16,31 21 1 0,-10-12-1 0,-1-2 0 0,1-4 4 15,1-1 0-15,2-2 0 0,-1-4 1 16,-3-1-3-16,1-2 1 0,-3 0-1 0,1 0 2 16,0-1-3-16,-1-3 0 0,-3-1 1 0,0 0 0 0,-7-2-2 15,-3 0 1-15,-3-1-1 0,-2-1 0 0,-2 1-1 0,-3 1 0 16,-1-2 0-16,4 2 2 0,-2 2-3 0,4 0 1 15,0 4 0-15,-2 1 0 0,2 7-1 0,-5-6 1 0,5 6-1 16,-8-8 1-16,-1 3-2 0,2-1 0 0,-5 1 0 16,-2-2 1-16,-5 0-2 0,-5 0 2 0,1 2-1 15</inkml:trace>
  <inkml:trace contextRef="#ctx0" brushRef="#br0" timeOffset="18267.66">15195 16285 1457 0,'6'-2'0'16,"-6"2"0"-16,13-2 0 0,-13 2 42 0,5 4-1 15,-5-4 1-15,15 0-1 0,-15 0-7 0,28 0 0 16,-28 0-1-16,26 6 1 0,-26-6-16 0,26 14 1 0,-26-14 0 16,32 21 0-16,-10-5-13 0,-3 1-1 0,3 2 1 15,2 0 0-15,1 2-3 0,-1 1 1 0,0 3 1 16,0-1-1-16,-3 2 0 0,1 1-1 15,-3 5 1-15,-1-1 0 0,3 0 1 0,-2 2 0 16,-1 1 1-16,-1 1-1 0,2 0 10 0,-1-1 0 16,-3-1-1-16,-2 2 1 0,-4 1 8 0,-3 2 1 0,-2 0-1 15,0 0 2-15,-8 0 2 0,-2 0 0 16,-1-3 0-16,-1 1 0 0,1-1 1 0,-6-4 0 0,2 0 0 16,-6 0 0-16,2-1-4 0,-4-1-1 0,1-1 1 15,-1-2 0-15,0 2-4 0,1-2 0 0,-6-2-1 16,-4-2 1-16,0-1-9 0,-4-2 0 0,4-2 1 15</inkml:trace>
  <inkml:trace contextRef="#ctx0" brushRef="#br0" timeOffset="18648.78">16240 16856 1834 0,'4'-2'0'15,"-4"2"0"-15,6 2 0 0,-6-2 32 0,7 1-1 0,-7-1 1 0,15 0-1 0,-15 0 15 16,37 0 1-16,-14 0-1 0,1 0 1 0,-2 0-20 16,6-1 1-16,-4-1 0 0,0 0 0 0,-1 0-20 15,-1 2 0-15,-1 0 0 0,5 0 1 16,2 0-1-16,2 0 0 0,-3-1-1 0,1-1 2 16,-1 0 2-1,-3 1-1-15,0-1 0 0,-2 0 0 0,1 0 1 16,-5 1 0-16,1-1 1 0,-6 0-1 0,0 0-1 15,-2 1 1-15,-3 1 0 0,-3 0 0 0,-5 0-5 16,8 0 0-16,-8 0-1 0,5 0 1 0,-5 0-5 16,8 0 0-16,-8 0 0 0</inkml:trace>
  <inkml:trace contextRef="#ctx0" brushRef="#br0" timeOffset="18904.05">16300 17191 1507 0,'4'-1'0'0,"-4"1"0"16,18-4 0-16,-18 4 24 0,15-3 1 0,-15 3 0 16,21 0-1-16,-21 0 19 0,35-5 0 0,-13 3-1 15,3 0 1-15,3-1-18 0,3-1 0 0,-5 2 1 0,4 1 0 16,-4-3-16-16,4 1 0 0,-4 1 0 0,4 2 2 15,-6 0-7-15,4-2 2 0,0 2-1 0,4 0 0 16,-4 0-1-16,1 2 0 0,1 0 0 0</inkml:trace>
  <inkml:trace contextRef="#ctx0" brushRef="#br0" timeOffset="19868.84">17953 16151 853 0,'5'-8'0'0,"-5"8"0"0,15-11 0 16,-15 11 46-16,2-7 1 0,-2 7-1 0,-2-1 0 16,2 1 33-16,0 0 2 0,0 0-1 0,0 0 0 15,0 0-21-15,0 0 0 0,0 0 0 0,-2 8 0 0,2-8-16 16,-11 18 1-16,11-18-1 0,-32 29 1 0,12-10-10 16,-4 4-1-16,-1-1 1 0,1 1 1 0,2-1-7 15,1 2 0-15,-1 2 0 0,0 0 1 0,-5 2-7 16,0 0-1-16,0 1 0 0,3 0 2 0,2 3 4 15,3 0-1-15,2 3 1 0,1 0 1 0,3 1-3 16,1 4 0-16,5-2 0 0,0-2 0 0,1 1-4 16,2-3-1-16,8 1 0 0,-2-2 1 0,5-2-3 15,3 0 0-15,3-3 0 0,0-2 0 0,3-2-6 16,5-2 2-16,-1-1-1 0,1-2 1 0,1-3-3 16,3-1 0-16,-1-1 0 0,-4-2 1 0,3 0-3 0,-3-1 0 15,-1-3 0-15,-1 1 1 0,-1-2-1 0,-2-4 0 16,-2-1 0-16</inkml:trace>
  <inkml:trace contextRef="#ctx0" brushRef="#br0" timeOffset="20382.99">18049 16600 1620 0,'4'-4'0'15,"-4"4"0"-15,8-3 0 0,-8 3 46 0,13-7 0 16,-13 7 0-16,15-12 0 0,-15 12 37 0,26-18 1 0,-26 18-1 16,28-12 1-16,-28 12-68 0,29-10 1 0,-29 10-1 15,41-11 0-15,-16 8-14 0,3 1 0 0,0 2 0 16,-2-2 0-16,-2 4-3 0,-2 2 1 0,-1 4 0 16,-5 1 0-16,-1 0-3 0,-3-1-1 0,-5 3 1 15,-1-1 1-15,-5-1-1 0,-1-1-1 0,-1 4 1 16,-1 2-1-16,-2 4 2 15,-2-1 1-15,-1 0 0 0,-4 1 0 0,-2-3 0 16,-10-1 1-16,5 0-1 0,3 0 1 0,4-2 0 16,3 0 0-16,-1-2 0 0,1-1 0 0,3-2 0 0,3-2 0 15,2-5 0-15,-4 7 0 0,4-7 2 16,-2 7 0-16,2-7 0 0,4 3 1 0,-4-3 2 0,8 7 1 16,-8-7-1-16,11 5 1 0,0-1 4 0,4-1 1 15,3 3 1-15,1 0-1 0,0 3 1 0,-1 0 2 16,-3-1-1-16,2 1 0 0,-2 0 1 0,-4-1-1 15,0 1 1-15,-1 0 0 0,-3-1-3 0,1 1-1 16,-5 1 0-16,3 1 0 0,-1-1-1 0,-1 1 0 0,-2-3 0 16,0 1 1-16,-2-1-1 0,-4 1 0 0,-1-2 0 15,-5 0 0-15,-5 0-1 0,-1-2 1 0,-5 0 0 16,1 0 0-16,-3 1-2 0,-1-3 1 16,0 1 0-16,0-1 0 0,1 1-2 0,5-1-1 0,-5-1 1 15,-1-1 1-15,2 1-3 0,-3 0 1 0,-3-2-1 16,4-2 2-16,6-1-6 0,-1-1 0 0,2-3 0 15</inkml:trace>
  <inkml:trace contextRef="#ctx0" brushRef="#br0" timeOffset="20862.88">18940 16421 1507 0,'0'0'0'0,"0"0"0"0,0 0 0 0,0 0 9 0,0 5 1 16,0-5-1-16,0 6 1 0,0-6 9 0,-6 7 1 16,6-7-1-16,-3 7 1 0,3-7-6 0,-8 6-1 15,8-6 1-15,-15 14-1 0,15-14-9 0,-24 18-1 0,24-18 0 16,-32 22 2-16,32-22-4 0,-35 26 1 15,35-26 0-15,-26 29 1 0,15-10 1 0,3 1 2 16,-3 0-1-16,4 5 1 0,-6 0 2 0,2 3 1 16,1 0-1-16,3 0 1 0,1 1 7 0,2 4 2 15,3-2 0-15,-3 0 0 0,0 2 10 0,0 2 2 16,4-2-2-16,4-6 1 0,4-1-1 0,1 0 1 0,4-3 0 0,2-3 0 0,2-4-2 16,-1-2 0-16,3-6 0 0,2-1 0 0,6-5-4 0,1-2 0 15,-2-3 0-15,2-3 0 0,-5 0-4 0,-3-3 0 16,-3-1 0-16,-2-4 0 0,-2 0-4 15,-4-2 1-15,-1-1-1 0,-1-4 1 0,-3 0-2 0,0-1 0 16,-2 1 1-16,-2 2-1 0,-4 4 0 0,-2-1-1 16,-1 0 1-16,-3 1 0 0,-1 1-4 0,-2 2 2 0,-2 1-1 15,-1 1 0-15,-3 1-1 0,0 2 0 0,-1 4 0 16,1 0 1-16,-7 1-3 0,0 0 3 0,0 4-2 16,2-2 1-16,1 2-2 0,3 1-1 0,3 2 1 15,2-1 1-15,2-1-2 0,2 1 1 0,3-3-1 16</inkml:trace>
  <inkml:trace contextRef="#ctx0" brushRef="#br0" timeOffset="21211.3">19259 16736 1784 0,'2'-1'0'0,"-2"1"0"0,3 1 0 15,-3-1 27-15,4 4 1 0,-4-4-1 0,4 7 1 0,-4-7 14 16,3 7 2-16,-3-7-1 0,-7 13 1 0,7-13-20 16,-9 26 1-16,1-8 0 0,1-1-1 0,1 4-16 15,-5 3 0-15,4-2 0 0,7-1 1 0,1-2-7 0,5-1 0 16,5-1 1-16,-1 0 0 0,3 0-2 0,3-1 0 16,5-4 0-1,-1-1 2-15,8-3-2 0,2-1 1 0,-4-3 0 16,-2-3 0-16,-1-1 2 0,-3-3 0 0,-3-1 1 15,-2-1-1-15,-4 0 2 0,-2-2-1 0,-3 0 1 16,-4-1 0-16,-4-3 3 0,-2 1 0 0,-1-4 0 16,-6-2 0-16,-3-1 0 0,-2-2 1 0,1 2-1 15,-4-1 1-15,2 1 3 0,-1 1 1 0,1 6-1 0,2 1 1 16,2 3-2-16,2 0 0 0,3 3 1 0,3 1 0 16,5 2-7-16,-6 0 0 0,6 0 0 0</inkml:trace>
  <inkml:trace contextRef="#ctx0" brushRef="#br0" timeOffset="21468.76">19767 16800 1733 0,'21'-1'0'16,"-3"1"0"-16,-4 1 0 0,-14-1 20 0,7 9 2 0,-7-9-2 15,4 7 1-15,-4-7 17 0,3 7 2 0,-3-7-2 16,4 12 1-16,-4-5-19 0,-2-2 2 0,0 2-1 0,-7 3 0 15,0 8-14-15,-4 1 0 0,2 1 0 0,3-1 0 16,4-1-2-16,3 1-1 0,-5 0 1 0,2 0 0 16,2 0-1-16,2 0 0 0,-3-2 0 0,-1 1 0 15,-5-1 0-15,-1-2 0 0,-3 1-1 0,0-2 2 0,2-2-2 16,-6 0 1-16,2-2-1 0,0 1 0 16,2-3 1-16,0 1 0 0,2-2 1 0</inkml:trace>
  <inkml:trace contextRef="#ctx0" brushRef="#br0" timeOffset="21833.95">20116 16762 1532 0,'0'0'0'15,"0"0"0"-15,-2 4 0 0,2-4 31 0,0 3 0 0,0-3 1 16,-11 9-1-16,11-9 17 0,-17 17 0 0,17-17 1 0,-21 21-1 16,21-21-15-16,-20 29 0 0,20-29 1 0,-11 31 0 15,11-31-15-15,2 32 0 0,-2-32 0 0,13 29 1 16,-13-29-3-16,24 26 0 0,-24-26-1 0,33 19 1 0,-33-19-1 16,34 7 1-16,-34-7 0 0,32 2 0 0,-32-2-2 15,28-4 1-15,-28 4 0 0,26-3-1 0,-26 3-8 16,18-9 1-16,-18 9 0 0,10-14 0 0,-10 14-4 0,2-19 1 15,-2 19-1-15,-4-22 1 0,4 22-3 16,-8-28 0-16,8 28 0 0,-15-26 2 0,15 26-3 16,-11-17 0-16,11 17 0 0,-11-16 1 0,11 16 1 15,-6-7-1-15,6 7 0 0,-3-5 1 0,3 5 1 0,-4 0 0 16,4 0 1-16</inkml:trace>
  <inkml:trace contextRef="#ctx0" brushRef="#br0" timeOffset="22196.1">20358 16115 1507 0,'6'0'0'0,"-6"0"0"0,11 7 0 0,-11-7 36 15,9 12 1-15,-9-12 0 0,15 10 0 0,-15-10-4 16,28 11 2-16,-9-3 0 0,-1 5 0 0,5 4-2 16,-3 2 2-16,4 0-1 0,-1 3 1 0,-1 4-19 0,0 2 2 15,-3 0 0-15,0 1 0 0,-4 2-7 16,-1 2 1-16,3 2-1 0,2-1 1 0,-1 1-3 0,-1 5 0 15,-2 0 0-15,0-1 1 0,-4 1 3 0,-1 2-1 16,-9-1 0-16,-4-3 1 0,-8-5 2 0,-6 0 1 16,-7 2 0-16,-6-1 0 0,-6-1-2 0,-5 0 2 15,-3-2 0-15,-9-1-1 0,-4-3-2 0,-7-1-1 16,1-5 0-16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23T17:26:17.32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24021 12071 1117 0,'4'-6'0'0,"-4"6"0"16,4 0 0-16,-4 0 15 0,-2 11 1 0,2-11-2 15,0 7 2-15,0-7 11 0,-2-2 1 0,2 2-1 16,0-3 1-16,0 3 4 0,-4 0 2 0,4 0-1 0,-5-2 0 16,5 2-14-16,-13-5 0 0,13 5 0 0,-21-7 1 15,21 7-8-15,-30-9 1 0,30 9 1 0,-26-9-1 16,26 9 0-16,-13-3-1 0,13 3 0 0,-7-9 2 15,7 9 6-15,-12-7 0 0,12 7 0 0,-9-5 1 0,9 5-2 16,0-14 1-16,0 14-1 0,-2-13 1 0,2 13-1 16,0-14 1-16,0 14-1 0,2-16 2 0,-2 16-2 15,9-17 0-15,-9 17 0 16,15-18 0-16,-15 18-1 0,21-12 1 0,-21 12-1 0,26-12 1 16,-26 12-7-16,26-8 1 0,-26 8-1 0,26-4 2 15,-26 4-2-15,23 2 0 0,-23-2 1 0,22 7-1 16,-22-7 1-16,22 8 1 0,-22-8-1 0,19 19 2 15,-19-19-2-15,18 30 1 0,-18-30-1 0,17 31 1 16,-9-14-2-16,-1 1 0 0,-3-1 1 0,-2-1-1 16,-2 1 3-16,-4-3 0 0,-2 1 1 0,-1-1 0 0,-2-2-2 15,-4 0 1-15,-2 0 0 0,-4-1 0 0,-3-3-5 16,-6 1 2-16,0-2-2 0,0-2 1 0,0 0-1 16,-2-1 0-16,2-2 0 0,4-2 0 0,3-2 0 15,5-5 1-15,-1 2-1 0,0 0 1 0,0-2-1 16,1 0 0-16,1 0 0 15,4-2 0-15,3-3-1 0,2-2 1 0,3 2 0 16,1 2 1-16,2-2-2 0,2 3 1 0,1 0-1 16,1-1 1-16,4 0-2 0,1 1-1 0,6-1 1 0,2 1 1 15,3 0-3-15,3 1 1 0,1 1-2 0,-2 3 2 16,0 4-1-16,1 0-1 0,-1 2 1 0,2 3-1 16,2 2 0-16,1 2-1 0,-3 1 1 0,-2 2-1 15,0 2 0-15,-3 2-1 0,0 3 0 0,-1 0 2 16,-1 7-2-16,-4-4 1 0,-2 1-1 0,-1-3 0 15,-3 1 1-15,-1 0-1 0,-3-4 1 0,-1 1 0 0,-2 1-1 16,-3-6 1-16,-3 1-1 0,-1-3 2 0,-3-3-2 16,-1-1 1-16,-2-3 0 0,0 1 0 0,-2-3 0 0,0-1 0 0,-2 1 0 15,1-2 0-15,-3-2-1 0,0-1 1 0,3-1-1 0,3-1 0 16,3-2 1-16,3-3-1 0,1-2 1 0,1-4 0 0,-3-3-2 16,1-2 2-16,1 1-1 0,2-1 0 15,4 0 1-15,2 0-1 0,0 2 1 0,0 2 0 0,2 0-1 16,1-2 2-1,3 3-2-15,-1 4 2 0,-1 2-2 0,-1 3 0 16,3 1 1-16,1 3-1 0,2 1-1 0,1 1 1 0,-1 1-1 16,2 1 0-16,2 3-1 0,-2 1 0 0,0 4 1 15,-2 1 0-15,0 4-2 0,-2 1 1 0,-1 3 0 16,-3 1 0-16,-1 0-1 0,-2 3 1 0,-2-1-1 16,-2-5 1-16,-2 1-1 0,-1-2 0 0,-3-1 0 15,-3-2 1-15,-4 1-1 0,-1-5 0 0,-1 1 0 16,-2-2 2-16,1-2-2 0,-3-2 0 0,1-1 0 0,-1-2 1 0,1-3-1 15,-1-2 0-15,2-1 0 0,3-4 1 16,1 0-1-16,0-3 0 0,2-2 0 0,2 1 1 0,3-2-1 16,1-1 1-16,1 0-1 0,1-2 1 0,-1 0-1 0,0 0 1 15,4 0-1-15,2 0 1 0,2 1-1 0,2 3 2 16,2 1-2-16,1 2 1 0,1 5-1 0,-3 0 0 16,3 2 0-16,1 1 1 0,2-1-1 15,0 3 1-15,-1 2-1 0,1 2 1 0,0 3-1 0,0-3 0 16,0 5 0-16,0 0 1 0,3 3-1 0,0 6 0 15,-2-4 0-15,-3 2 1 0,-2 1-1 0,-1 3 0 16,-2-1 0-16,-1-3 1 0,-1-2-1 0,0 0 0 16,-2-2 0-16,0-1 2 0,-2-2-2 0,-1-2 0 15,3-5 0-15,-15 11 1 0,3-6-1 0,-1 0 0 16,-1-2 0-16,-3 1 1 0,0-4-1 0,-2 0 1 0,4-4-1 0,4 1 1 0,4-2-1 16,-1-4 1-16,1-1-1 0,-2-2 1 0,-3-2-1 15,3 0 0-15,4-2 0 0,1-1 1 0,4 1-1 16,2-3 0-16,3 2 0 0,3 0 0 0,1 1 0 15,0 4 0-15,1 2 0 0,-1 1 0 0,0 2 0 16,1 4 0-16,-10 3 0 0,11-5 0 0,-4 3 0 16,3 0 0-16,4 2 0 0,1 0 2 0,0 4-2 0,0 1 0 15,6 3 0-15,-1 3 1 0,-1 1-1 16,-1 2 1-16,-3 1-1 0,-2 3 1 0,-5 1-1 0,1 1 1 16,-5-2-1-16,0-1 1 0,-4 0-1 0,-2 1 1 15,-2-5-1-15,-2 1 1 0,-1 2-1 16,-1-6 2-16,-1 2-2 0,-2-1 1 15,-2-3-1-15,-2-1 1 0,6-1-1 16,-1-3 1-16,1-1-1 0,0 1 0 0,-2-3 0 0,-1-5 1 16,1 2-1-16,-2-3 1 0,-4-4-1 0,3-2 1 15,2-2-1-15,1-2 1 0,0-1-1 0,2-2 1 16,3 0-1-16,0 2 2 0,5 1-2 0,1 1 1 16,1-4-1-16,3 1 1 0,2 3 0 0,-1 1 0 0,5-2-1 15,-1 4 1-15,-2 4 0 0,3-1 0 0,-1 2 1 16,0 0-1-16,1 2 0 0,-1 1 0 0,0 3-1 15,1-1 1-15,14 4 0 0,-2 1 0 0,3 4-1 16,1 2 0-16,-8-1 0 0,-3 3 1 0,0-1-1 0,-2 4 0 0,-7-5 0 16,-1 1 2-16,-1 0-2 0,-2 1 0 0,-2 1 0 0,0 0 0 15,0 0 0-15,-2 0 0 0,-2 4 0 0,-1-2 0 16,-3-1 0-16,-1 3 0 0,-2-6 0 0,0 1 0 0,-1-3 0 16,-3-1 0-16,2-1 0 0,-1-3 0 0,-1-1-2 15,-2-1 2-15,-4-2 0 0,3-3 0 0,-1-1-1 16,2-4 1-16,1 1-1 0,1-6 1 0,2 2-1 15,0-4 1-15,3-1 0 0,1 1 0 0,1-3-1 16,1 0 1-16,1 4 0 0,3-4 0 0,1 1 0 0,2 1 0 16,0 8 0-16,2-1 0 0,1 1 0 0,3 1 0 15,1-1 0-15,3 0 0 0,-1 3-1 0,0 0 1 16,3 3 0-16,-1-1 0 0,2 3 0 0,0 1 0 16,9 3 0-1,1 2 0-15,-3 4 0 0,1 1 0 0,-7 1 0 16,1 1 0-16,-2 0 0 0,0 0 0 0,-3-2 0 0,-3 3 0 15,1 0 0-15,-3 1 0 0,-3-7 0 16,0 0 0-16,-2 3 0 0,0-4 0 0,-2 2 0 0,0 1 0 16,-1 1 0-16,-1-3 0 0,-6 9 0 0,-3-4 0 15,-3-2 0-15,-3-1 0 0,4-6 0 0,-2-1 0 16,2-2 0-16,1-2 0 0,-1-1 0 0,2 0 0 16,0-3 0-16,0-1 0 0,1-1 0 0,1-1 0 0,0-3 0 15,0 3 0-15,3-3 0 0,1-2 0 0,3 2 0 0,0-2 0 16,3 1 0-16,1-5 0 0,1 3 0 0,3-1 0 15,0 8 0-15,0-1 0 0,1 0 0 0,3 1 0 16,-1 1 0-16,1 1 0 0,-1-2 0 0,2 4 0 16,10-4 0-16,-2 2 0 0,1 5 0 0,1 1 0 15,0 1 0-15,-3 5 0 0,1-1 0 0,0 2 0 16,-4 1 0-16,0 3 0 0,-4 1 0 0,-3 2 0 16,1 3 0-16,-1-1 0 0,-2 3 0 0,-2 0 0 0,-4-2 0 15,0 0 0-15,-2-1 0 0,-1-1 0 0,-3 1 0 16,-1-2 0-16,-6-2 0 0,-2 0 0 0,-2-3 0 0,1-1 0 15,-1-1 0-15,1-1 0 0,8-5 0 0,1 1 0 16,0-2 0-16,-1-2 0 0,-6 1 0 0,1-6 0 16,2 1 0-16,0-2 0 0,1-1 0 0,1-1 0 15,2-2 0-15,1-2 0 0,1-2 0 0,1-1 1 0,5 0-1 16,-1-2 0-16,4 5 0 0,1-4 0 0,5 5 0 16,1 0 0-16,2 3 0 0,0 0 0 0,2-1 0 15,2 3 0-15,2 4 0 0,0-3 0 0,0 6 0 0,1 1 0 16,1 1 0-16,0 3 0 0,-1 3 0 0,-1 1 0 15,-2 1 0-15,-2 3 0 0,-2-2 0 0,-2 6 0 16,-3 0 0-16,0-1 0 16,-3 2 0-16,1-3 0 0,-4-7 0 0,0 0 0 15,0 2 0-15,-2-2 0 0,-3 8 0 0,-3 1 0 0,1-4 0 16,-5-3 0-16,12-9 0 0,-11 12 1 16,4-10-1-16,-1 1 1 0,1 0-1 0,-1 1 1 0,1-4-1 15,0 2 1-15,-1-2-1 0,1 0 2 0,-1-2-2 0,1 2 0 16,-8-9 0-16,2 1 1 0,2-5-1 0,1 0 1 15,5 2-1-15,1-4 1 0,2 1-1 0,2 0 1 0,0 7-1 16,2 0 1-16,0 0 0 0,0 0 0 0,0 0 1 16,1 0-1-16,-3 7 0 0,8-10 0 0,-8 10 0 15,9-9 0-15,-9 9 0 0,11-7 0 0,-3 6 1 0,-1-1-1 16,1 2-1-16,-1 0 1 0,1 2-1 16,-1-1 1-16,0 3-1 0,-1-4 0 0,-6 0 0 15,7 3 1-15,-7-3-1 0,8 6 0 0,-8-6 0 0,4 1 1 16,-4-1-1-16,3 4 0 0,-3-4 0 0,4 3 1 15,-4-3-1-15,0 4 0 0,0-4 0 0,0 3 1 16,0-3-1-16,-2 5 0 0,-7 7 0 0</inkml:trace>
  <inkml:trace contextRef="#ctx0" brushRef="#br0" timeOffset="692.23">22900 10977 866 0,'0'-2'0'0,"0"2"0"0,5-3 0 0,-5 3 87 0,6-7 2 15,-6 7 0-15,0-4-1 0,0 4 32 0,0-3 0 16,0 3 1-16,0 0 0 0,0 0-108 0,0 0 1 16,0 0-1-16,0 5 2 0,0-5-10 0,0 12 1 15,0-12 0-15,-4 14-1 0,4-14-4 0,-7 23 2 16,7-23-2-16,-10 27 1 0,10-27-2 0,-15 30 0 0,15-30 0 16,-18 29 1-16,18-29 0 0,-21 33 0 15,21-33 0-15,-22 29 1 0,11-13-1 0,-1 1 1 16,1 1 0-16,2 1 0 0,0-2 6 0,-1 2 1 15,3-2-1-15,1 1 1 0,4-3 9 0,2 1 0 16,0-2 0-16,-1-1 1 0,2 0 5 0,1-3-1 0,0 0 1 0,2 1 0 16,1-1 1-16,1 0 0 0,0 3-1 0,-1 0 1 15,3-2-4-15,1 1 2 0,0-2-1 0,1-1 1 16,-1-2-5-16,0-2 1 0,1 0-1 0,-3 0 1 16,-7-5-6-16,11 6 1 0,-3-6-1 0</inkml:trace>
  <inkml:trace contextRef="#ctx0" brushRef="#br0" timeOffset="1067.58">23177 11212 1557 0,'2'0'0'0,"-2"0"0"0,2 0 0 0,-2 0 36 15,0 0 1-15,0 0-1 0,0 2 1 0,0-2 22 16,-2 7 2-16,2-7 0 0,-4 9-1 15,4-9-38-15,-7 12-1 0,7-12 0 0,-15 26 1 0,15-26-20 16,-19 33 1-16,19-33-1 0,-9 27 2 16,9-27-4-16,2 21 0 0,-2-21 0 0,7 21 0 15,-7-21-2-15,13 21 0 0,-13-21 1 0,26 20 0 0,-5-11-2 16,1 3-1-16,2-5 1 0,1 0 0 0,-3-4 0 0,2 1 2 16,-1-4-1-16,-3-4 1 0,-1 1 1 0,-2 1 0 15,-4-3 0-15,-2 0 0 0,-4 0 1 0,-3-1 0 16,-4 6 0-16,4-10 0 0,-4 10 4 0,3-10-1 0,-3 3 1 15,-3 2 1-15,-1-6 3 0,-2 1-1 0,-3-6 1 16,-4 2 0-16,-2 1 4 0,0-1-1 0,0 2 0 16,2 3 2-16,4 0 2 0,1 2 0 0,8 7 0 0,-7-8 1 15,7 8-1-15,-7-6-1 0,7 6 1 0,-12-5 1 16,5 5-4-16,-1 0 2 0,1 0-1 0</inkml:trace>
  <inkml:trace contextRef="#ctx0" brushRef="#br0" timeOffset="1424.95">23604 11197 1620 0,'5'1'0'16,"-5"-1"0"-16,8 2 0 0,-8-2 36 15,0 4 1-15,0-4-1 0,0 5 1 0,0-5 19 16,2 2 0-16,-2-2 0 0,7 3 1 0,-7-3-36 16,4 3 0-16,-4-3-1 0,4 0 1 0,-4 0-18 15,0 0 0-15,0 0 0 0,0 0 1 0,0 0-4 0,0 0 0 16,0 0 0-16,0 0 0 0,0 0-1 0,7 4 0 16,-7-4-1-16,11 12 2 0,-11-12-2 0,17 14 1 15,-17-14 0-15,17 21 0 0,-17-21-1 0,9 27 0 0,-9-27 1 16,6 25 0-16,-6-25 0 0,2 22 1 15,-2-22-1-15,-2 21 1 0,2-21 0 16,-4 19 0-16,4-19 0 0,-6 22 0 0,6-22 1 0,-13 28 0 16,13-28 0-16,-22 21 0 0,22-21 4 0,-32 17 1 0,14-8-1 15,-1-2 1-15,-1-2-1 0,-1 2 1 0,4-5 0 16</inkml:trace>
  <inkml:trace contextRef="#ctx0" brushRef="#br0" timeOffset="1814.39">23924 11179 1407 0,'2'-1'0'0,"-2"1"0"16,2 3 0-16,-2-3 26 0,0 7 0 0,0-7 1 0,-2 9 0 15,2-9 3-15,-4 5-1 0,4-5 0 0,-5 7 1 0,5-7-12 16,-8 8 0-16,8-8 0 0,-13 16 1 0,13-16-13 16,-18 26 0-16,18-26 1 0,-10 24 0 0,10-24-4 15,2 21 1-15,-2-21-1 0,8 17 2 0,-8-17-1 16,9 18 2-16,-9-18-1 0,19 12 1 0,-19-12 3 0,18 8 0 16,-18-8 0-16,30 4 1 0,-9-4 3 0,1-2 1 15,-2 0-1-15,-1 1 2 0,0-5 1 0,-1 1 0 0,-5 0 0 16,-3 0 1-16,-10 5 2 0,3-10 0 0,-3 10 0 15,0-11 0-15,0 11-2 0,0-10 1 0,-1 3-1 16,-1 0 1-16,-2-2-1 0,0-1 1 0,-1-1-2 16,-3-1 2-16,1 0-1 0,-4-2 1 0,1 4 0 15,3 1 0-15,1 2-1 0,-1 2 1 0,-1 2 0 16,1-1 0-16,-1-1-2 0,1 0 0 0,-2 0 0 0,-1 0 1 16,-1-1-5-16,-2 3 1 0,-2-2-1 0</inkml:trace>
  <inkml:trace contextRef="#ctx0" brushRef="#br0" timeOffset="2178.16">24139 10723 1369 0,'3'-4'0'0,"-3"4"0"0,10 2 0 0,-10-2 40 0,1 8 0 16,-1-8 1-16,2 9-1 0,-2-9-14 0,10 4 0 0,-10-4 0 15,9 5-1-15,-9-5-12 0,7 5-1 0,-7-5 0 16,15 9 1-16,-15-9-10 0,21 19 2 0,-21-19-2 16,22 17 1-16,-22-17-2 0,30 31 0 0,-15-14-1 15,-4 1 1-15,-2-3-1 0,1 3 0 0,1-3 1 0,0 4-1 16,2 2 0-16,4 0 0 0,-4 1 0 0,-2-1 0 15,-2 0 4-15,-1 0-1 0,-3 3 1 0,-1 0 0 16,-2 2 4-16,-2-2 1 0,-4-3 0 0,1 3 1 16,-1 0 3-16,-2-1 1 0,-1 1-1 0,-4-1 2 15,-4 3 1-15,-2 1 0 0,-2-1 0 0</inkml:trace>
  <inkml:trace contextRef="#ctx0" brushRef="#br0" timeOffset="4861.55">27409 12252 614 0,'0'0'0'0,"0"0"0"0,-2 6 0 16,2-6 12-16,-2 5 0 0,2-5-1 15,-8 1 2-15,8-1 2 0,-13 0 1 0,13 0 0 0,-11 0 1 16,11 0 16-16,-15 0 2 0,15 0-1 16,-11-3 0-16,11 3 9 0,-11-3 0 0,11 3-1 15,-6-4 2-15,6 4-16 0,-3-5 0 0,3 5 0 16,-4-12 0-16,4 12-9 0,0-16 2 0,0 16-2 0,2-21 1 16,-2 21-5-16,15-26 0 0,-15 26 1 0,16-24 0 15,-16 24 6-15,28-27 2 0,-28 27-1 0,28-18 1 0,-28 18 0 16,26-8 1-16,-26 8 0 0,25-4 0 0,-25 4-1 0,22-3 1 15,-22 3 0-15,22 0-1 0,-22 0 3 0,25 1 1 0,-25-1 0 16,24 7 0-16,-24-7 2 0,20 7-1 0,-20-7 0 16,19 14 1-16,-19-14-4 0,17 23 1 0,-17-23-1 15,11 29 1-15,-7-12-5 0,-3 2 2 0,1 0-2 16,0-3 2-16,0 0-1 0,-2-4 2 0,-2-4 0 0,0 1-1 16,0 0 0-16,-1-2-1 0,3-7 1 0,-15 10 0 15,4-7-4-15,-1-1 1 16,-1 0 0-16,-1-2 1 0,-1-2-4 15,0-1 0-15,2-1 0 0,1-4 1 0,3-5-5 0,0-2 1 16,0 1 0-16,1 2 0 0,4-5-2 0,2 1 0 16,2-3-1-16,0 0 2 0,0 0-3 0,2-2 0 0,2 2 0 15,2 4 1-15,1-1-2 0,1 0 0 0,-1 3 0 16,0 4 1-16,-1 2-3 0,2 4 1 0,1-1 0 16,-2 2 0-16,-7 2 0 0,11-3 1 0,-3 6 0 15,-1-1 0-15,1 2-1 0,1-1 1 0,4 0-1 16,2 6 1-16,2 1-2 0,2 6 0 0,-3 0 0 15,-1-1 1-15,-6 2-2 0,-1-3 1 0,-2 0-1 0,1 0 1 16,-1 0-3-16,-5-2-1 0,1-2 1 0,0-1 0 16,-2 0-1-16,-2-1-1 0,0 1 0 0,-1 0 2 15,-3-2-3-15,-1-1 0 0,-1 1 1 0,-1-1-1 16,-4-1-1-16,-2 0 1 0,-4-2-1 0,1-1 2 16,-3-2-2-16,-1-2 0 0,1-6 0 0,5 1 1 0,1-2-1 15,3 1 1-15,3-6-1 0,0 2 0 0,-2-2 0 16,1 0 0-16,3-2 0 0,1-1 1 15,4-2 0-15,2-2 0 0,0 2-1 0,0 4 1 16,4 1-1-16,2 2 1 0,1 0 0 0,1 1 0 0,-3-1-1 16,1 2 1-16,1 3 0 0,1 2 1 0,-8 5-2 15,13-11 1-15,-4 9 0 0,0-1 1 0,-1 3-2 16,-1 0 1-16,3 0-1 0,1 0 1 0,0 3-1 0,0 3 2 16,-1 2-1-16,-1 3 0 0,-2-1-1 0,-1 0 2 15,-1 1-2-15,-1 3 1 0,0 3-1 0,-2-3 0 16,0 0 0-16,-2-4 2 0,-2 0-2 0,-2-1 0 15,0 1 0-15,-1 1 1 0,-5-3-1 0,1 1 0 16,-4 0 0-16,-2-2 1 0,-2-2-1 0,-3-2 0 0,1-1 0 16,4 0 0-16,2-2 0 0,0-2 0 15,-2-1 0-15,0 1 2 0,1-5-3 0,-1 0 1 16,0 0 0-16,0-7 0 0,2 2-1 0,0-2 1 0,2 0 0 16,3 2 0-16,3 0-1 0,-1 0 2 0,0 2-2 15,3 3 1-15,4-4-1 0,1 1 1 0,0 1-1 16,2-1 1-16,3 1-1 0,3 1 1 0,1 1-1 15,2 2 1-15,4-1-1 0,1 1 1 0,-1 2-1 16,0 3 1-16,0 2-1 0,-1-1 0 0,1 4 0 16,0 1 2-16,2 4-2 0,-1 2 0 0,-1 2 0 0,-2-2 1 15,0 2-1-15,-2 1 0 0,-2 3 0 0,-2-1 1 16,-1 0-1-16,-4 1 0 0,-1-1 0 0,-1-1 1 16,-2-3-1-16,0 0 0 0,-2-1 0 0,-1 0 0 0,-3-4 0 15,-2 1 0-15,-3 0 0 0,-2-1 0 0,-5 1 0 16,-3-2 0-16,1-4 0 0,-1 1 0 0,2-2 0 15,3-2 0-15,-1-4 0 0,0 2 0 16,2-4 0-16,2-1 0 0,2 0 0 0,0-2 0 0,-2-3 0 16,0 0 0-16,2-2 0 0,3 0 0 0,3 0 0 15,1-5 0-15,4 5 0 0,0-1 0 0,2 3 0 0,3 0 0 16,5-1 0-16,1 1 0 0,4 2 0 0,1 1 0 16,1 1 0-16,0-1 0 0,0 4 0 0,0 3 0 15,-1 2 0-15,1 0 0 0,2 2 0 0,1 1 0 16,-3 1 0-16,-2 1 0 0,0 2 0 0,-2 1 0 15,2 5 0-15,0-1 0 0,-2 2 0 0,-2-1 0 0,2 3 0 16,-2 0 1-16,0 1-1 0,-1 2 0 16,-5-4 0-16,-1 3 1 0,-4-4-1 0,0 1 0 0,-2-6 0 15,0 0 1-15,0-3-1 0,0 1 0 0,-5 2 0 16,0 0 1-16,-5-1-1 0,-1-2 0 0,-5 0 0 16,-1-2 2-16,0-2-2 0,1-2 0 0,3 0 0 15,-2-4 1-15,2-1-1 0,0 0 0 0,2-4 0 16,2 2 1-16,2-5-1 0,-1 0 0 0,1-2 0 15,2-1 1-15,-1-1-1 0,3 0 1 0,1-1-1 0,2 0 1 16,2-1-1-16,2 1 1 0,2 3 0 0,1 0 0 16,5 2-1-16,1 4 2 0,2-4-1 0,2 3 0 15,1 2-1-15,3 2 0 0,3 0 0 0,-1 1 1 16,-1 4-1-16,1 0 0 0,-6 4 0 0,2 1 1 0,-1 0-1 0,-1 4 0 0,2 3 0 16,-2 0 1-16,-4 3-1 0,-2-1 0 0,-3-3 0 15,-2-1 1-15,-2 0-1 0,-2 3 0 0,-2-1 0 16,0 0 0-16,-2 0 0 0,-1 2 0 0,-7 3 0 0,-3-1 0 15,-1-2 0-15,-3-2 0 0,-1-4 0 0,-1-1 0 16,-1-5 0-16,-1-2 0 0,1-2 0 0,0 2 1 0,-1-5-1 16,1 2 0-16,-2-8 0 0,-1 3 2 0,3-1-2 15,0-2 0-15,5 5 0 0,2-7 1 0,2 5-1 16,2-6 1 0,3 7-1-16,3-5 1 0,-1 3-1 0,1-3 0 15,1 0 0-15,2 0 1 0,0 0-1 0,2 0 0 0,2-4 0 16,4 1 1-16,3 1-1 0,2 2 0 0,4 1 0 15,0 3 1-15,2 4-1 0,1-3 0 0,-6 5 0 16,-1 2 1-16,0 0-1 0,0 2 0 0,6 2 0 16,-2-1 0-16,0 4 0 0,-2 2 0 0,-2 1 0 0,0 0 2 15,-2 3-2-15,1-1 0 0,-7-5 0 0,1 1 1 0,0 3-1 16,-2-3 0-16,0-3 0 0,-1 2 1 0,-1 0-1 16,0 0 0-16,0-7 0 0,-1 11 1 0,1-11-1 0,-4 10 0 15,4-10 0-15,-6 10 1 0,6-10-1 0,-7 11 0 16,7-11 0-16,-8 7 1 0,8-7-1 0,-7 3 0 15,7-3 0-15,-9 2 0 0,9-2 0 0,-12-2 0 16,12 2 0-16,-11-5 0 0,11 5 0 0,-7-7 0 0,7 7 0 16,-8-12 1-16,8 12-1 0,-3-12 0 0,3 5 0 15,0 0 1-15,1 0-1 0,3 0 2 0,-4 7-2 16,8-10 1-16,-8 10-1 0,7-7 1 0,-7 7-1 16,8-5 1-16,-8 5-1 0,7-4 0 0,-7 4 0 15,6-3 0-15,-6 3 0 0,7 0 0 0,-7 0 0 16,4 0 0-16,-4 0 0 0,4 0 0 0,-4 0 0 15,7 3 0-15,-7-3 0 0,4 4 0 0,-4-4 0 16</inkml:trace>
  <inkml:trace contextRef="#ctx0" brushRef="#br0" timeOffset="5652.19">26704 10941 1054 0,'0'0'0'0,"0"0"0"16,6 0 0-16,-6 0 86 0,13-11-1 0,-13 11 0 16,13-10 2-16,-13 10-10 0,9-4 2 0,-9 4-2 0,6-5 2 15,-6 5-74-15,4-2 2 0,-4 2 0 0,3 0-1 16,-3 0-7-16,4 0 0 0,-4 0 0 0,2 0 1 15,-2 0-15-15,0 0 2 0,0 0-2 0,-4 7 2 0,4-7-12 16,-9 12 2-16,9-12-2 0,-22 23 1 0,7-4 14 16,-4-2 1-16,2 1 0 0,2 1 0 0,0-5 7 15,0-1 0-15,2 5 0 0,0-3 1 16,0 3 1-16,0-1 0 0,2 0 0 0,4 2 0 0,-1-5 1 16,1 3 0-16,3 1 0 0,2-1 0 0,2 2 10 15,2 0 2-15,0-3-1 0,0 1 0 0,2-5 12 16,-1 0-1-16,3 0 1 0,1-1 0 0,1-1 5 15,-3-1 0-15,5 3 0 0,3-4 1 0,2 5 2 16,1-5-1-16,-3 1 1 0,-3 0 0 0,-3-3-3 0,-3 0 1 16,-4-6-1-16,13 7 1 0,-6-6-6 0,-1 1 0 15,-6-2 1-15,11 2 0 0,-11-2-9 0,11-2 1 16,-5-1 0-16</inkml:trace>
  <inkml:trace contextRef="#ctx0" brushRef="#br0" timeOffset="6049.33">26906 11025 1507 0,'1'-1'0'0,"-1"1"0"0,2 0 0 16,-2 0 36-16,0 0 1 0,0 0 0 0,-3 0 0 16,3 0 13-16,-4 5 2 0,4-5-1 0,0 3 1 15,0-3-28-15,-2 4 0 0,2-4 1 0,-2 12 0 0,2-12-19 16,-6 21 1-16,6-21 0 0,-3 33 1 0,1-13-7 16,0 1 1-16,0-4 0 0,2 1 1 0,2-3-3 15,0 1 1-15,0-4-1 0,0 2 1 0,-1 1 0 16,1-1 0-16,0 0 0 0,0-4 0 0,0-1 1 15,0-2 2-15,-2-7-2 0,2 12 1 0,-2-12 2 16,0 9 1-16,0-9-2 0,0 3 2 0,0-3 0 16,0 4 2-16,0-4 0 0,0 5 0 0,0-5 0 15,0 2 1-15,0-2-1 0,0 1 1 16,0-1-3-16,0-1 1 0,0 1 0 0</inkml:trace>
  <inkml:trace contextRef="#ctx0" brushRef="#br0" timeOffset="6721.11">26952 11147 1281 0,'2'-2'0'0,"-2"2"0"0,11 2 0 0,-11-2 28 16,8 1 1-16,-8-1-1 0,9 0 2 0,-9 0 5 0,19 0 2 16,-19 0 0-16,14 0 1 0,-14 0-37 0,13 0 1 15,-13 0 0-15,17 0 0 0,-17 0-6 0,21-1 1 16,-21 1-1-16,18-4 1 0,-18 4-7 0,19 0 0 15,-19 0-1-15,19-7 1 0,-19 7 3 0,15-12-1 16,-15 12 0-16,11-10 1 0,-11 10 5 0,7-12 0 16,-7 12-1-16,6-13 1 0,-6 13 2 0,7-10 0 15,-7 10 0-15,4-10 0 0,-4 10 2 0,0-11 1 0,0 11-1 16,-2-10 1-16,2 10 5 0,0-5 0 16,0 5 0-16,-4-5 0 0,4 5 5 0,-7-7 1 0,7 7-1 15,-13-4 2-15,13 4 9 0,-21-7 1 0,21 7 0 16,-22-5-1-16,22 5 2 0,-24 0 1 0,24 0 0 15,-24 0 0-15,24 0-1 0,-15 2 0 0,15-2-1 16,-13 7 1-16,13-7-7 0,-6 3 0 0,6-3 0 16,-4 5 2-16,4-5-3 0,-3 7 0 0,3-7 0 15,-6 9 1-15,6-9-5 0,-4 12 1 0,4-12-1 16,-5 19 2-16,5-19-4 0,0 17 1 0,0-17-1 0,-4 16 2 16,4-16-5-16,0 12 0 0,0-12-1 0,0 14 1 15,0-14-2-15,0 10 1 0,0-10 0 0,7 12 0 0,-7-12-3 16,13 16 1-16,-13-16 0 0,12 12-1 0,-12-12 0 15,16 14 0-15,-16-14 0 0,19 10 0 0,-19-10 1 16,21 11 1-16,-21-11-1 0,22 12 1 0,-22-12 3 16,22 17 0-16,-22-17 1 0,19 14 0 0,-19-14 0 15,19 14 1-15,-19-14 1 0,13 12-1 0,-13-12-1 16,11 9 2-16,-11-9-2 0,11 6 1 0,-11-6-4 16,11 13 1-16,-11-13 0 0,6 12 0 0,-6-12-3 0,3 10-1 15,-3-10 1-15,-1 10-1 0,1-10-1 0,-4 11-1 16,4-11 0-16,-13 9 1 0,13-9-2 0,-23 8 0 0,23-8 1 15,-31 11 0-15,31-11-2 16,-36 1 1-16,36-1 1 0,-26 4-1 0,26-4 0 16,-13-2 0-16,13 2 1 0,-13-3 0 0,13 3 0 0,-9-4 1 15,9 4-1-15,-4-5 1 0,4 5 0 0,-7-7 0 0,7 7 0 16,-8-10 0-16,8 10 1 0,-4-11-1 0,4 11 1 16,2-14-1-16,-2 14 0 0,10-19-1 0,-10 19 0 15,15-20 2-15,-15 20-2 0,14-23 0 0,-14 23 1 16,17-24 0-16,-17 24-3 0,26-19 2 0,-26 19-1 15</inkml:trace>
  <inkml:trace contextRef="#ctx0" brushRef="#br0" timeOffset="7115.86">27435 11131 1670 0,'-2'-4'0'0,"2"4"0"0,-2 4 0 0,2-4 34 16,0 0 0-16,0 0-1 0,-6 2 2 0,6-2 10 15,-16 15 0-15,16-15 0 0,-28 16 1 16,28-16-30-16,-26 17 0 0,26-17 1 0,-21 17 0 0,21-17-16 16,-9 13 0-16,9-13 0 0,-4 10 2 0,4-10-3 15,0 10 0-15,0-10 0 0,2 11 0 0,-2-11-3 16,11 10 2-16,-11-10-1 0,11 7 1 0,-11-7-2 15,15 5 0-15,-15-5 0 0,15 4 1 0,-15-4-3 0,21-2 2 16,-21 2 0-16,16-4-1 0,-16 4 1 0,12-6-1 16,-12 6 1-16,11-6 1 0,-11 6 1 0,5-12 0 0,-5 12-1 15,4-8 1-15,-4 8 1 0,2-13 0 0,-2 13 0 16,0-12 0-16,0 12 0 0,0-13 0 0,0 13 0 16,-4-11 1-16,4 11-1 0,-7-10 2 0,7 10-2 0,-17-11 1 15,17 11 0-15,-30-3 1 0,30 3-1 16,-28-2 1-16,28 2 1 0,-20 0-1 0,20 0 0 0</inkml:trace>
  <inkml:trace contextRef="#ctx0" brushRef="#br0" timeOffset="7394.69">27660 11134 1293 0,'2'2'0'0,"-2"-2"0"0,7 2 0 0,-7-2 25 0,8-2 0 0,-8 2-1 16,7 7 2-16,-7-7 7 0,8 5-1 0,-8-5 1 0,5 7 1 15,-5-7-24-15,4 5 1 0,-4-5-1 0,4 6 1 0,-4-6-5 0,0 10-1 16,0-10 1-16,-4 17 0 0,4-17-3 16,-7 26 2-16,7-26-2 0,-10 31 1 0,10-31 1 15,-15 25 0-15,15-25 0 0,-13 22 1 0,13-22 0 16,-3 12 1-16,3-12 0 0,-6 11 1 0,6-11-1 15,-7 8 1-15,7-8 0 0,-13 9 0 0,13-9-1 0,-21 10 1 16,21-10-1-16,-20 11 1 0,20-11-1 16,-13 1 0-16,13-1 0 0</inkml:trace>
  <inkml:trace contextRef="#ctx0" brushRef="#br0" timeOffset="7760.16">27945 11110 1218 0,'-2'0'0'0,"2"0"0"16,-3 2 0-16,3-2 17 0,-6-2 1 15,6 2 0-15,-13 4 0 0,13-4 0 0,-17 12 1 0,17-12 0 16,-22 14 0-16,22-14 0 0,-19 12 1 0,19-12-1 15,-11 12 2-15,11-12-11 0,-4 12 1 0,4-12 0 16,-2 12 0-16,2-12-2 0,6 16 0 0,-6-16 0 0,8 15 0 16,-8-15-1-16,16 11 1 0,-16-11 0 0,21 8 0 15,-21-8 1-15,17 4 0 0,-17-4 0 0,11 0 1 16,-11 0 2-16,9-4 0 0,-9 4 1 0,4-3-1 16,-4 3-1-16,3-4-1 0,-3 4 0 0,4-7 0 0,-4 7-1 0,0-12 2 31,0 12-1-31,0-15 0 0,0 15-1 0,-2-21 0 0,2 21 0 15,-5-19 0-15,5 19 5 0,-13-23 0 16,13 23-1-16,-13-19 2 0,13 19 3 0,-8-12 0 0,8 12 0 16,-7-10 1-16,7 10-5 0,-4-4 0 0,4 4-1 15</inkml:trace>
  <inkml:trace contextRef="#ctx0" brushRef="#br0" timeOffset="8086.7">28003 10728 1243 0,'-2'-2'0'15,"2"2"0"-15,-2 2 0 0,2-2 29 0,0 1 0 0,0-1 0 16,2 2 1-16,-2-2 29 15,13 12 1-15,-13-12-1 0,19 18 2 0,-19-18-52 16,18 22 0-16,-18-22 0 0,25 31 0 0,-25-31-7 0,29 33 0 16,-14-17 0-16,0 1 2 0,0 0-4 0,-2-1 0 15,0 1 0-15,0 2 1 0,-2 2-1 0,-1 3 0 0,-1-3 0 16,0 0 0-16,1 0 4 0,-1-1 2 16,-1-1-1-16,-3 2 1 0,-1 0 5 0,-2 0 1 0,-6-2-1 15,-5 1 1-15,-6 3 5 0,-4-1 0 0,-7-1 0 16,-6-2 1-16,-7-1-3 0,-5-3 1 0,-3-1 0 15</inkml:trace>
  <inkml:trace contextRef="#ctx0" brushRef="#br0" timeOffset="11108.27">30897 12098 602 0,'-2'0'0'0,"2"0"0"0,0 2 0 16,0-2 12-16,-4 12 1 0,4-12-1 0,-4 5 2 0,4-5 5 15,-3 4 1-15,3-4-1 0,0 0 1 0,0 0 28 0,-4 0 1 16,4 0-1-16,-6 0 0 0,6 0-9 0,-13-2 1 15,13 2-1-15,-24-3 1 0,24 3-18 0,-35-6 0 16,35 6 0-16,-34-6 0 0,34 6-2 0,-32-7 1 16,32 7 0-16,-20-9 0 0,20 9 3 0,-13-12-1 15,13 12 1-15,-8-11 0 0,8 11 1 0,-7-10 0 16,7 10-1-16,0-12 1 0,0 12 1 0,2-16 0 0,-2 16 0 16,20-20 0-16,-20 20-1 0,32-23 0 0,-12 13 0 31,1 5-1-31,1-2-4 0,3 1 1 0,-3 1-1 0,-2 2 1 0,-1 3 15 0,-2 2 1 15,0-1-1-15,-1 1 1 0,-3 1-3 0,0 3 1 32,2 1-2-32,0 1 2 0,-2 1-8 0,0 0 1 0,0 1-1 15,0 0 1-15,-1 2-7 0,-1 4 2 0,-2-4-1 16,-3-7 1-16,-3 2-5 0,-3-2-1 0,0-5 1 16,-1 12 2-16,-1-3-7 0,0 0 2 0,-4-1-1 0,-3 1 1 0,-4 1-3 15,-2 3 0-15,0-5 1 0,0-3 0 0,0 2-4 0,0-5 1 16,2 0 0-16,2-2 1 0,6-2-1 15,-3 0 0-15,1-1 0 0,-3-1 1 0,1 1-1 0,0 1 0 16,1-5 0-16,4 2 0 0,4 5 1 0,-3-9 0 16,3 9 0-16,-4-12 0 0,4 5-2 0,0 1 0 15,0-1 0-15,2-2 1 0,3-1-1 0,3-1 0 0,1 1 0 16,2 1 1-16,2-1-2 0,2-2 0 0,-3 3 0 0,-1 4 0 16,0 5-2-16,-2 0 1 0,1 0 0 15,-1 0 1-15,2 2-3 0,0 3 2 0,-1 2-1 16,1 1 0-16,0-2-1 0,0 0-1 0,-2 3 1 15,1 1 1-15,-3 6-2 0,-1 0 1 0,-3-1-1 16,-1 2 2-16,-2-3-2 0,-2 0 1 0,-1-2-1 16,-3 2 1-16,-3-2-1 0,-2-3 1 0,-2 3-1 15,-4-5 1-15,-4 2-2 0,-3-1 0 0,0-3 1 0,0-1 0 16,-1-4-2-16,-2-5 2 0,2 1-1 0,3 1 0 16,1-2 0-16,3-1-1 0,1-1 0 0,2-1 2 15,2-3-3-15,2-1 1 0,2 0 0 0,1 2 0 16,1 1 0-16,-1 2 0 0,3-5-1 0,3 3 1 15,2 1-1-15,0-1 2 0,0-1-1 0,0-1 0 16,4 1 0-16,1 0 0 0,6 1 1 0,0 2-1 16,4-2-1-16,2 1 1 0,2 4 1 0,-2-1-1 0,-3 5 0 15,1 2 0-15,0 1 1 0,2-3 0 0,2 4-1 16,-1 1 0-16,1-2 1 0,-2 6-1 0,1 1 0 0,3 4 0 16,-4 0 1-16,-2-2-1 0,-6 0 0 0,-2 2 0 15,-3 0 1-15,-2-2-1 0,-2-3-1 0,-2-1 1 16,-2 1 0-16,-1-2 1 0,-3 0-2 0,-1 0 1 15,-6 0 0-15,-4-2 1 0,-3 0-2 0,-4 0 1 16,-2-1 0-16,0-4 0 0,0-2 0 0,0-1 0 0,2-3-1 16,4 0 1-16,3-3-1 0,4 0 2 0,2-3-1 15,0 2 0-15,0-1-1 0,0 1 1 0,0 0-1 16,2-1 2-16,3 1-2 0,1-1 0 0,3 1 0 16,2-2 1-16,4 0-1 0,2-4 2 15,1 6-2-15,5-2 1 0,3 0 0 0,2 1 1 0,0 4-1 16,-2 0 0-16,2 2-1 0,1 2 1 0,3 3 1 15,0 0-1-15,1 0-1 0,2 2 1 0,3 4-1 16,-1 0 2-16,-2 2-2 0,-1 3 0 0,-3 1 0 16,1 2 0-16,-2-2-1 0,-2 2 1 0,-2-1-1 0,-2 1 1 15,-7 0-1-15,-4 0 2 0,-2-2-2 0,0 0 1 16,-2-1-1-16,0-1 0 0,-5 0 0 0,-4 1 1 16,-6-3-1-16,-3 1 0 0,0-2 0 0,-2-2 1 15,-3-1-1-15,-2-4 0 0,1-2 0 0,0 0 1 0,-2-3-1 16,0 0 0-16,2 0 0 0,4-1 0 0,2 3 0 15,1-4 0-15,4 0 0 0,2 0 0 0,2-2 0 16,2-1 0-16,4 1 0 16,1 1 0-16,4 3 0 0,2-2 0 0,2 1 0 0,4-6 0 15,3 0 0-15,2-2 0 0,4 2 0 0,4 2 0 16,3 1 0-16,4 1 0 0,2-1 0 0,0 4 0 16,-2 3 0-16,-2 2 0 0,1 2 0 0,-1 3 0 15,0 0 0-15,0 2 0 0,-5 0 0 0,0 2 0 16,-3 3 0-16,-1 2 0 0,-2-2 0 0,0-2 1 0,-3 4-1 0,-1 0 1 0,-3 1 0 15,-3-3 0-15,-1 2-1 0,-2 2 2 0,-2-9-2 16,0 1 1-16,-3 1-1 0,-1 0 1 16,-11 3-1-16,1-3 1 0,-5-4-1 0,-3 2 1 0,0-4 0 15,0-1 0-15,1-4-1 0,1 0 0 0,5 1 0 0,0-3 1 16,1 1-1-16,-1-1 0 0,4 3 0 0,0-6 2 16,1 1-2-16,1 0 0 0,2-1 0 0,2 0 1 15,1-2-1-15,0 0 0 0,3 1 0 0,1-3 1 0,0 1-1 16,2 0 1-16,4-8-1 0,3 1 1 0,4 0-1 15,4-1 1-15,4 3-1 0,-2 3 1 0,3 3-1 16,1 2 1-16,-1 7-1 0,1-5 2 0,-1 5-2 16,1 2 0-16,-5 1 0 0,3-1 1 0,0 3-1 15,-3 2 0-15,-3 0 0 0,-1-2 1 0,-1 2-1 0,-2 2 0 16,-1-1 0-16,-1 1 1 0,-1 1-1 0,-3 1 0 16,-1-1 0-16,-2 0 1 0,-2 1-1 0,0-3 0 15,-5 5 0-15,-2-1 0 16,-4-2 0-16,-2-1 0 0,-8 1 0 0,-1-1 0 15,0-6 0-15,0-1 0 0,9-2 0 0,-2-2 0 0,2 1 0 16,0-1 0-16,2 2 0 0,0-5 1 0,0 1-1 16,0 1 0-16,6 1 0 0,-1-2 1 0,8 4-1 15,-11-6 0-15,11 6 0 0,-8-7 0 0,8 7 0 16,-3-7 0-16,1 0 0 0,4-2 0 0,5 0 0 16,4-1 0-16,12-4 0 0,-3-1 0 0,3 6 0 0,-1 2 0 0,-11 5 0 15,2 1 0-15,-2 1 0 0,2 0 0 0,-3 1 0 0,-1 1 0 16,0 2 0-16,-1-1 0 0,1 2 0 0,-1 0 0 15,-1 2 0-15,-1 0 0 0,-3 0 0 0,1 0 0 16,-2 0 0-16,0 0 0 0,-2 0 0 0,0-2 0 16,0-5 0-16,-4 10 0 15,-2-3 0-15,1 2 0 0,-3-4 0 0,-1 0 0 0,0 1 0 16,-1-1 0-16,1-3 0 0,0-1 0 0,1 1 0 16,1 0 0-16,0-2 0 0,-1 0 0 0,8 0 0 15,-11 0 0-15,11 0 0 0,-9 0 0 0,9 0 0 16,-8 0 0-16,8 0 0 0,-5-4 0 0,5 4 0 15,-4-3 0-15,4 3 0 0,-4-4 0 0,4 4 0 16</inkml:trace>
  <inkml:trace contextRef="#ctx0" brushRef="#br0" timeOffset="11782.96">30015 10780 728 0,'0'0'0'16,"0"0"0"-16,0 0 0 0,0 0 137 0,0 0 1 0,0 0 0 16,0 0 0-16,0 0-32 0,-2 5 1 0,2-5 0 15,-5 15-1-15,5-15-88 0,-15 21 0 16,15-21 0-16,-30 30 0 0,12-15-12 0,-3 6 0 16,2 0 0-16,6-1 1 0,2 3-7 0,0-1 0 15,-2 3 0-15,2 1 1 0,0 1-2 0,-2 1 1 0,3 0 0 16,3-2 0-16,3-2-1 0,2-3 1 0,4 1 0 15,0 1 0-15,2-1 0 0,3-1 0 0,4-2 0 16,0 0 0-16,4-2 0 0,2-1 0 0,0-4 0 16,-2 0 1-16,2-3 2 0,-3-1 0 0,3-4 1 15,2 1 0-15,-2 0 9 0,-4-3-1 0,0-2 0 16</inkml:trace>
  <inkml:trace contextRef="#ctx0" brushRef="#br0" timeOffset="12309.27">30131 10986 1318 0,'2'0'0'0,"-2"0"0"0,7-2 0 0,-7 2 40 15,4-2 2-15,-4 2-2 0,9-5 2 0,-9 5 30 0,17 2 1 16,-17-2 0-16,28 5 0 0,-28-5-54 0,35 3 0 16,-16-1 0-16,0 3 0 15,-3-1-18-15,1 3 1 0,0 3 0 0,0-1 1 16,-2-1-4-16,-2 3 1 0,0-1-2 0,-4 0 2 16,-5-1-2-16,-4 0 1 0,0-1-1 0,0-2 1 0,-2 1-1 15,0 1 0-15,-2-3 1 0,-1 2 0 0,-5 2 0 16,-1 3 0-16,2-5 0 0,0 0 0 0,-1-4 0 15,1 3 1-15,0-1 0 0,1 0 0 0,8-5 0 0,-5 0 0 16,5 0 0-16,-4 0 1 0,4 0 0 0,-4 0 0 16,4 0 0-16,0 0 0 0,0 0 1 0,0 0 2 15,0 0-2-15,0 0 1 0,0 0 0 0,0 0 0 16,0 0-1-16,8 0 2 0,-1 0 0 0,0 0 2 16,-7 0-1-16,12 2 1 0,-12-2 4 0,11 10 1 0,-11-10 0 15,11 12 1-15,-5-3 6 0,-3-1 1 16,1 1-1-16,-2 3 1 0,0 0 3 0,0 0 2 0,-1-3-2 15,-1 0 2-15,-1-2-4 0,-3-2 0 0,0 2 0 16,0 0 2-16,4-7-4 0,-9 10 0 0,0-1 0 16,-2-4-1-16,-2 2-5 0,-2-2 0 0,-4 2 0 15,-1-4 1-15,-3 3-9 0,-3-6 2 0,2 1-1 0,2-1 1 16,3-1-5-16,2 1 1 0,2-4 1 16</inkml:trace>
  <inkml:trace contextRef="#ctx0" brushRef="#br0" timeOffset="12872.13">30667 10998 1356 0,'-1'0'0'16,"1"0"0"-16,0 0 0 0,0 0 17 0,0 0 0 16,0 0 0-16,0 0 0 0,0 0 2 0,-2 0 1 15,2 0-1-15,0 0 1 0,0 0-10 0,-4 0 1 0,4 0 0 16,-4 0 0-16,4 0-10 0,-7 5 0 0,7-5 0 15,-15 12 1-15,15-12-2 0,-24 14 0 0,24-14 0 16,-26 14 0-16,26-14-2 0,-21 19 1 0,21-19-1 0,-15 21 1 16,15-21 0-16,-9 19-1 0,9-19 1 0,-9 22 0 15,9-22 1-15,-15 28 0 0,15-28 0 0,-15 24 0 16,15-24 2-16,-10 26 1 0,10-26-1 0,-3 28 0 16,3-28 3-16,-4 27 0 0,4-27 1 0,0 28-1 15,0-28 3-15,0 24 1 0,0-24-1 0,6 23 1 0,-6-23 2 0,13 14 1 0,-13-14-1 16,18 8 1-16,-18-8 3 0,23 5 0 0,-23-5 1 15,22 4 0-15,-22-4 3 16,26-2 1-16,-26 2 0 0,21-7 1 0,-21 7-4 16,13-7 1-16,-13 7 0 0,7-7 1 15,-7 7-4-15,4-8 1 0,-4 8-1 0,2-11 1 16,-2 11 0-16,-2-14 0 0,2 14-1 0,-6-15 2 0,6 15-1 16,-9-21 1-16,9 21-2 0,-15-24 2 15,15 24-3-15,-17-12 0 0,17 12 0 0,-18-12 0 0,18 12 0 16,-19-9-1-16,19 9 1 0,-13-3 0 0,13 3 2 0,-11 0 1 15,11 0-1-15,-11 0 0 0,11 0-3 0,-10 0-1 16,10 0 0-16</inkml:trace>
  <inkml:trace contextRef="#ctx0" brushRef="#br0" timeOffset="13258.6">30865 11185 1470 0,'0'0'0'0,"0"0"0"16,-4 0 0-16,4 0 34 0,-7 0 2 0,7 0-1 0,-17 0 1 16,17 0 16-16,-28 8 0 0,28-8 0 15,-28 11 1-15,28-11-31 0,-20 10 1 0,20-10-1 16,-19 10 2-16,19-10-21 0,-11 14 0 0,11-14 1 0,-4 14-1 15,4-14-3-15,2 19 0 0,-2-19 0 0,7 16 0 16,-7-16-3-16,13 10-1 0,-13-10 1 0,19 9 0 16,-19-9-4-16,19 5 0 0,-19-5 0 0,15 5 2 15,-15-5-1-15,13 0 1 0,-13 0-1 0,11-5 1 0,-11 5 1 16,9-4 1-16,-9 4-1 0,4-3 1 16,-4 3 2-16,4-9 1 0,-4 9-1 0,1-12 1 0,-1 12 0 15,0-17 0-15,0 17 0 0,-3-16 0 0,3 16 0 0,-6-12 1 0,6 12 0 16,-7-12 0-1,7 12 1-15,-11-9 0 0,11 9 1 0,-14-12-1 16,14 12-1-16,-11-8 1 0,11 8 1 0</inkml:trace>
  <inkml:trace contextRef="#ctx0" brushRef="#br0" timeOffset="13574.19">31001 11105 1243 0,'0'0'0'0,"0"0"0"0,6 0 0 16,-6 0 20-16,5-2 0 0,-5 2 0 0,2 0 1 16,-2 0 12-16,0 0 2 0,0 0-1 0,0 0 1 15,0 0-22-15,0 0 1 0,0 0-1 0,0 0 2 16,0 0-9-16,0 0 2 0,0 0 0 0,0 0 0 15,0 0-4-15,6 7 1 0,-6-7-1 0,5 4 1 16,-5-4-4-16,10 3 1 0,-10-3 0 0,13 5 1 16,-13-5-2-16,7 2 1 0,-7-2 0 0,7 7 1 0,-7-7-1 15,8 7 1-15,-8-7-1 0,7 14 2 0,-7-14-1 16,8 19 2-16,-8-19-2 0,4 27 1 0,-4-27 3 0,1 32 0 16,-1-32 0-16,-1 29-1 0,1-29 5 0,-4 19-1 0,4-19 0 15,-9 17 0-15,9-17 1 0,-21 16 1 0,21-16 0 0</inkml:trace>
  <inkml:trace contextRef="#ctx0" brushRef="#br0" timeOffset="14098.15">31428 11048 1130 0,'0'-4'0'0,"0"4"0"0,-2-1 0 0,2 1 18 15,0 5 1-15,0-5-1 0,-6 0 1 0,6 0 4 0,-9 0 1 16,9 0-1-16,-24 0 1 0,5 9-12 15,-3-4 2-15,1 2-1 0,4-4 1 0,4 2-11 16,2 1 0-16,4 0 1 0,1-2-1 0,6-4-2 16,-5 9 0-16,5-9 0 0,-2 8 1 0,2-8-1 15,-4 5 0-15,4-5 0 0,2 7 0 0,-2-7 0 0,7 9 0 16,-7-9 0-16,10 5 1 0,1 2 0 0,2-2 0 16,0 2 0-16,-2-5 2 0,-2 0 5 0,1-2 1 0,-1 0-1 15,-2-2 1-15,1 2 4 0,-1 0 2 16,1-2-1-16,-1-1 0 0,1-1 2 0,-1 1 1 15,1 1-1-15,-3-5 1 0,-5 7-1 0,6-10 0 16,-6 10-1-16,4-9 1 0,-4 9 4 0,3-3-1 16,-3 3 0-16,-2-12 1 0,1 5 4 0,-3 1 0 0,0-2-1 15,-2-1 1-15,-1-1 1 0,-2-1 0 16,-1 3-1-16,1 1 2 0,2 2-4 0,-1-1 0 0,-1-1 0 16,-2 4 0-16,-1-4-1 0,-1 2-1 0,0 0 0 15,2 1 1-15,2-3-8 0,0 2 2 0,1 2-1 16</inkml:trace>
  <inkml:trace contextRef="#ctx0" brushRef="#br0" timeOffset="14474.41">31441 10662 1369 0,'2'-2'0'16,"-2"2"0"-16,5 0 0 0,-5 0 20 0,4 0 0 0,-4 0 0 16,4 0 1-16,-4 0 20 0,7 2 0 15,-7-2 1-15,8 7-1 0,-8-7-25 0,13 7 0 0,-13-7 0 16,16 14 0-16,-16-14-13 0,19 26 0 0,-19-26-1 15,19 27 2-15,-19-27-4 0,18 37 0 0,-8-20 0 16,-1 0 0-16,0 2 0 0,0-3 0 0,-1 1 0 16,-2 4 0-16,-3 3 0 0,1 0 0 0,-2 2 0 0,0-3 0 15,-2 3 0-15,-2 0 1 0,0 0-1 16,-2-2 1-16,1 0 1 0,-3 0 0 0,-2-1 1 16,1-4 0-16,-2 2 1 0,-2-4 1 0,-4 2-1 15,-2 0 2-15,-4 0 1 0,-3-2 1 0,0-1 0 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1T07:58:35.0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14884 914 333 0,'0'0'3'0,"0"0"6"0,0 0 0 15,0 0 0-15,3-18 0 0,-3 18 2 0,-1-6 1 16,1 6-1-16,-2-9 1 16,2 9 6-16,-6-14 0 0,6 14 0 0,-9-19 0 15,9 19 3-15,-9-14 2 0,9 14-2 0,-12-12 1 16,12 12-5-16,-5-9 1 0,5 9 0 0,-8-12 0 0,8 12-2 0,-11-7 1 0,11 7-2 16,-11-5 2-16,11 5-3 0,-15-7-1 0,15 7 1 15,-11-5 0-15,11 5-4 0,-13-9 2 0,13 9-2 16,-13-8 1-16,13 8 1 0,-13-12 1 0,13 12-1 15,-13-7 0-15,13 7-3 0,-6-6 0 0,6 6 0 16,-9-6 0-16,9 6-2 0,-8-2 1 0,8 2 0 16,-9-4-1-16,9 4 0 0,-11-8 0 0,11 8 0 15,-17-7-1-15,17 7 1 0,-15-2 0 0,15 2 0 0,-11-7 0 0,11 7 8 16,-11-9 1-16,11 9-16 0,-11-5 0 0,11 5 20 16,-17-12 0-16,17 12-20 0,-24-8 0 15,24 8 30-15,-25-13 2 0,25 13-32 16,-24-7 0-16,24 7 37 0,-13-5 0 0,13 5-37 0,-13-3 0 0,13 3 38 15,-17-4 0 1,17 4-38-16,-15-1 0 0,15 1 38 0,-22 0 1 16,22 0-39-16,-26 0 0 0,26 0 33 0,-19 0 1 0,19 0-34 0,-22 0 0 0,22 0 28 0,-22 0 1 15,22 0-29-15,-19 0 0 0,19 0 25 0,-19 0-1 16,19 0-24 0,-11 0 0-16,11 0 31 0,-18 1-1 0,18-1-30 15,-23 7 0-15,23-7 26 0,-28 0 1 0,28 0-27 0,-24 0 0 0,24 0 23 0,-22 5 2 0,22-5-25 16,-25 13 0-16,25-13 17 0,-26 8 1 0,26-8-18 15,-29 9 0-15,29-9 14 16,-28 7 1-16,28-7-15 0,-32 8 0 0,32-8 12 0,-24 13 2 0,24-13-14 16,-26 8 0-16,26-8 9 0,-25 12 1 0,25-12-10 15,-29 9 0 1,29-9 14-16,-30 12 1 0,30-12-15 0,-32 16 0 0,13-4 23 0,1-4 0 0,1 5-23 16,4-5 0-16,4 1 25 15,-4 0 1-15,1-1-26 0,-1-1 0 0,-1 2 27 0,0-1-1 0,5-4-26 0,-2 1 0 0,4 2 25 31,1-2 0-31,-2 2-25 0,-1-2 0 0,0 1 18 16,-2 0 0-16,-1 0-18 0,-1 1 0 0,0-2 17 16,-3 2 1-16,3-2-18 0,1 4 0 0,3-3 7 15,4 0 1-15,-3 1-8 0,2 1 0 0,1-3 5 0,-1 2-1 16,1 2-4-16,-1 3 0 0,1-3 2 0,-3 3 1 16,2 0-3-16,5 2 0 0,-5-2 1 0,2 0 1 15,-3 0-2-15,-1 5 0 0,1-1 0 0,-6 1 1 16,2 2-1-16,3-1 1 0,3-1-1 0,-5-1 0 0,5 1 0 15,1 0 1-15,-2-1-1 0,-1-1 0 0,1-1 0 16,3 2 2-16,1-4-2 0,2-4 1 0,-4 5-1 16,2-5 1-16,-2 1-1 0,1-2 0 0,3 5 0 15,-4-2 1-15,2 6-1 0,2-4 0 0,-4 4 0 16,3-3 0-16,-1 0 0 0,0 2 0 0,0-1 0 16,0 2 0-16,2 1 0 0,-4-2 0 0,3 3 0 15,1-3 0-15,1 3 0 0,3-3 0 0,-4 2 0 0,2-4 0 16,0-1 0-16,0-4 0 0,0 1 0 0,3 3 0 15,1 0 0-15,-1 0 0 0,3 6 0 16,-3-3 0-16,3-3 0 0,-1 2 0 0,-1 2 0 16,1-4 1-16,3 2-1 0,-1 1 1 0,0-3-1 0,-3 2 1 15,1 2-1-15,1-4 1 0,3 0-1 0,-2 2 2 0,2 2-2 16,-1-4 0-16,-1 3 0 0,2-1 0 0,0-2 0 16,3 0 0-16,-3 4 0 0,2 1 0 0,0-1 0 15,-2-2 0-15,2 1 0 0,0-1 0 0,0 2 0 0,2-4 0 16,0 0 0-16,-2 2 1 0,0 1-1 0,2-3 0 15,0 2 0-15,-2 2 1 0,0-4-1 0,2 3 1 0,0-4-1 16,-2 1 1-16,-2 0-1 0,2-5 1 0,0 2 0 16,-2-1 0-16,2 1-1 0,-3-2 2 0,3 1-1 15,1 1 0-15,1 0 0 0,2-1 0 16,-4-1 0-16,2 2 1 0,2-4-2 0,0 2 1 0,1-2 1 16,-3-1-1-16,2-1 0 0,-6-3 0 15,-2 2 0-15,3 1 0 0,1-3 0 16,0 4 0-16,3-4 1 0,-4 3 0 0,1-1-1 0,0 2 0 15,-8-1 0-15,5-3 1 0,-1 2 0 0,-2-2 0 16,6 0-1-16,1 0 1 0,2 0-1 0,-3 0 2 16,2 0-1-16,0-2 0 0,0 2-1 0,2-3 1 0,-6-3 1 15,2 3-1-15,0-1 1 0,-2 1 1 0,-1 1-1 16,-1-1 0-16,0 3 1 0,1-4-1 0,3-1 0 16,0 2 1-16,-2-1-3 0,2 2 1 0,5-1-1 0,-3 0 2 15,4-1-2-15,-2 2 0 0,-4-1 0 0,0-2 0 16,0 1-1-16,0 1 0 0,-4-1 0 0,1 3 0 0,-1-3-1 15,0 1 1-15,2-3 0 16,1 3 0-16,-1 0 0 0,2-3 0 0,7-1 0 0,1 2 0 0,1-3 1 0,2-1 0 16,-14 5 0-16,1-1 2 0,0-2-1 0,0-1 1 0,-3 1-1 15,3-2 2-15,-6 4-2 0,3-4 1 0,3-3 1 16,-2 0-1 0,3-3 0-16,-1 1 2 0,-2 2-1 0,0-4 1 15,1 2 2-15,-1-1-1 0,-2-3 1 0,5 3 0 0,-5-3 0 0,1-1-1 16,-3 5 1-16,1-1 0 15,-1 1-3-15,-3-2 1 0,2-1-1 0,0-2 2 0,-3-2-4 0,1 4 1 0,-2 0 1 0,0-2-1 16,0 1-1 0,-2 3 2-16,2-2-1 0,0-1 1 0,4-1-1 15,0 2 0-15,2 0 1 0,-6 1 0 0,0-5 0 0,0 4-1 16,0-2 0-16,0 2 1 0,-4-4-1 0,2 4 0 16,2-6 1-16,-4 6-1 0,2-4 0 0,0 0 1 0,-1-3-1 15,1-2 2-15,-4 5-2 0,-1-3 0 0,1 0 1 16,1 0 0-16,1 3 1 0,0-2-1 0,1 4 1 15,1-1 0-15,-4 2 1 0,-3-1 1 0,5 5-1 16,-2-1 1-16,1-3-1 0,1 3-1 0,0 1 1 0,-1-2 0 16,-5-1-1-16,3 2 2 0,-2-3-1 0,-2 3 0 0,-1 1 1 15,1-2 0-15,2 1-1 16,-4 1 2-16,3-2-2 0,1-1 0 0,4 8-1 16,-1 2 1-16,0-1-4 0,1-1 0 0,5 9 1 15</inkml:trace>
  <inkml:trace contextRef="#ctx0" brushRef="#br0" timeOffset="1798.03">15264 2345 384 0,'0'0'4'0,"0"0"97"0,0 0 0 0,0 0 0 0,17-4 1 0,-17 4-37 0,7-3 0 0,-7 3 0 0,2-2 0 0,-2 2-49 0,4 0 1 0,-4 0 0 0,0-3-1 0,0 3-10 0,0 0 0 0,0 0-1 15,0-4 2-15,0 4-6 0,0-1 0 16,0 1 0-16,0-4 1 0,0 4 2 0,-6-3 0 0,6 3 1 0,-4-6 1 0,4 6 5 31,-5-3 0-31,5 3 0 16,-10-7 0-16,10 7 5 0,-13-5 1 0,13 5 0 0,-18-4 0 0,18 4 2 15,-19-1 0-15,19 1 0 0,-18-4 0 0,18 4 3 16,-19-3 1-16,19 3-1 0,-19 0 1 0,19 0 5 0,-18-5 0 16,18 5 0-16,-25 0 0 0,25 0 1 0,-31 0 1 15,31 0 1-15,-32 0-1 0,32 0-8 0,-30 0 2 0,30 0 0 16,-24 1-1-16,24-1-4 0,-17 7 0 16,17-7 0-16,-15 4 2 0,15-4-7 0,-13 8 2 15,13-8 0-15,-16 6-1 0,16-6 1 0,-14 6 0 0,14-6-1 16,-13 6 1-16,13-6 3 0,-13 15 0 0,13-15 0 15,-18 14 2-15,18-14-1 0,-19 12 1 0,19-12-1 16,-13 9 2-16,13-9-2 0,-4 12 0 0,4-12 0 16,-5 12 0-16,5-12 1 0,-8 16 0 0,8-16 0 0,-7 20 1 15,7-20-4-15,-6 30 0 0,6-30-1 16,-5 29 3-16,5-29-5 0,-4 19 2 0,4-19 0 0,0 21 0 16,0-21-4-16,2 14 1 0,-2-14-1 0,7 24 2 0,-7-24-2 15,8 26 1-15,-8-26-1 0,16 28 1 0,-16-28-4 16,25 33 1-16,-12-16-1 0,0-1 1 0,-4-4-2 15,2-4 0-15,0 4 0 0,1-6 0 0,-7 1-2 16,3-6 1-16,-3 3 0 0,5-1-1 0,3 1-1 0,2-3 0 16,3 3-1-16,-3-4 1 0,7 3-3 0,-1-3 2 15,-2 0-1-15,-3 0 1 0,-6 0-2 0,-1 0 0 16,-3-3 1-16,1 3-1 0,-7 0 1 0,11-5-1 16,-3 1 0-16,-1 1 1 0,-7 3-2 0,11-12 1 0,-3 6 0 15,-1-2 0-15,-1 1-1 0,-1 2 0 0,1-4 1 16,0-1-1-16,-1 1-1 0,1 0 1 0,1 1 1 15,-1-4-1-15,-3-6-1 0,3 3 1 0,-2-3-1 16,1 6 1-16,-5 0 0 0,2 3-1 16,0-3 0-16,-2 4 1 0,0-1-1 0,0 2 0 0,2 2 0 15,2-4 1-15,-1 2-1 0,-1 2 0 0,2-2 0 16,-4-1 1-16,2 2-1 0,0 0 2 0,0-3-1 16,-1 4 0-16,-1 5 0 0,6-12 1 0,-6 12-1 15,2-11 0-15,-2 11 0 0,4-10 1 0,-4 10-1 16,3-7 0-16,-3 7-1 0,4-5 1 0,-4 5 1 0,0-4-1 15,0 4-1-15,0-3 1 0,0 3-1 16,0 0 2-16,0 0-2 0,0 0 1 0,0 0 0 0,0 0 0 16,0 0 0-16,2 3 0 0,-2-3-1 0,9 12 1 15,-9-3-1-15,2 3 0 0,0 0 1 0,0 6 0 16,0-1-1-16,0 5 0 0,1-4 0 0,-3-1 1 0,0-2 0 16,0-1-1-16,0 2 0 0,0 1 0 0,2 2 0 15,2-1 0-15,-4-3 0 0,2 2 0 0,0 1-1 16,-2-3 2-16,2 1-1 0,1-2 0 0,3-2-1 0,-2 0 1 15,-3-3-1-15,3-2 1 16,0 1-1-16,0-3 0 0,-4-5 0 0,7 7 1 0,-7-7-1 0,8 9 0 0,-8-9 0 16,14 2 1-16,-1 1-1 0,-3-3 0 0,1-3 0 15,0-2 0-15,2-4 0 0,0 0 0 0,-2-6 0 16,1 3 0-16,1-6 0 0,-4-3 1 0,2 2-1 16,0 2 1-16,-3 3-1 0,3-1 2 0,-5-3-1 15,-1 3 0-15,3 3 0 0,-3 0 0 0,-1 3 0 16,0-3 0-16,-3 3-1 0,3 0 1 0,-4 1 1 15,-4-4-1-15,3 0-1 0,-3-6 0 0,0 3 0 0</inkml:trace>
  <inkml:trace contextRef="#ctx0" brushRef="#br0" timeOffset="3464.32">17071 971 570 0,'0'0'6'0,"0"0"103"0,0 0 1 0,0 0 0 0,0-4 0 0,0 4-43 0,0 0 2 0,0 0-1 16,0 0 1-16,0 0-41 0,-2 0 1 0,2 0-1 16,-3-3 1-16,3 3-14 0,-8-5-1 0,8 5 1 15,-18-12 0-15,18 12-10 0,-25-18 1 0,25 18-1 16,-24-12 1-16,24 12-3 0,-17-7 1 0,17 7-1 15,-18-5 1-15,18 5-1 0,-23-9 0 0,23 9 1 16,-29-3 0-16,10 0 1 0,-2 1 0 0,3-2 0 16,1 4 0-16,0-3 0 0,2 3 0 0,-1 0 1 0,3 0 0 15,5 0 8-15,-1 0 1 0,1 0-1 0,-1 0 1 16,0 0 5-16,-1 0 0 0,1 0 1 0,-2 0-1 16,2 0-2-16,-5 3 1 0,9 1 0 0,-6 1 0 0,3-2-2 15,-3 1 1-15,0 1 0 0,-4 7 0 0,-4 0-6 16,1 6 1-16,-1-1 1 15,2-2-1-15,6 1-4 0,2-4 0 0,1 2 0 0,3 2 0 0,1-4-1 16,2 0 1-16,2 5-1 0,-5 0 1 0,-1-1-1 0,0 1 0 16,-1 4 0-16,0-2 1 0,-8-2-3 0,-2 4 2 15,6 0-1-15,-2 0 1 0,3 0-2 0,3-1 2 16,-1 1 0-16,1-2 0 0,1 2-1 0,1 0-1 16,-3-1 1-16,3 1 1 0,1 0-1 15,2 0 1-15,2-1-2 0,-5 1 2 0,1 0 0 0,2 3 1 0,2-3 0 16,0 3 0-16,-2-3 1 0,2 3 0 0,2-3 0 15,0 0 0-15,0 1-1 0,0-1 0 0,3 3 0 16,-3-3 0-16,2 0 0 0,1 3 0 0,5-3 0 16,-1 0 0-16,0-2 1 0,2 1 0 0,1-2 1 15,-3 2-1-15,0-4-4 0,1 5 2 0,-1-4 0 16,0 0 0-16,1 2-2 0,-1-1-1 0,2-3 1 0,0-1 0 16,0-2-1-16,2 4-1 0,-3-4 1 0,3 2-1 15,2-2 3-15,-2-3 0 0,0 3 0 0,2-5-1 0,1 1 0 16,3 1 0-16,-2 0-1 0,-4-6 1 0,0 2-2 15,0 2 2-15,4-2 0 0,-4-1-1 0,-4-4 0 16,2 0 0-16,2 0 1 0,2 0-1 0,2-4 1 16,0-1 0-16,0-2-1 15,1 2 2-15,-3 2-2 0,2-6-1 0,-2 4 0 0,-2-2 2 0,-2-2-4 0,-2 2 2 16,1-1-1-16,-1-1 0 0,2-3 0 0,4 3-1 16,-4-3 0-16,-1 0 2 0,-3-2-3 15,-1 2 1-15,1-4 0 0,0 2 0 0,1-1 0 0,1-2 0 16,1 1-1-16,-3 0 1 0,-1 3 0 0,-1 0 1 15,-3 5-1-15,2-8 1 0,1 4-1 0,3 0 2 16,-1-2-2-16,-1 2 1 0,-1-3 0 0,1 1-1 0,1 2 0 16,1-4 2-1,-1 4-2-15,3-2 1 0,-5 2-1 0,1 0 2 0,1 5-2 0,1 2 1 0,-3-4 1 16,1-3-1-16,1 3 0 0,1-3 2 0,-3 0-2 16,1 0 2-16,-2 0-1 0,3-2 2 0,-3-2-2 15,0 4 2-15,-1-5 0 0,1-4 0 0,0 2 0 16,0 2 1-16,-3 5-1 0,1-2 1 0,2-2 0 15,0 4 1-15,-1 0-1 0,-1 0-1 0,0 3 1 0,0 1 0 16,0-1-1-16,0 0 2 0,-2 2-1 0,-2-1 1 16,0-1-2-16,0 2 0 0,0-1 1 0,0-1 0 0,-1-3-2 15,-1 0 2-15,0-2-1 0,1 2 0 0,-1 0 0 16,0-4 0-16,0 2-1 0,1-1 1 0,1-3-2 16,2-1 2-16,-2 5 0 15,-2-1-1-15,-1-2 1 0,-1-2 1 16,-1 5-2-16,-1 2 2 0,1-1-3 0,-1 5 1 0,1-1-1 15,-1 0 2-15,1 3-2 0,-1-3 1 16,-1 4-1-16,0-6 2 0,-2 3-3 0,-1-1 2 0,-4 0-2 16,1-3 2-16,0 4-2 0,-2-5 2 0,-2 5-2 15,3-1 1-15,3 6-1 0,-2-4-1 0,4 2 0 16</inkml:trace>
  <inkml:trace contextRef="#ctx0" brushRef="#br0" timeOffset="4665.57">17282 2073 829 0,'0'0'0'16,"0"0"0"-16,0 0 0 0,0 0 93 0,0-5 0 0,0 5 0 0,0-3 0 0,0 3-1 0,0 0 2 0,0 0-1 0,0 0 0 0,0 0-72 16,0 0 0-16,0 0 1 0,0 0 0 0,0 0-12 0,0 0 2 15,0 0-2-15,3 0 1 0,-3 0-7 0,6 3 2 16,-6-3-2-16,4 14 2 0,-4-14-4 0,7 24 2 15,-7-24-2-15,8 28 1 16,-3-11 1-16,3 0-1 0,-3 2 0 0,-1-1 1 0,-2-1 2 16,2 2 1-16,-4-2 0 0,2 4 0 0,1 0 3 0,1 0 0 15,2 3 0-15,1-3 1 0,0-1 8 0,1 5 0 16,-4 1 0-16,1 1 1 0,1-4 3 0,-2 1 1 0,-3 0-1 16,1-3 1-16,0 0-1 0,-2-6 2 0,2 3-1 15,0-3 0-15,2-3-2 0,3-1 0 0,-1-1-1 16,-3-1 2-16,-1-1-3 0,0-2 0 0,-2-6 0 0,0 10 2 15,0-10-3-15,0 9 0 0,0-9 0 0,0 1 0 16,0-1-2-16,0 4 0 0,0-4 0 0,0 3-1 0,0-3-2 16,0 4 0-16,0-4 1 0,0 0 0 0,0 0-2 15,0-4 1-15,0 4-1 0,-5-8 2 0,-1-1-4 16,-3-3 1-16,-1 0 1 0,3-4-1 0,3 2-2 16,2-5 1-16,0 5 0 0,-1-1 1 0,-1 6-2 15,0 1 0-15,2-1 0 0,2 2 1 0,0-2-2 0,0 1 1 16,0-1 0-16,2-3 0 0,2-4-2 0,0 4 1 15,1-2-1-15,5-1 1 0,1 3-3 0,2-4 0 16,0 2 0-16,-2 2 1 0,-2 4-2 0,1-1 1 16,-1 0 0-16,0-1-1 0,1 5 0 0,-3-2 0 15,2 5 1-15,3-1 0 0,1-3 0 16,1 3 1-16,3 3 0 0,-4-4-1 0,4 1 0 0,4 1 1 16,-1 2 0-16,-1 0-1 0,-1 0-1 0,5 0 0 15,-5 5 1-15,1-1 0 0,0 5-3 0,-1-6 1 16,1 2 1-16,-1 2-1 0,1-2 0 0,0-1 0 0,-4 4 0 15,-2-2 0-15,-4 1 0 0,-3-4-1 0,-6-3 0 16,7 14 1-16,-1-5-2 0,-4 3 1 0,1 0-1 16,1 3 2-16,0 3-2 0,-2 2 1 15,1 1 0-15,-3-5 0 0,2 1-1 0,-2-5 2 0,0 4-1 0,0-8 0 16,0 4 1-16,0-3 0 0,0 0 0 0,0-1 0 16,-2-1-1-16,2 2 2 0,-5 0-1 0,1-1 1 15,-2 1-2-15,-3 0 1 0,0-2-1 0,1 1 2 16,3-3-2-16,-1 2 1 0,-1-3 0 0,-1 1 0 15,1 2-2-15,-4-5 2 0,3 1-1 0,-3 1 1 16,3 1-1-16,-3-2 0 0,4-3 1 0,-6 4-1 0,0-4 0 16,-4 1 1-16,0 3-1 15,-1-4 1-15,-1 0-2 0,0 0 1 0,1 0-1 16,3 3 2-16,4-3-2 0,3 2 0 0,1-2 0 0,-3 0 2 0,-1 0-2 0,-2-2 0 16,0 2 1-16,0-3-1 15,0-1-1-15,0-1 1 0,-2-2-1 0,-2 2 2 16,-1-4-2-16,-3 1 0 0,-1-4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1T07:59:06.93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7619 3406 614 0,'-2'0'0'16,"2"0"0"-16,2 0 0 0,-2 0 5 0,4 0-1 0,-4 0 1 0,0-4-1 0,0 4 41 0,-4 0 0 15,4 0 0-15,0-3 1 0,0 3 16 0,-2-2 1 0,2 2-1 0,-6-3 1 0,6 3-20 0,-1-6 0 0,1 6-1 0,-6-3 1 0,6 3-12 16,-4-3 1-16,4 3-1 0,-2-4 2 0,2 4-10 0,0-2 1 0,0 2-1 16,0-3 1-16,0 3 10 0,0 0-1 0,0 0 1 15,0 0 0-15,0 0 4 0,0 0 1 0,0 0 0 16,0 0 1-16,0 0 5 0,0 0-1 0,0 0 1 0,0 0 0 15,0 0 0-15,0 0 1 0,0 0 0 0,0 0 0 16,0 0-3-16,0 0-1 0,0 0 1 0,2 9 1 16,-2-9-5-16,10 3 0 0,-10-3 1 0,1 9-1 0,-1-9-4 15,6 5 1-15,-6-5-2 16,2 7 2-16,-2-7-5 0,4 8 0 0,-4-8 0 0,1 18 1 0,-1-18-5 16,-1 20 0-16,1-20 0 0,0 23 0 0,0-23-3 0,0 21 1 15,0-21 0-15,0 17 0 0,0-17-3 16,0 17-1-16,0-17 0 0,0 19 2 0,0-19-5 15,7 21 1-15,-7-21-1 0,2 17 1 0,-2-17-3 0,0 18 0 16,0-18 1-16,0 12 0 0,0-12-2 0,0 12 0 16,0-12 0-16,0 12 1 0,0-12-3 0,0 16 2 0,0-16-1 15,0 12 1-15,0-12-3 0,0 21 1 0,0-21-1 16,0 26 1-16,0-26-2 0,0 27-1 0,0-27 0 16,0 30 0-16,0-30-1 0,0 29 1 0,0-29-1 15,0 24 1-15,0-24-2 0,0 24 0 0,0-24 0 16,4 21 1-16,-4-21-3 0,7 21 2 0,-7-21-1 0,11 23 1 15,-11-23-3-15,2 20 2 0,-2-20-1 0,0 23 0 16,0-23 0-16,-2 29 0 16,2-29-1-16,-5 21 2 0,5-21-3 0,0 14 2 0,0-14 0 0,-2 19-1 15,2-19 0-15,-6 17-1 0,6-17 1 16,-5 16-1-16,5-16 0 0,-6 17 0 0,6-17 1 0,-6 12-1 0,6-12-1 16,-7 21 2-16,7-21-1 15,-4 17 1-15,4-17-2 0,-2 16 2 0,2-16-1 0,-5 12 1 16,5-12-2-16,0 9 1 0,0-9-1 0,0 12 1 0,0-12-1 15,0 8 0-15,0-8 0 0,0 4 1 16,0-4-3-16,5 3 1 0,-5-3 0 0</inkml:trace>
  <inkml:trace contextRef="#ctx0" brushRef="#br0" timeOffset="1423.6">7928 3769 2060 0,'0'-5'0'0,"0"5"0"0,0-7 0 0,0 7 63 0,2 0 1 0,-2 0 0 0,0-3 0 0,0 3 4 0,0 0 2 16,0 0-1-16,6 0 1 0,-6 0-52 0,11 0 1 0,-11 0-1 15,13 0 1 1,-13 0-19-16,22 0 0 0,-22 0 0 0,19-2 0 0,-19 2-8 0,18-7 1 0,-18 7 1 16,19-5-1-1,-19 5-7-15,13-7 1 0,-13 7-1 0,19-2 1 0,-19 2 3 16,24-3 1-16,-24 3-1 0,22 0 1 15,-22 0 7-15,19 0-1 0,-19 0 1 0,22 0 0 16,-22 0 2-16,19-6 0 0,-19 6 0 0,19-3 0 0,-19 3 1 16,15-9 1-16,-15 9-1 0,14-12 2 0,-14 12 3 15,13-8 1-15,-13 8 0 0,10-13-1 0,-10 13 7 16,5-10-1-16,-5 10 0 0,4-10 1 0,-4 10 1 16,8-7 2-16,-8 7 0 0,5-5 0 0,-5 5-2 0,-4-13 2 15,4 13 0-15,-1-8-1 0,1 8 0 0,-6-12-1 16,6 12 1-16,-7-12 1 0,7 12-1 0,-6-21 1 15,6 21 0-15,-11-21 1 0,11 21-3 0,-15-16 1 0,15 16-1 16,-11-8 2-16,11 8-1 0,-8-12-1 16,8 12 1-16,-9-12 0 0,9 12-3 0,-8-9 0 0,8 9 1 15,-11-5 0-15,11 5-1 0,-15-7 2 0,15 7-2 16,-13-4 2-16,13 4-4 0,-16-1 0 16,16 1 0-16,-13 0 1 0,13 0-3 0,-21 0 1 0,21 0 0 15,-17 0 0-15,17 0-3 0,-18 0 0 0,18 0 1 16,-19 5 0-16,19-5-2 0,-13 3 1 0,13-3 0 0,-6 4-1 15,6-4 0-15,-7 5 0 0,7-5 1 0,-11 3 0 16,11-3-2-16,-17 6 1 0,17-6-1 0,-13 6 2 0,13-6-3 16,-9 13 1-16,9-13 0 0,-12 8 0 0,12-8 1 15,0 5-1-15,0-5 1 0,-3 7 0 0,3-7 0 16,-2 9-1-16,2-9 1 0,0 9 0 0,0-9 0 16,0 12-1-16,0-12 1 0,0 14 1 0,0-14-3 0,5 15 1 15,-5-15 0-15,6 12 0 0,-6-12 0 0,7 12 0 16,-7-12-1-16,6 18 2 0,-6-18-2 0,13 15 1 15,-13-15-1-15,11 9 0 0,-11-9 1 16,2 16 0-16,-2-16 0 0,8 8 0 0,-8-8 2 0,9 12-1 16,-9-12 1-16,15 9 1 0,-15-9-2 0,17 9 1 15,-17-9 0-15,18 15 0 0,-18-15-1 0,15 9 0 16,-15-9 0-16,11 12 0 0,-11-12 0 0,11 9-1 0,-11-9 1 16,8 12 1-16,-8-12-3 0,19 12 1 0,-19-12 0 15,13 14 0-15,-13-14-1 0,16 19 0 0,-16-19 0 16,12 17 1-16,-12-17-2 0,9 3 0 0,-9-3 0 15,11 9 2-15,-11-9-2 0,11 5 0 0,-11-5 0 16,10 16 1-16,-10-16-2 0,14 17 1 0,-14-17-1 16,10 16 1-16,-10-16 0 0,5 14-1 0,-5-14 0 15,8 15 0-15,-8-15-1 0,4 18 1 0,-4-18 0 0,5 20 0 16,-5-20-1-16,8 21 1 0,-8-21 1 0,5 19-1 16,-5-19-1-16,6 21 0 0,-6-21 0 0,5 21 1 15,-5-21-1-15,2 17 0 0,-2-17 0 0,0 16 1 0,0-16-1 16,0 13 0-16,0-13 0 15,-5 16 1-15,5-16-1 0,-2 15 0 0,2-15 0 0,-6 18 1 0,6-18-1 16,-4 12 0-16,4-12 0 0,-7 12 1 0,7-12-1 16,-7 9 0-16,7-9 0 15,-14 12 0-15,14-12 0 0,-18 8 0 0,18-8 0 0,-23 6 0 16,23-6 0-16,-20 7 0 0,20-7 0 0,-19 5 0 16,19-5 0-16,-18 3 0 0,18-3 0 0,-19 0 0 0,19 0 0 0,-19-8 0 15,19 8 0-15,-22-9 1 0,22 9-1 0,-20-10 0 16,20 10 0-16,-19-11 2 0,19 11-2 0,-19-15 0 15,19 15 0-15,-16-9 1 0,16 9-1 0,-15-12 0 16,15 12 0-16,-13-16 1 0,13 16-1 0,-12-17 0 0,12 17 0 16,-13-21 1-16,13 21-1 0,-13-21 0 0,13 21 0 15,-9-17 1-15,9 17-1 0,-2-15 0 0,2 15 0 16,-2-13 1-16,2 13-1 0,-5-8 1 0,5 8-1 16,0-9 1-16,0 9-1 0,0-12 1 0,0 12-1 0,7-12 2 15,-7 12-2-15,6-16 1 0,-6 16-1 0,2-14 1 16,-2 14-1-16,9-20 1 15,-9 20-1-15,2-12 1 0,-2 12-1 0,7-9 0 0,-7 9 0 16,6-7 1-16,-6 7-1 0,5-9 0 16,-5 9 0-16,6-5 0 0,-6 5 0 0,7-7 0 0,-7 7 0 15,12-12 1-15,-12 12-1 0,13-12 0 0,-13 12 0 16,18-23 1-16,-18 23-2 0,13-27 1 0,-13 27 0 0</inkml:trace>
  <inkml:trace contextRef="#ctx0" brushRef="#br0" timeOffset="2311.75">8554 3728 1306 0,'0'3'0'0,"0"-3"0"0,8 5 0 0,-8-5 73 0,0-8 1 0,0 8-1 0,0-7 1 0,0 7-37 0,0-2 0 0,0 2 0 0,0 0 1 0,0 0-19 0,0-3 0 0,0 3 0 16,0-6 1-16,0 6-14 0,-6-3 1 0,6 3-2 16,-2-4 2-16,2 4-6 0,-5-3 1 0,5 3 1 15,-6-2-1-15,6 2-1 0,-13-8 1 0,13 8 1 16,-17-7-1-16,17 7 5 0,-15-4 0 0,15 4 1 16,-15-2 0-16,15 2 9 0,-9 0 0 0,9 0 0 0,-17-3-1 0,17 3 9 15,-15 0 0-15,15 0 0 0,-13 0-1 16,13 0 3-16,-16 3 0 0,16-3 0 0,-13 9 1 0,13-9 1 15,-23 5 2-15,23-5-2 0,-20 12 1 0,20-12 0 16,-13 16 1-16,13-16-1 0,-17 17 1 0,17-17-4 16,-9 21 0-16,9-21 0 0,-12 24 0 0,12-24 0 0,-5 30 0 15,5-30 0-15,-6 33 0 0,4-18-1 0,2 2 1 16,2 4-1-16,4-3 1 0,-4 1-4 0,1-2 0 16,3-2 0-16,1 3 0 15,1-6-2-15,-2 0 0 0,5 0 0 0,0 2 1 0,2 2-7 0,6-1 2 0,-6-1 0 16,0-2 0-16,0 0-4 0,-2-3 1 0,2-2-1 15,4 1 2-15,-2-2-5 0,3-3 1 16,-1 0-1-16,2-1 1 0,-6 2 1 0,0-4 0 16,5-4 0-16,1 2 1 0,0-1 0 0,5 0 2 0,-6-3-2 15,1-1 2-15,-6 2-3 0,-5-3 0 0,-1 1 1 16,-1 2 0-16,-1-4-1 0,1 2 0 0,-1-2-1 16,-5 1 1-16,0-1-4 0,2-3 1 0,-4-4-1 15,2 2 1-15,-5-1-3 0,-1-2 0 0,-1-2 0 0,-4 1 1 16,-1 1-3-16,3-2 1 0,-4 2-1 0,2-4 2 0,-2 3-3 15,0 3 1-15,-2-2-1 0,2-2 1 0,-2 1-1 16,2 1 0-16,-2 5-1 0,2 0 2 0,0 3-2 16,0 2 0-16,5 2 0 0,-1 2 1 0,9 3-2 0,-7-4 0 15,7 4 0-15,-8 0 1 0,8 0-1 0,-5 0 0 16,5 0 1-16,-2 7-1 0,2-7-1 0,-4 3 0 16,4-3 0-16</inkml:trace>
  <inkml:trace contextRef="#ctx0" brushRef="#br0" timeOffset="3326.15">9113 4422 954 0,'0'3'0'0,"0"-3"0"15,4 0 0-15,-4 0 128 0,4-7 1 0,-4 7-1 0,0-5 1 0,0 5-40 0,0 0 0 0,0 0-1 0,0 0 1 0,0 0-69 16,0 0 2-16,0 0-2 0,0 0 1 0,0 0-13 0,0 0 0 15,0 0 0-15,0 0 0 0,0 0-7 0,0 0 1 16,0 0 0-16,0 0 0 0,0 0 3 0,0 0-1 16,0 0 1-16,-6 0 0 0,6 0 6 0,-7 0 0 15,7 0 0-15,-25-4 0 0,7 4 12 0,-5 0-1 0,3-1 1 16,1-3 0-16,6 1 10 0,0-1-1 0,0 3 1 16,-4 1 0-16,4-4 0 0,2 4 1 0,-4 0-1 15,-3 0 1-15,-5-3-1 0,-3 1-1 0,2 2 1 16,3-3 0-16,-3 3-4 0,0-4 2 0,2 1-1 15,-1 1 0-15,1 2-4 0,1-4 1 0,3 4 0 16,-6-3 0-16,1 1 1 0,1 0 1 0,0 1-1 16,1-3 1-16,-3 4-3 0,1-3 0 0,1 1 0 0,0-1 0 15,1-1-4-15,-3-1 1 0,-2 5-1 0,2-3 0 16,-1 3-4-16,-1 0 1 0,2 0 1 0,-2 0-1 16,2 0-5-16,1-4 2 0,-1 2-2 15,2 2 2-15,-2-3 0 0,-1 3 0 0,1 0-1 0,0 0 1 16,4 0-2-16,1 0-1 0,0 0 0 0,-5 0 1 0,-2 0-3 15,-4 0 1-15,4 0 1 0,-4 0-1 0,6-4-2 16,-2 4 1-16,2 0 1 0,-1 0-1 16,-1 0-2-16,-2 0 0 0,2 0 0 0,2-3 0 15,0 1-2-15,3 2-1 0,1-3 1 0,-2 3 0 0,1-4-2 16,2 4 1-16,1-1 0 0,-1-1 0 0,6 4-1 16,-2-1 0-16,0-1 1 0,-1-1 0 0,-3-3-3 0,-2 1 2 15,3 3-1-15,1-4 0 0,2 2 0 0,4 2-1 0,-2-3 1 16,5 3-1-16,-1 0-1 0,2 0 2 0,-1 0-2 15,3 0 1-15,5 0-1 0,-12 0 2 0,12 0-2 16,-1 0 1-16,1 0 0 0,-6 5-1 0,6-5 0 16,-4 7 2-16,4-7-2 0,-2 2 0 0,2-2 0 15,-5 2 0-15,5-2 0 0,-2 0 0 0,2 0-1 0,-6 0 1 16,6 0-1-16,0 0 0 0,0 0 1 0,0 0 0 16,0 0-2-16,0 0 1 0,0 0-1 0,0 5 1 15,0-5-1-15,0 3 0 0,0-3 0 0</inkml:trace>
  <inkml:trace contextRef="#ctx0" brushRef="#br0" timeOffset="5248.2">7917 4693 1293 0,'-2'0'0'0,"2"0"0"0,0 0 0 0,0 0 204 0,-5-8-1 0,5 8 0 0,-8-12 1 0,8 12-148 0,-11-9 1 0,11 9 1 16,-11-7-1-16,11 7-30 0,-8-2 1 0,8 2-1 15,-2-3 1-15,2 3-22 0,-5-7 2 0,5 7 0 16,-6-5 0-16,6 5-7 0,-3-9 1 0,3 9 1 0,-4-7-1 16,4 7-1-16,0-5 1 0,0 5 1 0,-6-7-1 15,6 7 1-15,2-9 2 16,-2 9-1-16,8-14 1 0,-8 14 2 0,3-12 2 0,-3 12-1 15,13-15 1-15,-13 15 6 0,25-14-1 0,-25 14 1 0,31-12 1 16,-31 12 1-16,26-12 1 0,-26 12-2 0,30-12 2 0,-30 12 0 31,21-9 0-31,-21 9 0 0,24-7 1 0,-24 7 0 0,31-5 2 0,-31 5-1 0,36-4 0 0,-36 4-1 16,32 0 0-16,-32 0 0 0,35 7 0 16,-35-7-3-16,32 9 0 0,-32-9-1 0,31 12 1 0,-31-12-2 0,25 17-1 15,-25-17 0-15,26 12 1 0,-26-12-2 0,24 9 2 16,-24-9-1-16,20 16 1 0,-20-16-4 0,17 10 0 31,-17-10 0-31,11 19 1 0,-11-19-3 0,8 14 1 0,-8-14 0 16,5 19 0-16,-5-19-1 0,0 26 1 0,0-26-1 15,-3 31 1-15,3-31-1 0,-8 31 1 0,8-31-2 16,-7 31 2-16,7-31-2 0,-8 33 1 0,8-33 0 16,-17 30 0-16,17-30-2 0,-24 24 1 0,24-24 0 15,-26 29 0-15,26-29-2 0,-32 26 2 0,32-26-1 16,-29 25 0-16,10-13 0 0,0 0-1 0,1 2 1 15,-1 1 0-15,1-3 0 0,-1 4 2 0,6-4-1 0,-4 2 1 16,2 1-1-16,2-2-1 0,-4-1 1 0,4 1 0 16,-3 0-2-16,1-1 2 0,-4 0-1 0,2 0 0 15,2-3 0-15,-1 3 0 0,-1-4-1 16,7 1 2-16,10-9-2 0,-3 9-1 0,3-9 1 0,-2 3 0 0,2-3 0 16,0 4-1-16,0-4 1 0,0 0-1 0,0 0-1 15,0 0 1-15,0 0-1 0,0 0 2 0,0 0-3 16,0 0 1-16,7 0 1 0,5 0-1 0,2-4-1 0,9 4 1 15,-3-3-1-15,3 1 1 0,-3 2-2 16,2 0 1-16,-3-2 1 0,0 0-1 0,-1 2-1 0,-3 2 1 16,2 0-1-16,2-2 2 0,-6 0-1 0,0 0 0 15,0 0 0-15,0 2 2 0,4 1-2 0,-4 1 1 16,5 1 0-16,-1-2 0 0,-2 1-1 0,2 4 2 0,1 1-1 16,-5-4 0-16,-5 2 0 0,-1-3-1 0,3 1 0 15,-3 0 0-15,-1 2-1 0,1-4 1 0,1 3-1 16,1-3 1-16,-9-3-1 0,9 2 0 0,-9-2 0 15,15 1 2-15,-7-2-2 0,3-1 1 0,-4-1-1 16,4-6 1-16,-1-7-1 0,3 2 1 0,2-5-1 16</inkml:trace>
  <inkml:trace contextRef="#ctx0" brushRef="#br0" timeOffset="6147.2">9477 4020 389 0,'0'2'0'0,"0"-2"0"0,0 3 0 0,0-3 142 0,-2 0 2 0,2 0-1 15,0-3 0-15,0 3-83 16,-4 0 0-16,4 0 1 0,0 0-1 0,0 0-44 0,0 0 0 0,0 0 0 0,0-2 0 0,0 2-11 16,0 0-1-16,0 0 1 0,0 0 1 0,0 0-5 0,0 0 1 0,0 0-1 0,0 0 1 15,0 0 4-15,0 0-1 0,0 0 1 0,0 0 0 0,0 0 17 16,6 0 1-16,-6 0-1 0,13-3 1 0,-13 3 22 16,15 0 0-16,-15 0 0 0,22 0 1 0,-22 0 9 15,30 0 1-15,-30 0 0 16,31 0 0-16,-8-4-7 0,-3 2 1 0,3 2-1 0,-9 0 1 0,3 2-2 0,-2 2 2 15,2-4-1 1,2 3 1-16,1-3-12 0,2-3 0 0,-1 3 1 0,1 3 0 16,-3-1-5-16,-4 1 1 0,2-3 0 0,1 4-1 0,-5-4-5 15,0 3-1-15,-2-3 0 0,-3 0 0 16,3 0-2-16,-5 0 1 0,-6 0 0 0,13 0 0 0,-13 0-1 0,7 0 0 0,-7 0 0 31,8 0 1-31,-8 0-5 0,3 0 0 0,-3 0 0 16,6 0 0-16,-6 0-6 0,2 0 1 0,-2 0 0 15,5 0 0-15,-5 0-6 0,2 0 2 0,-2 0-1 16,4-3 1-16,-4 3-8 0,0 0 1 0,0 0 0 16,-4 0 1-16,4 0-7 0,-2 0 0 0,2 0 0 0</inkml:trace>
  <inkml:trace contextRef="#ctx0" brushRef="#br0" timeOffset="6574.7">9579 4297 1909 0,'-4'0'0'0,"4"0"0"0,-2 0 0 0,2 0 17 0,0-7 1 0,0 7-1 0,2 0 1 0,-2 0 13 15,0 0 2-15,0 0 0 0,0 0-1 0,0 0-12 0,0 0 0 0,0 0 1 16,0 4 0-16,0-4-16 0,8 6 0 0,-8-6 1 16,15 2-1-16,-15-2-1 0,22 4-1 15,-22-4 0-15,28 3 2 0,-28-3 2 0,26 4 1 0,-26-4-2 16,35 1 2-16,-16-2 4 0,0-1 2 0,1 2-2 16,-1 2 2-16,-2-1 6 0,3 3 1 0,-1-1-1 15,-2-1 2-15,-4-2 4 0,0 0 1 0,-2 0-2 16,-2 0 2-16,4 0-2 0,2 0 1 0,0 0 0 15,2 0-1-15,1 0 1 0,1 0 1 0,1 0-1 16,-3 0 1-16,-2 0-5 0,-2-2 1 0,-2 2-1 0,1 0 2 16,-1 0-5-16,-4-3 0 0,1 3 0 0,-1-4 0 15,2 4-2-15,-3-1 0 0,-6 1 0 0,13-4-1 16,-13 4-2-16,6-3 0 0,-6 3 0 0,3 0 1 0,-3 0-5 16,4 0 1-16,-4 0 0 0,2-4 0 0,-2 4-4 15,0 0 1-15,0 0 0 0</inkml:trace>
  <inkml:trace contextRef="#ctx0" brushRef="#br0" timeOffset="17795.66">11293 3721 1030 0,'0'-2'0'0,"0"2"0"16,8 0 0-16,-8 0 2 0,0-9 0 0,0 9 0 0,-4-10 2 0,4 10 7 0,0 0 1 0,0 0 0 0,-4 0 0 0,4 0 11 15,2 0 2-15,-2 0 0 16,2 0 0-16,-2 0-3 0,-4 0 0 0,4 0 1 15,-3 0 0-15,3 0-5 0,-8-2 0 0,8 2 0 16,-7-3 0-16,7 3-3 0,-10-9 1 0,10 9-2 0,-9-12 2 16,9 12 2-16,-11-12 1 0,11 12-1 15,-13-9 1-15,13 9 9 0,-11-12 1 0,11 12 0 0,-12-9 1 16,12 9 4-16,-5-12 2 0,5 12-1 0,-4-5 1 0,4 5 2 16,-9-3 1-16,9 3-1 0,-2-9 2 0,2 9 2 0,-8-7 1 15,8 7 0-15,-5-5-1 0,5 5-4 0,-6-9 2 0,6 9-1 16,-11-12 0-16,11 12-6 0,-11-12 1 15,11 12-2-15,-13-9 2 0,13 9-3 0,-9-12 2 0,9 12-1 16,-15-8 1-16,15 8-4 0,-10-7 0 0,10 7 0 16,-16-6 2-16,16 6-6 0,-15-6 2 0,15 6-1 15,-25-6 1-15,25 6-7 0,-18-8 2 0,18 8-1 0,-23-7 0 16,23 7-2-16,-26-4 0 0,26 4 1 0,-24-1 0 16,24 1-5-1,-15 0 1-15,15 0 0 0,-17 0 0 0,17 0-4 0,-13 0 1 0,13 0 1 0,-13 8-1 16,13-8-3-16,-11 4 0 0,11-4 1 15,-11 8 0-15,11-8-2 0,-9 12 1 0,9-12-1 0,-15 9 1 0,15-9-2 16,-13 12 0-16,13-12 0 0,-15 12 1 16,15-12-3-16,-13 12 1 15,13-12 0-15,-11 11 1 0,11-11-3 0,-13 10 2 0,13-10-1 16,-12 18 0-16,12-18-1 0,-11 20 0 0,11-20 0 0,-9 18 0 0,9-18-1 0,-11 20 0 16,11-20 0-1,-13 19 0-15,13-19 0 0,-6 21 0 0,6-21-1 0,-4 18 2 16,4-18-3-16,-3 15 1 0,3-15 1 0,0 17-1 15,0-17-1-15,0 21 1 0,0-21-1 0,0 21 1 0,0-21 1 16,13 21-1-16,-13-21 0 0,13 15 1 0,-13-15-2 0,11 9 0 0,-11-9 1 16,15 5-1-16,-15-5-1 0,17 10 0 0,-17-10 0 15,24 11 1-15,-6-4-1 0,1-4 1 0,-4 2-1 32,2 1 0-32,-2-3 0 0,-2 1 1 0,2-4 0 0,-6 0 1 15,0 0-1-15,1 0 0 0,-1-4 0 0,-2 2 1 16,1 1-1-16,-1-1 1 0,3 2 0 0,3-4 0 0,-2-1-1 15,2-5 0-15,0 1 1 0,-6 4 0 0,4-2-1 16,-3 2 2-16,3-4-2 0,-5 1 1 0,1-4-2 16,1 3 2-16,1-3-1 0,-5 1 0 0,1 1-1 15,-1 0 1-15,2-1 1 0,-5 4-1 0,5-1-1 16,-4 1 1-16,2 2-1 0,-3-4 2 0,3 0-2 0,-4 1 0 16,2 1 0-16,0 1 1 0,-2 6-1 0,9-12 1 15,-7 5-1-15,2-1 1 0,0-1-1 0,-1 0 0 0,3 1 0 16,-4-1 0-16,-2 9 1 0,7-10-1 0,-7 10 0 15,4-9 1-15,-4 9-1 0,5-5 0 0,-5 5 0 16,2 0 2-16,-2 0-3 0,0-4 1 0,0 4 0 16,0-5 0-16,0 5-1 0,0 0 1 0,0 0 0 15,4-3 0-15,-4 3-1 0,8-4 1 0,-8 4 1 16,1 0-1-16,-1 0 0 0,4 0 0 0,-4 0 0 16,6 4 0-16,-6-4 0 0,2 3 0 0,-2-3 1 15,5 2-1-15,-5-2 0 0,2 9 0 0,2-2 0 16,1 1 0-16,-5-3 0 0,2 6 0 0,0-3 1 0,2 5 0 15,-4 0 0-15,2 3 0 0,1-4 1 0,-3 5-1 16,2 1 0-16,2 4 1 0,-4 1 0 0,2-3 0 0,0 1 0 16,-2 0 1-16,0 1-1 15,3-1 0-15,-1 0 2 0,2 0-1 0,-2 0 1 0,2-1-1 0,-4 1 1 0,-4 0-1 16,2 0 1-16,2-4-1 0,-4 4 1 16,2 3-1-16,2 0 1 0,-5 6 0 0,-1 2-1 0,-1 5 0 15,-1-4 0-15,3-4 0 0,-1-3 0 0,1-3 0 16,3-3-1-16,-2 1 2 0,2-4-3 0,-2 1 1 15,3 1 1-15,1-5-1 0,-6 1 1 0,4-3-1 0,2 0 0 16,0-1 1-16,0-1-3 0,0-5 1 0,0-5-1 16,2 12 1-16,-2-12 0 0,7 9-1 0,-7-9 0 15,4 4 1-15,-4-4-2 0,6 3 1 0,-6-3 0 16</inkml:trace>
  <inkml:trace contextRef="#ctx0" brushRef="#br0" timeOffset="18041.86">11549 4202 803 0,'1'0'0'0,"-1"0"0"0</inkml:trace>
  <inkml:trace contextRef="#ctx0" brushRef="#br0" timeOffset="18498.18">11623 4100 803 0,'0'0'0'0,"0"0"0"0,0-2 0 15,0 2 91-15,-4-3 1 0,4 3 0 0,-7-4 0 16,7 4 10-16,-2 4 1 0,2-4 1 0,-9 0-1 16,9 0-93-1,-2 0 0-15,2 0 0 0,-8 0 0 0,8 0-1 0,-9-4 0 0,9 4 0 0,-7-5 0 0,7 5-3 16,-8-4-1 0,8 4 1-16,-13-3 0 0,13 3 6 0,-11-4 0 0,11 4 1 0,-11-1 0 0,11 1 14 15,-11 0 1-15,11 0-1 0,-10 1 1 0,10-1 8 0,-5 0 0 31,5 0 0-31,-8 7 0 0,8-7 1 0,-5 6 0 16,5-6 0-16,-10 12 1 0,10-12-3 0,-9 20-1 16,9-20 1-16,-13 25 0 0,13-25-2 0,-6 15 0 15,6-15 1-15,-11 23 0 0,11-23-6 0,-11 31 0 0,9-14 0 16,4 1 0-16,2 1-3 0,1-2 0 0,-3 4 1 16,4-6 0-16,1 6-6 0,1-4 0 0,1 4 1 15,4-5 0-15,0 1-4 0,4-1 1 0,1-3-2 16,1-1 2-16,0 1-2 0,-4-7 0 0,1 3 0 15,3-4-1-15,5-1 0 0,-3-4-1 0,-1-4 1 16,-1 1 0-16,-2-2-3 0,-1-4 1 0,-6-3 0 16,-1 3 0-16,-1-3-3 0,-3 0 0 0,-5-5 1 15,0 1 0-15,0-5-2 0,-5-6 1 0,5 1-1 0,-6 2 1 16,4-1-1-16,-7 3 0 0,1-2 0 0,1-1 1 0,1 8-2 16,-1 1 0-16,-4 1 0 0,-1 1-1 15,1 2 2-15,2 3 0 0,-4 1 0 0,2 4 1 16,3-3-1-16,-3 2 0 0,4 5 0 0,-5 0 1 0,-1 0-1 15,0 0 0-15,2 0 0 0,-2 0 1 0,0 0-3 16,8 0 0-16,-5 0 0 0</inkml:trace>
  <inkml:trace contextRef="#ctx0" brushRef="#br0" timeOffset="19001">11718 3260 1494 0,'4'0'0'0,"-4"0"0"0,4 0 0 0,-4 0 91 0,3-7 0 0,-3 7 0 0,0 0 0 0,0 0-1 0,-3 0-1 0,3 0 1 0,-4 0 0 0,4 0-69 0,-6 7 1 15,6-7-1-15,-18 18 1 0,18-18-21 0,-36 36 1 16,21-15-1-16,0-4 1 0,6 4-2 15,3-4 0-15,1 2 0 16,5-1 0-16,5 2-1 0,7-2 0 0,1-3 0 16,0 1 1-16,5-8-2 0,-3 1 2 0,2 0 0 0,2-6 0 0,5 1 2 0,-4-4-1 0,3 0 0 15,-10-4 0-15,-2-3 2 0,-2-1 2 0,1-1-1 16,-7-3 1-16,3-2 5 0,-1-2 0 0,-1 1 0 16,-2-2 0-16,-4-1 6 0,-3-3 1 0,-1-3 0 15,-1 3-1-15,1 2 2 0,0 2 0 0,-1 3 0 16,1 2 1-16,1 0 2 0,-3 3-1 0,-1 2 0 15,2 2 0-15,-1 5-2 0,-1-3 0 0,-4 3 0 16,-2-4 0-16,-8 4-3 0,3 4-1 0,-6-1 1 16</inkml:trace>
  <inkml:trace contextRef="#ctx0" brushRef="#br1" timeOffset="24993.55">12283 2944 1105 0,'0'3'0'0,"0"-3"0"0,0-3 0 0,0 3 18 0,0 0 0 0,0 0 0 0,0-6 0 16,0 6 62-16,0 0 1 0,0 0 0 0,0 0 0 0,0 0-23 0,0 0 2 16,0 0-1-16,0 0 1 0,0 0-15 0,0 0-1 15,0 0 1-15,-2 0 1 0,2 0-16 0,-4 0-1 0,4 0 0 16,-2 2 1-16,2-2-6 0,-5 7-1 0,5-7 1 16,-8 5 1-16,8-5-3 0,-11 4 0 0,11-4 1 15,-11 3 0 1,11-3 1-16,-6 2 0 0,6-2-1 0,-5 3 2 0,5-3 2 0,-10 4 0 0,10-4 0 15,-22 9 0-15,22-9-3 0,-37 5 2 0,18-2 0 16,4 1 0 0,4-1-4-16,3 2 1 0,-3-5-1 0,4 4 0 0,-6-4 2 0,2 2 1 0,-1 1-2 15,-1-3 2-15,-3 3 0 16,-5 1-1-16,3-2 1 0,-1 1 1 0,-2-3 3 0,3-3 1 0,-5 1 1 0,5 2-1 16,-3-4-4-16,3 4 1 0,-1-3 0 15,0 3 0-15,-3-3-6 0,2 1 0 16,1-2 0-16,-3 1 2 0,1 3-3 0,1-2 0 0,-3 2 1 0,5-3-1 0,-1 3-3 15,-2-4-1-15,3 4 1 0,-5 0 1 0,3 0-2 16,1 4 0-16,-3-4-1 0,1 0 1 16,3 0-3-16,1 0 1 0,2 0-1 0,2 3 1 0,0-3-3 15,2 2 1-15,0 1 0 0,3-3 0 0,-3 4-3 16,0-4 1-16,-2 0-1 0,-2 0 1 0,-2 0-3 0,-3 0 0 16,1 0-1-16,0 2 2 0,1 1-3 0,1-3 0 15,2 3 1-15,-4 1 0 0,5-2-3 0,0 1 1 16,1 1 0-16,-1-3 0 0,2 1-1 0,-1 0 0 0,0 1 0 15,-3-3 1-15,-3 4-1 0,-2-4 1 0,3 1 0 32,-1 3 0-32,-5-4 0 0,0 0-1 0,-1 0 0 0,5 0 1 0,-2 0-2 0,3 0 1 0,0 0 0 15,-5 0 0-15,0 3-1 0,-2-3 2 0,0 4-2 16,0-4 1-16,1 0-1 0,7 0 1 0,-1 0-1 16,1 0 1-16,1 0 0 0,2 0 0 0,-2 0-1 15,6 0 2-15,2 0-2 16,3 0 0-16,-3 0 0 0,-1 0 1 15,1 0-1-15,2-4 0 0,7 4 0 16,-12 0 2-16,12 0-2 0,-9 0 0 0,9 0 0 0,-11 0 1 16,11 0-2-16,-2 0 1 0,2 0 0 0,-4 0 0 15,4 0 0-15,-2 0 0 0,2 0-1 0,-3 0 1 0,3 0-1 16,0 0 2-16,0 0-1 0,0 0 0 0,0 0-1 16,0 0 1-16,0 0 0 0,-2 0 0 0,2 0-1 15,0 0 0-15,0 0 0 0,0 0 1 0,0 0 0 16,0 0-1-16,0 0 0 0,0 0 1 0,0 0-1 15,0 0 0-15,0 0 0 0,-4 6 0 0,4-6 1 16,0 6-1-16,0-6 0 0,-4 2 0 0,4-2 0 0,0 7 0 0,0-7 0 16,-3 9 2-16,3-9-2 15,-2 12 0-15,-2 0 0 0,2 0 0 0,2 0 0 0,0 0 0 16,0 2 0-16,0 2 1 0,0 4-1 0,-4-2 0 0,3-1 0 16,-1 2 0-16,2-5 0 0,-6 2 0 0,6 1 0 15,0 2 1-15,0-2-1 0,-4 1 0 0,4 1 0 16,4-2 0-16,-2 4 0 0,2-4 0 0,-2 2 0 0,-1-2 1 15,-1 4-1-15,0-4 0 0,0 2 0 0,0 2 1 16,0-4-1-16,0 2 0 0,0 2 0 0,4-3 2 16,-2 2-2-16,2 1 0 0,1 0 0 0,-3-6 0 15,4 3 0-15,-4-3 0 0,1-3 1 0,3 2 0 16,-4-2-1-16,0 1 0 0,1 0 0 0,3 3 1 16,-6 1 0-16,2 2-1 0,2-1 0 0,-4-3 0 0,2 2 0 15,-1-1 0-15,-1-4 0 0,-1 2 0 0,-1 2-1 16,2-4 2-16,-4 0-2 0,2 5 1 15,2-3-1-15,-4 2 1 0,2-1-1 0,2-1 1 16,-5 2-1-16,3-1 1 0,-4-1-1 0,1-2 1 0,-1 4-1 0,1-4 0 16,3 5 0-16,-2-1 1 0,2 1-1 0,-2 0 0 15,1 1 0-15,-1 1 1 0,2-2-1 0,2-2 0 0,0 3 0 16,0-3 2-16,-4-1-2 0,3-2 0 16,-5 4 0-16,4-4 1 0,-3 5-1 0,1 1 1 0,2 1-1 15,-2-6 1-15,4 3-1 0,0 0 1 0,0-16-1 16,0 13 1-16,0-6-1 0,0-1 1 0,0-6 0 15,0 12 1-15,0-12-2 0,0 8 1 0,0-8 0 16,0 9 0-16,0-9-1 0,4 12 1 0,-4-12 0 16,0 9 0-16,0-9-1 0,0 10 1 0,0-10 0 15,6 11 1-15,-6-11-2 0,1 10 0 0,-1-10 0 0,4 9 1 16,-4-9-1-16,4 5 0 0,-4-5 0 0,4 7 1 16,-4-7-1-16,5 8 0 0,-5-8 0 0,6 9 1 15,-6-9-1-15,7 5 0 0,-7-5 0 0,11 11 0 16,-3-10 0-16,-3 3 0 0,5 1 0 0,-1-2 0 0,0 1 0 15,1-4 0-15,3 3 0 16,0-3 0-16,-2 2 0 0,2 2 0 0,6-4 0 0,-1 3 0 0,1-1 0 16,1-1 0-16,8 5 0 0,-5-6 0 0,5 3 0 15,-4-3 0-15,-4 2 0 16,1 1 0-16,1 1 0 0,-3-1 0 0,5-1 0 0,0 1 0 0,-1 1 0 0,1 1 0 16,-2-1 0-16,-3-4 0 15,0 3 0-15,-1-1 0 0,6 1 0 0,-1 1 0 0,-1-4 0 0,2 1 0 16,2 1 0-16,0 0 0 0,2 1 0 0,-1 1 0 15,-3-3 0-15,2 3 0 0,0-4 0 0,-2 3 0 16,-5-3 0-16,3 4 0 0,-3-4 0 0,-4 0 0 0,7 0 0 16,-3 2 0-16,-1 1 0 0,1 1 0 0,-6-4 0 15,0 1 0-15,-2-1 0 0,-1 0 0 0,14 0 0 16,0 0 0-16,0 0 0 0,0 4 0 0,-9-4 0 16,2 3 0-16,-2-3 0 0,0 0 0 0,4 0 0 0,-1 0 0 15,1 0 0-15,-1 0 0 0,1 4 0 0,0-4 0 16,-1 0 0-16,3 1 0 15,3 3 0-15,-3-4 0 0,1 3 0 16,-2-1 0-16,-3 0 0 0,2-1 0 0,-1 3 0 0,-3-4 0 16,-2 0 0-16,2 0 0 0,-2 0 0 0,0 0 0 0,8 3 0 0,1-3 0 0,-3 0 0 15,1 0 0-15,-3 0 0 0,2-3 0 0,-4 3-1 16,1-4 1-16,-8 3 0 0,3-1 0 0,0 0-1 16,-1 2 1-16,-1-3 0 0,0 3 0 0,1-4-1 0,-3 3-1 15,-1 1 1 1,1-4 1-16,0 4-1 0,-1-3 0 0,-6 3 0 0,11-4 0 0,-11 4 0 0,8-1 1 15,-8 1-1-15,11-9 1 0,-11 9-1 16,11-7 1-16,-4-2-2 0,-1 2 2 0,0 2-1 0,-3-3 1 0,3-1 0 31,0 0 0-31,-3-1-1 0,1 1 1 0,0 1 0 0,1-1 0 0,-5 2 0 0,2-3 0 16,2-11 0-16,-4 2 0 0,2-2 0 0,0 0 0 0,1 0 0 16,-3 4 0-16,0-4 0 0,-3 2 0 0,3-5 0 15,0 2 0-15,0-3 0 0,0-2 0 0,3 4 0 16,-3-1 0-16,0 3 0 0,0-3 0 0,0 7 0 15,0-4 0-15,0 2 0 0,0 2 0 0,-3-4 0 0,1 3 0 16,2-2 0-16,-2-1 0 0,2 2 0 0,0-2 0 16,0 0 0-16,-4 1 0 0,4-1 0 15,-2-3 0-15,2 3 0 16,-3-5 0-16,3 2 0 0,0-1 0 0,0 1 0 0,0-2 0 16,0 6 0-16,0-5 0 0,0 5 0 0,0-5 0 15,0 8 0-15,0 1 0 0,-2 3 0 0,2-3 0 0,0 7 0 0,0-3 0 0,0 4 0 16,0-5 0-16,0-4 0 0,2 2 0 0,1-3 0 15,-3 3 0-15,2-3 0 0,2 3 0 0,-4-3 0 16,0-2 0-16,0 1 0 0,0 1 0 16,0 1 0-16,0-2 0 0,0 5 0 15,0-1 1-15,-4-3-1 0,2 3 0 0,2 6 0 0,0 0 1 16,0 1-1 0,0 1 0-16,0-2 0 0,0 1 2 0,0-1-2 0,0-1 0 15,0 1 0-15,0 0 1 0,0 1-1 0,0-1 0 0,0 2 0 16,0 2 1-16,0-4-1 0,0 2 0 0,0-1 0 15,-3-1 1-15,1 0-1 0,2 1 0 0,-4-3 0 16,2 3 0-16,0-1 0 0,2 0 0 16,-3 4 0-16,1-2 0 0,2-1 0 0,-4 1 0 0,4 7 0 15,-2-6 0-15,2 6 0 0,-5-8 0 0,5 8 0 16,-2-7 0-16,2 7 0 0,-6-5 0 0,6 5 0 16,-4-6 0-16,4 6 0 0,-2-3 0 0,2 3 0 15,-5-3 0-15,5 3 0 0,-8-4 0 0,8 4 0 0,-11-5 0 16,4 0-1-16,1 3 1 0,-5 0 0 0,4 2 0 15,-5-3-1-15,5 3 0 0,-17-5-1 0,3 1 2 16,-3 1-2-16,2-3 0 0,3 6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1T07:59:42.66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9277 6960 653 0,'4'0'0'0,"-4"0"0"0,0-5 0 0,0 5 16 0,-4-9 1 0,4 9 0 0,-2-12 0 0,2 12 7 0,0-5 0 0,0 5 0 16,2-3 0-16,-2 3 18 15,0 0 1-15,0 0-1 16,0 0 1-16,0 0-2 0,0 0 1 0,0 0-1 16,0 0 1-16,0 0-15 0,0 0 1 0,0 0-1 15,0 0 1-15,0 0-2 0,0 0 0 0,0 0-1 16,0 0 1-16,0 0 1 0,0 0 1 0,0 0-1 0,4 0 1 15,-4 0 11-15,4 0 2 0,-4 0-2 0,3 0 2 16,-3 0 6-16,6 0 1 0,-6 0-1 16,0 0 1-16,0 0-2 0,0 0 1 0,0 0 1 0,0 0-1 0,0 0-1 15,0 0 0-15,0 0 0 0,0 12 1 0,0-12-7 16,2 5 1-16,-2-5-1 0,0 7 2 0,0-7-4 16,0 9 0-16,0-9 0 0,0 12 0 0,0-12-5 0,0 12-1 15,0-12 1-15,0 14-1 0,0-14-2 0,0 27 0 16,0-27-1-16,0 21 1 0,0-21-4 0,0 21 1 15,0-21-1-15,0 21 1 0,0-21-5 0,0 15 1 16,0-15-1-16,0 18 1 0,0-18-3 0,-2 8 1 16,2-8-1-16,0 16 2 0,0-16-3 0,0 12 0 0,0-12 0 15,0 14 0-15,0-14-2 0,2 19 0 0,-2-19-1 16,5 19 2-16,-5-19-2 0,-1 19 0 0,1-19 0 16,-4 15-1-16,4-15-1 0,-2 21-1 0,2-21 1 15,-6 21-1-15,6-21-2 0,-3 19 2 0,3-19-2 16,-4 22 1-16,4-22-3 0,-4 18 1 0,4-18-1 15,-2 17 1-15,2-17-4 0,0 19 1 0,0-19-2 0,-5 17 2 16,5-17-2-16,0 21 0 0,0-21 1 16,-4 16-1-16,4-16-1 0,0 21 0 0,0-21 0 0,0 17 0 0,0-17-1 15,0 17 2-15,0-17-2 16,0 16 2-16,0-16-2 0,0 12 1 0,0-12-1 0,0 15 0 0,0-15 1 16,0 18 0-16,0-18 0 0,-2 17 0 0,2-17-2 15,-2 21 2-15,2-21-2 0,-9 24 1 0,9-24-2 16,-19 33 2-16,19-33-2 0,-20 28 1 0,20-28-2 0,-23 26 0 15,23-26 0-15</inkml:trace>
  <inkml:trace contextRef="#ctx0" brushRef="#br0" timeOffset="1249.83">9562 7319 1192 0,'2'3'0'0,"-2"-3"0"0,6 3 0 0,-6-3 59 0,3 0 0 0,-3 0 0 0,6 0 0 0,-6 0-23 0,2 0 1 0,-2 0-1 0,5 0 1 0,-5 0-13 0,2 0-1 0,-2 0 1 15,4 6-1-15,-4-6-14 0,6 3 0 0,-6-3 0 16,2 0 1-16,-2 0-4 0,7 0-1 0,-7 0 1 15,9 0 1-15,-9 0-2 0,13-5 1 0,-13 5 0 16,25-4-1 0,-25 4 4-16,22-8 0 0,-22 8 0 0,28-7 1 0,-28 7 12 0,13-7-1 0,-13 7 0 15,15-10 1-15,-15 10 4 0,18-11 1 0,-18 11 0 16,25-14 1 0,-25 14 5-16,31-15 0 0,-31 15-1 0,28-12 1 0,-28 12-1 0,13-11 1 0,-13 11-1 0,12-10 2 0,-12 10-3 15,7-5 2-15,-7 5-1 0,6-5 1 0,-6 5-4 16,1-7 0-16,-1 7 0 15,4-9 2-15,-4 9 1 0,4-12 1 0,-4 12-1 0,4-14 1 0,-4 14-6 16,0-10 1-16,0 10 0 0,0-9 0 0,0 9-3 16,0-12 1-16,0 12-1 15,-8-14 1-15,8 14-6 0,-15-19 2 0,15 19-2 0,-18-17 1 0,18 17-2 0,-15-19 0 16,15 19 0-16,-19-14 1 16,19 14-3-16,-22-9 3 0,22 9-3 15,-15-7 3-15,15 7-5 0,-23-5 2 0,23 5 0 0,-20-9 0 0,20 9-7 0,-24-12 0 0,24 12 0 16,-26-8 0-16,26 8-1 0,-19-4 0 0,19 4 0 15,-17-3 1-15,17 3-2 0,-15-4 0 16,15 4 0 0,-13 0 0-16,13 0-2 0,-11 0 2 0,11 0 0 0,-13 0 0 0,13 0-1 0,-13 4-1 0,13-4 1 31,-11 7 1-31,11-7-4 0,-13 5 2 0,13-5 0 16,-11 12-1-16,11-12-1 0,-12 12 0 0,12-12 1 15,-9 12-1-15,9-12 0 0,-11 14-1 0,11-14 0 16,-4 16 1-16,4-16-2 0,-3 12 1 0,3-12-1 0,1 20 2 15,-1-20-2-15,8 25 0 0,-8-25 1 0,4 22-1 16,-4-22-1-16,5 21 1 0,-5-21 0 0,8 21 1 16,-8-21-2-16,13 19 0 0,-13-19 0 0,11 12 1 15,-11-12-1-15,13 8 2 0,-13-8-2 0,15 14 1 16,-15-14 0-16,18 11 0 0,-18-11 1 0,23 14-1 16,-23-14 0-16,30 15 0 0,-30-15 1 0,20 7 0 0,-20-7-1 15,17 10 1-15,-17-10-1 0,15 13 0 0,-15-13-1 16,22 17 0-16,-22-17 0 0,21 19 2 0,-21-19-2 15,31 21 0-15,-31-21 0 0,30 20 0 0,-30-20 0 0,19 18 0 16,-19-18 1-16,18 19-1 0,-18-19-1 16,12 14 1-16,-12-14 0 0,9 15 0 0,-9-15 0 0,11 14 0 15,-11-14 0-15,11 19 1 0,-11-19-2 0,8 17 1 16,-8-17 0-16,11 18 0 0,-11-18 0 0,2 19 0 0,-2-19 0 16,7 15 1-16,-7-15-2 0,9 21 2 0,-9-21-1 15,2 17 0-15,-2-17-1 0,4 21 1 0,-4-21-1 16,0 16 1-16,0-16-1 0,-6 17 1 0,6-17-1 15,-11 17 1-15,11-17-1 0,-13 16 0 0,13-16 0 16,-18 9 1-16,18-9-1 0,-19 12 2 0,19-12-2 16,-30 8 1-16,12-4-1 0,-3-3 1 0,2 1 0 0,1 0 0 15,5 1-1-15,-2-3 1 0,2 0 0 0,0 0 0 16,5 0 1-16,1 0-1 0,-2-3 0 0,-1-1 1 0,1-1-2 16,0-2 1-16,3 0 0 0,0 1 0 0,-1-1-1 15,-2 1 2-15,1-2-1 0,1 1 0 16,1 2-1-16,-5-4 1 0,3 2-1 0,3 2 1 0,3-4-1 15,-4 1 0-15,3-1 0 0,1 2 1 16,-4-2-1-16,4 2 0 0,2 2 0 0,-3-3 1 16,1-1-1-16,2 0 0 0,0 2 0 0,0-1 1 0,0 8-1 15,0-9 0-15,0 9 0 0,0-12 2 0,0 12-2 16,5-12 0-16,-1 5 0 0,0 2 1 0,-4-4-1 0,0 2 0 16,0 2 0-16,0-4 1 0,0 9-1 15,5-10 0-15,3 3 0 0,-1 0 1 0,3-5-1 0,-3 3 0 16,4-3 0-16,-1 4 1 0,-1-5-1 0,-2 1 0 15,-1 0 0-15</inkml:trace>
  <inkml:trace contextRef="#ctx0" brushRef="#br0" timeOffset="2196.44">10395 7310 815 0,'-2'0'0'0,"2"0"0"0,2 0 0 0,-2 0 182 0,4-5 1 0,-4 5-1 0,0-4 1 0,0 4-102 0,0 0 0 0,0 0 1 15,0 0 0-15,0 0-81 0,0 0 2 0,0 0-1 16,4 0 0-16,-4 0-7 0,11-3-1 0,-11 3 0 15,11-4 1-15,-11 4-28 0,2-1 1 0,-2 1-1 16,4-9 2-16,-4 9-14 0,5-2 1 16,-5 2 0-16,0-2 0 0,0 2 23 0,0-5 1 0,0 5-1 0,0-7 0 15,0 7 17-15,0-7-1 0,0 7 1 0,-4-12-1 16,4 12 7-16,-1-14-1 0,1 14 0 0,-10-13 1 0,10 13 15 16,-9-14 0-16,9 14 0 0,-19-14-1 0,19 14 17 15,-18-12 1-15,18 12-1 16,-19-12 1-16,19 12 6 0,-19-9 1 0,19 9-1 0,-18-7 1 0,18 7-6 15,-19-2 1-15,19 2 0 0,-22-3 1 0,22 3-5 16,-28-5-1-16,28 5 1 0,-34 0 0 0,34 0-5 16,-22 0 0-16,22 0 0 0,-17 0 1 0,17 0 5 0,-5 0-1 15,5 0 1-15,-8 5 0 0,8-5 1 0,-13 5 1 16,13-5-2-16,-19 12 2 0,19-12-2 0,-22 19 0 16,22-19 0-16,-19 26 1 0,19-26-4 0,-20 31 0 15,20-31 1 1,-13 32 0-16,13-32-3 0,-11 29 1 0,11-29 0 0,-11 31 1 15,11-31-9-15,-10 24 1 0,10-24 1 0,-5 30-1 0,5-30-4 0,-6 22 1 0,6-22-1 16,-7 28 1 0,7-28-4-16,3 28-1 0,-3-28 1 0,4 29 1 0,-4-29-5 0,0 24 0 0,0-24 0 15,6 30 1-15,-6-30-2 0,13 22 0 0,-13-22 0 16,18 23 1 0,-18-23-3-16,21 24 1 0,-21-24 0 0,24 22 0 15,-24-22-1-15,30 19 1 0,-30-19-1 0,30 18 1 0,-30-18-4 0,33 8 2 0,-14-4 0 16,-2-1-1-16,1-1 0 0,1 2 0 0,-1-4-1 0,-3 3 1 15,2-3-2-15,-6-3 1 0,2 3-1 0,-3 0 1 0,1 0-2 16,0-4 2-16,0 2-1 16,-3-1 1-16,3-1-2 0,-4 1 0 0,1-1 1 15,-3 3 0-15,-5 1 0 0,12-9-1 0,-12 9 0 16,5-10 2-16,3 3-2 0,-3 0 1 0,1 0-1 0,-4-2 1 0,3-1 0 16,-3 0-1-16,2-1 0 0,1 4 2 15,-5-5-2-15,2 3 2 0,0-3-2 0,-2 0 2 0,-2-3-2 0,0 1 0 31,-3-5 1-31,-1 1-1 0,-1 1 1 0,1-2-1 0,-3 2 0 0,1 1 1 0,1 2-1 0,-6-3 0 16,2 2 1 0,-2-3 0-16,0 3 0 0,-6-3-1 0,6 1 0 15,-4 3 2-15,6 4-2 0,2-2 1 0,-1 0-1 0,5 3 0 0,5 9-2 0,-10-9 1 0,10 9-1 16</inkml:trace>
  <inkml:trace contextRef="#ctx0" brushRef="#br0" timeOffset="3686.06">11090 7990 904 0,'2'-3'0'0,"-2"3"0"0,4 0 0 0,-4 0 112 16,0-4 2-16,0 4-1 0,0-3 0 0,0 3 26 0,0 1 1 0,0-1-1 0,0 0 0 0,0 0-135 0,0 0 1 0,0 0-1 0,0 0 1 0,0 0-5 15,0 0 0-15,0 0 0 0,0 0 1 0,0 0-2 16,0 0 1-16,0 0 0 0,-6 0 0 0,6 0-1 15,-5 0 0-15,5 0-1 16,-15-3 1-16,15 3 1 0,-38-4 0 0,14 3 0 0,6-1 0 16,-1 0 4-16,0 2-1 0,1-3 0 0,-1-2 2 15,6 1 5-15,2 4 1 0,-2 0 0 0,-6-3 1 0,0 3 9 0,-10-4 1 0,3 2 1 16,1 1-1 0,7-1 5-16,-1 2 1 0,-3 0-1 0,-1 0 1 0,-5 0 0 0,0 0 0 15,4-3 0 1,0 1 1-16,5 0-4 0,1 0 1 15,-1 2 0-15,-5-3 1 0,0 3-5 0,-1-4 1 0,5 4-1 16,-4 0 2-16,3-1-4 0,-3-1 1 0,2 2-1 16,1 0 2-16,-5-2-2 0,-4 2 1 0,4 0 1 15,-2 0-1-15,4 0-2 0,2 0 1 0,-3-3-1 16,-3 3 2-16,2 3-2 0,0-3 0 0,0 0 0 0,2 0 0 16,2-3-5-16,1 1 2 0,-5 0 0 0,2 1 0 15,0 1-4-15,-1-4 1 0,1 4 1 0,0 0-1 16,0 0 0-16,1-3 0 0,-1 3-1 0,-4 0 2 0,2-2-3 15,0 0 0-15,0 0 1 0,-4 2 0 0,4 0-2 16,-4 0 1-16,4 0 0 0,2-3 1 0,0 3-3 16,-2 0 0-16,1 0 0 0,-3 0 0 0,2 0-3 15,0 0 2-15,-4 0 0 0,4 0 0 0,4 0 1 16,3 0 0-16,1 0 0 0,-3 0 0 0,1 0 0 0,1 0 0 16,0 0 0-16,1 0 0 0,-5 3 0 0,3-3 0 15,3 2 0-15,2-2 0 0,6 2-2 0,3 0 1 16,6-2 0-16,-9 3 0 0,4-3-2 0,-3 0 0 15,8 0 0-15,-6 0 1 0,6 0-2 0,-5 0 1 0,5 0 0 16,-6 0-1-16,6 0-1 0,-2 4-1 16,2-4 0-16,-3 1 2 0,3-1-2 0,0 4 1 15,0-4-1-15,0 3 0 0,0-3 1 0,0 2-1 0,0-2 0 16,-2 0 1-16,2 0-2 0,0 0 0 0,0 0 0 0</inkml:trace>
  <inkml:trace contextRef="#ctx0" brushRef="#br0" timeOffset="4589.31">8722 8507 1520 0,'-6'-1'0'0,"6"1"0"0,0-4 0 0,0 4 107 0,2-8 0 0,-2 8 0 0,4 0 1 0,-4 0-41 0,0-4 2 0,0 4-2 0,0-5 1 16,0 5-30-16,0-4 2 0,0 4-2 16,0-17 1-16,0 17-23 0,4-28 1 0,-4 28-2 0,5-29 2 15,-5 29-8-15,10-21 0 0,-10 21 0 16,13-19 0-16,-13 19-2 0,13-12 0 0,-13 12-1 0,24-14 1 0,-24 14-1 16,33-17-1-16,-14 8 1 0,-2 2 0 0,1-1-2 15,-3 3 2-15,2 1-1 0,0 1 1 0,-2-1-2 16,-2 1 2-16,4 1-2 0,-2-1 2 0,3 3 1 0,1-4 0 15,-1 2-1-15,1 1 1 0,0 1 4 0,-1 1 2 16,-1 5-1-16,0-3 0 0,-4-1 3 16,0 5-1-16,-2-2 1 0,-3 2 0 0,3 1-1 0,2-2 2 0,-4 2-1 31,2 4 0-31,2 2-1 0,4 4-1 0,-6-6 1 0,-3-2-1 0,3 0 1 0,-4-1-1 0,-5 0 0 16,2-1 1-1,-2 1-3-15,-2 0 2 0,-2 1-2 0,2 0 1 0,-6 3-2 16,1-1 1-16,-3 3 1 0,3-3-1 0,-3 0-1 0,3-1 0 15,-6 1 0-15,3 0 0 0,-3-2-1 0,0-1 1 16,1 1 0-16,-5 3 1 0,1 0-3 0,-5 5 3 0,0-6-2 0,1 0 1 16,5 0-4-16,0 2 2 0,-4-2-1 0,0-3 1 0,-2 3-4 15,-1-4 2-15,1 5 0 0,3-5-1 16,1 3-1 0,-2-1 0-16,2 0 1 0,-4-3-1 0,6 0-1 0,-2-2 1 0,6 2-1 0,-2 0 0 15,3-2 0-15,5-5 0 0,3 0 0 16,-8 4 1-16,8-4-2 0,-2 5 1 15,2-5 0-15,8 4 0 0,-8-4-1 0,11 1 2 0,2 1-2 0,8-2 1 0,8-2 0 0,3 1-1 32,0 1 0-32,-2-4 1 0,-6 4 1 0,0 0-1 0,2-3 0 0,-2 1 1 0,0 0-1 0,-3 0 1 15,3 2-1-15,2 2 1 0,4 0 0 0,-6 0 0 16,4 1 0-16,0-3 0 0,-2 0-1 16,0 0 1-16,-1 0-1 0,-3 4 1 0,-2-3-2 0,-3 1 0 0,-4 0 0 15,0 1 1-15,-7-3-2 0,0 2 1 0,-6-2-1 16,7 3 1-1,-7-3 1-15,6 4-1 0,-6-4 0 0,1 3 1 0,-1-3 0 0,4 0 0 0,-4 0-1 16,4 0 2-16,-4 0-2 16,4 0 1-16,-4 0 1 15,5 4-1-15,-5-4-1 0,0 5 2 0,0-5-2 16,0 3 1-16,0-3-1 0,-5 6 1 0,5-6-1 0,-4 12 1 16,4-12-2-16,0 5 2 0,0-5-1 0,0 7 0 15,0-7-1-15,0 5 0 0,0-5 1 0</inkml:trace>
  <inkml:trace contextRef="#ctx0" brushRef="#br0" timeOffset="23981.54">10824 7961 791 0,'0'0'0'0,"0"0"0"0,0-2 0 0,0 2 116 0,0-2 2 0,0 2-1 0,0-3 1 0,0 3-4 15,3 0 1-15,-3 0-1 16,4 0 2-16,-4 0-114 0,6-4 0 0,-6 4 0 0,9 0 1 0,-9 0-3 0,8 0 0 0,-8 0 0 31,13 0 0-31,-13 0-5 0,11 0 1 0,-11 0-1 0,13 0 1 0,-13 0-2 0,13 0 0 0,-13 0 1 16,17 0 0-16,-17 0 2 15,28 0 1-15,-28 0 0 0,27 0-1 0,-27 0 2 0,27 7 1 0,-27-7 0 32,20 4 0-32,-20-4 0 0,19 0 0 0,-19 0 0 15,22 0 0-15,-22 0 0 0,24 0 1 0,-24 0 0 0,21 0 1 16,-21 0 0-16,30-4 1 0,-30 4 1 0,31 0-1 16,-31 0 2-16,30 0 1 0,-30 0 0 0,28 0-1 15,-28 0 4-15,24 0 0 0,-24 0 0 0,30 0 1 16,-30 0 0-16,34 9 1 0,-34-9-1 0,33 3 0 0,-33-3 7 15,21 0-1-15,-21 0 1 0,16 0 0 0,-16 0 11 16,13 0 1-16,-13 0-1 0,13 0 2 0,-13 0 2 16,8 5 1-16,-8-5-1 0,7 4 2 0,-7-4-7 0,10 0 0 15,-10 0 0-15,13 0 1 0,-13 0-7 0,5 0 1 16,-5 0 0-16,6 0 0 0,-6 0-6 0,2 0 1 0,-2 0 0 16,2 0-1-16,-2 0-2 0,0 0-1 0,0 0 1 15,0 0 0-15,0 0-5 0,0 0 0 0,0 0 0 16</inkml:trace>
  <inkml:trace contextRef="#ctx0" brushRef="#br0" timeOffset="24616.97">11856 7755 1431 0,'4'0'0'0,"-4"0"0"0,0 0 0 0,0 0 32 0,0-4-1 0,0 4 1 16,0-5 0-16,0 5 5 0,0 0 0 0,0 0 0 15,0 0 1-15,0 0-15 0,2 0 0 0,-2 0 0 16,11 0 0-16,-11 0-16 0,13 5 1 0,-13-5 0 0,22 5 0 0,-22-5-4 16,22 4 1-16,-22-4-1 15,28-2 2-15,-28 2 1 0,25-3 0 0,-25 3 1 0,26-4 0 0,-26 4 6 16,37-3 0-16,-18 1 1 0,-4-1-1 15,3-1 7-15,1 1-1 0,-2 1 0 0,-1 0 0 16,-6 0 2-16,1 2 0 0,0 2 0 0,2 0 1 0,-5-2-1 16,3 0 2-16,-4 0-2 0,1 0 2 0,-8 0-4 0,11 0 1 15,-11 0 1-15,11 0-1 0,-11 0 1 0,11 0 2 16,-11 0-2-16,13 0 2 0,-13 0-3 16,8 0 1-16,-8 0-1 0,7 0 0 0,-7 0 1 0,6 0-1 0,-6 0 0 15,3 5 2-15,-3-5-6 16,4 4-1-16,-4-4 1 0,4 0 1 0,-4 0-8 0,5 0 0 0,-5 0 1 15</inkml:trace>
  <inkml:trace contextRef="#ctx0" brushRef="#br0" timeOffset="24961.52">11927 7987 1632 0,'2'0'0'0,"-2"0"0"0,5-6 0 0,-5 6 16 0,0-7 1 0,0 7-1 0,0-3 0 0,0 3 11 0,0 2 0 15,0-2 0-15,6 1 0 0,-6-1-10 0,15-1 1 0,-15 1-1 16,16 1 1-16,-16-1-14 0,21 7 1 0,-21-7-1 15,28 9 2-15,-28-9-4 0,26 3 0 0,-26-3 0 16,20 7 2-16,-20-7-1 0,28 7 2 0,-28-7-1 16,32 4 1-16,-32-4 4 0,34 0 0 0,-16-4 0 15,1 4 1-15,0 0 3 0,-1 0 2 0,-1 4-1 16,2-4 1-16,-5-4 1 0,3 4 1 16,0-5-1-16,-8 2 1 0,3 3 11 0,-1-6 1 0,-2 3-1 0</inkml:trace>
  <inkml:trace contextRef="#ctx0" brushRef="#br0" timeOffset="41121.87">9941 8090 1206 0,'0'4'0'0,"0"-4"0"0,5-5 0 0,-5 5 22 0,13-12 1 0,-13 12-1 0,8-7 1 0,-8 7 29 0,-2 3 1 0,2-3 0 16,-4 5 0-16,4-5 20 0,-2 4-1 0,2-4 1 0,-5 3 1 0,5-3-29 15,0 4 0-15,0-4 0 0,-2 5 1 0,2-5-12 0,0 3 0 16,0-3-1-16,0 2 2 0,0-2-5 0,0 3 2 16,0-3-1-16,0 4 1 0,0-4-8 0,0 0 1 31,0 0 0-31,0 0-1 0,0 0-1 0,0 0 0 15,0 0 1-15,-4 0-1 0,4 0 1 0,-2 0 1 0,2 0-1 16,0 0 1-16,0 0-1 0,-4 3-1 0,4-3 1 16,-1 6-1-16,1-6 0 0,-4 8 0 0,4-8 1 15,-4 16-1-15,4-16 0 0,-4 8-1 0,4-8 1 16,-2 16 0-16,2-16 0 0,-5 21-1 0,5-21 1 16,-11 21 0-16,11-21-4 0,-15 32 0 0,15-32 0 15,-15 21 1-15,15-21-2 0,-9 21 1 0,9-21-1 16,-6 21 1-16,6-21-4 0,-7 29 2 0,7-29 0 15,-10 26 0-15,10-26-3 0,-7 31 2 0,5-15 0 16,-4 1 0-16,6-3-5 0,-3 2 1 0,1-1 0 0,2 2 1 16,-4-3-2-16,2 5 1 0,4 2 1 0,2-4-1 15,1 2-2-15,3 0 1 0,-1 1 1 0,-1 0-1 16,-1 5 0-16,1-3 0 0,1 1 0 0,5-3 2 0,-1 1-4 16,-2-4 1-16,2 2-1 0,0-1 1 15,3 2-4-15,0-4 0 0,3 1 0 0,0 1 1 0,2-3-2 16,1-1 1-16,4-2 0 0,1-1-1 0,-1-5-3 15,4 1 1-15,0-7-1 0</inkml:trace>
  <inkml:trace contextRef="#ctx0" brushRef="#br0" timeOffset="42201.1">10295 8490 1520 0,'1'0'0'0,"-1"0"0"0,4-3 0 0,-4 3 139 0,0-6 1 0,0 6 1 0,-4 0-1 0,4 0-106 0,-1 0 0 0,1 0 1 0,-6 0 0 0,6 0-19 16,-8 0 1-16,8 0-1 16,-13 0 1-16,13 0-14 0,-18 0-1 0,18 0 0 0,-23-6 1 0,23 6-3 0,-14-6 2 15,14 6-2-15,-15-8 1 0,15 8 0 0,-10-7 0 16,10 7 0-16,-3-5 0 0,3 5 4 0,-8-9-1 16,8 9 1-16,-5-7 0 0,5 7 8 0,0-5-1 15,0 5 0-15,-2-9 2 16,2 9 1-16,-4-7 2 0,4 7 0 0,0-5 0 0,0 5 1 15,4-9 0-15,-4 9 0 0,5-8 0 0,-5 8 2 16,8-14 0-16,-8 14 0 0,18-14 1 0,-18 14-5 0,26-16 2 0,-26 16 0 16,30-12 0-16,-30 12-1 0,30-5 1 15,-30 5 0-15,28-8 0 0,-28 8-1 0,35 0 1 0,-35 0 0 16,32 1 0-16,-32-1-3 0,30 7 1 0,-30-7 0 16,24 5 1-16,-24-5-4 0,26 7 1 0,-26-7-1 15,30 12 2-15,-30-12-2 0,32 18 0 0,-32-18 1 16,24 12-1-16,-24-12-1 15,13 15 0-15,-13-15 0 0,9 13 1 0,-9-13-4 0,11 17 1 0,-11-17 0 0,6 24 0 16,-6-24-2-16,6 29 0 0,-6-29 0 0,-4 26 1 16,4-26-3-16,-4 28 1 0,4-28 0 0,-15 26 1 0,15-26-3 15,-15 24 2-15,15-24-1 0,-22 30 0 0,22-30 1 16,-34 31 0-16,16-17-1 0,-1-2 1 0,2 0-1 16,3 0 1-1,1-3-2-15,-4 3 2 0,4-4-2 0,0 5 1 16,0-5 0-16,7 1 0 0,0-2-1 0,6-4-1 15,0-3 1-15,-7 9 1 0,7-9-3 0,-4 5 1 16,4 2 0-16,0-2 0 0,0-5 0 0,0 7-1 16,0-7 0-16,11 7 2 0,-3-2-3 0,3 2 1 0,8 0 1 15,-1-2-1-15,3 2 1 0,7-3 0 0,-2 1-1 16,-2-5 2-16,0 0-2 0,2 0 1 0,-5-4-1 16,1 4 0-16,-3 4 0 0,-4-4 0 0,2 3-1 15,-3-3 2-15,1 0-3 0,-2 0 1 0,-3 0-1 16,-1 0 1-16,0 0-1 0,1 0 2 0,-1 0-1 15,0 0 0-15,-9 0-1 0,10 0 2 0,-10 0-2 16,5 0 1-16,-5 0-1 0,4 0 1 0,-4 0 0 0,6 0 1 16,-6 0-1-16,1 0 0 0,-1 0 0 15,6 0 1-15,-6 0-2 0,0 0 1 0,0 0-1 16,0 0 1-16,0 0-2 0,-4-3 2 0,4 3-2 0</inkml:trace>
  <inkml:trace contextRef="#ctx0" brushRef="#br0" timeOffset="42723.95">10922 8168 1683 0,'2'0'0'0,"-2"0"0"15,11 4 0-15,-11-4 50 0,8-4 2 0,-8 4 0 0,11-5-1 0,-11 5 16 0,11 2 2 0,-11-2-1 0,6 3 1 0,-6-3-30 16,7 0 2-16,-7 0-1 0,13 4 0 0,-13-4-22 16,23 8 1-16,-23-8-1 0,18 6 1 0,-18-6-9 15,21 15 2-15,-21-15-2 0,30 12 1 0,-30-12-1 0,28 16 0 16,-28-16 0-16,28 21 2 0,-28-21-2 0,24 22 1 16,-24-22 0-16,22 33 0 0,-7-14-1 0,4 2 1 15,-6 1-1-15,-4-1 1 0,0 0 1 0,-1 0 1 16,-1 1-1-16,-1 1 1 0,-1-3 1 0,1 3 0 15,0 3 1-15,-1-2 0 0,3 4-2 0,-3 1 2 16,1 1-1-16,-4-1 1 0,3-3 1 0,-3 2-1 0,2-2 1 16,-2-4 1-16,2 1-2 15,-4-3 2-15,0 1 0 0,0-2 0 0,-4-2-1 0,2-1-1 0,-4 0 1 16,-1-3 0-16,-4 1-2 16,-2-2 1-16,-6 2 0 0,0 0 0 0,-5 0-2 0,-2 0 0 0,-4-2-1 0,-1-2 2 15,-10 1-6-15,-2-3 0 0,-2-3-1 16</inkml:trace>
  <inkml:trace contextRef="#ctx0" brushRef="#br0" timeOffset="52299.84">12847 7306 1431 0,'0'4'0'0,"0"-4"0"0,0 0 0 16,0 0 53-16,0 0 1 0,0 0-1 0,6 0 1 0,-6 0 24 0,2 0 1 0,-2 0-1 0,3 0 2 0,-3 0-37 0,-1 0 0 0,1 0 0 16,0 0 1-16,0 0-25 0,0 0 0 0,0 0 0 15,0 5 1-15,0-5-5 0,0 7 1 0,0-7-1 16,0 3 1-16,0-3-4 0,5 6 1 0,-5-6-1 16,6 7 1-16,-6-7 0 0,3 8-1 0,-3-8 0 15,4 5 1-15,-4-5-1 0,2 7 1 0,-2-7-1 0,0 6 1 16,0-6 1-16,0 3 0 0,0-3 1 0,0 9 0 15,0-9-1-15,0 5 2 0,0-5 0 0,0 8-1 16,0-8 0-16,-4 23 1 0,4-23-2 0,-5 29 2 16,5-29 0-16,-2 33-1 0,2-33 1 0,-9 25 1 15,9-25-3-15,-14 19 2 0,14-19 0 0,-9 19 0 0,9-19-2 16,-4 12 1-16,4-12-1 0,-1 14 1 0,1-14-4 16,5 19 0-16,-5-19 1 0,2 22 0 0,-2-22-2 15,11 24 1-15,-11-24-1 0,13 25 2 0,-13-25-5 0,15 20 2 16,-15-20 0-16,23 18 0 0,-23-18-1 0,33 19 1 15,-33-19 0-15,28 12 0 0,-28-12-1 0,24 8 1 0,-24-8-1 16,26 0 1-16,-26 0-2 16,32-5 0-16,-32 5 1 0,35-7 0 0,-35 7-2 0,34-12-1 0,-34 12 1 15,32-14 1-15,-32 14-2 0,24-14 2 0,-24 14-1 16,18-13 0-16,-18 13 0 0,17-14 0 0,-17 14-1 16,11-16 2-16,-11 16-1 0,13-17 0 0,-13 17 1 15,8-23 0-15,-8 23-3 0,7-26 1 0,-7 26-1 16,8-29 1-16,-4 13-2 0,1-1 2 0,-3 2-1 15,2-1 1-15,-4 2-2 0,2-5 0 0,-1 5 1 16,-1-1-1-16,0 3-1 0,0-2 2 0,0 2-2 16,0 3 1-16,0-1-1 0,0 1 1 0,0 4-1 0,0-2 0 15,0 7 0-15,0-5 2 0,0 5-1 0,0-6 1 16,0 6-1-16,0-6 0 0,0 6 1 0,0-4-1 16,0 4-1-16,-1-2 2 0,1 2-2 0,0 4 1 0,0-4-1 15,-2 5 2-15,2-5-1 0,-6 9 1 0,2 3-2 16,-1 0 1-16,1 9-1 0,-2-1 2 0,-1 5-2 0,1-1 1 15,1 2 0-15,-1-2 0 0,3-3-1 16,1 0 2-16,0-1-1 0,2-2 0 0,0 1 0 16,0 1 0-16,0 1-1 0,0 2 2 0,-6-3-2 0,2 3 0 15,1-2 0-15,-1 3 1 0,2 2-1 0,2-2 1 16,0-1 1-16,-4-1-1 0,3-1 0 16,1 0 1-16,-4-4-1 0,2 0 0 0,0 4 1 0,0 2 0 0,0-3 0 15,1-1 0-15,1 0-1 0,-4-1 1 0,4-1-1 16,0 2 1-16,0-3-2 0,0 1 1 0,0 0-1 15,-2-1 2-15,2-1-2 0,-4 3 0 16,8-6 0-16,-4 2 1 0,2-4-2 0,2-1 1 0,-4-1 0 16,1 1 1-16,-1-2-3 0,0-2 1 0,0-5-1 15</inkml:trace>
  <inkml:trace contextRef="#ctx0" brushRef="#br0" timeOffset="52934.71">13561 7564 1796 0,'0'-1'0'16,"0"1"0"-16,4-2 0 0,-4 2 56 0,9-4 1 0,-9 4 0 0,2-5 0 0,-2 5 29 0,3 2 1 0,-3-2-1 15,-3 3 0-15,3-3-69 0,0 0 0 0,0 0 0 0,-2 0 1 16,2 0-17-16,-4 9 0 0,4-9 0 0,-9 16 2 0,9-16-6 16,-23 17 1-16,23-17 0 0,-24 28 0 0,24-28-5 31,-9 29 0-31,9-29 0 0,-6 26 1 0,6-26 1 16,0 24 1-16,0-24-1 0,6 30 1 0,-6-30 1 0,7 31 1 15,-7-31 0-15,15 31 1 0,-15-31 1 0,28 31 0 16,-28-31 0-16,34 26 0 0,-34-26 3 0,33 28 1 15,-14-18-1-15,0 2 0 0,-1 0 5 0,-1-1 1 0,-2-1-1 16,0 0 1-16,2 1 4 0,-4-1 2 0,0 1 0 16,0-1-1-16,-2 0 5 0,0 1 1 0,-3 1 0 15,-1-3 0-15,-1-1 1 0,-1-3 0 0,1 2 1 16,-4 2-1-16,1-4-3 0,-3 2 1 0,2-2 0 16,-2 2 0-16,0-7-3 0,-2 12 0 0,2-3-1 15,-5-6 1-15,1 6-4 0,0-4 2 0,-1 2-1 16,-6-3 1-16,-3 3-3 0,-2-1 0 0,1 0 0 15,-4 1 1-15,1-4-2 0,-1 2 0 0,-3-1 0 0,1-1 1 16,-7-1-2-16,0 1 0 0,-2-3 0 16,4-3 0-16,2-1-2 0,2-1 1 0,5-3 0 0,0-1-1 15,4-3 0-15,-4 0 0 0,4 0 0 0,2-6-1 16,2 1-3-16,3-2-1 0,1-5 0 0</inkml:trace>
  <inkml:trace contextRef="#ctx0" brushRef="#br0" timeOffset="53299.43">13537 7528 2009 0,'0'0'0'15,"0"0"0"-15,0 0 0 0,0 0 27 0,0 0 1 0,0 0-1 0,0 0 1 0,0 0 19 0,0 0 1 0,0 0-1 16,0 0 0-16,0 0-31 0,0 0 0 0,0 0 0 0,1 0 1 16,-1 0-13-16,8 0 1 0,-8 0-1 0,9 0 1 15,-9 0-4-15,13 0 0 0,-13 0 0 0,30 0 0 16,-11 0-1-16,1 0 0 0,1-4 0 16,-3 4 2-16,-3-3-2 0,-2 0 0 0,0 1 0 15,0-3 0-15,4 1 1 0,-4 1 1 0,0-1-1 0,0 3 1 16,0-3 4-16,0 1 1 0,-1-1-2 0,-1-1 2 15,0 0 3-15,-2 1 1 0,1 1-1 0,-1-2 2 0,-2 1-1 16,-1 1 0-16,-6 3 0 0,11-5 2 0,-11 5-3 16,6-4 0-16,-6 4 0 0</inkml:trace>
  <inkml:trace contextRef="#ctx0" brushRef="#br0" timeOffset="53745.08">14034 7173 1758 0,'2'-3'0'15,"-2"3"0"-15,4-4 0 0,-4 4 41 0,0-5 2 16,0 5-1-16,-6-9 0 0,6 9 4 0,-4-7 0 0,4 7 0 15,-3-1 0-15,3 1-28 16,-6-7 1-16,6 7 0 0,-6-5 1 0,6 5-17 0,-11-4 0 0,11 4 1 16,-13-5 0-16,13 5-4 0,-11 0 0 0,11 0 0 0,-15 0 1 0,15 0-1 0,-24 10 0 15,24-10 0-15,-19 19 1 0,19-19 0 0,-13 30 2 16,13-30-1-16,-5 29 0 0,5-29 4 16,2 28 1-16,-2-28-2 0,9 29 2 0,-9-29 4 15,18 25 1-15,-18-25 0 16,28 22 0-16,-9-12 2 0,3-4-1 0,-3-3 0 15,0-3 1-15,1-5-1 0,3 1 2 0,-5-2 0 0,1 0-1 0,-4-1 1 0,1 2 0 0,-6-3 1 16,-1 4 0-16,-9 4-2 0,6-12 1 0,-6 7 0 16,2-6 0-16,1 1-2 0,5 0 0 0,-3-2-1 31,-5 1 2-31,0-1-2 0,0 0 2 0,-3 0-1 0,1-4 1 16,-6 4-4-16,3 2 0 0,-5-2 0 0,1 0 1 15,0 3-1-15,-1 0 2 0,-3 6-1 0,2 3 0 16,-2 0-4-16,-4 0 1 0,4 0-2 0,0 5 2 15,0 4-3-15,-3 1-1 0,2 0 1 0</inkml:trace>
  <inkml:trace contextRef="#ctx0" brushRef="#br1" timeOffset="62218.23">14412 6753 1218 0,'0'0'0'0,"0"0"0"0,2-4 0 0,-2 4 17 0,8-8 1 0,-8 8 0 0,9-4 0 15,-9 4 62-15,2 0 0 0,-2 0 0 0,4 7 1 0,-4-7-22 0,3 3 1 0,-3-3-1 16,0 6 2-16,0-6-22 0,0 3 0 0,0-3 1 15,0 2 0-15,0-2-13 0,0 3 1 0,0-3-1 16,0 4 1-16,0-4-2 0,0 3 1 16,0-3-1-16,0 0 1 0,0 0-2 0,0 0 1 0,0 0 0 15,-3-3 1-15,3 3-1 0,-10-4 0 0,10 4-1 16,-15 0 2-16,15 0-1 16,-24 0 1-16,24 0 0 0,-26 7 0 0,26-7-1 0,-28 5 1 15,28-5 0-15,-28 4 0 0,28-4-3 0,-37 0 1 16,37 0 0-16,-34 0 0 0,34 0-4 0,-33 3-1 0,33-3 0 0,-26 2 1 0,26-2-4 15,-25 0 1-15,25 0 0 0,-31 0 0 0,7 4-1 16,-2-1 1-16,1 0-1 16,3 3 1-16,1-1-3 0,-1 2 1 0,2 1 0 0,1 1 1 0,2-5-3 0,2 1 1 15,-3-2-1-15,-1 1 2 0,0-4-3 0,6 1 2 16,-5 1 0 0,-1 0-1-16,-5 1-1 0,-2-3-1 0,2 2 0 15,1 0 2-15,3-1-3 0,1 3 0 0,0-4 0 0,-7 3 2 0,2-3-2 0,0 0 1 0,-4 0 0 31,6 0 0-31,-1 0-2 0,5 0 1 0,-3-3 0 0,-5 3 1 16,2-4-1-16,0 3 0 0,-1-1 0 0,-1 0 2 0,2 2-4 0,-4 0 1 0,2 0 0 31,2-3 0-31,1 1-2 0,3-1 0 0,-1 3 0 16,-3-4 0-16,0 1-1 0,-2-1 1 0,0 3-1 16,2 1 1-16,3 0-3 0,2 0 2 0,1 0-1 15,-1 0 0-15,2 0-1 0,1 0 0 0,3 0 0 16,0 1 1-16,1-1-1 0,5 0 1 0,-1 0-1 0,-3 0 1 15,-2 2-2-15,-4 3 2 0,3-1 0 0,-5-4-1 16,2 0 0-16,2 0 0 0,-2 0 0 0,6 0 1 16,2 0-3-16,0-4 0 0,-1 4 1 0,1 0-1 15,2 0-1-15,1 0 2 0,6 0-2 0,-15 0 1 0,6 0-2 16,-1 0 2-16,1 0-2 0,2 0 1 0,7 0-2 16,-8 0 1-16,8 0-1 0,-11 0 1 0,11 0-1 15,-6 0 0-15,6 0 0 0,-1 0 1 0,1 0-1 0,-6 0 0 16,6 0 0-16,-2 0 0 0,2 0 0 15,-5 0 0-15,5 0 0 0,0 0 0 0,0 0 0 0,0 0 0 16,0 0 0-16,0 0 1 0,0 0-1 0,-6 4 2 16,6-4-1-16,-4 5 0 0,4-5 0 0,0 3 0 0,0-3 0 15,-3 9 0-15,3-2 2 0,-4 2-1 0,2-1 0 16,2 1 0-16,0 3 1 0,0 2-1 0,-4 1 0 16,2-3 0-16,2 1-1 0,0 0 2 0,0 3-1 15,0-4 0-15,0 9-1 0,2-4 1 0,2 2 1 16,2-5-1-16,-6 2-1 0,1-1 0 0,5-1 0 15,-4-2 2-15,2 4-3 0,-4-4 1 0,5 2-1 16,-3 1 1-16,4 6-1 0,-1 2 1 0,1-1 0 0,1-1 0 16,-1 0-1-16,-1-1 1 0,-3-2-1 15,4 1 1-15,-1-2-1 0,1 0 2 0,-2 2-2 0,0 0 1 16,1 0-1-16,1 2 1 0,1-4-1 0,-1 3 1 16,-4-1-1-16,1 0 1 0,1 1-1 0,0-4 1 15,1 1 0-15,-3-3 0 0,2 2 1 0,0-1-1 0,-1-3 0 16,3 2 0-16,-4 2 0 0,2 1 1 0,-3 2 0 15,1 0 1-15,2 0-1 0,-4 2 1 0,2-4 1 16,2 2 0-16,-4 2 0 0,1-4 0 0,3 2-1 0,0 0 2 16,0 0-1-16,-4-3 1 0,2 1-2 0,-2-3 1 15,3 2-1-15,-3-4 1 0,4 0-1 0,0-2 0 16,-2 1 0-16,1 1 1 0,-3 2-3 0,-3 1 1 16,-1-3 0-16,2 4 1 0,2 1-2 0,-2 4 1 0,0-4-1 15,2-1 1-15,-3-2-2 0,1-2 2 0,2 0-1 16,0 4 0-16,0 1-1 0,0-5 1 0,0 2 0 15,0 0 0-15,0 0-1 0,0 1 0 0,0-3 0 16,0 0 1-16,0 2-1 0,0-2 0 16,-4 0 0-16,2 1 1 0,2-5-1 0,0 4 0 0,-2-3 0 15,-2 0 2-15,3-1-2 0,-5 1 0 16,6-9 0-16,-4 3 0 0,4-3 0 0,0 4 0 16,0-4 0-16,-3 5 0 0,3-5 0 0,-4 7 0 0,4-7 0 15,0 5 0-15,0-5 0 0,0 7 0 0,0-7 0 0,0 2 0 16,0-2 0-16,0 3 0 0,0-3 0 15,-2 4 0-15,2-4 0 0,0 3 0 0,0-3 0 0,0 2 0 0,0-2-2 16,0 3 2-16,0-3 0 0,0 0 0 0,0 0-1 16,0 0 1-16,0 0 0 0,0 0 0 0,0 0-1 0,0 0 0 15,0 0 0-15,0 0 1 0,0 0-1 16,0 0 0-16,0 0 0 0,2 4 1 0,-2-4-3 0,4 0 2 16,-4 0 0-16,13 3 0 0,-8-1-1 0,5 1 1 15,8-3-1-15,-1 0 1 0,2 0 0 0,-1 0 0 0,3 0 0 16,1 0 0-16,-3 0 0 0,-1 0 0 0,5 0-1 15,-1 0 1-15,2 4 0 0,0 1 0 0,1-1 0 16,1-4 1-16,2 0-1 0,0-4 0 0,-4 4 0 16,0-3 1-1,2 3-2-15,-2 0 2 0,-1 0-1 0,1 0 1 0,0 3-1 0,0-3 1 0,-1 0 0 16,-1 0 0-16,1 0 0 0,1 4 0 0,-2-4 0 16,2 0 0-16,1 0 0 0,-3 0 0 0,4 0 0 15,-2 0 0-15,0-4-1 0,1 4 1 0,1 0 0 0,-2 0 0 16,-2 0-1-16,3 0 1 0,-3 0-1 15,2 0 1-15,-3 0-1 0,1 0 1 0,-1 0-1 16,-1 0 1-16,2 0-2 0,-1 0 1 0,1 0 0 0,-3 0 1 16,-1 0-1-16,1 0 0 0,-4 0 0 0,2 0 0 0,-4 0 0 15,2-3 0-15,7 3-1 16,2 0 1-16,1 0 0 0,-5 3 1 0,-9-3-1 0,0 0 1 0,-1 0-1 16,-1 0 1-16,0 0 0 0,3 0 0 15,-1 0 0-15,2 0 0 0,-2 0 0 0,2 0 0 0,0 0 0 16,0 0 0-16,-2 0 0 0,-3 0 0 0,3 0 0 0,-6 0 0 15,3 0 0-15,-1 0 0 0,1 0-1 0,1 0 1 16,-3 0 0-16,1 0 0 0,1 0-1 0,3 0 1 16,-6 0 0-1,3 0 0-15,-1 0 0 0,1 0 0 0,1-3 0 0,-3 1 0 0,1 0 0 0,-1 0 0 0,-6 2 0 16,11-3 0-16,-11 3-1 0,13-5 1 0,-7-2 0 16,1 2 0-1,0 0-2-15,-1 1 2 0,5-8 0 0,-1 2 0 16,-1-1 0-16,-2 1 0 0,1-1 0 0,-1-1 0 0,-1 0 0 15,-1-3 0-15,3 1 0 0,-3 2 0 0,1-4 0 16,0 2 0-16,-1-1 0 0,1-1 0 0,-4 2 0 0,1-3 0 0,-1-2 0 16,0 2 2-16,2-1-2 0,1 3 0 0,-3-6 0 0,2 2 1 15,-4 2-1-15,-4-4 1 0,2 0 0 16,2 0 0-16,0 1 0 0,0-1 1 0,0-3 1 0,0-1-1 31,0 1 0-31,2 2 0 0,2-3 1 0,-4 1 0 16,2 0-1-16,0 0 2 0,-2 6-1 0,0 1 0 0,-2-2 1 15,0 2-1-15,2 1 0 0,-4 2 1 0,4-3-2 16,0 1 1-16,0 1 0 0,-2 1 0 0,2-5-1 16,-3 2 2-16,1-1-1 0,0-1 0 0,0 0 0 15,0 0-1-15,0-2 0 0,-1 1 1 0,-3-1 0 0,-1 0-1 16,1-3 0-16,4 3 0 0,-2-3 0 0,4 1-1 16,0 4 0-16,0 2 1 0,0-4-1 0,0 2 0 0,0 7 0 15,-1-2 1-15,-1 2-2 0,0-3 1 0,2 9-1 16,0-2 1-16,0-1-1 0,0-1 1 0,0 1-1 15,0 0 1-15,0 1-1 0,0-1 0 0,-2-10 0 16,0 5 1-16,2-1-1 0,-4 1 0 0,3 2 0 16,1-6 1-16,0 3-1 0,0-1 0 0,0 2 0 15,0-1 1-15,0-1-1 0,0 2 0 0,0 8 0 16,0 0 0-16,0-2 0 0,0 1 0 0,0 7 0 0,0-11 0 16,0 11 0-16,0-10 0 0,0 10 0 0,0-9 0 15,0 9-1-15,-6-12 1 0,6 12 0 0,0-8 0 16,0 8 0-16,0-13 0 0,0 13 0 0,0-8 0 0,0 8-1 15,-2-9 1-15,2 9 0 0,-2-8 0 0,2 8-1 16,-2-7 1-16,2 7 0 0,0-4 0 0,0 4-1 16,0-2 1-16,0 2 0 0,-2-3 0 0,2 3-1 15,0-5 1-15,0 5 0 0,0-4 0 0,0 4 0 0,-5-3 0 16,5 3 0-16,0-4 0 16,0 4 0-16,0-1 0 0,0 1 0 0,0 0 0 0,0 0 0 15,0 0 0-15,0 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1T08:01:00.54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628 4193 838 0,'2'0'0'0,"-2"0"59"16,0 0 2-16,0 0-61 0,13-15 0 0,-13 15 93 0,5 0 0 0,-5 0-93 0,6 0 0 0,-6 0 119 0,0 0 0 0,0 0-119 0,0 0 0 0,0 0 86 0,0 0 2 0,0 0-88 0,0 3 0 15,0-3 55-15,0 5 0 0,0-5-55 0,0 0 0 16,0 0 66-16,0 0 1 0,0 0-67 0,0 0 0 16,0 0 67-16,0 0 0 0,0 0-67 0,0 0 0 0,0 0 61 15,0 0-1-15,0 0-60 0,0 0 0 0,0 0 66 16,0 0 2-16,0 0-68 0,0 0 0 0,0 0 68 0,0 0 2 16,0 0-70-16,-6 0 0 0,6 0 65 0,0 7 1 15,0-7-66-15,0 5 0 0,0-5 65 0,2 4 0 16,-2-4-65-16,0 2 0 0,0-2 55 0,0 3 1 0,0-3-56 15,0 3 0-15,0-3 48 0,0 6-1 16,0-6-47-16,0 12 0 0,0-12 41 0,0 19 2 0,0-19-43 16,6 21 0-16,-6-21 36 0,9 20 0 15,-9-20-36-15,4 26 0 0,-4-26 29 0,4 21 0 0,-4-21-29 16,5 24 0-16,-5-24 25 16,13 28 0-16,-13-28-25 0,11 21 0 0,-11-21 23 0,8 21-1 15,-8-21-22-15,13 20 0 0,-13-20 23 0,19 18 0 0,-19-18-23 16,13 15 0-16,-13-15 24 0,11 21 1 0,-11-21-25 15,5 21 0-15,-5-21 22 0,2 17 1 0,-2-17-23 16,6 16 0-16,-6-16 23 0,2 12 2 0,-2-12-25 16,3 10 0-16,-3-10 19 0,6 19 1 0,-6-19-20 0,2 17 0 15,-2-17 15-15,0 18-1 0,0-18-14 0,0 19 0 0,0-19 13 16,4 17 0-16,-4-17-13 0,7 16 0 0,-7-16 9 16,13 12 1-16,-13-12-10 0,8 12 0 0,-8-12 8 15,5 14 0-15,-5-14-8 0,8 12 0 16,-8-12 5-16,22 12 2 0,-22-12-7 0,19 12 0 0,-19-12 4 0,11 9 0 15,-11-9-4-15</inkml:trace>
  <inkml:trace contextRef="#ctx0" brushRef="#br0" timeOffset="1249.72">1071 4294 1753 0,'0'-4'0'0,"0"4"141"0,0-2 0 15,4-18-141-15,-2 7 0 0,-2 5 100 0,0 4 0 0,0 4-100 0,-2-12 0 0,2 7 31 0,0-2 1 0,-4-2-32 32,4-3 0-32,0 4 15 0,0-4 2 0,0 3-17 15,0-3 0-15,0 3 10 0,0 0 2 0,0-1-12 0,0 1 0 0,0 4 10 0,-1-2 0 0,1 7-10 16,-6-12 0-1,6 12 17-15,-4-10 1 0,2 3-18 0,2 2 0 0,-2-4 28 0,-1 2 1 0,1 2-29 16,-4-5 0-16,1-1 36 0,-1-4 0 16,-1 6-36-16,-1-3 0 0,-1 3 41 0,1 1 1 0,1-3-42 15,-4 1 0-15,-2-2 39 0,2-4 1 0,-1 4-40 16,3 3 0-16,-2 1 39 0,-2 4 0 0,2-1-39 0,3-4 0 16,-3 6 37-16,0-4 0 0,-4 2-37 15,-2 1 0-15,-1 4 30 0,-3 0 2 16,2 0-32-16,-3-3 0 0,2 1 28 0,-5 2 1 0,7 0-29 0,5 2 0 0,0 1 25 15,1 1 0-15,5-1-25 0,1-3 0 0,6 0 25 16,-13 9 1-16,6-7-26 0,-4 1 0 0,0 4 22 16,-1-2 2-16,-1 2-24 0,-2 2 0 0,-1-1 21 15,-3 1 0-15,0 0-21 0,6-2 0 0,8-2 21 0,-1 2-1 32,6-7-20-32,-7 8 0 0,7-8 14 0,-13 9 2 15,13-9-16-15,-12 9 0 0,7-2 13 0,-1 1 0 0,6-8-13 16,-9 12 0-16,3-6 10 0,1 6 0 0,-1-4-10 15,-1-1 0-15,1 2 9 0,4-4 1 0,-1 2-10 16,-3 2 0-16,0-1 7 0,-1 5 1 0,0-5-8 16,1 4 0-16,4-3 4 0,-2 3 2 0,-1 2-6 15,3-2 0-15,-2-2 2 0,2 1 2 0,2 4-4 16,-5 1 0-16,-1 1 2 0,-1 4 1 0,1-5-3 16,4 1 0-16,-2 0 2 0,3-1 2 0,1 1-4 0,-4 2 0 15,4-5 2-15,0 2 0 0,0 1-2 0,0-2 0 16,0 3 3-16,0-3-1 0,0 3-2 0,0-3 0 15,0-3 1-15,0 2 1 0,0-2-2 0,-2 6 0 0,2 1 1 16,-6-2 1-16,6 0-2 0,0 4 0 0,0 0 2 16,6 1-1-16,0-4-1 0,-1-1 0 0,1 2 0 15,-2-5 1-15,-1 1-1 0,3-1 0 0,-4 2 1 16,-2-4 0-16,5 0-1 0,-3 2 0 0,4-2 2 0,3 0 1 16,-1 4-3-16,-3-4 0 0,1 0 2 0,-3 2 1 15,3 1-3-15,0-3 0 0,-1 0 2 0,1 2 2 16,1 2-4-16,4-4 0 0,2 2 2 0,0 1 0 15,-1-2-2-15,1-5 0 0,-2 1 3 0,-2-1-1 16,2 1-2-16,1-2 0 0,1-2 1 0,-2 2 1 0,2-2-2 16,5 2 0-16,9 2 1 0,-3-4 0 0,0 2-1 15,0-4 0-15,-3 3 2 0,-3-1-1 0,1 2-1 16,0-5 0-16,3-1 1 0,-3 1 0 0,1 1-1 16,-1-3 0-16,-1 4 1 0,1-4 1 0,0-4-2 15,-3 4 0-15,-1-5 0 0,2 2 1 0,-4-1-1 16,-2-1 0-16,-3 2 1 0,-1-4 1 0,1 2-2 0,1-2 0 15,-2 1 1-15,6-2 0 0,-1 1-1 0,-1-2 0 16,-4 1 1-16,4 2 0 0,-3-2-1 0,-1 1 0 16,-1-2 0-16,-4-3 1 0,2 3-1 15,-3-3 0-15,3 0 0 0,-2-2 1 0,2-1-1 0,-1-3 0 0,7 3 1 16,-3-2 2-16,-1-4-3 16,-1 2 0-16,1 1 2 0,1-1 0 0,1 2-2 0,-3 0 0 0,1-4 2 15,0 2 1-15,-4 2-3 16,3-4 0-16,-5 4 1 0,0 1 1 0,0-1-2 0,0-1 0 15,0 6 1-15,0 2 1 0,-2-4-2 0,-1 2 0 0,3-5 3 16,-6-2-1-16,4 1-2 0,-4-2 0 0,5 2 2 0,-3-3 0 0,-4 6-2 16,3-2 0-16,-3-4 2 0,-1 2 0 0,2 2-2 15,-1-1 0-15,3 3 2 16,-3-3 0-16,-1 3-2 0,1 3 0 0,1 0 4 0,-1-2-1 0,-3 2-3 16,0-1 0-16,-2-2 3 0,0 1 2 0,2 2-5 15,-2 0 0-15,5 3 3 0,-3 2 2 0,4 2-5 16,-3 2 0-16,10 3 2 0,-3-6 1 0,3 6-3 15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1T08:01:12.87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680 7713 377 0,'0'-3'0'0,"0"3"5"0,0 0 1 0,0 0-6 0,-13-18 0 0,13 18 13 0,0-1 1 0,0 1-14 0,0 0 0 0,0 0 30 0,0 0 0 0,0 0-30 15,0 0 0-15,0 0 53 0,0 0 0 0,0 0-53 16,0 0 0-16,0 0 38 0,0 0 0 0,0 0-38 0,0 0 0 15,0 0 45-15,0 0 0 0,0 0-45 0,0 0 0 16,0 0 59-16,0 0 2 0,0 0-61 0,0 0 0 16,0 0 114-16,0 0 1 0,0 0-115 0,-2-2 0 15,2 2 133-15,-5-4 2 0,5 4-135 0,-10-3 0 16,10 3 136-16,-7-4 1 0,7 4-137 0,-6-1 0 16,6 1 124-16,-2 0 1 0,2 0-125 0,-5-5 0 0,5 5 109 15,-8-4 0-15,8 4-109 0,-9-7 0 0,9 7 92 16,-7-12 1-16,7 12-93 0,-8-14 0 0,8 14 82 0,-4-12 0 15,4 12-82-15,-1-9 0 0,1 9 66 0,-6-6 1 16,6 6-67-16,0-6 0 0,0 6 61 0,0-12-1 16,0 12-60-16,0-8 0 0,0 8 50 0,0-11-1 15,0 11-49-15,0-10 0 0,0 10 46 0,6-16 1 0,-6 16-47 16,5-14 0-16,-5 14 45 0,2-13 1 0,-2 13-46 16,6-19 0-16,-6 19 42 0,18-21-1 0,-18 21-41 15,17-19 0-15,-17 19 33 0,7-18-1 0,-7 18-32 16,12-12 0-16,-12 12 25 0,13-7 1 0,-13 7-26 15,15-10 0-15,-15 10 17 0,22-10 1 0,-22 10-18 16,32-11 0-16,-32 11 12 0,35-10 0 0,-35 10-12 0,26-2 0 16,-26 2 9-16,19 0 0 0,-19 0-9 15,13 0 0-15,-13 0 8 0,11 0 1 0,-11 0-9 0,9 0 0 16,-9 0 11-16,11 0 0 0,-11 0-11 16,12 5 0-16,-12-5 12 0,13 7-1 0,-13-7-11 0,11 9 0 0,-11-9 9 15,9 5 1-15,-9-5-10 0,11 7 0 0,-11-7 9 16,8 9 1-16,-8-9-10 0,9 12 0 0,-9-12 9 15,8 17 0-15,-8-17-9 0,5 17 0 0,-5-17 7 16,8 21 1-16,-8-21-8 0,7 19 0 0,-7-19 4 0,9 17 2 16,-9-17-6-16,6 13 0 0,-6-13 3 15,2 12 2-15,-2-12-5 0,5 14 0 0,-5-14 2 0,2 19 0 16,-2-19-2-16,-2 20 0 0,2-20 1 0,-3 21 1 0,3-21-2 16,-8 21 0-16,8-21 2 0,-7 24 0 15,7-24-2-15,-13 33 0 0,13-33 2 0,-19 29 0 0,19-29-2 16,-24 33 0-16,24-33 1 0,-30 30 2 0,30-30-3 15,-32 26 0-15,32-26 1 0,-31 24 1 0,31-24-2 16,-30 24 0-16,30-24 2 0,-21 24 1 0,21-24-3 16,-24 21 0-16,24-21 2 0,-26 21 1 0,26-21-3 15,-22 15 0-15,22-15 2 0,-13 13 2 16,13-13-4-16,-11 10 0 0,11-10 3 0,-8 9 2 16,8-9-5-16,-6 7 0 0,6-7 1 0,-7 5 0 0,7-5-1 0,-4 3 0 15,4-3 1-15,-3 7 0 0,3-7-1 0,-4 5 0 16,4-5 1-16,0 4 0 0,0-4-1 0,0 1 0 15,0-1 1-15,0 4 1 0,0-4-2 16,0 3 0-16,0-3 1 0,11 0 0 0,-11 0-1 0,26 0 0 0,-7-3 1 16,3 1 1-16,-1 0-2 15,-5 1 0-15,-6 1 1 0,-1 0 0 0,-2 0-1 0,1 0 0 16,-3 0 3-16,1 0-1 0,7 0-2 0,4 0 0 0,3-4 2 16,5 4 0-16,-5 4-2 0,2-4 0 0,-1 0 3 0,-2 0 0 15,-3-4-3-15,-3 4 0 0,0 0 2 0,-7 0 0 0,-6 0-2 16,13 0 0-16,-13 0 3 0,6 0-1 0,-6 0-2 15,7 7 0-15,-7-7 2 0,4 5 0 16,-4-5-2-16,2 4 0 0,-2-4 2 0,5 2 0 0,-5-2-2 16,2 3 0-16,-2-3 1 0,6 4 1 0,-6-4-2 15,0 0 0-15,0 0 1 0,0 0 2 0,0 0-3 16,0 0 0-16,0 0 1 0,0-4 0 0,0 4-1 16,0-2 0-16,0 2 0 0,0-1 1 0,0 1-1 15</inkml:trace>
  <inkml:trace contextRef="#ctx0" brushRef="#br0" timeOffset="1381.71">1274 7412 1658 0,'0'0'0'0,"0"0"90"0,0 0 0 0,0 0-1 0,6-3 1 0,-6 3-35 0,2 0 0 0,-2 0 0 0,0 3 0 16,0-3-53-16,0 0 2 0,0 0-2 0,-6-3 1 15,6 3-5-15,-2-9 0 0,-3 0 0 0,-6-1 1 16,0-2-15-16,-3-2 0 0,1 5 0 0,2-1 1 0,4 3-6 16,1 3 2-16,6 4 0 0,-9-12 0 0,3 4 9 15,1 4 1-15,5 4 0 0,-11-12 0 0,3 7 8 16,-3 1 0-16,3-4 0 0,-3 1 0 0,0-2 3 15,2 1 0-15,-2-1 0 0,-2 0 1 0,5 1 11 0,-3 1 2 16,3-2-1-16,-3 0 0 0,6 6 12 0,-1-2 1 16,6 5 0-16,-13-7 0 0,13 7 2 0,-13-5 0 15,13 5 0-15,-11-4 0 0,11 4 1 0,-6-3 0 16,6 3 1-16,-7-4-1 0,7 4-2 0,-11-1 0 16,3-3 1-16,3-1-1 0,-7 1-3 15,-1 1-1-15,0-1 1 0,0 3 1 0,2-3-4 0,4 4-1 0,-5-3 0 16,5-1 2-16,-4 3-7 15,3 1 1-15,3-4-1 0,-6 4 1 0,3 0-5 0,-5 0 2 0,0 4-1 16,0-1 1-16,-9-1 12 0,1 1 0 0,3-3-27 16,-1 4 0-16,2-3 23 0,4 6 1 0,2-1-24 0,3 1 0 15,8-7 23-15,-11 3 2 0,4 2-25 0,-1-3 0 16,3 1 23-16,-3 4-1 0,-3-2-22 0,4 1 0 16,-4-3 18-16,3 1 1 0,-3-1-19 0,0 2 0 0,1 2 18 15,-1 2 1-15,0-6-19 0,-2 2 0 0,2 2 18 16,1 2 0-16,-1 0-18 0,0-1 0 0,0 1 15 15,3-2 0-15,3 2-15 16,-3-6 0-16,3 4 14 0,-3 0 0 0,3-2-14 0,-1 2 0 0,6-7 10 0,-13 12 2 16,8-3-12-16,-1-1 0 0,0 1 7 0,3 0 2 15,-7 1-9-15,3 2 0 0,-6 2 7 16,-4 2 0-16,4-1-7 0,6-1 0 16,1 0 4-16,0 0 2 0,6 0-6 0,-1-2 0 0,1 0 3 0,0-4 1 0,-4 5-4 15,2-1 0-15,-4 5 3 0,1 0 0 0,-1-1-3 16,4-1 0-16,-1 3 3 0,1-6 0 0,-4 0-3 15,-1 0 0-15,3 0 2 0,-3 0 2 16,7 2-4-16,3 2 0 0,5 5 4 0,5-1 1 0,-6 1-5 16,-1-4 0-16,-12 1 3 0,-1 1 2 15,1-4-5-15,4 3 0 0,2-5 4 0,0 3 0 0,0-4-4 0,0 0 0 16,0-3 5-16,0-2-1 0,2 3-4 0,2 1 0 16,3-1 0-16,1 0 2 0,3 2-2 0,0 2 0 15,-3 2 0-15,3-4 1 0,-4 0-1 0,1-2 0 16,-3-1 0-16,-5 2 0 0,6-3 0 0,-4-3 0 0,3 2 0 15,-1-2 0-15,-2 2 0 0,4 2 0 0,1 3 0 16,0-3 1-16,3 3-1 0,-3-3 0 0,1 3 1 0,3-4 0 16,2-1-1-16,-2 4 0 0,2-3 1 0,6 1 1 31,-6 1-2-31,-2-1 0 0,0-4 2 0,-3 2 0 0,3-3-2 0,-4 1 0 0,4-2 1 0,-3-1 1 0,5 1-2 16,0 1 0-16,4 1 1 0,1 2 0 0,1-2-1 15,0-1 0-15,1-1 3 0,-1-3-1 0,3 2-2 31,-3 0 0-31,-1-1 2 0,1-1 2 0,-4 0-4 0,4-1 0 0,-1 1 2 0,1 0 1 0,-1-2-3 16,-1 0 0-16,-4 2 4 16,0 0-1-16,0 0-3 0,-2-3 0 0,-3 3 1 0,3-6 1 0,-3 3-2 15,3 0 0-15,0-1 1 0,-2 1 0 16,2 1-1-16,-3-3 0 16,3 1 0-16,-5-3 2 0,1 2-2 0,1-4 0 15,3 1 0-15,0-3 1 0,2 1-1 0,-7 3 0 16,1-2 0-16,-3 1 0 0,-2 1 0 0,3 2 0 15,3-2 0-15,-1 2 0 0,-1-4 0 0,-1-1 0 0,1-1 0 16,-1 1 0-16,3-1 0 0,-3 1 0 0,1 0 0 16,0-2 0-16,-1-1 0 0,-1-4 0 0,2 2-1 15,-1-5 1-15,-1 3 0 0,-2 0 0 0,3-2 0 0,-3 2 0 16,2-1 0-16,-2 1 0 0,-2 1 0 16,-2 4 0-16,2-5 0 0,2-2 0 0,2 2 0 15,-3-1 0-15,1-4 0 0,2 3 0 0,3-4 0 0,-3 1 0 16,-2 1 0-16,-2 0 0 0,0 0 0 0,0 1 0 0,0-1 0 15,0 0 0-15,0 2 0 0,0-2 0 0,0 6 0 16,0 1 0-16,0-3 0 0,2 1 0 0,2 7 0 16,-4-3 0-16,1 4 0 0,3-1 1 0,-2-1-1 15,-2-3 0-15,0 1 0 0,0 0 1 0,0-2-1 16,-6 1 0-16,5 0 0 0,-5 1 1 0,4 4-1 16,-2 1 0-16,-1-2 0 0,-1 0 0 0,3-1 0 0,-3 5 0 15,-3-4 0-15,1 2 0 0,-3 2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1T08:01:23.76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632 10132 603 0,'0'0'0'0,"0"0"51"0,0 0 0 0,0 0-51 0,11-3 0 0,-11 3 73 0,4 0 0 0,-4 0-73 0,0 0 0 0,0 0 100 0,-4 0 0 0,4 0-100 0,-2-2 0 15,2 2 79-15,-6-1 0 0,6 1-79 0,-7-2 0 0,7 2 60 16,-9-4-1-16,9 4-59 0,-8-3 0 0,8 3 57 15,-5 0 1-15,5 0-58 0,-2-2 0 0,2 2 54 16,-6 0 0-16,6 0-54 0,-4-3 0 0,4 3 53 0,-1-4 1 16,1 4-54-1,-6 0 0-15,6 0 74 0,-2-2 1 0,2 2-75 0,-6-1 0 0,6 1 78 0,0 0 0 0,0 0-78 16,0 0 0-16,0 0 71 0,0 0 1 0,0 0-72 16,0-2 0-16,0 2 64 0,0-5 0 0,0 5-64 15,0-4 0-15,0 4 54 0,0-3 1 0,0 3-55 16,0-4 0-16,0 4 49 15,0-5 2-15,0 5-51 0,6-10 0 0,-6 10 43 0,6-12 1 0,-6 12-44 16,9-14 0-16,-9 14 40 16,22-14 1-16,-22 14-41 0,15-12 0 15,-15 12 31-15,13-7 2 0,-13 7-33 0,17-7 0 0,-17 7 29 0,13-2 1 0,-13 2-30 0,19-7 0 16,-19 7 28-16,22-6 0 0,-22 6-28 0,26-4 0 16,-26 4 25-16,34 0 0 0,-34 0-25 15,30 0 0-15,-30 0 22 16,26 0 1-16,-26 0-23 0,22 0 0 0,-22 0 23 15,11 5 1-15,-11-5-24 0,2 5 0 0,-2-5 19 16,6 4 1-16,-6-4-20 0,7 3 0 0,-7-3 16 16,19 7 1-16,-19-7-17 0,16 7 0 0,-16-7 14 15,8 7 1-15,-8-7-15 0,5 7 0 0,-5-7 12 0,0 7 0 16,0-7-12-16,-3 12 0 0,3-12 12 0,-4 19 0 16,4-19-12-16,-9 21 0 0,9-21 9 0,-8 22 0 15,8-22-9-15,-13 26 0 0,13-26 9 0,-11 21 0 16,11-21-9-16,-11 21 0 0,11-21 6 0,-15 26 0 0,15-26-6 15,-22 24 0-15,22-24 6 0,-32 16 0 0,17-8-6 16,-2 1 0-16,-1-4 3 0,-1 2 1 0,6 2-4 16,0-4 0-16,7-2 3 0,1 1 0 0,5-4-3 15,-13 8 0-15,13-8 2 0,-13 4 2 0,13-4-4 16,-12 9 0-16,12-9 3 0,-1 1 1 0,1-1-4 0,-4 4 0 16,4-4 3-16,-2 3 0 0,2-3-3 0,0 4 0 15,0-4 1-15,0 3 1 0,0-3-2 0,0 5 0 16,0-5 2-16,13-3-1 0,-2 1-1 0,-1 0 0 15,4 1 0-15,1-1 1 0,2 2-1 0,-2 0 0 16,2 0 0-16,-2 2 0 0,0 1 0 0,0 2 0 16,-2-3 0-16,0 2 0 0,3-1 0 0,3 2 0 15,0 2 1-15,1-2 0 0,-1 2-1 0,-2-3 0 0,-1 1 2 16,-3 0 1-16,0 2-3 0,-5 2 0 0,-1-6 1 16,-3 2 0-16,-4-5-1 0,7 11 0 0,-7-11 0 15,6 8 1-15,-6-8-1 0,6 7 0 0,-6-7 0 16,2 7 1-16,-2-7-1 0,5 12 0 0,-5-3 0 0,-2 1 0 15,-1 1 0-15,1-3 0 0,2 3 0 0,-6-1 0 16,4 1 0-16,-2-3 0 0,-1 1 0 0,-1-6 1 0,-1 2-1 16,-1 1 0-16,-3-1 1 0,0 0 0 0,-4-1-1 15,-4 1 0-15,-5-5 0 0,-2 1 2 0,-4 1-2 16,-1-2 0-16,1-2 0 0,4 1 1 0,0-4-1 16,3 1 0-16,10-1 0 0,0 0 0 0,6-2 0 15,-2 0 0-15,3-5 0 0,2 3 0 0,-1-7 0 16</inkml:trace>
  <inkml:trace contextRef="#ctx0" brushRef="#br0" timeOffset="1301.51">1015 9850 1344 0,'0'-3'0'0,"0"3"48"0,0-4 2 0,0-9-50 0,0 6 0 0,0 7 44 0,-1-9 1 0,1 9-45 0,-6-3 0 0,6 3 9 15,-6-9 1-15,6 9-10 16,-5-7 0-16,5 7 1 0,-8-5 2 0,8 5-3 15,-11-12 0-15,11 12 1 0,-13-12 0 0,13 12-1 0,-11-9 0 0,4 2 7 16,1 2 1-16,6 5-8 16,-13-5 0-16,7 3 18 0,-1 0 1 0,-1 2-19 0,-3-3 0 15,0 1 36-15,0-2-1 0,3 4-35 0,1-3 0 0,7 3 50 16,-11-5 0-16,3 3-50 0,1 0 0 0,-2 2 46 0,1-3 1 16,-3 3-47-16,-2 0 0 0,-6-2 50 0,-7 2 0 0,8 2-50 15,-1 1 0-15,6 1 52 0,2-2 0 16,3-1-52-16,3 1 0 0,5-2 48 15,-8 3 1-15,8-3-49 0,-17 9 0 0,6-7 51 0,-2 3 0 0,0 2-51 32,0 0 0-32,2-2 49 0,3 2-1 0,8-7-48 0,-11 9 0 0,0-6 39 0,4 1 1 0,-1 1-40 15,3-3 0-15,5-2 35 0,-13 12 0 0,5-5-35 0,-3-2 0 32,3 2 31-32,-3 1 1 0,0 1-32 0,0 0 0 15,3-1 23-15,-3 3 2 0,4-3-25 0,-4-3 0 16,3 2 24-16,3 2 0 0,-1-4-24 0,-1 2 0 0,1 2 19 15,4-6 2-15,-3 6-21 0,-1 3 0 0,-1-2 18 16,1 4 1-16,0-3-19 0,1-1 0 0,3-1 15 0,-4-1 2 16,-1 4-17-16,-2-3 0 0,1 3 14 0,1 2 0 15,-1 0-14-15,4 0 0 0,3-2 15 0,1 3 0 16,-4 3-15-16,2-6 0 0,2 0 11 0,-4-2 0 16,2 2-11-16,2 4 0 0,-1-4 10 0,-3 0 1 0,4 2-11 15,-2 2 0-15,-4-1 10 0,3-3 0 0,1 1-10 16,0 0 0-16,2-1 8 0,0-3 0 0,0 3-8 15,0 2 0-15,2 0 7 0,0-2 0 0,1 2-7 16,3 3 0-16,-4 2 7 0,3 0 1 0,1 0-8 16,0-5 0-16,-5 2 8 0,5-1 1 0,-4-3-9 15,2-1 0-15,3 1 7 0,-1 0 1 0,1 0-8 16,-1-1 0-16,1 2 5 0,2 1 2 0,-1 0-7 16,-2-2 0-16,1 0 7 0,0 2 1 0,3-2-8 0,-3 0 0 15,6-3 6-15,-2 3 1 0,2-3-7 0,0 3 0 16,4-3 7-16,-4 3 0 0,2-4-7 0,2 4 0 0,-4-3 6 15,-2 0 2-15,4-1-8 0,2-1 0 0,2 0 7 16,-1 0 1-16,1 0-8 16,-1-3 0-16,1 1 8 0,0-2 0 0,1 1-8 0,4-1 0 0,4-1 4 15,-2 1 1-15,1-3-5 0,-5 0 0 0,-3 0 2 0,-5-3 0 16,5 1-2-16,-2 0 0 0,-4 4 1 0,2 0 0 16,-4 1-1-16,0-3 0 0,-3 0 1 0,-5-3 0 15,-3 3-1-15,13-5 0 0,-5 1 2 0,3 1 0 16,-4-2-2-16,5-4 0 0,-3-1 1 0,2-3 0 15,0 1-1-15,-3 2 0 0,3 3 1 0,-4 2 0 0,1-6-1 16,-3 1 0-16,1-2 1 0,0 0 1 0,-5-4-2 16,5 4 0-16,3 2 1 15,-1-1 0-15,-3 1-1 0,1 0 0 0,-2-1 0 0,1 1 1 16,1-2-1-16,-1-2 0 0,1-5 1 16,2 1 0-16,-5 1-1 0,-1-4 0 0,4 2 1 0,-6 0 0 0,5 0-1 15,-3 0 0-15,4 2 3 0,-4 3-1 0,1-3-2 16,-3 1 0-16,2-1 1 0,-2 3 1 0,0 0-2 15,0 0 0-15,0 1 3 0,0-1 0 0,0-2-3 0,0 1 0 16,-2-4 2-16,2-2 0 0,-3 0-2 16,1 0 0-16,2 0 3 0,-2-1-1 0,-2 5-2 0,4-2 0 15,-2 5 2-15,-3-2 1 0,1 4-3 0,2 0 0 0,-3 2 3 16,-3 1 0-16,2 2-3 16,1 0 0-16,-3-2 2 0,1-1 1 0,-4 0-3 0,0 1 0 0,-4-1 3 0,-2-1 1 15,4 3-4-15,-6 1 0 0,3 0 4 16,-3 0 0-16,0 0-4 0,-1 0 0 0,-4 0 5 0,-3 0-1 15,-4 0-4-15,-5 0 0 0,-1 2 4 0,0 2 0 16,0-6-4-16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1T08:01:36.398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579 12133 694 0,'0'-4'0'0,"0"4"221"0,0-3 0 0,0 3-221 0,0-22 0 0,0 22 101 15,0-6 0-15,0 6-101 0,-3 0 0 0,3 0 69 0,0-1-1 0,0 1-68 16,0-4 0-16,0 4 47 0,0-3 2 0,0 3-49 15,-2 0 0-15,2 0 53 0,0-2 1 0,0 2-54 0,0 0 0 16,0 0 73-16,0 0 0 0,0 0-73 0,0-4 0 0,0 4 73 16,0 0 0-16,0 0-73 0,0-1 0 15,0 1 70-15,0 0 0 0,0 0-70 0,0 0 0 16,0 0 67-16,0 0 0 0,0 0-67 0,0 0 0 0,0 0 64 16,0 1 1-16,0-1-65 0,0 13 0 0,0-13 58 0,0 19 2 0,0-19-60 15,0 26 0-15,-2-9 49 0,-2 0 1 0,4 2-50 16,0-5 0-16,0 2 42 0,6-2 2 0,1-1-44 15,-1 5 0-15,0-3 39 16,-1 4 2-16,3 0-41 0,-3-3 0 0,-3 1 34 16,2-1 1-16,3 1-35 0,-1 0 0 0,5 1 32 0,-4-1 0 0,5 0-32 0,-5-1 0 15,-1-1 29-15,1 1 0 0,4-4-29 0,0-1 0 0,-1-1 23 16,1-3 1-16,-5-4-24 0,1 1 0 0,-7-4 19 16,6 3 0-1,-6-3-19-15,1 4 0 0,-1-4 11 0,4 3 1 16,-4-3-12-16</inkml:trace>
  <inkml:trace contextRef="#ctx0" brushRef="#br0" timeOffset="915.98">1015 12045 1803 0,'4'-11'0'0,"-4"3"103"0,0 1 1 0,-4-28-104 0,4 11 0 15,-1 12 76-15,-3 1-1 0,4 11-75 0,-2-10 0 0,2 3 45 0,-4 2 0 0,2-4-45 0,-3 1 0 16,-1-1 36-16,-1 2-1 0,-1-2-35 0,-3-1 0 0,-2 3 28 15,-4 4 2-15,2-4-30 0,-3 1 0 0,-1 0 27 0,-5 0 1 16,5 1-28-16,1 2 0 0,-1-4 23 0,0 2 2 16,-5 1-25-16,4 4 0 0,-5 0 25 0,1 0-1 15,0 0-24-15,5 0 0 0,1-2 25 0,1 1 1 16,-2-1-26-16,1 2 0 0,-1-4 26 0,0 3-1 0,1 1-25 16,3 1 0-16,-2 3 32 0,4-4 0 0,-2 2-32 15,-2-1 0-15,4 1 34 0,0 2 0 0,0-1-34 16,2 1 0-16,0 1 29 0,4-2 0 0,-5 4-29 15,5 0 0-15,-4 0 26 0,3 2 0 0,3-1-26 16,-1 4 0-16,-5 0 22 0,3 1 1 0,1-1-23 16,1 0 0-16,6 2 18 0,-1 1 1 0,-3 3-19 0,-2-6 0 15,1 0 15-15,-3 0 1 16,1 0-16-16,1 2 0 0,1 0 16 0,-3-2-1 0,1 0-15 16,1 0 0-16,0-2 13 0,3 1-1 0,1 1-12 15,2 3 0-15,0 6 11 0,0-2 1 0,5 2-12 16,-3 0 0-16,2 1 10 0,-4 3 1 0,0-1-11 15,2 0 0-15,2 2 9 0,-3 0 1 0,5 0-10 16,-4-4 0-16,4-1 7 0,-1 0-1 0,1 0-6 16,-6-1 0-16,5 1 6 0,-3 0 0 0,4 0-6 0,-4-2 0 0,3-2 5 15,5 0 1-15,-3 2-6 0,6-3 0 0,0 0 5 16,6 1 1-16,-6 0-6 0,0-1 0 0,-2-1 5 0,0 1 0 16,-3 1-5-16,3-1 0 0,-4-1 6 0,-1-1-1 15,7-2-5-15,0 0 0 0,9 1 5 0,-1-1 1 16,3 0-6-16,-5-2 0 0,-6 1 3 0,-2-3 1 0,4 1-4 15,2 0 0-15,3-3 5 0,2 0-1 0,3-1-4 16,-5-2 0-16,-1 1 4 0,-1-1 0 0,5-3-4 16,-3 2 0-16,-1 0 4 0,-1-2-1 0,1-2-3 15,-2 0 0-15,-2-1 3 0,2-2 1 0,-4-1-4 16,0-1 0-16,0 1 1 16,-2-1 1-16,0 0-2 0,-2 0 0 0,4-2 2 15,4-1 1-15,-4-1-3 0,-2-1 0 0,-3-2 2 0,3 1 0 16,-4-1-2-16,5 0 0 0,-5 0 2 0,1 0 2 15,-3-1-4-15,1-3 0 0,-1-1 3 0,-3 0 0 0,2-2-3 16,2 1 0-16,-5 1 4 0,5-2-1 0,-4 4-3 16,2-2 0-16,-4 5 2 0,1-4 2 0,3 3-4 15,-4-1 0-15,0 2 3 0,0 4 0 0,-4 0-3 0,3-3 0 16,-3-4 4-16,2 2 0 0,-4-1-4 16,5 0 0-16,-5 1 4 0,2 1 0 0,2 2-4 15,-3-2 0-15,-3-5 5 0,-3 0-1 0,0 0-4 0,-2-2 0 0,-6-1 5 16,-1-3 0-16,-4 3-5 0,-1-1 0 0,-4-1 6 0,-3 0-1 15,4 3-5-15,0 4 0 0,7 1 3 0,-3 3-1 16,6 0-2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1T08:01:44.947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468 14476 816 0,'0'-3'0'0,"0"3"6"0,0-4 0 0,0 4-6 0,-4-22 0 0,4 22 11 0,0-5 0 15,0 5-11-15,-2 0 0 0,2 0 24 0,0-2-1 0,0 2-23 0,-2-4 0 0,2 4 78 16,-4-1-1-16,4 1-77 0,-5-7 0 0,5 7 47 0,-2-11 0 0,2 11-47 16,-6-15 0-16,6 15 65 0,-5-23 1 0,5 23-66 15,-6-22 0-15,6 22 64 0,0-14-1 0,0 14-63 16,0-14 0-16,0 14 85 0,0-12 0 15,0 12-85-15,0-7 0 0,0 7 87 0,0-12 2 0,0 12-89 0,6-10 0 16,-6 10 85-16,11-13 1 0,-11 13-86 16,13-10 0-16,-13 10 69 0,17-14 1 0,-17 14-70 15,18-17 0-15,-18 17 57 0,23-12 1 0,-23 12-58 0,30-11 0 0,-30 11 52 16,29-5 0-16,-29 5-52 16,25-3 0-16,-25 3 43 0,15-2 2 0,-15 2-45 15,13 0 0-15,-13 0 37 0,22 7 0 0,-22-7-37 0,19 3 0 0,-19-3 33 16,24 7 1-16,-24-7-34 0,15 7 0 0,-15-7 27 15,11 12 1-15,-11-12-28 0,19 12 0 0,-19-12 23 16,26 16 2-16,-26-16-25 16,24 19 0-16,-24-19 19 0,17 17 1 0,-17-17-20 0,7 18 0 0,-7-18 18 0,0 20 1 15,0-20-19-15,0 23 0 0,0-23 18 0,2 24 0 16,-2-24-18-16,9 24 0 0,-9-24 18 0,2 21 0 16,-2-21-18-16,6 19 0 0,-6-19 18 0,2 21 0 0,-2-21-18 15,3 22 0-15,-3-22 16 0,-5 30-1 0,5-30-15 16,-11 21 0-16,11-21 16 0,-15 20 0 0,15-20-16 15,-13 18 0-15,13-18 15 0,-12 17 2 0,12-17-17 16,-22 16 0-16,22-16 15 0,-20 15-1 0,20-15-14 16,-30 17 0-16,30-17 14 15,-28 21-1-15,28-21-13 0,-19 16 0 0,19-16 9 0,-11 10 0 0,11-10-9 0,-7 11 0 16,7-11 8-16,-15 13 0 0,15-13-8 16,-15 11 0-16,15-11 7 0,-17 8 0 0,17-8-7 15,-9 9 0-15,9-9 5 0,-4 4 1 0,4-4-6 0,0 3 0 0,0-3 3 16,0 2 0-1,0-2-3-15,0 0 0 0,0 0 3 0,0 0 0 0,0 0-3 16,0 0 0-16,0 0 2 0,7 0 2 0,-7 0-4 0,17 0 0 0,-17 0 3 16,11 0 2-16,-11 0-5 0,25-2 0 0,-7 0 4 0,3-1 1 31,3-1-5-31,2 1 0 0,0-1 3 0,4 1 1 0,-4 1-4 16,-4-1 0-16,-3 1 4 0,-6 2 0 0,-2 0-4 15,-3-2 0-15,-8 2 5 0,7 0-1 16,-7 0-4-16,9 0 0 0,-9 0 5 0,8 0-1 0,-8 0-4 0,7 0 0 0,-7 0 5 0,6 0-1 0,-6 0-4 15,7 0 0-15,-7 0 2 0,6 0 1 0,-6 0-3 32,4 0 0-32,-4 0 1 0,7 0 0 0,-7 0-1 15</inkml:trace>
  <inkml:trace contextRef="#ctx0" brushRef="#br0" timeOffset="1120.08">1116 14300 1549 0,'0'-7'0'0,"0"7"93"0,-2-5 2 16,-5-21-95-16,-3 8 0 0,9 8 51 0,-1 5 1 0,2 5-52 0,-6-7 0 0,6 7 18 0,-9-11 0 0,5 4-18 0,-1 1 0 0,-1-1 8 0,-2-2 1 0,-1 0-9 15,2 1 0-15,1-1 5 0,-5 0 2 0,3 1-7 16,3 1 0-16,-1-2 12 0,-1 0 1 0,-1 3-13 16,3 0 0-16,5 6 20 0,-13-12 1 0,7 5-21 15,-1 0 0-15,-4-1 27 0,3 1 0 0,-3-4-27 16,0 3 0-16,1-1 42 0,-1 0-1 0,0 1-41 15,4 1 0-15,-5 2 44 0,1-1 1 0,4 0-45 16,-1 0 0-16,3 3 41 0,-1 1 2 0,6 2-43 16,-13-5 0-16,6 2 39 0,-3-1 2 0,3 2-41 0,-8 1 0 15,-7-3 34-15,-3 1 1 0,5 1-35 0,-2 0 0 16,7 1 32-16,-4 1 0 0,6 0-32 0,2 0 0 16,0 0 33-16,3 0-1 0,8 0-32 15,-11 0 0-15,4 0 33 0,1 3 0 0,-2 0-33 16,1-1 0-16,-4 2 28 0,0-4 2 0,-2 3-30 15,0 1 0-15,0-3 28 0,-1 1 0 0,3 0-28 0,0-1 0 0,4 1 24 16,-5 0 1-16,5 1-25 0,-4-3 0 0,3 2 19 16,-3 2 1-16,4 1-20 0,-4 0 0 0,3 0 17 0,3-3 0 15,-3 3-17-15,-1 0 0 0,1 0 12 0,1-1 1 16,1-1-13-16,-1 3 0 0,-2 0 11 0,1 1 0 0,8-7-11 16,-11 11 0-16,11-11 10 0,-8 12 0 15,7-3-10-15,-3-1 0 0,2 1 9 0,2 0 1 0,-6-1-10 16,1 3 0-16,-3-1 8 0,1 6 0 0,-2-1-8 15,7 1 0-15,-2 1 7 0,4-3 0 0,0 1-7 16,-2 1 0-16,2-2 5 0,0-2 1 0,0-2-6 16,0 1 0-16,-2-1 6 0,-1 0-1 0,3 3-5 15,0 2 0-15,0 6 6 0,3-2-1 0,-1 0-5 16,4-2 0-16,-6 1 6 0,0-5 1 16,2 5-7-16,1 1 0 0,-1 0 6 0,-2 0 1 15,4-2-7-15,-4 0 0 0,-4-1 6 0,4 0 0 16,0-3-6-16,0 1 0 0,6 0 5 0,1 0 1 0,-1 0-6 15,-2 0 0-15,-4 1 3 0,-4 3 0 0,8-3-3 0,3-3 0 0,4 2 4 16,2 0-1-16,0-2-3 0,-5 0 0 0,-3 0 3 16,1 0 1-16,-1 1-4 15,3-3 0-15,3 0 2 0,-2 1 1 0,3-1-3 0,1 0 0 0,3 1 3 0,-3-1-1 16,0 1-2-16,-1-3 0 0,-5-1 1 16,-1-2 1-16,1 1-2 0,2-3 0 0,-1 0 0 0,-1 1 1 15,1 1-1-15,9 2 0 0,1-2 0 0,1 0 0 16,1-1 0-16,-1-1 0 0,-2-1 0 0,1 0 0 15,1 1 0-15,0 1 0 0,5-3 0 0,2 1 0 16,-2 0 0-16,-3 0 0 0,-3-2 0 0,5-2 0 0,-5 0 0 16,-3 0 0-16,2 1 0 0,-4-1 0 0,-2 0 0 15,-3 1 0-15,-1-1 0 0,-1 0 0 0,5-1 0 16,0-3 0-16,2-2 0 0,0-4 0 0,4 0 0 16,-8 1 0-16,2 3 0 0,-3-1 0 0,3 0 0 15,-5-1 0-15,1-1 0 0,-1 1 0 0,-1 0 0 16,1-1 0-16,-1-1 0 15,-1-2 0-15,2 0 0 0,-1-1 0 0,3-2 0 0,1-1 0 0,-1 1 0 0,-3 1 0 16,3-1 0-16,-1 0 0 16,2-1 0-16,-1 1 0 0,-3 2 0 0,3-1 2 0,-3 0-2 0,1 3 0 0,-6 1 0 15,2 1 1-15,2 1-1 16,-4-2 0-16,-4-2 1 0,2 0 0 0,2 0-1 0,-4 0 0 0,2 2 0 0,2 0 1 16,-1-2-1-1,-3 0 0-15,4 4 0 0,-2 0 1 0,-2-3-1 0,2 5 0 0,-3-1 1 16,-1 0 0-16,-1-1-1 0,-4-2 0 0,-2-2 1 15,0 0 2-15,0 2-3 0,-1 2 0 0,3 3 0 16,0 2 1-16,4-6-1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1T08:01:54.764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661 16466 525 0,'0'0'0'0,"0"0"305"0,0 0 1 16,0 0-306-16,-7-8 0 0,7 8 142 0,0-2-1 0,0 2-141 0,0 0 0 0,0 0 37 0,0 0 0 0,0 0-37 0,0 0 0 15,0 0 11-15,0 0 1 0,0 0-12 0,0 0 0 16,0 0 1-16,0 0 0 0,0 0-1 0,0 0 0 0,0 0-1 16,-6 0 1-16,6 0 0 0,-1-2 0 0,1 2 1 15,-10-2 0-15,10 2-1 0,-5-1 0 0,5 1 10 16,-2 0 1-16,2 0-11 0,-6 0 0 0,6 0 42 16,-2 0-1-16,2 0-41 15,-5-2 0-15,5 2 67 0,0 0-1 0,0 0-66 0,-4-3 0 16,4 3 64-16,-2-4 1 0,2 4-65 0,-5-3 0 0,5 3 64 0,-2-4 1 15,2 4-65-15,0-3 0 0,0 3 51 0,0-4 1 16,0 4-52-16,0-3 0 0,0 3 52 0,0-4-1 16,0 4-51-16,5-7 0 0,-5 7 45 0,4-12 1 0,-4 12-46 15,11-10 0-15,-11 10 44 0,11-14 1 0,-11 14-45 16,13-10 0-16,-13 10 40 0,12-11 2 0,-12 11-42 16,15-12 0-16,-15 12 35 0,24-10 0 0,-24 10-35 15,30-11 0-15,-30 11 39 0,29-8 0 0,-29 8-39 16,32-5 0-16,-32 5 34 0,24-7 0 0,-24 7-34 15,21-4 0-15,-21 4 32 0,18 0 0 0,-18 0-32 0,13 0 0 16,-13 0 24-16,13 0 1 0,-13 0-25 0,12 2 0 16,-12-2 16-16,13 7 2 0,-13-7-18 0,11 3 0 15,-11-3 13-15,11 4-1 0,-11-4-12 0,7 5 0 0,-7-5 10 16,8 7 1-16,-8-7-11 16,6 7 0-16,-6-7 10 0,5 7 1 0,-5-7-11 0,6 12 0 0,-6-12 7 15,2 12 1-15,-2-12-8 0,0 12 0 0,0-12 8 16,0 14 0-16,0-14-8 15,-6 14 0-15,6-14 7 0,-2 14-1 0,2-14-6 0,-5 10 0 0,5-10 7 16,0 9 0-16,0-9-7 0,-2 7 0 0,2-7 6 0,0 6-1 16,0-6-5-16,-4 7 0 0,4-7 5 15,-8 9 0-15,8-9-5 0,-11 14 0 0,11-14 4 0,-13 12 0 16,13-12-4-16,-16 10 0 16,16-10 2-16,-15 11 1 0,15-11-3 0,-19 8 0 0,19-8 2 0,-19 7 1 0,19-7-3 15,-18 4 0-15,18-4 1 0,-11 3 0 0,11-3-1 16,-12 4 0-16,12-4 2 0,-9 7-1 0,9-7-1 15,-11 5 0-15,11-5 0 0,-17 7 1 0,17-7-1 16,-7 7 0-16,7-7 0 0,-6 3 1 0,6-3-1 16,-2 4 0-16,2-4 1 0,-5 3 0 0,5-3-1 15,-2 2 0-15,2-2 0 16,-4 0 1-16,4 0-1 0,-6 1 0 0,6-1 0 0,-1 7 1 0,1-7-1 0,0 4 0 16,0-4 0-16,0 3 0 15,0-3 0-15,0 4 0 0,0-4 0 0,0 2 0 0,0-2 0 0,7 0 0 0,-7 0 0 16,11 0 0-16,-11 0 0 15,11 0 0-15,-11 0 0 0,8 0 0 0,-8 0 0 0,7 0 0 0,-7 0 0 16,19 0 0-16,-19 0 0 0,24 0 0 0,-24 0 0 16,30 0 0-16,-30 0 0 0,32 0 0 0,-32 0 0 15,20 0 0-15,-20 0 0 0,24 1 0 0,-24-1 0 0,30 7 0 16,-30-7 0-16,19 4 0 0,-19-4 0 0,7 3 2 16,-7-3-2-16,8 4 0 15,-8-4 0-15,9 3 1 0,-9-3-1 0,13 3 0 0,-13-3 1 16,11 7 0-16,-11-7-1 15,8 7 0-15,-8-7 1 0,7 7 1 0,-7-7-2 0,6 7 0 0,-6-7 3 0,7 12-1 0,-7-12-2 16,6 11 0-16,-6-11 2 0,3 7 0 0,-3-7-2 16,2 7 0-16,-2-7 3 0,0 6-1 0,0-6-2 31,0 13 0-31,0-13 1 0,0 13 1 0,0-13-2 0,0 14 0 0,0-14 1 0,-5 14 1 0,5-14-2 31,-2 12 0-31,2-12 2 0,-6 11 0 0,6-11-2 0,-3 13 0 0,3-13 1 16,-8 11 0-16,8-11-1 0,-7 14 0 0,7-14 1 0,-17 10 0 0,17-10-1 0,-13 10 0 15,13-10 1-15,-15 11 1 0,15-11-2 0,-17 10 0 16,17-10 1-16,-17 7 1 0,17-7-2 16,-22 7 0-16,22-7 2 0,-35 7 0 0,35-7-2 0,-25 3 0 31,25-3 2-31,-26 0 0 0,-3 0-2 0,2-3 0 0,-8-1 1 16,3 1 0-16,6-2-1 0,-4-2 0 0,4-3 0 15,2-3 1-15,0 0-1 0</inkml:trace>
  <inkml:trace contextRef="#ctx0" brushRef="#br0" timeOffset="1431.33">1138 16371 1168 0,'2'-3'0'0,"-2"3"76"0,6-4 0 0,11-15-76 0,-8 5 0 0,-3 7 62 0,-1 6 0 0,-5 1-62 0,0-2 0 0,0 2 30 0,0-4 0 0,0 4-30 16,-5-5 0-16,5 5 19 0,-2-7 1 15,2 7-20-15,-6-7 0 0,6 7 11 0,0-8 1 0,0 8-12 16,-2-12 0-16,-1 5 11 0,3 0 2 0,-2 0-13 16,-4 0 0-16,6 7 14 0,-7-10 1 0,1 3-15 15,0 1 0-15,6 6 28 0,-11-8 0 0,11 8-28 16,-13-11 0-16,13 11 41 0,-11-10 2 0,5 3-43 16,3 2 0-16,-3-4 57 0,-3 2 1 0,1 0-58 0,1-1 0 15,1-1 65-15,-1 2 1 0,-2 2-66 0,1 0 0 16,1-2 57-16,1 0 0 0,-5 0-57 0,2 0 0 0,-6 2 55 15,0 0 1-15,2 0-56 0,-4-1 0 0,4 1 51 16,0 2 1-16,2 1-52 0,-2 0 0 0,0 1 47 16,5-1 1-16,-3 0-48 0,0 0 0 0,-2 1 36 15,-4 1 1-15,2 0-37 0,-4-2 0 0,-5 0 31 16,0 0 2-16,-2 1-33 16,7 1 0-16,8 1 29 0,0 1 1 0,3 0-30 0,3 0 0 0,5-2 28 0,-8 0 2 15,8 0-30-15,-5 0 0 0,5 0 26 0,-13 0 3 16,5 1-29-16,-3 3 0 0,0 1 24 0,-2 0 1 15,0-1-25-15,2-1 0 16,11-3 22-16,-10 4 1 0,1-1-23 0,2 0 0 0,1 1 20 16,-1-1 1-16,-1 3-21 0,-1 1 0 0,1-1 18 15,3 0 0-15,-3 2-18 0,-3-1 0 0,4 2 15 0,-5 0 1 16,5-1-16-16,0-1 0 0,1 0 11 0,0 0 0 16,-1 0-11-16,-2 0 0 0,3 1 12 0,4 3 1 0,-3-4-13 15,-1 1 0-15,-1 1 9 0,1 0 1 0,-1-1-10 16,3 3 0-16,2 1 9 0,-4 2 1 0,-1 0-10 15,3-2 0-15,4 0 9 0,0 2 0 0,-2-1-9 16,2 1 0-16,-5 0 6 0,3-2 2 0,-4 2-8 0,6 0 0 16,-3-2 8-16,1 0 0 0,2 0-8 0,-2 0 0 15,-2 1 6-15,2-1 0 0,-2 1-6 0,4 1 0 16,4 4 5-16,-2 1 1 0,-2 0-6 0,6-2 0 16,-4 0 3-16,1 1 0 0,3-3-3 0,-4 1 0 0,3-1 2 15,-3 1 2-15,2-1-4 0,1-1 0 0,1 0 1 16,2 0 1-16,-3 0-2 0,-3-2 0 0,-2-2 1 15,4-1 0-15,-2 1-1 0,-2-1 0 0,1 1 2 16,3 1 0-16,-2-1-2 0,4-1 0 0,1 1 1 0,2 1 0 16,-3-3-1-16,-4 3 0 0,3-1 0 0,-3 0 1 15,4 3-1-15,1 2 0 16,4 1 0-16,-3-1 1 0,3-1-1 16,-5-2 0-16,-1-1 0 0,3-3 0 0,-3 1 0 0,7 0 0 0,-5-1 0 0,4-1 0 0,-3-2 0 15,-1 1 0-15,-7-6 0 0,11 10 0 0,-11-10 0 16,13 9 0-1,-13-9 0-15,8 6 0 0,-8-6 0 16,17 13 0-16,-4-6 0 0,0-4 0 0,3 2 0 0,-3 0 0 0,0 1 0 0,4-3 0 0,-2 0 0 16,7 1 0-16,-1-1 0 0,3-1 0 0,0 2 0 31,-9-1 0-31,2-1 0 0,2-1 0 0,-2 1 0 0,1 0 0 16,1 0 0-16,-1-2 0 0,-3-2 0 0,2 0 0 0,-9 2 0 0,-1 0 0 0,-7 0 0 0,11-2 0 15,-11 2 0-15,13-3 0 0,-13 3 0 0,11-7 0 16,-3 4 0-16,-3-3 0 0,3 0 0 0,1-3 0 15,-1-1 0-15,5 1 0 0,-2-2 0 0,-4 1 0 0,5 0 0 16,-5-1 0 0,-1 1 0-16,1-4 0 0,0 0 0 0,3-1 0 0,-3-1 0 0,-1 2 0 0,1 4 0 15,-1-1 0-15,-1-1 0 0,3 2 0 0,-4 1 0 16,-3-1 0-16,5 0 0 0,-4-3 0 0,4 0 0 0,-3-1 0 31,-1 0 0-31,4 0 0 0,-1 2 0 0,1 0 0 16,-4 1 0-16,0-1 0 0,1 0 0 0,-3 0 0 0,2 0 0 15,2 0 0-15,-2 0 0 0,3-2 1 0,-5 2-1 16,2 0 0-16,2-2 2 0,-4 2-1 0,0 0-1 16,0-2 0-16,0-2 1 0,7 1 0 0,-7 4-1 15,4 1 0-15,-4-2 1 0,0 0 1 0,0 1-2 16,0 1 0-16,0-1 1 0,0 1 2 0,-4 3-3 16,4-1 0-16,-1-1 2 0,-5 2 0 0,0-3-2 15,5-1 0-15,-5 1 4 0,0-2-1 0,-5 0-3 16,4-1 0-16,-4 1 3 0,-1 0 2 0,5 2-5 0,-1-1 0 15,3 1 2-15,-3 0 1 0,-3-4-3 0,4-2 0 16,-3 1 1-16,3-1 1 0,-6-5-2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1T08:02:26.970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5616 14504 1231 0,'0'-2'0'0,"0"2"0"0,-4-3 0 0,4 3 81 0,-2-6 3 0,2 6-3 0,0-3 2 0,0 3 16 16,0-2 0-16,0 2 0 0,0 0 1 0,0 0-54 0,0 0 0 0,0 0 0 0,0 0 0 16,0 0-23-16,0 0 2 0,0 0 0 0,0 0-1 15,0 0-5-15,0 0 2 0,0 0-1 0,0 0 0 0,0 0 2 16,0 0 1-16,0 0-1 15,8 0 2-15,-8 0 2 0,18 5 1 0,-18-5-2 0,19 6 2 0,-19-6 1 16,24 3 2-16,-24-3-1 0,30 4 0 0,-30-4 3 0,28 3 1 16,-9-3 0-16,3-2 0 0,-2 1-5 0,7-3 0 15,-3 1 0-15,-2 1 2 0,2 2-4 16,-3 0 3-16,3-2-3 0,2 0 3 0,4 1-6 0,2-1 1 0,-8 2-1 16,2 2 1-16,-4 1-5 0,-1 1 0 0,-3-1 0 15,3 1 1-15,1-3-5 16,-1 1 1-16,1 1-1 0,-3-1 1 0,-4 0-4 0,-2 0 2 0,-2-1-1 15,0 3 1-15,-3-4-3 0,-1 2 0 0,-7-2 0 16,15 3 1-16,-8-1-3 16,-1-2 0-16,-6 0 0 0,13 0 1 0,-13 0-5 0,11 0 1 15,-11 0-1-15,8-2 2 0,-8 2-5 0,1 0 1 16,-1 0-1-16</inkml:trace>
  <inkml:trace contextRef="#ctx0" brushRef="#br0" timeOffset="476.01">5687 14786 1834 0,'-2'0'0'0,"2"0"0"0,-6-4 0 0,6 4 53 0,-5 0 0 0,5 0 0 0,-6-1 0 0,6 1 23 0,0 0-1 0,0 0 0 16,0 0 1-16,0 0-53 0,0 0 0 0,0 0 0 16,7 0 0-16,-7 0-15 0,17 0 0 0,-17 0 0 15,26 0 1-15,-26 0-4 0,32 0 2 0,-32 0-1 0,35 0 0 16,-35 0-1-16,30 0-1 0,-30 0 1 0,38-4 1 15,-18 3 0-15,6-3 2 0,2 1 0 0,-2-1 0 16,0 1 2-16,4-1 0 0,-4 1 0 0,2-1 1 0,-7 1 1 16,3-1 0-16,0 3 0 0,-4-1 1 0,5 0-2 15,-5 2 0-15,3 2 0 0,-3 0 2 0,2-2 2 16,-3 0 2-16,0 1-1 0,-4 1 1 0,-4 0 1 0,-4 0 1 16,-7-2 0-16,11 3 0 0,-11-3-1 0,8 0 1 15,-8 0 0-15,9 0 0 0,-9 0-2 0,8 0 1 16,-8 0-1-16,5 5 1 0,-5-5-6 0,2 5 2 15,-2-5-1-15,6 4 0 0,-6-4-1 0,2 3-1 16,-2-3 0-16,3 4 1 0,-3-4-4 0,2 0 0 0,-2 0 0 16</inkml:trace>
  <inkml:trace contextRef="#ctx0" brushRef="#br0" timeOffset="1173.28">7313 13784 2048 0,'6'0'0'0,"-6"0"0"0,13-7 0 0,-13 7 46 0,19-16 1 0,-19 16 0 0,18-10 0 0,-18 10 27 0,19-7 1 15,-19 7-1-15,7-3 1 0,-7 3-44 0,-2 0 0 0,2 0 1 16,0 0-1-16,0 0-22 0,0 0 0 0,0 0 0 0,0 0 1 16,0 0-4-16,0 0-1 0,0 0 1 0,0 0 1 15,0 0-3-15,0 0 1 0,0 0-1 16,-3 5 2-16,3-5-2 0,-4 5 1 0,4-5-1 0,-17 9 1 16,17-9 0-16,-26 17 2 0,26-17-1 15,-35 17 0-15,16-6 4 0,0-4 0 0,1 1 1 16,-1 1-1-16,4 0 1 0,-1-1 1 0,4-1 1 15,3 4-1-15,-2-1 1 0,0-1 2 0,3 1 0 16,-5 2-1-16,0 4-1 0,-4-1 0 0,4 3-1 0,-3-3 2 0,2 6-3 16,1 1 1-16,0 1 0 0,2-2 0 0,4 1 1 15,1 2 1-15,1 1-1 0,-3-5 1 0,3 1-3 0,-1 0 1 0,0 0 1 16,-1-1-1-16,-1-1-2 16,-1 0 0-16,0 2 0 0,3 2 0 0,1-1-1 0,5 1 2 0,-2-3-2 15,-4 0 1-15,6-1-3 0,0-4 1 16,0 1 0-16,0-1 1 0,0 3-1 0,8-1 0 0,-3-2 0 15,3 3 1-15,-3-1-1 16,3 0-1-16,3 1 1 0,-4-1 1 0,5 0-2 0,-1-1 1 0,2-1-1 16,0-1 0-16,0 0-1 0,4-2 0 0,1 2-1 0,-5 2 1 15,0-1-2-15,0-3 2 0,4 2 0 0,-4 0-1 16,0 2 0-16,6 1 0 0,-2 0 0 0,-2-1 0 16,1-1 0-16,-1-1-1 0,2 0 1 0,-6-2 0 15,-3-1-1 1,-8-4-1-16,0-7 1 0</inkml:trace>
  <inkml:trace contextRef="#ctx0" brushRef="#br0" timeOffset="1742.35">7636 13831 1960 0,'-4'0'0'15,"4"0"0"-15,4 0 0 0,-4 0 76 0,5-4 2 0,-5 4-1 0,0-2 1 0,0 2-3 0,-3 0 1 0,3 0 0 0,0 0 1 0,0 0-47 0,0 0 0 16,0 0 1-16,0 0 0 0,0 0-21 0,0 4 1 15,0-4-1-15,0 10 2 0,0-10-8 0,9 14 1 16,-9-14-1-16,7 26 2 0,-1-9-3 0,-1 6 2 0,-1-2-2 16,0-4 1-16,-4-1 2 0,2-1 0 0,2 1-1 15,-4-1 2-15,5-4 1 0,-3 1 0 0,0 2 0 16,2 3-1-16,-3-3 5 0,3 1-1 0,2 1 0 16,-4-2 0-16,3-4 3 0,-3 2-1 0,2 2 1 15,3-2 0-15,-1-1-1 0,1-1-1 0,1 0 0 16,-3 1 2-16,5 1-2 0,-3 2 2 0,-1-2-1 15,-1-2 1-15,-1 1-3 0,2-1 1 0,-1-1-1 16,1-1 2-16,-4-1-4 0,1-2 1 0,-3-5-1 0,6 12 1 16,-4-5-3-16,2 0 0 0,-4-7 0 0,7 11 1 15,-7-11-4-15,6 10 1 0,-6-10-1 0</inkml:trace>
  <inkml:trace contextRef="#ctx0" brushRef="#br0" timeOffset="2309.13">8213 14400 1709 0,'0'-2'0'15,"0"2"0"-15,0-3 0 0,0 3 47 16,13 0 0-16,-13 0 0 0,11 0 0 0,-11 0 23 0,6 0 0 0,-6 0 0 15,2 0 1-15,-2 0-42 0,6-2 0 0,-6 2 0 16,1 0 0-16,-1 0-23 0,4-2 0 16,-4 2-1-16,6 0 1 0,-6 0-6 0,2 0 1 0,-2 0 0 0,1 0 0 15,-1 0-1-15,0 0 0 0,0 0 0 16,0 0 1-16,0 0 0 0,-1 6 1 0,1-6-1 0,-2 6 0 16,2-6 3-16,-6 7 1 0,6-7-1 15,-17 7 1-15,17-7 5 0,-24 12 1 0,24-12 0 0,-26 7 1 16,26-7 7-16,-32-1 0 0,32 1 0 0,-35 0 1 0,14 0 1 15,-3 1 2-15,4-1-1 16,-4-1 1-16,1 1-1 0,3-2 2 0,-5 2-2 0,1 2 2 0,-2-1-4 16,-4 3 1-16,4-2 0 0,-4 1 1 0,4 0-4 0,-3 1 0 15,2-2 0-15,3-1 1 0,4 1-4 0,-4 0 2 16,5 0-1-16,-5-1 1 0,1 1-1 0,3 0 0 16,1 1 1-16,2-3 0 0,8 2-2 0,0 0 0 0,9-2 1 31,-10 3 0-31,10-3-2 0,-11 2 1 0,11-2 0 0,-13 0 0 0,13 0-1 0,-4 0 0 0,4 0 1 15,-1 0-1 1,1 0-1-16,-2 0-1 0,2 0 0 0,0 0 2 16,0 0-3-16,0 0 0 0,0 0 1 0,7 7-1 0,-1 0-1 0,1-2 0 0,-7-5 0 0,11 7 1 15,-11-7-2-15,10 7 0 0,-10-7 0 0,9 3 0 16,-9-3-3-16,6 4-1 16,-6-4 1-16,7 5 0 0,-7-5-5 15,6 5 0-15,-6-5 0 0</inkml:trace>
  <inkml:trace contextRef="#ctx0" brushRef="#br0" timeOffset="2995.02">7747 14677 1871 0,'-3'0'0'0,"3"0"0"0,0-2 0 0,0 2 37 0,0 0 0 0,0 0 0 16,0 0 2-16,0 0-8 0,0 0 2 0,0 0-2 15,0 0 1-15,0 0-15 0,0 0 1 0,0 0-1 16,0 0 1-16,0 0-16 0,0-2 2 0,0 2-2 16,5-3 1-16,-5 3 0 0,6-4-1 0,-6 4 0 0,4-3 1 15,-4 3 1-15,0 0 0 0,0 0 1 0,0-3-1 16,0 3 4-16,0-4 1 0,0 4-1 0,0-3 1 15,0 3 3-15,3-7 1 0,-3 7-1 0,10-9 0 0,-10 9 3 16,7-14-1-16,-7 14 1 0,19-14 1 0,-19 14 2 16,18-12 0-16,-18 12 0 0,19-7 0 0,-19 7-2 15,30-10 1-15,-30 10 0 0,33-3 0 0,-14 3 0 16,0 0 0-16,-3 0-1 0,-1 1 2 0,-4 3-1 16,-3-1 1-16,1 1-1 0,-1-1 1 0,-1 1-2 0,4-1-1 15,1 2 1-15,-5 2 1 0,0 2-3 0,-1 1 2 16,0-3 0-16,-1 0 0 0,1 0-4 15,-4 0 1-15,1 0 1 0,-1 1-1 0,-2 3-1 0,-5-1 0 16,3-1-1-16,-4-1 1 0,1 1-3 0,-3 0 2 16,-1-1-2-16,0-1 1 0,-5 2-1 0,-2 0 0 0,-1 1 0 15,4 2 0-15,0 2-2 0,0 0 1 0,-4-2 0 16,2 0 0-16,2-2 0 0,-6 1 0 16,6-1 0-16,2 1-1 0,4-1 1 0,-3 0 0 15,5 1 0-15,3-1 1 0,2-1-1 0,0-1 0 0,0 1 0 16,0-2 0-16,0 0-1 0,6-2 1 0,-1 2 0 15,3 0 0-15,-1 0-1 0,4 0-1 0,0-2 1 16,8 0 0-16,2-1-2 0,3-3 2 0,0 1-1 0,-3-2 0 16,1-3 0-16,-3-1 0 0,-1 1-1 0,1-1 1 15,-1 1-3-15,-3-1 2 0,2 1-2 16,-2-1 2-16,-4 1-1 0,0 0 2 0,-3 1-1 0,-1 0 1 16,3 0-1-16,-5 1 1 0,-5 1 0 0,9 0 0 15,-9 0 0-15,6 0 0 0,-6 0-1 0,6 0 2 0,-6 0 0 16,2-2-1-16,-2 2 1 0,3 0 0 0,-3 0-1 15,6 0 0-15,-6 0 0 0,2 0 1 0,-2 0-2 16,5 2 1-16,-5-2-1 0,0 7 2 16,0-7-3-16,0 3-1 0,0-3 0 0</inkml:trace>
  <inkml:trace contextRef="#ctx0" brushRef="#br0" timeOffset="4881.09">8495 14447 1042 0,'0'0'0'0,"0"0"0"0,0-2 0 0,0 2 157 0,0-3 0 0,0 3 0 0,0-4 2 0,0 4-90 0,5-3 2 0,-5 3-2 0,6-2 2 0,-6 2-56 15,0-4 0-15,0 4 0 0,0-3 1 0,0 3-15 0,0-4 1 16,0 4-1-16,0-3 1 0,0 3-3 0,-6-7 1 16,6 7 0-16,-2-9 0 0,2 9-2 0,-5-12 0 15,5 12 0-15,0-10-1 16,0 10 1-16,0-9 1 0,0 9-1 0,0-3 1 15,0 3 1-15,0-5 0 0,0 5 0 0,5-2 0 16,-5 2 1-16,13-7 0 0,-13 7 0 0,21 2 1 0,-21-2 6 0,30 14 0 0,-30-14 0 16,30 17 1-16,-30-17 8 0,26 21 1 0,-26-21-2 15,18 17 2-15,-18-17 4 0,8 16-1 0,-8-16 0 16,5 12 1-16,-5-12-3 0,6 10 0 0,-6-10 0 16,2 7 1-16,-2-7 0 0,3 7 0 0,-3-7 1 15,0 3 0-15,0-3-3 0,-3 4 0 0,3-4 0 16,-2 3 0-16,2-3-2 0,-6 0-1 0,6 0 1 0,-7-3 1 15,7 3-3-15,-13-9 2 0,13 9-1 0,-11-12 0 16,11 12-2-16,-13-16 0 0,13 16 0 0,-12-15 0 0,12 15-2 16,-1-12 2-16,1 12-2 15,0-5 1-15,0 5-3 0,0-4 1 0,0 4-1 0,0-3 1 0,0 3-1 16,0-4 0-16,0 4 0 0,3-3 0 0,-3 3-2 0,6 0 0 16,-6 0-1-1,4 0 1-15,-4 0-1 0,5 7 0 0,-5-7 0 0,2 13 1 0,-2-13-3 0,6 20 1 16,-6-20-1-16,-4 22 2 0,4-22-3 0,-4 17 1 15,4-17-1 1,-11 12 1-16,11-12-1 0,-13 7 0 0,13-7 0 16,-17 4 1-16,17-4-2 0,-15 0 1 0,15 0 1 15,-15-5-1-15,15 5-1 0,-20-9 1 0,20 9-1 0,-17-16 1 0,17 16 0 16,-13-22 0-16,13 22-1 0,-9-17 1 0,9 17 1 16,0-9-1-16,0 9 1 0,0-10 0 0,0 10-1 0,0-4 2 0,0 4-2 15,7-5 2-15,-7 5-2 0,6-7 2 0,-6 7-1 16,9-5 1-16,-9 5-2 0,19 0 0 0,-19 0 1 0,18 2-1 15,-18-2-1-15,25 10 2 0,-25-10-1 16,22 10 0-16,-22-10-1 0,9 16 0 0,-9-16 0 0,10 10 0 16,-10-10-1-16,5 9 1 0,-5-9-1 15,2 7 0-15,-2-7-1 0,6 7 1 0,-6-7-1 0,1 7 1 0,-1-7-1 32,0 5 0-32,0-5 0 0,-1 3 1 0,1-3-1 15,-8 0 0-15,8 0 0 0,-9-5 1 0,9 5-1 16,-15-7 1-16,15 7-1 0,-19-21 1 0,19 21-1 15,-5-24 2-15,5 24-2 0,-8-22 1 0,8 22-1 0,-5-18 1 16,5 18 0-16,0-12 0 0,0 12 0 0,5-5 0 16,-5 5 0-16,13-5 1 0,-13 5-1 0,13-9 0 15,-13 9 0-15,19-1 1 0,-19 1-1 0,20 6 2 0,-20-6-1 16,23 14 0-16,-23-14-1 0,15 19 1 16,-15-19 1-16,9 21-1 0,-9-21 0 0,7 17 0 0,-7-17 1 15,2 14-1-15,-2-14-1 0,4 11 0 0,-4-11 0 16,-4 8 2-16,4-8-2 0,-5 7 0 0,5-7 0 15,-10 4 1-15,10-4-2 0,-13 3 1 0,13-3 0 0,-15-2 0 16,15 2-1-16,-14-5 2 0,14 5-2 0,-19-7 1 16,19 7-1-16,-7-12 1 0,7 12-1 0,-6-8 1 15,6 8-1-15,-6-4 1 0,6 4-1 0,0-5 1 16,0 5-1-16,-5-4 0 0,5 4 0 0</inkml:trace>
  <inkml:trace contextRef="#ctx0" brushRef="#br0" timeOffset="6092.9">9046 14386 1281 0,'-4'2'0'0,"4"-2"0"0,-1 3 0 0,1-3 92 0,-2-1 0 16,2 1 0-16,-6-2 1 0,6 2-45 0,0 0 1 0,0 0-1 0,0 0 0 0,0 0-31 0,0 0 0 0,0 0 0 0,0 0 1 0,0 0-16 0,0 0 1 0,0 0 0 16,0 0 0-16,0 0-3 0,0 0 0 15,0 0 0-15,0 0 0 0,0 0-1 0,0 0 1 0,0 0 0 16,0 0 0-16,0 0 0 0,0 0 0 0,0 0 0 16,0 0 0-16,0 0 2 0,0 0 0 0,0 0 1 15,0 0 0-15,0 0 6 0,0 0 1 0,0 0 0 0,0 0 0 16,0 0 10-1,0 0 2-15,0 0-1 16,0-2 0-16,0 2 4 0,0-3 1 0,0 3 0 0,0 0-1 16,0 0 2-16,6-2 0 0,-6 2 0 0,7-2 1 0,-7 2-3 15,8-3 1-15,-8 3-1 0,16-4 0 0,-16 4-1 16,19-1 1-16,-19 1-2 0,24-2 2 0,-24 2-3 16,26-4 2-16,-26 4-2 0,34-3 2 0,-12 3-4 15,-3 2 1-15,1-1 1 0,3-2-1 0,-5-1-5 16,1-3 1-16,5 3-1 0,-1 2 1 0,1 0-3 15,-2 0 0-15,2 0 0 0,-5 0 0 0,1 0-2 0,1 0 0 16,1 2 0-16,3 3 1 0,-1-2-2 0,-2 4 1 16,0-3 1-16,3-6-1 0,-7-3-2 15,3-2 1-15,-3 2 0 0,-1 1 1 0,-2 3-2 0,-4 1 0 16,1-2 0-16,-5 0 1 0,0 0-1 0,-1 1 0 0,1-1 0 16,3-2 1-16,3 1-5 0,-2-1 2 0,-4-1 0 15,5 0 0-15,-3 0-3 0,2 0 2 0,0 1 0 16,-1-1 0-16,-1 3-3 0,-2 1 2 0,1-1-2 15,1 0 2-15,-1 0-1 0,-1 1 2 0,4 1-1 16,-3 0 1-16,-1-2-3 0,2 0 2 0,-9 2-1 16,10-1 1-16,-10 1-2 0,9 0 2 0,-9 0-2 0,8 0 2 15,-8 0-1-15,16 0-1 0,-6 0 1 0,-1 0 0 16,0 0-2-16,1 0 2 0,-3 0-2 0,0 1 2 16,1 3-2-16,-2-1 1 0,-6-3-1 0,11 4 0 0,-11-4-2 15,5 3 1-15,-5-3-1 0,6 5 1 0,-6-5-1 16,0 5 0-16,0-5 0 0,0 4 0 0,0-4-1 15,-4 7 2-15,4-7-2 0,-2 5 1 0,2-5-1 16,-5 7 0-16,5-7 0 0</inkml:trace>
  <inkml:trace contextRef="#ctx0" brushRef="#br0" timeOffset="7150.36">9014 13585 1356 0,'0'-5'0'0,"0"5"0"0,2-12 0 0,-2 12 82 0,-2-16 1 0,2 16 0 0,-5-16 0 0,5 16 5 0,-8-22 0 0,8 22 1 0,-3-19 0 0,3 19-72 0,-2-12 1 0,2 12-2 16,0-7 2-1,0 7-15-15,0-9 0 0,0 9-1 0,0-5 2 0,0 5-4 0,0-5 0 0,0 5 0 16,5-5 0-16,-5 5-2 16,4-2 2-16,-4 2-1 15,9-5 1-15,-9 5-1 0,19 0 1 0,-19 0 0 16,26 1 0-16,-5 5 1 0,3-1 2 0,-2 2-2 15,-3 1 1-15,-6 3 5 0,0-1 1 0,0 1-1 0,-2-5 1 16,-3 1 6-16,-3 0-1 0,-5-7 1 0,11 12 0 16,-5-5 3-16,1 4 0 0,-1-1 0 0,-4 1 0 15,2 1-2-15,-4 3 2 0,0-1-1 0,0-2 1 0,-4-1-4 16,2-1 2-16,-4 0-2 0,-7 1 2 16,0-1-3-16,-5 0 0 0,1-1 1 0,0-2-1 0,4-2 2 15,4 2-1-15,9-7 1 0,-11 4 0 0,11-4-2 16,0 3 1-16,0-3-1 0,-4 4 0 0,4-4 2 15,-4 0-1-15,4 0 1 0,0 0 0 0,0 0-1 16,0 0-1-16,0 0 1 0,0 0 0 0,0 0-2 0,13 5 0 16,-3 0 1-16,1-3 0 0,2 1-2 0,4-1 1 15,-4 3-1-15,0-2 2 0,-2 4-2 0,0 0 0 0,-4 2 0 16,5 1 0-16,-3 2-2 0,0 2 1 0,4 2-1 16,-5-2 1-16,3 1-3 0,-5 3 2 0,1-1 0 15,-1-1 0-15,-1-1-2 0,-1-1 0 0,0 2 1 16,-4-4 0-16,-4-4-2 0,0 1 1 0,0 0 0 0,3-1 0 15,-5-1-1-15,-1-2-1 0,-3 2 1 0,1-3 0 16,-2 1 0-16,0 0-1 0,-2 2 1 0,-6-5-1 16,-2 1 1-16,-3-1 0 0,0 0 0 0,0-2 1 15,3-4-1-15,-1 1 1 0,7-2-1 0,-4-2 2 0,3-2-5 16,-1-1 2-16,2-1-2 16,4-1 1-16,3 0-1 0,-3 2-1 0,4-8 0 0</inkml:trace>
  <inkml:trace contextRef="#ctx0" brushRef="#br0" timeOffset="7875.49">9506 13590 1444 0,'2'-3'0'0,"-2"3"0"0,4-4 0 0,-4 4 48 0,2-5 0 0,-2 5 1 0,0-7 0 0,0 7 15 0,4-12 1 0,-4 12 0 15,1-9 0-15,-1 9-51 0,4-3 0 0,-4 3 1 0,0-4-1 16,0 4-13-16,0 0 1 16,0 0-1-16,0 0 1 0,0 0-2 0,0 0 0 0,0 0 0 0,0 0 0 15,0 0 0-15,0 0 0 0,0 0 0 16,0 0 0-16,0 0 1 0,0 6 1 0,0-6 1 15,-4 5-1-15,4-5 7 0,0 5 1 0,0-5-1 16,-1 7 1-16,1-7 7 0,0 7 1 0,0-7-1 0,-6 7 1 0,6-7 4 0,0 7 2 16,0-7-1-1,0 12 1-15,0-12 0 0,0 19 2 0,0-19 0 0,0 19 0 0,0-19-1 0,6 24-1 16,-6-24 1-16,1 29 0 0,-1-29-2 0,-1 28 1 16,1-28-1-16,-6 30 2 0,6-30-4 15,-7 27 1-15,7-27-1 0,-6 30 0 0,6-30-3 0,-6 31 0 0,6-31 0 16,-3 28 1-16,3-28-3 0,3 24 1 15,-3-24-2-15,6 24 2 0,-6-24-3 0,2 16-1 0,-2-16 1 16,4 15 0-16,-4-15-3 0,3 11 2 0,-3-11-1 16,10 12 1-16,-10-12-6 0,20 13 2 0,-20-13 0 15,22 13 0-15,-22-13-2 0,28 6 1 0,-28-6-1 16,28 4 0-16,-28-4-2 0,26-2 1 0,-26 2-1 16,21-7 1-1,-21 7-3-15,17-7 2 0,-17 7-1 0,15-15 1 16,-15 15-2-16,22-17 1 0,-22 17 0 0,15-21 0 0,-15 21-1 0,11-21 0 15,-11 21 0-15,7-19 1 0,-7 19-2 0,10-10 0 0,-10 10 0 16,2-9 1-16,-2 9-2 0,3-10 1 0,-3 10-1 16,4-13 1-16,-4 13 0 0,-2-12 0 0,2 12 0 0,-7-14 0 0,7 14-1 0,-13-13 2 15,13 13-2 1,-24-13 1-16,24 13-1 0,-23-10 0 0,23 10 0 0,-20-9 0 0,20 9 1 0,-26-3 0 16,26 3-1-1,-25-2 1-15,25 2-1 0,-28 0 0 0,28 0 1 0,-26 2 0 16,26-2-1-16,-26 12 0 15,26-12 0-15,-24 12 1 0,24-12 0 0,-13 12-1 0,13-12 0 16,-13 12 1-16,13-12-2 0,-6 11 1 0,6-11 0 16,-5 10 0-16,5-10-1 0,-2 7 0 0,2-7 0 15,-9 7 2-15,9-7-2 0,-15 7 0 0,15-7 0 16</inkml:trace>
  <inkml:trace contextRef="#ctx0" brushRef="#br0" timeOffset="8354.19">10065 13782 1758 0,'-2'2'0'0,"2"-2"0"16,2 2 0-16,-2-2 33 0,2-4 0 0,-2 4 0 0,-4 2 0 0,4-2 13 0,-16 9 0 0,16-9 0 0,-30 1 0 0,9 3-22 0,-1-1 0 0,0 1-1 15,3-1 2-15,0 2-22 0,1 2 2 0,-1-2-1 16,1 1 1-16,6-3-4 0,5-1 0 0,7-2 0 15,-11 5 0-15,3 0-1 0,-1 2 1 0,3 2 0 16,3-1 1-16,3 3 0 0,0 1 1 0,1 4-1 0,7-1 2 16,9 2 2-16,1 2 1 0,3-3 0 15,1-4 0-15,-1-2 4 0,5-1 1 0,2-4 1 16,-4-1-1-16,4-4 6 0,0-4 0 0,-2 1 0 0,-2 1 1 0,-3-5 0 16,-3 0 0-16,-1 0 0 0,-2 0 0 15,-4-1-2-15,-3-3 1 0,-5-1-1 0,3-2 1 0,-6-1-4 16,0-2 1-16,-4-1 0 0,-1 1-1 0,-3 0 0 15,1 1 0-15,-4 2 0 0,3 2 0 0,-1 3 0 16,5 4-1-16,4 5 1 0,-15-5-1 0,2 5 2 16,-2 0-1-16,-3 0 1 0</inkml:trace>
  <inkml:trace contextRef="#ctx0" brushRef="#br0" timeOffset="11203">9281 14765 552 0,'0'0'0'0,"0"0"0"0,7-2 0 0,-7 2 221 0,0-5 1 0,0 5 0 0,0-2 0 0,0 2-163 0,0 0-1 0,0 0 0 0,0 0 2 0,0 0-49 0,0 0 0 16,0 0 0-16,0 0 1 0,0 0-12 0,-3 0 0 15,3 0 0 1,0 0 1-16,0 0-6 0,0 6 1 0,0-6-1 0,0 3 1 0,0-3-7 16,-2 4 1-16,2-4-1 0,-2 1 1 0,2-1 2 0,0 0 1 15,0 0-1-15,-4 0 1 0,4 0 4 0,0 0-1 0,0 0 1 16,-2 0 0-16,2 0 1 0,0 0 1 0,0 0 0 15,-5 0 0-15,5 0 0 0,-4 0 1 0,4 0 0 16,-2 0 0-16,2 0 0 0,0 0 0 16,0 0 0-16,0 0 0 0,0 0 0 0,0 0 0 0,0 0 0 15,0 0 1-15,0 0 0 0,0 0 0 0,0 0 0 0,0 0 1 16,0 0 0-16,0 0 0 0,0 0 0 0,0 0 2 16,0 0-1-16,-2 0 0 0,2 0 1 0,0 0 0 15,0 0 1-15,0 0 0 16,0 0 0-16,0 0 0 0,0 0 0 0,0 0-1 15,0 0 1-15,-3 0-1 0,3 0 1 0,0 0-1 0,0 0 1 16</inkml:trace>
  <inkml:trace contextRef="#ctx0" brushRef="#br0" timeOffset="17681.59">9320 14769 187 0,'-2'0'0'0,"2"0"0"0,0-4 0 0,0 4-2 0,0-9-1 0,0 9 1 0,-4-8 1 16,4 8-3-16,-1 0 0 0,1 0 1 0,-6 0-1 0,6 0 3 0,2 0 0 15,-2 0 0-15,4 0 1 0,-4 0 0 0,0 0 0 0,0 0 0 16,0 3 0-16,0-3 0 16,0 4 1-16,0-4-1 0,0 3 1 0,0-3 2 0,0 4 0 0,0-4-1 15,0 0 2-15,0 0 1 0,-4-2 2 0,4 2-1 16,-2 0 0-16,2 0 13 0,-6 0 2 0,6 0-2 16,-1 0 1-16,1 0 19 0,-6 0 0 0,6 0 1 15,-4 0-1-15,4 0 18 0,0 0 0 0,0 0 1 16,-2-2 0-16,2 2-2 0,0-3 0 0,0 3 0 15,-5-2 2-15,5 2-9 0,-2 0 1 0,2 0 1 0,0-2-1 16,0 2-8-16,-4 0 1 0,4 0-1 0,0-1 1 16,0 1-5-16,-2-4 1 0,2 4 1 0,0-3-1 15,0 3 2-15,0-4 1 16,0 4-1-16,-3-2 2 0,3 2-7 0,-2-5 0 0,2 5 0 0,0-3 0 0,0 3-5 16,0-4 2-16,0 4-2 0,-6-7 2 0,6 7-4 15,-2-3 0-15,2 3 0 0,0-5 1 0,0 5-2 0,-3-4 1 16,3 4-1-16,0-7 0 0,0 7-4 0,0-7 2 15,0 7 0-15,0-6 0 0,0 6-3 0,0-7 2 16,0 7-1-16,0-2 0 0,0 2-2 16,0-4-1-16,0 4 0 0,0-3 1 0,0 3-2 0,5-4 0 15,-5 4 0-15,6-5 0 16,-6 5-2-16,5-7 1 0,-5 7 0 0,6-7 1 0,-6 7-6 0,7-12 2 0,-7 12 0 16,8-8-1-16,-8 8 0 0,7-6-1 15,-7 6 1-15,10-6 0 0,-10 6-2 0,13-9 2 16,-13 9-2-16,13-10 2 0,-13 10-3 0,7-6 0 15,-7 6 1-15,6-5-1 0,-6 5-2 0,7-3 0 0,-7 3 0 16,6-4 1-16,-6 4-3 0,9-1 3 0,-9 1-2 16,8-6 1-16,-8 6-1 0,5-3 0 0,-5 3 0 15,8-4 0-15,-8 4 0 16,7-3 0-16,-7 3 0 0,9-4-1 0,-9 4 0 0,4 0 0 0,-4 0 0 0,9 0 0 16,-9 0-1-16,6 0-1 0,-6 0 1 0,4 0 1 15,-4 0-2-15,3 0 0 16,-3 0 0-16,6 0 1 0,-6 0-3 0,2 0 2 0,-2 0-2 0,4 0 2 0,-4 0-2 15,7 6 1-15,-7-6-1 0,6 5 2 0,-6-5-3 16,7 3 1 0,-7-3-1-16,8 6 2 0,-8-6-3 0,9 1 0 0,-9-1 0 15,4 4 2-15,-4-4-3 0,3 1 1 0,-3-1 0 0,6 0 0 0,-6 0 0 0,2 0-1 16,-2 0 0-16,4 2 1 0,-4-2-1 16,3 7 0-16,-3-7 0 0,10 7 2 15,-10-7-2-15,5 9 0 0,-5-9 0 0,4 13 0 16,-4-13 0-16,4 11 0 0,-4-11 1 0,5 10-1 0,-5-10-1 15,2 9 1-15,-2-9 0 0,4 7 0 0,-4-7 0 0,0 7 0 0,0-7 0 16,0 12 1-16,0-12-1 0,-4 14 0 0,4-14 0 31,0 10 0-31,0-10 0 0,-2 10 0 0,2-10 0 16,0 9 1-16,0-9-1 0,0 7 0 0,0-7 0 16,-5 5 1-16,5-5-1 0,-4 9 0 0,4-9 0 15,-4 14 1-15,4-14-1 0,-5 12 0 0,5-12 0 16,-13 15 0-16,13-15 0 0,-12 11 0 0,12-11 0 0,-11 10 1 15,11-10-2-15,-5 9 1 0,5-9 0 0,-2 5 0 0,2-5-1 16,-4 7 1-16,4-7 0 0,-4 3 0 0,4-3 0 16,-9 7 1-16,9-7-1 0,-8 4 0 0,8-4 0 15,-7 7 0-15,7-7 0 0,-9 7 0 0,9-7-1 16,-15 8 1-16,15-8 1 0,-23 18-1 0,23-18-1 0,-18 13 1 16,18-13 0-16,-13 13 0 0,13-13-1 0,-13 10 1 15,13-10 0-15,-15 10 0 0,15-10-1 0,-23 11 2 16,23-11-2-16,-18 8 1 0,18-8-1 0,-19 9 1 15,19-9 0-15,-13 5 0 0,13-5-1 0,-5 5 1 16,5-5 0-16,-2 4 0 0,2-4-1 0,-6 3 1 0,6-3 1 16,-4 4-1-16,4-4 0 0,-3 2 0 0,3-2 0 15,-4 0 0-15,4 0 0 0,0 0 0 0,0 0 1 16,0 0-1-16,0 0-1 0,0 0 1 0,0 0 0 16,0 0 0-16,0 0-1 0,0 0 1 0,0 0 0 15,0 0 0-15,0 0-1 0,0 0 2 0,0 0-1 16,0 0 0-16,0 0-1 0,0 0 1 0,0 0-1 15,0 0 1-15,0 0-1 0,0 0 0 0,0 0 0 16,4 0 1-16,-4 0-1 0,2 0 1 0,-2 0-1 0,13-2 1 16,-13 2-1-16,16 0 2 0,-16 0-2 0,21 0 1 15,-21 0-1-15,18 0 1 0,-18 0-1 0,23 0 1 16,-23 0-1-16,20 0 1 0,1 2 0 0,-3-1 0 0,5 1 0 16,-3 1 1-16,-3-1-1 0,-4 2 0 0,0-1 0 15,0 1 0-15,-3-3 0 0,-3 1 0 0,-1 0 0 16,-1-2 2-16,-5 0-2 0,13 1 1 0,-13-1-1 15,6 0 1-15,-6 0 1 0,7 0-1 0,-7 0 0 16,8 0 0-16,-8 0 1 0,5 0-1 0,-5 0 0 0,8 0 1 16,-8 0 0-16,3 0 0 0,-3 0-1 0,6 0 1 15,-6 0-1-15,2 0 1 0,-2 0-1 16,5 0 2-16,-5 0-2 0,2 0 1 0,-2 0 0 0,4 0 0 16,-4 0 0-16,0 0 1 0,0 0-2 0,2 0 0 15,-2 0 0-15,4 0 2 0,-4 0-2 0,2 0 1 16,-2 0 0-16,5 6 0 0,-5-6-1 0,2 1 1 0,-2-1-1 15</inkml:trace>
  <inkml:trace contextRef="#ctx0" brushRef="#br0" timeOffset="20017.28">10570 14416 677 0,'0'0'0'0,"0"0"0"0,0 0 0 0,0 0 207 15,4-4-1-15,-4 4 1 0,2-3-1 0,-2 3-118 0,4 0 0 0,-4 0 0 0,5 0 1 0,-5 0-78 0,0 0 1 0,0 0 1 32,0 0-1-32,0 0-11 0,0 0 0 0,0 0 0 0,0 0 0 0,0 0-3 0,0 0 1 0,0 0 0 15,0 0 0 1,0 0-4-16,0 0 1 0,0 0-1 0,0 0 1 0,0 0 2 15,0 0-1-15,0 0 1 16,0 0 0-16,0 0 1 0,0 0 1 0,0 0 0 0,0 0 0 16,0 0 0-16,2-2 0 0,-2 2 0 15,8-4 1-15,-8 4 0 0,3 0 1 0,-3 0-1 0,6-3 2 16,-6 3 2-16,2-2 1 0,-2 2-1 0,5-1 1 16,-5 1 2-16,2 0 1 0,-2 0 0 0,4 0 0 0,-4 0 2 15,5 0 1-15,-5 0 0 0,0 0 0 0,0 0 4 16,0 0-1-16,0 0 1 0,0 0 0 0,0 0 2 15,0 0 1-15,0 0-1 0,0 0 1 0,0 0-2 0,0 0 1 16,0 0-2-16,0 0 2 0,0 0-1 0,0 0 1 16,0 0 0-16,0 0 0 0,0 0-2 0,0 0 0 15,0 0-1-15,0 0 2 0,0 0-5 0,0 0 1 16,0 0-1-16,0 0 0 0,0 0-1 0,0 0-1 16,0 0 0-16,0 0 0 0,0 0-3 0,0 1-1 0,0-1 1 15,-3 7 1-15,3-7-4 0,0 4 1 0,0-4-1 16,-2 3 1-16,2-3-2 0,0 4 2 0,0-4-2 15,0 3 2-15,0-3-2 0,0 3 1 0,0-3 0 16,0-1 0-16,0 1 1 0,0-4-1 0,0 4 1 16,0-1 0-16,0 1 1 0,0-6 0 0,0 6-1 15,0-3 1-15,0 3-1 0,0-4 2 0,0 4 0 16,0 2 0-16,0-2-3 0,0 5 2 0,0-5-1 16,0 6 1-16,0-6-2 0,-4 17 2 0,4-17 0 15,0 15-1-15,0-15 0 0,-2 9-1 0,2-9 1 0,-3 4 0 16,3-4-1-16,0 3 0 0,0-3 0 0,0-2 0 15,0 2-1-15,0-3 1 0,0 3-1 16,0-5 0-16,0 5 0 0,0-12 0 0,0 12-1 0,0-13 2 0,0 13-2 16,0-13 1-16,0 13 0 0,0-11 0 0,0 11-1 15,0-5 2-15,0 5-2 0,0-5 1 0,0 5-1 16,0-4 1-16,0 4-1 0,0-3 1 0,0 3-1 0,0-2 1 16,0 2-1-16,0 0 0 0,0 0-1 0,0 0 0 15,0 0 1-15,0 0 0 0,0 0-1 16,0 2 0-16,0-2 0 0,3 10 0 0,-3-10-1 0,11 12 1 0,-11-12-1 15,10 19 2-15,-10-19-2 0,4 23 1 16,-4-23-1-16,1 26 1 0,-1-26-1 0,0 33 1 16,-1-16 0-16,-3-1 0 0,2 1-1 0,-9 0 1 0,0-1-1 15,1-1 1-15,-3 1 1 0,2 0-1 16,-2-3 0-16,-6 1 1 0,-5-2-1 0,-2 0 0 0,-9-5 0 16</inkml:trace>
  <inkml:trace contextRef="#ctx0" brushRef="#br0" timeOffset="21008.48">11096 14320 1394 0,'0'0'0'0,"0"0"0"0,0 0 0 0,0 0 71 0,0-3 1 0,0 3 0 0,0-2 0 0,0 2-7 0,0 5 0 15,0-5 0-15,0 2 0 0,0-2-26 0,0-2 0 0,0 2 1 16,0-1 0-1,0 1-31-15,0 0 1 0,0 0 0 0,0-2 0 0,0 2-7 16,-4 0 0-16,4 0 0 0,0-2 1 0,0 2-4 0,-4-3 1 16,4 3 0-16,-3-4 0 0,3 4 0 15,-2 0 1-15,2 0 1 0,0-3-1 0,0 3 1 16,-6-4 1-16,6 4-1 0,-4-3 2 16,4 3 2-16,-3-4 1 0,3 4 0 0,-6-5 0 0,6 5 3 15,-6-7 0-15,6 7 1 0,-7-7 0 0,7 7 4 16,-9-5-1-16,9 5 1 0,-8-3 1 0,8 3-1 0,-7-4-1 0,7 4 1 0,-11-3 0 15,11 3 0 1,-12-4 0-16,12 4 1 0,-9 2 0 0,9-2 0 16,-17 7 0-16,17-7-1 0,-13 7 2 0,13-7-2 0,-18 7 0 15,18-7 0-15,-23 15 0 0,23-15-1 0,-18 26 1 16,18-26-2-16,-15 26 2 0,15-26-4 0,-13 30 2 16,13-30-1-16,-10 29 1 0,10-29-3 0,6 21 1 15,-6-21 0-15,9 24 0 0,-9-24-2 0,15 31 1 16,-15-31-1-16,30 30 2 0,-30-30-2 0,34 27 0 15,-16-14 0-15,1-5 0 0,-2-3-2 0,-1-1 1 16,3-4-1-16,-4-2 1 0,2-1-4 0,1-3 2 16,-3 0 0-16,2-3-1 0,2-1-1 0,-1 1-1 0,-3-3 1 15,-4 0 0-15,1-2-1 0,-7 0 0 0,1-2 0 16,1-1 0-16,-5 1-2 0,2-3 2 0,-2 2-1 16,-2 2 1-16,-2 1-2 0,-4 0 0 0,2 2 0 15,3 5 1-15,1 7-1 0,-2-5 0 0,2 5 0 16,-10-6 2-16,10 6-2 0,-9-5 0 0,-2 0 0 15,-2 2 1-15,-4-1-1 0,-2 1 1 0,-1-1 1 16,1 3-1-16,1 1-1 0,-1 0 2 0,6 0-2 0,2 0 1 16,3 0 1-16,3 0-1 0,5 0 0 0,-6 0 2 15,6 0-3-15,-7 0 0 0,7 0 0 0,-4 0 2 16,4 0-3-16,0 5 1 0,0-5-1 0</inkml:trace>
  <inkml:trace contextRef="#ctx0" brushRef="#br0" timeOffset="22037.46">11457 13794 1168 0,'0'0'0'0,"0"0"0"0,0 0 0 16,0 0 106-16,0 0 2 0,0 0-1 15,0 0 0-15,0 0-22 0,0 0 0 0,0 0 0 0,0 0 0 0,0 0-72 0,0 0-1 0,0 0 0 0,6 0 1 0,-6 0-12 16,11 5 0-16,-11-5 0 0,9 7 0 0,-9-7-2 0,10 4 1 0,-10-4-1 16,5 7 1-16,-5-7-1 15,10 5 1-15,-10-5 0 0,16 7 0 0,-16-7 0 0,11 9 0 16,-11-9 0-16,19 15 1 0,-19-15 1 0,21 17 2 0,-21-17-1 15,18 18 0-15,-18-18 3 16,13 21 0-16,-13-21-1 0,13 27 1 0,-3-9 1 0,-1-1 0 0,0-2 0 0,-1 1 1 16,-3 1 3-16,1 1 0 0,3-1 1 15,4 2-1-15,2-4 2 0,4 3 2 0,-6-1-2 16,0-1 2-16,-6 1 2 16,1-1 0-16,-3-1-1 0,5 1 2 0,-3-1-2 15,4 1 1-15,-3-4 0 0,-3 0 0 0,-5 0-2 0,2-1 1 16,2-1 0-16,-4 0-1 0,-4 2 1 15,2 2 1-15,2 0-1 0,-3 0 1 0,1 0-4 0,-2 1 1 16,0 4-1-16,1 0 2 0,1-1-3 0,-8 1 0 16,7 2 1-16,-3-1-1 0,6-1-3 0,0 0 1 0,-4 0 0 15,3 1 0-15,-7 0-1 0,2 1 0 0,-3-2 0 16,0 0 1-16,-2 0-1 0,-1 0 0 0,3 2 0 16,-2 1 0-16,-2 3-1 0,0 1 0 0,-6 0 0 15,1 0 0-15,-10 1-2 0,0 1 1 0,-6 0 0 16</inkml:trace>
  <inkml:trace contextRef="#ctx0" brushRef="#br0" timeOffset="68702.66">11955 14542 614 0,'0'0'0'0,"0"0"0"0,0-2 0 0,0 2 4 0,0-3 0 0,0 3 0 0,0-4 0 0,0 4 34 0,0 0 0 0,0 0 1 16,0 0-1-16,0 0-11 0,0 0 1 0,0 0-1 16,0 0 1-16,0 0 11 0,0 0 0 0,0 0 1 15,0 0 0-15,0 0-12 0,0 0 1 0,0 0 0 16,0 0 1-16,0 0-5 0,0 0 1 0,0 0 0 16,0 0 0-16,0 0-4 0,0 0 1 15,0 0-1-15,0 0 2 0,0 0 12 0,0 0 0 0,0 0-1 0,0 0 1 16,0 0 3-16,0 0-1 0,0 0 0 0,0 0 1 15,0 0 0-15,3 0 2 0,-3 0-1 0,6-1 1 16,-6 1-3-16,4 0 0 16,-4 0 0-16,3-2 1 0,-3 2-2 0,6 0 0 0,-6 0 0 15,2-2 2-15,-2 2-6 0,11-3 1 0,-11 3 0 16,11 0 0-16,-11 0-6 0,8-2 2 0,-8 2-2 0,11 0 1 16,-11 0-3-16,19-5-1 0,-19 5 1 0,18-4 0 0,-18 4-6 0,19 0 2 15,-19 0-2-15,20 0 1 0,-20 0-2 16,21-3 0-16,-21 3 0 0,24 0 0 0,-24 0-2 0,28-2 0 15,-28 2 0-15,20 0 0 0,-20 0-4 0,17 0 2 16,-17 0-2-16,15-2 2 0,-15 2-3 0,23 0 1 0,-23 0-1 16,18-1 0-16,-18 1 1 0,22 0-1 0,-22 0 0 15,17 0 1-15,-17 0-2 0,11 0 0 0,-11 0 0 16,15 0 0-16,-15 0 2 0,17 5 0 0,-17-5 1 16,13 5-1-16,-13-5-3 0,17 3 2 0,-17-3-2 15,13 4 1-15,-13-4-3 16,13 2 0-16,-13-2-1 0,11 0 1 0,-11 0-3 15,13 0 0-15,-13 0 0 0,8 0 0 0,-8 0-2 0,5 0 0 0,-5 0 0 0</inkml:trace>
  <inkml:trace contextRef="#ctx0" brushRef="#br0" timeOffset="69323.17">11916 14741 1569 0,'0'2'0'0,"0"-2"0"0,5-2 0 0,-5 2 49 0,2-4 0 0,-2 4 0 0,0-3 1 0,0 3 21 0,0 0-1 16,0 0 1-16,0 0 0 0,0 0-57 0,0 0 2 15,0 0-1-15,0 0 0 0,0 0-15 0,0 0 0 16,0 0 0-16,0 0 1 0,0 0-4 0,0 0 0 16,0 0-1-16,0 0 2 0,0 0-5 0,-2 3 2 0,2-3-1 15,2 4 0-15,-2-4 1 0,4 3 0 0,-4-3 0 16,3 4 0-16,-3-4 2 0,6 3 1 0,-6-3-2 16,17 4 2-16,-17-4 2 0,26 3 0 0,-26-3 0 15,30 7 0-15,-30-7 2 0,30 5 2 16,-30-5-2-16,26 6 1 0,-26-6 8 0,29 0 1 0,-29 0-1 15,28 0 0-15,-28 0 10 0,36 0 1 16,-36 0-1-16,33 0 0 0,-33 0 4 0,28 0 1 0,-28 0 0 0,32 0 0 16,-32 0-2-16,24 0 1 0,-24 0 0 0,21 5-1 0,-21-5 3 15,13 3 1-15,-13-3 0 0,9 0 0 0,-9 0-4 16,7 0 0-16,-7 0-1 0,6 0 1 16,-6 0-2-16,6 0 2 0,-6 0-2 0,3 0 2 0,-3 0-5 15,4 0 0-15,-4 0 0 16,6 0 1-16,-6 0-4 0,2 0 0 0,-2 0-1 0,0 0 1 0,0 0-5 0,0 0 2 15,0 0-2-15</inkml:trace>
  <inkml:trace contextRef="#ctx0" brushRef="#br0" timeOffset="71240.97">12946 13966 438 0,'0'-4'0'0,"0"4"0"0,0-2 0 0,0 2 251 0,4-3 0 0,-4 3-1 0,5-3 2 0,-5 3-202 0,4-9 1 0,-4 9-1 0,6-4 1 0,-6 4-40 0,0-3 0 0,0 3 0 0,3-4 2 31,-3 4-13-31,4-1 1 0,-4 1 0 0,2-5 0 15,-2 5-4-15,0-4 0 0,0 4 1 0,0-3 0 16,0 3-4-16,0-4 2 0,0 4-1 0,0 0 1 0,0 0 3 16,0 0 1-16,0 0-2 0,0 0 2 0,0 0 2 15,0 0-1-15,0 0 0 0,0 0 0 0,0 0 6 16,0 0 1-16,0 0-1 0,-2 2 1 0,2-2 11 0,-4 14 0 16,4-14 0-16,-3 10 2 0,3-10 9 0,-15 16 0 15,15-16 1-15,-17 20 0 0,17-20 5 0,-21 18 1 16,21-18-1-16,-18 17 1 0,18-17 0 0,-13 17 0 15,13-17 0-15,-13 21 0 0,13-21-6 0,-15 17 2 0,15-17 0 16,-15 25-1-16,15-25-3 0,-15 26 2 0,15-26-1 16,-13 27 0-16,2-6-2 0,0-4 0 0,1 1 0 15,5 1 0-15,1-5-4 0,2 1-1 0,0 1 1 16,-2-1 1-16,3-1-4 0,1 0 0 0,0 2 1 16,-6 4-1-16,2 5-2 0,-1 1 1 0,1-2-1 15,-2-2 2-15,-1 1-6 0,3-2 1 0,2 1 0 16,2 2-1-16,0 2 0 0,0 2 0 0,0 0-1 15,2-1 1-15,2 3-3 0,0 1 0 0,-1 0 1 16,3 4 0-16,3 3-1 0,1 0-1 0,-1-2 0 0,2 0 1 16,2 1-3-16,4-3 0 0,-2-1 0 0,2-3 1 15,-1 1-2-15,1 0 0 0,6-9 0 0</inkml:trace>
  <inkml:trace contextRef="#ctx0" brushRef="#br0" timeOffset="72523.58">13238 14377 1117 0,'-3'-1'0'0,"3"1"0"0,3 0 0 0,-3 0 103 0,6-4 2 0,-6 4-1 0,0-1 1 0,0 1-1 0,0 0 1 0,0 0 0 0,0 0 0 16,0 0-91-16,0 0 0 0,0 0 0 0,0 0 0 15,0 0-11-15,0-2-1 0,0 2 0 0,0-2 0 16,0 2-3-16,0 0 1 0,0 0 0 0,0-2 0 15,0 2-2-15,0-1 0 0,0 1-1 0,0-2 2 16,0 2-1-16,0-5 0 0,0 5 0 0,0-4-1 16,0 4 3-16,0-5 0 0,0 5 0 0,0-9 0 15,0 9 1-15,-4-12 1 16,4 12-1-16,0-12 0 0,0 12 3 0,0-10 2 16,0 10-2-16,-2-12 2 0,2 12 9 0,-9-14 0 0,9 14 0 0,-13-16 1 0,13 16 3 0,-15-17 1 15,15 17-1-15,-13-10 1 0,13 10-2 0,-5-2 1 16,5 2 0-16,-13-5 0 0,13 5-1 0,-13-2 1 0,13 2-1 15,-15-2 1-15,15 2-1 0,-15 0 0 0,15 0 0 32,-19 0 1-32,19 0-1 0,-7 0 0 0,7 0 0 15,-12 0 0-15,12 0 0 0,-13 5 0 0,13-5 0 0,-15 7 0 0,15-7 0 0,-20 7 0 0,20-7 0 16,-19 11 0-16,19-11-2 16,-18 12 0-16,18-12 0 0,-11 14 1 0,11-14-4 15,-4 13 2-15,4-13-2 0,-6 25 2 0,6-6-1 0,-4 5-1 0,3-7 0 16,1 1 1-16,5-3-3 0,-3-1 1 0,4-2 1 0,-1-2-1 15,1 1-3-15,-4-1 1 0,3-3 0 0,3 2 0 32,-1-2-2-32,-1-2 0 0,3 0 0 0,-1 0 1 0,3 0-2 0,-4 1-1 0,4-1 1 0,-5-5 1 15,-6 0-3-15,9 3-1 0,-9-3 1 0,17 4-1 16,-8-2-1-16,3-1 2 0,-3 1-1 0,0 0 1 0,1-2-2 31,-1-2 2-31,-2 0-1 0,-1 1 1 0,-6 1-1 16,11-4 1-16,-11 4-1 0,11-5 2 0,-11 5-2 0,11-14 2 15,-3 7-2-15,-3-2 2 0,-1-1-2 0,2 0 2 16,-1-2-1-16,1-4 0 0,0 0 1 0,-1-1-1 16,-3 0 1-16,2-1 0 0,-4 3-1 0,0-6 1 15,2 6-1-15,-1 2 1 0,1 8-1 0,0 0-1 16,-2 5 1-16,6-9-1 0,-6 9-1 16,2-10 1-16,-2 10-1 0,3-3 2 0,-3 3-3 0,0-2 1 0,0 2 1 15,0-4-1-15,0 4-1 0,0-3 0 0,0 3 1 16,0-2 0-16,0 2-1 0,0 0 1 0,0 0-1 15,-3 0 1-15,3 0-1 0,-2 7 2 0,-2 0-2 16,0 3 1-16,1 4 0 0,1 4 0 0,-4 1 0 16,2 1 1-16,3 1-2 0,1-2 1 0,-2 0 0 15,-2-3 0-15,2 1-1 0,-4 0 0 0,3 1 1 0,-1-1-1 16,0 0 0-16,2-1 0 0,2 1 1 0,0 1 0 16,0-3-1-16,0 2 2 0,0-1-2 0,2-2 1 15,0-2-1-15,0 0 2 0,-2 0-1 16,0 0 1-16,-2 2-2 0,0 0 1 0,2 0-1 0,0 0 2 15,0 3-2-15,0 2 1 0,0-2 0 0,2 1 0 0,4-1-1 16,3 0 2-16,-5 1-1 0,0-3 0 16,-3-1 0-16,3-4 0 0,-4 1-1 0,2-3 2 0,2 1-2 15,-4 0 0-15,2 1 0 0,-2-3 1 0,0 2-2 0,0-2 0 16,0-1 0-16,0 0 0 0,0 1-1 0,0-1 0 16,0-6 0-16</inkml:trace>
  <inkml:trace contextRef="#ctx0" brushRef="#br0" timeOffset="73156.59">13548 14620 1834 0,'2'1'0'0,"-2"-1"0"0,5 2 0 0,-5-2 53 0,6-3 0 0,-6 3 0 0,2-4 0 0,-2 4 19 0,3 0 1 0,-3 0-1 0,4 0 1 0,-4 0-60 0,4-1 1 16,-4 1-1-16,5-4 1 0,-5 4-14 15,2-3 0-15,-2 3 0 0,8-4 0 0,-8 4-7 0,9-3 0 16,-9 3 1-16,2-2 0 0,-2 2-6 0,4 0 0 0,-4 0 0 16,-2-2 1-16,2 2-2 0,-4 0 2 0,4 0-1 15,-4 0 1-15,4 0 4 16,-1 0 1-16,1 0 1 0,-8 0-1 0,8 0 5 0,-11 7 0 0,11-7 0 16,-19 16 1-16,19-16 0 0,-28 21 1 0,28-21 0 15,-28 20 0-15,28-20 8 0,-26 23 1 0,26-23-1 16,-18 22 1-16,18-22 12 0,-12 21-1 0,12-21 0 0,-3 19 2 15,3-19 7-15,0 24 0 16,0-24 1-16,9 30 0 0,-2-11-3 0,5 2 0 16,1-1 0-16,2-2 0 0,7-5-2 0,2 0 0 0,2-3 0 0,4 0-1 15,-4 1-2-15,4-1-1 0,2-1 1 0,-6-2-1 0,0-4-4 16,-2 1 1-16,0-3-1 16,-1-1 1-16,-3-1-5 0,-1-1-1 0,-1-2 1 0,-1 1 0 0,-2-2-4 15,-2 0 2-15,-2-2-2 16,-3-2 1-16,-5-1-3 0,-3-1 1 0,0-3-1 0,-5-1 1 0,-3-6-3 0,-3-1 2 15,-6-1-1 1,3 2 1-16,-5 4-3 0,-3 0 2 0,1-1-1 0,2 3 0 0,1-1 0 0,-1 2 0 16,6 2-1-16,-4 0 2 0,4 2-2 0,6 3 0 15,-2 2 1-15,3-1-1 0,6 6 0 0,-7-1 0 0,7 1 1 32,-14 0 0-32,14 0-4 0,-11 0 1 0,11 0 0 15</inkml:trace>
  <inkml:trace contextRef="#ctx0" brushRef="#br0" timeOffset="73821.28">14343 14869 1407 0,'0'0'0'0,"0"0"0"0</inkml:trace>
  <inkml:trace contextRef="#ctx0" brushRef="#br0" timeOffset="74184.47">14325 14845 979 0,'-4'0'0'0,"4"0"0"16,0 1 0-16,0-1 51 0,-2-1 0 0,2 1 1 0,-4-5 0 0,4 5 34 15,-3-4 0-15,3 4 1 0,-2-3 0 0,2 3-74 16,-2 0-1-16,2 0 0 0,0 0 1 0,0 0-11 16,-2 0 1-16,2 0 0 0,0 0 0 0,0 0-2 15,-4 0 0-15,4 0 0 0,-1 0 0 0,1 0 1 16,0-2-1-16,0 2 0 0,0 0 0 0,0 0 1 15,0 0 0-15,0 0 1 0,0 0-1 0,0 0 1 0,0 0 2 16,0 0-1-16,0 0 1 0,0 0 1 0,0 0 1 16,0 0 0-16,-6 0 0 0,6 0 2 0,-4 2 0 15,4-2 0-15,-3 7 0 0,3-7 1 16,-4 5 1-16,4-5-1 0,-2 1 1 0,2-1 2 0,-6 0 0 16,6 0 0-16,-2 0 1 0,2 0 4 0,0 0 0 0,0 0 0 15,0-1 0-15,0 1 5 0,8-7 1 0,-8 7-1 16,9-7 1-16,-9 7 1 0,6-7 0 0,-6 7 1 15,9-7 0-15,-9 7-1 0,2-2-1 16,-2 2 1-16,4 0 0 0,-4 0-2 0,7 0 2 0,-7 0-1 16,6 9 0-16,-6-9-2 0,2 21-1 0,-2-21 0 15,3 17 1-15,-3-17-4 0,4 23 0 0,-4-23 0 16,0 27 1-16,0-27-5 0,-4 24 1 0,4-24-1 0,-5 23 2 16,5-23-4-16,-17 21 2 0,17-21-2 15,-20 19 2-15,20-19-3 0,-30 17 0 0,30-17 0 0,-30 16 1 16,30-16-2-16,-26 17 0 15,26-17 0-15</inkml:trace>
  <inkml:trace contextRef="#ctx0" brushRef="#br0" timeOffset="74724.09">14804 14689 1344 0,'-4'-2'0'0,"4"2"0"0,4 0 0 0,-4 0 52 0,5 0-1 0,-5 0 1 0,6-1 0 0,-6 1 27 16,2-2 1-16,-2 2-1 0,0-4 1 0,0 4-51 0,0 0 0 0,0 0 1 0,0 0 0 0,0 0-21 16,0 0 1-16,0 0 0 0,0-1 0 0,0 1-5 15,0-4-1-15,0 4 1 0,-4 0 0 0,4 0-1 0,-4-3 0 16,4 3 1-16,-18 1-1 0,18-1 1 0,-32 13-1 16,13-5 1-16,3 3 0 15,2 1 4-15,3 2 1 0,4-1 0 0,-4 3 0 0,3 1 6 0,4 1 0 16,4-1 0-16,4-2 0 15,2 3 5-15,-1-6 0 0,5 0-1 16,-1 2 1-16,4 1 2 0,0 1-1 0,0-4 1 16,4-3-1-16,2-4 1 0,-1-3 0 0,1-2 0 15,-1-2 0-15,3 0-3 0,-1-1 2 0,-1-1-1 16,0-1 0-16,-3-2-3 0,-1 0 0 0,-3-1 0 16,-3-3 0-16,-2 1-3 0,-7-2-1 0,0-2 1 15,0-2 1-15,-3-3-4 0,-3-2 0 0,-1 1 1 16,-3 1 0-16,-1 3-3 0,-2 2 0 0,2 0 1 15,3 4-1-15,-1 3 0 0,3 2 1 0,6 5-1 0,-7-4 1 16,7 4-1-16,-7-3 0 0,7 3 1 0,-8-3-1 16,8 3 0-16,-5 0 1 0,5 0 0 0</inkml:trace>
  <inkml:trace contextRef="#ctx0" brushRef="#br0" timeOffset="75216.52">15083 14279 1632 0,'0'2'0'0,"0"-2"0"16,6 1 0-16,-6-1 75 0,2 0 1 0,-2 0-1 0,3 0 0 0,-3 0 6 0,4 2 0 0,-4-2-1 16,4 5 1-16,-4-5-73 0,7 0 0 0,-7 0 0 0,6-1 1 0,-6 1-10 15,7-4 1-15,-7 4 0 0,8-3 0 0,-8 3-9 16,9-4 0-16,-9 4 0 0,11-2 1 0,-11 2-8 15,10 0 2-15,-10 0-2 0,7 0 1 0,-7 0 6 16,9 4 0-16,-9-4 0 0,13 15 1 0,-13-15 7 0,25 32 0 16,-18-13 0-16,0 1 1 0,-1 3 0 0,0 1 1 15,1-1 0-15,2-1 0 0,1-1 5 0,-1 0 1 0,0 3-2 16,1-2 2-16,-3 4 6 0,-1 0 0 0,-1 0-1 16,-3 2 2-16,0 0 0 0,0-1 1 0,2 4 0 15,-1 1 0-15,3 2 1 0,1 3 1 0,-1 1-1 16,-4-2 0-16,-2 2 2 0,-2-2 1 0,2 1-1 15,-4-3 1-15,2-4-2 0,1-1 0 0,-5-1 0 16,-3-2 1-16,-6-2-2 0,-4 0-1 0,-9-6 1 16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1T08:03:50.050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4183 16632 1004 0,'4'0'0'0,"-4"0"0"0,2-1 0 0,-2 1 55 0,0-4 0 0,0 4 0 0,0-3 1 0,0 3 10 0,0 0 0 0,0 0 1 0,0 0-1 0,0 0-27 0,-2 0 0 0,2 0 1 15,0 0 0-15,0 0-5 0,0 0 0 16,0 0-1-16,-4 0 2 0,4 0-5 0,-2 0 0 0,2 0-1 16,0 0 2-16,0 0-4 0,0 0 1 0,0 0-1 15,0 0 1-15,0 0 0 0,8 0 2 0,-8 0-1 16,20 0 0-16,-1 1 5 0,3 3 0 16,4-1 0-16,-2-3 1 0,-3 0 1 0,3-1 1 0,6 1-1 0,-4 0 1 15,4-2-8-15,2 0 0 0,3 0 1 0,-7 2 0 16,4 0 0-16,1-1 0 0,-5 1 0 0,2 1 1 15,-6 1-5-15,0-2 0 0,-3 0 0 0,1 0 1 0,-7 0-6 16,2 0 2-16,-8 0-2 16,0-2 2-16,-9 2-4 0,10 0 1 0,-10 0-1 0,9 0 2 0,-9 0-5 15,6 0 0-15,-6 0 1 0,2 0 0 0,-2 0-3 16,5-1 0-16,-5 1-1 0,2 0 1 0,-2 0-5 0,4 0 0 16,-4 0 0-16,5 0 0 15,-5 0-4-15,2 0 0 0,-2 0 0 0,2-2 1 0,-2 2-4 0,-2 0 1 0,2 0-1 16,-5-2 1-1,5 2-4-15,-6-3 2 0,6 3-2 0</inkml:trace>
  <inkml:trace contextRef="#ctx0" brushRef="#br0" timeOffset="524.47">4101 16894 1997 0,'0'0'0'0,"0"0"0"0,6 0 0 0,-6 0 42 0,1 0 0 0,-1 0 0 0,4 0 0 0,-4 0-4 15,0 5 2-15,0-5-2 0,2 5 1 0,-2-5-15 0,6 2-1 16,-6-2 1-16,7 0 1 0,-7 0-19 0,11 0 2 15,-11 0-1-15,13 0 1 0,-13 0-6 0,12 0 1 0,-12 0 1 16,7 0-1-16,-7 0 0 0,20 0 2 0,-20 0-2 16,23 0 2-16,-23 0 3 0,24 0 1 0,-24 0-2 15,26-2 2-15,-26 2 5 0,26 0-1 0,-26 0 1 16,32-2-1-16,-32 2 1 0,35 0 0 0,-35 0 1 16,32-1 0-16,-13 2-2 0,1 1 1 0,2-2-1 15,-3-2 0-15,0 2 3 0,-1 0 0 0,1-1 0 16,1 1 0-16,3 0-1 0,-5 0 1 0,3 0-1 15,-2 0 1-15,-3 0-1 0,3 0-1 0,-6 1 1 0,0 1 1 16,-2-2-3-16,-3 0 2 0,-1 0-1 16,3 0 1-16,-3 0-3 0,-1 0 1 0,-6 0-1 15,9 0 1-15,-9 0 0 0,4 0-1 0,-4 0 0 16,5 0 2-16,-5 0-4 0,0 0 0 0,0 0 0 0,0 0 1 16,0 0-3-16,0 0 1 0,0 0 0 0,0 0 0 0,0 0-2 0,0 0 1 15,0 0-2-15,0 0 2 0,0 0-2 0,0 0 0 16,0 0-1-16,0 0 1 0,0 0-2 0,0 0 2 15,0 0-2-15,8 7 2 0,-3 0-3 0,1-2 2 16,-6-5-2-16,7 7 2 0,-7-7-4 0,8 7 1 16,-8-7 0-16</inkml:trace>
  <inkml:trace contextRef="#ctx0" brushRef="#br0" timeOffset="1871.21">6009 15864 1231 0,'0'0'0'0,"0"0"0"0,0 0 0 0,0 0 191 0,0-3 2 0,0 3 0 0,-6 0 0 0,6 0-129 16,-5-4 0-16,5 4 0 0,-8 0 0 0,8 0-32 15,-7 0-1-15,7 0 1 0,-9 0 0 16,9 0-21-16,-15 7 1 0,15-7-1 0,-19 5 0 0,19-5-9 15,-24 7 1-15,24-7-1 0,-26 9 1 0,26-9-3 16,-28 19 1-16,28-19-1 0,-28 21 1 16,28-21-1-16,-22 32 2 0,22-32-1 0,-27 32 0 15,27-32 2-15,-31 29 0 0,18-12 1 0,2 1-1 16,-3-3 4-16,1 1 0 0,4-1-1 0,0 1 2 0,-2 1 2 16,3 2 2-16,-3-1-1 0,4-1 0 0,-5 0 4 0,5-1 0 0,-4-2 0 15,3 3 1-15,-3 0 0 0,4-1 1 16,-3 1 0-16,7 0 0 0,-3 2-1 0,6 1-1 15,-6-3 1-15,1 0 1 0,-3 0-2 0,3 1 0 0,-1 1 1 16,4 0 0-16,2 0-4 0,2 0 1 0,-2 0 1 16,0 3-1-16,-5 3-1 0,-1 1 0 0,4 0-1 0,2 0 2 15,0-1-3-15,6 1 1 16,-4 0-1-16,3 0 1 0,-3 0-1 0,4-1 0 0,-1-5 0 0,1 3 1 16,-1-1-2-16,1-1 1 0,1 2-1 0,1 1 1 15,5 2-1-15,2 0 0 0,-2-2 0 0,6-2 1 0,-1-1-1 16,1-2 0-16,1-1 0 15,3-3 1-15,-1-1-8 0,6 0 1 0,-4 0 1 0</inkml:trace>
  <inkml:trace contextRef="#ctx0" brushRef="#br0" timeOffset="2756.08">6097 16151 1520 0,'-2'0'0'0,"2"0"0"0,0 0 0 0,0 0 66 0,0 0 0 0,0 0 1 0,0-3-1 0,0 3 16 0,0-4 0 0,0 4 0 16,0-3 0-16,0 3-52 0,0-4 1 0,0 4 1 15,0-5-1-15,0 5-20 0,0-10 1 0,0 10-1 16,0-10 0-16,0 10-6 0,0-11-1 0,0 11 1 16,5-10-1-16,-5 10-1 0,10-5 1 0,-10 5-1 15,11-7 0-15,-11 7 0 0,18-12 0 0,-18 12 0 31,27-11 1-31,-27 11 1 0,35-5 2 0,-35 5 0 16,32-4 0-16,-32 4 2 0,24 2 0 0,-24-2 0 0,32 5 0 16,-32-5 0-16,35 9 1 0,-35-9-1 0,32 16 1 15,-32-16 1-15,33 12 1 0,-33-12 1 0,28 19-1 16,-28-19 0-16,13 12 2 0,-13-12-2 0,8 15 2 0,-8-15-3 16,1 18 1-16,-1-18-1 0,-3 21 2 0,3-21-2 15,-11 22 0-15,11-22 0 0,-23 26 1 0,23-26-2 16,-32 24 0-16,14-12 0 0,-1-1 1 0,1-3-1 15,-1-1 1-15,4 0 1 0,-2 0-1 0,6 0-1 0,2 0 0 16,3-4 0-16,1 1 1 0,5-4-2 0,-13 3 0 16,13-3 0-16,-6 4 0 0,6-4-1 0,-2 2 0 15,2-2 0-15,0 0 0 0,0 0-3 0,0 0 1 16,0 0 0-16,8-2 0 0,-3 0-1 0,4 0 0 0,6 1 1 16,-2-3 0-16,8 1-2 0,3-1 1 0,-3 3-1 15,1 1 2-15,-3 1-2 0,-1 3 1 0,1-1-1 16,0 1 2-16,-1 1-3 0,1 2 0 0,-4 1 1 15,1 1-1-15,-8 0-1 0,1-1 1 0,-7-1-1 16,0 0 1-16,2 0-2 0,-4-2 2 0,0 2-1 16,-4 2 0-16,2 1-1 0,2 1 0 0,-5-1 1 15,-3 0-1-15,-3 3-1 0,-2 0 1 0,0 1 0 16,0-3 0-16,3-3-1 0,1-1 1 0,0 2-1 16,-1-2 1-16,-1-2-1 0,4 0 0 0,-6 2 0 0,-4 0 1 15,0-2 1-15,-3 2-1 0,1-2 0 0,1-1 0 16,-1-3 0-16,0-1 1 0,2-1 0 0,3-3 1 15,2-1-2-15,5-2 0 0,-6 0 0 0,0-1 1 0,-6-5-1 16,-3-2 1-16,1 1-1 0</inkml:trace>
  <inkml:trace contextRef="#ctx0" brushRef="#br0" timeOffset="3722.63">6760 16041 1457 0,'0'0'0'0,"0"0"0"0,2 0 0 0,-2 0 60 0,9-4-1 0,-9 4 1 0,2 0 0 0,-2 0 12 0,6-2 1 16,-6 2-1-16,1 0 1 0,-1 0-52 0,4 0 2 0,-4 0-1 16,2 0 0-1,-2 0-17-15,0 0 1 0,0 0-2 0,0-1 2 0,0 1-6 0,0 0 1 0,0 0 0 16,0-2 0-16,0 2 0 0,0-4 0 0,0 4 0 16,0-1 0-16,0 1 3 0,0-2-1 0,0 2 1 15,0 0-1-15,0 0 5 0,0 0 0 16,0 0 0-16,0 0-1 0,0 0 7 15,0 0-1-15,0 0 1 0,0 0-1 0,0 0 6 0,-2 0 0 0,2 0 0 16,-4 2 1-16,4-2 1 0,-7 12 0 0,7-12 1 16,-13 15-1-16,13-15 0 0,-19 30 2 0,19-30-1 0,-18 29 0 15,18-29 2 1,-19 24 1-16,19-24-1 0,-7 20 1 0,7-20-4 0,-6 12 1 0,6-12-1 0,-4 10 2 16,4-10-3-16,-2 16 0 15,2-16 0-15,-5 17 1 0,5-17-4 0,-11 15 1 0,11-15 0 0,-8 23 0 0,8-23-2 16,0 29 0-1,0-29-1-15,0 26 2 0,0-26-3 0,0 25-1 0,0-25 1 0,0 20-1 0,0-20-3 16,0 21 1-16,0-21-1 16,0 19 2-16,0-19-5 0,0 21 2 0,0-21 0 0,8 17 0 0,-8-17-2 0,18 18 1 15,-18-18-1-15,19 17 1 0,-19-17-3 0,17 15 2 16,-17-15 0 0,13 14-1-16,-13-14 0 0,16 12 0 0,-16-12-1 0,14 11 2 0,-14-11-3 0,14 7 1 0,-14-7-1 15,17 7 2 1,-17-7-3-16,13 3 1 0,-13-3-1 0,21 3 2 0,-21-3-3 0,22 4 1 0,-22-4 1 15,24 2-1-15,-24-2-2 0,28-6 1 0,-28 6 1 16,24-6-1-16,-24 6-1 0,19-9 1 0,-19 9 0 16,17-9 1-1,-17 9-2-15,15-8 1 0,-15 8-1 0,11-6 1 16,-11 6 0-16,11-8 0 0,-11 8 0 0,6-11 0 16,-6 11-1-16,0-12 2 0,0 12-2 0,0-14 1 15,0 14-1-15,-6-19 1 0,6 19 1 16,-5-20-1-16,5 20-1 0,-8-21 1 0,8 21 0 0,-19-17 1 15,19 17-2-15,-29-21 0 0,29 21 0 0,-32-14 0 16,32 14 0-16,-24-5 0 0,24 5 1 0,-30-4-1 0,30 4-1 16,-21 0 1-16,21 0 0 0,-29 0 0 0,29 0-1 0,-30 5 1 15,30-5 0-15,-28 6 0 0,28-6 1 0,-24 7-1 16,24-7 0-16,-19 7 0 0,19-7-1 0,-7 3 1 16,7-3-1-16,-6 3 1 0,6-3-1 0,-6 7 0 15,6-7 0-15,-3 4 1 0,3-4-1 0,-2 2 0 0,2-2 0 16</inkml:trace>
  <inkml:trace contextRef="#ctx0" brushRef="#br0" timeOffset="3984.28">7263 16224 1494 0,'0'0'0'0,"0"0"0"0</inkml:trace>
  <inkml:trace contextRef="#ctx0" brushRef="#br0" timeOffset="4357.18">7259 16172 1369 0,'-2'-2'0'0,"2"2"0"16,0 0 0-16,0 0 73 0,-1-3 1 0,1 3-1 15,-6-5 1-15,6 5 0 0,-9-4 0 0,9 4 0 16,-10-5 0-16,10 5-51 0,-16-3 2 0,16 3 0 16,-19-4-1-16,19 4-17 0,-13 0 0 0,13 0 0 15,-13 0 1-15,13 0-7 0,-19 5 0 0,19-5 0 16,-17 7 0-16,17-7 0 0,-13 7 1 15,13-7 1-15,-11 7-1 0,11-7 3 0,-9 14 1 16,9-14 0-16,-4 12-1 0,4-12 7 0,-7 16 0 0,7-16-1 16,-2 27 1-16,-2-9 5 0,4-1 0 0,4-2 0 0,-2 1 0 0,3 0 3 15,6-1 0-15,-3 1 0 16,3-1 1-16,-3 1-2 0,3 0 1 0,-4-3-1 16,1-1 1-16,-1-3-1 0,2-2 0 0,-1-2 0 0,-1 0 2 0,5 1-5 0,1-1 1 15,3 0 0-15,-3-2 1 0,6-1-2 16,0 0-1-16,-4-2 1 0,1-2 0 0,-5-1-5 15,3-1 1-15,-7 1 1 0,0-2-1 0,-1-2-2 0,-2 0 1 16,-2-2 1-16,1-1-1 0,-1-1-2 0,-2-1 0 16,2 0 0-16,2 0 0 0,-4 0-1 0,-4 0 1 0,2 0 0 15,2 0 0 1,-5 1-3-16,-1 3 2 0,0-3 0 0,-1 1 0 0,1-1-1 16,1 1 0-16,-3 0 1 0,1-1 0 0,-6-1 0 0,0 0 0 0,2 5 0 15,3 0 0-15,8 7 1 0,-11-3 0 0,11 3 0 16,-13-2 1-16,13 2-3 15,-11 0 2-15,11 0-1 0</inkml:trace>
  <inkml:trace contextRef="#ctx0" brushRef="#br0" timeOffset="5594.99">7455 16771 1859 0,'0'-4'0'0,"0"4"0"0,2-1 0 0,-2 1 54 0,0 5 0 0,0-5 0 0,0 2 1 0,0-2 24 0,5 0 1 0,-5 0 0 0,6-2 0 0,-6 2-62 0,2 0 1 0,-2 0-1 16,4 0 1-16,-4 0-17 0,0 0 0 0,0 0-1 15,-4 0 1-15,4 0-2 0,-2 0 0 0,2 0 0 16,0 0 0-16,0 0-1 0,-4 0 0 0,4 0 0 16,-2 0 1-16,2 0-1 0,-11-2 1 0,11 2-1 15,-15 0 1-15,15 0-2 0,-24 0 2 0,24 0 0 16,-32 0 0-16,32 0 0 0,-29 0 0 15,29 0 0-15,-27 0 0 0,27 0 2 16,-24 0-1-16,24 0 0 0,-30 0 1 0,30 0 3 0,-33-3-1 0,14 3 1 0,1 0-1 16,-1-4 7-16,0 1 2 0,1 1-1 0,-1 0 0 15,-3 1 4-15,1-1 0 0,3 2-1 16,-5 0 1-16,3-2 0 0,-4 2 0 0,-1 0-1 0,1 0 2 0,0 0-2 16,-2 0 0-16,0 0 1 0,0 2 0 0,-2 1-4 15,2 1 2-15,0-3-1 0,1 1 1 0,1 0-2 16,4 0 1-16,-5-1 0 15,1-1 0-15,-6 0 0 0,4 0 0 0,-5 0-1 0,3 0 2 0,2 0-3 0,-1 0 1 16,3 0 0-16,-2 0 0 0,2 0-3 0,2-1 1 16,3 1 0-16,-2 0 0 0,3 0-2 15,-3 0 0-15,-3-2 0 0,2 0 1 16,1 0-3-16,-3-1 1 0,3 0 0 0,-3-1 1 0,2 2-4 16,1 1 2-16,3-3-1 0,-1 2 1 0,2 1-1 15,-1-1 0-15,3 0 0 0,4 1 0 0,-2 2-1 0,7 1 0 0,6-2 0 16,-13 3 0-1,6-1 1-15,-3-2-1 0,10 0 0 0,-7 0 2 0,7 0-3 16,-8 0 2-16,8 0-2 0,-9 0 2 0,9 0-2 0,-2 0 1 16,2 0-1-16,-2 0 0 0,2 0 0 0,0 0 0 0,0 0-1 15,0 0 1-15,0 0 0 0,0 0-1 0,0 0 0 0,2 0 0 16,-2 0 0-16,11 5-1 0,-11-5 0 0,13 6 1 16,-5-5-2-16,3 1 1 0,0 0 0 0,-3-2 0 15,-8 0-1-15,5-2 0 0,-5 2 0 16</inkml:trace>
  <inkml:trace contextRef="#ctx0" brushRef="#br0" timeOffset="7815.1">6533 17067 1042 0,'3'-2'0'0,"-3"2"0"0,0-2 0 0,0 2 65 0,0-7 1 0,0 7-1 0,0-3 2 0,0 3-36 0,-5-5 0 0,5 5 1 16,0-2 0-16,0 2-15 0,-2-3 1 0,2 3 0 15,0-4 0-15,0 4-13 0,-6-3 0 0,6 3 1 0,-3-7-1 16,3 7 2-16,-2-9 1 0,2 9-1 0,-6-10 1 0,6 10 2 16,-5-9 0-16,5 9 0 0,-2-5 1 0,2 5 15 15,-4-4 1-15,4 4 0 0,0-3 0 0,0 3 8 16,0-4 0-16,0 4 0 0,0-3 1 15,0 3-1-15,4-5 0 0,-4 5 0 0,9-7-1 0,-9 7 0 0,11-9 0 16,-11 9-1-16,17-12 2 0,-17 12-5 0,26-12 1 16,-26 12-1-16,24-9 0 0,-24 9-2 0,21-3 2 15,-21 3-2-15,28-4 1 0,-28 4-3 16,26-3-1-16,-26 3 1 0,26 0 0 0,-26 0-2 16,22 0 0-16,-22 0 1 0,19 5 0 0,-19-5-6 0,15 7 1 15,-15-7-1-15,11 7 1 0,-11-7-4 0,7 7 0 16,-7-7-1-16,12 9 2 0,-12-9-5 0,13 17 2 0,-13-17-1 15,5 15 1-15,-5-15-4 0,6 14 0 0,-6-14 0 16,2 14 1-16,-2-14-2 0,-2 14 1 0,2-14-1 16,-6 14 2-16,6-14-4 0,-5 14 1 0,5-14 0 0,-19 19 1 15,19-19-2-15,-26 26 0 0,26-26-1 0,-24 22 2 16,24-22-1-16,-19 21 1 16,19-21-2-16,-19 26 2 0,19-26-1 0,-29 26 0 0,29-26 0 15,-27 21-1-15,27-21 0 0,-18 19 1 0,18-19-2 16,-13 15 2-16,13-15-3 0,-6 9 1 0,6-9-1 15,-4 7 2-15,4-7-1 0,-1 5-1 0,1-5 0 16,-6 7 1-16,6-7-1 0,0 3 1 0,0-3-1 16,0 4 1-16,0-4-2 0,6 3 1 0,-6-3-1 15,16 4 2-15,-16-4-2 0,26 0 0 0,-26 0 1 16,27 0 0-16,-27 0-1 0,26-2 2 0,-26 2-2 0,33-3 2 16,-33 3-2-16,32-6 2 0,-13 5-2 15,-1-1 2-15,3-2-2 0,3 1 1 0,-6 0 0 0,1-1 0 0,-6 1 0 16,-2-1 0-16,1 1 1 0,-3 1-1 0,2 2-1 15,0 0 2-15,-1-2-1 0,-1 2 1 0,-2 0-2 0,-1 0 2 16,-6 0-1-16,11 0 1 0,-11 0-1 0,8 0 2 16,-8 0-1-16,1 0 1 0,-1 0-1 0,4 0 0 0,-4 0 0 15,6 5 0-15,-6-5-1 0,2 6-1 0,-2-6 0 16,5 3 2-16,-5-3-3 0,2 4 0 0,-2-4 1 16</inkml:trace>
  <inkml:trace contextRef="#ctx0" brushRef="#br0" timeOffset="8777.32">7939 16873 1620 0,'0'0'0'0,"0"0"0"0,0 0 0 0,0 0 59 0,0 0 1 0,0 0-1 0,0-2 1 0,0 2-5 0,0 0 0 0,0 0 0 0,-5 0 1 16,5 0-40-16,-4-2 0 0,4 2 1 16,-2 0 0-16,2 0-16 0,-5-3 1 0,5 3 0 0,-8-3 0 0,8 3-3 15,-5-4 1-15,5 4 0 0,-8-3 0 0,8 3-3 0,-5-4 2 16,5 4-1-16,-6-3 1 0,6 3-2 15,0-4 0-15,0 4 1 0,0 0 0 0,0 0 0 16,0 0 1-16,0 0-1 0,0 0 1 0,0 0 0 0,0 0 1 16,0 0 0-16,0 0 0 0,0 0 0 0,0 0 0 0,0 0 0 15,0 0 1-15,0 0 0 0,0 0 2 0,0 0-1 16,0 0 0-16,0 0 4 0,0 5-1 0,0-5 1 16,0 6 0-16,0-6 4 0,-6 3 1 0,6-3 0 15,-2 2 0-15,2-2 4 0,-5-4 1 0,5 4-1 16,-4-3 1-16,4 3 1 0,0-7 0 0,0 7 0 15,0-10 1-15,0 10-4 0,0-11 1 0,0 11-1 16,6-8 2-16,-6 8-3 0,5-2 2 0,-5 2 0 0,6-4-1 16,-6 4-1-16,2-1-1 0,-2 1 0 0,4 0 2 0,-4 0-3 15,5 0 0-15,-5 0 0 0,2 0 1 0,-2 0-1 16,6 1 1-16,-6-1-1 0,1 6 2 0,-1-6-3 0,4 3 1 16,-4-3 0-1,0 9 1-15,0-9-3 0,6 17-1 0,-6-17 1 16,7 22 0-16,-5-4 0 0,2-1 0 0,-2 2 0 15,1 2 0-15,-3 0-1 0,2-2 1 0,-4 0 0 0,-3 0 0 16,-8 0-1-16,-6 0 1 0,0 0 0 0,1-2 0 0,-6 1 0 16,-8-3 0-16,2-1 0 15</inkml:trace>
  <inkml:trace contextRef="#ctx0" brushRef="#br0" timeOffset="9392.44">8344 16648 1494 0,'0'-2'0'0,"0"2"0"0,-4-3 0 0,4 3 88 0,9-4-1 0,-9 4 1 0,2-3-1 0,-2 3-1 0,4 0-1 15,-4 0 0-15,0 0 2 0,0 0-44 0,0 0 1 16,0 0 0-16,0 0 1 0,0 0-27 0,0 0 1 0,0 0 0 16,0 0 0-16,0 0-9 0,-6 7 1 0,6-7-1 15,-9 21 2-15,0-4-1 0,-4 5 0 0,1 1 0 16,5-4 1-16,1-2 1 0,6 1 2 0,0-1-2 16,0 0 2-16,0-1 3 0,0 1 1 0,2 0 0 15,2-1 0-15,-2-1 0 0,3 1 0 0,8-2 0 0,-1-4 1 16,6-1-3-16,3 0 1 0,3-4 0 0,-4-2 0 0,3-3-2 15,1-2-1-15,2-1 1 16,-5 0 1-16,1-3-4 0,2-2 1 0,-5-3-1 0,0 1 1 0,-6 0-3 16,0-1 1-16,-8 1 1 0,1-1-1 0,-4 1-3 0,-2 0 1 15,-2-1-1-15,-4-1 1 0,1-3-1 0,-3-1 0 16,-3 0 0-16,0 1 1 0,-2-1-3 0,-4-1 0 16,2 1-1-16,2 3 2 0,-4 0 0 0,2 1 0 15,0 0 0-15,1 2 0 0,-5 3-2 0,-2 2 2 0,-1 0-1 16,2-1 1-16,1 3-4 0,-3 1 1 0,7 0-1 15,-2 1 2-15,9-1-5 0,3 2 1 0,5 0 1 16</inkml:trace>
  <inkml:trace contextRef="#ctx0" brushRef="#br0" timeOffset="10098.98">9104 15942 1419 0,'4'0'0'0,"-4"0"0"0,0 0 0 0,0 0 61 16,0-2 0-16,0 2 0 0,0-2 1 0,0 2 12 0,0-1 1 0,0 1 0 0,0 0 0 0,0 0-51 0,0 0-1 16,0 0 1-16,5 0 1 0,-5 0-19 0,19 7 2 0,-19-7 0 15,28 17 0-15,-6-7-6 0,-1 2 2 0,1 4-2 16,0 0 1-16,1-1 2 0,-3 2 0 0,3 4 1 16,-5 3 0-16,1 2 5 0,-1 4 0 0,1 1 0 15,0 2 2-15,-1 0 2 0,1 1 2 0,0-1 0 16,-4-2 0-16,1 1 6 0,-1-1 1 0,0 0-1 15,0 0 1-15,-2 2 5 0,-2 0 0 0,0 0 1 16,2-2 0-16,-5 2-3 0,-1 0 0 0,-1-2 0 16,-2 0 1-16,-4-2-5 0,0 1 1 0,-4-1-1 0,2 1 1 0,-3 4-5 15,3 1 0-15,-4-2 0 0,0-2 1 0,1-2-3 16,-1-1 0-16,-1 0 0 0,-1-1 0 0,-3-2-3 16,-2-1 2-16,-4-2 0 0,3-1-1 0,-9-2-3 15,-1-2 0-15,-4-1-1 0,-2-4 2 0,-7-2-4 16,0 1 1-16,-1-4-1 0</inkml:trace>
  <inkml:trace contextRef="#ctx0" brushRef="#br0" timeOffset="10710.53">9983 16740 1407 0,'0'1'0'0,"0"-1"0"0,6-1 0 0,-6 1 66 0,2-2 0 0,-2 2 0 0,5-3 2 0,-5 3 4 0,2 0 0 0,-2 0 1 16,4-2 0-16,-4 2-57 15,6 0 0-15,-6 0-1 0,7-4 2 0,-7 4-13 0,11-5-1 0,-11 5 0 16,21-7 2-16,-21 7-5 0,24-7 1 0,-24 7-1 16,19-7 1-16,-19 7-1 0,18-3 0 0,-18 3 0 0,24-5 1 15,-24 5 2-15,28-4-1 0,-28 4 0 0,34 0 1 16,-15 0 6-16,-1 0 0 15,3 0 0-15,-1 2 0 0,3 1 10 0,-3 1 0 16,2-2 0-16,-3-1 2 0,-4-1 3 0,2-1 1 0,-4 1 0 0,0 0-1 0,-2 0 2 16,0 0 1-1,-3 0 0-15,-3 0 0 0,-5 0 2 0,13 0 0 0,-13 0 1 0,11 5-1 0,-11-5-10 0,8 2 0 16,-8-2 0-16,5 0 0 0,-5 0-7 16,2 0 1-16,-2 0-1 15</inkml:trace>
  <inkml:trace contextRef="#ctx0" brushRef="#br0" timeOffset="11028.84">9991 16902 1960 0,'2'0'0'0,"-2"0"0"0,3 4 0 0,-3-4 34 0,8 3-1 0,-8-3 1 0,11 4 1 0,-11-4 23 15,13 7 2-15,-13-7-2 0,17 5 1 0,-17-5-23 0,22 3 0 16,1-1 0-16,-3 0 0 0,8-2-24 0,0 0 2 15,2 0-2-15,-4-2 2 0,2 0-1 0,-6 1 1 16,6 1-1-16,-4 1 1 0,8 1-1 0,-4 0 2 16,6 0-1-16,-3-2 1 0,6-2-4 0,-3 0 0 15,1 2 0-15</inkml:trace>
  <inkml:trace contextRef="#ctx0" brushRef="#br0" timeOffset="17320.34">11290 16051 1218 0,'3'0'0'0,"-3"0"0"0,4 3 0 0,-4-3 20 0,-2 4 2 0,2-4-1 15,-2 2 0-15,2-2 21 0,0 0-1 0,0 0 1 0,0 0-1 0,0 0 18 0,0 0 0 0,0 0 1 16,0 5-1-16,0-5-26 0,-5 14-1 0,5-14 1 15,-4 8-1-15,4-8-6 0,-6 11 0 0,6-11 0 16,-13 15 0-16,13-15-6 0,-18 23 1 0,18-23-1 16,-15 26 2-16,15-26 0 0,-13 24 1 15,13-24-1-15,-17 31 0 0,9-14-1 0,-5 2-1 0,2-1 0 16,0-1 1-16,4 0 4 0,-6-1 0 0,1-1-1 16,5 3 1-16,-2 1 2 0,1 0 1 0,3 0 0 15,-1 0 0-15,2 0-1 0,-1 0 1 0,1 0-1 16,-2 2 1-16,-1 0-2 0,-1 3 0 0,3 0 0 0,-1 0-1 15,1 0-2-15,-1 1-1 0,2-1 1 0,4 0-1 16,2 0-4-16,0 1 1 0,2 1 0 0,1 1 0 16,8-1-4-16,-1 0 1 0,1 2-2 0,2 0 2 0,7 1-4 15,-3 0 2 1,5-1-2-16,2 0 2 0,0-2-7 0,4-4 1 0,1-1 0 16,-1-2 0-16,2-3-5 0,-2-1 2 0,-4-3-1 0</inkml:trace>
  <inkml:trace contextRef="#ctx0" brushRef="#br0" timeOffset="17937.8">11450 16383 1017 0,'-4'-2'0'0,"4"2"0"0,-2 0 0 0,2 0 90 0,0-1 1 0,0 1-1 0,0 0 1 0,0 0-18 0,0 0 1 16,0 0 0-16,0 0 0 0,0 0-28 0,0 0 0 0,0 0 0 16,0-2 0-16,0 2-24 0,0-2 1 0,0 2-1 15,0 0 1-15,0 0-9 0,0 0 2 0,0 0-1 16,0 0 0-16,0 0 4 0,0 0 0 0,0 0 0 16,2 7 2-16,-2-7 0 0,6 21 1 0,-6-21 1 15,0 33-1-15,0-14 4 0,0 2 1 16,0 1 0-16,0-1 0 0,0 0-2 0,0 1 0 0,0 2 1 0,0 1 0 31,3-1-2-31,-1-2 0 0,2 1 1 0,-4-1 0 0,2 1-3 0,0-1 2 0,1-1-1 16,-3 0 1-16,2-2-5 0,-2-2 0 0,4 1 0 0,-4-1 1 0,2-2-2 0,2-1 1 15,-3-3 0-15,1-3 0 0,2-1-4 16,-4-3 1-16,0-4-2 0,6 5 2 16,-6-5-5-16,1 3 2 0,-1-3-2 0</inkml:trace>
  <inkml:trace contextRef="#ctx0" brushRef="#br0" timeOffset="18998.03">11824 16665 1796 0,'10'-1'0'0,"-10"1"0"0,18-4 0 0,-18 4 54 16,10-3 0-16,-10 3 0 0,9 0 0 0,-9 0 5 0,13-4 2 0,-13 4-2 0,7-3 2 0,-7 3-38 0,8-4 2 15,-8 4 0-15,5-3-1 0,-5 3-19 0,6-4-1 16,-6 4 1-16,7-3-1 0,-7 3-4 0,10-4 1 15,-10 4-1-15,7-7 2 0,-7 7-2 0,2-3 0 16,-2 3 0-16,6-7 0 0,-6 7 0 0,7-7 0 16,-7 7 0-16,9-12 1 0,-9 12-1 0,13-21 1 0,-13 21 0 15,8-19 0-15,-8 19 2 0,4-14 1 16,-4 14-1-16,0-13 1 0,0 13 1 0,-4-9 2 0,4 9-2 16,-2-7 2-16,2 7 2 0,-6-10 1 0,6 10-1 15,-3-11 1-15,3 11 2 0,-4-10-1 0,4 10 0 16,-9-11 1-16,9 11 0 0,-10-12-1 0,10 12 0 15,-11-13 0-15,11 13-1 0,-17-14 2 0,17 14-2 16,-13-14 1-16,13 14-1 0,-13-9 0 0,13 9 0 16,-7-8 0-16,7 8 0 0,-6-11 2 0,6 11-1 15,-7-5 0-15,7 5-3 0,-9-4 0 0,9 4 0 0,-10-5 1 16,10 5-2-16,-11-3 1 0,11 3 0 0,-22-4 1 16,22 4-1-16,-28 0 0 0,28 0 0 15,-28 0 1-15,28 0-3 0,-13 6 2 0,13-6-1 0,-13 6 1 16,13-6-1-16,-11 9-1 0,11-9 1 15,-10 14 0-15,10-14-3 0,-11 14 2 0,11-14-2 0,-2 12 2 0,2-12-1 16,-9 10-1-16,9-10 0 0,-2 14 2 0,2-14-1 16,0 12-1-16,0-12 1 0,0 14-1 0,0-14 1 15,0 14-1-15,0-14 1 0,13 14-1 16,-13-14 0-16,24 14 1 0,-24-14-1 0,19 20 1 0,-19-20-1 16,11 21 1-16,-11-21-1 0,13 21 1 0,-13-21-2 0,13 17 2 15,-13-17-2-15,6 12 2 16,-6-12-2-16,5 11 1 0,-5-11 0 0,15 10 0 15,-15-10-1-15,30 16 0 0,-30-16 0 0,24 19 1 0,-24-19-1 0,24 17 0 0,-24-17 1 16,19 16-1-16,-19-16 1 0,19 10 0 0,-19-10-1 16,22 14 2-16,-22-14-2 0,28 14 2 0,-28-14-1 15,24 14 1-15,-24-14-1 0,10 10 1 16,-10-10-1-16,9 10 1 0,-9-10-2 0,4 9 1 0,-4-9 0 16,9 12 0-16,-9-12-1 0,7 17 0 0,-7-17 0 15,12 16 1-15,-12-16-2 0,1 19 0 0,-1-19 0 0,4 17 2 16,-4-17-2-16,2 12 0 0,-2-12 1 0,0 11-1 15,0-11-1-15,0 10 0 16,0-10 0-16,0 9 0 0,0-9 0 0,-2 7 1 0,2-7-1 0,-4 7 0 0,4-7-1 16,-1 8 1-16,1-8 0 0,-10 12 0 0,10-12-1 15,-7 7 1-15,7-7 0 0,-8 7 0 0,8-7-1 16,-16 5 2-16,16-5-2 0,-15 4 1 0,15-4-1 16,-13 3 1-16,13-3-1 0,-19 0 1 0,19 0-1 15,-22-1 1-15,22 1 0 0,-21-4 0 0,21 4-1 16,-18-7 1-16,18 7 1 0,-19-12-1 0,19 12 0 15,-24-14 0-15,24 14 0 0,-19-14 0 0,19 14 0 0,-17-13 0 16,17 13 1-16,-9-14-1 16,9 14 0-16,-17-11 0 0,17 11 0 0,-13-13 0 0,13 13-1 0,-4-11 1 0,4 11-1 15,-3-10 1-15,3 10-1 0,0-11 2 0,0 11-2 16,0-10 1-16,0 10-1 0,7-9 1 0,-7 9-1 16,11-15 1-16,-11 15-1 0,13-21 0 15,-13 21 0-15,19-28 1 0,-19 28-1 16,19-31 1-16,-19 31 0 0,15-31 0 0,-15 31-1 0,9-22 0 0,-9 22 0 15</inkml:trace>
  <inkml:trace contextRef="#ctx0" brushRef="#br0" timeOffset="19774">12523 16698 1771 0,'0'0'0'0,"0"0"0"0,2 0 0 0,-2 0 42 0,7 0 1 0,-7 0-1 0,6 0 1 0,-6 0 23 15,4-2 0-15,-4 2 1 0,0-1-1 0,0 1-56 0,0 0 1 16,0 0 0-16,0 0 0 0,0 0-11 16,0 0 0-16,0 0 0 0,0-2 0 0,0 2-5 0,-4-3 0 15,4 3 0-15,-2-4 0 0,2 4-6 0,-6-3 0 16,6 3 0-16,-11-6 1 0,11 6 2 0,-15-3 0 16,15 3 0-16,-15-7 1 0,15 7 6 0,-9-3 0 15,9 3 0-15,-9-4 1 0,9 4 0 0,-9 0 1 0,9 0-1 16,-14 0 1-16,14 0 6 0,-14 0 1 0,14 0-2 15,-15 0 2-15,15 0 6 0,-13 5 0 0,13-5 1 16,-19 5 0-16,19-5 5 0,-28 9 1 0,28-9-1 16,-22 14 2-16,22-14-2 0,-17 14 1 0,17-14-1 15,-13 19 2-15,13-19-4 0,-11 21 0 0,11-21-1 16,-6 22 3-16,6-22-3 0,-9 33 1 0,9-33 0 16,-6 29 0-16,6-29-2 0,2 28 0 0,-2-28-1 0,4 23 2 15,-4-23-2-15,3 17 1 0,-3-17-2 16,10 17 2-16,-10-17-3 0,20 18 2 0,-20-18 0 0,36 17-1 15,-16-9-1-15,4-1-1 0,1-1 0 0,-7-3 2 0,1-1-3 16,0-2 0-16,-5-2 0 0,3 0 2 0,0 1-4 16,-8-3 1-16,1 1-1 0,-3-1 1 15,-7 4-2-15,11-7 0 0,-11 7-1 0,8-12 1 0,-6 4-2 16,1-1-1-16,3-2 1 0,-6-1 1 0,2-1-3 0,-2-3 2 16,0-1 0-16,-2-1-1 0,-4 1-2 0,3 3 2 15,-3 0-1-15,-1 2 1 0,-1 0-2 0,1 0 1 16,1 2-1-16,0 3 0 0,6 7 1 0,-13-11 0 0,4 4 1 15,2 2-1-15,-1 2 0 16,-5-1 0-16,4 1 1 0,0-1-1 0,-1 1-3 0,1-1 1 0,3 1 0 16</inkml:trace>
  <inkml:trace contextRef="#ctx0" brushRef="#br0" timeOffset="20217.47">12899 16895 1733 0,'-1'-1'0'0,"1"1"0"0,-4 1 0 0,4-1 43 0,0 7 1 0,0-7-2 0,0 4 2 0,0-4 8 0,-2 0-1 0,2 0 1 0,0-2 0 0,0 2-25 0,0-2 1 0,0 2-1 15,0-1 1-15,0 1-19 16,0-4 0-16,0 4-1 0,-2-3 3 0,2 3-8 0,0-4 0 16,0 4 1-16,0-3 0 0,0 3-2 0,0-4 1 15,0 4-1-15,0-3 0 0,0 3-1 0,0-4 2 0,0 4-2 16,0 2 1-16,0-2-1 0,4 2 1 0,-4-2 1 15,5 0-1-15,-5 0 0 0,10 7 0 0,-10-7 0 16,18 14 1 0,-18-14-1-16,25 20 0 0,-25-20 0 0,20 23 2 0,-20-23-1 15,13 21 2-15,-13-21-1 0,11 26 1 0,-11-26 1 0,8 33 2 0,-8-33-1 0,2 31 1 16,-2-31 1-16,-8 26 1 16,8-26-1-16,-15 24 1 0,15-24 1 0,-22 22 0 0,22-22 1 0,-34 19-1 15,12-13-2-15,-2-5 1 0,0-1 0 16</inkml:trace>
  <inkml:trace contextRef="#ctx0" brushRef="#br0" timeOffset="20801.43">13458 16759 1381 0,'0'-2'0'0,"0"2"0"0,10-2 0 0,-10 2 36 0,15 0 1 0,-15 0-1 0,9-1 1 0,-9 1 21 0,4-6 2 0,-4 6-1 0,0-3 1 0,0 3-27 16,0-2 2-16,0 2-1 0,0 0 0 15,0 0-18-15,0 0 0 0,0 0 0 0,-4 0 0 0,4 0-7 0,-11 0 0 16,11 0 0-16,-30 7 1 0,9 0 2 0,-3 0 0 15,2 0-1-15,7 2 2 0,2 3 7 0,7 1 1 16,-1-2 0-16,1 1 1 0,1 0 2 0,-1 0 1 0,4 2 0 16,2 2 0-16,2 1-1 0,4 0 1 0,-1-1 0 15,3-2-1-15,5-2-1 0,4 0-1 0,-3-2 1 16,5-1-1-16,0 0-2 0,3-1 0 0,-1-3 1 16,1-3 0-16,-2-5-4 0,5-3 1 0,-7 0 0 15,1-1 0-15,-4-2-6 0,-4 0 1 0,0-1 1 16,-5 0-1-16,-6-3-4 0,0 0 0 0,-4-3 0 15,2-1 1-15,-3-2-3 0,-1 0 1 0,-1 0 0 0,-3 0 0 16,1 3-2-16,-4 0 2 0,2 3-1 0,-2-1 1 16,0 0 0-16,-2 2 1 0,2 1 0 0,3 3 0 15,1 1 0-15,0 2 0 0,-3 1 0 0,5 2 0 16,-2 2-2-16,3 0 1 0,6 0 0 0</inkml:trace>
  <inkml:trace contextRef="#ctx0" brushRef="#br0" timeOffset="21197.35">13626 16153 1985 0,'6'0'0'0,"-6"0"0"0,13-3 0 16,-13 3 37-16,9-6 0 0,-9 6 0 0,13 0 0 0,-13 0 13 0,13 2 1 0,-13-2-1 0,13 12 1 16,-13-12-22-16,22 12 1 0,-22-12-1 0,32 21 2 0,-13-4-23 15,-1-1-1-15,1 1 1 0,0 1 1 0,-1-1-4 16,3 0 0-16,-3 4 1 0,3 1 0 0,-1 4-2 15,1 0 1-15,-1 2-1 0,3 2 1 0,-5-1-2 16,1 0 0-16,-6 2 1 16,6 6-1-16,-1 3 3 0,1-1-1 0,-4 0 1 0,-4-1 1 0,-3 0-1 0,-5-2 1 15,-1-1 0-15,-2-1 1 16,-4-3 1-16,-1 1 0 0,-1-3 0 0,-7 0 0 0,-2 1 1 0,-1-1 0 16,-7-3 0-16,-3-2 1 0,-11-5-1 0,-8-1 0 15,-2-8 0-15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1T08:04:34.54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20878 5758 640 0,'0'-4'0'0,"0"4"0"0,-6 0 0 16,6 0 5-16,-9-9-1 0,9 9 1 0,-11-6 0 0,11 6 30 0,-4 0 0 0,4 0 0 0,-4-2 0 0,4 2 5 0,-2-4 1 15,2 4 0-15,-1 0 0 0,1 0 4 0,0 0 0 16,0 0 0-16,0 0 0 0,0 0-18 0,0 0 0 15,0 0 0-15,-4 0 1 0,4 0-1 0,-2 0 0 16,2 0 0-16,0 0-1 0,0 0 8 0,0 0 1 16,0 0 0-16,0 0 0 0,0 0 2 0,-2 0 0 0,2 0 0 15,2 0 1-15,-2 0 1 0,2 7 0 0,-2-7 1 16,-2 14 0-16,2-14-3 0,-2 16 1 0,2-16 0 16,0 20 0-16,0-20 0 0,-2 18-1 0,2-18 0 15,0 15 0-15,0-15-6 0,0 9 2 16,0-9-2-16,0 5 2 0,0-5-7 0,-3 12 3 15,3-12-3-15,-4 16 3 0,4-16-3 16,-2 26 1-16,2-26 0 0,-6 33 1 0,5-14-5 0,-1 2 0 0,0-1 0 16,0-2 0-16,0-6-2 0,0 0 0 0,2-4-1 15,0 1 1-15,0 3-1 0,0-3-1 0,0 3 0 16,-2 4 1-16,2-4-3 0,-5 5 0 0,1 0-1 0,2 1 2 16,2 1-4-16,2-4 0 15,0 3 1-15,0-3 0 0,0 2-3 0,1-4 0 0,-1 0 1 16,0-1 0-16,-2 1-3 0,0-5 1 0,0 4 1 0,-2 4-1 0,2-4-1 15,0 0 0-15,0 2 0 0,0-2 1 0,0 0-2 0,0-3 1 32,0 0 1-32,0 3-1 0,2-4-1 0,2 1 1 0,0 1-1 0,-4-1 1 0,0 0-1 0,0-1 0 15,0 1 0-15,0 1 1 0,0 4-2 0,0 2 0 0,1 1-1 32,5-1 2-32,-4-4-1 0,0 2 0 0,0 1 0 15,-1-3 1-15,1-1-1 0,-2 1 0 0,0 3-1 16,0-3 2-16,0 2-3 0,2 0 1 0,2 0 0 15,0-2-1-15,-4 4 0 0,-4 1-1 0,2 0 1 16,2-1 1-16,2 1-3 0,2 0 2 0,-3 3 0 16,1-5-1-16,-2 4 0 0,-2 0 0 0,1 2 0 0,1-4 0 15,0 2-1-15,0 0 0 0,0 0 1 0,0 2-1 16,0 0 0-16,3 3-1 0,-1-3 0 0,0-4 1 16,0 2-2-16,0-1 1 0,0-1-1 0,-2-2 2 15,2-1-2-15,1-2 0 0,-3 4 1 0,0-2-1 0,0 5 0 16,0 2 0-16,4-6 1 0,-2 2 0 0,0-1-2 15,0 1 1-15,-1 1 1 0,-1-3-1 0,0 3 0 16,0-3 0-16,2-1 1 0,0 3-1 0,2 2 0 16,-4 2 1-16,4 0 0 0,-1-2 0 0,3 0-1 15,1 0 0-15,-3 2 1 0,0-4-1 0,0 2-1 16,-3-2 1-16,3 4-1 0,-4-4 2 0,2 2-2 0,0-1 0 16,0 3 0-16,0-4 1 0,-1 4-2 0,1 1 1 15,2 1 1-15,0-3-1 0,-2 1-1 0,-1 0 1 0,1 0-1 16,0-1 1-16,0-1-1 0,0 2 1 0,0 0-1 15,0-4 1-15,1 1-1 0,-3-3 1 0,2 1-1 16,0-1 1-16,-2-1-1 0,0-2 2 0,0 0-2 16,-2 1 1-16,2-1-1 0,0 0 1 0,-2 5-1 15,2-1 1-15,-5 3-1 0,-1 0 1 0,1-4-1 16,3-1 1-16,-2-5-1 0,4-2 1 0,0 1 0 0,0-2 0 16,0 0-1-16,0 3 2 0,0 3-2 0,0 2 1 15,-2 2-1-15,0-4 1 0,0 2 0 0,1 1 0 16,-1-3 0-16,-2 2 0 0,2 0 0 0,-2 0 2 15,4-2-2-15,-1 0 0 0,-1 0 0 0,0 0 0 0,2 2 0 16,0 2 0-16,0-2 1 0,0-4-1 0,2 2-1 16,1-2 1-16,1 3-1 15,-2 2 1-15,-2-1-1 0,-2 5 1 0,2-3-1 0,-5 1 1 0,-1 4-1 0,0-1 0 16,-1 1 0-16,1-4 1 16,1 1-1-16,-1 1 0 0,2-5 0 0,3 1 1 0,-1 1-1 15,0-4 0-15,0-3 0 0,0 3 0 0,0-4 0 16,2 4 0-16,-3-3 0 0,1 3 0 0,0 2 0 0,2-2 0 15,0 0 0-15,-2-1 0 0,-2-1 0 0,0 0 0 16,3 3 0-16,-5 0 0 0,4 0 0 0,0-5 0 0,0 4 0 16,1 0 2-16,1 1-2 0,0-1 0 0,0-12 0 15,0 8 0-15,0-8 0 0,0 11 0 0,0-1 0 16,0-1 1-16,0-1-1 0,0 4 0 0,0 1 0 16,0-1 1-16,0 2-1 0,0 1 0 15,-2-3 0-15,0 2 1 0,0 0-1 0,2 0 0 0,-4 0 0 0,2-1 0 16,2 1 0-16,0 2 0 15,0-6 0-15,0 2 0 0,-1 0 0 0,-1 1 0 16,2-1 0-16,0 0 0 0,2 3 0 0,1-4 0 0,1 1 0 0,-2 0 0 0,2-2 0 16,-3 1 0-1,5 1 0-15,0 3 0 0,-3-2 0 0,1 0 0 0,0 3 0 16,0 0 0-16,-1 1 0 0,1-3 0 0,0 0 0 0,-1-1 1 0,1 3-1 16,0-4 0-16,0 5 0 0,-1-3 0 0,1 2 0 0,-2-1 0 15,3-1 0-15,-5 2 1 16,2-4-1-16,0 0 0 0,-2 0 0 0,2-3 1 0,0 1-1 0,0 1 1 15,0 1 1 1,0-4-1-16,-1 4-1 0,3-3 1 0,-4 3 0 0,2-3 0 0,0 3-1 16,0-3 1-16,0-1 0 0,-1 1 0 0,-1 0-1 0,0 1 2 15,0 0-1-15,0 3 0 0,0-1-1 0,0 0 1 16,0 7-1-16,-1 0 1 0,-1 0-1 0,-2-2 1 0,2-6-1 16,2-1 1-16,-4 0-1 0,3-1 1 0,-1 1-1 15,0 1 1-15,0-3-1 0,0 1 0 0,0 3 0 16,2 0 2-16,-2 0-2 0,0 2 0 0,-1 2 0 0,-1-2 1 15,0-1-1 1,-1 1 0-16,3-2 0 0,-4 1 0 0,3 0 0 16,1-1 0-16,-2 4 0 0,2-4 0 0,0 2 0 15,2 0 0-15,-5 3 0 0,1 0 0 0,2-1 0 16,0 1 0-16,0-5 0 0,0-5 0 0,1 4 0 0,1-3 0 16,-4 5 0-16,2-1 0 0,0 0 0 15,0 0 0-15,-1 9 0 0,-1-2 0 0,2 0-1 0,-4 0 1 16,5-2 0-16,-1 0 0 0,0 2-2 15,2-3 2-15,0-6 0 0,0 1 0 0,0-1-1 0,0-1 1 16,0 12 0-16,-2-2 0 0,0 1 0 0,-2-2 0 16,4-3 0-16,-3 1 0 0,1 1 0 0,2-3 0 15,0 5 0-15,0-3 0 0,0 1 0 0,0 0 0 0,0 1 0 16,0-3 0-16,0 2-1 0,0-1 1 0,2 0 0 16,-2-3 0-16,0 3 0 0,0 0 0 0,0-3 0 15,0 1 0-15,0 2 0 0,0-1 0 0,3 1 0 16,-3-2 0-16,0 0 0 0,2-1 0 0,0 5 0 15,0-4 0-15,2 1-1 0,-1-1 1 16,3 0 0-16,-4 0 0 0,0 1-1 0,0-3 1 0,-1 4 0 16,1-2 0-16,0 1 0 0,0-1 0 0,4 4 0 15,-6 1 0-15,1 1 0 0,1-2 0 0,0 1 0 0,0 0 0 16,0 0-1-16,0 2 1 0,0-4 0 0,3 2 0 16,-3 0 0-16,2-2 0 0,0 1 0 0,-1-1 0 0,-1-2 0 15,2 3 0-15,-4 2 0 0,2-2 0 0,0 1 0 16,1 0 0-16,1 5 0 0,0 0 0 0,-1 1 0 15,-1-1 0-15,0-2 0 0,-2 1 0 0,2-1-1 16,0 1 1-16,0-6 0 0,0 4 0 0,1-4-1 16,1 2 1-16,0 0 0 0,0 0 0 0,-1 2-1 0,1-5 1 15,0 1-2-15,-4-3 2 0,2 1-1 0,-1 1 0 16,-1 5 0-16,0-4 1 0,2 4-1 0,-2 0 0 16,2 3 0-16,-2 0 1 0,2 2-1 0,0 2-1 0,-2 1 1 15,0-1 1-15,-2-1-1 0,-2 1 0 0,2 0 0 16,2-2 1-16,0 0-1 0,2-2 1 0,0 4-1 15,-2-1 1-15,0 3-1 16,0-1-1-16,-2 1 1 0,0-1 1 0,-1 0-1 0,-3-1 0 16,1 2 0-16,1-1 1 0,0 2-1 0,0-2 0 15,3 3 0-15,-3-3 1 0,0 2-2 0,2 0 1 0,0-1 0 16,2-3 0-16,0 1-1 0,2 0 1 0,-2 0 0 16,2 1-1-16,0-1 0 0,0-1 0 0,2-1 0 15,1 0 1-15,-1 0-2 0,1 2 1 0,5-4 0 16,-5 2 1-16,5 2-1 0,1-4 0 0,2 5 0 0,0 1 1 0,0-2-3 15,0-1-1-15,2 3 1 0</inkml:trace>
  <inkml:trace contextRef="#ctx0" brushRef="#br0" timeOffset="3281.56">19486 9715 665 0,'2'2'0'0,"-2"-2"0"0,4 0 0 0,-4 0 29 0,7-2 0 0,-7 2 0 0,13-5 2 0,-13 5 7 0,21-3 0 0,-21 3 0 0,28-4 0 0,-28 4 12 15,31-5-1-15,-31 5 1 0,37-10 0 0,-18 4-20 16,2 0 2-16,-1 4-2 0,-1-5 1 0,-1 2-8 0,1 0-1 16,0 1 1-16,-1 4-1 0,1-3 2 0,0-1-1 15,1 2 1-15,-1 1 1 0,3-1-3 0,2 2 1 16,0-4-1-16,-1 3 2 0,1-1-4 0,2 0 1 16,-4 1-1-16,1-1 2 0,-1 2 2 0,1 0 1 0,-1 0 0 15,0-4 0-15,1 4 1 0,-3 0 0 0,1-1 0 16,-1-1 1-16,1 2-1 0,-3 0 1 0,5-2-1 15,-5 2 1-15,3-3-2 0,-1 1 0 0,1 2-1 16,-3 0 2-16,3 0-5 0,-2 0-1 0,1 0 0 16,0 0 1-16,1 0-1 0,3-2 2 0,-3 1-2 15,-1-1 1-15,-1 0-2 0,-2 2 2 0,-1 0-2 16,3 0 1-16,0 0-3 0,-1 0-1 0,3 0 1 0,-1 0 1 16,1 0-1-16,1 0 1 0,2 0-1 0,1 0 1 15,-3-3-2-15,0 1-1 0,3 2 1 16,-1 0 1-16,-2-2-4 0,2 2 1 0,2 0-1 15,-3-2 1-15,1 2 0 0,0-3 1 0,2 3-1 0,2-4 2 0,0 3-4 16,0-1 2-16,0 2-2 0,0 0 2 16,0 0-2-16,0 0 2 0,-2 0-2 0,0 0 1 15,0 0-3-15,0 0 2 0,-2 0-2 0,3 0 1 0,1 2-2 0,-1 3 1 16,1-5 0-16,0 0 0 0,0-5-2 0,-2 1 1 16,0 1-1-16,2-1 1 0,2 3-2 15,0 1 1-15,0 0-2 0,-2-2 2 0,0 2-1 0,0 2 1 16,0-1 0-16,-2 1-1 0,0 0 0 0,0 1 0 15,0-3 0-15,-2-3-1 0,-3 1 0 0,-1 0 1 0,1 1-2 16,1-1 2-16,4 0-1 0,0 2-1 0,2 0 1 16,2 0 0-16,0-3-2 0,2 1 2 15,-1 0-1-15,-1 1 1 0,-2 1-3 0,0 0 2 16,0 0-1-16,0 0 1 0,2 0-1 0,-1 0 2 0,1 0-2 16,-2 0 2-16,4-6-2 0,1 3 2 0,1-1-2 15,-1 1 2-15,1 1-3 0,1 0 2 0,3 1-2 16,-3 1 2-16,-1-4-2 0,-1 4 1 0,1 0-1 0,-1 0 0 15,1 0 1-15,-3 0-1 0,3-3 0 0,0 1 1 16,3 0-1-16,2 1 0 0,-2-3 1 16,-3 8-1-16,-3-3-1 0,-3 3 2 0,2-1-1 15,2-3 1-15,0-3-2 0,-1-1 0 0,1 3 0 0,1-5 2 0,3 5-2 16,-3-1 1-16,1-1-1 0,-4-1 2 0,1 1-2 16,1 1 0-16,0-2 1 0,-2 8-1 15,-3-2-1-15,1 1 1 0,0 1 0 0,-2-4 1 0,-1 0-2 0,-1 0 1 16,2-4-1-16,0 4 1 0,0 4 0 15,0-4-1-15,2 0 0 0,2 0 1 0,2 0-1 0,-1 0 1 16,-3 0 0-16,2 0 0 0,0 0-1 0,2 0 1 16,-1 0-1-16,-3 0 1 0,-2 0 0 0,-1-4-1 0,1 4 0 15,0 4 1-15,-2-1-1 0,0-1 0 0,2-1 0 16,2-1 1-16,4-1-1 0,0-1 0 0,-1 2 0 16,1-3 0-16,-2 3 0 0,1-4 0 0,-1 2 0 15,0 1 2-15,0 1-2 0,-2 0 0 0,2 0 0 16,1-2 0-16,5 2 0 0,-1 0 2 0,-1 0-2 15,-1 0 1-15,1 2-1 0,-1 1 0 0,1 1 0 0,-3-1 2 16,1-3-2 0,-2 3 0-16,2-1 0 0,-1 2 1 0,3-4-1 0,3-4 0 15,0 2 1-15,-1 1-1 0,-3-1-1 0,1-1 1 0,-1 3-1 0,1 0 1 16,1 0-1-16,1 3 1 0,-5 0-1 0,1 3 1 0,-2-5-1 16,-2 3 0-16,0-1 0 0,0-3 1 0,0 4-1 15,-2-4 0-15,0-4 0 0,0 4 1 0,2 0-1 16,2 0 0-16,-1 0 0 0,-1 0 1 0,0 0-1 15,0 4 0-15,0-1 0 0,-2-1 2 16,-1-2-2-16,-3 0 0 0,0 0 0 0,3 0 1 16,-1 0-1-16,2-2 0 0,-2 2 0 0,-3 0 0 0,-5 2 0 15,-1 1 0-15,-2-3 0 0,0 0 0 0,0 0 0 0,-1 2 0 0,2-2 0 16,5 0 0-16,3 0 0 0,3-2 0 0,1 2 0 16,-4 0 0-16,0 2 0 0,1 0 0 15,-3 0 0-15,1-1 0 0,-1 1 0 0,1-2 0 0,-1 0 0 16,1 0 0-16,-3 0 0 0,1 0 0 0,-2 0 0 15,0 0 0-15,-1 0 0 0,1 4 0 0,0-4 0 16,0 0 0-16,-1 0 0 0,1 0 0 0,9 1 0 0,-1-1 0 31,1 2 0-31,2-2 0 0,-12 0 0 0,1 0 0 16,0 0 0-16,-2 0 0 0,-2 0 0 0,0 0 0 16,2 2 0-16,-2 1 0 0,-2-3 0 0,0 2 0 15,0 0 0-15,-1-2 0 0,1 0 0 0,0 0 0 0,0 0 0 16,0 0 0-16,4 1 0 0,-2 1 0 0,0 0 0 15,0 1 0-15,0-3 0 0,1 0 0 0,-1 0 0 16,-2 0 0-16,-2 0 0 0,0 0 0 0,-1 0 0 16,1 0 0-16,0 0 0 0,1 0 0 0,-1 0 0 0,0 0 0 15,4 0 0-15,0 0 0 0,4 0 0 0,0 0 0 16,-8 0 0-16,1 0 0 0,-1 0 0 0,-2 0 0 0,3 0 0 16,-1 0 0-16,0 0 0 0,1 0 0 0,5 0 0 15,-1 0 0-15,3 2 0 0,0 0 0 16,-2-2 0-16,0 0 0 0,0 0-1 0,0 0 1 15,1 0 0-15,-1 0 0 0,0 0-2 0,2 0 2 0,13 0 0 16,-2 0 0-16,0-2-1 0,2 0 1 0,1 2-1 16,-1-3 1-16,2 3-1 0,-1-2 1 0,-10 2 0 15,-1 0 0-15,-1 2-1 0,0 1 1 0,1-3 0 16,1 0 0-16,1 0-1 0,0 0 1 0,-3 0 0 0,0 0 0 16,-1 0-1-16,1 0 1 0,-6 0 0 0,0 0 0 15,2 0-1-15,-2 0 1 0,9 2 0 0,-1-2 0 16,-1 2-1-16,1-1 1 0,-1 3 0 0,1-4 0 0,-3 0-2 15,1 0 2-15,-8 0-1 0,0 0 1 0,1 0-1 16,-1 0 1-16,-2 0-1 0,-2 0 1 0,1 0-1 0,-1 0 1 16,-7 0-1-16,12 0 1 0,-12 0-1 0,11 0 1 15,-11 0-1-15,11 0 1 0,-11 0-2 0,9 0 2 16,-9 0-1-16,11 0 1 0,-11 0-1 0,12 0 1 16,-12 0 0-16,11 0 0 0,-11 0-1 0,11 0 1 0,-11 0 0 15,7 0 0-15,-7 0-1 0,8 0 1 0,-8 0 0 16,7 0 0-1,-7 0 0-15,8 0 0 0,-8 0 0 0,4 0 0 16,-4 0 0-16,3 0 0 0,-3 0 0 0,4 0 0 0,-4 0 0 0,4 0 0 0,-4 0 0 16,2 0 0-16,-2 0 0 0,0 0 0 0,0 0 0 15,0-5 0-15,0 5 0 0,0-4 0 0,0 4 0 16,-4-5 0-16,4 5 0 0,-4-7 0 16,4 7 0-16,-11-12 0 0,5 5 0 0,-1 0 0 0,-6-7 0 15,0 4 0-15,0-2 0 0,0 2 0 0,-2 1 0 0,0 0 0 16,0 1 0-16,0-1 0 0,8 4 0 0,-3 1 0 0,3-3 0 15,-1 2 0-15,-8-4 0 0,1-3 0 16,2 4 0-16,-2-1 0 0,15 9 0 16,-11-7 0-16,11 7-1 0,-12-7 1 0,12 7 0 0,-7-2 0 0,7 2-1 15,-7-5 1-15,7 5 0 0,-4-3 0 0,4 3-1 16,-4-4 1-16,4 4 0 0,-4-3 0 0,4 3-2 0,-3-2 2 16,3 2-1-16,0 0 1 0,0 0-1 0,0 0 1 15,11 2-1 1,4 1 1-16,3 1-1 0,5 1 0 0,1 2 0 0,0 2 1 0,-2-4-1 0,1 2-1 0,-5 1 1 15,1 1 1-15,0-2-1 0,-1 2 0 0,-3-1 0 32,0-3 1-32,-2 2-2 0,-2 2 1 0,-11-9-1 0,10 9 1 15,-10-9-1-15,7 5 1 0,-7-5 0 0,8 7 0 0,-8-7-2 0,7 7 1 16,-7-7 0-16,4 7 1 0,-4-7-1 0,2 10-1 0,-2 7 1 16,-2 1 0-16,-4-1 0 0,-1 2-1 15,-3-2 1-15,1-1 1 0,-2-1-1 0,0-1 0 0,0 2-1 16,-1-6 2-16,1 4-1 0,0-2 1 0,0 2-1 0,0 0 0 15,0 0 0-15,-1 0 1 0,-3 3 0 16,1 2 0-16,-3-4-1 0,-2 3-1 0,-27 23 1 0</inkml:trace>
  <inkml:trace contextRef="#ctx0" brushRef="#br0" timeOffset="4364.18">20908 9684 501 0,'2'-2'0'0,"-2"2"0"0,1 2 0 0,-1-2 1 0,-1 2 0 0,1-2 0 0,0 0 2 0,0 0 2 0,0 0 2 0,0 0-1 0,0 0 0 0,0 0 5 16,0 0-1-16,0 0 0 0,0 0 1 0,0 0-1 0,0 0 1 16,0 0 0-16,0 0 1 0,0 0-4 0,0-2 1 0,0 2-2 15,0 0 2-15,0 0-1 0,0 0 1 0,0 0-1 16,0 0 1-16,0 0 17 0,0 0 0 0,0 0-1 16,0 0 2-16,0 0 9 0,0 0 1 0,0 0-1 15,0 0 1-15,0 0-1 0,0-2 0 0,0 2 0 16</inkml:trace>
  <inkml:trace contextRef="#ctx0" brushRef="#br0" timeOffset="6742.61">20928 9641 627 0,'0'0'0'0,"0"0"0"0,0 0 0 0,0 0 26 0,0 0 1 0,0 0-2 0,0 0 2 0,0 0 1 0,0-4 2 0,0 4-1 16,0-3 0-16,0 3-7 0,0-3 1 16,0 3-1-16,-2-2 2 0,2 2-12 0,-3-9 2 0,3 9-1 0,-4-12 1 15,4 12-6-15,-4-16 1 0,4 16 0 0,-5-12 2 16,5 12 0-16,-8-10 1 0,8 10-1 0,-2-10 2 0,2 10 5 15,-4-9 0-15,4 9 0 16,0-4 1-16,0 4 1 0,-3-5 1 16,3 5-1-16,3-8 2 0,-3 8-2 0,4-7 0 0,-4 7 0 15,6-2 2-15,-6 2 0 0,13 0 2 0,-13 0-2 0,15 0 2 0,-15 0-5 0,9 9 0 16,-9-9 0-16,13 8 1 0,-13-8 0 0,15 18 0 16,-15-18 1-16,4 19 0 0,-4-19-1 0,3 12 1 15,-3-12 1-15,0 10-1 0,0-10 0 16,0 9 1-16,0-9-1 0,-3 7 2 0,3-7-3 0,-4 3 0 0,4-3 0 15,-4 4 1-15,4-4-4 16,-7 5 1-16,7-5 0 0,-15 0 0 0,15 0-2 0,-24-5 1 16,24 5-2-16,-30-9 2 0,30 9-1 0,-28-14 1 15,28 14 0-15,-17-14-1 0,17 14 2 0,-5-8 0 0,5 8 0 16,-4-9 1-16,4 9-2 0,4-12 0 0,-4 12 0 16,5-12 0-16,-5 12 0 0,15-21 1 0,-15 21-2 0,26-16 2 15,-26 16-3-15,28-8-1 0,-28 8 1 0,26-4 0 16,-26 4-4-16,21-1 0 0,-21 1 0 15,18 5 1-15,-18-5-2 0,17 7 0 0,-17-7 0 0,11 14 1 0,-11-14-3 16,11 12 1-16,-11-12 0 0,8 8 0 0,-8-8-2 16,4 12 0-1,-4-12 0-15,0 9 1 0,0-9-2 0,-10 12 0 0,10-12 1 0,-18 12 0 0,18-12-2 16,-32 12 1-16,32-12 0 16,-32 9 0-16,32-9 0 0,-24 0 1 0,24 0-1 0,-17-7 1 0,17 7 0 15,-11-5 0-15,11 5-1 16,-4-14 2-16,4 14 0 0,-1-10 1 0,1 10 0 0,5-16 0 0,-5 16 0 0,9-21 0 15,-9 21 0-15,15-26 0 16,-15 26 0-16,34-24 0 0,-15 12 0 0,-3 3 1 0,1 6-2 0,0 1 0 0,-2 2 0 16,-2 2-1-16,-2 1-1 15,0 4 1-15,-1-1-2 0,-1-1 2 0,-2 2-1 0,-1-4-1 0,-6-3 1 32,7 11 0-32,-7-11-3 0,4 10 1 0,-4-10 1 0,2 12-1 0,-2-3 0 0,0-1-1 0,-2 1 0 15,-2 0 1-15,2 1-1 0,-5 0 1 0,-2-1-1 16,-1-2 0-16,-1-2 0 0,0-1-1 0,0-1 0 15,2-1 0 1,3 0 1-16,0-2 0 0,6 0 0 0,-3-2 1 16,3 2-1-16,-8-2 0 0,8 2 1 0,-2-5-1 15,2 5 0-15,0-4 1 0,0 4-1 0,0-8 2 0,0 8-3 16,0-9 1-16,0 9 1 0,0-12-1 0,6 5 0 16,1 0 1-16,1 2-1 0,-4 1 1 0,-4 4-2 15,7-1 1-15,-7 1-1 0,6-4 2 0,-6 4-3 16,1 0 1-16,-1 0-1 0,0 0 1 0,0 0 0 0,0 0-1 15,0 0 0-15</inkml:trace>
  <inkml:trace contextRef="#ctx0" brushRef="#br0" timeOffset="9058.93">22411 9580 452 0,'-2'0'0'16,"2"0"0"-16,0 0 0 0,0 0 161 0,-3-1 1 0,3 1 0 0,-4 0-1 0,4 0-71 0,-4 0 1 0,4 0 0 0,-2 0 0 0,2 0-91 0,0 0 1 0,0 0-1 15,0 0 1-15,0 0-10 0,0 0 0 0,0 0 0 16,-1 0 0-16,1 0-34 0,0 0 1 0,0 0-1 16,-2 0 0-16,2 0-9 0,-2 0 0 0,2 0 0 15,-2 0 1-15,2 0 11 0,0 0 1 0,0 0 0 16,-2-2 1-16,2 2 13 0,-4 0 0 0,4 0 1 15,-1-2-1-15,1 2 16 0,-2 0 0 0,2 0 0 16,0-3 1-16,0 3 6 0,-4 0 0 0,4 0-1 0,-2-4 1 16,2 4 2-16,0-1 0 0,0 1 0 15,-2 0 0-15,2 0 4 0,0-4-1 0,0 4 0 0,-4-3 1 0,4 3 11 16,-3-6 1-16,3 6 0 0,-4-7 1 16,4 7 13-16,-4-5 1 0,4 5 0 15,-3-8 0-15,3 8 4 0,-2-6 1 0,2 6 0 0,-2-3 0 16,2 3-3-16,0-3 2 0,0 3 0 0,-2 0 0 0,2 0-3 15,0-6 2-15,0 6 0 0,-2-3-1 0,2 3 3 16,0-4 1-16,0 4-1 0,0-1 1 0,0 1 1 16,0 0 0-16,0 0 1 0,0 0-1 0,0 0-4 0,0 0 1 15,0 0 0-15,0 0 1 0,0 0-7 0,0 0 0 0,0 0 1 16,6 0-1-16,-6 0-3 0,5 5 0 16,-5-5 0-16,4 9 1 0,-4-9-7 0,4 5 2 0,-4-5-2 15,3 7 1-15,-3-7-4 0,0 1 1 0,0-1 0 16,-3 4 0-16,3-4-1 0,-4 7 1 0,4-7-1 15,-4 3 0-15,4-3-1 0,-3 5 0 0,3-5 0 16,-4 0-1-16,4 0 0 0,-8 0 0 0,8 0-1 16,-3-5 2-16,3 5-4 0,-8-7 2 15,8 7-2-15,-7-7 1 0,7 7-1 0,-2-10 0 16,2 10-1-16,-2-12 2 0,2 12-3 0,2-5 1 0,-2 5-1 0,7-5 1 16,-7 5-1-16,4-2 0 0,-4 2 1 15,8-5-1-15,-8 5-3 0,7-4 2 0,-7 4-1 16,9 0 1-16,-9 0-2 0,19 0 1 0,-19 0 0 0,13 0 0 0,-13 0-3 15,11 12 2-15,-11-12 0 0,6 9-1 16,-6-9 0-16,3 9 0 0,-3-9-1 16,4 5 2-16,-4-5-3 0,4 7 1 0,-4-7-1 0,-2 8 2 0,2-8-1 15,-7 5-1-15,7-5 0 0,-10 7 1 0,10-7-2 16,-16 7 1-16,16-7-1 0,-27 2 2 0,27-2-2 16,-29-5 0-16,29 5 1 0,-25-7 0 0,25 7-2 0,-13-5 2 15,13 5-1 1,-5-9 1-16,5 9-1 0,2-7 1 0,-2 7 0 15,9-5 0-15,-9 5 0 0,17-12 0 0,-17 12-1 0,22-10 2 0,-22 10-2 0,24-2 2 0,-24 2-1 32,28 0 1-32,-28 0-2 0,19 5 0 0,-19-5 1 15,13 12 0-15,-13-12-1 0,9 12 0 0,-9-12 0 0,4 12 1 0,-4-12-2 0,4 9 0 0,-4-9 0 16,2 10 2 0,-2-10-3-16,-2 11 1 0,2-11 0 0,-6 7 1 15,6-7-2-15,-7 8 0 0,7-8 0 0,-8 4 0 0,8-4 0 16,-7 5 0-16,7-5 1 0,-10 3-1 0,10-3-1 0,-11-3 1 0,11 3 0 0,-5-4 0 15,5 4-1-15,-4-3 1 0,4 3 0 0,0-7 0 0,0 7-1 16,2-7 1-16,-2 7-1 16,13-15 2-16,-13 15-2 0,15-14 1 0,-15 14-1 15,17-12 1-15,-17 12-1 16,22-7 0-16,-22 7 0 0</inkml:trace>
  <inkml:trace contextRef="#ctx0" brushRef="#br0" timeOffset="10214.57">22169 9852 1658 0,'-2'-2'0'0,"2"2"0"0,-2-5 0 0,2 5 53 0,0-5 0 0,0 5-1 0,0-5 2 0,0 5 14 0,0 0 0 0,0 0 0 0,0-4 1 15,0 4-52-15,0 0 0 0,0 0-1 0,0 0 1 16,0 0-16-16,0 0 0 0,0 0 1 0,0 0 0 16,0 0-3-16,0 0 1 0,0 0-1 0,0 0 1 15,0 0-5-15,0 0 1 0,0 0-1 0,0 0 2 16,0 0-5-16,0 0 0 0,0 0 0 0,0 0 0 0,0 0 3 15,4-1-1-15,-4 1 0 0,4 0 2 0,-4 0 2 16,4 0 1-16,-4 0-2 0,3 0 2 0,-3 0 0 0,4 0 1 16,-4 0 0-16,2 0 0 15,-2 0 0-15,0 0 1 0,0 0 0 0,0 0 1 16,0 0 2-16,-2 1 0 0,2-1 1 0,-4 12 1 0,4-12 3 0,-9 16 0 0,9-16 0 16,-13 21 1-16,13-21 2 15,-9 21 1-15,9-21 0 0,-8 17 0 0,8-17 2 0,-2 15 1 16,2-15-2-16,0 14 2 0,0-14 0 0,8 19 0 15,-8-19 1-15,11 18 0 0,-11-18-1 0,11 12-1 0,-11-12 1 16,15 8 0-16,-15-8-3 16,13 12 1-16,-13-12-1 0,13 4 1 0,-13-4 0 0,11 5 1 0,-11-5 0 15,17 0 0-15,-17 0-2 0,28 0 0 0,-28 0-1 16,24-7 2-16,-24 7-4 0,23-7 0 0,-23 7 0 0,20-10 1 16,-20 10-4-16,9-10 1 0,-9 10 0 0,8-14 0 15,-8 14-3-15,13-12 1 0,-13 12 0 0,11-14-1 16,-11 14-2-16,8-18 2 0,-8 18-1 15,3-15 1-15,-3 15-2 0,4-17 2 16,-4 17-2-16,0-11 2 0,0 11-2 0,0-10 0 0,0 10 1 0,0-4-1 0,0 4 1 16,0-7-1-1,0 7 0-15,0-5 1 0,0 5-2 0,0-8 1 0,0 8-1 0,0-7 2 0,0 7-2 0,0-2 0 16,0 2 1-16,0-4-1 0,0 4-1 0,0-3 1 16,0 3 0-16,0-2 1 0,0 2-1 0,0 0 0 15,0 0 0-15,0 0 1 0,0 0-2 0,0 0 1 16,0 0 0-16,0 0 0 0,0 0 0 0,-2 0 0 0,2 0-1 15,0 7 1-15,0-7-1 0,-4 14 0 0,4-14 1 16,-3 14 0-16,3-14-1 0,-8 21 0 0,8-21 0 16,-13 27 1-16,13-27 0 0,-15 26-1 15,15-26 0-15,-9 24 1 0,9-24-1 0,-4 25 0 0,4-25 0 16,-7 24 2-16,7-24-2 16,-13 29 0-16,13-29 0 0,-13 30 1 0,7-15-1 0,0 3 1 0,3-3-1 15,1-1 0-15,2-4 0 0,0 1 0 0,0-1 0 0,-2-1 1 16,0 1 0-16,0 1-1 0,2-3 0 0,0 1 1 15,0-2-1-15,0 0 0 16,0-7 0-16,0 10 0 0,0-10 1 16,0 5-1-16,0-5 0 0,0 7 0 15,0-7-1-15,0 4 1 0,0-4 0 0,0 5 0 0,0-5-1 16,0 2 1-16,0-2 1 0,0 1-1 0,0-1-1 16,2 9 0-16,2 0 0 0,0-4 1 0,-4-5-1 0,7 10 0 15,-7-10 0-15</inkml:trace>
  <inkml:trace contextRef="#ctx0" brushRef="#br0" timeOffset="11131.19">22782 10025 1494 0,'-2'0'0'0,"2"0"0"0,2-3 0 0,-2 3 38 0,2-4 1 0,-2 4-1 0,0-2 1 0,0 2-20 0,0-5 1 16,0 5-1-16,0 0 2 0,0 0-18 0,-2 0 0 0,2 0 1 16,-4-3-1-16,4 3-4 0,-3-4 0 0,3 4 0 15,-6-3 0-15,6 3-5 0,-9-5 1 0,9 5 1 16,-11 0-1-16,11 0 0 0,-10-4 0 0,10 4 1 15,-5-3-1-15,5 3 3 0,-12-4 1 0,12 4-1 16,-14-1 1-16,14 1 1 0,-19 0 0 16,19 0 0-16,-24-6 0 0,24 6 1 0,-36-3 1 0,36 3 0 15,-31-4 0-15,31 4 2 0,-25 4 0 0,25-4 1 0,-22 3-1 16,22-3 6-16,-22 6 1 0,22-6-1 0,-17 1 0 16,17-1 11-16,-6 2 0 0,6-2 1 0,-5 0-1 0,5 0 7 15,-8 0 1-15,8 0 0 16,-5 0 1-16,5 0-1 0,0 0 0 0,0 0 0 0,-2 0 1 0,2 0-5 15,-4 5 0-15,4-5-1 0,-2 7 2 16,2-7-9-16,6 7 0 0,-6-7 0 0,4 14 1 16,-4-14-6-16,1 21 0 0,-1-21 1 0,0 17 0 0,0-17-4 0,0 17 1 15,0-17-1-15,0 18 1 0,0-18-2 0,0 13 0 16,0-13 0-16,0 11 0 0,0-11 0 0,-1 10 0 16,1-10-1-16,0 9 1 0,0-9-1 0,0 5 0 0,0-5-1 15,0 4 2-15,0-4-3 0,0 3 0 0,0-3 1 16,0 3 0-16,0-3-3 0,0 6 1 0,0-6 1 15,0 0-1-15,0 0 0 0,0-4-1 0,0 4 1 16,0-3-1-16,0 3-1 0,5-4 2 0,-5 4-2 16,8-1 1-1,-8 1-2-15,7-9 2 0,-7 9-2 0,15-9 1 0,-15 9 0 0,24-12 1 16,-24 12 0-16,24-7 0 0,-24 7 0 0,21-3 1 16,-21 3-1-16,22-2 1 0,-22 2-2 0,25 0 0 0,-25 0 0 15,24 0 1 1,-24 0-2-16,17 5 1 0,-17-5 0 0,14 5 0 0,-14-5 0 0,21 11 0 0,-21-11-1 0,19 8 1 15,-19-8-1-15,13 13 0 0,-13-13 1 16,11 12 0-16,-11-12-1 0,11 15 0 0,-11-15 0 16,9 14 0-16,-9-14 0 0,4 12 2 0,-4-12-1 0,0 12 0 15,0-12 0-15,-4 9 1 0,4-9-1 0,-5 5 1 0,5-5-1 16,-10 12 2-16,10-12-2 0,-13 19 1 16,13-19 0-16,-15 18 0 0,15-18 0 0,-26 17 1 0,6-8-3 0,-3-3 1 15,-1 0-1-15,2 1 1 0,0-6 0 0,-3 1-1 16,1-2 0-1,-2-2 0-15,-2 1-1 0,0 1 1 0,2-9-1 0</inkml:trace>
  <inkml:trace contextRef="#ctx0" brushRef="#br0" timeOffset="12336.27">23617 9515 527 0,'2'0'0'0,"-2"0"0"0,7 0 0 0,-7 0 66 16,6-2 0-16,-6 2 1 0,5 0 0 0,-5 0 2 0,4 0 2 0,-4 0 0 0,4 0 0 0,-4 0-60 0,2 0 1 15,-2 0 0-15,0 0 1 0,0 0-12 0,0 0 1 0,0 0-1 16,0-4 2-16,0 4-3 0,0-3 0 0,0 3 0 16,0-2 0-16,0 2-2 0,0 0 2 0,0 0-1 0,0 0 1 15,0 0-1-15,-4 0 1 0,4 0 0 0,-6 0 0 16,6 0 0-16,-13-1 0 0,13 1 0 0,-22 0 1 16,22 0 5-16,-28 0 1 0,28 0-1 0,-22 0 1 0,22 0 9 15,-12 0 0-15,12 0-1 0,-7 0 1 0,7 0 13 16,-6-2 1-16,6 2 1 0,-3 0-1 0,3 0-4 15,-2 0 1-15,2 0 0 16,0 0 0-16,0 0-6 0,0-4 0 0,0 4 1 0,5-3 0 0,-5 3 3 0,13-2 1 16,-13 2-2-16,14-3 2 0,-14 3-5 0,20-6 2 15,-20 6-1-15,17 2 1 0,-17-2-3 0,11 7 0 16,-11-7 0-16,9 4 2 0,-9-4-7 0,6 5 2 0,-6-5-1 16,7 5 1-1,-7-5-2-15,4 7 2 0,-4-7-1 0,4 3 1 0,-4-3-4 16,3 6 2-16,-3-6-2 0,0 3 2 0,0-3-2 0,-3 2 1 0,3-2-1 15,-6 1 1-15,6-1 1 0,-13 0 2 0,13 0-1 16,-15-3 1-16,15 3 1 0,-15-3 1 0,15 3-1 16,-9-9 1-16,9 9 1 0,-2-7 0 0,2 7 1 15,0-9-1-15,0 9-5 0,6-8 2 0,-6 8 0 16,15-14 0-16,-15 14-2 0,22-14 0 0,-22 14 1 16,20-9 0-16,-20 9-4 0,17-3 1 0,-17 3 1 0,11 0-1 15,-11 0 0 1,6 2 0-16,-6-2 0 0,4 12 0 0,-4-12-1 0,3 14 2 0,-3-14-2 0,0 19 2 0,0-19-3 15,-3 26 1-15,3-26-1 0,-6 13 2 0,6-13-3 16,-13 11 1-16,13-11 0 0,-15 1 1 0,15-1-5 16,-18 2 1-16,18-2 0 15,-19-3 1-15,19 3-3 0,-19-7-1 16,19 7 1-16,-16-12 1 0,16 12-3 0,-10-19 1 0,10 19-1 16,-3-19 1-16,3 19-2 0,-2-18 0 0,2 18 1 15,5-15-1-15,-5 15-1 0,6-9 2 0,-6 9-2 0,7-12 1 0,-7 12 0 0,8-9 0 0,-8 9-1 31,9 0 2-31,-9 0-2 0,15 0 0 0,-15 0 0 0,9 6 2 0,-9-6-3 0,4 6 1 0,-4-6 0 16,4 9 0 0,-4-9 0-16,-2 5 0 0,2-5-1 15,0 7 1-15,0-7-1 0,-4 2 0 0,4-2 1 16,-4 3 0-16,4-3-1 0,-3 4 0 0,3-4 0 16,-4 0 1-16,4 0 0 0,-6-4-1 0,6 4 0 15,-5-3 0-15,5 3 0 0,-4 0 0 0,4 0 0 16</inkml:trace>
  <inkml:trace contextRef="#ctx0" brushRef="#br0" timeOffset="19466.74">23615 9814 501 0,'0'0'0'0,"0"0"0"0,0 0 0 0,0 0 2 0,0 0 2 16,0 0-1-16,0 0 0 0,0 0 20 0,0 0-1 0,0 0 1 0,0 0-1 15,0 0 4-15,0 0 1 0,0 0-1 0,0 0 1 0,0 0 3 0,0 0 0 16,0 0 1-16,0 0 0 0,0 0-10 0,0 0 1 0,0 0-1 16,0 0 1-16,0 0-1 0,0 0-1 0,0 0 0 15,0 0 0-15,0 0-3 0,0 0 1 0,0 0-1 0,-4-3 1 16,4 3 3-16,0 0 2 0,0 0-2 0,0-4 1 16,0 4 6-16,0 0 0 0,0 0 1 0,0-2-1 15,0 2 10-15,0 0 1 0,0 0-1 0,0-1 1 16,0 1 1-16,0 0 0 0,0 0 1 0,-2-2-1 15,2 2-4-15,-3-4 0 0,3 4 0 0,0-3 1 0,0 3-8 16,-2-3 1-16,2 3 0 0,-2-2 1 16,2 2-7-16,-4-5 1 0,4 5 0 0,-7-7 0 0,7 7-4 15,-8-4 0-15,8 4 0 0,-3-3 1 0,3 3-4 0,-4-2 0 16,4 2 0-16,-4-5 0 0,4 5-2 0,-4 0 2 16,4 0 0-1,-3 0 0-15,3 0-2 0,-6 0 0 0,6 0-1 0,-7-2 2 0,7 2-3 0,-6 0-1 0,6 0 1 16,-7-2 0-16,7 2 0 0,-8 0-1 0,8 0 1 15,-7-3-1-15,7 3-1 0,-13 0 2 0,13 0-1 16,-17 0 1-16,17 0-4 0,-19 0 1 0,19 0-1 16,-13 0 2-16,13 0-1 0,-7 3 0 0,7-3 0 15,-8 6 0-15,8-6-1 0,-5 3 2 16,5-3-2-16,-6 3 1 0,6-3-2 0,-4 4 0 0,4-4 0 0,-7 9 0 16,7-9-2-16,-8 13-1 0,8-13 1 0,-7 16 0 15,7-16-2-15,-7 21 1 16,7-21 0-16,-8 29 0 0,8-29-1 0,-7 26-1 15,7-26 1-15,-2 24-1 0,2-24-1 0,5 18 0 0,-5-18 0 16,12 12 1-16,-12-12-2 16,11 10 0-16,-11-10 0 0,9 9 1 0,-9-9-2 0,8 2 0 0,-8-2 0 0,7 3 1 15,-7-3-1-15,7 3 1 0,-7-3-1 0,8 4 0 0,-8-4-1 16,9 2 1-16,-9-2 0 16,15 0 0-16,-15 0 0 0,15-2 0 0,-15 2 1 0,15-4-1 0,-15 4-1 15,15-6 1-15,-15 6-1 0,15-7 1 0,-15 7-1 0,11-11 0 16,-11 11 0-16,11-10 1 0,-11 10-1 0,9-11 0 31,-9 11 0-31,8-8 1 0,-8 8-1 0,9-12 0 16,-9 12 0-16,10-5 1 0,-10 5-1 0,3-4 0 0,-3 4 0 15,4-9 1-15,-4 9-1 0,7-7 0 0,-7 7 0 16,4-5 0-16,-4 5 0 0,0-8 0 0,0 8 0 16,0-4 0-16,0 4 0 0,0 0 0 0,0 0 0 15,0-5 2-15,0 5-2 0,0-3 0 0,0 3 0 16,0 0 1-16,0 0-1 0,0 0 0 0,0 0 0 0,0 0 1 15,0 0-1-15,0 0 1 0,0 0-1 0,0 0 1 16,0 0 0-16,0 0 0 0,0 0 0 0,0 0 1 16,0 0-1-16,0 0 0 0,0 0 0 0,0 0 0 15,0 0 0-15,0 12 0 0,0-12 0 0,-4 13 2 0,4-13-2 16,-3 21 1-16,3-21-1 0,0 28 1 0,0-28-1 16,-4 28 2-16,4-28-2 0,0 26 1 0,0-26-1 15,-2 27 1-15,2-27 0 0,-2 28 0 0,2-28-1 16,0 24 1-16,0-24 0 0,-3 24 1 0,3-24-2 0,-8 25 0 15,8-25 0-15,-7 20 0 0,7-20 0 0,-8 21 0 16,8-21 1-16,-2 17-1 0,2-17 0 0,6 20 0 16,-6-20 0-16,7 10 0 0,-7-10 0 15,8 10 0-15,-8-10 1 0,4 9-1 0,-4-9 0 0,3 3 0 16,-3-3 0-16,4 9 0 0,-4-9-1 0,4 2 0 0,-4-2 0 16,3 7 1-16,-3-7-1 0,4 7 0 0,-4-7 0 15</inkml:trace>
  <inkml:trace contextRef="#ctx0" brushRef="#br0" timeOffset="20116.8">23857 10016 1180 0,'0'0'0'0,"0"0"0"16,0 0 0-16,0 0 29 0,0 0 0 0,0 0 1 0,0 0-1 0,0 0 3 0,0 0 2 0,0 0 0 0,0 0-1 15,0 0-27-15,0 0 1 0,0 0-1 0,0 0 1 16,0 0-7-16,0 0 1 0,0 0 0 0,0 0 0 16,0 0 1-16,0 0-1 0,0 0 0 15,-2 0 1-15,2 0 0 0,-3 0 2 0,3 0-1 0,-10 6 0 0,10-6 3 16,-20 15 1-16,20-15 0 0,-21 12-1 0,21-12 10 15,-18 16 0-15,18-16-1 0,-10 14 1 0,10-14 14 0,-3 19 2 16,3-19-2 0,0 21 2-16,0-21 2 0,0 26 1 0,0-26 0 0,7 27 1 0,-7-27-3 0,21 28 2 15,-21-28 0-15,22 19 0 0,-22-19-7 0,28 12 1 16,-28-12 0 0,22 9 0-16,-22-9-6 0,11 3-1 0,-11-3 1 0,13-3-1 0,-13 3-8 0,19-4 0 0,-19 4 0 15,13-5 0-15,-13 5-7 16,11-12 1-16,-11 12-1 0,10-16 0 0,-10 16-1 0,2-17 0 0,-2 17-1 15,-4-21 2-15,4 21 1 0,-4-33 0 16,4 33 0-16,-2-29-1 0,2 29 2 0,0-24 0 0,0 24 0 31,0-21 1-31,0 21-1 0,0-9 2 0,0 9-2 0,0-3 1 0,0 3-1 0,0-4 1 0,0 4 0 16,0-3 0-16,0 3-2 0,0-2 1 0,0 2-1 16,0 0 1-16,0 0-4 0,0 0 2 0,0 0 0 0,-5 0-1 15,5 0 0-15,-13-5 0 0,13 5-1 0,-21-3 1 16,21 3-5-16,-19-4 1 0,19 4 0 0</inkml:trace>
  <inkml:trace contextRef="#ctx0" brushRef="#br0" timeOffset="21314.41">24817 9489 552 0,'0'-4'0'0,"0"4"0"0,0 4 0 0,0-4 58 0,0 0 1 0,0 0 0 0,0 0 0 0,0 0 1 0,0 0 0 15,0 0 0-15,0 0 0 0,0 0-43 0,0 0 1 16,0 0 0-16,0 0 0 0,0 0-12 0,0 0 0 15,0 0 0-15,0 0 1 0,0 0-6 0,0 0 0 16,0 0 0-16,0 0 0 0,0 0-1 0,-2 0 0 0,2 0 0 16,-4 0 0-16,4 0 0 0,-5 0 0 0,5 0 0 15,-8-6 1-15,8 6 1 0,-7 0-1 0,7 0 0 16,-8-3 1-16,8 3 5 0,-3-3 0 0,3 3-1 16,-4-6 2-16,4 6 6 15,0 0 0-15,0 0 0 0,0-3 0 0,0 3 4 0,0-5 1 0,0 5-1 16,7-4 1-16,-7 4 3 0,11-3-1 0,-11 3 0 15,12 0 1-15,-12 0-2 0,11 3 0 0,-11-3 0 0,9 9 0 32,-9-9 5-32,8 12 0 0,-8-12-1 0,7 9 1 0,-7-9-1 0,7 14-1 0,-7-14 1 0,6 10 0 15,-6-10-7-15,4 12 0 16,-4-12 0-16,-2 9 0 0,2-9 0 0,-4 1-1 0,4-1 1 0,-5 0 0 0,5 0-2 16,-8-1 0-16,8 1 1 15,-13-9 0-15,13 9 1 0,-20-22 1 0,20 22-2 0,-17-23 2 0,17 23-2 16,-6-17 1-16,6 17-1 0,-3-12 1 0,3 12 0 15,1-11 3-15,-1 11-2 0,8-8 1 0,-8 8-3 0,7-4 1 32,-7 4 0-32,13-5 0 0,-13 5 0 0,19 0 0 15,-19 0-1-15,17 0 2 0,-17 0-2 0,13 7 0 0,-13-7 0 16,11 14 0-16,-11-14-6 0,9 15 2 0,-9-15-1 16,8 18 0-16,-8-18-3 0,7 24 0 0,-7-24 0 15,4 17 0-15,-4-17-4 0,-2 12 1 0,2-12-1 16,-6 9 2-16,6-9-4 0,-9 7 1 0,9-7-1 15,-13 1 2-15,13-1-1 0,-15 4 1 0,15-4-1 16,-15-2 0-16,15 2 2 0,-15-7 0 0,15 7 0 16,-13-14 1-16,13 14-1 0,-5-25 2 0,5 25-2 15,-4-20 2-15,4 20 0 0,2-10 0 0,-2 10-1 16,7-5 2-16,-7 5-1 0,4-9 1 0,-4 9 0 0,8-7 0 16,-8 7-3-16,7-3 2 0,-7 3-2 0,7 2 2 15,-7-2-3-15,8 8 0 0,-8-8 1 0,5 12-1 0,-5-12-3 16,4 25 0-16,-4-25 0 0,-2 19 2 15,2-19-3-15,-3 12 0 0,3-12 0 0,-4 7 1 0,4-7-1 16,-4 3 0-16,4-3 0 0,-9-2 0 0,9 2 0 0,-17-8 0 16,17 8 0-16,-19-23 0 0,8 8-1 0,4-3 1 15,1 1 0-15,1 3 0 0,1 6-1 0,4 2 1 0,0 6-2 16</inkml:trace>
  <inkml:trace contextRef="#ctx0" brushRef="#br0" timeOffset="26095.74">24701 9802 752 0,'0'0'0'0,"0"0"0"0,0 0 0 0,0 0 5 0,2-9-1 0,-2 9 1 0,6-3 1 16,-6 3 13-16,0 0 0 0,0 0 0 0,0 0 1 0,0 0-11 16,0 0 1-16,0 0-1 0,0 0 1 0,0 0 11 15,0 0 1-15,0 0-1 0,0 0 2 0,0 0-12 0,2 0 0 16,-2 0 0-16,5 3 2 0,-5-3-2 16,4 4 1-16,-4-4-1 0,4 5 2 0,-4-5 5 0,3 2 0 15,-3-2 0-15,4 1 0 0,-4-1-1 0,2 0 1 16,-2 0 0-16,0 0 1 0,0 0 5 0,0 0 0 15,0 0-1-15,0 0 2 0,0 0 2 0,0 0 1 0,0 0-1 16,0 0 1-16,0 0-1 0,0 0 1 0,0 0-1 16,0 0 1-16,0 0 1 0,0 0 0 0,0 0 0 15,0 0 2-15,0 0 1 0,0 9 1 0,0-9-1 16,0 9 1-16,0-9-2 0,0 12 2 0,0-12-1 16,0 8 1-16,0-8-10 0,2 16 2 15,-2-16-1-15,7 26 0 0,-7-26-5 0,0 33 2 0,0-33-2 16,0 29 1-16,0-11-4 0,0-3-1 0,0 1 1 15,-2-1 0-15,1-1-4 0,-1-2 2 0,2 0-2 0,0-1 1 16,0-1 0-16,0 2-1 0,0-3 0 0,0 3 2 16,0 2-3-16,0 1 0 0,0-6 1 0,0 1 0 0,0-1-1 15,0 0 1-15,0-1 1 0,0-2-1 0,0 1-2 16,0 1 1-16,0-8 1 16,0 9-1-16,0-9-1 0,0 12 0 0,0-12 0 0,0 5 1 0,0-5-3 0,0 4 0 15,0-4 0 1</inkml:trace>
  <inkml:trace contextRef="#ctx0" brushRef="#br0" timeOffset="26814.17">24906 9921 1482 0,'2'2'0'16,"-2"-2"0"-16,2 2 0 0,-2-2 43 0,0 0-1 0,0 0 1 0,0 0-1 0,0 0 7 0,0 0-1 0,0 0 0 15,0 0 2-15,0 0-35 0,0 0 1 0,0 0 0 0,0-2 1 0,0 2-16 32,0-2 0-32,0 2 0 0,6-3 0 0,-6 3-3 0,11-7 0 15,-11 7-1-15,11-7 2 0,-11 7-6 0,11-7 1 0,-11 7-1 16,15-7 1-16,-15 7-1 0,15-2-1 0,-15 2 0 0,11-5 0 0,-11 5 2 0,11 0 1 0,-11 0-1 16,10 0 1-1,-10 0 0-15,3 0 2 0,-3 0-1 0,10 0 1 0,-10 0 2 0,15 0 0 0,-15 0 0 16,11 5-1-16,-11-5 2 0,11 6 0 0,-11-6 0 15,7 5 0-15,-7-5 3 0,8 7-1 0,-8-7 0 32,4 7 0-32,-4-7 5 0,1 12 0 0,-1-12 0 15,-1 17 1-15,1-17 3 0,-6 21 0 0,6-21 0 16,-9 21 2-16,9-21 0 0,-21 20 0 0,21-20 1 0,-28 16-1 16,28-16-3-16,-35 21 1 0,35-21-1 0,-30 17 0 15,30-17-2-15,-15 5-1 0,15-5 1 0,-7 7 1 16,7-7-2-16,-6 2 0 0,6-2 0 0,0 3 0 15,0-3 0-15,-4 4 1 0,4-4-1 0,-2 3 1 0,2-3-3 16,6 4 2-16,-6-4 0 0,7 5-1 0,-7-5 0 16,15 5 1-16,-15-5-2 0,26 4 2 0,-26-4-4 15,34 6 2-15,-15 0-2 0,-3-5 2 0,1 3-3 16,0 3 1-16,-4-2 1 0,-4 2-1 0,-9-7-2 16,10 5 1-16,-10-5 1 0,3 7-1 0,-3-7-1 0,4 9 0 15,-4-9 0-15,4 5 0 0,-4-5-1 0,4 12 2 16,-3-3-1-16,1-1 0 0,0-1-1 0,-2 0 1 0,0 0-1 15,0 0 1-15,-2 0-1 0,0-2 1 0,2-5-1 16,-7 12 1-16,7-12 2 0,-9 9-1 16,-1-7 0-16,-1 1 0 0,-2 0 2 0,-4 1 0 0,2-1 1 15,2-1-1-15,0 2-2 0,-2-4 2 0,-1 0-2 16,-1 0 1-16,0-4-2 0,0 2 1 0,1-1-1 16</inkml:trace>
  <inkml:trace contextRef="#ctx0" brushRef="#br0" timeOffset="27048.44">25355 9930 1080 0,'4'-4'0'0,"-4"4"0"0,11 0 0 0,-11 0 24 0,11 4-1 0,-11-4 1 16</inkml:trace>
  <inkml:trace contextRef="#ctx0" brushRef="#br0" timeOffset="27598.36">25467 9899 954 0,'2'0'0'0,"-2"0"0"16,2 0 0-16,-2 0 15 0,0 5 1 0,0-5-1 0,0 5 1 15,0-5-2-15,0 4 0 0,0-4 0 0,0 5 0 16,0-5-6-16,0 0 0 0,0 0 0 0,0 0 0 16,0 0-7-16,-4 0 0 0,4 0 0 15,-7 0 0-15,7 0 3 0,-21 5-1 0,21-5 0 0,-30 7 2 0,12-5 5 16,-1 1 0-16,2-1 0 16,2 0 1-16,2 1 7 0,0-3 1 0,0 0 0 15,0 0 1-15,2 0 13 0,4 0 2 0,7 0-1 16,-12 0 0-16,5 0 0 0,1 0 1 0,6 0 0 0,-11-3-1 0,11 3-7 15,-11 0 1-15,11 0-1 0,-6-2 1 0,6 2-7 16,-5 0-1-16,5 0 0 16,-2 0 0-16,2 0-2 0,-2 0 1 0,2 0-1 0,-4 2 1 0,4-2-4 0,0 12-1 15,0-12 1-15,0 8 1 0,0-1-5 0,2 2 0 16,2 3 0-16,0 2 1 0,-2 1-6 0,-1-2 1 0,1-3 0 16,0 2 1-16,0 0-4 0,0 0 2 0,2-1-2 15,-1-1 2-15,-1-1-4 0,2-1 2 0,0-1-1 16,-3-1 0-16,-1-6 1 0,4 10-1 15,-4-10 0-15,4 5 2 0,-4-5-2 0,4 4 1 0,-4-4-1 16,3 3 1-16,-3-3 3 0,4 0 1 0,-4 0-1 16,4 0 1-16,-4 0 2 0,4-2 1 0,-4 2-1 15,3-1 1-15,-3 1 2 0,10-6-1 0,-1 5 0 0,0-1 1 16,-1 2-3-16,-1-4 1 0,1 1-1 0,-1 1 1 16,2 1 2-16,3-1-1 0,-1 2 0 15,-2 2 2-15,2 1-3 0,0 0 0 0,-1 1 0 16,-1-2 2-16,0 5-6 0,-1-2 0 0,-3 2 1 15,-1-2 0-15,-4-5-5 0,4 7 1 0,-4-7-1 0,5 8 1 16,-5-8-1-16,8 6 0 0,-8-6 1 0,4 7-1 0,-4-7 0 16,-2 8 1-16,2-8-1 0,-10 12 0 0,1-3 1 0,-2-2-1 15,-4-2 1-15,-4 0-1 0,-3 2 3 16,-4-3 0-16,-2 1 0 16,0-5 1-16,0 2-5 0,0-2 1 0,0-6 1 0</inkml:trace>
  <inkml:trace contextRef="#ctx0" brushRef="#br0" timeOffset="28659.62">26127 9497 527 0,'0'0'0'0,"0"0"0"0,0 0 0 0,0 0 30 0,2-3 2 0,-2 3-2 0,3-2 1 0,-3 2 18 0,4 0-1 0,-4 0 0 0,-2 0 2 16,2 0-27-16,0 0 2 0,0 0-1 0,-4 0 1 16,4 0-18-16,-3 0 1 0,3 0 0 0,-4 0-1 0,4 0-5 15,-8-3-1-15,8 3 0 0,-11-4 1 0,11 4-2 16,-11-5 0-16,11 5 0 0,-11 0 1 16,11 0-1-16,-6-3 1 0,6 3 0 0,-5-4 1 0,5 4 1 15,-4-2 0-15,4 2 1 0,-4-3 0 0,4 3 7 0,-3 0 2 16,3 0-1-16,-2 0 0 0,2 0 11 0,3-5-1 15,-3 5 1-15,4 0-1 0,-4 0 4 0,4-4 0 16,-4 4 0-16,4 0 1 0,-4 0-1 0,3 0 3 0,-3 0-3 16,4 0 2-16,-4 0 4 0,9 2-1 0,-9-2 1 15,15 7-1-15,-15-7-2 16,6 7 1-16,-6-7-1 0,4 14 1 0,-4-14-4 0,1 12 1 16,-1-12-1-16,-3 12 0 0,3-12-1 0,-4 9 0 15,4-9 0-15,-6 8-1 0,6-8 0 0,-13 4-1 0,13-4 1 16,-16 0 0-16,16 0-2 0,-21-7 0 0,21 7 1 15,-13-11 0-15,13 11-6 0,-11-10 1 0,11 10 0 16,-6-10 0-16,6 10-3 0,-3-11-1 16,3 11 1-16,0-10-1 0,0 10-1 0,0-11-1 0,0 11 0 15,7-10 1-15,-7 10-5 0,15-10 1 0,-15 10 0 0,15-6 0 16,-15 6-2-16,24-3 2 16,-24 3-1-16,24-3 1 0,-24 3-1 0,13 0 0 15,-13 0 0-15,12 0 1 0,-12 0-1 0,7 6 1 0,-7-6-1 0,7 13 1 0,-7-13-4 16,6 12 2-16,-6-12 0 0,4 19-1 15,-4-19-2-15,2 19 0 0,-2-19 1 0,-4 17-1 0,4-17 0 0,-8 12-1 16,8-12 0-16,-13 12 1 0,13-12-2 0,-20 4 0 16,20-4 0-16,-15 3 2 15,15-3-3-15,-11-2 0 0,11 2 0 16,-11-5 1-16,11 5-1 0,-6-8 1 0,6 8-1 0,-6-16 0 0,6 16 0 16,-3-26 0-16,3 26 0 0,-2-21 1 15,2 21 0-15,5-17 0 0,-5 17-1 0,8-7 1 0,-8 7 0 0,7-5 1 0,-7 5-1 16,13-4 0-16,-13 4 0 0,15 2 1 0,-15-2-1 15,13 7 1-15,-13-7-1 0,12 9 2 16,-12-9-1-16,5 17 1 0,-5-17-2 0,-2 19 1 0,2-19-1 16,-7 14 2-16,7-14-2 0,-13 16 0 0,13-16 1 0,-15 8-1 31,15-8 1-31,-15 5 2 0,15-5-2 0,-15 2 1 0,15-2 0 16,-15-3-1-16,15 3 1 0,-17-9-1 0,17 9-1 15,-13-12 0-15,13 12 1 0,-11-12-1 0,11 12 0 16,-2-5 0-16,2 5 1 0,0-7 0 0,0 7-1 15,0-12 2-15,0 12-2 0,6-9 1 0,-6 9-1 0,13-7 2 16,-13 7-2-16,13 0 1 0,-13 0 3 0,11 0 0 16,-11 0-1-16,6 0 1 0,-6 0-3 0,-2 7 2 15,2-7-1-15</inkml:trace>
  <inkml:trace contextRef="#ctx0" brushRef="#br0" timeOffset="33946.89">25899 9760 640 0,'0'0'0'0,"0"0"0"16,6-3 0-16,-6 3 3 0,17-5-1 0,-17 5 0 0,9-4 0 0,-9 4 17 0,2 0 0 0,-2 0 0 0,-2-3 2 16,2 3-6-16,-2 0 2 0,2 0 0 15,-4 0 0-15,4 0 17 0,-3 0 0 16,3 0 1-16,-4 0 0 0,4 0-17 0,-4 0 1 0,4 0-1 0,-7 0 1 15,7 0 5-15,-4 0-1 0,4 0 1 0,-6 3-1 16,6-3 4-16,-3 5 0 0,3-5 0 16,-4 4 0-16,4-4-1 0,-4 5 1 0,4-5 0 15,-7 7 0-15,7-7 5 0,-4 7 2 0,4-7-1 16,-4 14 1-16,4-14 3 0,2 17 0 0,-2-17 0 16,2 28 0-16,-2-28-1 0,0 29 1 0,0-29-1 15,0 28 1-15,0-28 1 0,6 29 2 0,-6-29-1 16,5 26 0-16,-5-26-4 0,4 31 1 0,-4-31-1 0,7 32 1 15,-7-32-10-15,8 29 1 0,-8-29 0 0,7 26 1 16,-7-26-3-16,6 26 0 0,-6-26-1 0,4 22 2 16,-4-22-8-16,7 23 1 0,-7-23-1 15,9 21 1-15,-9-21-5 0,15 22-1 0,-15-22 1 0,12 28-1 16,-12-28-3-16,11 24 0 0,-11-24 0 0,5 23 2 0,-5-23-4 16,4 15-1-16,-4-15 1 0</inkml:trace>
  <inkml:trace contextRef="#ctx0" brushRef="#br0" timeOffset="34930.94">26112 10074 1030 0,'2'0'0'0,"-2"0"0"0,3-4 0 0,-3 4 36 0,4-7 1 0,-4 7-1 0,4-5 1 0,-4 5 28 16,7 0 1-16,-7 0 0 0,6-3 0 15,-6 3-63-15,7-4 0 0,-7 4 0 0,8-2 1 0,-8 2-6 16,9-5 2-16,-9 5-1 0,21-5 1 0,-21 5-6 16,26-7-1-16,-26 7 0 0,26-10 2 0,-26 10-4 15,22-11 0-15,-22 11 0 0,22-10 1 16,-22 10 2-16,19-9 1 0,-19 9-1 0,22-8 1 0,-22 8 3 0,19-13 1 16,-19 13-1-16,17-17 1 0,-17 17 1 0,9-10 0 0,-9 10 0 15,6-14 0-15,-6 14 5 0,3-12 1 0,-3 12 0 16,4-16 0-16,-4 16 12 0,4-19 1 0,-4 19 0 15,2-15 0-15,-2 15 11 0,0-12-1 0,0 12 0 16,-2-16 0-16,2 16 0 0,-8-14 2 0,8 14-1 16,-9-12 0-16,9 12-5 0,-11-16 0 0,11 16-1 15,-13-8 2-15,13 8 0 0,-11-7 0 16,11 7 0-16,-15-5-1 0,15 5-4 0,-15-4-1 16,15 4 0-16,-17 0 1 0,17 0-1 0,-28 0 2 0,28 0-1 0,-33 7 0 15,14-7 1-15,4 2-1 0,2 0 0 0,4-1 1 16,9-1-2-16,-10 7 0 0,10-7 0 15,-7 9 1-15,7-9-7 0,-6 5 1 0,6-5-1 16,-3 12 1-16,3-3-4 0,0 0 0 0,0-1 1 0,0 3-1 16,2-3-2-16,1-1 0 0,1 2 0 0,-2-1 0 15,2 1-1-15,-1 0 1 0,1-1 0 0,0-1-1 0,0 2-1 0,-1-4 1 16,3 4 0-16,1 1 0 0,-1 2-1 0,-1 0-1 16,1 1 1-16,0-5 0 0,1 1-3 0,1-1 2 15,-1-4-2-15,0 1 2 0,1 0-2 16,-1 2 1-16,1-3-1 0,-1 1 2 0,1 0-3 15,-1 2 2-15,1-4-2 0,-1 1 2 0,1 1-3 0,-1-1 1 0,0 4 1 16,3-3-1-16,1 1-1 0,0-1 2 0,-2 0-1 16,-1 4 0-16,-3-2 1 0,-1 1-1 0,0 1 0 15,2-4 1 1,1 2-2-16,-1 2 1 0,-3 1 0 0,1 0 0 0,-2-1-1 16,0-2 1-16,0 2-1 0,-1-1 1 0,1 1-2 0,0-4 2 0,0 2-1 0,-2 2 0 15,0-4 0-15,-2 2 1 0,0 0-1 0,0 0 0 16,2-7-1-16,0 8 1 0,0-8 1 0,-3 11-1 15,3-11-1-15,-6 5 1 0,6-5-1 0,-13 9 2 16,6-3-2-16,-3 1 0 0,-5-1 0 16,-1-3 1-16,-5 2 0 0,-1-5 1 0,-1 2-1 0,1-2 0 0,2-2 0 15,1-3 1 1,4 2-1-16,2-1 0 0,2 1 2 0,2-3-1 0,1 1 0 0,1-2 2 0,-1-1-2 16,1-3 2-16,1 3-1 0,2-3 1 0,4 1-1 15,2-2 2-15,0 0-1 0,-2 1 1 0,-2-1-2 0,0 0 2 16,1 0 0-16,-1 5-1 0,2 7 0 0,0-10-1 15,0 1 1 1,0 6-1-16,0 3 0 0,0-9 0 0,0 9 1 0,5-9-1 0,-5 9-1 16,11-10 1-16,-11 10-1 0,13-11 2 0,-3 8-3 0,1-4 0 0,-2 4 0 15</inkml:trace>
  <inkml:trace contextRef="#ctx0" brushRef="#br0" timeOffset="35672.5">26755 9947 1318 0,'0'0'0'0,"0"0"0"0,0 0 0 0,0 0 56 0,1 0 0 0,-1 0 0 0,4 0 2 0,-4 0-11 0,4 0 1 0,-4 0 0 0,4 0 1 0,-4 0-34 16,3 0 1-16,-3 0 0 0,0 0-1 0,0 0-15 16,-1 0 1-16,1 0-1 0,-4 0 2 0,4 0-5 15,-4 0 1-15,4 0 0 0,-9 5 0 16,9-5-3-16,-21 13 1 0,21-13-1 0,-26 10 1 0,26-10 1 16,-30 12 1-16,30-12 0 0,-29 17 0 0,29-17 1 0,-32 14 1 15,32-14 0-15,-32 14 0 0,32-14 0 0,-26 19 1 16,26-19-1-16,-19 19 1 0,19-19 4 0,-11 21 2 0,11-21-1 15,-9 21 1-15,9-21 5 16,0 20 0-16,0-20 1 0,2 28 0 0,-2-28 4 0,15 26 1 0,-15-26-1 16,22 26 1-16,-22-26 0 0,24 21 1 0,-24-21-1 15,30 12 1-15,-30-12-1 0,32 7 1 0,-14-7 0 16,-1 0 0-16,0 0-2 0,-2-5 0 0,-2 1-1 16,-2 1 1-16,-2-4-3 0,-1 0 0 0,-1 0 0 0,-1 0 0 15,0 0 1-15,-1 0 1 0,-1-5-2 16,-2-4 2-16,-2-4-4 0,-2-4 2 0,-2 1-1 0,0-1 1 15,-3 3-3-15,-4 0 1 0,1 2-1 0,5 7 2 16,1 5-3-16,4 4 1 0,0 3-1 16,-2 0 1-16,2 0 1 0,-3-4-1 0,3 4 0 0,-4 0 0 0,4 0-2 15,-6 0 1-15,-5 0-1 0</inkml:trace>
  <inkml:trace contextRef="#ctx0" brushRef="#br0" timeOffset="40594.3">27289 9629 300 0,'2'0'0'0,"-2"0"0"0,10-5 0 0,-10 5 4 0,20-16-1 0,-20 16 0 0,15-17 2 0,-15 17 3 0,4-4 0 0,-4 4-1 16,0-8 2-16,0 8 10 0,0-7 1 0,0 7-1 15,0-5 1-15,0 5-2 0,5-9 0 0,-5 9 0 0,4-7 0 0,-4 7-6 0,0-5 0 0,0 5 1 16,0-9 0-16,0 9 1 0,0-7 0 0,0 7 0 16,6-5 0-16,-6 5 14 0,7-12 0 0,-7 12 0 31,9-12 2-31,-9 12 11 0,21-12 1 0,-21 12-1 15,15-9 2-15,-15 9-4 0,5-5 1 0,-5 5 1 0,4-4-1 16,-4 4-8-16,4-3 0 0,-4 3 1 0,4 0-1 16,-4 0 4-16,9 0 0 0,-9 0 0 0,9 5 1 15,-9-5 2-15,8 7 2 0,-8-7-1 0,5 9 1 0,-5-9-11 16,4 14 1-16,-4-14 1 0,4 12-1 0,-4-12-4 16,-2 10 1-16,2-10-1 0,-6 5 1 0,6-5-4 15,-13 7-1-15,13-7 1 0,-20 5-1 0,20-5-7 16,-25 4 0-16,25-4-1 0,-24 1 2 0,24-1-1 15,-9-1 0-15,9 1-1 0,-4-4 2 0,4 4-1 0,-5-3 1 16,5 3-1-16,-4-5 0 0,4 5 1 0,-4-9 0 16,4 9 0-16,-2-10 0 0,2 10-2 0,6-6 1 15,-6 6 0-15,13-6 1 0,-13 6-2 0,22-9 2 16,-22 9 0-16,28-5 0 0,-28 5-4 0,23 3 2 0,-23-3-2 16,18 9 2-16,-18-9-6 0,13 14 1 0,-13-14 0 15,6 19 0-15,-6-19-1 0,4 15 0 0,-4-15 0 16,0 18 1-16,0-18-2 0,-2 17 0 0,2-17 0 15,-6 15 0-15,6-15-2 0,-9 13 1 0,9-13 0 16,-11 8 0-16,11-8-3 0,-12 4 2 0,12-4-1 16,-13-2 1-16,13 2 1 0,-16-7-1 0,16 7 1 0,-23-16 0 15,23 16 0-15,-24-27 0 0,24 27 0 0,-9-26 1 16,9 26 0-16,7-21 0 0,-7 21 0 0,21-22-1 16,-21 22 0-16,29-23 1 0,-29 23-1 0,32-19 1 0,-32 19-2 15,22-10 2-15,-22 10 0 0,19-2 0 0,-19 2 0 16,19 7 0-16,-19-7 0 0,13 15-1 0,-13-15-1 15,15 14 1-15,-15-14-2 0,7 28 2 0,-7-28-1 0,4 24-1 16,-4-24 1-16,2 24 0 0,-2-24-2 0,-4 19 2 16,4-19-1-16,-6 16 1 15,6-16-3-15,-9 12 2 0,9-12-1 0,-11 5 1 0,11-5-2 0,-11 4 2 16,11-4-1-16,-11 3 1 0,11-3-3 0,-12-8 1 0,12 8-1 16,-11-13 2-16,11 13-2 0,-11-20 1 15,11 20 0-15,-6-28 0 0,6 28-1 0,-1-33 2 0,1 33-2 16,1-29 1-16,-1 29-1 0,8-25 2 0,-8 25-1 15,5-15 1-15,-5 15-2 0,4-2 1 16,-4 2-1-16,4 0 2 0,-4 0-1 0,2 0 0 0,-2 0 1 16,0 0 0-16,0 0 0 0,0 0 0 0,0 0 0 15,-2 7 0-15,2-7-1 0,0 14 1 0,0-14-1 16,-2 7 1-16,2-7-1 0,0 7 0 0,0-7 1 0,-4 3 0 16,4-3-2-16,0 4 2 0,0-4-1 0,0 3 0 15,0-3 0-15,0 4-1 0,0-4 0 16</inkml:trace>
  <inkml:trace contextRef="#ctx0" brushRef="#br0" timeOffset="45348.15">27150 9933 338 0,'-2'-1'0'0,"2"1"0"0,0 0 0 0,0 0 3 0,0 0-1 0,0 0 0 0,0 0 2 0,0 0 0 0,0 0 2 0,0 0-1 16,0 0 1-16,0 0 13 0,0 0 1 0,0 0 0 15,-2 0 0-15,2 0 5 0,0 0 1 0,0 0 0 0,-2-2 0 16,2 2-5-16,0 0 1 0,0 0 0 0,0-5 0 15,0 5-3-15,0-4 0 0,0 4 0 0,-2-3 2 16,2 3-3-16,0-4 1 0,0 4-1 0,-4-3 1 16,4 3 6-16,0-2 2 0,0 2-1 0,0-5 1 15,0 5 6-15,0-3 0 0,0 3 0 0,2-7 1 0,-2 7 0 16,8-6 2-16,-8 6-1 0,3-8 1 0,-3 8-2 0,4-7-1 16,-4 7 1-16,10-5 1 15,-10 5-7-15,14-9 1 0,-14 9-1 0,13-7 1 0,-13 7 3 0,19-3-1 16,-19 3 0-16,19-4 2 0,-19 4 1 0,18-2-1 15,-18 2 1-15,17 0 0 0,-17 0-2 0,17 0 1 16,-17 0-1-16,11 0 1 0,-11 0-7 0,11 4 1 16,-11-4-2-16,8 9 2 0,-8-9-6 0,7 5 0 15,-7-5 0-15,6 7 0 0,-6-7-4 0,3 8 1 16,-3-8 0-16,4 5 0 0,-4-5-2 0,4 9 0 0,-4-9-1 16,0 14 1-16,0-14-1 0,0 19-1 0,0-19 1 31,-4 21-1-31,4-21-2 0,-9 21-1 0,9-21 0 0,-11 19 1 0,11-19 0 0,-11 20 0 0,11-20-1 15,-14 16 2-15,14-16-2 0,-18 17 1 0,18-17 0 16,-21 21 1-16,21-21-1 0,-26 26 0 0,26-26 1 0,-20 22 0 16,20-22 0-16,-15 21 0 0,15-21-1 0,-11 18 2 15,11-18-2-15,-10 15 2 16,10-15-1-16,-3 10 1 0,3-10-3 0,-4 11 1 0,4-11 1 0,-4 10-1 0,4-10-3 16,0 7 1-16,0-7 0 0,0 7 0 0,0-7-2 15,0 7 0-15,0-7 0 0,0 7 1 0,0-7-4 16,0 2 2-16,0-2-1 0,6 7 0 0,-6-7 0 0,7 3 0 15,-7-3-1 1,8 4 1-16,-8-4-2 0,13 5 2 0,-13-5-2 0,18 3 2 0,-18-3-1 16,19 2-1-16,-19-2 1 0,24 0 0 0,-24 0 0 15,26 0-1-15,-26 0 1 0,26 0 0 0,-26 0-1 0,26-2 0 0,-26 2-1 16,25 0 2-16,-25 0-4 0,13-3 0 0,-13 3 0 16,11-4 2-16,-11 4-3 0,9-3 0 0,-9 3 0 15</inkml:trace>
  <inkml:trace contextRef="#ctx0" brushRef="#br0" timeOffset="45966.99">27485 9951 1595 0,'0'0'0'0,"0"0"0"0,0 0 0 0,0 0 31 0,0-7 0 0,0 7 0 0,-4-2 1 0,4 2 3 0,-3-5 1 0,3 5-2 0,-4-4 2 0,4 4-29 0,0 0 1 0,0 0 0 16,-2-3 0-16,2 3-8 0,0-4 0 0,0 4 0 15,0-1 0-15,0 1-4 0,0-2 2 0,0 2-1 16,0-2 0-16,0 2-3 0,6-3 0 0,-6 3 0 16,13-5 1-16,-13 5-1 0,14 0 1 0,-14 0-1 15,21 0 0-15,-21 0 4 0,20 1 0 0,-20-1 0 16,15 11 0-16,-15-11 1 0,13 10 1 0,-13-10 0 16,10 12 0-16,-10-12 0 0,5 18 0 0,-5-18 0 0,4 10 1 15,-4-10 1-15,8 10 0 0,-8-10-1 0,3 11 1 16,-3-11 2-16,4 14 0 0,-4-14-1 0,2 15 2 0,-2-15-1 15,0 12 2-15,0-12 0 0,0 14-1 0,0-14 2 16,-4 12 0-16,4-12-1 0,-9 16 1 0,9-16 1 16,-17 12 1-16,17-12-1 0,-28 9 1 0,28-9 2 15,-32 12 0-15,32-12 0 0,-28 7 1 0,28-7 6 16,-18 7 0-16,18-7 0 0,-17 6 0 0,17-6-5 0,-11 6 2 16,11-6-1-16,-11 3 1 0,11-3-2 0,-4 7 2 15,4-7-1-15,-2 3 1 0,2-3-2 0,-4 7 2 16,4-7-2-16,2 7 2 0,-2-7-4 0,13 12 2 15,-13-12-1-15,23 21 0 0,-5-7 0 0,5-2-1 0,-1-1 0 16,-3-3 0-16,-4 1-1 16,-2-7 0-16,0 1 1 0,-2 0 0 0,0 1 1 0,-2-4 0 0,2 2 1 15,3-1-1-15,0-1-1 0,1 2 1 0,-2 2-1 16,0-4 1-16,2 1-3 0,0-1 1 0,-4 0 0 16,-1 0 0-16,-1 0-6 0,-2 0 0 15,-7 0 0-15</inkml:trace>
  <inkml:trace contextRef="#ctx0" brushRef="#br0" timeOffset="46764.32">27986 9951 1394 0,'2'0'0'0,"-2"0"0"0,2 0 0 0,-2 0 21 0,-2-4 0 0,2 4 0 0,-4-3 1 0,4 3 8 0,-3 0 1 0,3 0 1 16,-2 0-1-16,2 0-22 0,0 0 0 0,0 0 0 0,0 0 1 16,0 0-10-16,-2 0 1 0,2 0 0 0,-4 0 1 15,4 0-2-15,-4-2 0 0,4 2 0 0,-3-5 0 0,3 5 0 16,-8-4 0-16,8 4 0 0,-7-7 0 16,7 7 0-16,-10-5 0 0,10 5 0 0,-9-7 0 0,9 7 0 15,-4-1 0-15,4 1 0 0,-7-4 1 0,7 4 0 16,-9-3 0-16,9 3 0 0,-21-7 0 0,21 7 1 15,-33-7 2-15,33 7-1 0,-34-4 0 0,34 4 2 0,-30-3-1 16,30 3 1-16,-22 0 1 0,22 0-1 16,-15 0 2-1,15 0-2-15,-15 0 2 0,15 0 6 0,-9 0-1 0,9 0 0 0,-4 5 2 0,4-5 9 0,-4 7 1 0,4-7-1 16,-3 2 1 0,3-2 4-16,-4 7 0 0,4-7 0 15,-2 7 1-15,2-7-4 0,4 12 0 0,-4-12-1 0,3 14 2 0,-3-14-3 0,4 19-1 0,-4-19 1 16,4 17-1-16,-4-17-9 15,4 21 2-15,-4-21 0 0,0 17-1 0,0-17-6 16,0 17 1-16,0-17-1 0,0 19 1 0,0-19-6 0,0 16 1 16,0-16-1-1,0 17 0-15,0-17-2 0,5 4 1 0,-5-4-1 0,4 5 1 16,-4-5-2-16,0 2 0 0,0-2 0 0,0 1 1 16,0-1-1-16,2 0 1 0,-2 0-1 0,7-3 1 15,-7 3-1-15,8-5 1 0,-8 5-1 0,13-7 2 16,-13 7-2-16,13-9 1 0,-13 9 0 0,15-12 0 0,-15 12 0 15,20-3 0-15,-20 3 0 0,23 0 0 0,-23 0 1 16,24 6-1-16,-24-6 0 0,22 14 1 0,-22-14 0 16,17 16 1-16,-17-16-1 0,17 17 1 0,-17-17-1 0,26 28 2 15,-26-28-1-15,24 21 0 0,-24-21 2 16,22 20 1-16,-22-20-2 0,23 21 2 0,-23-21-4 0,20 14 1 16,-20-14 1-16,13 14-1 0,-13-14-1 0,11 14 2 0,-11-14-1 15,8 14 0-15,-8-14 0 0,4 13 0 0,-4-13 0 16,2 18 1-16,-2-18-1 0,-8 15 2 0,8-15-2 15,-19 18 1-15,19-18 2 0,-33 12 0 0,9-7-1 16,-6 0 2-16,-7 2 0 0,-6-4-1 0,-4-3 1 16</inkml:trace>
  <inkml:trace contextRef="#ctx0" brushRef="#br0" timeOffset="66872.67">20822 7441 263 0,'0'0'0'16,"0"0"0"-16,2-3 0 0,-2 3 0 0,0-4 0 0,0 4 0 0,-2-1 0 0,2 1 0 0,0-4 0 0,0 4 0 0,0 0 1 0,0 0 2 0,0 0 0 0,0 0-1 15,0-3 2-15,0 3 7 0,0-4 0 0,0 4 0 0,4-1 2 16,-4 1-2-16,3 0 1 0,-3 0 0 0,4-4 1 15,-4 4 3-15,4-5 0 0,-4 5 0 0,4 0 1 16,-4 0 1-16,0-3 1 0,0 3 0 0,0 0 0 16,0 0 2-16,0-4 2 0,0 4-1 0,0-2 1 0,0 2 6 15,0 0 1-15,0 0 1 0,0-1-1 0,0 1 0 16,0-2 2-16,0 2-1 0,0 0 0 0,0 0 1 16,0 0 0-16,0 0 0 0,0 0 0 15,0 0 4-15,0 0 0 0,0 0 0 0,0-4 1 0,0 4-3 16,0 0-1-16,0 0 1 0,0-5 1 0,0 5-7 0,-4-3 1 15,4 3-1-15,0-7 1 0,0 7 7 0,0-5 0 16,0 5 0-16,5-12 1 0,-5 12-1 0,8-16 0 16,-8 16 0-16,13-10 0 0,-13 10 2 0,19-11 0 0,-19 11 0 15,18-10 0-15,-18 10-3 0,21-11 1 0,-21 11-1 16,18-5 1-16,-18 5-12 0,17 0 2 0,-17 0-1 16,11 0 1-16,-11 0-8 0,6 0 1 0,-6 0 0 15,4 2 0-15,-4-2-6 0,3 10 1 0,-3-10-1 16,4 9 1-16,-4-9-4 0,2 7 0 0,-2-7 0 15,0 14 0-15,0-14-2 0,-4 12 0 0,4-12 0 0,-7 12 1 16,7-12-3-16,-17 16 1 0,17-16 0 0,-30 8 1 16,10-6 1-16,1 1 0 0,-1-3 0 0,1-3 1 15,4-1 0-15,2-1 1 0,-4 0-1 0,4-2 1 0,6 2 1 16,-3-5 0-16,3-1-1 16,-2 1 2-16,-3-1-2 0,1-1 0 0,4 0 0 15,3 5 0-15,4 7-2 0,-2-10 2 0,2 3-2 16,-2 2 1-16,2 5-1 0,2-4 0 0,-2 4 0 15,6-7 1-15,-6 7-1 0,2-5 0 0,-2 5 0 16,3-3 0-16,-3 3-3 0,4-4 2 0,-4 4 0 16,4-1 0-16,-4 1-1 0,7-6-1 0,-7 6 1 0,8 0 1 0,-8 0-1 0,9 0 1 15,-9 0-2-15,6 6 2 0,-6-6-2 0,7 8-1 0,-7-8 1 32,8 5 0-32,-8-5-2 0,5 11 1 0,-3-3-1 0,-2 1 1 0,-2 0-2 0,-2 3 0 0,1-3 1 15,-3 1 0-15,1-1-2 0,-3-1 2 0,1-4-2 16,-3 1 1-16,-1-2 0 0,2 3 0 0,-6-6-1 15,0 3 2-15,0-6-2 0,0-1 0 0,2-1 0 16,2-2 2-16,4-2-3 0,5-1 1 0,-4 0 0 16,2-3 1-16,2 0-1 0,1 0 1 0,-1-4-1 15,2 2 2-15,5-1-1 0,5 2 2 0,-5-1-2 0,3 6 1 16,1 0 0-16,2 6 0 0,2-2 1 0,2 3-1 16,2 2 1-16,2 2-1 15,-1 3 1-15,-1-2-1 0,0 8 1 0,1 1-1 16,-3 2 1-16,-4-1-1 0,-3 1 1 0,-3 0-1 0,1 0 1 0,-2 2-1 0,-2-8 0 15,0 4 0-15,1-3-1 16,-3 3 2-16,-3-3-3 0,1 3 1 0,-2-3 1 16,-2-3-1-16,-3 3-1 0,-2 0 1 0,0-1-1 15,1-1 1-15,-1-1 0 0,4-1 0 0,-6-2-1 0,1 1 2 16,1-8-3-16,0 1 1 0,2-2-1 0,-1-2 1 0,1-2-1 0,2-3 0 16,1-2 1-16,2-5-1 0,3 0 0 0,1-4 0 15,0 3 0-15,0-1 0 0,1 4 0 0,3 1 0 0,4 2 1 16,1 2-1-1,2 2 0-15,2 3 0 0,0 3 0 0,-2-3 1 0,-1 4-1 0,-3 3 2 0,1 2-2 32,-1-1 1-32,2 3-1 0,-3-4 0 0,1 5 0 15,1 4 1-15,-3 3-2 0,1 3 1 0,0 1 0 16,-3-2 0-16,1-2-1 0,0 0 0 0,0 0 0 16,-1 0 1-16,-3 0-1 0,0 2 0 0,0-2 0 0,-3 0 1 15,1 1-1-15,0-5 0 0,-2 1 0 0,0-1 0 16,1-1 0-16,-3-1 0 0,-1-3 0 0,-3 1 0 15,-1-3 0-15,0-1 0 0,0-1 0 0,0-5 0 16,3-1 0-16,-1-5 0 0,3 0 0 0,-1-2 0 0,-1-1 0 16,1-3 0-16,7 6 0 0,0 0 0 0,2 0 0 15,5-3 0-15,-1 6 0 0,-1 0 0 0,-1 2 0 0,0 0 0 16,-4 7 0-16,9-7 0 0,-9 7 0 0,9-5 0 16,1 4 0-16,-1 1 0 0,0 0 0 0,1 1 0 15,5 4 0-15,-2 4 0 0,-2 3 0 0,0 0 0 16,0 2 0-16,-2 0 0 0,-1 0 0 0,-3 1 0 15,-3-9 0-15,0 2 0 0,-2-1 0 0,0 2 0 0,0-9 0 16,0 9 0-16,0-9-1 0,-4 12 1 0,-9-7 0 16,0 2 0-16,-1-4-1 0,-5 2 1 15,8-5 0-15,0-3 0 0,1 1-1 0,1-1 1 16,-2-4 0-16,0 2 0 0,3-4-1 0,-5-1 1 0,7 1 0 16,-3 0 0-16,4 1-1 0,1-1 1 0,4 9 0 15,-4-12 0-15,4 12-2 0,0-7 2 0,0 7 0 16,4-7 0-16,-4 7 0 0,2-3 0 0,-2 3 0 15,7-4 0-15,-7 4 0 0,9-3 0 0,-3 3 0 0,1 3 0 16,1 1-1-16,-2-4 1 0,-6 0 0 0,11 10 0 16,-11-10 0-16,11 10 0 0,-11-10 0 0,7 9 0 15,-7-9 0-15,4 5 0 0,-4-5 0 0,4 4 0 16,-4-4 0-16,0 3 0 0,0-3 0 0,0 0 0 0,0 0 0 16,0 0 0-16,0 0 0 0,-2 4 0 0,2-4 0 15,-4 1 0-15,4-1 0 0,-7 4 0 0,7-4 0 0,-8 0 0 16,8 0 0-16,-11 0 0 15,4-4 0-15,1 3 0 0,-5-3 0 0</inkml:trace>
  <inkml:trace contextRef="#ctx0" brushRef="#br0" timeOffset="75539.34">20256 6926 1054 0,'0'3'0'0,"0"-3"0"0,0 0 0 0,0 0 0 0,0-3 0 0,0 3 0 0,-2-4 0 0,2 4 12 0,-4 0-1 0,4 0 0 0,0 0 1 16,0 0 5-16,0 0 0 0,0 0 0 0,0 0 0 15,0 0 4-15,0 0 1 0,0 0 1 0,0 0-1 0,0 0-6 16,0 0 1-16,0 0 0 0,0 0 0 0,0 0-1 16,0 0 1-16,0 0 0 0,0 0 0 0,0 0 1 15,0 0 1-15,0 0 0 0,0 0 0 0,0 0-1 0,0 0 0 16,0 0 0 0,0 0 1-16,0 0 10 0,0 0 0 0,0 0 1 0,0 0-1 0,0 0 6 0,0 0-1 15,0 0 1-15,0 0 1 16,0 0-2-16,2 0-1 0,-2 0 1 15,7 0 1-15,-7 0 0 0,4 4 0 0,-4-4 0 0,6 5 1 16,-6-5-3-16,7 3 0 0,-7-3 1 0,6 7 0 0,-6-7-4 16,1 9 0-16,-1-9 1 0,8 5-1 0,-8-5-5 0,9 12-1 15,-9-12 1-15,8 18 1 0,-8-18-3 0,15 15 1 0,-15-15-1 16,7 17 1-16,-7-17-4 0,4 16 2 0,-4-16-1 16,7 14 0-1,-7-14-3-15,15 14 0 0,-15-14 0 0,9 19 0 0,-9-19-3 0,10 24-1 0,-10-24 1 16,7 21 1-16,-7-21-4 0,4 19 0 0,-4-19 1 0,4 17 0 15,-4-17-2 1,3 12 0-16,-3-12 1 0,4 14-1 0,-4-14-2 16,4 19 0-16,-4-19 0 0,0 21 1 0,0-21-2 0,0 22 0 0,0-22 0 0,2 31-1 0,-2-31 0 15,13 25 0-15,-13-25 0 16,11 24-1-16,-11-24 0 0,4 21 1 0,-4-21-2 0,5 20 2 0,-5-20 0 16,13 21-1-16,-13-21 1 0,8 18 0 0,-8-18-3 0,7 17 2 15,-7-17 0 1,8 17-1-16,-8-17-1 0,7 16 0 15,-7-16 1-15,8 15-1 0,-8-15-1 0,5 12 1 16,-5-12-1-16,8 18 1 0,-8-18-1 0,5 17 0 16,-5-17 1-16,2 16-1 0,-2-16-1 0,4 13 2 0,-4-13-2 15,4 14 1-15,-4-14-2 0,1 14 2 0,-1-14-2 16</inkml:trace>
  <inkml:trace contextRef="#ctx0" brushRef="#br0" timeOffset="78220.52">20813 11659 640 0,'0'0'0'0,"0"0"0"0,0 0 0 0,0 0 1 0,0 0 2 0,0 0-2 0,0 0 1 0,0 0 4 0,0 0-1 0,0 0 1 0,0 0-1 0,0 0 4 0,0 0 0 15,0 0 0-15,0 0 0 16,0 0 1-16,0 0 1 0,0 0-1 0,0 0 1 0,0 0-3 16,0-5 0-16,0 5-1 0,0-4 1 15,0 4-1-15,0-3 0 0,0 3 0 0,2-4 0 16,-2 4 0-16,7-3 1 0,-7 3-1 0,4-2 1 0,-4 2 9 15,3-5 1-15,-3 5 0 0,4-4 0 16,-4 4 10-16,4 2 0 0,-4-2 1 0,4 7 0 0,-4-7 3 0,3 3 2 0,-3-3 0 16,2 6-1-16,-2-6-4 0,-2 7 1 0,2-7-1 0,-3 13 1 15,3-13-5-15,-8 9-1 0,8-9 1 0,-9 5 0 16,9-5-7-16,-13 4 0 0,13-4 0 0,-11 3 1 16,11-3 0-16,-6-2 0 0,6 2 0 0,-6-6 0 15,6 6 1-15,-7-16 0 0,7 16 1 0,4-26-1 16,-4 26-1-16,11-33 0 0,-11 33 0 15,19-24 0-15,-19 24-3 0,18-12 0 0,-18 12-1 0,17-5 2 16,-17 5 2-16,11-4 0 16,-11 4 0-16,11 2 2 0,-11-2 8 0,15 7 1 0,-15-7-1 0,11 12 2 0,-11-12-14 15,4 17 3-15,-4-17-2 0,4 18 1 16,-4-18-10-16,-2 22 0 0,2-22 0 0,-4 16 0 0,4-16-5 0,-2 13 0 16,2-13 1-1,-7 9-1-15,7-9-1 0,-8 16 0 0,8-16-1 0,-11 8 2 0,11-8-2 0,-16 2 0 16,16-2 0-16,-15 0 2 0,15 0-1 0,-13-2 2 15,13 2-1-15,-12-8 1 16,12 8-1-16,-11-12 1 0,11 12-1 16,-9-19 1-16,9 19 1 0,4-28 2 0,-4 28-1 0,5-31 1 0,-5 31 1 0,17-26 1 15,-17 26-1-15,22-19 1 0,-22 19 0 0,25-12 1 0,-25 12 0 16,22-4 1-16,-22 4 1 0,9-2 1 16,-9 2-1-1,6 4 1-15,-6-4-2 0,9 5 0 0,-9-5 1 0,6 12-1 16,-6-12-3-16,3 14 0 0,-3-14 0 0,0 21 0 15,0-21-2-15,0 31-1 0,0-31 1 0,-3 24 0 16,3-24-1-16,-10 21 1 0,10-21 0 0,-11 15 0 0,11-15-2 16,-9 9 1-16,9-9 0 0,-13 5 0 15,13-5 0-15,-19 2-1 0,19-2 1 0,-24-5 0 0,24 5-3 16,-32-14 2-16,32 14-2 0,-26-24 1 0,26 24 1 16,-11-31-1-16,11 31 1 0,-7-32-1 0,7 32 0 15,1-24 0-15,-1 24 1 0,8-26-1 0,-8 26 1 0,17-24-1 16,-17 24 1-16,20-16-1 0,-20 16-2 0,21-8 2 15,-21 8-1-15,16-5 0 0,-16 5 0 0,12-2-1 0,-12 2 0 16,11 7 2-16,-11-7-3 0,15 8 0 0,-15-8 0 16,11 21 1-16,-6-3-1 0,-1 2 0 0,0 1 1 15,-2-2-1-15,-2-2 0 0,-4 1 0 0,2-3 0 16,-2 1 1-16,-1-2-2 0,-1-2 1 0,1-2 1 16,-3-1-1-16,1 0 0 0,1-1 0 0,-5-4 0 15,4-1 0-15,-6 2-1 0,1-5 0 0,3 2 0 16,0-2 1-16,-1-2-1 0,3-5 1 0,3 2-1 0,1-5 2 15,1-1-1-15,2-1 0 0,0-2 0 16,0-1 0-16,0-2 1 0,0-2 0 0,5 3 1 0,6 2-1 16,4-3 0-16,4 1 2 0,0 4-2 0,-1 3 1 0,-3 4 1 15,2 2-1-15,-2 1 0 0,0 0 1 16,-2 2-1-16,-2-3 0 0,0 6 1 0,-2-1-1 0,1 3-1 16,-3 2 2-16,1 0-1 0,-5 0 0 15,1 2 0-15,0 1-1 0,-2 2 0 0,-2 4 2 0,-2-2-2 16,-2 1 0-16,0 1 0 0,1-6 1 15,-7 2-2-15,3-1 0 0,-2-1 0 0,-3 0 1 0,-1 1-1 0,-2-1 0 16,-1-1 1-16,-1-2-1 0,-2-2-1 0,-1-5 1 16,3-4-1-16,4 1 1 0,-2 1 0 0,4-5 0 15,2-1 0-15,-1-1 0 0,1-6 1 0,1 1-1 0,5-2 0 16,1 7 0-16,2-3 0 0,2 4 0 0,1-1 0 16,3-1 1-16,-4 1 0 0,2 0-1 0,3 4 0 15,4-2 1-15,2 2-1 0,2-4 1 16,-2 4 0-16,-3 2 0 0,-3 1-1 0,-1 2 0 0,-6 0 0 15,0 0 0-15,0 0-1 0,0 0 1 0,0 0-1 0,5 0 2 16,-5 0-2-16,0 3 1 0,0-3-1 0,4 4 1 16,-4-4-1-16,0 7 0 0,0 0 0 15,-2 0 1-15,0 0-1 0,-1 0 0 0,3-7 0 0,-4 10 1 16,4-10-1-16,-6 12 0 0,6-12 0 16,-4 2 1-16,4-2-1 0,-1 3 0 0,1-3 0 15,-6 0 0-15,6 0-1 0,-4 0 1 0,4 0 0 0</inkml:trace>
  <inkml:trace contextRef="#ctx0" brushRef="#br0" timeOffset="79491.67">19918 11667 904 0,'0'0'0'0,"0"0"0"0,0 0 0 0,0 0 80 0,0 0 0 0,0 0 0 0,0 0 1 0,0 0 5 0,0 0 1 0,0 0-1 0,0 6 2 0,0-6-77 0,0 7 1 0,0-7 1 16,2 0-1-16,-2 0-9 0,8 0 2 0,-8 0-1 15,3 0 1-15,-3 0-4 0,4 0 0 0,-4 0 0 16,11-6 1-16,-11 6 0 0,19-5 0 0,-19 5-1 16,26-7 1-16,-26 7 6 0,26-7 1 0,-26 7-1 0,24-5 1 15,-24 5 11-15,23-3 0 0,-23 3 0 0,28 0 1 16,-28 0 8-16,33-4 0 0,-33 4 0 0,34-2 1 15,-16 1 0-15,1-1 0 0,0 2 0 0,-1 0 0 16,3 0-5-16,1 0 0 0,-1 2 0 0,-5-1 0 0,-3-1-1 16,-5-1-1-16,-8 1 1 0,11 0 1 0,-11 0-6 15,6 0 1-15,-6 0-1 0,5 0 1 0,-5 0-2 16,2 0 1-16,-2 0-1 0,0 0 1 0,0 0-3 16,0 0 1-16,0 0 0 0,-2 0 0 0,2 0-3 0,-11 0 2 15,0-2 0-15,-4 2-1 16,-4-3-8-16,-7 1 1 0,6-2-1 0</inkml:trace>
  <inkml:trace contextRef="#ctx0" brushRef="#br0" timeOffset="79913.27">20496 11288 1293 0,'-2'-1'0'0,"2"1"0"0,-2 1 0 0,2-1 33 0,6 7 1 0,-6-7-2 0,0 4 2 0,0-4 7 0,0 2 2 0,0-2 0 0,0 0-1 0,0 0-38 0,0 0-1 0,0 0 0 0,0 0 1 0,0 0-4 16,0 0 0-16,0 0 0 0,0 6 0 0,0-6-4 0,2 14 2 15,-2-14 0 1,7 12 0-16,-7-12-2 0,4 19 1 0,-4-19 0 16,4 20 0-16,-4-20 2 0,3 19 1 0,-3-19 0 0,6 15 0 15,-6-15 4-15,2 17-1 0,-2-17 0 0,3 23 2 16,-3-23 12-16,4 24 1 0,-4-24-2 0,9 30 2 0,-9-11 15 0,2 1 1 0,2 1-1 16,0-2 1-16,1 0 1 0,3 0 1 15,-3 2-2-15,-3 2 2 0,-4 1-4 0,-3 3-1 16,1-4 1-16,-3-2 0 0,1-1-5 0,0 3 1 0,1-2-1 15,3-4 1-15,2-1-3 0,0-1-1 0,0-1 1 16,0-2 1-16,0-3-5 16,0-1 2-16,0-1-2 0</inkml:trace>
  <inkml:trace contextRef="#ctx0" brushRef="#br0" timeOffset="83447.13">20828 8509 401 0,'0'0'0'0,"0"0"0"0,0-2 0 15,0 2 1-15,0-5 0 0,0 5 1 0,-2-7-1 0,2 7 3 0,-4 0 1 0,4 0-1 0,-4 0 2 0,4 0 3 0,-3 0 1 0,3 0 0 16,-4 0 0-16,4 0 18 0,-4 0 1 0,4 0-1 16,-4 0 2-16,4 0-14 0,-3-1 1 0,3 1 0 15,-6-4 1-15,6 4-2 0,-7-3 1 0,7 3-1 16,-2-6 1-16,2 6 7 0,-6-6-1 0,6 6 1 16,-4-6 1-16,4 6-3 0,0-8 0 0,0 8 1 15,2-7 0-15,-2 7 2 0,11-12 0 0,-11 12 0 0,15-9 0 16,-15 9 1-16,23-9 0 0,-23 9 0 0,22-8 1 15,-22 8 3-15,13 0 0 0,-13 0 1 0,9 0 0 16,-9 0-6-16,8 0-1 0,-8 0 1 0,4 0 1 16,-4 0-4-16,3 5 1 0,-3-5-1 0,4 7 1 15,-4-7-6-15,-2 5-1 0,2-5 1 0,-4 7 1 0,4-7-4 16,-5 5 0-16,5-5 0 0,-11 7 0 0,11-7 6 16,-21 9 2-16,21-9-1 0,-24 3 0 15,24-3 0-15,-22 2-1 0,22-2 0 0,-13-4 0 0,13 4-1 0,-6-1 2 16,6 1-2-16,-6-9 1 0,6 9-6 15,-3-9 1-15,3 9 0 0,-4-12-1 0,4 12 1 0,2-12 0 16,-2 12 1-16,2-12 0 0,-2 12-3 16,0-5 2-16,0 5 0 0,2 0-1 0,-2 0 0 0,7-4 0 0,-7 4 0 15,6 2 0-15,-6-2 1 0,7 11 1 0,-7-11-1 16,4 12 1-16,-4-12-1 0,2 22-1 0,-2-22 1 16,-2 24-1-16,2-24-3 0,0 14 2 0,0-14-2 15,-4 19 1-15,4-19-1 0,-6 14 0 0,6-14-1 16,-13 10 1-16,13-10-4 0,-16 11 0 15,16-11-1-15,-23 7 1 0,23-7-5 0,-22-4 2 0,22 4-2 16,-19-8 1-16,19 8-1 16,-11-18 1-16,11 18-1 0,-4-29 1 0,2 13 0 0,1-8 0 0,1 3 0 0,3 4 1 15,5 5-1-15,3 3 2 16,2-1-2-16,0 3 1 0,-4 4 2 0,1-1 1 16,1 1-2-16,0 3 2 0,2 0 1 0,2 0 0 0,-2 3 0 0,-4 1 1 0,-1 4-5 15,-3 1 2-15,1-1-2 16,0 3 2-16,-6 3-2 0,1-2 1 0,-1 2-1 0,-1-2 2 0,1 0-3 0,-4 0 1 15,2-3-1 1,0-1 1-16,-2 3 0 0,1-6-1 0,3-5 1 16,-10 12 0-16,1-9-2 0,-2 3 2 0,0-3-1 0,0 1 0 0,-3-3-1 0,1 3-1 15,0-4 0-15,4 0 0 0,2 0-1 16,3-5 1-16,4 5-1 0,-8-9 1 16,8 9-1-16,-3-12 0 0,3 5 0 0,2-2 1 0,3 1-1 0,-1-5 0 0,3 1 0 15,1 4 1-15,-4-1-1 0,1-1 1 0,1 4 1 16,-1 1-1-16,-5 5 0 0,10-3 1 0,-10 3 0 15,7-4 1-15,-7 4-2 0,2 0 1 0,-2 0-1 32,4 0 1-32,-4 0-2 0,3 6 0 0,-3-6 0 0,2 12 1 0,-2-5-1 15,0-2 0-15,0 2 0 0,0 1 0 0,0-8 0 0,0 9 0 0,0-9 0 16,0 7 0-16,0-7-1 0,-3 5 1 0,3-5-1 0</inkml:trace>
  <inkml:trace contextRef="#ctx0" brushRef="#br0" timeOffset="86672.39">20453 8445 954 0,'2'0'0'0,"-2"0"0"0,5-2 0 0,-5 2 27 0,0-7 0 0,0 7 0 0,0-3 1 0,0 3 24 0,0-2 1 0,0 2-2 0,0 0 2 15,0 0-52-15,0 0 0 0,0 0 0 0,0 0 1 16,0 0-8-16,0 0 1 0,0 0 0 0,0 0 0 0,0 0-13 16,4 0 0-16,-4 0 0 0,4 0 2 0,-4 0-3 15,4 0 1-15,-4 0 0 0,2 0 0 16,-2 0 9-16,0 0 1 0,0 0 0 16,0 0 0-16,0 0 5 0,0 0 1 0,0 0-1 0,0 0 1 0,0 0 2 0,0 0 0 15,0 0 0-15,0 0 0 0,0 0 3 0,0 0 1 16,0 0-1-16,-4 0 1 0,4 0 7 0,-2 0 1 15,2 0-1-15,-8 0 2 0,8 0 8 16,-11 0 0-16,11 0 1 0,-26 0-1 0,26 0 3 0,-37 0-1 0,18 0 1 16,1 0-1-16,3-1 6 0,2-1 1 0,0 2-1 15,-2 0 0-15,-2 0 1 0,0 0 1 0,2 0-1 16,-1 2 1-16,3 1-4 0,-1 0 0 0,1 1 0 16,0-4 1-16,2 2-1 0,2-1 0 0,1-1 0 15,1 0 1-15,0 0-10 0,1 0 0 0,6 0 0 16,-6 0 0-16,6 0-3 0,-3 0 1 0,3 0 0 15,-4 0 1-15,4 0-3 0,-4 0 1 0,4 0 0 16,-4 0 0-16,4 0-1 0,-3 6 0 0,3-6 0 0,-2 3 0 16,2-3-1-16,0 4-1 15,0-4 0-15,0 5 1 0,0-5-4 0,0 1 0 0,0-1 0 16</inkml:trace>
  <inkml:trace contextRef="#ctx0" brushRef="#br0" timeOffset="87084.9">20144 8012 1293 0,'2'0'0'0,"-2"0"0"0,1-1 0 0,-1 1 27 0,0-4 0 0,0 4 0 0,0-3 0 0,0 3 5 0,0 0 0 0,0 0 0 0,0 0 0 15,0 0-22-15,6 3 0 16,-6-3 0-16,6 5 2 0,-6-5-12 0,3 4 1 0,-3-4-1 0,4 3 1 16,-4-3-2-16,4 4 0 15,-4-4-1-15,2 5 2 0,-2-5-3 0,-2 12 0 16,2-12-1-16,0 9 2 0,0-9 0 0,0 7 0 0,0-7-1 0,0 12 2 0,0-12 1 15,0 17 0-15,0-17 0 16,2 21 1-16,-2-21 6 0,7 24 1 0,-7-24-1 16,9 31 1-16,-9-31 6 0,6 31 1 0,-6-31-1 15,7 25 2-15,-7-25 5 0,8 17 1 0,-8-17-1 0,7 9 1 0,-7-9 1 0,6 8 0 16,-6-8 0-16,4 12 0 0,-4-12-1 16,7 13-1-16,-7-13 0 0,4 15 1 0,-4-15-11 15,4 23 0-15,-4-23 0 0</inkml:trace>
  <inkml:trace contextRef="#ctx0" brushRef="#br0" timeOffset="87779.25">20185 8712 1130 0,'0'0'0'0,"0"0"0"0,0 0 0 0,0 0 21 0,0-2 1 0,0 2 1 0,0 0-1 0,0 0 10 0,0 0-1 0,0 0 0 16,0-2 2-16,0 2-20 0,0-3 2 0,0 3-1 15,3-4 0-15,-3 4-12 0,10-8 2 0,-10 8-1 16,9-14 0-16,-9 14-3 0,11-16 0 0,-11 16 0 16,13-19 2-16,-13 19-2 0,17-10 0 0,-17 10 0 15,21-9 0-15,-21 9 0 0,18-3 1 0,-18 3-1 16,23-6 1-16,-23 6 1 0,20 0 1 0,-20 0 0 15,19 0 0-15,-19 0 3 0,13 0 0 0,-13 0 0 0,9 6 1 16,-9-6 2-16,9 12 0 0,-9-12 0 0,8 10 0 16,-8-10 0-16,7 11 1 0,-7-11-1 0,6 8 1 0,-6-8 0 15,4 7 1-15,-4-7 0 0,1 7 1 0,-1-7-3 16,0 7 1-16,0-7-1 0,-3 7 1 0,3-7 2 16,-6 12 2-16,6-12-2 0,-13 19 1 0,13-19 4 0,-20 21 1 15,20-21 0-15,-21 19 0 0,21-19-3 0,-11 17 0 16,11-17 0-16,-8 16 1 0,8-16-7 0,-5 12 1 15,5-12 0-15,-4 10 0 16,4-10-1-16,-4 11 0 0,4-11 0 0,0 1 1 0,0-1-3 0,-3 4 1 0,3-4-1 16,-2 3 1-16,2-3-2 0,0 4 1 0,0-4-1 15,0 5 1-15,0-5 1 0,0 3 0 0,0-3 0 16,0 0-1-16,0 0 1 0,0 0 1 0,0 0-1 16,0 0 1-16,0 0-1 0,0 0 1 0,0 0 0 15,7 0 0-15,-7 0 1 0,15-3 0 0,-15 3 0 16,15-4 0-16,-15 4 5 0,24 0 0 15,-24 0-1-15,30 4 2 0,-11-1-2 0,-1-1 2 0,-3 2-1 16,-4-1 0-16,-1 0-1 0,-1 1-1 0,0 1 1 16</inkml:trace>
  <inkml:trace contextRef="#ctx0" brushRef="#br0" timeOffset="89299.89">20697 10723 313 0,'-2'0'0'0,"2"0"0"0,2-2 0 0,-2 2 215 0,2-7 2 0,-2 7-2 0,0-9 2 0,0 9-170 0,0-1 0 0,0 1 0 15,0 0 0-15,0 0-34 0,0 0-1 0,0 0 0 16,0 0 1-16,0 0-13 0,0 0 1 0,0 0 0 16,0 0 0-16,0 0-3 0,0 0-1 0,0 0 1 0,0 0 1 15,0 0-8-15,0 0 0 0,0 0 0 0,6 0 0 16,-6 0-2-16,13-2 1 0,-13 2 0 0,13-5 0 15,-13 5 1-15,11-2 1 0,-11 2 0 0,11 0 0 0,-11 0 4 16,13 0 0-16,-13 0 1 0,9 0 0 0,-9 0 1 16,12 7 2-16,-12-7 0 0,9 3 0 0,-9-3 0 15,4 4 0-15,-4-4 0 16,3 5 2-16,-3-5 0 0,0 2 0 0,0-2 0 0,0 3 1 0,0-3 1 16,-3 4 0-16,3-4 1 15,-10 3 1-15,10-3 1 0,-22 0 2 0,22 0-1 0,-30 0 1 0,30 0 1 0,-28-5 0 16,28 5 1-1,-17-7 0-15,17 7 1 0,-7-7 2 0,7 7-1 0,-4-10 1 0,4 10 3 0,-2-13 1 0,2 13 0 16,6-12 1-16,-6 12 5 0,13-17 0 16,-13 17-1-16,20-16 1 0,-20 16 2 0,23-5-1 0,-23 5 1 31,17-3 0-31,-17 3-1 0,9 2-1 0,-9-2 1 0,4 6 0 0,-4-6-4 16,3 2 1-16,-3-2 1 0,4 9-1 0,-4-9-1 0,6 14-1 0,-6-14 0 15,0 14 1-15,0-14-6 0,0 15-1 0,0-15 1 16,-6 9 0-16,6-9-4 0,-4 7 0 0,4-7 0 15,-7 5 1 1,7-5-5-16,-8 2 1 0,8-2 0 0,-7 1 0 0,7-1-2 0,-6-3-1 0,6 3 1 0,-5-5-1 31,5 5-1-31,-8-12-1 0,8 12 0 0,2-21 2 16,-2 21-3-16,11-28 2 0,-11 28-2 0,12-21 1 16,-12 21-2-16,7-12 2 0,-7 12-1 0,2-5 0 0,-2 5-1 15,4 0 1-15,-4 0 0 0,3-3 0 0,-3 3-1 16,0 1 0-16,0-1 0 0,-1 11 0 0,1-11-1 0,-4 14 1 15,4-14 1-15,-8 20-1 0,8-20 0 0,-13 21 0 16,13-21 0-16,-13 19 0 0,13-19 4 0,-3 9-1 16,3-9 1-16,-4 3-1 0,4-3 4 0,0 0 0 15,0 0 0-15,0-1 1 0,0 1 2 0,0-2 1 16,0 2-1-16</inkml:trace>
  <inkml:trace contextRef="#ctx0" brushRef="#br0" timeOffset="89924.05">19579 10643 841 0,'0'-2'0'0,"0"2"0"0,4-2 0 0,-4 2 53 0,4-6 0 0,-4 6-1 0,1-2 2 0,-1 2 36 0,0 0 1 0,0 0 0 0,0 0 0 15,0 0-70-15,6 0 0 0,-6 0 1 0,6 0-1 0,-6 0-13 16,5 0 1-16,-5 0 0 0,13 0 0 16,-13 0-6-16,21-4 1 0,-21 4-1 0,28-8 0 0,-28 8-2 15,30-16 0-15,-30 16 1 0,35-9 0 0,-16 3-1 16,-3 0 0-16,1 1 0 0,-2 2 1 0,-2-2 4 16,0 3 1-16,-2 2-2 15,-3-2 2-15,1 2 9 0,-5 0 0 0,-4 0-1 0,11 0 1 0,-11 0 5 0,9 0 2 16,-9 0-1-16,8 0 1 0,-8 0-8 0,5 0 1 0,-5 0 0 15,6 0-1-15,-6 0-3 0,7 0 0 0,-7 0 0 16,8 2 1-16,-8-2-7 0,7 3 2 0,-7-3-1 16,6 0 1-16,-6 0-5 0,4 0 2 0,-4 0-1 15,3 0 1-15,-3 0-4 0,4 0 1 0,-4 0 0 16</inkml:trace>
  <inkml:trace contextRef="#ctx0" brushRef="#br0" timeOffset="90272.34">20069 10190 1293 0,'-4'-4'0'15,"4"4"0"-15,2 4 0 16,-2-4 15-16,13 5 1 0,-13-5-2 0,10 3 2 0,-10-3 10 0,2 4 1 15,-2-4-1-15,0 3 0 16,0-3-11-16,0 5 1 0,0-5-2 0,3 4 2 0,-3-4-11 0,6 14-1 16,-6-14 1-16,9 20-1 0,-9-20-3 0,19 21 1 15,-19-21 1-15,11 28-1 0,-11-28 0 0,6 24 1 0,-6-24 0 16,9 26 0-16,-9-26 0 0,15 24 1 0,-15-24-1 31,9 26 2-31,-9-26 1 0,9 28 1 0,-9-28 0 0,6 26 0 0,-6-26 4 0,6 15 0 0,-6-15 0 16,3 13 1-16,-3-13 3 0,-2 8 1 0,2-8 0 15,0 5-1-15,0-5-1 0,0 7 0 0,0-7 1 16,0 7 0-16,0-7-4 16,6 7 0-16,-6-7 0 0</inkml:trace>
  <inkml:trace contextRef="#ctx0" brushRef="#br0" timeOffset="90683.61">20468 10645 1093 0,'0'-2'0'0,"0"2"0"16,2-4 0-16,-2 4 22 0,0-10 0 0,0 10 1 15,0-9-1-15,0 9 21 0,0 0 1 0,0 0-2 16,0 0 2-16,0 0-34 0,0 0 0 0,0 0 0 16,0 0 2-16,0 0-11 0,0 0 1 0,0 0 0 15,-2 0 0-15,2 0 0 0,-4 0 0 0,4 0 0 16,-7 7 0-16,7-7 1 0,-23 6 0 0,23-6-1 16,-29 6 2-16,29-6 1 0,-34 6 2 0,34-6 0 15,-26 3-1-15,26-3 3 0,-21 4 0 0,21-4 0 0,-18 0 1 16,18 0 1-16,-17 0 0 0,17 0 0 0,-13-2 0 15,13 2 7-15,-20 0 0 0,20 0 0 0,-23 0 0 16,23 0 2-16,-17 0 0 0,17 0 1 0,-9 2-1 0,9-2 3 16,-15 12 1-16,15-12-1 0,-13 12 1 0,13-12 3 0,-15 17 0 15,15-17 0-15,-13 14 1 0,13-14-1 16,-17 14 0-16,17-14 0 0,-14 14 1 0,14-14-1 16,-12 14 1-16,12-14-1 0</inkml:trace>
  <inkml:trace contextRef="#ctx0" brushRef="#br0" timeOffset="91207.56">20120 10928 1281 0,'1'0'0'0,"-1"0"0"0,2 0 0 0,-2 0 44 0,0 0 0 0,0 0-1 0,10-6 2 0,-10 6 14 0,14-9 0 0,-14 9-1 16,17-10 2-16,-17 10-37 0,11-11 1 0,-11 11 0 0,13-10 0 15,-13 10-20-15,4-5-1 0,-4 5 0 0,9-2 1 0,-9 2-4 0,17-4 0 16,-17 4 0-16,26-3 1 0,-26 3-1 0,30-5 0 15,-30 5 0-15,28 0 0 0,-28 0-1 0,26 7 1 16,-26-7 0-16,19 8 0 0,-19-8 0 16,9 5 0-16,-9-5 0 0,9 9 0 15,-9-9 1-15,14 16 0 0,-14-16 0 0,11 8 1 0,-11-8 5 0,15 12 1 16,-15-12-1-16,7 13 1 0,-7-13 5 0,0 10 0 0,0-10 1 16,-11 19-1-16,11-19 5 0,-26 24 0 0,26-24 0 15,-34 23 0-15,16-15 2 0,-3-1 1 0,4-1-1 16,2-1 1-16,4 0-2 0,2-5 1 0,9 0 1 15,-11 3-1-15,11-3-1 0,-6 2 0 0,6-2 0 16,-4 0 1-16,4 0-3 0,-1 0 0 0,1 0 0 0,7 0 1 16,2 0-5-16,-1 0 2 15,9 0-1-15,5 0 1 0,6 4-6 0,5-1 1 16,-3 2 0-16,0-1 0 0,-8-3 0 16,-1-1 0-16,-1 2 1 0,1 0 0 0,-2-2-6 0,-3 0 1 15,-1 0 0-15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1T08:06:20.675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22288 5728 501 0,'0'-2'0'0,"0"2"0"0,0 0 0 0,0 0 7 0,0 0 1 0,0 0-2 0,0 0 2 0,0 0 28 0,0 0 0 0,0 0 0 16,0 0 0-16,0 0 7 0,0 0-1 0,0 0 1 15,0-1 1-15,0 1-16 0,0 0 0 0,0 0 0 16,0-4 0-16,0 4-8 0,0 0 0 0,0 0 0 16,0 0 2-16,0 0-7 0,0 4 1 0,0-4 0 15,2 5 0-15,-2-5-3 0,11 7 2 0,-11-7-1 0,8 12 1 16,-8-12 4-16,4 12 0 0,-4-12 0 0,7 10 1 15,-7-10 6-15,4 16 1 0,-4-16-1 0,3 9 1 16,-3-9 9-16,2 8 0 0,-2-8-1 0,0 9 1 0,0-9-2 16,0 7 1-16,0-7-1 0,0 3 0 0,0-3-2 15,0 6-1-15,0-6 1 0,0 3-1 0,0-3-7 16,0 2-1-16,0-2 1 0,0 3-1 0,0-3-6 16,0 4 1-16,0-4 0 0,0 8 0 0,0-8-7 15,0 12 0-15,0-12 1 0,0 9 0 0,0-9-4 0,0 7 0 16,0-7 0-16,-3 9-1 0,3-9 0 0,-4 12 1 15,4-12 0-15,-6 17 0 0,6-17-5 0,-9 26 0 16,9-26 1-16</inkml:trace>
  <inkml:trace contextRef="#ctx0" brushRef="#br0" timeOffset="671.79">22339 6261 1143 0,'0'2'0'0,"0"-2"0"0,0 0 0 0,0 0 17 0,0-5 1 0,0 5-1 0,0-4 1 0,0 4 4 0,0-1 0 0,0 1 1 16,0 0-1-16,0 0-14 0,0 0 0 0,0 0 0 0,0 0 0 16,0 0-8-16,0 0 0 0,0 0 0 0,-2 1 1 15,2-1-2-15,-4 11 1 0,4-11-1 0,-4 10 1 16,4-10-1-16,-7 10 1 0,7-10 0 16,-8 9 0-16,8-9 0 0,-1 4 1 0,1-4-1 0,-2 8 1 0,2-8 2 15,-4 2 1-15,4-2-1 0,0 7 0 0,0-7 6 16,-4 8 0-16,4-8 0 0,-3 6 0 0,3-6 4 15,-4 12 0-15,4-12 0 0,-4 12 1 0,4-12-1 0,-4 15 2 16,4-15-2 0,0 9 2-16,0-9 1 0,0 12-1 0,0-12 1 0,0 9 0 0,0-9 2 0,0 9 0 15,0-9 0 1,0 12 0-16,0-12 0 0,0 8 0 0,0-8 0 16,0 9 1-16,0-9 8 0,0 7-1 0,0-7 1 0,0 5 1 0,0-5 4 0,0 4-1 0,0-4 1 15,0 6 0-15,0-6-4 0,0 9 0 0,0-9 0 16,0 14 1-16,0-14-6 0,0 10 2 15,0-10-2-15,0 11 2 0,0-11-6 0,0 8 1 0,0-8-1 16,-2 7 2-16,2-7-8 16,0 9 2-16,0-9-2 0,-3 5 2 0,3-5-6 0,-6 12 1 15,6-12-1-15,-7 16 1 0,7-16-5 0,-8 17 1 0,8-17 0 0</inkml:trace>
  <inkml:trace contextRef="#ctx0" brushRef="#br0" timeOffset="1256.83">22404 7168 1344 0,'2'0'0'0,"-2"0"0"0,2-3 0 0,-2 3 28 0,0-4 1 0,0 4-1 0,0-5 1 0,0 5 24 0,0-2 0 0,0 2 0 16,0 0 0-16,0 0-47 0,5 0 1 0,-5 0 0 15,4 0-1-15,-4 0-6 0,4 0 0 0,-4 0 0 0,3 0 0 16,-3 0-1-16,4 0 0 0,-4 0 0 0,4 0 0 15,-4 0-1-15,0 0 0 0,0 0 0 0,0 0 1 16,0 0 0-16,0 0 1 0,0 0-1 0,0 7 1 16,0-7 0-16,0 14 0 0,0-14 0 0,-2 15 0 15,2-15 0-15,-4 28 1 0,4-28 0 0,-3 26 0 16,3-26 3-16,-4 24 0 0,4-24 0 0,-4 18 1 16,4-18 4-16,2 15 1 0,-2-15-1 0,2 18 1 0,-2-18 6 15,-4 19 0-15,4-19-1 0,-7 26 2 0,7-26 4 16,-13 27 1-16,13-27-1 0,-10 26 0 0,10-26 3 15,-5 24 1-15,5-24-1 0,-10 21 1 0,10-21 1 0,-13 21 0 16,13-21-1-16,-9 16 1 0,9-16-1 0,-2 17 0 16,2-17-1-16,-4 21 1 0,4-21-5 0,-3 20 0 0,3-20 1 15,0 18-1-15,0-18-1 0,0 15 0 0,0-15 0 16,0 18 0-16,0-18-4 0,-4 17 0 0,4-17 1 16,-4 22 0-16,4-22-4 0,-4 30 2 0,4-30-1 15,0 24 1-15,0-24-4 0,0 29 0 16,0-29 0-16,-1 26 1 15,1-26-3-15,-6 28 1 0,6-28-1 0,-7 28 1 0,7-28-4 0,-8 34 2 16,4-18-1-16,-3 1 0 0,-4-3-4 0,-4 5 0 0,2-7 0 0</inkml:trace>
  <inkml:trace contextRef="#ctx0" brushRef="#br0" timeOffset="1795.65">22197 8516 1583 0,'-2'0'0'0,"2"0"0"0,0-2 0 0,0 2 18 0,0-5 0 0,0 5 0 0,0-2 0 0,0 2-5 0,0 0 2 0,0 0-1 15,-2 2 1-15,2-2-9 16,0 7 0-16,0-7 0 0,0 7 1 0,0-7-7 16,0 14 0-16,0-14 0 0,0 15 0 0,0-15-5 0,6 16 2 0,-6-16-2 0,6 17 2 15,-6-17-3-15,3 21 1 0,-3-21-1 0,4 24 2 16,-4-24-2-16,6 33 2 15,-6-33-2-15,5 28 1 0,-5-28 1 0,8 26 1 0,-8-26-2 16,7 21 2-16,-7-21 3 0,7 20 0 0,-7-20 0 16,4 21 0-16,-4-21 0 0,4 19 1 0,-4-19 0 15,4 21 0-15,-4-21 5 0,3 19-1 0,-3-19 1 0,0 21 1 0,0-21 2 0,0 19 1 16,0-19-1-16,-3 21 1 0,3-21 0 0,-4 15 1 16,4-15-1-16,-4 17 1 0,4-17 2 0,2 13 0 15,-2-13 0 1,4 13 0-16,-4-13 1 0,4 14-1 0,-4-14 0 0,1 14 1 0,-1-14-1 0,0 14 1 15,0-14-1-15,0 14 1 0,0-14 0 0,0 14 1 16,0-14 0-16,0 15 0 0,0-15 0 0,6 21-1 0,-6-21 1 16,2 22 0-16,-2-22-2 0,-6 21 2 0,6-21-1 15,-7 21 1-15,7-21-4 0,-4 24 0 0,4-24 1 16</inkml:trace>
  <inkml:trace contextRef="#ctx0" brushRef="#br0" timeOffset="2297.82">22329 9629 1255 0,'0'0'0'0,"0"0"0"0,0 0 0 0,0 0 24 0,-2-5-1 0,2 5 1 0,0-4 1 0,0 4 20 0,0 0-1 0,0 0 1 31,0 0 0-31,0 0-24 0,0 0 2 0,0 0-2 16,0 2 2-16,0-2-15 0,-1 7 1 0,1-7 0 15,0 3-1-15,0-3-4 0,-4 4-1 0,4-4 1 16,-2 5-1-16,2-5-1 0,0 2 0 0,0-2 1 15,-2 3-1-15,2-3 0 0,0 4 2 0,0-4-2 16,-4 3 1-16,4-3 1 0,0 2-1 0,0-2 0 0,-1 0 2 16,1 0 4-16,-4 0 1 0,4 0-1 0,-4 7 1 15,4-7 6-15,-4 12-1 0,4-12 1 0,0 15 1 16,0-15 2-16,-1 28 1 0,1-28-1 0,0 24 1 16,0-24-1-16,0 21 2 0,0-21-1 0,0 19 0 0,0-19-4 15,0 11 1-15,0-11-2 0,0 10 2 0,0-10-4 16,1 12-1-16,-1-12 0 0,6 9 1 0,-6-9-3 15,-2 14 1-15,2-14 0 0,0 13 0 0,0-13-1 0,0 19 1 16,0-19-1-16,0 25 0 0,0-25-1 0,0 27 1 16,0-27-1-16,0 30 1 0,0-30-2 0,-2 26 0 15,2-26-1-15,0 24 2 0,0-24-2 0,-3 17 1 0,3-17-1 16</inkml:trace>
  <inkml:trace contextRef="#ctx0" brushRef="#br0" timeOffset="2764.76">22313 10847 1494 0,'0'2'0'0,"0"-2"0"0,-2 9 0 0,2-9 26 0,-2 12 0 0,2-12 0 0,0 12 0 0,0-12 20 0,2 17 0 0,-2-17 0 16,7 12 0-16,-7-12-25 0,0 5 0 0,0-5 1 15,0 4-1-15,0-4-17 16,0 8 1-16,0-8-1 0,0 6 2 0,0-6-5 15,0 7 0-15,0-7 0 0,0 13 2 0,0-13-3 0,-4 23 0 0,4-23 0 16,0 28 1-16,0-28-1 0,-1 31 1 16,1-31-1-16,-2 27 1 0,2-27-1 0,0 21 1 0,0-21-1 15,0 18 1-15,0-18 0 0,0 17 1 0,0-17 1 16,0 17-1-16,0-17 2 0,-4 21 2 0,4-21 0 16,0 19-1-16,0-19 3 0,2 16 0 0,-2-16 0 15,7 17 1-15,-7-17 2 0,0 17 1 16,0-17 0-16,-2 14 0 0,2-14 0 0,0 14 2 0,0-14-2 0,-3 17 2 0,3-17-4 15,-4 28 1-15,2-11-1 0,-2 0 1 0,1 2-3 16,-1 2 0-16,0 0 0 0</inkml:trace>
  <inkml:trace contextRef="#ctx0" brushRef="#br0" timeOffset="3165">22329 12110 1470 0,'0'4'0'0,"0"-4"0"0,-2 15 0 16,2-15 24-16,0 13 1 0,0-13 0 0,0 24 0 15,2-7 18-15,4 4 0 0,0-4-1 0,-5-1 1 0,-1-4-18 16,-1-2 1-16,1 1-2 0,1-3 2 0,3 1-20 16,-2 0 0-16,-2-1 0 0,0 1 1 0,0 1-6 15,0-3 1-15,0 4-1 0,0-1 1 0,-2-1-2 16,0 1 0-16,0 2 0 0,1 4 2 0,1-2-2 16,0 5 0-16,-2-6 0 0,-2 3 1 0,0 0 0 0,0-1 0 15,3 1 0-15,1-2 1 0,0-2 1 0,0-2-1 16,1 6 0-16,5-2 1 0,2 5 1 0,-3 1 0 15,-1-1 0-15,0-3 0 0,-3-7 2 0,1-2 0 0,-2-7 0 16,8 12 1-16,-5-4 0 0,3 3 0 0,2-1 0 16,-3 0 1-16,1 3-2 0,-3 0 0 0,1-1 0 15</inkml:trace>
  <inkml:trace contextRef="#ctx0" brushRef="#br0" timeOffset="3500.28">22370 13438 1356 0,'2'2'0'0,"-2"-2"0"0,0 6 0 0,0-6 18 0,-4 6 0 0,4-6 0 0,0 12 1 0,0-12 14 0,2 14-1 16,-2-14 1-16,12 13-1 0,-12-13-8 0,7 14 1 0,-7-14-1 15,4 11 1-15,-4-11-15 16,3 10 0-16,-3-10 0 0,4 10 1 0,-4-10-5 0,4 7 0 0,-4-7-1 16,4 7 1-16,-4-7-3 0,1 12 1 0,-1-12-1 15,0 16 2-15,0-16-2 0,6 12 0 0,-6-12 1 16,6 21-1-16,-6-21 0 0,7 14 1 0,-7-14-1 15,6 14 0-15,-6-14 1 0,7 13-1 0,-7-13 1 16</inkml:trace>
  <inkml:trace contextRef="#ctx0" brushRef="#br0" timeOffset="3664.43">22404 13825 1457 0,'2'7'0'0,"-2"-7"0"0,2 14 0 16,-2-14 25-16,0 5 0 0,0-5-1 0,5 13 1 16,-5-13 5-16,17 19 2 0,-17-19-2 0</inkml:trace>
  <inkml:trace contextRef="#ctx0" brushRef="#br0" timeOffset="4734.38">24666 5951 929 0,'4'9'0'0,"-4"-9"0"0,5 12 0 0,-5-12 1 0,4 9 1 0,-4-9-1 0,7 21 1 0,-3-4 33 0,2 2 0 15,1 2 0-15,-1-7 1 0,-4 1 6 0,-1-3 2 0,-1 2-1 0,0-2 0 16,0-1-14-16,0-3 0 0,0 1 0 0,2 0 0 15,2-1-8-15,0 1 1 16,-2-1-1-16,0 3 0 0,-1-6-5 0,1 2 0 0,0 2 0 16,-2-6 0-16,0-3-3 0,0 10 0 0,0-10-1 0,0 13 2 15,0-6-2-15,0 1 1 0,0-3-1 0,-2 2 1 0,2 2 3 0,0 3 0 16,-2-3 0-16,2-1-1 16,0-2 3-16,0 0 0 0,0 1 0 0,-1 2 0 0,-1 3 0 0,0 2 1 15,0 2-1-15,0-4 1 16,0-4-4-16,0 4 0 0,0 2 1 0,-1 2 0 0,-1-4-6 0,0 0 1 15,1-2-1-15</inkml:trace>
  <inkml:trace contextRef="#ctx0" brushRef="#br0" timeOffset="5021.58">24729 7030 1042 0,'-3'12'0'0,"3"-12"0"0,-2 17 0 0,2-17 22 16,2 2 1-16,-2-2-1 0,1 8 2 0,-1-8 8 15,-3 26 2-15,3-26 0 0,-4 25-1 0,4-25-21 16,-4 13-1-16,4-13 0 0,-4 11 1 0,4-11-12 0,0 10 2 16,0-10-1-16,-1 11 0 0,1-11-2 0,0 12 1 15,0-12-1-15,0 13 1 0,0-13-3 0,5 16 1 16,-5-16 0-16,6 12 0 0,-6-12-1 0,7 21 1 0,-7-21 0 15,4 14 0-15,-4-14 1 0,4 10 1 0,-4-10 0 16,3 14 0-16,-3-14 1 0,8 12 0 0,-8-12 0 16,4 12 0-16,-4-12 3 0,3 21 2 0,-3-21 0 15</inkml:trace>
  <inkml:trace contextRef="#ctx0" brushRef="#br0" timeOffset="5353.38">24662 7689 1218 0,'-2'2'0'0,"2"-2"0"0,-3 10 0 0,3-10 14 16,-4 0-1-16,4 0 1 0,2 10-1 0,-2-10 5 0,7 32 0 15,-7-32 0-15,4 32 1 0,-4-32 3 0,2 25 1 16,-2-25-1-16,0 22 2 0,0-22-8 0,0 17-1 15,0-17 1-15,0 16 0 0,0-16-3 16,0 10 1-16,0-10-1 0,0 7 1 16,0-7-1-16,5 7 1 0,-5-7-1 0,4 7 0 0,-4-7 3 0,0 11 1 0,0-11 0 15,0 12 0 1,0-12 4-16,0 10 1 0,0-10 1 0,0 10-1 0,0-10 3 0,0 11 0 0,0-11-1 16,0 14 1-16,0-14 1 15,-4 15 0-15,4-15 0 0,-3 21 0 0,3-21 0 0,-8 21 1 0,8-21 0 16,-4 21 0-16,4-21-8 0,-5 20 1 0,5-20-1 15</inkml:trace>
  <inkml:trace contextRef="#ctx0" brushRef="#br0" timeOffset="5712.58">24623 8725 1520 0,'2'4'0'0,"-2"-4"0"16,4 5 0-16,-4-5 23 0,1 4 0 0,-1-4 0 0,0 3 0 0,0-3 10 0,0 14-1 16,0-14 1-1,0 10 0-15,0-10-15 0,6 11 0 0,-6-11 0 0,6 8 1 0,-6-8-14 0,3 11-1 0,-3-11 1 16,4 10-1-16,-4-10-4 0,4 10 0 0,-4-10 0 15,0 9 1 1,0-9-2-16,0 5 1 0,0-5 0 0,0 7 0 0,0-7-1 0,0 9 0 0,0-9 0 16,0 12 0-16,0-12-3 0,0 16 2 0,0-16 0 15,0 17 0-15,0-17-3 0,5 21 2 0,-5-21-2 16,6 24 2-16,-6-24-3 0,4 17 2 0,-4-17-2 16</inkml:trace>
  <inkml:trace contextRef="#ctx0" brushRef="#br0" timeOffset="5947.86">24742 9184 1192 0,'8'16'0'31,"-8"-16"0"-31,9 20 0 0,-9-20 7 0,-2-8 0 0,2 8 0 0,0 0 0 0,0 0 5 0,2 12 0 16,-2-12-1-16,11 17 2 0,-11-17 7 0,6 16 0 0,-6-16 0 15,4 12 1-15,-4-12-6 0,7 19 0 0,-7-19-1 32,7 15 1-32,-7-15-2 0,6 11 1 0,-6-11-1 0,4 10 1 0,-4-10-4 0,2 11 0 0,-2-11 0 31,0 10 0-31,0-10-5 0,0 10-1 0,0-10 1 16,-4 18-1-16,4-18-4 0,-6 17 1 0,6-17 0 15</inkml:trace>
  <inkml:trace contextRef="#ctx0" brushRef="#br0" timeOffset="6199.33">24739 9847 815 0,'3'9'0'0,"-3"-9"0"0,4 17 0 0,-4-17 7 16,-6 3 0-16,6-3 0 0,-1 9-1 0,1-9 5 0,-2 19 1 15,2-19-1-15,0 19 0 0,0-19-2 0,0 16 0 16,0-16 0-16,0 15 1 0,0-15-5 0,2 21-1 16,-2-21 1-16,7 21 0 0,-7-21 0 0,4 20-1 0,-4-20 1 15,3 16-1-15,-3-16 3 0,4 17 0 0,-4-17-1 16,4 12 2-16,-4-12 0 0,7 14 0 0,-7-14 0 16,4 19 0-16,-4-19-3 0,8 19 2 0,-8-19 0 15</inkml:trace>
  <inkml:trace contextRef="#ctx0" brushRef="#br0" timeOffset="6447">24698 10591 992 0,'-10'7'0'0,"10"-7"0"16,-9 17 0-16,9-17 6 0,9 12 1 0,-9-12 0 0,10 21-1 0,-7-4 8 15,3 2 1-15,1 1-1 0,-1-3 1 0,0 0-1 16,-1 0 1-16,1 1-1 0,-1-1 1 0,1 2-6 0,-1-3 0 16,1 1 0-16,0-3 1 0,-1 0-4 0,1 3 0 15,-1-3 1-15,1 1 0 0,-4-1-4 0,0-2 1 16,1 0-1-16</inkml:trace>
  <inkml:trace contextRef="#ctx0" brushRef="#br0" timeOffset="6664.35">24768 11910 1054 0,'-11'26'0'0,"6"-2"0"16,5-7 0-16,5-8 7 0,6-6 0 0,-1 6 0 0,-1 5-1 0,-2 8 13 15,-1 1 2-15,1 3-2 16,3 0 1-16,1-2 3 0,0 2 1 0,-2-2 0 0,-1-3 0 0,-2-2-7 0,-3 2 0 16,1-2 0-16,0 0 1 0,1 2-5 0,3-6 1 15,-1 2-1-15</inkml:trace>
  <inkml:trace contextRef="#ctx0" brushRef="#br0" timeOffset="6848.4">24776 12907 1192 0,'2'6'0'0,"-2"-6"0"0,9 13 0 15,-9-13 13-15,4 20 0 0,-4-20 0 0,9 14 0 0,-9-14 11 0,17 21 0 0,-17-21 1 0</inkml:trace>
  <inkml:trace contextRef="#ctx0" brushRef="#br0" timeOffset="7022.54">24750 13479 979 0,'2'4'0'16,"-2"-4"0"-16,1 14 0 0,-1-14 2 0,-3 17 1 0,3-17-1 15</inkml:trace>
  <inkml:trace contextRef="#ctx0" brushRef="#br0" timeOffset="7214.32">24789 13727 1293 0,'-8'7'0'0,"8"-7"0"0,-9 17 0 0,9-17 8 16,0 10 0-16,0-10 0 0,0 19 0 0,0-19 11 15,2 30 0-15,-2-30 0 0,7 24 1 0,-7-24 18 16,4 16 2-16,-4-16-2 0,0 12 1 0,0-12-11 0,0 5 0 16,0-5 0-16,0 3 0 0,0-3-3 15,0 4 1-15,0-4 0 0</inkml:trace>
  <inkml:trace contextRef="#ctx0" brushRef="#br0" timeOffset="8217.2">27178 6377 1394 0,'0'0'0'0,"0"0"0"0,1 9 0 0,-1-9 44 0,8 15 0 0,-8-15 0 0,7 21-1 0,-7-21-8 0,4 21 1 0,-4-21 0 16,4 14 0-16,-4-14-14 0,2 10 2 0,-2-10-2 15,0 12 2-15,0-12-13 0,2 18 2 0,-2-18-2 16,7 12 1-16,-7-12-7 0,7 17 0 0,-7-17 0 0,8 16 0 16,-8-16-2-16,7 12 0 0,-7-12-1 0,8 20 2 15,-8-20-3-15,7 21 0 0,-7-21 0 0</inkml:trace>
  <inkml:trace contextRef="#ctx0" brushRef="#br0" timeOffset="8400.62">27312 6964 1344 0,'-4'19'0'16,"2"-2"0"-16,2-5 0 0,0-12 7 15,9 9 0-15,-5-4 1 0,-2 7 0 16,0 7 11-16,0 4 1 0,0 1 1 0,-2 0-1 0,-2-7 2 15,0 3 1-15,2 0-1 0,2-2 2 0,1-3-14 0,1-3 0 0,0 0 0 16,0-1 0-16,-1-3-4 0,1-1-1 0,0 2 1 16,-2 3 0-16,0-3-3 0,-1 6 0 0,-1-3 1 15</inkml:trace>
  <inkml:trace contextRef="#ctx0" brushRef="#br0" timeOffset="8558.42">27299 7627 916 0,'-2'8'0'16,"0"4"0"-16,4-1 0 0,0-4 13 0,1-2 0 0,3 3 1 0,1 6-1 0,3 5 3 16,-1 2-1-16,-1 2 1 15,-3-3 1-15,-1-2-8 0,0-1 0 0,-3-1 0 0,1-1 1 0,-2 2-9 16,-2-4 1-16,1 0 0 0</inkml:trace>
  <inkml:trace contextRef="#ctx0" brushRef="#br0" timeOffset="8831.58">27286 8390 1143 0,'0'12'0'0,"0"-12"0"15,0 26 0-15,0-26 1 0,3 5 1 16,-3-5 1-16,8 19-1 0,-3 2 0 0,3 0 1 0,-1-1 1 15,-1 1-1-15,1-5 3 0,3 1 1 0,-1-3-2 16,-5 0 2-16,-2-4 1 0,-2-1 1 0,0-2 0 0,0 1 0 16,0-3 4-16,0 2 1 0,0-1-1 0,0 1 2 15,0 1 4 1,0-3 1-16,0 2-1 0,0 2 1 0,0-4-2 16,-2 2 1-16,2 2-1 0,2 3 1 0,1-4-3 15,-1 5 0-15,0-5-1 0</inkml:trace>
  <inkml:trace contextRef="#ctx0" brushRef="#br0" timeOffset="8970.44">27379 9293 904 0,'9'5'0'0,"-9"-5"0"15</inkml:trace>
  <inkml:trace contextRef="#ctx0" brushRef="#br0" timeOffset="9289.01">27405 9736 1117 0,'5'9'0'16,"-5"-9"0"-16,4 24 0 0,-4-24 19 0,-5 12 1 0,5-12 1 16,-2 17-1-16,2-17 16 0,3 26 0 0,-3-26 0 15,4 23 1-15,-4-23-6 0,8 17 0 0,-8-17 1 16,7 12-1-16,-7-12-17 0,8 12 0 0,-8-12 0 15,7 16 0-15,-7-16-9 0,13 19-1 0,-13-19 1 16,13 19 1-16,-13-19-6 0,11 21 0 0,-11-21 0 16,10 17 1-16,-10-17-4 0,5 21 1 0,-5-21 0 15,2 17 1-15,-2-17-10 0,-4 16-1 0,4-16 1 16</inkml:trace>
  <inkml:trace contextRef="#ctx0" brushRef="#br0" timeOffset="9547.59">27401 10529 1093 0,'11'12'0'16,"-11"-12"0"-16,19 21 0 0,-19-21 1 0,4 12 0 15,-4-12 0-15,9 14 1 0,-9-14 1 0,20 27 1 0,-20-27-1 16,17 24 1-16,-17-24 1 0,8 14 1 0,-8-14-1 15,7 16 2-15,-7-16 2 0,8 24 1 0,-8-24-1 16,3 21 1 0,-3-21 3-16,4 21-1 0,-4-21 0 0,4 20 1 0,-4-20-3 15,2 18 1-15,-2-18 0 0</inkml:trace>
  <inkml:trace contextRef="#ctx0" brushRef="#br0" timeOffset="9796.58">27334 11546 1155 0,'2'7'0'16,"-2"-7"0"-16,7 19 0 0,-7-19 4 15,10 12-1-15,-10-12 0 0,9 18 1 0,-9-18 0 0,7 31 1 16,-3-14-1-1,0 0 1-15,2-3 10 0,1 2 1 0,-1-1 0 0,-3 1 1 0,1 1-2 0,0-5 1 0,-1 6 0 16,1-6 0-16,-2-4-1 0,0 1 2 16,-2 0 0-1,0-1 0-15,0 3-1 0,-2-1 0 0,2 1 0 0</inkml:trace>
  <inkml:trace contextRef="#ctx0" brushRef="#br0" timeOffset="10033.91">27325 12372 1457 0,'2'5'0'0,"-2"-5"0"0,9 17 0 0,-9-17 16 15,7 16 1-15,-7-16-2 0,8 17 2 0,-8-17 17 0,13 26 1 16,-13-26-2-16,9 19 2 0,-9-19-3 15,2 12-1-15,-2-12 0 0,0 7 2 0,0-7-17 0,2 14-1 16,-2-14 1-16,7 9 0 0,-7-9-6 0,8 7 1 16,-8-7 0-16,4 5 1 0,-4-5-7 0,3 3 2 15,-3-3 0-15,4 9-1 0,-4-9-2 0,4 2-1 16,-4-2 1-16</inkml:trace>
  <inkml:trace contextRef="#ctx0" brushRef="#br0" timeOffset="10271.51">27420 13028 1394 0,'4'10'0'0,"-4"-10"0"0,9 24 0 0,-9-24 14 15,4 19-1-15,-4-19 1 0,9 23-1 0,-9-23 9 16,11 29 0-16,-11-29 0 0,15 28 1 15,-15-28-1-15,15 21 1 0,-15-21-1 0,13 15 2 0,-13-15-14 16,7 11 1-16,-7-11-1 0,6 7 1 0,-6-7-9 16,7 5 0-16,-7-5-1 0</inkml:trace>
  <inkml:trace contextRef="#ctx0" brushRef="#br0" timeOffset="10431.29">27492 13540 1332 0,'-1'7'0'0,"1"-7"0"15,3 19 0-15,-3-19 5 0,8 9 2 0,-8-9 0 0,7 12-1 16,-7-12 1-16,15 24 1 0,-15-24 0 0</inkml:trace>
  <inkml:trace contextRef="#ctx0" brushRef="#br0" timeOffset="10589.09">27533 13891 1557 0,'4'14'0'16,"-4"-14"0"-1,9 29 0-15,-9-29 1 0,2 20 0 0,-2-20 0 0,10 19 1 0,-10-19 7 0,20 29 0 0,-20-29 0 16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2T05:41:11.7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18998 5955 1105 0,'2'-4'0'0,"-2"4"0"0,5 0 0 0,-5 0 0 0,0 0 1 0,0 0-1 0,0 0 1 0,0 0 6 0,0 0 0 0,0 0-1 0,0 0 1 0,0 0 20 0,0 0 1 0,0 0-1 15,0 2 1-15,0-2 14 0,0 4 0 0,0-4 1 16,0 3-1-16,0-3-15 0,0 4 1 0,0-4 1 0,0 1-1 16,0-1 0-16,0 0 1 0,0 0-1 0,0 0 1 15,0 0 0-15,0 0 0 0,0 0 1 16,0 0 0-16,0 0-7 0,0 4 2 0,0-4-1 0,-2 12 0 16,2-12-2-16,-5 12-1 0,5-12 0 0,-2 21 2 15,2-21-5-15,-9 24 0 0,9-24 0 0,-8 21 1 16,8-21-4-16,-2 17 2 0,2-17-1 0,-7 21 1 0,7-21 2 15,-8 19 1-15,8-19-1 0,-7 26 1 0,7-26 1 0,-7 21 0 16,7-21 0-16,-8 20 1 0,8-20-3 0,-7 21 1 16,7-21 0-16,-8 16 0 0,8-16-3 0,-4 17 1 15,4-17 0-15,-3 17 0 0,3-17-2 0,-2 16 0 16,2-16 0-16,-2 15 1 0,2-15-1 0,-4 21 1 16,4-21-1-16,-3 21 1 0,3-21-2 0,0 21 0 15,0-21 1-15,0 17 0 0,0-17-2 0,0 16 1 0,0-16 0 16,0 17-1-16,0-17 0 0,-2 26 0 0,2-26 1 15,0 24-1-15,0-24-1 0,0 21-1 0,0-21 1 16,0 21 0-16,0-21-1 0,0 20 1 0,0-20-1 16,0 21 1-16,0-21-1 0,0 24-1 0,0-24 0 15,0 25 2-15,0-25-3 0,0 24 1 0,0-24-1 16,0 24 1-16,0-24-1 0,-2 23 0 0,2-23 0 16,0 20 1-16,0-20-4 0,0 21 2 0,0-21 0 15,0 24 0-15,0-24-2 0,0 28 1 0,0-28 0 0,7 24 0 16,-7-24-3-16,2 21 1 0,-2-21-1 15,0 21 1-15,0-21-1 0,0 21 0 0,0-21 0 0,0 25 0 16,0-25 0-16,0 32-1 0,0-32 1 0,6 26 0 16,-6-26 0-16,5 24-1 0,-5-24 1 0,8 21 0 15,-8-21 0-15,3 20-1 0,-3-20 1 0,8 25-1 0,-8-25 1 16,4 29-1-16,-4-29 1 0,3 33-1 0,-3-33 1 0,2 29-1 16,-2-29 1-16,0 28-1 0,2-11 1 0,4 1-1 15,-4-1 1 1,1 2-1-16,-1 2 0 0,0-4 0 0,2 2-1 0,1 2 2 0,-3-4-2 0,4-3 2 15,-1 5-2 1,1-3 2-16,-6 1-3 0,2 0 1 0,2 0 1 0,1-1-1 16,3 1-1-16,1 2 2 0,0-5-2 0,-1 5 1 0,-1-3-1 15,1 1 2-15,-1 0-2 0,0 1 1 0,1-3 0 16,-1 1-1-16,1 1 0 0,-3-1 0 0,1 1 1 0,0 4-1 0,1-6 0 16,2 3 2-16,1-3-2 0,-1 3 0 0,0-5 0 15,1 3 1-15,-7 0-1 0,3 1 0 16,3-3 0-16,-1 0 2 0,3-1-1 0,-2 3 0 0,1-4 1 15,-7 2-1-15,3 2 0 0,-1-4 2 0,1 2-2 0,0 5 2 16,1-2-3-16,2-2 1 0,1 3 0 16,-1-4 0-16,0 1-1 0,-1 1 0 0,-1-1 1 0,1 3-1 15,5-1-1-15,0-1 1 0,-2 1 1 0,-2-5-1 0,1 0-1 16,-5-3 1-16,3-1 0 0,-1 4 1 0,2 1-2 16,4-1 1-16,1 0-1 0,-5 0 1 0,0 2 0 15,-5 1 0-15,3 1-1 16,1-2 1-16,-1-2 0 0,1 0 1 15,-1-3-1-15,1 3 1 0,-1 0 0 0,-1-2 0 0,1 2-1 16,2-1 1-16,1-1 0 0,-3 1-1 0,1-1 0 0,-3 0 2 0,1 2-2 0,-1-3 0 16,1 0 0-16,0-2 1 0,-1 1-2 0,1 1 1 0,1-4 0 15,-3 4 0-15,3 1 0 0,1 1 0 0,-1-3-1 32,1 4 1-32,3 2-1 0,2 0 2 0,0-2-1 15,-4 0 0-15,-1-3 0 0,-3 0 0 0,-1 3 1 16,4-4-1-16,1 3-1 0,2 3 0 0,0-2 0 15,2 1 2-15,-2 0-2 0,6 2 1 0,-2-3-1 16,-2 0 1-16,-2-3-1 0,-1 0 1 0,1-1-1 0,0 3 1 16,-4-1-1-16,5 1 0 0,1-1 0 0,-6 0 2 15,4 2-2-15,1 2 0 0,-3-2 0 0,0 0 0 16,0-3 0-16,1 3 0 0,-3-3 0 0,-1-2 1 16,3 1-1-16,0 1 0 0,4 5 0 0,-1-2 1 15,1 0-1-15,0 0 2 0,0 0-2 0,-2-3 1 16,2 3-1-16,-4-3 1 0,-3-2-1 0,0 1 2 0,-1-2-2 15,-1 1 0-15,3 1 0 0,-1 1 1 0,1-2-1 16,1 0 0-16,1 3 1 0,0-1 0 0,3-2-2 0,-3 1 1 16,-2 1 0-16,1-4 0 0,-1 2-1 15,1-2 1-15,-1 2-1 0,1 2 1 0,-1-4-1 0,1 2 2 16,3 2-1-16,2-1 0 0,0 1 0 0,2 0 0 0,-6-3 0 16,-2 3 0-16,1-4 0 0,-2 2 1 0,-6-7-1 15,7 11 0-15,-7-11 0 0,9 10 0 0,-9-10 0 16,11 9 0-16,-11-9-1 0,14 12 1 0,-9-7-1 15,3 2 2-15,-1-2-2 0,0 0 1 0,-1 0 0 16,2 1 0-16,-8-6-1 0,11 8 1 0,-11-8 0 16,11 7 0-16,-11-7 0 0,11 7 0 0,-11-7 1 0,11 7-1 15,-11-7-1-15,11 9 1 0,-3-4-1 0,-1 0 1 16,1 2-1-16,-1 0 1 0,3 0-1 16,-1 0 1-16,-2 0-1 0,1 0 1 0,-1 0-1 15,1-2 1-15,-1 2-1 0,1 0 2 0,1-2-2 0,-2 2 1 0,3-4-1 16,-1 6 1-16,-2-6-1 15,3 2 1-15,-5 1-1 0,3 1 0 0,1-4 0 0,0 2 1 0,1 0-1 16,-1 2 0-16,8 2 0 0,0-2 1 0,-1 2-1 16,1-1 0-16,-4-3 0 0,-4 2 0 0,3-3 0 15,-1 1 0-15,2 4 0 0,0-4 1 0,0 2-1 0,0 0 1 16,0 0-1-16,2 0 2 0,-4-2-2 16,2 2 1-16,-5-6 0 0,-1 3 0 0,1 3-1 0,-3-6 0 15,4 6 0-15,1-3 1 0,-1 5-1 0,4-4 0 16,-5 0 0-16,3 0 1 0,-4 0-1 0,4 0 0 0,-3 2 0 15,3-3 1-15,-4 1-1 0,5 0 0 0,-3 2 0 16,2-3 1-16,-2 1-1 0,3 0 0 0,-5-2 0 16,1 1 2-16,-8-4-2 0,11 9 0 0,-11-9 0 15,7 3 1-15,-7-3-1 0,8 4 0 0,-8-4 0 16,11 6 1-16,-11-6-1 0,11 7 0 0,-11-7 0 16,11 6 1-16,-11-6-1 0,11 10 0 0,-11-10 0 0,12 10 1 15,-12-10-1-15,11 11 0 0,-11-11 0 16,13 8 1-16,-6-2-1 0,1 0 0 0,-8-6 0 0,11 6 0 15,-11-6 0-15,11 8 0 16,-11-8 0-16,7 7 0 0,-7-7 0 0,8 9 0 16,-8-9 0-16,7 5 1 0,-7-5-1 0,10 7 1 0,-10-7-1 0,11 12 2 0,-6-3-1 15,1-4 0-15,2 2 0 16,-3 2 0-16,3-4 0 0,-1 2 0 0,-1 0 0 16,-1-2 2-16,-5-5-3 0,10 10 1 0,-7-3-1 0,1-2 1 15,0 2-1-15,-1-2 1 0,3 2 0 0,0 0 0 0,-1 2-1 0,1 0 0 16,-1-1 0-16,1 1 1 0,-2-1-1 15,-1 1 0-15,1 0 0 0,0-1 1 0,0 3-1 0,-1-3 0 16,1 5 0-16,0 2 0 0,-1-1 0 0,1 2 0 0,-2-8 0 16,0-1 0-16,0 4 0 0,2-1 0 0,-1 0 0 15,-1 1 0-15,2-1 0 0,-2-1 0 0,1-1 0 16,1 3 0-16,0-3 0 0,0-1 0 0,1 11 0 16,1-5 2-1,-2 3-2-15,-3 0 1 0,1-8-1 0,0 1 1 0,2 0-1 0,0-1 1 0,-1 1-1 0,1 0 1 31,0-3-1-31,-2 1 1 0,1 0-1 0,1 4 1 0,-2-3-1 16,0 4 1-16,3 4 1 0,-1 1-1 0,0-5-1 0,0 2 1 0,-3-5 0 0,1 0 0 0,0 1-1 31,0-1 1-31,0-1 0 0,0 3 0 0,0-1-1 0,-1 0 2 16,3 4-2-16,0 0 1 0,0 0-1 16,-2 0 1-16,-1-6-1 0,1 1 1 0,0 0-1 15,0 1 1-15,2 6-1 0,-1 1 1 0,1-5-1 0,0 5 1 16,-2-10 0-16,0 2 1 0,-1 1-2 0,1 1 1 15,4 6 0-15,-2 0 0 0,1 1-1 16,1-3 1-16,-2 1 0 0,-1-1 0 0,1 3-1 0,0-4 1 16,-1 1-1-16,1 1 2 0,0 1-2 0,0-3 1 0,-3-4-1 15,1-1 1-15,0 3-1 0,0-3 1 0,4 8 0 16,-3 2 0-16,3 0-1 0,-2-2 1 0,-1 1 0 16,1-1 0-16,0 0-1 0,0 2 2 0,-3-1-1 15,1-1 0-15,0 0-1 0,-2 2 1 0,2-3 0 16,0 1 0-16,2 0-1 0,-1 1 1 0,1-4-1 15,0-2 1-15,0 2-1 0,-3-1 2 0,3 8-2 16,0 0 1-16,0 1-1 0,-1 3 1 0,1-1-1 0,0-2 1 16,0 3-1-16,1-5 0 0,-1 1 0 0,0-3 1 15,-3 2-1-15,1-1 0 0,0-1 0 0,0 1 1 16,0 0-1-16,2 0 0 0,-1 1 0 0,-1-2 1 16,2 1-1-16,-2 0 1 0,0 2-1 0,0-1 2 0,-1 1-2 15,1 2 0-15,0-6 0 0,-2 2 1 0,0 0-1 16,-2 0 0-16,0-2 0 0,1 2 1 0,-1 0-1 15,0 0 0-15,2-3 0 0,0 1 1 0,2-5-1 0,1 2 0 16,-1 2 0-16,0-2 0 0,0 1 0 0,0 1 0 16,0-7 0-16,0 3 0 0,-1-4 0 0,1 4 0 15,0 6 0-15,0-1 0 0,-2 2 0 0,0-5 0 16,0 1 0-16,-2 1 0 0,0 0 0 16,0-1 0-16,2 1 0 0,-1-1 0 0,1 1 0 0,-2 1 0 15,2-8 0-15,0-2 0 0,0 3 0 0,0 1 0 16,0 6 0-16,0-3 0 0,2 0 0 0,-2-1 0 15,0 1 0-15,0 0 0 0,0 0 0 0,0 0 0 16,0-7 0-16,0 1 0 0,0 3 0 0,0-1 0 16,0-1 0-16,0-1 0 0,1 3 0 0,1-4 0 0,0 1 0 0,0-1 0 15,0 0 0-15,0 0 0 0,0 2 0 16,-1-1 0-16,1 1 0 0,0 0 0 0,0-2 0 16,0 0 0-16,0 0 0 0,0-1 0 0,-2-6 0 15,3 11 0-15,-3-11 0 0,4 10 0 0,-4-10 0 0,4 11 0 16,-4-11 0-16,4 8 0 0,-4-8 0 0,0 7 0 15,0-7 0-15,0 7 0 0,0-7 0 0,0 4 1 0,0-4-1 16,0 5 1-16,0-5-1 0,0 2 1 0,0-2-1 16,0 3 1-16,0-3-1 0,0 3 2 0,0-3-2 0,0 0 1 15,0 0-1-15,0 0 1 0,0 0-1 0,0 0 1 16,0 0-1-16,0 0 1 0,0 0-1 16,0 0 1-16,0 0-1 0,0 0 1 0,0 0-1 0,0 0 0 15,0 0 0-15,7-5 1 0,-7 5-1 0,9-8 0 16,4-8 0-16,-1 0 2 0,-3 1-2 0,0 1 1 0,-1 0-1 15,-1 2 1-15,1 2-1 0,1-1 1 16,-9 11-1-16,7-12 1 16,-3 5 0-16,0 0 0 0,-1 0 0 0,1 0 1 0,0-1-1 15,0-1 0-15,-1 1 0 0,1-1 0 0,0 2-1 0,0-3 1 0,-3 3-1 16,1 0 1-16,0 2-1 0,0 1 1 0,-2 4-1 16,4-12 1-16,-4 12-1 0,3-9 0 15,-3 9 0-15,4-10 2 0,-4 10-2 0,4-7 0 0,-4 7 0 0,0-7 1 16,0 7-1-16,0-7 0 0,0 7 0 0,0-2 1 15,0 2-1-15,0-5 0 0,0 5 0 0,0-3 0 16,0 3 0-16,0-4 0 0,0 4 0 0,0-3 0 16,0 3 0-16,0 0 0 0,0 0 0 0,0 0 0 0,0 0 0 15,0 0 0-15,0 0 0 0,0 0 0 0,0 0 0 16,0 0 0-16,0 0 0 0,-2 7 0 0,2-7 0 16,-4 12 0-16,1 5 0 0,-1 1 0 0,-2-3 0 0,1-1 0 15,-1 2 0 1,1-1 0-16,-3 1 0 0,1-1 0 0,-1-1 0 0,1 0 0 15,1 1 0-15,1-2 0 0,-1 0 0 0,-2 3 0 0,1-4 0 16,0 0 0-16,1-3 0 16,0 0 0-16,1-1 0 0,-1 1 0 0,2-2 0 0,1 0 0 0,-1 0 0 0,0 0 0 0,4-7 0 15,-7 10 1-15,7-10-1 0,-8 10 0 0,8-10 0 16,-7 7 1-16,7-7-1 16,-7 7 0-16,7-7 0 0,-8 9 1 0,8-9-1 0,-11 7 0 0,11-7 0 15,-13 7 1-15,5-6-1 0,1 3 0 16,-1-1 0-16,-1-1 1 0,0 0-1 0,0 0 0 0,1-2 0 0,1 0 0 15,-1 0 0-15,1 0 0 16,-1 0 0-16,1 0 2 0,-1-2-2 0,1 0 0 0,7 2 0 0,-11 0 1 0,11 0 0 16,-10-2 0-16,10 2 0 15,-7-3 0-15,7 3 0 16,-8-4 0-16,8 4 1 0,-9-1-1 0,9 1 0 0,-11-4 0 0,-6-13 0 0,0 1 0 16,1-4-1-16,-1-6 1 15,-9-23 0-15</inkml:trace>
  <inkml:trace contextRef="#ctx0" brushRef="#br0" timeOffset="1172.7">18923 6050 614 0,'4'-3'0'0,"-4"3"0"0,7 0 0 0,-7 0 300 0,8-4 1 0,-8 4-2 0,9-9 2 0,-9 9-244 0,13-12 2 0,-13 12-1 15,13-13 1-15,-13 13-59 0,10-13 1 0,-10 13 0 16,9-10 0-16,-9 10-12 0,6-10-1 0,-6 10 1 0,3-7 0 16,-3 7-37-16,4 0-1 0,-4 0 1 0,2-5 0 15,-2 5-5 1,0 0 0-16,0 0 1 0,0 0 0 0,0 0 39 0,0 0-1 0,0 0 1 0,0 0-1 15,0 0 10-15,-2 0 0 0,2 0 0 0,-4 8 1 16,4-8 1-16,-13 23 2 0,2-4-1 0,0-4 1 0,0 3 3 16,-6-1-1-1,4 0 0-15,0 2 0 0,2-3 7 0,1 3 1 0,-1 0-1 0,-4-5 1 0,-2 1 11 16,-1 1 0-16,-1-2-1 0,1 5 1 0,3-2 4 16,0-1 1-16,2 1 0 0,-4-1 0 0,2 1 1 0,2-3-1 15,2 1 1-15,-6 3 0 0,2 1 6 0,0-2 1 16,2 4-1-16,2-6 1 0,4 3 4 0,-1-1 1 15,1 2 1-15,-3-5-1 0,1 1-4 0,-4-6 1 16,7 0-1-16,1-2 1 0,5-7-6 0,-2 3 0 0,2-3-1 16,0 0 1-16,0 0-5 0,0 0 0 15,0 0-1-15,0-3 1 0,2-6-4 0,3-2 1 16,5-6-1-16,1-4 0 0,6-8-3 0,-2-4 0 0,1 4 0 31,-1-2 0-31,0 8-2 0,0-1 1 0,2 3-2 0,-2 0 2 0,3 2-4 0,1 5-1 0,0-1 0 31,-3 1 1-31,5 2-3 0,1 1 1 0,-3 6 0 16,0-3 0-16,-5 2 0 0,1 3-1 0,-2 3 0 0,-3 0 0 0,-3 0-1 16,-1 0 1-16,3 0-1 0,-3 0 1 0,1 0-1 0,2 0 0 0,6 5 0 0,-2 2 1 0,4 2-2 15,2-4 0-15,-1 4 0 0,-3 3 1 0,-2 3-4 32,0-3 2-32,0 1-2 0,2 0 2 0,2 3-2 15,0-4-1-15,0 0 1 0,1 0 0 0,5 0 0 16,1-1-1-16,0-1 1 0,-2 4-1 0,3-2 0 15,-3 4-1-15,6-4 0 0,-2 2 2 0,6-2-2 16,3-4 1-16,-3 5-1 0</inkml:trace>
  <inkml:trace contextRef="#ctx0" brushRef="#br0" timeOffset="20598.07">22786 5877 653 0,'0'0'0'0,"0"0"0"0,0-3 0 0,0 3 7 0,0-6 1 0,0 6 0 0,0-3 0 0,0 3 25 0,0-4-1 0,0 4 1 15,0 0 0-15,0 0 7 0,0 0-1 0,0 0 0 0,0 0 2 16,0 0-18-16,0 0 2 0,0 0-2 0,0 0 2 0,0 0-7 15,0 0 0-15,0 0 0 0,0 0 0 0,0 0-2 16,0 0-1-16,0 0 1 0,0 0 1 0,0 0 3 0,0 0 0 16,0 0 0-16,0 0 2 0,0 0 0 0,0 0 2 15,0 0-2-15,0 4 2 0,0-4 8 0,0 9 2 16,0-9 0-16,-2 8-1 0,2-8 2 0,-4 7 1 16,4-7-1-16,-3 14 1 0,3-14 0 0,-4 16 0 15,4-16-1-15,-4 8 1 0,4-8-2 0,-4 12 0 16,4-12-1-16,-3 9 2 0,3-9 0 0,-6 12 0 0,6-12 0 15,-7 14 0-15,7-14-7 0,-8 19 2 0,8-19-1 16,-7 16 0-16,7-16-1 0,-8 13 0 0,8-13 0 16,-7 12 0-16,7-12-4 0,-4 13-1 0,4-13 1 15,-4 12 0-15,4-12-4 0,-3 12 1 0,3-12 0 16,-6 14 1-16,6-14-7 0,-4 15 2 0,4-15 0 16,-7 16 0-16,7-16-4 0,-4 19 1 0,4-19-1 15,-4 19 2-15,4-19-4 0,0 15 1 0,0-15 0 0,-1 21 0 16,1-21-1-16,-4 18 2 0,4-18-1 0,-4 20 0 15,4-20-2-15,0 21 2 0,0-21-1 0,-4 17 0 16,4-17-2-16,0 19 0 0,0-19 0 0,-3 21 1 0,3-21-1 16,-6 17 0-16,6-17 0 0,-7 21 0 0,7-21-1 15,-10 28 0-15,10-28 0 0,-9 26-1 0,9-26 1 0,0 21 0 16,0-21 0-16,0 15 0 0,0-15 0 0,-4 12 0 16,4-12-1-1,0 12 2-15,0-12-1 0,0 18 0 0,0-18 0 0,0 17 1 0,0-17-2 0,0 21 0 16,0-21 1-1,0 21 0-15,0-21 0 0,0 24 0 0,0-24 0 0,-2 21 0 0,2-21-2 0,-5 17 1 16,5-17 0-16,-2 19 1 0,2-19-3 0,0 17 2 0,0-17 0 16,0 16-1-16,0-16-1 0,5 21 1 0,-5-21-2 15,8 20 2-15,-8-20-2 0,13 25 1 16,-13-25-1-16,9 20 2 0,-9-20-3 0,4 18 0 0,-4-18 1 16,4 15 0-16,-4-15 0 0,3 14-1 0,-3-14 0 15,2 16 2-15,-2-16-2 0,0 20 2 0,0-20-2 16,0 21 2-16,0-21-2 0,0 21 1 0,0-21 0 15,0 29 0-15,0-29 0 0,8 30-1 0,-8-30 0 0,9 27 1 16,-9-27-2-16,4 33 1 0,-4-33 0 0,4 30 0 16,-4-30-1-16,-2 29 2 0,2-29-2 0,2 28 1 15,-2-28 0-15,3 29-1 0,-3-29 0 0,-2 26 1 0,2-26 0 16,-3 28 0-16,3-28-1 0,-2 26 2 0,2-26-2 16,5 28 0-16,-5-28 0 0,6 27 1 0,-6-27-1 15,2 30 0-15,-2-30 0 16,0 29 2-16,0-13-2 0,2 4 0 0,1-2 0 0,-1-1 1 0,0 2-1 0,-2-5 0 15,0 2 0-15,0-1 2 0,2 2-2 0,2-4 0 16,-2-1 0-16,-1 1 1 0,1 3-2 0,0 0 0 16,0-3 0-16,0 0 1 0,0 0-1 15,0 1 1-15,0 0-1 0,-1-5 0 0,1-1-1 0,0 1 1 0,0 1-1 16,0 1 1 0,0-1-1-16,0 2 1 0,-1-3 0 0,1 3 0 0,0-2 1 0,0 4-1 0,0 4 0 15,0-5 0-15,0 3 0 16,-1-4 0-16,1 2 0 0,0 0 0 0,-2 3 1 0,-2-3-1 0,2 2 0 15,0-1 0-15,0 2-1 0,0-4 1 16,0 0 0-16,0 0 0 0,0 2-1 0,-2-3 1 0,2 2 0 16,0 2 1-16,-1-4-2 0,-1 0 1 0,2 0 0 15,2-2 0-15,-1 1-1 0,-1-3 1 0,0 5-1 0,0-5 1 16,0 4-1-16,0-3 1 0,0 3-1 0,0-3 1 31,0 3-1-31,0-4 2 0,0 5-1 0,0-1 0 16,0 0-1-16,0 0 1 0,0-2-1 0,0 4 1 0,0-2-1 15,2 2 1-15,2 0 0 0,0 0 0 0,-4 0-1 16,0 1 2-16,0-3-1 0,0 2 0 0,0 2 0 16,2-4 0-16,1-2 0 0,1 4 0 0,-2 3 0 0,0-3 1 15,0-7-1-15,0 2 0 0,-1-2-1 0,1 1 1 16,2 3 0-16,-2-1 0 0,0 1-1 0,0-1 1 16,-1 2 0-16,1 0 1 0,0 0-2 0,0-1 1 0,0 1 0 15,0 0 0-15,2 3-1 0,-3-4 1 0,1-1-1 16,0-1 1-16,0 0-1 0,2-1 1 0,-2-1-1 15,-1 2 1-15,3-4-1 0,0 2 2 0,0 2-1 16,-1-1 0-16,1 1-1 0,0-1 1 0,0 1 0 16,-3 2 0-16,1-3 0 0,0 4 0 0,2-3 0 15,1 3 1-15,1-3-1 0,0 3 0 0,-3-7 0 16,1 2 0-16,0 2 0 0,0-4 0 0,-1 2 0 0,-1 0 1 16,2 0-1-16,-2-1 0 0,1 1 0 0,1-1 1 0,0 2-1 15,0-3 0-15,-1 4 1 0,1 1-1 0,0-1 0 16,-1-2 0-16,1 0 0 0,0 0 0 0,0 2 0 15,-1-3 0-15,1 3 1 0,0-4 0 0,0 2-1 16,-3-2 1-16,3 2 0 0,0 2 1 16,0-4-1-16,-1 2 0 0,1 2 0 0,0-4 1 0,-4-5-2 15,7 10 1-15,-3-3-1 0,0 0 1 0,-4-7-1 16,7 12 1-16,-3-5-1 0,-2 0 1 0,3 4-1 16,-1-6 1-16,2 3-1 0,-1 1 2 0,1 1-2 0,-1-1 0 15,1 0 0-15,0-1 0 0,-3 1 0 0,1-2 0 16,0 2 1-16,0-4-1 0,-1 2 0 0,3-2 0 0,-1 2 0 15,1 1 0-15,0-2 0 0,-1 1 0 0,1 1 1 16,-1-3 0-16,1 2-2 0,0 2 1 0,-6-9 0 16,7 9 0-16,-7-9-1 0,6 12 1 0,-6-12 0 15,7 8 1-15,-7-8-1 0,7 11 0 0,-1-4 0 16,0 0 0-16,-1 1 0 0,1 1 0 0,-2-2 0 16,-1 2 2-16,-3-9-2 0,8 8 0 0,-8-8 0 15,7 12 1-15,-7-12-2 0,8 7 1 0,-8-7 0 16,7 7 1-16,-7-7-2 0,4 7 1 0,-4-7-1 0,7 12 1 15,-7-12-1-15,8 9 0 0,-8-9 0 16,7 7 1-16,-7-7-1 0,6 8 0 0,-6-8 0 0,4 6 1 16,-4-6-1-16,5 7 0 0,-5-7 0 0,4 5 1 15,-4-5-1-15,4 5 0 0,-4-5 0 16,3 7 1-16,-3-7-1 0,8 5 0 0,-8-5 0 0,5 7 1 16,-5-7-1-16,6 3 0 0,-6-3 0 0,4 6 2 0,-4-6-2 15,5 3 0-15,-5-3 0 0,8 5 1 0,-8-5-1 16,7 5 0-16,-7-5 0 0,4 2 1 0,-4-2-1 15,4 5 0-15,-4-5 0 0,3 4 1 0,-3-4-1 0,4 2 0 16,-4-2 0-16,4 3 1 0,-4-3-1 0,4 3 0 16,-4-3 0-16,7 4 0 0,-7-4 0 0,7 3 0 0,-7-3 0 15,8 7 0-15,-8-7 0 0,7 7 0 0,-7-7 0 16,8 7 0-16,-8-7 0 0,7 7 0 0,-7-7 0 16,8 7 0-16,-8-7 0 0,7 7 0 0,-7-7 0 15,6 5 0-15,-6-5 0 0,5 2 0 0,-5-2 0 16,8 3 0-16,-8-3 0 0,7 4 0 15,-7-4 0-15,8 7 0 0,-8-7 0 0,7 8 0 0,-7-8 0 16,8 2 0-16,-8-2 0 0,7 4 1 0,-7-4-1 16,4 3 1-16,-4-3-1 0,3 3 1 0,-3-3-1 0,8 9 2 15,-8-9-2-15,7 5 1 16,-7-5 0-16,8 7 0 0,-8-7 0 0,7 9 0 0,-7-9 0 0,8 2 2 16,-8-2-2-16,7 3 1 0,-7-3-1 0,8 4 1 15,-8-4-1-15,7 3 0 0,-7-3 1 0,8 3 0 16,-8-3-1-16,7 6 0 0,-7-6 0 15,7 5 1-15,-7-5 0 0,6 7 0 0,-6-7 0 0,8 1 0 16,-8-1-1-16,7 4 2 0,-7-4-2 0,7 3 1 0,-7-3-1 16,8 4 1-16,-8-4 0 0,5 3 0 0,-5-3-2 15,6 6 1-15,-6-6 0 0,4 1 0 0,-4-1-1 0,4 4 1 16,-4-4 0-16,7 3 1 0,-7-3-1 0,7 4 0 16,-7-4 0-16,8 3 0 0,-8-3-1 0,7 5 0 0,-7-5 0 15,11 9 1-15,-11-9-1 0,12 5 0 0,-12-5 0 16,11 7 1-16,-11-7-1 0,11 7 0 0,-11-7 0 15,11 7 0 1,-11-7 0-16,11 7 0 0,-11-7 0 0,12 7 0 0,-12-7 0 0,11 8 0 16,-11-8 0-16,11 9 0 0,-11-9 0 15,11 9 0-15,-3-6 0 0,-1 2 0 0,0-1 0 16,1 1 0-16,-1 0 0 0,1 0 0 0,-1 1 0 0,1-1 0 0,-8-5 0 0,11 7 0 16,-11-7 0-16,11 8 0 0,-11-8 0 0,11 6 0 15,-11-6 0-15,11 6 0 0,-11-6 0 0,12 9 0 16,-12-9 0-16,11 5 0 0,-11-5 0 15,7 7 0-15,-7-7 0 0,10 9 0 0,-10-9 0 0,11 9 0 0,-11-9 0 16,11 10 0-16,-11-10 0 0,11 10 0 0,-11-10 0 16,11 11 0-16,-11-11 0 15,11 10 0-15,-11-10-1 0,12 10 1 16,-7-3 0-16,1 0 0 0,-1 0 0 0,1 0 0 0,3 4 0 0,1 1 0 0,1-4 0 16,0 4 0-16,-11-12 0 0,11 9 0 0,-11-9 0 0,13 12 1 15,-13-12-1 1,11 9 1-16,-11-9 1 0,10 12-1 0,-5-7 0 0,1 2 0 0,-1 2 0 0,-1-4 1 31,2 2-1-31,-1 1 2 0,1-2-2 0,0 2 0 0,-3-1 0 16,1 0 0-16,0 0-1 0,-2 0 1 0,-1 2-1 15,1-2 1-15,2 1-1 0,-2-1 0 0,2 2 0 16,-1-1 1-16,1 3-1 0,0-1 0 0,0-1 0 16,-1 0 2-16,1-1-2 0,-2 1 0 0,0 0 0 15,0 1 1-15,1-1-1 0,-1-3 0 0,0 5 0 16,0-1 1-16,0 1-1 0,0-1 0 0,0 0 0 15,-1 1 0-15,1-1 0 0,0 1 0 0,0 6 0 0,0-2 0 16,0-1 0-16,0 2 0 0,-2-8 0 0,0 5 0 16,1-5 0-16,-1 4 0 0,2 4 0 0,-2 1 0 15,0-1 0-15,-2 1 0 0,2-8 0 0,-1-2 0 16,1 1 0-16,0 3 0 0,-2 8 0 0,0-4 0 16,0 1 0-16,0-1 0 0,2-6 0 0,0 2 0 15,0-1 0-15,-2 0 0 0,0 8 0 0,2-3 0 0,0 2 0 16,2-3 0-16,0 2 0 0,0-1 0 0,0-1 0 0,-2 0 0 15,2 0 0-15,0 0 0 0,-1 0 0 16,1 0 0-16,0-1 0 0,0 1 0 0,0 0 0 0,0 2 0 16,0-2 0-16,-1 1 0 0,-1-1 0 0,0 0 0 15,0 3 0-15,-1-5 0 0,-1 4 0 16,0-1 0-16,0 4 0 0,0 0 0 0,0 2 0 0,2 0 0 0,0-2 0 16,-2 0 0-16,1-3 0 0,-1 1 0 0,0-2 0 15,0 1 0-15,0 0 0 0,0-1 0 0,2 1 0 16,0 1 0-16,0-3 0 0,0 0 0 0,0 5 0 15,0 0 0-15,-2 2 0 0,1-4 0 0,1 0 0 16,-2 2 0-16,2-3 0 0,0 1 0 0,0 0 0 16,-2-1 0-16,2 0 0 0,-2-1 0 0,2 4 0 15,0 0 0-15,0 0 0 0,0 0 0 0,0-3 0 16,0 1 0-16,2 0 0 0,0-1 0 0,0-2 0 0,-1 1 0 16,1-2 0-16,0 0 0 0,0 5 0 0,0 1 0 15,2-4 0-15,-1 3 0 0,1 2 0 0,-2-2 0 16,0 3 0-16,-2-1 0 0,0-1 0 0,0-1 0 15,2 1 0-15,-1 0 0 0,1 1 0 0,0 1 0 0,-2 2 0 16,0-1 0-16,0-3 0 0,-2 2 0 0,0-4 0 16,1 2 0-16,-1 0 0 0,0 0 1 15,2 2-1-15,0-3 0 0,0 1 0 0,0 0 1 0,0 1-1 0,-2 1 0 16,2 2 0-16,-2-6 1 0,2 4-1 0,0-2 0 16,0 1 0-16,0 0 0 0,2-1 0 0,0 0 0 15,0-2 0-15,0 0 1 0,-1 1-1 0,-1-1 0 16,0-5 0-16,2 2 1 0,0 0-1 0,0-1 2 15,0-2-2-15,0-4 1 0,0 1-1 0,0 3 1 0,-1-1 0 16,1 1 0-16,0-1 0 0,0 0 0 0,0-1 0 16,0 0 1-16,0 1-2 0,-1-3 1 0,1 2 0 15,0-1 0-15,0 1-1 0,0 0 1 0,0-3-1 16,0 1 1-16,-1 0-1 0,1 0 0 0,-2-7 0 16,0 11 1-16,0-11-1 0,2 8 0 0,-2-8 0 15,0 7 1-15,0-7-1 0,0 7 0 0,0-7 0 16,0 5 2-16,0-5-2 0,0 2 0 0,0-2 0 0,0 4 0 15,0-4 0-15,0 3 0 0,0-3 0 0,0 3 0 16,0-3 0-16,0 4 0 0,0-4 0 0,2 0 0 16,-2 0 0-16,4 0 0 0,-4 0 0 15,4 0 0-15,-4 0 0 0,3-4 0 0,-3 4 0 0,11-8 1 0,-11 8-1 16,12-12 0-16,-7 5 0 0,1 2 1 16,-1-4-1-16,1 2 1 0,5-7 0 0,0 0 0 0,0 0 0 15,1-1 0-15,-1 1 0 0,-2-3 1 0,0 1-1 0,1 1 0 16,-1 1 0-16,0-2 0 0,1 2 0 15,1 0 1-15,-4 1 0 0,1-1 0 0,-1 0-1 0,-1 2 0 16,-2 5 0-16,-1-2 0 0,1 2-1 0,0-3 1 16,0 3 1-16,-1 0-1 0,-1 0-1 0,0 0 1 0,-2 7 0 15,4-10 0-15,-4 10-1 0,3-11 1 0,-3 11 0 16,4-6 0-16,-4 6-1 0,4-7 2 0,-4 7-2 16,4-7 1-16,-4 7-1 15,3-7 1-15,-3 7 0 0,4-7 0 0,-4 7-1 16,4-4 1-16,-4 4 0 0,0-3 0 0,0 3-1 0,0-4 2 0,0 4-1 15,0 0 0-15,0 0-1 0,0 0 1 0,0 0-1 16,0 0 1-16,0 0-1 0,-4 6 0 0,-3 8 0 0,-1-1 1 16,1 5-1-16,-1-3 0 0,-3 8 0 15,2-1 1-15,-1-1-1 0,1 2 0 0,0 1 0 0,-1 0 0 16,1 0 0-16,0 0 0 0,0 1 0 0,1-1 0 16,2 2 0-16,1 0 0 0,-1-5 0 0,1-1 0 0,-1-2 0 15,1 1 0 1,-1-2 0-16,2-1 0 0,0 1 0 0,1 0 0 0,1-10 0 0,0 2 0 0,0-2 0 0,0 0 0 15,0-1 0-15,1 0 0 16,1-6 0-16,-4 10 0 0,4-10 0 0,-6 10 0 0,6-10 0 0,-7 11 0 16,7-11 0-16,-6 7 0 0,6-7 0 0,-7 7 0 15,7-7 0-15,-10 5 0 0,10-5 0 0,-13 2 0 16,-3-4 0 0,-1 0 1-16,0-5-1 0,0 0 0 0,1 0 0 0,1-5 2 0,2 2-2 0,0-1 1 0,-6-8-1 15,0 2 1-15,1 2-1 0,-1-3 1 0,2 3-1 16,2-1 1-16,2 2-1 0,2 0 1 0,6 6-1 15,-1-1 1-15,0 2-1 0,1-1 1 0,1 1-1 16,0 0 1-16,1 0 1 0,-1 2-1 0,4 5 0 31,-6-7 0-31,6 7 0 0,-3-9 0 0,1 2 0 16,0 2 0-16,2-5-1 0,2 1 2 0,24-72-2 0</inkml:trace>
  <inkml:trace contextRef="#ctx0" brushRef="#br0" timeOffset="22063.67">22827 5844 438 0,'0'0'0'0,"0"0"0"0,0 0 0 0,0 0 1 0,0-3 1 0,0 3-1 0,0 0 0 0,0 0 2 0,0 0 0 0,0 0 1 31,-4 0-1-31,4 0 1 0,-4 0 0 0,4 0-1 0,-7-6 2 0,7 6-1 16,-8-3 1-16,8 3-1 0,-7-3 1 0,7 3-2 15,-7 0 2-15,7 0-2 0,-8-4 2 0,8 4-2 0,-4-2 1 0,4 2 0 0,0 0 0 16,0 0 0-16,0 0 0 15,0 0 0-15,0 0 0 0,0 0 2 0,0 0-1 0,0 0 1 16,0 0-1-16,0 0 7 0,0 0 0 0,0 0 0 0,0-3 1 16,0 3 11-16,0 0 1 0,0 0 0 0,0 0 1 15,0 0 7-15,0 0 1 0,0 0 0 0,0 0 0 16,0 0 0-16,-1 0 0 16,1 0-1-16,-4 0 2 0,4 0-5 0,-4 0 2 0,4 0-1 0,-7 0 1 0,7 0 9 15,-13 3 2-15,13-3 0 0,-12 6-1 0,12-6-1 0,-11 3 0 31,11-3 1-31,-9 9-1 0,9-9-5 0,-4 3 1 16,4-3-1-16,-13 12 1 0,13-12-1 0,-22 14 1 16,22-14-1-16,-30 19 1 0,30-19-6 0,-32 21 1 15,32-21-1-15,-26 21 2 0,26-21-6 0,-15 17 0 0,15-17 0 16,-15 16 1-16,15-16 4 0,-16 17 1 0,16-17-1 16,-17 12 2-16,17-12-3 0,-11 21 2 0,11-21-1 15,-10 15 1-15,10-15-4 0,-2 11 1 0,2-11 1 16,-1 10-1-16,1-10-5 0,-4 10-1 0,4-10 1 15,0 7 0-15,0-7-5 0,0 9 0 0,0-9 0 16,0 3 1-16,0-3-6 0,0 2 1 0,0-2 0 0,0 4-1 16,0-4-2-16,0 3 0 0,0-3 1 0,5-5-1 15,-5 5-2-15,6-4 1 0,-6 4-1 0,4-3 1 0,-4 3-3 16,5-14 0-16,-5 14 0 0,8-22 1 0,-8 22-1 16,9-26 0-16,-9 26 0 0,13-25 0 15,-13 25-1-15,8-20 0 0,-8 20 0 0,7-18 0 0,-7 18-2 16,8-10 1-16,-8 10 0 0,7-9 1 15,-7 9-3-15,13-12 2 0,-13 12-1 0,13-5 0 0,-13 5 0 16,17-12-1-16,-17 12 1 0,17-5 0 0,-17 5-2 16,11-4 1-16,-11 4-1 0,9-3 1 0,-9 3-2 15,6-4 0-15,-6 4 1 0,7 0 0 0,-7 0-2 0,8-1 1 16,-8 1-1-16,13 0 0 0,-13 0 0 0,15 0 2 16,-15 0-1-16,20 0 1 0,-20 0-2 0,21-4 1 15,-21 4 1-15,16 0-1 0,-16 0 0 0,15-3 1 0,-15 3-1 16,11 0 0-16,-11 0 1 0,12 0-1 0,-12 0 0 15,7 3 2-15,-7-3-2 0,8 5 1 0,-8-5-1 16,7 4 0-16,-7-4 1 0,7 8-1 0,-7-8 1 16,8 16-1-16,-8-16 0 0,13 16 1 0,-13-16-1 15,9 20 0-15,-9-20 0 0,8 21 0 0,-8-21 0 16,7 17 1-16,-7-17-2 0,8 18 0 0,-8-18 0 0,7 19 2 16,-7-19-2-16,13 17 1 0,-13-17 0 0,13 16 0 15,-13-16-1-15,13 20 1 0,-13-20-1 16,13 18 0-16,-13-18 0 0,11 12 0 0,-11-12 1 15,17 15 0-15,-17-15-1 0,23 14 2 0,-23-14-2 0,29 16 1 0,-8-4-2 16,1 0 1-16,1-7-1 16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2T16:03:19.5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25335 6254 590 0,'0'-1'0'0,"0"1"0"0,0 1 0 0,0-1 0 0,0 4 1 0,0-4-1 0,0 0 1 0,0 0 1 0,0 0 2 0,0 0-1 0,0 0 0 0,0 0 5 16,0 0 1-16,0 0 0 0,0 3 0 0,0-3 8 16,0 5 1-16,0-5 0 0,0 4 0 0,0-4-5 15,0 3 1-15,0-3-1 0,0 4 1 0,0-4-2 16,0 1 0-16,0-1 1 0,0 0 0 0,0 0 0 15,0 0-1-15,0 0 0 0,0 0 2 0,0 0 0 0,0 0 2 16,0 0-1-16,0 0 0 0,0 0 1 0,0 0 1 16,0 0-1-16,-4 7 0 0,4-7 8 0,-6 14 0 15,6-14-1-15,-7 12 2 0,7-12 1 0,-7 9-1 0,7-9 1 16,-8 10 0-16,8-10 1 0,-4 9 0 0,4-9 0 16,-3 5 0-16,3-5 2 0,-4 7 0 0,4-7 0 15,-8 9 0-15,8-9 5 0,-7 10 1 16,7-10 0-16,-7 19-1 0,7-19-1 0,-8 14 1 0,8-14-2 15,-7 16 2-15,7-16-4 0,-8 12 1 0,8-12-1 16,-7 8 1-16,7-8-9 0,-8 16-1 16,8-16 0-16,-7 17 1 0,7-17-7 0,-4 9 2 0,4-9 0 15,-4 10 0-15,4-10-4 0,0 9 1 0,0-9-1 16,0 5 1-16,0-5-2 0,-1 7 1 0,1-7 0 16,0 9 0-16,0-9 0 0,0 5 0 0,0-5-1 15,0 9 2-15,0-9-3 0,0 15 1 0,0-15 0 0,0 12 0 0,0-12-2 16,-2 12 1-16,2-12 1 15,0 14-1-15,0-14 0 0,0 19 0 0,0-19 0 0,-2 21 2 0,2-21-4 16,-4 21 1-16,4-21-1 0,-4 17 1 0,4-17-1 0,0 16 0 16,0-16 0-16,-2 10 1 0,2-10-2 0,0 10 0 15,0-10-1-15,-3 9 1 0,3-9-1 0,0 5 0 16,0-5 0-16,-4 9 0 0,4-9-2 0,-4 14 1 16,4-14-1-16,-3 14 1 0,3-14-1 0,0 12 1 15,0-12 0-15,-2 14 0 0,2-14-1 0,0 13-1 0,0-13 1 16,-4 14 0-16,4-14 0 0,-4 16-1 0,4-16 1 15,-3 12-1-15,3-12 0 0,-4 14-1 0,4-14 0 16,-4 19 2-16,4-19-2 0,0 21 1 0,0-21-1 16,0 17 1-16,0-17 0 0,0 17 0 15,0-17 0-15,-4 18 0 0,4-18 0 0,-3 19 0 16,3-19-1-16,-4 20 2 0,4-20-2 0,-4 25 2 16,4-25-2-16,-4 24 2 0,4-24-2 0,-3 29 0 0,3-29 1 0,0 26-1 15,0-26 0-15,2 24 2 0,-2-24-1 16,7 25 1-16,-7-25-1 0,-2 20 2 0,2-20 0 0,-2 21-1 15,2-21 0-15,0 17 0 0,0-17 1 0,0 25 0 0,0-25-2 16,0 24 2-16,0-24-1 0,0 21 1 16,0-21-3-16,0 17 2 0,0-17-1 15,0 16 1-15,0-16-2 0,2 17 0 0,-2-17 1 0,8 19-1 0,-8-19 1 16,3 26-1-16,-3-26 0 0,6 24 1 0,-6-24-1 0,7 24 0 16,-7-24 1-16,6 26-1 0,-6-26-1 0,7 28 2 15,-7-28-1-15,4 29 0 0,-4-29 0 0,8 32-1 0,-7-13 0 16,3-6 2-16,0 1-2 0,0 0 1 0,-2-2-1 31,-1 0 2-31,1 0-2 0,0-1 1 0,0 1 0 16,0 0 0-16,2 0-1 0,-1-1 2 0,-1-1-1 0,0 2 0 0,2 4 0 0,-1-4 0 0,-1 2-1 31,0 1 2-31,0-1-2 0,0 5 0 0,0-3 0 16,0 1 2-16,-2-3-2 0,0 1 0 0,0 1 0 15,0 1 2-15,2-5-2 0,1 4 0 0,1-2 1 0,0-2-1 16,-1 0 0-16,-1 0 0 0,0 0 0 15,0-1 2-15,0-1-2 0,0-1 1 0,0-1 0 0,-1 1 0 16,1 1-1-16,0 1 1 0,0-3-1 0,0 3 1 16,2-1-1-16,-1 1 2 0,1-1-2 0,0 0 1 15,0 1 1-15,-1-1-1 0,-1 2 1 0,0-3 0 0,0 3-1 16,-2-3 2-16,0 3-2 0,0-4 2 0,2 4-2 16,1 1 0-16,1 0 1 0,0 0-1 15,0-1 1-15,-1 0-1 0,-1-4 0 0,0 5 2 0,0-5-3 0,0 3 1 16,0-1 1-16,0 0-1 0,-1 1-1 0,1 1 1 15,2 3-1-15,0-2 1 0,-2-3-1 0,-1 2 2 16,-1-12-2-16,4 10 1 0,-4-10-1 0,4 11 0 16,0-1-1-16,-1-1 1 0,1-1-1 0,0 1 2 15,0 2-1-15,-1-3 0 0,1 1-1 0,0-1 1 16,1 5-1-16,1-5 2 0,-1 4-2 0,3-3 1 16,-2 3 0-16,-1-3 1 0,1 3-2 0,-1-3 0 0,-1-3 0 15,0 3 1-15,-1-4-1 0,1 2 0 0,2 2 1 16,-1 0 0-16,1-1-1 0,0 1 0 0,1 3 0 0,0 0 1 15,1 0 0-15,-1 2-1 0,-1-4 0 0,0-1 0 16,-1-2 0-16,-1 2 0 0,0-1 0 0,-1 1 0 16,1 0 1-16,0-1-1 0,0 3 0 0,-1-1 1 15,3 0-1-15,-1-1 0 0,-1 0 0 0,0-1 2 16,0 1-2-16,-1-2 0 0,-1 2 0 0,0-6 0 16,-2-3 0-16,4 10 0 0,-4-10 0 0,5 11 1 0,-5-11-2 15,6 10 1-15,-6-10 0 0,4 11 0 0,-4-11 0 0,3 10 0 16,-1-3 0-16,0-2 0 0,-2-5 1 15,6 10-1-15,-6-10 0 0,3 11 0 0,-3-11 0 0,4 8 0 16,-4-8 0-16,4 11 0 0,-4-11-1 0,4 5 2 16,-4-5-2-16,5 12 1 15,-5-12-1-15,4 9 1 0,-4-9-1 0,4 10 1 0,-4-10-1 0,3 11 1 16,-3-11 0-16,4 7 0 16,-4-7-1-16,4 8 1 0,-4-8-1 0,2 9 2 0,-2-9-2 0,5 12 1 15,-5-12-1-15,6 9 1 0,-6-9-1 0,7 12 1 0,-7-12-1 16,6 8 1-16,-6-8-1 0,6 12 1 15,-6-12-1-15,3 6 1 0,-3-6-1 0,4 7 1 0,-4-7-1 16,4 8 2-16,-4-8-2 0,5 9 1 0,-5-9 0 0,8 10 0 16,-5-3-1-16,1 0 1 0,2-2 0 0,-2 2 0 15,-1 0-1-15,1 0 1 0,-4-7 0 0,7 10 1 16,-7-10-1-16,8 11 0 0,-8-11 0 0,7 10 0 16,-7-10-1-16,8 11 1 0,-8-11-1 0,7 12 1 15,-3-5-1-15,0 0 1 0,-4-7-1 0,3 10 2 0,-3-10-2 16,8 10 1-1,-8-10-1-15,7 11 1 0,-7-11-1 0,8 10 1 0,-8-10-1 0,7 10 1 0,-7-10-1 16,8 11 0-16,-8-11 0 16,7 10 1-16,-7-10-1 0,8 11 0 0,-8-11 0 15,7 8 1-15,-7-8-1 0,8 9 1 0,-8-9-1 16,7 12 2-16,-7-12-2 0,7 5 1 0,-7-5 0 16,12 11 0-16,-12-11 0 0,11 7 0 0,-11-7 0 0,13 10 2 0,-6-5-3 15,1 2 1-15,-8-7 0 0,11 9 0 0,-11-9-1 0,11 8 1 16,-11-8 0-16,11 6 0 0,-11-6-1 0,11 6 1 15,-11-6 1-15,12 7-1 0,-12-7 0 0,11 7 0 16,-11-7 0-16,11 7 0 0,-11-7 0 0,9 7 0 16,-9-7 1-16,10 7 0 0,-10-7-1 0,11 7 1 15,-11-7-1-15,7 3 1 0,-7-3 0 0,8 6-1 0,-8-6 0 16,7 3 0-16,-7-3-1 0,8 4 1 0,-8-4 0 16,7 3 0-16,-7-3-1 0,8 5 1 0,-8-5-1 0,7 4 2 15,-7-4-2-15,7 5 1 0,-7-5 0 0,8 7 0 16,-8-7-1-16,7 7 1 0,-7-7 0 0,8 7 0 15,-8-7-1-15,7 3 1 0,-7-3-1 0,8 5 2 16,-8-5-2-16,7 6 1 0,-7-6-1 0,8 5 1 0,-8-5-1 31,9 5 1-31,-9-5-1 0,11 9 1 0,-11-9-1 16,9 5 0-16,-9-5 0 0,8 3 1 0,-8-3-1 16,7 4 0-16,-7-4 0 0,6 5 1 0,-6-5-1 0,7 7 0 15,-7-7 0-15,8 3 1 0,-8-3-1 0,7 5 0 16,-7-5 0-16,8 4 2 0,-8-4-2 0,7 3 0 15,-7-3 0-15,8 7 1 0,-8-7-1 0,7 7 0 16,-7-7 0-16,11 7 1 0,-11-7-1 0,11 7 0 0,-11-7 0 16,12 7 1-16,-12-7-1 0,11 7 0 0,-11-7 0 15,11 10 1-15,-11-10-1 0,11 11 0 0,-11-11 0 16,9 7 1-16,-9-7-1 0,8 10 1 0,-8-10-1 16,11 9 1-16,-11-9-1 0,11 12 2 0,2-4-2 15,-2 1 1-15,3 1-1 0,-1-1 1 0,-13-9 0 0,11 10 0 16,-11-10-1-16,11 11 1 0,-11-11 0 0,7 10 0 15,-7-10-1-15,8 11 1 0,-8-11-1 16,7 10 2-16,-7-10-2 0,8 10 1 0,-3-1-1 0,1-4 1 16,0 2-1-16,-1 2 0 0,1-4 0 0,-1 2 1 0,1 2-1 15,-1-3 0-15,1 1 0 0,0 0 1 16,-1 0-1-16,1 0 0 0,-1 0 0 0,-1 0 1 0,0 2-1 16,0-4 0-16,1 2 0 0,1 1 1 0,-1 1-1 0,1 0 0 15,0-1 0-15,-1 1 1 0,1 0-1 16,-1 1 0-16,-1-5 0 0,0 2 0 0,-2 2 0 0,-1-4 0 15,1 2 0-15,0-4 2 0,0 4-2 0,0 0 0 16,0 0 0-16,0 2 1 0,0-1-1 0,-1 1 1 16,1 3-1-16,0-3 1 0,0 3-1 0,0-3 1 0,0-1-1 15,0 1 1-15,-1 0-1 0,1 1 1 0,0-1 0 16,0-2 1-16,0 1-1 0,0 1 0 0,0 0 0 16,-1-1 0-16,1 1 0 0,0-1 0 0,0 1 0 15,0 2 1-15,0-3-1 0,0-1 0 0,0 2 0 16,-1-1 0-16,1 3 0 0,0-1 0 0,0 1 0 15,0-1 1-15,0-5-2 0,0 4 1 0,-1-1-1 0,1 3 1 16,0-3-1-16,-2-1 1 0,0 4-1 16,0-1 1-16,2 1-1 0,-2-1 0 0,2-1 0 15,-2-1 1-15,0 1-1 0,0 0 0 0,2 3 0 16,0-5 1-16,-1 3-1 0,1-1 0 0,2 6 0 0,0 1 1 16,0-4-1-16,-1 2 0 0,-1-7 0 0,0 1 2 15,0-3-2-15,0 2 0 0,0 2 0 0,1-2 1 0,1 2-1 16,0-1 0-16,-1 1 0 0,1 3 1 15,-2-3-1-15,0-1 0 0,4 8 0 0,-3-2 1 0,3 1-1 16,-2-3 0-16,-3-3 0 0,3 0 1 0,0 1-1 16,0 1 0-16,1 8 0 0,-1-2 1 0,0 0-1 0,-1 1 0 15,1 1 0-15,0-4 1 0,0 4-1 0,-3 0 0 16,3-2 0-16,0 1 1 0,0-3-1 0,-1 3 0 0,1-3 0 16,0 1 1-16,-1-1-1 15,1 1 0-15,-2 0 0 0,0-1 2 0,0 1-2 0,0 1 0 0,0-3 0 16,-1 1 1-16,1 3-1 0,0-3 0 0,0 1 0 15,0 1 0 1,0-5 0-16,0 2 0 0,-2-5 0 0,0 1 0 0,0-5 0 16,0 4 0-16,1 8 0 0,1-1 0 0,0 1 0 0,0-1 0 0,0-1 0 15,0-3 1-15,0 2-1 0,-1 2 1 16,-1-9-1-16,2 1 1 0,0 1-1 0,0 0 1 16,2 12-1-16,0-4 1 0,-1 2-1 0,1 0 1 0,0-3-1 0,-2-1 2 15,-1 1-2-15,1-4 1 0,0-4-1 16,-2 1 1-16,2 0-1 0,-2-1 1 0,2 8-1 0,0 0 1 15,-2-1-1-15,0 1 1 0,0-1 0 0,0-3 0 16,0 2-1-16,0 2 2 0,0-9-1 0,0 3 0 16,-2 0-1-16,0 1 1 0,0 8 0 0,0-2 0 0,0 1-1 15,1-1 0-15,-1-7 0 0,0-3 1 0,0 2-1 16,0-2 0-16,0 12 0 0,-1-5 0 0,-1 1 0 0,0 1 0 16,0-2 0-16,2-1 1 0,1 1-1 0,1 0 2 15,0-5-2-15,0 1 1 0,-2-3-1 0,0 2 1 16,0 8-1-16,0-1 1 0,0-1-1 0,0 1 1 15,1 3-1 1,1 0 1-16,0 0-1 0,1 0 1 0,1-4-1 0,-2 3 1 0,0-1-1 0,0 0 0 0,2-1 0 16,-2 1 2-1,2-5-2-15,0 2 0 0,0 0 0 0,-2 0 1 0,0 1-1 16,0 3 0-16,0-11 0 0,0 3 0 0,0 0 0 0,2 1 0 0,-2-2 0 16,0-1 0-16,0 3 0 0,0-6 0 15,1 2 0-15,1 1 0 0,0-2 0 0,0 0 0 16,-2-6 0-16,4 11 0 0,-4-11 0 0,4 10 0 15,-4-10 0-15,3 5 0 0,-3-5 0 0,2 7 0 0,-2-7 0 0,2 9 0 16,-2-9 0-16,4 5 0 0,-4-5 0 16,2 4 0-16,-2-4 0 0,1 3 0 0,-1-3 0 0,0 4 0 15,0-4 0-15,0 5 0 0,0-5 0 0,0 1 0 0,0-1 0 16,0 2 0-16,0-2 0 0,2 0 0 0,-2 0 0 16,4 0 0-16,-4 0 0 0,4 0 0 0,-4 0 0 15,3 0 0-15,-3 0 0 0,8-3 0 0,-8 3 0 0,7-5 0 16,-7 5 0-16,8-9 0 0,-8 9 0 0,7-10 0 15,1-4 0 1,-3 2 1-16,1-4-1 0,0 0 1 0,-3 3-1 0,1-5 1 0,0 3-1 0,-1-1 1 16,3-1-1-1,0-1 1-15,1 3-1 0,1-4 1 0,-5 10 0 16,1 1 1-16,0-1-1 0,-1 0 0 0,5-6 0 16,-1 1 1-16,3 2-1 0,-1 1 0 0,-3 4 1 0,-1 0 0 0,1 1-1 0,-3-1 0 0,-3 7 0 15,8-11 0-15,-8 11-1 0,7-8 1 0,-7 8 1 16,4-7-1-16,-4 7-1 0,4-7 1 0,-4 7 0 15,4-4 0-15,-4 4-1 0,3-3 1 0,-3 3 0 0,0-4 0 32,0 4-1-32,0-3 2 0,0 3-1 0,0-2 0 15,0 2 0-15,0-5 0 0,0 5 0 0,0 0 0 16,0 0 0-16,0 0 1 0,0 0-1 0,0 0 0 16,0 0-1-16,0 0 1 0,0 0 0 0,0 0 0 15,0 0-1-15,0 0 1 0,0 0 0 0,0 0 0 16,0 0-1-16,0 0 2 0,0 0-1 0,0 0 0 0,0 0-1 15,0 2 1-15,0-2 0 0,-3 8 0 0,3-8-1 16,-6 11 1-16,-3 6-1 0,-3 4 1 0,1 0-1 16,0-2 0-16,2 1 0 0,-1 1 2 0,5 2-2 0,-1-3 1 15,1 6-1-15,-1 0 1 0,1 2-1 0,-1 0 1 16,0-1-1-16,1-1 1 0,-1 2-1 0,-1 0 1 0,3-7-1 16,0-1 1-16,1 1-1 0,-1-2 0 0,0 0 0 15,0-3 1-15,1 1-1 0,-3 0 2 0,4-10-2 16,0 0 1-16,0 0-1 0,-1 0 1 0,3-7-1 15,-4 10 1-15,4-10-1 0,-4 7 1 0,4-7-1 16,-3 4 1-16,3-4-1 0,0 3 1 0,0-3-1 16,-2 2 1-16,2-2-1 0,-4 0 2 0,-5-7-2 0,-1-5 1 15,-1-4 0-15,0-3 0 0,-4-7 0 0,0 2 0 16,0 0-1-16,0 1 1 0,6 8 0 0,0-1 1 16,1 2-2-16,1 1 1 0,-1 0 0 0,1 1 0 0,-2 2-1 15,-1-2 0-15,-5-4 0 0,-1 2 1 0,-5 2-1 16,-1 0 0-16,-6-3 0 0</inkml:trace>
  <inkml:trace contextRef="#ctx0" brushRef="#br0" timeOffset="1293.33">25387 6306 401 0,'0'0'0'0,"0"0"0"0,0 2 0 0,0-2 0 0,0 7 0 0,0-7 0 0,-2 8 0 0,2-8 0 0,-5 13 0 0,5-13 0 16,-8 12 0-16,8-12-1 0,-7 3 1 0,7-3 0 15,-4 5 0-15,4-5-1 0,-8 4 1 0,8-4 0 0,-5 2 0 16,5-2-1-16,0 0 1 0,0 0 0 16,-4 0 0-16,4 0 0 0,-4 0 0 0,4 0 0 0,-3 0 0 15,3 0 0-15,-4 0 1 0,4 0-1 0,-4 0 1 16,4 0 4-16,-4-2-1 0,4 2 1 0,-3 0-1 16,3 0 8-16,-4 0 1 0,4 0-1 0,-4-4 2 0,4 4 10 15,-5 0 1-15,5 0 0 0,-8 0-1 0,8 0 17 16,-7 0-1-16,7 0 1 0,-8 0-1 0,8 0 1 0,-9 9 1 15,9-9-1-15,-15 9 1 0,15-9-7 0,-11 10 0 16,11-10-1-16,-17 14 1 0,17-14-3 0,-17 24-1 16,17-24 0-16,-13 24 1 0,13-24-5 0,-18 26 0 15,18-26 0-15,-23 25 0 0,23-25 1 0,-22 24 1 16,22-24-1-16,-20 22 1 0,20-22-8 0,-17 24 2 16,17-24-1-16,-15 18 1 0,15-18-8 0,-11 7 1 15,11-7 0-15,-12 3 0 0,12-3 0 0,-9 0 2 0,9 0-1 16,0-3 1-16,0 3 0 0,-4-4 1 0,4 4 0 15,0-8 0-15,0 8 1 0,2-18 1 0,-2 18-1 16,13-27 0-16,-13 27-2 0,21-33 0 16,-21 33 0-16,22-30 0 0,-11 13 1 0,1 0 1 0,1 3-1 0,-2 3 1 15,-2-1 6-15,0 9 0 0,1-6 0 0,-3 1 1 0,-1 1-9 16,-1 1 0-16,3 0 0 16,-1-3 0-16,-1 0-5 0,-1 1 1 0,1-1-1 0,-2 5 1 0,-4 4-4 15,5-6 0-15,-5 6 0 0,4-2 1 0,-4 2-1 16,4 0 1-16,-4 0-1 0,4 0 2 0,-4 0-1 15,3 0 0-15,-3 0 0 0,4 0 1 0,-4 0-2 0,7 12 1 16,-3-3-1-16,0-6 1 0,-4-3-2 0,13 10 0 16,-6-3 0-16,1-1 1 0,-1 2-2 0,1 3 0 15,-1-3 0-15,3 1 0 0,1-6 0 0,-2 6-1 0,2 0 1 16,2-1 0-16,4 4 0 0,0 4 0 0,-2-4 0 16,0-3 0-16,-1 3-4 0,0-3 2 0,0-1-1 15,1 1 1-15,0-1-2 0,0 1 2 0,0 2-2 16,-2-6 2-16,-2 2 0 15,-1-2-1-15,1-2 1 0,0 1-1 0,2 1 0 0,4-2 1 0,0-1-1 16,-3 5 1-16,3-2-3 16,0 2 2-16,2-3-1 0,1 1 1 0,2 0-4 0,1 2 1 0,-6-4-1 15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14T08:27:58.53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14763 9856 225 0,'0'-4'0'0,"0"4"0"0,0 0 0 0,0 0 0 0,0-3 0 0,0 3 0 0,0-4 0 0,0 4 1 0,-2-2 0 16,2 2 0-16,0-5 1 0,0 5 5 0,0-3 2 15,0 3 0-15,0-5 0 16,0 5 7-16,0-4 0 0,0 4-1 0,0-3 1 0,0 3 0 0,0-6 1 0,0 6 0 16,0-3-1-16,0 3 0 0,0 0 1 0,0 0 0 15,0 2 0-15,0-2 4 0,5-2 0 0,-5 2 1 16,6 0 0-16,-6 0 7 0,7 0 1 0,-7 0 0 15,8 0 0-15,-8 0 7 0,13 0 1 0,-13 0-1 16,15 0 1-16,-15 0-1 0,17-3 2 16,-17 3-2-16,22 0 1 0,-22 0-4 15,20-4 1-15,-20 4 0 0,28-2 1 0,-28 2-8 16,21 0 1-16,-21 0 0 0,32-1 1 0,-14-1-2 0,1 2 0 0,3-4 0 0,-3 3 0 16,1-1 2-16,3-1 2 15,-3 1-1-15,1-3 0 0,1 1 0 0,-3 1 0 16,-1-1 0-16,3 1 1 0,1 1-1 0,-3-3 1 15,3 1-1-15,2 1 2 0,4-2-4 0,-3 1 0 0,1-3 0 16,-2 4 2-16,-2 1-8 0,1 2 2 0,1-3-1 0,-4 1 1 0,4 2 2 16,3 2 0-16,-3 1 0 0,-2-1 1 0,1 0-3 15,-3 1-1-15,2 2 1 0,1-3 1 0,1 1-3 0,-4 1 1 16,3-1 0-16,-3 1 0 0,-1 1 1 16,0-3 1-16,-1 3-2 0,-1 0 2 0,0-3-6 0,-2 0 1 15,-2-1-1-15,2 3 1 0,-1-2-4 0,1-1 1 16,2 1 0-16,-4 0 0 15,2-1-2-15,2 3-1 0,2-4 1 0,-1 2 1 0,3-1-3 0,1-1 1 0,-3-1 0 16,-1 1 0-16,1 1-2 0,0 1 0 0,-1-2 0 16,1-2 0-1,5 1-4-15,-2-1 0 0,3 2 0 0,-3 0 1 0,-3 0-3 0,1 0-1 0,2 0 1 16,3 0 0-16,1 0-1 0,-6 0-1 0,4-4 1 16,3 3-1-16,2-1 0 15,1 0-1-15,-2 1 1 0,0-1-1 0,0 2 0 0,0-4-1 0,-4 3 0 0,2-3 1 16,-1 4-1-16,2-3 1 15,1 1-1-15,-1 0 0 0,-3 2 0 0,0 2 0 16,0 0-1-16,0-2 1 0,4-2 0 0,0 0 0 0,0 2 0 16,-2 2 1-16,-1 0-2 15,-1 1 0-15,0-3 1 0,0 2 0 0,0 0-1 0,-1-1 0 16,-1 3 1-16,1-4-1 0,-3 2 0 0,-1-2 2 16,1 0-1-16,2 0 0 0,-3 0 1 0,2 0-1 0,-1 1 0 0,-1 1 1 0,-2 0-1 0,-1-2 0 15,3 0 1-15,-4 0 0 0,3 1 0 16,1 3 0-1,0-2 0-15,3-2 0 0,-1-2-1 0,3 2 2 0,-2 0-2 0,-1 0 2 0,-5-4-2 0,1 4 0 16,0 0 1-16,-2-1-1 0,0-1 1 0,-2 0-1 31,2 1 0-31,-2-1 2 0,2 2-3 0,-4-4 1 0,4 3 1 16,-2-1-1-16,0 0-1 0,0 2 1 0,-2 2-1 16,-2 0 1-16,-1-2-2 0,-3 0 2 0,-5 0-1 15,8 0 0-15,-8 0 0 0,5 0 2 0,-5 0-2 16,2 0 1-16,-2 0 0 0,2 0-1 0,-2 0 0 15,0 0 1-15,0 0 0 0,0 0 0 0,0 0-1 0,0 0 2 16,0 0-2-16,0 0 0 0,0 0 0 0,0 0 2 16,0 0-2-16,0 0 1 0,0 0 0 0,0 1 0 15,0-1-1-15,-2 16 0 0,2-7 1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14T08:27:59.72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15046 12079 829 0,'-4'-1'0'0,"4"1"0"0,-4 1 0 0,4-1 178 0,-5 9 1 0,5-9-1 0,-6 0 1 0,6 0-93 0,0-4 0 0,0 4 1 16,-4-3-1-16,4 3-76 0,0-2 0 0,0 2 0 0,0 0 2 0,0 0-12 15,0-3 0-15,0 3 0 0,0 0 1 0,0 0-6 16,0 0 1-16,0 0-1 0,4-4 2 0,-4 4-13 16,6 0 1-1,-6 0-1-15,15 0 1 0,-15 0 3 0,24 4 0 0,-24-4-1 16,22 5 2-16,-22-5 6 0,23 12 2 0,-23-12 0 0,22 9-1 0,-22-9 4 0,24 3 0 15,-24-3 0-15,26 4 0 0,-26-4 5 0,36 3-1 16,-36-3 1-16,31 4-1 0,-31-4 14 0,28 3 1 0,-28-3 0 16,32 4 1-16,-32-4 8 0,34-2 0 15,-34 2 0-15,37 0 0 0,-15 0-4 0,6 0 2 0,-4-2 0 16,1 0 0-16,-3 2 0 16,0 2 1-16,3 0-2 0,-5 0 2 0,4-1-3 0,0 4 1 0,1-3-1 15,-3 2 1-15,2-1-4 0,0 1 1 0,3-1-1 16,1 2 1-16,-1-3-1 0,1 1-1 0,2-1 0 15,2-2 0-15,1-3-3 0,3-1 1 0,-3-3-1 0,-3 2 1 16,0 2 1-16,-2-1 0 16,0 2 0-16,0-3 0 0,-4 2-2 0,0-1 0 0,1 1 0 15,1 1 1-15,2 2-5 0,0 0 2 0,-1 0-1 0,1 0 1 0,0 2-4 16,0 3 0-16,0 2 0 0,0-2 1 0,0 0-1 16,0 1 0-16,0-1 0 0,-6 0 1 15,1 0-3-15,-3 0 1 0,3-3-1 0,-3 2 1 0,2-1-2 16,3 0-1-16,-3 1 1 0,0 1 0 0,3-5-1 15,1 2 0-15,4 0-1 0,-4-1 2 0,3 3-3 16,-2-1 0-16,-1-1 1 0,0 0-1 0,-2-1 1 16,0 3 0-16,0-4-1 0,1 2 2 0,-1-2-1 0,0-2 0 15,0 2 1-15,2-4 0 0,-3 3-2 16,-1-1 2-16,0 0-1 0,-1 2 1 0,-2-3-2 16,-1 1 1-16,1-1-1 0,-1-1 2 0,1-3-2 0,0 0 0 0,-1 2 1 15,-1 3-1-15,-2 2 0 0,-2 0 1 16,4-3-1-16,-4 1 1 15,0-1-3-15,0-1 2 0,0 4-1 16,0 0 1-16,-2 0-2 0,-1-3 0 0,-1 1 1 0,-2 0-1 0,-7 2 2 0,11-1-1 0,-11 1 1 31,10-6 0-31,-10 6-1 0,7 0 0 0,-7 0 0 16,8-1 1-16,-8 1-2 0,3 0 1 0,-3 0-1 16,4 0 2-16,-4 0-3 0,8 0 1 0,-8 0 1 0,3 0-1 15,-3 0-1-15,4 7 0 0,-4-7 1 0,4 10-1 16,0-3-1-16,-4 0 1 0,1 1 1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14T08:28:00.99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14327 13758 1218 0,'0'3'0'0,"0"-3"0"0,-2 6 0 0,2-6 127 0,-4 0 0 0,4 0 0 0,4-4-1 0,-4 4-38 16,3-3 1-16,-3 3-1 0,6-4 1 0,-6 4-82 0,9-5-1 15,-9 5 1-15,6-7 0 0,-6 7-7 0,7-5 0 16,-7 5 0 0,10-10 0-16,-10 10-10 0,20-11 1 0,-20 11 0 0,28-10 0 0,-9 3-8 0,3 0 0 15,-3 0 0-15,-1 2 2 0,-3 1 0 16,2 3 0-16,-2 1 1 0,4-2 0 0,5 0 7 0,2 0-1 16,2 1 0-16,-2 1 0 0,-2 0 2 0,0 0 2 0,1 0-1 15,1 1 1-15,4 3 3 0,1-1 1 0,-1 1 0 16,5-1 0-16,3-3 1 0,1 2 1 0,2-2-1 15,0-2 1-15,-2 2 2 0,4-3-1 0,0 3 1 16,0 3 0 0,-6-3 7-16,-4 2 1 0,5 0-1 0,3-2 0 0,-4-2 6 0,2 0 1 0,2 2 0 15,-2 0 0-15,4 0 2 0,2 0 0 0,-1 0 0 16,3-3 2-16,-4 3-2 0,-2 0 0 0,2-2 0 16,0 2 0-16,1 2-1 0,3 1 2 0,-4-3-2 15,-6 2 1-15,-3 1-2 0,-3 1 1 0,1-1 0 0,-4 1 0 16,3-1 1-16,1 1 1 0,-2-1-1 15,0 1 0-15,-2-1-5 0,0 1-1 0,3-1 1 0,3 1-1 0,7-3 0 32,-2 1 0-32,0 0 0 0,0-2 0 0,-1-2 0 0,-3 0-1 0,-2 1 1 0,-1-1-1 0,-4 2-3 15,0 0 2 1,0-2-1-16,0 0 0 0,0 1-3 0,0-1 0 0,-4 2 0 0,2 0-1 0,2-2 1 0,2 2 1 16,0 0 0-16,0 0 0 0,-3-3-1 0,3 1 1 15,0 0 0 1,-2 0 0-16,2-1-2 0,-2 0 1 0,3-1-1 0,-3-1 1 0,2-2-2 0,0 0 1 15,0 0-2-15,2 0 2 0,-6 0-1 0,3 0-1 0,-2 0 1 16,-1 1-1-16,-2-1 0 16,-2 0 1-16,2 2-2 0,-1 1 2 0,-1 2-2 0,-7 2 1 0,2 0-1 15,0-1 2-15,-1-1-2 0,-1 2 1 16,-2 2-1-16,-2-1 2 0,-3 1-2 16,1 0 1-16,2 0-1 0,1-1 2 0,-3 1-2 0,0 0 1 0,1-1-1 15,-1 1 1-15,0 2-1 0,1-4 1 0,1 1-1 16,2 1 1-16,-4 0 0 0,2 1 1 0,0 1 0 0,2-1-1 15,2 1 1-15,0-1 1 0,-4 1-2 0,-1-1 2 16,-1 0 0-16,0-3-1 0,-1 2 1 0,-3 0 1 16,-5-2-2-1,10 3-1-15,-10-3 1 0,7 4-1 0,-7-4 0 16,8 3 1-16,-8-3-1 0,7 4 1 0,-7-4-2 16,9 5 2-16,-9-5-2 0,6 7 2 0,-6-7-2 15,13 7 1-15,-5-2-1 0,-3 4 2 0,1-1-3 0,-4 1 2 16,-1 0-2-16,1 1 2 0,0-3-3 0,0 2 1 15,-2-2 0-15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14T08:28:02.22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15046 15423 853 0,'-4'1'0'0,"4"-1"0"16,-7 0 0-16,7 0 2 0,0-5-1 0,0 5 0 0,-2-7 0 0,2 7 26 0,-6-8 0 0,6 8 0 15,2-12 0-15,-2 12 7 0,8-14 2 0,-8 14 0 16,5-14 0-16,-5 14-4 16,13-10 0-16,-13 10 1 0,15-14-1 0,-15 14-9 15,13-16-1-15,-13 16 1 0,15-12 0 0,-15 12-6 0,22-16 0 0,-22 16 0 16,19-15 1-16,-19 15 0 0,24-12 1 15,-24 12-1-15,21-14 1 0,-21 14-1 0,22-12 0 0,-22 12 0 0,28-5 0 16,-28 5 6-16,28-4 1 0,-28 4 0 16,35-2-1-16,-12 2-1 0,1-1-1 15,0-1 1-15,-5 0-1 0,-1 2 0 0,1 0 1 16,2 0-1-16,1 0 2 0,4 0 2 0,0 2 1 16,0 1-2-16,2-1 2 0,-4 0 1 0,2 0 2 0,-1-1-2 15,-5 1 1-15,1 0-3 0,-3 1 0 0,5 1-1 16,1-3 2-16,4-1 1 0,2-1 1 0,-1-1 0 15,1 0 0-15,-2 0-2 0,2-1 1 0,0 1 0 16,-2 2 0-16,2 0 3 0,-1 0 1 0,1 0-1 16,2 0 0-16,-4 0-4 0,0 0 1 0,3 0-1 15,3 2 1-15,0 1-6 0,-3 1 0 0,1-2 0 16,0-1 0-16,3 1-4 0,2-2 1 0,-3-2-1 16,1 1 1-16,-3 1-4 0,0 0-1 0,-1-2 1 0,-1 0-1 0,0 0 0 0,-4 1 0 0,4 1 0 15,-4 0 1-15,4-2-5 0,-4 0 1 0,4 2 0 16,1 2 0-16,-1 0-2 15,5-1 0-15,-1 1 0 0,-2-2 0 0,-6-2-1 0,4 1 1 16,-4-1 0-16,0 0 0 0,0 1-2 16,0-1 1-16,0 0-1 0,0 0 1 0,-2 1-2 0,0-1 0 0,-1 0-1 0,-3-1 1 15,1 1-2-15,-1 0 2 0,1 2-1 0,-1-5 1 0,1 2-3 16,1-1 2 0,-3 2-1-16,-4 2 1 0,0 0-1 0,-2 2 1 0,0 0-1 15,-2-2 2-15,-2 0 0 16,1 0-1-16,1 0 1 0,4 0-1 0,-2 0 1 15,2 0 1-15,-4 0-1 0,0 0 1 0,0 0-2 0,2 0 0 16,-5 0 1-16,-1-2 0 0,-7 2-1 16,11 0 1-16,-11 0-1 0,8-2 2 0,-8 2-1 15,3 0-1-15,-3 0 1 0,0 0 0 0,0 0-1 0,0 0 1 16,0 0-1-16,0 0 1 0,0 0-2 0,0 0 2 16,0 0 0-16,0 0-1 0,0 0-1 0,0 0 0 15,0 0 1-15,2 2-1 0,2 5 0 0,0 3-1 0,-2 6 0 16,-2 5 1-16,0 3-2 0,0 2 1 0,0-7-1 15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14T08:28:03.54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14798 16842 1107 0,'0'0'27'0,"0"0"141"0,0 0 1 0,0 0-1 0,7 7 0 16,-7-7-99-16,4 3-1 0,-4-3 1 0,8 4-1 0,-8-4-42 0,11 7 1 0,-11-7-1 16,18 6 1-16,-18-6-14 0,19 7 1 0,-19-7-1 0,28 6 2 15,-28-6-10-15,30 1 2 0,-30-1-1 0,30-5 0 16,-30 5-2-16,37-7-1 0,-17 5 0 0,3 2 2 0,-3 0-1 16,5-1 2-16,-1 1 0 0,-4 0-1 0,3-2 2 15,-3 0 1-15,1 1-1 0,-1-1 0 0,1-2 2 16,-3 1 0-16,3-1 0 15,1 1 1-15,2 0 1 0,1-3 0 0,-3 1 0 16,0 0 0-16,2 1 0 0,-3 3 2 0,1 1-1 16,4 0 0-16,0 0 3 0,4 1 1 0,-5 3-1 0,-1-1 1 15,-2 1-1-15,-3-1 0 0,3 1 0 0,2-2 1 16,1 1-2-16,1 0 1 0,-2-1 0 16,-2 0-1-16,2 0-2 0,1-1 2 0,1 1-2 15,2-2 2-15,1-2-3 0,3 1 1 0,0-3 0 0,0 1 0 0,-1-1 0 0,1 1 2 0,0-1-1 16,-1 3 1-16,-3 1-1 0,2 0 1 0,2 0-1 15,-6 0 1-15,4 1-4 0,1 3 1 0,-5-1 0 16,4 1 0-16,-4-1-2 0,0 2 0 0,2 2 0 16,-4 0 0-1,3-2-2-15,-1 1 1 0,0-1 0 0,2 0-1 16,3-2 0-16,-5 1 0 0,1-1 0 0,-5 1-1 0,2-1 0 16,-5 1 0-16,1-1-1 0,3 1 2 0,3-1-3 15,0 1 1-15,-2-1-1 0,0 1 2 0,-5-1-3 16,-1 0 2-16,1 1-2 0,0-1 2 0,-1 1-1 0,-3-2 2 15,2-1-1-15,-2 3 1 0,0-1-1 16,0 1 0-16,2-1 0 0,-6-1 0 0,2 0 1 16,0-1 1-16,0 1-2 0,0 0 2 0,0 0-1 15,-2-2-1-15,2 0 1 0,2 0 1 0,0-2-2 16,-2 0 1-16,0 2-1 0,2 0 1 0,0 0-2 0,0 0 2 16,0 0 0-16,0-2-1 0,1 2-1 0,3 2 0 15,0 0 1-15,-3 0-1 0,3 1 0 0,0 0 0 16,-1 1 0-16,1-1 1 0,1-1-3 0,1 0 2 15,-2 1-2-15,-3 2 1 0,-1 2-1 0,-4-1 1 0,1-1-1 16,1 0 0-16,2-2-1 0,-1-1 2 0,1 2-1 16,0-1 0-16,0 1-1 0,0-1 1 0,-2 0 1 15,-2 1-1-15,-1-1 0 0,-3-1 0 0,-7-2 1 16,6 4-1-16,-6-4 0 0,7 3 0 0,-7-3 1 16,8 4-1-16,-8-4-1 0,7 3 1 0,-7-3 0 15,9 3 1-15,-9-3-1 0,4 4 0 0,-4-4 0 0,4 3 1 16,-4-3-1-16,3 4 0 0,-3-4 0 0,4 2 1 15,-4-2-1-15,4 0 0 0,-4 0 0 0,0 0 1 16,0 0-2-16,0 0 1 0,0 0 0 0,0 0 0 16,0 0 0-16,0 0-1 0,0 0 0 0,0 0 0 15,0 0-1-15,0 0 0 0,0 0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14T08:28:15.2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8918 2494 426 0,'0'0'0'0,"0"0"0"0,0 0 0 0,0 0 0 0,-2-9 1 0,2 9 0 0,0-7 0 0,0 7 5 0,0-2 1 0,0 2-2 0,0 0 2 0,0 0 10 0,0 0 1 15,0 0-1-15,0 0 1 0,0 0 25 0,0 0 2 0,0 0 0 16,0 0 0-16,0 0-23 0,0 0 2 16,0 0-2-16,0 0 2 0,0 0 2 0,0 0 0 0,0 0-1 15,0 0 1-15,0 0 6 0,0 0 0 0,0 0 1 16,0 0-1-16,0 0-1 0,0 0 0 16,0 0-1-16,0 0 2 0,0 0-1 0,0 0 1 15,0 0-1-15,-4-3 2 0,4 3 2 0,-4-3 1 0,4 3 0 16,-5 0 1-16,5 0 6 0,-13 0 0 0,13 0-1 15,-17 3 2-15,17-3-5 0,-17 5 1 0,17-5-1 16,-15 4 0-16,15-4-3 0,-13 3 0 0,13-3 0 16,-13 0 0-16,13 0 0 0,-15 0 0 0,15 0-1 0,-15 9 1 0,15-9-5 15,-13 3 0-15,13-3 1 0,-13 0-1 16,13 0-1-16,-15 0 2 0,15 0-1 0,-15 0 1 16,15 0-6-16,-18 0 1 0,18 0 0 0,-19 5 1 0,19-5-3 15,-24 4 0-15,24-4-1 0,-21 3 2 0,21-3-6 16,-24 6 1-16,24-6-1 0,-18 3 1 0,18-3-5 15,-19 0 0-15,19 0-1 0,-22 0 2 0,22 0-2 0,-25-3-1 16,25 3 1-16,-26-4-1 0,26 4-2 0,-26-5-1 16,26 5 0-16,-26-4 0 0,26 4-3 0,-30-3 0 15,30 3 0-15,-26-2 1 0,26 2-2 0,-31-3-1 0,31 3 1 16,-30-4 1-16,30 4-2 0,-19 0-1 16,19 0 1-16,-19 0 1 0,19 0-3 0,-24 0 1 0,24 0-1 15,-24-3 2-15,24 3-3 16,-30-2 0-16,30 2 1 0,-26 0 0 0,26 0 1 0,-20 0-1 0,20 0 1 15,-19 5-1-15,19-5 0 0,-19 4-1 16,19-4 0-16,-24 3 2 0,24-3-2 0,-26-7 0 0,26 7 1 16,-35-3 0-16,16 1-1 0,0 2 0 0,1 0 0 15,5 0 1-15,0-3-2 0,1 3 1 0,-1-4 0 16,0 4 0-16,-5 4-1 0,-1-4 2 0,2 0-2 0,4 0 1 16,0 0-1-16,6 0 1 0,-4 0-1 0,-2 3 0 15,-4-1-1-15,4 1 1 0,0 1 1 0,0-1-1 0,-4-3-1 16,4 2 1-16,0 1-1 0,0-3 2 0,0 4-2 15,-2-4 1-15,0 3 0 0,2-3 1 16,0 0-1-16,-4 0 0 0,4-3 0 16,-6 3 1-16,3-4-1 0,-3 4 0 0,4-3 0 0,-4 1 1 0,1 2-1 15,-1-3 0-15,1 3 0 0,-1 0 2 0,-3 0-2 16,1 0 0-16,-1 0 0 16,3 3 1-16,4-3-2 0,-3 0 1 0,1 0 0 15,2 0 0-15,-4 0 0 0,2-3 0 0,-1 3 0 0,-1 3 0 16,1-3-1-16,-3 2 2 0,2-2-1 0,1-2 0 0,1 2-1 15,-2-3 2-15,4 3-2 0,-1-4 1 0,3 4-1 16,-4 4 0-16,2-1 0 0,-7-3 1 0,1 2 0 0,-9-2 0 0,4 0-1 16,4 0 1-16,3 3-1 0,4 1 0 15,-3-4 1-15,-1 3 0 0,0-3-1 0,-5 0 1 0,4 0 0 16,-3 0 1-16,5 6-1 0,-3-3 0 0,-1-3 0 16,1 2 1-16,-3 1-2 0,4-3 1 0,-5 4 0 15,1-4 1-15,0 0-1 16,0 0 0-16,0 0 0 0,-1 0 1 0,3 0-2 0,-2 0 1 0,0 0-1 0,-1 3 1 0,-1-1-1 15,2 1 0-15,0-3 1 0,0 4 0 0,-1-4-2 16,1 1 1 0,2 3 0-16,-2-4 0 0,-1 0-1 0,1-4 1 0,-2 4-1 0,-2 0 1 0,0 0-1 15,-2 0 2 1,-1 0-2-16,-1 0 1 0,8 0-1 0,-1 0 0 0,-1 0 0 16,2 0 1-16,-2 0-1 0,-2 0 0 15,4 0 0-15,2 0 1 0,-3 0-1 0,1-1 0 0,-2 1 0 16,-2-4 0-16,2 4 0 0,-6 0 0 0,6 0 0 15,-4 0 0-15,6 0 0 0,-6 0 0 0,4 4 0 0,2-3 1 0,0 3-1 0,-2-1 1 16,2 1-1-16,3-2 1 16,-1 1-1-16,3-3 1 0,0 3-1 0,-1-3 2 0,1 4-2 0,-3-4 1 15,1 0 0-15,3 0 0 0,-3 0-1 0,-3 0 1 0,0 5 0 16,0-5 0-16,-2 4-1 16,-4 1 0-16,13-2 0 0,2 1 1 0,-4 1-1 0,3-2 0 15,6 3 0-15,-1-3 0 16,-2 0 0-16,2-1 0 0,-2 2 0 0,0-1 0 0,0 1 0 0,-4-3 0 0,0 3 0 15,2-4 0-15,-3 0 0 0,5 0 0 0,2 3 0 16,-3-3 0-16,7 0 0 16,-4 0 0-16,11 0 0 15,-11 0 0-15,11 0 0 0,-11 5 0 0,11-5 0 0,-10 4 0 16,10-4 0-16,-11 3 0 0,11-3 0 0,-13 2 0 0,13-2 0 16,-11 4 0-16,11-4 0 0,-8 3 0 0,8-3 0 0,-5 5 0 0,5-5 0 0,-8 7 0 15,8-7 0 1,-9 5 0-16,9-5 0 0,-9 12 2 0,3-3-2 0,2-2 0 15,1 7 0-15,-3 1 1 0,2 3-1 0,2-3 0 16,-1 6 0-16,3-4 1 0,0 4-1 0,0-5 0 0,3 1 0 16,-3-1 1-16,2-3-1 0,2 3 0 0,-2-4 0 0,2 0 0 0,-3 0 0 15,-1-3 0-15,0 3 0 16,0 0 0-16,0-1 0 0,0 1 0 0,0 3 0 0,0-3 0 16,0 4 0-1,0 1 0-15,0-5 0 0,2 2 0 0,2 2 0 0,-4-4 0 16,2 0 0-16,2 0 0 0,-4-3-1 0,-4 0 1 15,4 3 0-15,0 0 0 0,0 0-1 0,0 0 1 0,0-3 0 16,0-1 0-16,0 1-1 0,0-4 1 0,0-5 0 16,4 10 0-16,-4-10-2 0,0 11 2 0,0-11 0 15,0 7 0-15,0-7 0 0,5 8 0 0,-5-8 0 16,2 7 0-16,-2-7 0 0,6 6 0 0,-6-6 0 16,2 12 0-16,-2-12 0 0,3 8 0 0,3-1 0 15,-4-2 0-15,-2-5 0 0,7 13 0 0,-1-8 0 16,1 2 0-16,3 1 0 0,-3-2 0 0,-1 0 0 15,1-2 0-15,1 1 0 0,1-1 0 0,-2 1 0 0,4-5 0 16,2 3 0-16,-1-3 0 0,3 4 0 0,1-4 0 16,3 0 0-16,-4 0 0 0,7 0 0 0,-3-4 0 0,1 4 0 15,3 0 0-15,-3 0 0 0,4 0 0 0,-5 0 0 16,2 0 0-16,1 0 0 0,-3 0 0 0,1 0 0 16,2 0 0-16,1 0 0 0,-1 4 0 0,2-4-1 15,2 1 1-15,1 3 0 0,2-4 0 0,-3 0-1 0,4-4 1 16,-6 3 0-16,1 1 0 0,1 0-1 15,-2 0 1-15,8 0 0 0,-3 0 0 0,3 1-1 0,0-1 1 16,-2 4 0-16,1-4 0 0,1 3 0 0,-2-3 0 16,-4 2 0-16,0 2 0 0,2-4 0 0,-6 0 0 15,8 0 0-15,0 0 0 0,2 0 0 16,-1 0 0-16,1 0 0 0,0 0 0 0,-3 0 0 0,1 3 0 0,0-3 0 16,-4 3 0-16,0-1 0 0,4 2 0 0,-4-4 0 15,4 3 0-15,0-3 0 0,-2 0 0 0,2 0 0 16,-1-3 0-16,-1 3 0 0,0-4 0 0,9 2 0 15,1-1 0-15,1 0 0 0,2-3 0 0,-9 6 0 16,-1-3 0-16,-1 3 0 0,-2 0 0 0,2 0 0 0,0 0 0 16,-4 0 0-16,4 0 0 0,-3 0 0 0,3 0 0 15,2 0 0-15,0 0 0 0,3-4 0 0,-3 4 0 16,3 0 0-16,-3 0 0 0,-2 4 0 0,-2-4 0 16,1 3 0-16,-3-1 0 0,4 2 0 0,0-4 0 15,2 0 0-15,-1 0 0 0,5-4 0 16,-3 2 0-16,5 2 0 0,-1-3 0 0,-7 3 0 0,1 0 0 0,-1 0 0 15,-4 0 0-15,0 3 0 0,2-3 0 0,-2 2 0 0,-1-2 0 16,1 0 0-16,-2 0 0 0,2 0 0 0,-2 0 0 16,0 0 0-1,-3 0 0-15,1 4 0 0,3-4 0 0,-5 0 0 16,4 0 0-16,-3 0 0 0,1 0 0 0,-7 0 0 0,2 0 0 16,1 0 0-16,-3 3 0 0,2-3 0 0,2 3 0 0,-3-3 0 15,3 2 0-15,-6 2 0 0,2-4 0 0,2 3 0 0,-4-3 0 0,-2 2 0 16,-3 0 0-16,3-1 0 0,-4 3 0 0,14-4 0 15,-3 3 0-15,5-3 0 0,-8 2 0 16,-4 1 0-16,0-3 0 0,2 0 0 0,-2 0 0 16,8 0 0-16,1 4 0 0,3-4 0 0,-5 0 0 0,5 0 0 15,1 0 0-15,0 0 0 0,2 0 0 0,-2-4 0 16,1 4 0-16,-1-3 0 0,0 1 0 0,0-1 0 16,2-2 0-16,-5 1 0 0,1 1 0 0,-1-3 0 0,1 0 0 15,-3 0 0-15,1-2 0 0,4 1 0 0,-5 2 0 16,5-4 0-16,0 5 0 0,3-2 0 0,-3 0 0 15,0-1 0-15,-4 2 0 0,1 0 0 0,1-2 0 0,-1 2 0 16,1 1 0-16,-12 4 0 16,1-5 0-16,0 2 0 0,0-1 0 15,-3 4 0-15,-1-3 1 0,0 1-1 0,-1 2 0 0,-6 0 0 16,11-3 0-16,-11 3 0 0,11-9 0 0,-11 9 0 0,13-7 1 0,-13 7-1 16,12-9 0-16,-12 9 0 0,7-12 1 0,-1 7-1 15,-5-4 0-15,5-3 0 16,0-3 1-16,-6 1-1 0,0 2 0 0,0-7 0 0,-4 2 2 15,0 1-2-15,-1-1 0 0,-1-1 0 0,0-2 1 0,5 1-1 16,-5 1 1-16,2 1-1 0,-1-4 1 0,1 6-1 16,-5-3 1-16,3-1 0 0,-1 2 0 0,1 0 0 0,-1-2 1 15,1 5-1-15,0-2 0 0,1-1 0 0,1 5 0 16,-2-9 0-16,-3 2 0 0,2 2-1 0,-1-4 1 16,1 4 0-16,-4-4 1 0,-1 2-1 0,1 1 0 0,2 1 0 15,-2-2 0-15,3 5 0 16,-3-1 1-16,4 3 0 0,1-2 0 0,-1 2-1 0,1-1 0 0,6 13 0 15,-6-12 1-15,6 12 0 0,-7-12-1 0,3 7 0 0,2-2 0 16,-3 2-1-16,1-4 1 0,2 2 0 16,0 2 0-16,2 5-1 0,-3-10 1 0,3 10-1 0,-2-5 2 15,2 5-2 1,-6-9 1-16,6 9-1 0,-4-7 1 0,4 7-1 16,-3-2 1-16,3 2-1 0,0-3 1 0,0 3-1 0,0-5 1 0,0 5 0 0,0 0 0 0,0 0-1 15,0 1 0 1,0-1 0-16</inkml:trace>
  <inkml:trace contextRef="#ctx0" brushRef="#br0" timeOffset="13420.3">18135 2696 162 0,'0'0'0'0,"0"0"0"0,0 0 0 0,0 0 0 0,0-5 0 0,0 5 0 0,0 0 0 0,0 0 0 0,0 0 1 0,0 0-1 0,0-3 1 0,0 3 3 0,0 0 0 0,0 0 1 16,0-4-1-16,0 4 5 0,0 0 0 0,0 0 0 0,0-3 0 0,0 3 1 0,0 0 0 15,0 0 1-15,0 0 0 0,0 0-1 16,-2 0 1-16,2 0-1 0,-3 0 1 0,3 0 2 16,-8 0 0-16,8 0 0 0,-9 7 0 0,9-7 0 15,-15 3 2-15,15-3 0 0,-15 5-1 0,15-5 3 0,-24 4 1 16,24-4-1-16,-23 0 1 0,23 0 0 0,-22 0 0 16,22 0 0-16,-28-4 0 0,28 4-4 0,-32-3 2 0,32 3-1 15,-35 0 0-15,35 0 4 0,-32 0 0 0,32 0 0 16,-28 0 1-16,28 0 0 0,-22 0 0 0,22 0 0 15,-26 0 1-15,26 0 1 0,-35-2-1 0,35 2 0 16,-32 5 1-16,32-5 1 0,-28 0 1 0,28 0-1 16,-30 0 2-16,30 0-4 0,-30-3 1 0,30 3-1 15,-26 0 2-15,26 0-2 0,-30 0 1 0,30 0 1 16,-29-2-1-16,29 2-2 0,-28-3 1 0,28 3-1 16,-36-4 1-16,36 4-1 0,-33-5 2 0,33 5-1 0,-34-4 0 15,34 4-3-15,-35 0 0 16,35 0 0-16,-30 0 1 0,30 0-4 0,-28 0-1 15,28 0 1-15,-21 6 1 0,21-6-4 0,-18 3 1 0,18-3 0 16,-23 0 0-16,23 0-1 0,-29 0-1 0,29 0 0 0,-30 0 0 0,30 0 0 16,-30 0 2-16,30 0-2 0,-26 0 1 0,26 0-3 15,-26 0 1-15,26 0-1 0,-22 0 1 0,22 0-2 0,-27 0 0 16,27 0 0-16,-33 0 1 16,14-3-1-16,1 1 0 0,1 2 0 0,-2 0 1 0,-1 0-4 0,-3-4 2 15,1 4-1-15,2 4 0 0,1-2-1 0,2 1-1 16,2 1 1-16,-3-4 0 0,-1 3-1 0,6-3 0 0,0 0 0 15,-2 0 0-15,0 0 3 0,-2 0 0 0,2 0-1 16,-3 0 2-16,-6 0-1 0,1 0 0 0,1 5-1 16,-1-5 2-16,3 0-2 0,1 0 0 0,1 0 1 15,-1 0 0-15,2 0 1 0,2 0 0 0,-1 0 0 32,-5 0 1-32,-1-3-3 0,-2 1 2 0,-1 2 0 0,1 0 0 0,2 0-1 0,-1-3-1 0,-1 3 1 0,0 0 0 15,2 0-2 1,-6 0 2-16,2 0-1 0,1-4 0 0,7 4 0 0,3-3 0 0,-2 1-1 0,-2 2 1 15,1-4-2-15,1 1 1 16,0 1-1-16,-1 2 1 0,-1-3-2 0,0 3 1 16,1-4-1-16,-1 4 1 0,0-3 0 0,1 1-1 15,-1 2 1-15,0 0 0 0,-1 0-1 0,0 2 1 0,1-2-1 0,4-2 2 0,4 2-1 16,-2 0 1-16,3 0-1 0,1 0 1 0,0 0-1 16,-1 0 1-16,-3 0-1 15,2 0 2-15,0 2-5 0,-2 1 1 16,0 1-1-16,-4-4 1 0,4 0-2 0,0 0 0 15,0 0 0-15,-6 0 1 0,6-4-2 0,-5 4 1 16,1 0 0-16,-2 0 0 0,-1-3-1 0,1 3 1 16,1 0 0-16,-1 0 0 0,4 0 0 0,2 0 0 15,0 0 0-15,0 0 0 0,-2 0 0 0,0 0 0 16,0-2 0-16,-3 2 0 0,-1-3 0 0,0 3 1 0,1 0-1 16,-1 0 1-16,0-4 3 0,3 4-1 0,-3 0 1 15,0 0 0-15,1 0 3 0,-3 0 0 0,3 0-1 16,-5 0 1-16,5 0 1 0,3 4 0 0,-4-4 0 15,0 0 1-15,-5 0 0 0,2 0-1 0,0 0 1 16,3 3 0-16,0-1 0 0,3 1 0 0,-3 1 0 0,-2-1 0 16,3 2-1-16,-6-5 0 0,1 4 0 0,3-4 0 15,3 2-8-15,2 1 1 0,-4-3-1 0,1 0 1 0,-1 0-2 16,6 0 1-16,-6 0-1 0,1 0 1 0,-1 0-4 16,-3 0 1-16,1 4 0 0,3-1-1 0,-5-3 2 15,3 2 1-15,3 1 0 0,2-3 0 0,-3 4 1 16,-1 1 0-16,6-2 0 0,0-3 0 0,3 4 0 15,3-4 0-15,7 0 0 0,-11 2 1 0,3-2-1 0,1 0 0 16,7 0 0-16,-9 3 0 0,9-3-1 16,-6 7 1-16,6-7-1 0,-9 2 1 0,9-2-3 0,-13 3 1 15,13-3 0-15,-6 4 1 0,6-4-5 0,-4 1 2 16,4-1-1-16,-7 4 1 0,7-4-3 0,-2 7 0 16,2-7 0-16,-6 5 2 0,6-5-3 0,-3 9 0 15,3-9 0-15,-4 6 2 0,4-6-2 0,-4 6 1 0,4-6 0 16,-2 12 0-16,-1-7 2 0,1 2-1 0,2 2 1 15,0-1-1-15,0-1 2 0,0 2-1 0,2 3 1 16,-2 0 0-16,0 0 0 0,0 5-1 0,0-5 1 16,0 2 0-16,0-2 1 0,0 1 1 0,0-7-2 15,0 3 2-15,0-4 1 0,0 2 1 0,0-2-1 16,0 2 1-16,3 2 0 0,-3-4 0 0,0 7 0 16,0 0 0-16,0 2 1 0,0 2 1 0,0-7 1 0,0 3-1 15,0-4 3-15,0 3 1 0,0-3 0 0,0-2 0 0,0 0-1 16,0 3 0-16,0-9 0 0,0 9 1 0,0-9-4 15,2 8 1-15,-2-8-1 0,4 7 2 0,-4-7-3 16,4 9 0-16,-4-9 0 0,3 5 0 0,-3-5-1 16,6 7 0-16,-6-7 0 0,2 9 1 0,-2-9-1 15,7 8 0-15,-7-8 0 0,12 9 0 0,-12-9 0 0,11 9 0 16,-11-9 0 0,13 7 0-16,-6-2 0 0,1-2 0 0,1 2 0 0,0 2 1 15,2-5-1-15,1 2 0 0,3-1 0 0,-1 0 0 0,1 3 0 16,2-6 0-16,-2 3 0 0,-2-3 0 0,2 2-1 0,-2 0 1 15,2-1 0-15,0 3 0 0,0-4-1 0,2 3 1 16,3-3-1-16,1 0 1 0,-1 0-1 0,1 0 0 16,-8 0 0-16,0 0 1 0,0 0-1 0,-2 0 0 0,7 0-1 15,1 0 2-15,0 0-1 0,-1 2 0 0,3-2 0 16,1 0 1-16,2 0-1 0,-3 0 0 0,3 0 0 16,0 0 1-16,2-2-1 0,-1 2 1 0,1 0 0 15,-4-3 0-15,2 3 0 0,2 0 0 0,1 0 0 16,-1 0 0-16,2 0 0 0,-4 0 0 0,2-4 0 0,0 3 1 15,-2-1 0-15,2 0 0 0,4 2 0 16,0-3 0-16,0 3 1 0,1-4 1 0,1 2-1 16,0 2 0-16,1 0 5 0,1-3 1 15,-8 3 0-15,4 0-1 0,-2 0 6 0,0 0 0 0,3 0 1 16,-3 0-1-16,2 0-4 0,2 0 1 16,-1 0-1-16,3 0 1 0,-2 0-2 0,-3 0 0 0,-3 0 0 0,-1 0 1 0,-1 0 0 15,2 0 0-15,-2 0 0 0,-1 0 1 0,1 0 0 16,-2 0 0-16,-3 0 0 15,1 0 0-15,-1 3-4 0,0-3 0 0,3 2-1 0,-2 2 2 0,3-4-4 0,-1 0 1 16,1 0-1-16,1 0 1 0,-4 0-1 16,3 0-1-16,-3 0 0 0,1 0 0 0,1 0 0 0,-3 3 0 15,5-3-1-15,-6 2 1 0,5-2-2 0,-1 0 1 16,2 2 0-16,-5-1 1 0,5 3-1 0,-5-4 0 0,1 3 0 16,1-3 0-16,1 2-1 0,-1 1 1 15,-3-3-1-15,1 0 1 0,-2 0-1 0,-1 0 1 0,-6 0-1 16,1 0 2-16,0 0-2 0,2 0 0 0,8 4 0 15,1-4 0-15,-3 3 0 0,1-3 0 0,-3 0 0 16,-2 2 0-16,2 2 0 16,-4-4 0-16,-6 0 0 0,2 0 0 0,1 0-2 15,-1 0 2-15,10 3 0 0,-1-3 0 0,1 2 0 16,0 1 0-16,3 1 0 0,2-4 0 0,0 3 0 0,1-3 0 0,-1 2 0 0,-4-2 0 16,3 3 0-16,-3-3 0 15,6 0 0-15,0 4 2 0,0-4-2 0,1 2 0 16,-5-1 0-16,0 1 0 0,1 1-2 0,-3-3 2 15,4 4-1-15,-5-4 1 0,3 2-3 0,-1 1 1 0,1-3-1 0,-1 0 1 0,1 0-1 16,0 0-1-16,-3 0 1 0,2 0 0 0,-1 0-3 16,-1 0 2-16,3 0-1 0,-1 0 1 0,1 0-2 15,-2-3 2-15,-1 1-1 0,0 2 1 0,-1 0 2 16,1 2 1-16,-2 1 0 0,-2-3 1 16,-1 4 0-16,1-4 0 0,2 3 0 0,-4-3 0 0,2 0 1 15,0 0 0-15,-6 0 1 0,1 0-1 0,3 0 3 0,-4 0 1 16,0 0-1-16,1 0 1 0,-1 0-2 0,0 0 1 15,1 0 0-15,-3-3 0 0,1 3-1 0,-1-4 0 16,0 4-1-16,1-3 2 0,-1 1-3 0,1 2 1 0,-1-4-1 16,-1 4 1-16,-6 0-2 0,11-5 1 0,-11 5-1 31,9-3 2-31,-9 3-2 0,8-4 0 0,-8 4 0 0,7-3 1 0,-7 3-1 0,8-5 0 0,-8 5 0 16,7-12 1-16,-3 6-1 0,0-1 1 0,-1-1-1 15,1-1 1-15,0 0 1 0,-2 3 2 0,1-8-2 16,1-2 1-16,2 4 2 0,-6-4 0 0,2 8 0 15,-1-1 0-15,-1 1 2 0,0-1 1 0,0-7 0 0,2 2 0 32,0-1-2-32,-2 3 2 0,0-4 0 0,0 2 0 15,0-3-2-15,0 1 0 0,0 8 0 0,-2-1 1 16,0-3-3-16,1 2 1 0,-5-8-1 0,0 4 2 16,1-1-3-16,1-1 2 0,-2 8-1 0,3-1 1 0,-1 0-3 15,0 1 1-15,2-1-1 0,-3 2 2 0,1-1-2 16,0-1 1-16,1 0 0 0,1 6 0 0,-4-6-1 0,2 2 1 15,3 2-1-15,-1-4 1 0,2 9-2 0,-4-10 2 16,4 10-1-16,-2-10 0 0,2 10-1 0,-5-7 1 16,5 7 0-16,-4-6 0 0,4 6-1 0,-4-6 0 0,4 6 0 15</inkml:trace>
  <inkml:trace contextRef="#ctx0" brushRef="#br0" timeOffset="16682.95">27494 2705 263 0,'0'0'0'0,"0"0"0"0,0-4 0 0,0 4 0 0,0-1 0 0,0 1 0 0,-5-4 0 0,5 4 1 0,-15-3 0 0,15 3 1 0,-30-2-1 16,10-1 5-16,-3-1 2 0,3 1 0 0,1 1 0 16,4 2 5-16,2 2 2 0,2 1 0 0,2-3-1 0,-1 4-5 15,-1-4 0-15,0 0 0 16,0 0 1-16,-2 0 1 0,0 0 1 0,-2 0-1 16,2 0 1-16,2 0-1 0,-1 0 2 0,-1 0-1 15,-2 0 1-15,-1 0 0 0,-3-4 0 0,4 4 1 0,4 4 1 0,0-4-1 0,0 0 2 16,-1 0 0-16,-1-4-1 0,-2 4 1 15,0-3 1-15,2 3-2 0,2 0 2 0,2 0 7 0,0 0-1 16,-3 0 1-16,-1 0 1 0,-1 0-10 16,-3 0 1-16,-2 3 0 0,0-3 0 0,3 4-5 0,1-4 1 15,0 3 0-15,-2-3 1 0,-2 0-5 16,1 0 1-16,-1 0 0 0,-1 0 0 0,-1 2 0 16,1 1 0-16,-3 1 0 0,-1-4 0 0,0 0 6 15,-2-4 2-15,0 4 0 0,-2-5 0 0,2 5 2 0,0-3 1 0,-2 3-1 16,-2 0 1-16,-4 0-4 0,-1 0 1 0,1 0 0 15,3-4-1-15,1 4 4 0,0 0-1 0,0 0 0 16,2-3 0-16,4 1-1 0,0 2 1 0,-2 0-1 16,0 0 1-16,0-4-3 0,0 4 0 0,-1 0 1 15,1 0 0-15,0-3-1 0,-2 1-1 0,0 2 1 0,2-3 0 16,2 3-4-16,2 0 2 0,-1 0-1 0,1 0 1 16,2 3-3-16,1-1 1 0,0 5-1 0,1-5 2 15,-1 1-4-15,2-3 1 0,2 4-1 16,2-4 1-16,-2 3-2 0,0-3 0 0,-1 2 0 15,-3 1 0-15,0-3-2 0,1 4 0 0,-3-4-1 0,1 0 2 0,-1 0 1 16,1 0 0-16,-1 0 0 0,-1 0 1 0,0 0 0 16,-1 0 1-16,1 0 0 0,0 0 0 0,-3 1 1 15,1 3 0-15,0-1 1 0,1-3-1 0,1-3-5 0,0 3 2 16,-1-4 0-16,-1 3 0 0,2 1-3 0,-2-4-1 16,-1 4 1-16,1 0 0 0,2 0-2 0,-1 0 1 0,-1 0-1 15,2 0 2-15,0 0-4 0,-1 0 1 0,1 0 0 16,1 4 1-16,3-3 0 0,-1 3 0 0,0-1 1 15,1-3-1-15,1 4 6 0,2-4 0 0,2 0 0 16,0 2 0-16,2 1 3 0,3 0 1 0,-1 1-1 16,-4-2 1-16,-2 1 3 15,0 1 0-15,0-3 0 0,-1 3-1 0,-3-4-5 16,2 0 0-16,2 0 1 0,-2 0-1 0,1 3 0 0,-3 1 1 0,2-3-1 0,2 3 1 16,2-4-1-1,0 3 1-15,-2-3-1 0,0 2 0 0,1 2-1 0,-1-4 1 0,0 3-1 0,-2-3 1 16,-2 3-9-16,-3-1 0 0,1 2 0 15,3-1 1-15,1 1-2 0,0-3 0 0,1 3 0 0,-1-4 0 0,2 0-1 16,4 0 1-16,0 0-1 16,-3 0 1-16,0 0-3 0,-3 0 1 0,-2 0-1 0,1 0 1 0,-1 0 0 15,0 0 1-15,2 0-1 0,-1 0 0 0,-1 0 0 16,1 0 1-16,1 0-1 16,4 0 1-16,3 0 0 0,5 0 1 0,5 0 0 0,-13 0 0 0,5 0 0 0,1 0 0 31,-1 0 0-31,3 0 0 0,5 0 0 0,-11 0 1 0,3 0-1 0,1 0 1 0,-1 0 1 0,1 0 0 31,-2 0 1-31,-1-4 0 0,1 4-3 0,0 0 1 16,-1-1 0-16,3 1 0 0,7 0-1 0,-6 0 0 0,6 0 0 15,-5 0 1-15,5 0-1 0,-8 0 0 0,8 0 0 0,-7 0 0 0,7 0-1 0,-8 0 1 0,8 0 0 16,-3 0 0-16,3 0-1 0,-8 5 1 16,8-5-1-1,-2 3 1-15,2-3-1 0,-3 0 0 0,3 0 0 0,-4 5 0 0,4-5-1 16,-4 7 1-16,4-7 0 0,-4 6 1 0,4-6-1 0,-3 8 1 0,3-8-1 15,-2 12 1-15,2-8-1 0,0 4 1 0,0 1-1 32,-2 0 1-32,0 3-1 0,0 0 1 0,2 0-2 0,0 0 2 15,-2 2-2-15,2 2 0 0,0 1 0 0,-2-2 1 16,2 1-3-16,2 1 2 0,2-1 0 0,-2 1-1 0,0-1 0 16,0 1 1-16,0-3 0 0,-1 2-1 0,-1-1 0 15,-1-3 1-15,1-12-2 0,0 9 2 0,0 0-1 16,0-1-1-16,1-1 1 0,1 2 1 0,0-1 0 15,0-2 0-15,0 4 1 0,0 0 0 0,0 1 0 16,-1 3 0-16,3-2 0 0,0-4 0 0,0 4-2 0,-1-3 2 16,-1-2 0-16,0 2 0 0,2-4 0 0,0 2 1 15,-4-7-1-15,3 5 1 0,-3-5 0 0,2 7 0 16,-2-7 0-16,0 2 0 0,0-2 0 0,2 3 0 16,-2-3 0-16,4 4 0 0,-4-4 0 0,7 3 1 15,4 2-1-15,2-1 1 0,0 1 0 0,4-2 0 0,6 1 0 16,-1-2 2-16,0 1-2 0,1-3 0 0,1 0 0 15,0 0 0-15,0 0 1 0,2-3 1 0,4 3-1 16,0 0 0-16,0 3 0 0,0-3 2 0,-2 0-1 16,1 0 1-16,1 0-1 0,-2 0 0 0,9-3 1 15,-1 1 0-15,3 2-1 0,0-4 2 0,0 4-2 16,-2 0 2-16,3 0-5 0,-3 4 1 0,2-4 0 0,0 0 0 16,-2 0-1-16,1 0 0 0,4 0 0 0,-2 0 0 15,1 2 0-15,0 1 0 0,1 0 0 0,-1-3 0 16,0 2 0-16,0 0 0 0,-7 0 0 0,0 1 0 15,-1-3 1-15,1 4 0 0,5-4 1 16,-2 1 0-16,2 3-1 0,-2-4 1 0,8 3-1 0,-2 1 2 0,2-3-1 16,-1 3 1-16,-3-4 1 0,0 3-1 0,-2-3 0 0,2 0 1 15,0 0-1-15,0-3 0 0,2 3-2 16,-2-5 1-16,-3 1-1 0,-1 4 1 0,-2 4-2 16,1-4 0-16,-7 5 0 0,1-5 1 0,0 3 0 0,0-1 0 15,-6 2 0-15,-2-4 2 0,3 3-3 0,-3-3 0 0,6 0 0 16,0 3 1-16,2-3-1 15,0 0 1-15,5 2-1 0,-1 2 1 0,1-4 1 0,0 3 1 0,-3-3-1 16,0 2 0-16,-3 0 3 0,1-1 0 0,-4 3 1 16,-1-4-1-16,-1 0 3 15,0 0 0-15,-2 0 0 0,3 0 0 0,-1 0 2 0,0 0 0 0,0 3 0 16,1-1 0-16,-1 1-3 0,0 1 0 0,2-1-1 16,-2-1 2-16,1 2-3 0,-1-1-1 0,0 2 1 0,0-5-1 15,0 4 1-15,1-4-1 0,3 0 1 0,-2 0 0 16,2 0 0-16,0 0-1 0,3 0 1 15,-1 0-1-15,2 0 1 0,-1 0 0 0,-10 0 1 0,-1 0 0 0,1 0-2 16,-2-4 2-16,-1 4-1 16,-1-3 1-16,2 1-2 0,-3 2 2 0,3-3 0 15,-2 3-1-15,-1-4-1 0,1 2 0 16,-7 2 1-16,-1 0-1 0,2 0-1 0,0 0 1 0,-1 0-1 16,-3 0 2-16,0-3-5 0,1 3 1 0,-8 0 0 0,11-4 0 0,-11 4-1 15,11-5 0-15,-11 5 0 0,11-3 1 0,-11 3-1 0,12-4 0 16,-12 4 0-16,11-3 0 15,-11 3 0-15,9-2 0 0,-9 2 0 0,8-3 0 0,-8 3-1 16,7-6 0-16,-7 6 0 16,7-6 1-16,-7 6-1 0,8-6 1 0,-8 6 0 0,6-12 0 0,-6 12 0 15,3-8 0-15,-1-3 0 0,0 3 0 0,0-1 0 16,0 0 0-16,0-8 0 0,-1 1 0 0,1-1-2 0,-2-2 1 16,0 10 0-16,0 1 1 0,0-4-2 15,0 3 1-15,2-8 0 0,-2 1 0 0,-2-1-2 0,0 5 1 0,1-6 0 16,-1 3 1-16,-2-3-3 15,0 3 1-15,1-2 0 0,-1 1-1 0,0 0 0 16,0 3 0-16,-1-3 1 0,-1 2 0 0,-1 2 0 16,-1-4 1-16,1 4 0 0,-1 0 0 0,3 0 1 0,-1 0 1 0,2 7-1 15,1-4 1-15,-1 2 0 16,0-1 0-16,-1-1 0 0,-1 0 0 0,1 1 0 0,-1-1 0 16,0 2 0-16,1 2 1 0,-1-4 0 0,1 6 0 0,5 3 0 0,-12-12 0 15,12 12 1-15,-7-9 2 16,7 9-1-16,-8-12 0 0,8 12 1 0,-7-9-1 0,7 9 1 15,-7-8-1-15,7 8 0 0,-6-7 1 0,6 7-1 0,-4-6 2 0,4 6-3 0,-3-6 1 16,3 6 0 0,-4-9 1-16,4 9-2 0,-4-5 1 0,4 5 0 15,-4-4 0-15,4 4-2 0,-3-3 0 0,3 3 0 0,-4-4 1 0,4 4-2 0,-4-1 1 16,4 1 0 0,-4-7 0-16,4 7-1 0,-5-2 0 0,5 2 0 0,-8-7 1 0,8 7-1 15,-9-9 0-15,9 9 0 0,-11-7 1 0,11 7-1 16,-11-5 0-16,0-3 0 15,-3 4 0-15,1-1 0 0,-1 1 0 0,-9-1 0 0,1 5 0 0,-2 5-1 16,-2-1 1-16,-8 8-1 0,0-3 1 0,3 5-2 0,-3 1 1 0,8-10-2 16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14T08:28:54.608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8731 14154 501 0,'-2'0'0'0,"2"0"0"0,2-1 0 0,-2 1 10 15,4-6 1-15,-4 6 0 0,0-3 0 0,0 3-2 0,0-4 1 0,0 4 0 0,0-3 0 0,0 3 1 0,-6-2 2 16,6 2-1-16,0-3 0 0,0 3-2 0,-7-4 0 16,7 4 1-16,-9-5 0 0,9 5-4 15,-15-7-1-15,15 7 1 0,-23-7 1 0,23 7-1 0,-24-7 0 0,24 7 0 16,-26-7 1-16,26 7-1 0,-20-1 1 0,20 1-1 15,-19-9 1-15,19 9 2 0,-30-9 1 0,30 9-1 0,-24-10 0 16,24 10 3-16,-21-10 2 0,21 10-2 0,-18-6 2 0,18 6 2 16,-24-7 1-16,24 7-2 0,-21-6 2 0,21 6 5 31,-24-7 0-31,24 7 1 0,-30-7 0 0,11 3 0 0,1 1 2 0,-1 1 0 0,0 0 0 0,3 1-4 16,1 1 1-16,-4 0-1 0,1-2 2 0,1 0-2 15,2 2 0-15,-4 0 1 0,1 0 0 0,-7 2 1 0,-4-2 1 16,2-2-2-16,3 2 2 0,6-3-4 0,-1-1 1 15,0 2-1-15,-1 1 1 0,-3-1-4 0,3 0 1 16,-4 1 1-16,0-1-1 0,-1 2-1 0,-1 2 0 16,2-1-1-1,-2-1 3-15,2-1-5 0,-1 1 2 0,1 0-1 0,0 0 1 16,0 0-4-16,3 0 1 0,-5 0-1 16,2 0 2-16,-6 0-4 0,0-2 1 0,2 0 1 0,4 0-1 15,-2 2-3-15,-4-3 1 0,4 1 0 0,-2 0 0 0,4 2-1 16,4 2 0-16,-7 3 0 0,3-5 1 0,0 2-2 0,-6-2 0 0,4 0 0 15,0 0 0-15,2 0 2 0,-2 0 0 0,2 0 0 16,-4-2 0-16,1 2 1 0,1-3 0 0,0 1 1 16,2 0-1-16,0 1-3 0,0-1 1 0,-2 0 0 15,1 2 0-15,3 2-4 0,1 0 2 0,-3-2 0 0,4 0-1 32,-3 0 0-32,5 1 0 0,-1 1-1 0,1 0 2 0,-1-2-1 0,4-2 0 0,-4 0 0 0,1 1 1 0,-1 1-2 31,0 0 1-31,1 0 0 0,-1 0-1 0,-5 0 1 0,0 0 1 0,0 0-1 0,-3 0 1 0,1 0-1 15,-7 0 0 1,5 1 0-16,4 3 1 0,-1-1-1 0,5-3 1 0,-4 2 0 0,5 0 0 0,0-2-3 31,-3 0 2-31,2 0-1 0,-5 0 1 0,1 0-3 0,0 2 2 16,3 1-1-16,-3-1 1 0,4-1-2 0,-5 1 2 16,1 2-1-16,-2-1 1 0,-4 2-3 0,-1 2 1 15,1 0-1-15,-2-2 2 0,1 1-2 0,3-1 0 16,1 0 1-16,1 0-1 0,2-1-2 0,4 1 1 15,-5-3-1-15,3-1 1 0,2 3-1 0,1 1 0 0,-3-5 0 16,-1 3 0-16,-5 1 0 0,2-1 0 0,0 1 0 16,2 3 0-16,0-2-1 0,3 0 1 0,-3 0 0 15,0 0 0-15,0 1-1 0,-3 1 1 0,3-4-1 16,0 4 1-16,-2 0-1 0,-2 3-1 0,2-1 1 16,0-2 1-16,2-4-2 0,-3-1 1 0,3 3-1 15,0-3 1-15,-2 1-2 0,2 3 2 0,5 1-1 16,-3-1 1-16,3 0-1 0,0 1-1 0,1-1 1 0,-3 1 0 15,3 0-2-15,-1-1 2 0,2 2 0 0,2 3 0 16,8-1 1-16,-2-1 1 0,1-1 0 0,-3 3 0 0,-2 1 0 16,0 2 0-16,0-1 0 0,0 0 0 0,4-1 0 15,-1 1 0-15,1 1 0 0,0-2 1 0,-1 1 0 16,1-5 0-16,3 3 0 0,1-1 0 0,-3 6 0 16,3-1 0-16,-1 1 1 0,1-2 0 0,-1-1 0 15,4 0 0-15,-4-1 1 0,1 0-1 0,-1 0 0 0,1-2 0 16,3 1 1-16,0-1-1 0,2 0-1 0,2 1 1 15,0-1 0-15,1 1 1 0,-3-1-2 0,2 0 1 16,2 2-1-16,-2 2 1 0,5 0 0 0,5-2-1 16,-1 0 0-16,2 0 1 0,-2-3-2 0,4 1 0 15,2 1 0-15,-4-1 1 0,3 1-1 0,-1 1 0 0,4 0 0 16,0-2 0-16,-1-1 0 0,5 0 0 0,-3-1 0 16,-1-1 0-16,5-2-1 0,0-1 1 15,2-1 0-15,-2 1 0 0,1 1-1 0,3 0 1 0,1-1 0 16,1-3 0-16,2 1-1 0,3-2 1 0,-1-2 0 15,1 1 0-15,-3-1 0 0,1 0 0 0,22 0 0 16,-13-1 0-16,-4 1 0 0,-5-1 0 0,4 3 0 16,-1-2 0-16,7 2 0 0,-4 0 0 0,-4 0 0 15,2 0 0-15,-5 0 0 0,4 0 0 0,-5 0 0 0,1 0 0 16,1 2 0-16,3-1 0 0,9 3 0 0,-3-2 0 16,3 1 0-16,-2-1 0 0,-8 1 0 0,-1-1 0 0,1 1 0 15,1-1 0-15,1-2 0 0,0 0 0 0,2-2 0 16,-1-1 0-16,-3 3 0 0,-3 2 0 0,5 1 0 15,-5 2 1-15,11-3 0 0,-1 0 0 0,-2 1 0 16,-1 1 0-16,-2-2 1 0,-2-1 0 0,3 1 0 0,-1 0 1 16,6 1 1-16,-4-1-1 0,2 1 2 0,4 1-1 15,-8-1 1-15,0-1 0 0,0 0 1 0,-1-1-1 16,1 1 1-16,0 0 1 0,-3 0-1 0,3-1 1 16,0-1 0-16,-1 0 0 0,1-1-2 0,0-1 2 15,1 0 0-15,-1 0-1 0,0 2 0 0,0 0 1 0,1 0-2 16,-7-1 2-16,1-1-1 0,3-1-1 0,4-1 1 15,1-1 0-15,2 0-2 0,-1 0 1 16,-3 1-1-16,-5 1 1 0,3 1-2 0,-3 0 0 0,3 0 1 16,1 2 0-16,0 0 0 0,0 0-1 0,-7 0 0 15,-2 0 2-15,2 0-3 0,0 2 1 0,1 0 1 16,-1 0-1-16,2-1-1 0,0 1 2 16,-8 0-1-16,2 0 0 0,-2-1 1 0,0 1-1 0,1 0 1 15,-3-1-1-15,0-1 0 0,3 0 1 0,-5 0-1 0,2 0 0 16,1 0 1-16,-1 0-1 15,-1-1 0-15,1-1 2 0,-2 0-2 0,3-1 1 0,3-1-1 0,-2 1 0 0,0-1 1 16,-1 1-1-16,-1-1 1 0,2 1-1 0,-5 0 0 16,1-3 1-16,3-1-1 0,-5-1 0 0,3-1 1 15,-1-1-1-15,-1-1 0 16,0 1 2-16,-3 0-1 0,1-1 1 0,2-1-1 0,-4 0 2 0,2 0-1 0,1-2-1 16,-5 4 0-16,-2-1 2 0,2 1-1 0,0-1-1 15,-13 11 1-15,12-12 0 0,-9 5-1 16,1 1 0-16,4-7-1 0,-5 1 2 0,5-2-2 0,-6 1 2 15,1-6-2-15,-3-2 2 0,0-2-1 0,-5 1 1 0,-1 1-1 32,1 0 2-32,3 1-2 0,-8 2 1 0,3-4-1 0,-1 4 2 0,-3-1 0 0,4-1 1 0,-6 1 0 15,0 0 0-15,-4 1-2 0,-2 1 1 0,1 1 0 16,-1 3-1-16,-1 0 0 0,1 1-1 0,-5 0 1 16,1 0-1-16,-1 2-2 0,-2-1 2 0,6 4-2 15,-5 0 1-15,3 4-3 0,0-2 1 0,3 1-1 16</inkml:trace>
  <inkml:trace contextRef="#ctx0" brushRef="#br0" timeOffset="449.28">18739 14140 564 0,'9'-1'0'0,"-9"1"0"0,17-2 0 0,-17 2 62 0,2-4 1 0,-2 4-1 0,0-3 1 0,0 3-22 0,0-3-1 0,0 3 0 0,-4-6 1 0,4 6-25 0,-4-7 0 16,4 7 0-16</inkml:trace>
  <inkml:trace contextRef="#ctx0" brushRef="#br0" timeOffset="1823.22">18484 14130 853 0,'0'-2'0'0,"0"2"0"0,-2-1 0 0,2 1 2 0,-2 0 0 16,2 0 0-16,-6-6 0 0,6 6 2 15,-7-3 0-15,7 3 1 0,-11-4-1 0,11 4 0 0,-19-5 0 16,19 5-1-16,-28-7 2 0,9 2-3 0,-1-2 1 16,-1 2 0-16,3 0 0 0,3 0 2 0,2-1-1 15,-2 3 1-15,-2 0 0 0,0 1 2 0,-1-3 0 16,-1 3-1-16,-1 0 2 0,-1-1 14 0,-7-1-1 0,2 2 0 16,0 1 2-16,0-1 6 0,2-3 1 0,-4 1 0 15,0 1 1-15,-4-1-3 0,0 1 0 0,-1 1 0 16,-1-3 1-16,-1 3-4 0,0 2-1 0,-3-1 1 15,3-3 0-15,-2 1-6 0,-1-3 1 0,-1 3-1 16,-2 1 1-16,-7 1-2 0,-2-3 1 16,-1 2 0-16,3 2 1 0,3 2 1 0,-3 0 0 0,3 0 1 15,-2-2-1-15,3-2 0 0,1 0 2 0,-4 2-2 0,-3 0 1 16,1-2-1-16,-5 2-1 0,2-3 0 0,2 1 1 16,3 0-3-16,3 1 0 0,-1-1 0 0,-5 0 0 15,-4 1 1-15,-2-1 0 0,0 0 0 0,2 0 2 0,2 2-6 16,1 2 1-16,1 0 0 0,1-2-1 0,5-2-5 15,1 2 2-15,0 2-1 0,-4 0 0 0,3-1-3 16,-1 1 1-16,0-2 0 0,2 0 0 0,-3-2-2 16,1 1 1-16,0 1-2 0,1 1 2 0,1 3-3 0,-4-3-1 15,1 3 1-15,1-1-1 0,2 1-1 0,2-1 1 16,2 2-1-16,-6 4 2 0,4-4-3 0,2 2 0 16,2 0 0-1,-6-2 1-15,6 4 0 0,-1-4 0 0,-3 2 1 0,4 2-1 0,4-2 3 16,1 3 0-16,-5 0 0 0,1-1 1 0,3 0 3 0,-1-1 1 0,1 1-1 15,-3 1 1-15,3 4 2 0,-4 0-1 0,1 0 0 16,1-2 2-16,1 2-1 0,-1-4 1 0,7 4-1 16,0 0 1-16,6-2-4 0,3-1 1 0,0-1 0 15,1 0 1-15,1 2-3 0,4 2 0 0,0-2 0 0,0 0-1 16,2 1-2-16,1-1 0 16,1 2-1-16,-2 1 1 0,3 4-4 0,-3 0 2 0,4-1-2 0,-3-1 1 15,7 0-2-15,-3 0 0 0,6 1 1 16,-4-1-1-16,2 2-1 0,1 0 0 0,-1 0 0 0,0 0 0 15,2 0 0-15,0 0 0 0,-2 0 0 0,2-1 0 0,2-1-1 16,0-2 1-16,0 1 0 0,-1-2 0 0,5 0-2 16,0-2 1-16,1 2 0 0,4 0 1 0,-3-2-1 15,3 0 0-15,-2 0 0 0,2 2 1 0,1 0-1 0,1-1 1 16,1 0 0-16,3 0 0 0,0-4 0 0,2 1 0 16,-4 1 0-16,3-3 0 0,5 1 0 0,-5 0 0 15,6-1 0-15,4 1 1 0,8-2-1 0,-3-2 0 16,3 0 0-1,-3-1 1-15,1-1 0 0,-1-1 0 0,3 0 0 0,-3-2 2 0,8-2-1 0,-3 0 1 0,1 1 0 32,2-1 1-32,1 0 0 0,3 0 1 0,0 1-1 0,-4 1 1 0,4 1-1 15,-2 1 2-15,-1-2-2 0,5-2 2 0,3 2 0 0,2 0-1 0,2 0 1 16,0 0 1-16,2 0-1 0,0 2 1 16,0 2 0-1,-2-3 0-15,2 1-1 0,-4-2 2 0,2 0-1 16,2 0 1-16,0 0-2 0,2 2 1 0,2-1 0 0,-5 1 1 15,1-2-3-15,0 0 2 0,2 0 0 0,0 0 0 16,1 4-1-16,3-3 1 0,-4 5 0 0,1-3-1 0,-1 1 0 16,2 1 1-16,-1-2-2 0,1-1 2 0,-2-2-1 15,-1 0-1-15,-1 0 1 0,-2 0 1 16,-3 0-2-16,-5 2 1 0,1-2 0 0,5 0-1 0,2 0 1 0,0 0 1 16,-2 0-2-16,0 1 2 0,-5 3-3 15,0-2 2-15,-1-1-2 0,1-1 2 0,-4-1-3 16,-1-1 2-16,3-2-2 0,2 1 2 0,3 1-2 0,2-1 1 15,-5-2-1-15,1-2 0 0,-1 0-1 0,-1-5 1 16,1 1-1-16,1-1 1 0,5 0 0 0,-3 0-1 0,0 1 0 16,-1 3 0-16,-8-1 1 0,0 1-1 0,-2-1 0 15,-4-2 0-15,-3 1 1 0,-6 0-1 16,-2-2 0-16,0-1 1 0,-3 0 0 0,-3-1 0 0,-1-2-1 16,0-1 2-16,-4-2-1 0,0 0 0 0,-2 0 1 15,0-2-1-15,-1-1 0 0,-1-1 1 0,-1-1-1 16,-8 0 1-16,0-1-1 0,-4 1 0 0,-2-2 1 15,1-2 0-15,-3 1 0 0,-1-1 0 0,-4 2-1 0,-4-2 2 16,-2 2-2-16,-1 1 2 0,-4-1-2 0,-1 0 2 0,1 1-2 16,-2-1 1-16,2 4 1 15,0-1-1-15,-2 3-2 0,1 1 0 0,1 1-1 0,4-1 1 0,3 0-2 16,0 4 0-16,4-4 0 0</inkml:trace>
  <inkml:trace contextRef="#ctx0" brushRef="#br0" timeOffset="3365.56">27986 14210 12 0,'-2'-2'0'0,"2"2"0"0,-3 2 0 0,3-2 248 0,-10 1 1 0,10-1-1 0,-11 0 1 0,11 0-231 0,-5-3 1 0,5 3 0 0,-6-4 0 31,6 4-16-31,-8 0-1 0,8 0 0 0,-7-1 1 0,7 1-5 0,-4-2 0 0,4 2 0 0,-3 0-1 16,3 0-15-16,-4-5 1 0,4 5-1 0,-4 0 0 0,4 0-12 15,0 0 1-15,0 0 0 0,0 0 1 0,0 0 7 16,0 0 0-16,0 0 0 0,-2 0 1 0,2 0 8 15,-2 0-1 1,2 0 1-16,-3 0 1 0,3 0 4 0,-10 0 1 0,10 0 0 16,-28 0 0-16,6 2 4 15,-4 1 0-15,2 0-1 0,3-1 1 0,3 0 1 0,-5 0 1 16,1-1 0-16,0 1 0 0,-3 0 12 0,1 0 1 16,0-1-1-16,-2 3 1 0,-2-4 21 0,-4 1 0 15,-1-1-1-15,-3 0 1 0,-3-1 19 0,-2 1 0 0,0-4-1 16,0 3 1-16,2 1 8 0,4 0 0 0,-5 0 0 15,-2 0 1-15,-3 0-17 0,0 0 1 0,-1 0-2 16,-3 0 2-16,-3 0-12 0,-6 0 1 0,2 0-1 16,2 0 0-16,4 0-8 0,-2-2 1 0,-2 2 0 15,-4 0 0-15,0-2 1 0,-1 0 0 0,1 1 0 16,2-1 0-16,0 0-5 0,0-1 0 0,0 1 1 16,4 2-1-16,2-5-5 0,1 1 0 0,1 3 0 15,-1 1 0-15,3 0-2 0,1 0 0 0,0 0-1 16,-1 0 2-16,-1 0-6 0,-3-2 2 0,-2 2-1 0,0 2 0 15,-2-1-1-15,-2 1 0 0,4 0-1 0,1 0 1 16,6 1-2-16,4-3 0 0,1 3 0 0,0 1 0 0,1 1-3 16,2 4 0-16,0-4 1 0,-2 2 0 0,-1-4-3 15,1 4 2-15,2 0-2 0,2-2 2 0,1 1-3 16,1-1 2-16,-3 0-2 0,1 2 2 0,-1 2-2 16,1-3 2-16,1 1-1 0,-3 0 1 0,0 2-2 0,-2 1 0 15,0 1 1-15,0-1 0 0,1 0 1 0,3-1-1 16,-1-2 1-16,-1 0-1 0,-2 0 1 0,0-2-1 15,0 0 1-15,0 0-1 0,3 1 2 0,1 1-1 0,1-2 1 16,3 3-1-16,5 1 0 0,1 1-1 0,3-1 1 16,0 0-1-16,1-1 1 0,3 1-1 0,-1 1 1 15,-2 1-1-15,3-3 1 0,-1 3-1 0,0-1 1 16,1-1-1-16,1 0 1 0,4-3-1 0,2 1 1 16,2 0-1-16,9-7 1 0,-8 11 0 0,4-4 1 0,1 0 0 15,3-7-2-15,-12 10 2 0,7-3-1 0,-1 0 1 16,6-7-2-16,-11 10 2 0,11-10-1 15,-5 11 0-15,5-11-2 0,0 8 2 0,0-8-1 16,-2 7 1-16,2-7-2 0,0 12 1 0,2-3-1 0,3 1 0 16,6 2 0-16,0 2-1 0,4-2 0 0,4-3 0 15,3 1 0-15,3 1 0 0,-3-1-1 16,-2 1 1-16,1-1 0 0,-2 0 1 0,1-1-1 0,2 0 1 0,4-1-1 16,1 1 2-16,1 0-2 15,5-1 1-15,4 3 0 0,2 1 0 0,2-2 0 0,-3-1 1 0,1-1-2 0,0-1 1 16,2 2 0-16,2 0 0 0,2-2-1 0,1-1 1 15,1 1-1-15,-1 2 1 0,5-6-2 0,1 3 1 16,0-1 1-16,-4 0-1 0,1 0-1 0,-1-1 1 0,4-1-1 16,4 1 2-16,6-3-2 0,1 1 1 15,1 0 0-15,-3 1 1 0,-3 1-2 0,0-1 1 0,3 1-1 16,1-1 1-16,1-1-1 0,4 0 2 0,0-1-1 16,-4 1 0-16,1 0-1 15,-5-2 2-15,7 0-1 0,1 0 0 0,3 2 1 16,3 1 1-16,0-1-1 0,-2-2 0 0,-2-2 0 0,1-1 0 0,-1-1 0 15,0 1 1-15,0-1-1 0,0 1 1 0,-2-1-1 16,0-1 0-16,-3-2 0 0,1 0 0 0,0 0 0 16,0 0 1-16,2 2-2 0,0 2 1 0,0-1 1 15,1-1-1-15,-3 0-1 0,2 0 0 16,0-1 1-16,-2 3 0 0,-3 1-1 0,-1 1 2 16,1-5-2-16,-1-1 1 0,-3-1 0 0,1-3-1 15,-3 1 0-15,-2-2 1 0,-5 2 0 0,-4-1 0 0,-1 1-1 0,1-6 2 0,-2 2-2 16,0 0 0-16,-2 1 0 15,-2-1 1-15,-7 2-2 0,-1 3 1 0,-1-1 0 0,-2-1 0 16,-4-1 0-16,-1 0 0 0,-5 0-1 16,-1 0 1-16,-4 0-1 0,0 0 0 0,-4 1 1 15,-3 3 0-15,-4 1-1 0,-4 0 1 0,-2-4-1 16,-1-3 2-16,-5-3-2 0,-1-4 1 0,-2-1 0 0,-4-1 0 0,-3-1 1 0,-4-2-1 0,-4 0 0 16,-4 2 1-16,-2-2 0 0,-3 0-1 0,2 2 0 15,-3 1 0-15,1 4 0 0,0 0 0 16,-4 0 0-16</inkml:trace>
  <inkml:trace contextRef="#ctx0" brushRef="#br0" timeOffset="7688.94">7716 15765 501 0,'0'0'0'0,"0"0"0"0,0-3 0 0,0 3 0 0,0-4 1 0,0 4-1 0,0-1 1 0,0 1 0 0,0 0 2 0,0 0-2 0,0 0 1 15,0 0 3-15,0 0-1 0,0 0 1 0,0 0-1 0,0 0 4 16,0 0 0-16,0 0 0 0,-6 0-1 0,6 0 0 15,-4 0 0-15,4 0 0 0,-1-4-1 0,1 4 2 16,-8 0 1-16,8 0 0 0,-18-3 0 0,18 3 2 16,-28-4 1-16,28 4-1 0,-34 0 0 0,15 0 4 0,-3 0-1 15,2-1 1-15,1 1 1 0,0 1 5 16,1 3 0-16,-1-1 1 0,0 1-1 0,-7-4 7 0,2 1 0 16,-2 1 0-16,-2 0 0 0,4-2 0 15,3-2 1-15,-3 2-1 0,0 0 2 0,0-2-5 0,-2 1 2 16,-1 1-1-16,3-5 1 0,-2 1-5 0,2-1 1 0,-2 0-1 15,-2 1 2-15,4 3-4 0,3-3 1 0,-5 1 0 16,2-3 0-16,-2 1 7 0,-2 0 0 0,2 2 0 16,0-1 0-16,1 1 1 0,3-1 2 15,2 1-1-15,-6 1 0 0,1 2-3 0,1 2 0 0,0 1 0 16,-2 1 0-16,-6-1-6 0,2-1 1 0,-5 1-1 16,1 1 1-16,3-1-7 0,-5 1 1 0,5-3-1 0,-5 1 1 15,3-2-4-15,1-2 1 0,-3 1-1 16,3 1 2-16,0 1 0 0,1 3 2 0,-1-1-2 0,-2 1 2 15,6-1-6-15,0 2 2 0,6 4-2 0,-8 0 1 0,0 1 1 16,1 1 1-16,1-1-1 0,-2 0 1 0,-2 2-1 16,6-3-1-16,-2 1 0 0,4 1 1 0,2 1-2 15,-3 0 2-15,1 0-2 0,0-1 1 0,3-1 1 16,-3-1 1-16,6-1-1 16,-1 1 1-16,6 1 0 0,-4 1 0 0,4-1 1 0,-4 2-1 0,2 2-7 0,4 0 1 15,-2 0-1-15,0 3 1 0,8-1-4 16,-3 3 2-16,-1 1-2 0,3 3 2 0,2-1-3 0,-1-1 1 15,1 0 0-15,4 0 0 0,4-2-2 0,3-2 0 16,1 2 0-16,3 0 0 0,0 2-1 0,2 3 2 16,0-1-2-16,0-3 1 0,0-1-1 0,-2 0 1 0,6-1 0 15,-2-1 0-15,8 0 0 0,-3 1 1 0,-1-3 0 16,1-1 0-16,2-2-1 0,-3-1 1 16,2-3-1-16,3-1 2 0,6 2-2 0,-1-1 1 0,3 1-1 15,2 0 1-15,3-1-1 0,4 1 1 0,-2-2-1 16,4 0 0-16,-6 0-1 0,2 0 0 0,2-2 0 0,2 0 1 15,-4 0-1-15,4 0 0 0,0 1 0 0,0-1 0 16,-4 0 0-16,4-1 0 0,0-1 0 16,0 0 0-16,3-1 0 0,1 0 0 0,-3-2 0 0,-1-2 0 0,6-1 0 15,-3-1 0 1,5 1 0-16,1-2 0 0,-2-1 0 0,0 1 0 0,1 0 0 16,-3 0 0-16,2 0 0 0,-1-1 0 0,1 0 0 15,1-1 1-15,1-2-1 0,0 0 1 0,-2 2-1 0,-3 0 1 0,-1 2 2 16,1 2-1-16,-4 1 0 0,-2-1 0 0,-2-3 3 15,-2 1-1-15,-1 0 1 16,1 0 0-16,-5-2 1 0,1 2 1 0,1-2-2 0,-6-2 2 0,1-1 0 16,-4-2 1-1,-1-2-2-15,-4-2 2 0,5-1-1 0,-5-4 0 0,2 0-1 0,-7 1 2 0,2-1 1 0,-6 0 1 16,2-1-1-16,-2-1 1 0,-1 1 0 0,1-1 2 0,0 1-1 31,-5-3 0-31,-4-1 0 0,-2-1 2 0,-8 1-2 0,3 3 1 0,-7 3 0 0,1-1-1 0,-4 0 0 16,2 2 0-16,-5 3-1 0,-7 1 1 0,1-1 0 15,-2 1 0-15,-2-3-2 0,0 1 0 0,-2 0 0 16,-1-1 0-16,5 1-1 0,-4 0 1 0,0 0 0 16,0 1 0-16,2 2-3 0,-3 0 1 15,1 0 0-15,0 1-1 0,4 0-1 0,2 3 1 0,3-2-2 16</inkml:trace>
  <inkml:trace contextRef="#ctx0" brushRef="#br0" timeOffset="8907.2">17394 16037 1067 0,'-8'-3'0'16,"8"3"0"-16,-9-4 0 0,9 4 73 0,0 0 0 0,0 0 0 0,-2-5 1 0,2 5-5 0,-6-16 1 0,6 16-1 0,-3-15 1 0,3 15-54 0,0-5 0 16,0 5 0-16,0-9 1 0,0 9-13 0,1-9 1 0,-1 9-1 15,8-12 2-15,-8 12-5 0,2-10 0 0,-2 10 0 16,0-5 1-16,0 5-2 0,0-4 0 0,0 4 0 15,0-3 1-15,0 3-1 0,-2-4 0 0,2 4 0 16,-8-8 1-16,8 8-1 0,-16-7 0 0,16 7 0 16,-30-16 1-16,9 7-1 0,3 3 1 0,-1 0-1 15,0 1 1-15,-3-2 4 0,-2 2 0 0,3-2 1 16,1 2-1-16,1-2 6 0,1 0 0 0,-3 0 0 0,-1 0 0 0,-1-1 3 16,-1-1-1-16,0 0 1 0,2 1-1 15,-6 1 1-15,0 2 0 0,0-1 1 0,0-1-1 0,-8 2-1 0,-1 2-1 16,-2-4 0-16,-2 0 2 0,-2 0 3 0,-2-2 0 15,-1 2-1-15,3 2 1 0,0 2-7 0,0 3 2 16,0 0-2-16,-1-2 1 0,-1 2 0 0,2 2 0 16,-3-1 0-16,3 1 1 0,4 0 3 15,1 0 1-15,-4-1 0 0,-5 1 0 0,-2 2-1 16,-1 1 2-16,-4 0 0 0,2-2 0 0,4 1-2 0,-3-2 2 16,3 1-1-16,-3 1 1 0,1-3-3 0,-6 3 2 0,2-3 0 15,2 5 0-15,5 2-4 0,3 1 1 0,-1-2 1 16,2 0-1-16,0 0-1 0,4 1 0 0,0-1-1 15,0 4 1-15,-6 1-1 0,0 2 0 0,5 1-1 16,2 1 1-16,7-1-6 0,1 3 0 0,4-4 0 0,3 5 0 16,5 1-1-16,1-2-1 0,2 1 0 15,2-2 2-15,6 2-5 0,1 0 0 0,4 0 0 16,-2 0 1-16,4 0-2 0,0 0 1 0,4 0 0 0,2-1 0 16,7-1-2-16,0 0-1 0,5-1 1 0,1-1 0 0,5 1-4 15,0-2 1 1,8 0-1-16,0-1 2 0,5 1-4 0,2 0 0 0,4 0 0 15,2 0 0-15,1 0 1 0,5-1 2 0,-3-2-1 16,4-1 1-16,2-3-1 0,2-2 0 0,0 2 1 0,2 0-1 0,1 0 2 0,1 2-1 16,0 1 1-16,1 1 0 0,1-3 1 0,3 3 0 15,0-1-1-15,0-1 1 0,1-2-1 0,3-1 2 16,-1-2-1-16,1-2 1 0,0-1-1 0,4-1 1 16,-4-3 0-16,-4-1 0 0,0-2-1 0,-3-3 2 15,-1 0 0 1,5 1 0-16,1-1 0 0,2-1 0 0,-2-1 0 0,-8-1 0 0,1 0-1 0,-2-2 1 0,-4 0 0 15,2 0 0-15,-1 1 0 0,1-1 1 0,-2-2-1 16,-1 1 1-16,-3-3-1 0,0 1 1 0,-3 0-1 16,-6-1 1-16,-4 1-2 15,-3 0 1-15,-8 3 0 0,-2-2 1 0,-5-1-1 0,-5 0 0 0,-2 1 0 16,-5 4 1 0,-3 3-1-16,-4 2 1 0,0 7 0 0,-6-10 0 15,6 10 0-15,-7-10 0 0,-10 3 0 0,-4-2 0 0,-10-1 0 0,-10-2 1 16,2-1 0-16,-4 1 0 0,-2 2 0 15,2 0 1-15,-1-3 1 0,1 1-1 0,0 0 1 0,-4 0 2 16,6 2-2-16,6 1 2 0,3 2-3 0,4 0 1 0,6 0 1 0</inkml:trace>
  <inkml:trace contextRef="#ctx0" brushRef="#br0" timeOffset="10032.53">26755 15803 728 0,'-2'-1'0'0,"2"1"0"0,3-2 0 0,-3 2 56 0,4-2 0 0,-4 2 0 0,0-3 0 0,0 3-10 0,-4-7 1 0,4 7-1 16,-3-7 2-16,3 7-19 0,-4-7 0 0,4 7 0 15,-7-9 0-15,7 9-15 0,-13-13-1 0,13 13 1 16,-19-18-1-16,19 18-4 0,-30-19 1 0,30 19 0 0,-33-15 0 0,14 9-3 15,0 1 1-15,-1 0 0 0,-1 0 0 0,-1 1-5 16,0 3 0-16,-6-1 1 0,-4 0-1 0,-7 0 2 16,-4 1 0-16,2-1 1 0,2 0-1 0,3 2 8 15,3 2-1-15,-4 0 0 0,-1-2 2 16,-5-2-3-16,1-1 0 0,-3 3 1 0,-2 0-1 0,-5-2 9 0,-4 0 0 16,0 0 0-16,2 1 1 0,2 1 2 0,4 0 1 15,-4-2-1-15,-2 0 1 0,-4 0 1 16,-2 2 0-16,2 0 1 0,4 0 0 0,2 2-7 15,0 0 0-15,2 1 0 0,1 3 1 0,1 0 2 16,1 1 0-16,2 0 1 0,3 0-1 0,1 2-2 0,0 1 1 16,0 2-1-16,0-1 0 0,2-1-3 0,3 2 1 0,1 0 0 15,-1 1 0-15,5 0-4 0,-1 3 1 0,4 1-1 16,0 1 1-16,0 1-3 0,2 1 1 0,6 3-1 16,3-1 1-16,4 3-2 0,3-3-1 0,1 2 0 15,0 1 0-15,3-1-1 0,2 0 1 0,4 2-1 16,0 2 1-16,0-2-1 0,0 0 0 0,4-1 0 15,4-2 0-15,3 1 0 0,2 0 0 0,4-1 0 0,1-1 0 16,3-1 1-16,-1 0 0 0,5-2 0 0,2 0 0 16,7-2 0-16,1 1 0 0,-1-3 1 0,1-1-1 15,3 0 0-15,1 0 1 0,2-2 0 0,2-2 0 0,3-1-1 16,3 0 1-16,3-3-1 0,2 0 1 0,4-1-2 16,1-2 0-16,6-1 0 15,2 0 0-15,4-2-2 0,4-4-1 0,-1-1 1 16,-1 0 0-16,-2-2-2 0,-4 0 1 0,6 0 0 15,1-1 0-15,4-1-2 0,1-1 0 0,-5-1 0 0,1-1 0 16,-6-4-2-16,-2 1 1 0,2-1-1 0,0 1 0 0,0-1-1 0,-1 2 0 16,1 2 0-16,0 2 2 0,-2 1-3 0,2 2 1 15,-2 0-1-15,-3-1 1 0,-5 1-1 16,-1 0 0-16,-2-2 0 0,-2 0 1 0,-4 1-1 0,3-3 0 0,-7-1 0 16,-3 0 1-16,-9 0-1 0,-8 0 0 15,-6 0 0-15,-5-4 1 0,-6-1-1 0,-5-4 1 0,-10-1-1 16,-5-2 1-16,-7-2-1 0,-7-2 2 0,-4 0-2 15,-10-1 1-15,-10-1-1 0,-7-4 1 0,-7-1 0 16,-12-3 0-16,-12-9-1 0,-8-1 1 16,-13-9-1-16</inkml:trace>
  <inkml:trace contextRef="#ctx0" brushRef="#br0" timeOffset="12264.16">8070 17434 1255 0,'-4'-2'0'0,"4"2"0"0,-6-4 0 0,6 4 17 0,-9-5 1 0,9 5-1 0,-13-12 1 0,13 12 11 0,-17-15 1 16,17 15-1-16,-18-18 2 0,18 18-9 15,-21-17 1-15,21 17-1 0,-35-17 2 0,9 8-11 0,-4-1 2 0,-2 1-2 16,1 0 2-16,-1 1-7 0,-4 1 1 0,5 2 0 15,-1-1 0-15,4 1-3 0,0 0 1 0,-2 0 0 16,-1 0 1-16,-1-2-4 0,-5 0 2 0,0 0-1 16,-1 0 1-16,1 2 1 0,-6 1 1 0,6 3-1 15,0-1 1-15,-1 0-1 0,-3 2 0 0,2 2-1 16,0 1 2-16,-4 1-1 0,0-1 0 0,-1 1-1 16,-5 1 1-16,5 3 0 0,-5 1 1 0,1 0-1 15,3-1 0-15,-4 1 0 0,5 1 1 0,1 1 0 16,-2-1 0-16,-3-1 0 0,-3 0-1 0,3-1 1 0,0 3 0 15,1 2 0-15,0 1 0 0,1 0 0 0,-8 2 1 0,2 1-6 16,-2 2 0-16,-2-2 1 0,0 1-1 0,7-1-3 16,5 0 1-16,-1 1 0 0,2-3 0 0,2-1-1 15,7-2 0-15,-3 2 0 0,0 0 0 0,0 0 0 16,-4-1 0-16,7 3 0 0,-3 0 0 0,5-3-1 16,1 1 1-16,1 0 0 15,0 0 0-15,4 2-2 0,-4-1 1 0,6 1 0 0,3-1 0 0,5-1-3 16,1 0 2-16,3 0-1 0,5 0 1 0,-2 0-3 0,5-1 2 15,0 1-1-15,4 0 1 0,6 2-3 0,-1 1 2 16,3 0-1-16,3 1 1 0,2-1-2 0,6 0 1 16,-3 0-1-16,-1-1 0 0,4 1 1 0,5 1 0 0,0-1 1 15,3 0-1-15,2-1 1 0,3-2 0 16,0 0 0-16,3-2 1 0,2-2-3 0,1 0 2 0,1 1-1 16,2-3 1-16,-2-1-2 0,4 0 0 0,5-2 1 15,-1-1-1-15,7-4-1 0,2-2 2 0,0 2-2 16,0 2 1-16,-1 3-1 0,3 2 0 0,2 0-1 15,1-2 1-15,-1 0 2 0,1 1 0 0,1-3 0 16,-1-1 0-16,3-2 2 0,1-4-1 0,-2-1 1 0,4-2 1 16,-1-1-2-16,6-3 1 0,-3 1 0 15,0-2 0-15,-2 0 1 0,2-1 0 0,0 1 0 0,0 2 1 16,0 1-2-16,-2 1 1 0,0-1 0 0,-5 0 1 16,-6 1-2-16,1-1 1 0,-1 0 0 15,0 1 0-15,0-1-1 0,0-1 1 0,0-4 0 0,-2 0 1 0,-4-3 1 16,-1-1 0-16,-8-2 0 0,0-5 0 0,-4-1 0 15,-6 0 1-15,1 0-1 16,0-1 1-16,-2-1 2 0,-1-1 1 0,-8-1-1 0,-2 1 2 16,-6-1 1-16,-6-1 1 0,2 0 0 0,-3-2 1 0,-2 2 1 0,1 0 1 15,1-2-1-15,-2-2 1 0,-3 1 0 0,1-1 0 16,-4 1 0-16,-5 1 0 0,-4 2-1 0,-2 1 1 16,-6 6 0-16,1 1 1 0,-1 4-4 0,-5 4 2 15,-1 4-1-15,1 5 1 0,-2 4-2 0,0 4 1 0,0 3 0 16,-4 3 0-16,4 4-3 0,-4 2 1 0,4 2-1 15</inkml:trace>
  <inkml:trace contextRef="#ctx0" brushRef="#br0" timeOffset="13563.93">17731 17641 1246 0,'4'-3'10'0,"-4"3"18"0,7-4 0 0,17-15 1 0,-5 6 0 0,-8 6-6 0,-4 1 2 0,-7 6-1 0,4-7 0 0,-4 7-10 0,4-12-1 16,-2 5 1-16,0 2-1 0,-2 5-4 0,3-12 1 0,-3 12 0 16,0-10 0-16,0 10-3 0,0-9 0 15,0 9 0-15,-1-3-1 0,1 3-1 0,-4-7 0 0,4 7 0 16,-10-7 0-16,1 3-1 0,-4-1 0 0,-6-2 0 15,-3 0 0-15,-2 0 1 0,-4 0 0 0,0 1 1 16,4-1 0-16,-4 0-1 0,2-2 2 0,-2 2-2 16,-2 0 2-16,-4-1 0 0,-1-1 0 0,0 2-1 0,-1-2 2 15,1 2 10-15,-2 2 0 0,-1 0 0 0,1-2 0 16,0 0-3-16,0 0-1 0,-4 0 1 0,-2 0 1 0,-4-1-5 16,-1-1 1-16,-3 0 0 0,-1 1 1 0,0 1 3 15,-2 0 0-15,2 0 1 0,-4 0 0 0,6 0 1 16,-6 0 1-16,4 2-1 0,1 0 1 0,1 1-1 15,-2 4 1-15,0-1 0 0,-1-3 0 0,-1 2-2 16,2 1 0-16,-4-1 0 0,0 2 1 0,0 2-5 16,-5 1 2-16,3 1-1 0,4-1 1 15,4 2-4-15,-4 2 0 0,2 2 1 0,1-2-1 0,3 0-6 0,-2 0 2 16,1 1-1-16,4 3 1 0,4 1-6 0,2-2 1 16,-4 1-1-16,4-1 1 0,2 2-2 15,0 0 1-15,-2-1-1 0,0 1 2 0,1-2-2 0,-1 2 0 16,2 0 0-16,5 0 0 0,8 2 0 0,0 2 0 0,5-2 0 15,1 0 0-15,1-1-2 0,2 1 2 0,4 0 0 16,3-2 0-16,-1 2 0 0,5 0 0 0,0-2 0 16,-3 2 0-16,0 1 0 0,-3 1 0 0,5 0 0 15,3 1 0-15,7 2 0 0,1-2 0 0,0 1 0 16,1-1 0-16,2 0 0 0,2 0 0 0,3 1 0 16,0-1 0-16,1 0 0 0,2 1 0 0,-2-1 0 0,7-1 0 15,-1-1 0-15,3 1 0 0,2-1 0 0,2 1 2 16,4-1-2-16,1-1 1 0,-1 0 0 15,0-4 0-15,1 3-1 0,5-1 1 0,-1-2 0 0,0 0 0 0,-3 1-1 16,3-2 0-16,4-1 0 0,2-1 1 0,3 0-1 16,3 0 1-16,-1 0 1 0,-3 0-1 0,3-2 0 15,-1 0 0-15,1-1 0 0,1-4 1 0,-4-2-1 0,-1 0 1 16,5 0-1-16,1 1 0 0,4-1 0 0,2 2 1 16,0-2 0-16,-4-1 1 15,0-2-1-15,0-2 0 0,2 0 0 0,2 0 2 0,4 2-2 0,0-1 1 16,-3 1 0-16,-1 0 0 15,-2 0-1-15,0 0 2 0,-2-1-1 0,2 1 0 0,-1 0 2 0,1 0 0 16,-2 0 0-16,-2 0 1 0,-1-2-1 0,-3 0 2 0,-1 1-1 16,3 0 0-16,6-3 2 0,2 0 0 0,-4 1 0 15,-1-3 1-15,-8-1-1 0,-1 0 1 0,-2 0 0 16,-5-2 0-16,-1-2-2 0,-3 1 1 0,-3-1 0 16,2 2 0-16,0 2-1 0,-2 0-1 0,0 0 1 15,-2 0 1-15,-2 0-1 0,-4 0 1 0,-1 1-2 16,-4 1 2-16,-4 0-1 0,-3-1 0 0,-3 1-1 15,1-1 1-15,-2 3-1 0,-3 1 0 16,1-2 0-16,-2 1 1 0,-2-3-2 0,1 1 1 0,-3-1 0 0,-2 1-1 16,-3-2 0-16,-2-2 0 15,0 2 1-15,-8 0 0 0,0 0-3 0,-7 0 1 0,0 0 1 0</inkml:trace>
  <inkml:trace contextRef="#ctx0" brushRef="#br0" timeOffset="14874.5">26866 17257 755 0,'0'0'10'0,"0"0"95"0,0 0 2 0,0 0-2 15,4-10 2-15,-4 10-53 0,4-4 0 0,-4 4 0 0,-2-3-1 0,2 3-22 0,-7-5-1 0,7 5 0 0,-27-9 2 0,3 0-14 16,-4 1 1-16,-2-1 0 0,3 0 0 0,0 1-3 16,-2-1 1-16,-1-1-1 0,2-1 1 0,2 3-2 0,0-1-1 15,-4 2 1-15,-2 2 0 0,-5 0 0 0,-6 0 1 16,0-1 0-16,0 5-1 0,-1-1 0 0,-3 0 0 15,0 0-1-15,3-1 2 0,-3 1 1 0,1 0 1 16,-3-1-2-16,-3 0 2 0,-4-1-4 0,0 1-1 16,0 1 1-16,2 0-1 0,2-1-4 0,2-1 1 0,-4 3-1 15,0 1 1-15,-2 1-2 0,-4 3 0 0,2-1 0 16,4 1 0-16,2-1-4 0,0 2 1 0,0 2-1 16,2 0 2-16,-4 0-2 0,-1-2 1 15,3 4-1-15,4 1 1 0,3 2 1 0,2 0-1 16,-1-1 1-16,-3-2 0 0,-3-3-1 0,-1 1-1 0,3 2 1 15,3 1 1-15,6 3-2 0,4-3 1 0,-1 2-1 0,1 0 2 16,1 0-1-16,1 0 1 0,1 2-1 16,2 2 1-16,2-1-1 0,2-1-1 0,2 2 1 0,0 3-1 15,1 0-1-15,3-2 2 0,3 4-2 0,0 1 2 16,4 1-3-16,2-2 1 0,0 1 1 0,0 1-1 0,2-1-1 16,3 1 2-16,2-1-1 0,4 1 0 0,2-1 0 15,4-1-1-15,1 0 0 0,1-4 2 0,-3 0-3 0,3 1 1 16,3-1-1-16,2 0 1 0,5 1-1 15,-1-1 2-15,4 0-1 0,1 0 0 0,4 2-1 0,0 1 1 16,0-3 0-16,0 0 0 0,1-1-1 0,-1-2 0 16,2-1 0-16,3 1 0 15,5-2-1-15,1 0 1 0,2-3-1 0,2 2 2 0,2-3-2 0,2-1 0 16,-1 0 0-16,3-2 1 0,0 0-1 0,-1 1 0 16,3-1 0-16,1-2 0 0,2 1 0 0,2-3 1 0,0 3 0 15,0-1 0-15,-2 1-1 16,4-1 1-16,4 1 0 0,-1-1 0 0,5 1 3 0,3-3-1 15,-2 3 1-15,-3-1-1 0,-3-1-1 0,-3 0 0 0,2-1 1 16,1 1-1-16,3 0 2 0,-1 0 1 0,-1-1-1 16,0 1 2-16,-3 2-4 0,1-1 2 0,-2-1-2 15,2-2 1-15,0-2 3 0,-1 0 1 0,-1-1-2 16,0-1 2-16,0-1 1 0,-2 0 0 0,-2-2-1 0,0 0 2 16,-3 0 0-16,1-1 0 0,-1-1 0 0,-1 0 0 15,1 1 0-15,-3-3 0 0,-1-1 0 0,-2 0 1 16,-4-2-2-16,-2 2 0 0,-1-3 0 0,-1-1 1 15,-3 0-3-15,-1 1 0 0,-1-1 0 0,-4 1 1 16,-5 1-2-16,-5 0 2 0,-3 0 0 16,-1 0-1-16,-5 0 1 0,-3 1 0 0,-6-3 0 0,-2 0 0 0,-3-3 1 15,-4-1 1-15,-4-3-1 0,-6 1 1 0,-5-4 0 0,-4-2 0 16,-3 2 0-16,-1 2 0 0,-5 0-1 0,-2-2 0 16,-4 1 0-16,-1 3-1 0,-3 1-3 15,-5 0-1-15,0 2 1 0,-3 4 0 0,-5 1-3 0,-3 4 0 16,0-3 0-16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2T06:01:19.39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8040 3496 653 0,'0'0'0'0,"0"0"0"15,0 0 0-15,0 0 9 0,-2-4 0 0,2 4 0 16,-5 0 0-16,5 0 26 0,0 0 2 0,0 0 1 16,0 4-1-16,0-4 11 0,0 5 1 0,0-5 1 15,0 3-1-15,0-3-26 0,0 4 1 0,0-4 0 16,0 5 0-16,0-5-5 0,0 3 2 0,0-3-2 15,0 2 1-15,0-2-1 0,0 4 1 0,0-4-1 16,7 3 1-16,-7-3 1 0,6 4-1 0,-6-4 0 0,0 8 0 16,0-8 8-16,0 5 1 0,0-5-1 0,0 9 2 15,0-9 0-15,5 16 0 0,-5-16 1 0,8 12-1 16,-8-12 2-16,5 12 2 0,-5-12 0 0,6 12-1 16,-6-12 0-16,2 10-1 0,-2-10 1 15,5 16 1-15,-5-16-3 0,2 9 2 0,-2-9-1 0,6 15 1 0,-6-15-4 16,13 21 1-16,-13-21-1 0,11 21 2 0,-11-21-3 15,7 21 1-15,-7-21-1 0,10 12 1 0,-10-12-4 16,7 12 1-16,-7-12-1 0,6 8 1 0,-6-8-3 0,5 16-1 16,-5-16 1-16,8 12-1 0,-8-12-2 0,7 21 0 15,-7-21 1-15,10 21 0 0,-10-21-4 0,7 17 1 16,-7-17 0-16,6 15 0 0,-6-15-5 0,1 11 2 16,-1-11-1-16,6 15 1 0,-6-15-4 0,2 13 0 15,-2-13 1-15,4 15-1 0,-4-15-1 0,5 11 0 0,-5-11 0 16,0 10 1-16,0-10-4 0,6 9 1 0,-6-9 0 15,2 5 0-15,-2-5-3 0,5 3 1 0,-5-3-1 16,0 4 1-16,0-4-3 0,0 5 1 0,0-5-1 16</inkml:trace>
  <inkml:trace contextRef="#ctx0" brushRef="#br0" timeOffset="1152.57">8243 3475 1093 0,'-6'0'0'0,"6"0"0"0,0-3 0 0,0 3 90 0,8-9 1 0,-8 9 0 0,11-4 1 0,-11 4-57 15,-4-7 1 1,4 7-1-16,-5-1 1 0,5 1-16 0,-2-7 1 0,2 7-1 16,-8-5 2-16,8 5-16 0,-9-9 2 0,9 9 0 15,-7-7 0-15,7 7-5 0,-11-9 1 0,11 9-1 16,-10-8 2-16,10 8-3 0,-11-12 0 0,11 12 0 16,-11-9 2-16,11 9 0 0,-13-12 1 0,13 12-1 15,-13-5 1-15,13 5 2 0,-21-4 2 0,21 4 0 16,-16-3 0-16,16 3 3 0,-17-4 0 0,17 4 0 15,-15-1 1-15,15 1 7 0,-11 0 1 0,11 0 0 16,-13-4 1-16,13 4 4 0,-13 0 1 0,13 0-2 0,-19 0 2 0,19 0-3 0,-19 0-1 16,19 0 1-16,-18 0 0 0,18 0-4 0,-13 0 0 0,13 0 0 15,-17 0 0-15,17 0-4 0,-15 0 0 0,15 0-1 16,-19 4 1-16,19-4-1 0,-18 8-1 0,18-8 1 16,-19 5 0-16,19-5-1 0,-19 7 2 0,19-7-2 15,-18 12 2-15,18-12-2 0,-15 14-1 0,15-14 1 16,-13 16-1-16,13-16-1 0,-19 21 2 0,19-21-1 15,-18 20 1-15,18-20-2 0,-21 33 2 0,21-33-1 16,-19 24 1-16,19-24-3 0,-7 21 1 0,7-21 0 0,-11 18 1 16,11-18-1-16,-13 17 0 0,13-17 1 0,-11 21-1 15,11-21-2-15,-2 27 0 0,2-27 0 0,-11 21 1 16,11-21-2-16,-13 21 1 0,13-21-1 0,-12 21 1 0,12-21-2 16,-7 27-1-16,7-27 1 0,-4 21 1 0,4-21-2 0,0 21 1 15,0-21-1-15,0 24 0 0,0-24-1 16,4 30 1-16,-4-30-2 0,7 25 2 15,-7-25-2-15,2 28 0 16,-2-28 0-16,6 24 0 0,-6-24 0 0,13 23-1 0,-13-23 1 0,15 21 0 0,-15-21 0 16,13 24-1-16,-13-24 1 0,13 21-1 0,-13-21 0 0,13 17-1 31,-13-17 0-31,17 19 2 0,-17-19-3 0,20 14 2 0,-20-14-1 16,19 19 0-16,-19-19 0 0,24 21-1 0,-24-21 0 15,19 13 1-15,-19-13 0 0,20 11-1 0,-20-11 0 16,22 10 1-16,-22-10 1 0,25 11-1 0,-25-11 1 15,20 8-1-15,-20-8 1 0,24 5 1 0,-24-5-1 16,25 4 1-16,-25-4-1 0,26 3 1 0,-26-3-1 16,24 6 2-16,-24-6-3 0,19 0 2 0,-19 0-1 15,14-4 1-15,-14 4-2 0,12-2 1 0,-12 2-1 16,16-7 0-16,-16 7 0 0,25-8 0 0,-25 8-1 0,20-9 1 16,-20 9 0-16,26-12-1 0,-26 12 0 0,23-12 0 15,-23 12 0-15,18-12 0 0,-18 12 0 0,13-12 0 0,-13 12-1 16,15-18 2-16,-15 18-2 0,17-17 1 0,-17 17-1 15,24-19 0-15,-24 19 0 0,19-17 2 0,-19 17-2 16,13-18 0-16,-13 18 0 0,17-19 0 0,-17 19-1 0,20-20 1 16,-20 20-1-16,19-21 1 0,-19 21-1 0,18-21 2 15,-18 21-2-15,12-21 1 0,-12 21-1 0,5-14 1 16,-5 14 0-16,2-15 0 0,-2 15-1 0,0-17 1 0,0 17 0 16,0-19 0-16,0 19 0 0,0-21 1 15,0 21-1-15,-6-21 1 0,6 21-1 0,-1-26 0 0,1 26 0 16,-12-21 2-16,12 21-2 0,-18-27 1 0,18 27 0 15,-24-30 0-15,24 30 1 0,-25-27-1 0,25 27 0 16,-20-23 0-16,20 23 1 0,-19-24-1 0,19 24 0 16,-24-24 2-16,24 24-2 0,-26-26 1 0,26 26 1 15,-24-25-1-15,24 25-1 0,-25-24 1 0,25 24 0 16</inkml:trace>
  <inkml:trace contextRef="#ctx0" brushRef="#br0" timeOffset="1432.8">7995 2828 539 0,'-3'-4'0'0,"3"4"0"0</inkml:trace>
  <inkml:trace contextRef="#ctx0" brushRef="#br0" timeOffset="2283.15">8005 2765 954 0,'0'0'0'0,"0"0"0"15,-2-3 0-15,2 3 113 0,-8-9-1 0,8 9 0 0,-5-12 0 16,5 12-1-16,-13-3 2 0,13 3-1 0,-10 0 0 0,10 0-80 0,-2-5-1 16,2 5 0-16,-13-4 1 0,13 4-21 15,-16-9 0-15,16 9 0 0,-21-6 1 0,21 6-7 0,-26-6 2 16,26 6 0-16,-30-3 0 0,30 3-3 0,-22-5 0 16,22 5 1-1,-21 0-1-15,21 0 3 0,-13 0 1 0,13 0-1 0,-18 0 1 0,18 0 2 0,-26 5 0 0,26-5 0 31,-30 7 1-31,30-7 5 0,-32 8 1 0,32-8-2 0,-24 6 2 0,24-6 5 0,-24 7-1 0,24-7 0 32,-19 8 1-32,19-8-2 0,-19 5 1 0,19-5-1 0,-20 13 2 15,20-13-3-15,-24 8 1 0,24-8 0 0,-23 11 0 0,23-11-3 0,-15 8 1 0,15-8-1 16,-13 12 1-16,13-12-2 0,-16 6-1 0,16-6 1 16,-13 15 1-16,13-15-6 0,-6 17 1 0,6-17 1 0,0 25-1 31,0-25-1-31,0 29 2 0,0-29-1 0,7 28 0 15,-7-28-2-15,17 26 0 0,-17-26 1 0,8 24-1 16,-8-24-1-16,7 14 0 0,-7-14 0 0,15 12 1 16,-15-12-2-16,19 12-1 0,-19-12 1 0,15 7 1 0,-15-7 0 15,16 5 0-15,-16-5 0 0,13 4 1 0,-13-4-2 16,15-4 0-16,-15 4 0 0,17-5 1 0,-17 5-4 0,13-7 2 16,-13 7-1-16,22-9 1 0,-22 9-3 0,14-12 1 15,-14 12-1-15,14-8 2 0,-14 8-2 0,17-13 1 16,-17 13-1-16,19-12 1 0,-19 12-3 0,26-8 1 0,-26 8-1 15,22-12 2-15,-22 12-2 0,13-9 0 0,-13 9 1 16,15-16-1-16,-15 16-1 0,17-14 1 0,-17 14 0 16,19-12 1-16,-19 12-2 0,15-17 1 0,-15 17 0 15,16-15 0-15,-16 15 0 0,13-9 0 0,-13 9 0 16,17-12 0-16,-17 12-1 0,13-16 1 0,-13 16-1 16,8-8 0-16,-8 8 0 0,5-6 0 0,-5 6 0 15,2-7 0-15,-2 7 0 0,4 0 1 0,-4 0-1 0,5-5 0 16,-5 5 0-16,2-3 0 0,-2 3 0 0,6-4 1 15,-6 4 0-15,2-1 0 0,-2 1 0 0,3 0 0 16,-3 0 1-16,0 0-1 0,0 0 0 0,0 0 0 0,0 0 0 16,0 0 2-16,0 0-2 0,0-4 1 0,0 4 0 15,0 0-1-15,0 0 0 0,0 0 2 0,0 0-2 16,0 0 1-16,0 0-1 0,0 0 2 0,0 0-2 0,0 5 1 16,0-5 1-16,6 16-1 0,-6-16-1 15,7 21 1-15,-7-21-1 0,8 26 1 0,-8-26-1 16,9 27 1-16,-9-27-1 0,8 33 0 0,-8-33 0 0,11 30 1 15,-11-30-1-15,7 29 1 0,-7-29 0 0,6 28-1 0,-6-28 0 16,7 24 0-16,-7-24-1 0,13 21 2 0,-13-21-1 16,12 14 0-16,-12-14-1 0,5 12 0 0,-5-12 1 15,8 3-1-15,-8-3-1 0,7 4 1 0,-7-4 0 16,9 5 0-16,-9-5-1 0,8 0 1 0,-8 0 0 16,5-4 0-16,-5 4 0 0,8-5 1 0,-8 5-1 0,13-9 0 15,-13 9 0-15,19-15 0 0,-19 15 0 16,13-21 1-16,-13 21 0 0,11-29 0 0,-11 29-1 0,11-30 1 15,-11 30-1-15,13-31 2 0,-13 31-2 16,13-29 1-16,-13 29 0 0,17-33 0 0,-17 33 1 0,20-26-1 0,-20 26-1 16,26-24 1-16,-26 24 1 0,30-18-1 0,-30 18-2 15,37-15 1-15,-18 6-1 0</inkml:trace>
  <inkml:trace contextRef="#ctx0" brushRef="#br0" timeOffset="3883.42">11740 3352 929 0,'2'4'0'0,"-2"-4"0"0,6 1 0 0,-6-1 92 0,0-5 0 0,0 5 0 0,0-3 1 0,0 3-52 16,0-4 1-16,0 4-1 0,0-2 1 0,0 2-33 0,0-3 1 15,0 3-1-15,0-5 1 16,0 5-10-16,0-4 1 0,0 4-1 0,0-8 1 16,0 8-1-16,-6-12 0 0,6 12 0 0,-2-9 0 0,2 9 0 15,-9-12 0-15,9 12 0 0,-15-12 0 0,15 12 0 16,-31-9 1-16,12 2-1 0,0 2 2 0,1-2 1 0,-7 2 1 16,3 0 0-16,-2-2 0 0,1 1 9 0,5 3 0 15,-5 0 1-15,3-1-1 0,-4 2 14 0,1-1 0 0,1-2 0 16,0 1 1-16,1 1-1 0,-3-2 0 0,-2-2 0 15,-2 3 1-15,-4 2-5 0,-5 2 2 0,3-3 0 16,1-2-1-16,5 5-2 0,-2 0-1 0,4 0 0 16,-6-4 2-16,3 4-2 0,-1 0 0 0,0 0 1 15,2 0 0-15,-2 0 0 0,4 0-1 0,-4 0 0 16,0 4 2-16,3-2-3 0,-7 1 0 0,6 0 0 16,-2-3 0-16,4 4-3 0,2 1 1 15,0-1 0-15,-1-3 0 0,5 3-2 0,-4-1 1 16,5 2-2-16,0 2 2 0,1-1-1 0,-5 0 1 15,3 0 0-15,0-3-1 0,1 2-1 0,-3 2 1 0,1 2-1 16,2 0 1-16,6-1-4 0,-2-1 2 0,1 2-1 16,0-1 1-16,-4 5-3 0,1-5 1 0,2 1 1 15,-2 0-1-15,6 1-2 0,2 0 1 0,-2 1 0 0,-2 3 0 0,2-2-1 0,-1 0 0 16,3 0 0-16,-2 0 0 0,0 0-3 0,3 5 1 16,-3-1 0-16,4-2-1 15,-5 1-1-15,5 3 1 0,1-1 0 0,-1 2-1 0,1-2 1 16,-5-1 0-16,4 1-1 0,1-1 1 0,4 1 0 0,-2-5 1 15,3 4-1-15,-5 1 0 0,-1 4 0 16,1-6 0-16,0 6 0 0,6-3-1 0,0 2-1 0,0-2 0 0,6 1 1 16,-6 1 0-16,2-2-2 0,2 2 2 0,-3-2-2 15,5 1 2-15,-6-2-3 0,2 4 2 0,2-6-2 16,1 6 2-16,5-3-2 0,1-1 1 0,0 2 0 16,-4-2 0-16,5-1 0 0,-5 1-1 0,4 0 0 0,-2-1 1 31,6-1-1-31,-2-2 0 0,0 4 1 0,-1 0-1 0,3 1-1 0,1 1 2 0,3 1-2 0,-4-4 1 0,3 1 0 15,5 1-1 1,-5-3 0-16,1-3 0 0,0 6 0 0,-1-3 0 16,1-1 0-16,2 2 0 0,1 1 0 0,-3-5 1 0,1 4-1 15,0-4 0-15,3 1 0 0,1 0 1 0,-3-5-1 16,1 4 1-16,4-3 0 0,-2 0-1 0,2 1 0 0,0 0 0 0,2 1 1 0,4-3-1 16,2 5 0-1,-3-5 1-15,-1-3 0 0,0 2-1 0,-4 2 0 0,4-4 0 16,-6 2 0-16,0 2 0 0,2-1 0 0,-1-1 0 0,-1-1-1 15,-2-3 2-15,6 0-2 0,-2 3 1 0,4-6-1 16,-4 3 1-16,0-1 1 16,-2 1-1-16,1 1-1 0,-1-1 0 0,2 2 0 15,0-5 0-15,2 4-1 0,-4-4 1 0,2 0 1 16,0 0-1-16,-1 0-1 0,-1 0 1 0,-4 0-1 16,3-4 1-16,1 4-1 0,2-5 1 0,-6 2-1 15,3-1 1-15,-8-4-1 0,1 1 0 0,3 2 0 16,0-4 1-16,5 2-1 0,0 2 0 0,-3-7 0 15,-1 3 1-15,-1-3-1 0,-1 3 2 0,1-3-2 0,-2 0 1 16,0 0-1-16,-4-2 1 0,0 2-1 0,0-4 1 16,-2 2-1-16,-2 2 1 0,1-3-1 0,-3 3 1 15,4-2-1-15,-3 2 1 0,3-4 0 0,-6-1 1 0,3 1-2 16,-1-4 1-16,1 2 0 0,1-1 0 0,-1-2-1 16,3 1 1-16,-2-1 0 0,0 4 0 0,-7-2-1 0,2 1 1 15,0 1 0-15,-1-4 1 0,3 2-2 16,1 2 0-16,-1-4 0 0,0 4 1 0,-6 1-1 0,-4-1 0 15,4 1 0-15,0-1 1 0,-2 0-1 0,2 1 0 16,-4-1 0-16,1-2 0 0,-3 1 0 0,0-2 0 16,-5 1 0-16,4 1 0 0,-4-2 0 0,3-1 0 0,-5 0 0 15,2 0 1-15,0 4-1 0,1-2 0 0,-5 2 0 16,2-1 1-16,0-2-1 0,2 1 1 16,2 1 0-16,-4 1 0 0,2-2 1 0,-1 2-1 0,-2-1 0 15,-3-3 0-15,-2 6-1 0,-1-2 1 16,-5-2 0-16,3 1 0 0,3-2-1 0,-1-1 1 0,1 2-1 15,1 1 2-15,5-2-2 0,-6-1 0 16,6-3 0-16</inkml:trace>
  <inkml:trace contextRef="#ctx0" brushRef="#br0" timeOffset="4783.6">10952 2411 1263 0,'0'0'19'0,"0"0"53"0,0 0 0 0,0 0 0 0,0-9-1 0,0 9-53 16,2 2 1-16,-2-2-1 15,4 3 2-15,-4-3-4 0,0 4 1 0,0-4 0 0,0 5 1 0,0-5-2 0,0 3-1 16,0-3 1-16,0 18 1 0,0-18 1 0,0 36 1 15,4-15 0-15,-1 0 0 0,-1-1-2 0,2 1 1 16,1 0-1-16,-5 3 1 0,2 0 3 16,0 2 0-16,2-5 1 0,-4 3-1 0,6-3-1 0,-5 0 0 15,3 0 1-15,0-2-1 0,1-2-1 0,5-5 0 16,-3 2 0-16,-1-2 1 0,-4 0-3 0,1-5 0 16,-3 2 0-16,2-1 1 0,4 1-3 0,-4 0 1 15,1-3 0-15,3 3 1 0,-6-9-2 0,7 9 2 0,-7-9-1 16,12 8 1-16,-12-8-3 0,2 7 2 0,-2-7-1 15,5 2 0-15,-5-2-2 0,0-2 0 0,0 2 1 16,0-3-1-16,0 3-2 0,0-4 2 0,0 4-1 16,0-8 0-16,0 3-2 0,0-8 2 0,0 5-2 15,-4-4 1-15,3-4-1 16,-1 4 0-16,-2-2 0 0,2 7 0 0,2-1-1 0,0-1 1 0,0 2-1 0,0 2 2 16,0 5-3-16,-6-12 3 0,6 7-2 0,0-2 1 15,0-2-1-15,0 0 0 0,2 1 0 0,2 1 1 0,2-5-2 16,-4 3-1-16,3 0 1 15,1 1 1-15,-1 4-3 16,3-4 1-16,-1 1-2 0,1 1 2 16,1 1-1-16,-2 2-1 0,6-1 1 0,4-1-1 0,-2-2-1 15,4 2 0-15,-1 2 1 0,1 3-1 0,0 0 0 16,3-4 0-16,-3 2 1 0,-4 2-1 0,1 6-1 0,-1-3 1 16,0-1-1-16,4 1 1 0,-4-3-1 0,3 4 0 15,-1-1 1-15,-2 2-1 0,-4-1-1 0,0 1 2 16,-3 2-1-16,3-5 0 0,-5 1 0 0,1 1 0 15,-7-4 0-15,11 12 1 0,-7-4-2 0,2-4 0 16,-6-4 0-16,11 12 2 0,-6-2-2 0,3 1 1 0,-3-1 0 16,1 0 0-16,-6 3-1 0,0 0 0 0,-4 3 1 15,0-4 0-15,-1-3-1 0,-4 3 1 0,-1-3-1 16,1 3 0-16,1-4-1 0,3 1 1 0,-1 0 0 16,-1-1 0-16,-1 3-1 0,1-3 0 0,1 1 0 0,-5-4 1 15,4 2 0-15,-4 2-1 0,-1-4 0 0,-1 2 1 16,-2 1-1-16,-3 5 0 0,1-5 0 0,4-1 0 15,0-2 1-15,0-1 0 0,2-2 0 0,-8 1 0 0,-7 0-1 16,-2 1 2-16,2-2-2 0,5 1 1 0,3-3-1 16,-1-3 0-16,4 1 0 0,0-2 1 0,2-2-1 15,0 0 0-15,2-6 0 0</inkml:trace>
  <inkml:trace contextRef="#ctx0" brushRef="#br1" timeOffset="13249.84">5655 6133 778 0,'0'0'0'0,"0"0"0"0,6 0 0 0,-6 0 18 0,0-3 1 16,0 3-1-16,-4-6 1 0,4 6 26 0,0 0 0 0,0 0 0 0,0 0 1 0,0 0 0 16,0 0 0-16,0 0 0 0,0 0 0 0,0 0-8 15,0 0 0-15,0 0 1 16,0 0-1-16,0 0-18 0,0 0 0 0,0 0 0 0,0 0 2 0,0 0-6 15,0 0 2-15,0 0-1 0,0 0 1 0,0 0 4 16,0 0 0-16,0 0-1 0,0 0 2 0,0 0 1 16,0 0 2-16,0 0 0 0,4 2 0 0,-4-2 2 15,11 7 0-15,-11-7 0 0,7 5 1 0,-7-5 5 0,13 7 1 16,-13-7-1-16,19 5 1 0,-19-5 0 0,13 7 1 31,-13-7 0-31,24 9 0 0,-24-9-5 0,26 5 1 0,-26-5-1 0,28 7 2 0,-28-7-2 0,26 9 0 0,-26-9 1 16,34 3 0-16,-34-3-5 0,35 5 0 0,-35-5 0 31,30 0 1-31,-30 0-6 0,28-3-1 0,-28 3 0 0,30-4 0 0,-30 4-1 0,35-1 0 0,-35 1 0 31,32-4 0-31,-32 4-3 0,26-5 0 0,-26 5 0 0,24-3 1 0,-24 3-5 16,21 0 2-16,-21 0-1 16,28 0 1-16,-28 0-1 0,28 0 2 0,-28 0-1 0,24 0 0 15,-24 0 1-15,22 0 0 0,-22 0 0 0,24 0 0 16,-24 0-3-16,26 0-1 0,-26 0 0 0,25 0 1 15,-25 0-4-15,18-4 0 0,-18 4 0 0,13-3 0 0,-13 3-6 16,12-5 2-16,-12 5-2 0</inkml:trace>
  <inkml:trace contextRef="#ctx0" brushRef="#br1" timeOffset="13717.24">5759 6410 1520 0,'0'3'0'0,"0"-3"0"0,0 2 0 0,0-2 44 0,0 4 0 0,0-4-1 0,0 8 2 15,0-8 2-15,-3 16 2 0,3-16-2 0,-2 9 1 16,2-9-31-16,0 5 0 0,0-5 0 0,0 3 0 16,0-3-15-16,0 4 0 0,0-4-1 15,0 3 1-15,0-3-2 0,0 5 0 0,0-5 0 0,0 0 1 0,0 0-1 16,5 0 0-16,-5 0 0 0,13 0 1 0,-13 0 3 16,25 4 0-16,-25-4 0 0,33 5 0 0,-10-2 7 15,-3-3 2-15,2 0-1 16,-3 0 0-16,-4 0 9 0,2 4 0 0,1-2 0 15,3-1 1-15,3-1 7 0,-3-1 0 0,1 1 0 0,-3 0 1 0,-6 0-2 0,3-2 2 16,-3 2-1-16,0 0 0 0,6 0-3 0,-4 0 1 0,2 0 0 16,-6 0 0-16,4 0-3 15,2 0 1-15,-4 0 0 0,-2 0-1 0,2 0-2 0,-2 0-1 16,-2 2 0-16,3 1 2 0,-5 1-6 0,4-1-1 0,-3-3 1 16,1 2 0-16,-9-2-3 0,9 3 0 15,-9-3 0-15,10 0 0 0,-10 0-5 0,7 0 1 0,-7 0-1 16,2 0 1-16,-2 0-4 0,4-5 0 0,-4 5-1 15</inkml:trace>
  <inkml:trace contextRef="#ctx0" brushRef="#br1" timeOffset="14683.69">7263 6253 1670 0,'0'1'0'0,"0"-1"0"0,2 4 0 0,-2-4 43 15,-2 3 1-15,2-3-2 0,0 0 2 0,0 0-7 16,0 0 1-16,0 0 1 0,0 0-1 0,0 0-25 0,0 0 1 0,0 0-1 15,-4 0 1-15,4 0-13 0,-2-3 0 0,2 3 0 16,-7-5 1-16,7 5-2 0,-13-16 0 0,13 16 0 16,-24-21 0-16,24 21 0 0,-17-12 0 0,17 12 0 15,-11-9 0-15,11 9 1 0,-15-7 2 0,15 7-1 16,-13-5 0-16,13 5 5 0,-13-5 1 0,13 5-2 0,-23-3 2 16,23 3 7-16,-24-9-1 0,24 9 1 0,-33-3 0 15,14 3 4-15,0-4 0 0,-3 2 0 0,3 1 0 16,4 1 0-1,-3 1 0-15,-1 5 0 0,1-3 1 0,-1 0-1 0,6 6 1 0,-4-4-1 0,0 2 1 16,-1 2-3-16,-1 1-1 0,4 1 1 0,-2 1 1 0,4-4 0 16,2 5 1-16,2-3 0 0,3 2 0 0,1-2-1 15,-3-1 1 1,3-4-1-16,1 4 1 0,2 1-1 0,2 1 0 0,-6 1 0 16,5 3 1-16,1-3-4 0,-4 1 1 0,4 0-2 0,4 3 2 0,1 5-2 0,3-4 0 15,-1 2 1-15,4-5-1 16,2 2-3-16,-1-4 1 0,2-4-1 0,3 4 0 15,-4-3-1-15,4-4 0 0,-2-1 0 0,2-1 2 0,1 1-6 16,-5-4 2-16,6-4 0 0,0 4 0 0,-1-3-2 16,6-1 0-16,-3 3 1 0,-2-6 0 0,-3 1 0 15,-1-1-1-15,2 2 1 16,-4-3 0-16,-2 1-2 0,-3 2 2 0,-8 5-1 16,11-13 0-16,-2 8-1 0,1-2 1 0,-1 2-2 15,0-5 2-15,-1-1-2 0,3-1 1 0,-4 0-1 16,1 0 2-16,-3 3-3 0,1 1 2 0,-4 1-2 15,1 2 1-15,-3-4-1 0,2 2 0 0,2 2 0 0,-4-6 1 16,0 1-2-16,-4 0 0 0,2-2 0 0,2 1 2 16,-3-1-2-16,1 3 1 0,2 1 0 0,0 1 0 0,0-2-1 15,0 6 1-15,0 3-1 0,0-4 0 0,0 4-1 16,0-5 1-16,0 5 1 0,0-3-1 0,0 3-1 16,-2-4 1-16,2 4-1 0,0 0 2 0,0 0-2 15,0 0 0-15,0 0 0 0,0 0 1 0,0 0-1 0,0 2 2 16,0-2-2-16,0 17 1 0,2-5-1 0,0 6 0 15,1 2 0-15,-1-2 2 0,2 1-2 0,4-2 0 16,-3-1 0-16,3 1 1 0,-1 0-1 0,2 2 2 16,-1-1-2-16,3-3 1 0,2-5-1 0,-2 1 0 15,-2-2 0-15,3-1 0 0,-1-3-1 0,-2-1 2 0,2-1-1 16,1 1 0-16,1-4-1 0,-2 1 1 0,2 3 0 16,0-4 0-16,-2 3-1 0,-2-3 1 0,1 0 0 15,-3 0 1-15,-7 0-2 0,11-3 0 0,-11 3 0 16,2-4 1-16,-2 4-1 0,6-5 1 0,-6 5-1 15,2-17 1-15,1 1-1 0,-3-4 1 0,2-1-1 16,2 0 1-16,-4 0-1 0,2 4 1 0,-4 1 0 16,-2-3 0-16,2 0-1 0,-3 4 2 0,-3-1-1 15,5 8 0-15,1-1-1 0,2 4 1 0,0 5 0 0,-6-7 0 0,6 7-1 16,0-7 0-16,0 7 0 0,-2-2 1 16,2 2-1-16,0-3 0 0,0 3 0 0</inkml:trace>
  <inkml:trace contextRef="#ctx0" brushRef="#br1" timeOffset="15191.01">7828 6237 1067 0,'-6'-4'0'0,"6"4"0"0,-4 4 0 15,4-4 101-15,4 0 0 0,-4 0 0 0,0 0 0 0,0 0-6 16,0 0 2-16,0 0-1 0,0 0 1 0,0 0-44 16,0 0 2-16,0 0 0 0,0 0 0 0,0 0-32 0,0 0-1 15,0 0 1 1,7 0-1-16,-7 0-9 0,25-5-1 0,-25 5 0 0,35-4 2 0,-14 4-6 0,-1-5-1 0,2 2 1 16,-7-1 0-16,2 4-2 0,-6 0-1 15,2 0 1-15,2-3 0 0,8 3 0 0,-5 0 2 16,1 0 0-1,-1 0 0-15,1 0 9 0,-6 0 0 0,0 0-1 16,-2 0 2-16,2 0 3 0,-1 0-1 0,-3 0 0 16,0 0 1-16,4 0-1 0,2 0 1 0,0 0-1 0,-6 0 1 0,3 0-4 0,-5-2 0 15,2 2 0-15,-5 0-1 16,-4 0-3-16,9-2-1 0,-9 2 1 0,8-1 0 16,-8 1-6-16,2 0-1 0,-2 0 1 0,3-4 0 0,-3 4-5 0,6-3 0 0,-6 3 1 15</inkml:trace>
  <inkml:trace contextRef="#ctx0" brushRef="#br1" timeOffset="15567.9">7952 6394 1670 0,'2'4'0'16,"-2"-4"0"-16,4 3 0 0,-4-3 26 0,0 4 0 0,0-4 0 16,0 14 0-16,0-14 4 0,0 17 1 15,0-17 1-15,6 19-1 0,-6-19-13 0,3 9 0 0,-3-9 0 16,10 8 0-16,-10-8-12 0,15 7-1 0,-15-7 1 16,24 5 0-16,-6-5-4 0,5 0 0 0,-3 0 0 15,4-3 0-15,-5-1 4 0,0-1 0 0,1 0-1 16,3 2 1-16,1-3 2 0,-2 5 1 0,1-1 0 15,1-1 0-15,-4-1 9 0,4 2 0 0,1 2 0 16,-1 0 0-16,4 0 10 0,0 0 1 0,-2 2-1 16,-2 2 1-16,0-1 1 0,-5-3 2 0,0 0-1 15,-1 0 1-15,1-3-5 0,0 3 1 0,-6-4 0 0,0 2 0 16,-2-1-8-16,-4 3 0 0,-7 0 0 0,11-9 2 16,-11 9-9-16,4-12 2 0,0 5-1 0</inkml:trace>
  <inkml:trace contextRef="#ctx0" brushRef="#br1" timeOffset="15982.56">9210 5770 1444 0,'4'0'0'0,"-4"0"0"0,2 5 0 0,-2-5 67 0,3 0 2 0,-3 0-1 16,6 0 0-16,-6 0 1 0,0 7-1 0,0-7 1 0,0 8-1 0,0-8-43 15,0 4 1-15,0-4 0 0,7 5-1 0,-7-5-20 16,6 4 0-16,-6-4 0 0,2 8 1 0,-2-8-6 15,4 5 1-15,-4-5-1 0,2 16 1 0,-2-16-1 16,0 24 0-16,0-24 0 0,0 33 0 0,1-10 0 16,3 1 1-16,2 4 0 0,-6-3 0 15,2 0 4-15,3 4-1 0,6-1 1 0,-3 1 0 0,3-3 5 16,-2 2 0-16,1 1 1 0,-3-4 0 0,-1 0 5 16,-1 0-1-16,3-1 1 0,3-3 1 0,-2-4 2 0,2 2 0 0,1-2 0 15,-5-1 0-15,0 1 0 0,3-5 0 0,-5 0 0 16,-1-3 0-16,2 0 4 0,-1-6-1 0,-5-3 1 15,6 5-1-15,-6-5-6 0,5 7 0 0,-5-7-1 16</inkml:trace>
  <inkml:trace contextRef="#ctx0" brushRef="#br1" timeOffset="17025.34">9803 5605 1180 0,'-4'4'0'0,"4"-4"0"0,4 0 0 0,-4 0 108 15,7 0 0-15,-7 0-1 0,8 1 2 0,-8-1-43 0,7 4 1 16,-7-4-1-16,6 0 0 0,-6 0-48 0,3 0 0 0,-3 0 0 16,0 0 0-16,0 0-17 0,0 0 1 0,0 0 0 15,0 0 1 1,0 0-6-16,0 0 2 0,0 0-1 0,-5 0 1 0,5 0-2 0,-8 0-1 0,8 0 1 16,-30 0-1-16,12 0 1 0,-8 0 1 0,3 0 0 15,3 0-1-15,-4 0 2 0,-1 0 0 0,5 3 0 16,-4-1 1-16,-1 0 2 15,-4 0 0-15,3 1 1 0,-4-3-1 0,4 4 8 0,1-1 1 0,-1-1-1 16,-3 1 2-16,-7 1 7 16,-1-3 0-16,0 3 0 0,3-1 0 0,-3 2 4 0,0 2 2 15,-1-1 0-15,1-3-1 0,0-1-1 0,5 0-1 16,0-1 1-16,3 3-1 0,-1-1 1 16,4 1-1-16,0 1 1 0,-2-2-1 0,0-1-1 0,0 1 2 0,2 1-1 15,5-1 1-15,-1-1-5 0,7 2 1 0,-4-1 0 16,4-3 0-16,6 5-2 0,0-5 0 0,9 0-1 0,-10 4 1 0,10-4-3 15,-3 1 0 1,3-1 0-16,-6 0 0 0,6 0 0 0,0 2-1 0,0-2 1 0,-4 9-1 16,4-9-2-16,2 5 2 0,4 2-1 0,-4 3 0 0,1 6-3 0,3-1 2 15,3 3-1-15,1-1 0 0,-1 2 0 16,2 2 0-16,0 0 0 0,-5-1 1 0,1 5-1 0,-5 1 0 16,4 1 1-16,1-2-1 15,3 4-2-15,-1 0 0 0,0 1 1 0,-3-1 0 0,-2 1-3 0,1 1 0 0,1-2-1 31,-1-3 1-31,1 2-2 0,0-4 2 0,-1 2-2 16,-1 2 2-16,-4-4-1 0,-2 2-1 0,2-5 1 16,2 3-1-16,2-3-2 0,-4-4 2 0,5 2-1 15,1-5 0-15,1 1 0 0,-1 1-1 0,-1-2 0 0,3-6 1 16,-6-1-1-16,1-1 0 0,-3-6 0 0,8 12 0 16,-8-12-1-16,5 8 2 0,-5-8-2 0,8 7 1 15,-8-7 0-15,4 9 1 0,-4-9-1 0,7 3 1 16,-7-3-1-16,8 9 1 0,-8-9-1 0,7 5 0 0,2-1-1 15,-1-3 2-15,3 3-1 0,2-1 0 0,-2 1-1 16,-2-2 1-16,8 1-1 0,2 0 2 0,1 1-2 16,8 1 0-16,-2-1 0 0,-5-4 1 0,1 1-1 15,-3-1 1-15,5 0-1 0,-2 0 1 0,6 0-1 0,0 0 0 16,0 0 0-16,4 0 0 0,5 2 1 16,1 0-1-16,-1 1 0 0,-4-3 0 0,1-3-1 15,3 1 1-15,-3 0-1 0,1 1 1 0,2 1-1 0,-3-4 0 16,1 4 0-16,3-5 1 0,-5 1-1 0,1 1 0 0,-1 0 0 15,3-3 0-15,-5 1 0 0,-1 2 0 0,-4-6 0 16,0 2 0-16,-2 2 0 0,1-4 0 0,-5 1 0 16,3-3 0-16,-5-1 0 0,3-2 0 0,1 2 0 15,-3-3 0-15,-1 1 0 0,-3-5 0 0,-4 1 0 16,1-2 0-16,-9 2 0 0,1-4 0 0,-8 1 0 16,1 2 0-16,-3 0 0 0,0-2 0 0,-1 4 0 15,-2-4 0-15,1-3 0 0,1 3 0 0,-3-3 0 0,1 0 1 16,-4-1-1-16,-2 3 2 0,0-2-2 0,-2-4 1 15,-1 2-1-15,-3-3 1 0,3-4 0 0,5 2 0 16,0 0-1-16,1-2 1 0,1 1-1 0,4 3 1 0,-1 3-1 16,3-3 1-16,-1 4-1 0,2-2 2 15,1 4-2-15,-1 1 1 0,-2 1-1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2T06:04:19.980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27051 3703 829 0,'4'-3'0'0,"-4"3"0"0,3-2 0 0,-3 2 27 15,2 0 0-15,-2 0 0 0,0 5 1 0,0-5 31 16,0 0 2-16,0 0-2 0,0 0 2 0,0 0-13 0,2 0 0 15,-2 0 1-15,7 0 0 0,-7 0 8 0,4 7 0 0,-4-7 1 0,4 6-1 16,-4-6-30-16,4 3 1 0,-4-3 0 0,3 0 0 16,-3 0 3-16,4 0 1 0,-4 0-1 0,4 0 2 15,-4 0 4-15,4 0 1 0,-4 0 0 0,3 0 0 0,-3 0-4 16,4 0 0-16,-4 0-1 0,4 2 2 16,-4-2 0-16,3 7 1 0,-3-7 0 0,4 3 0 15,-4-3-1-15,2 12 1 0,-2-12 0 0,0 14 0 0,0-14-4 16,6 16-1-16,-6-16 0 0,5 13 1 0,-5-13-3 15,0 16 0-15,0-16 0 0,0 12 2 0,0-12-5 16,0 12-1-16,0-12 1 0,0 14 1 0,0-14-4 0,0 21-1 16,0-21 0-16,6 28 1 0,-6-28-3 0,5 32 1 0,-5-32 0 15,4 30 0-15,-4-30-2 0,4 24 0 0,-4-24 0 16,2 21 0-16,-2-21-2 0,0 15 0 0,0-15 0 31,0 21 1-31,0-21-5 0,-2 18 2 0,2-18-1 0,0 20 1 16,0-20-3-16,0 28 1 0,0-28-1 0,0 26 0 0,0-26-3 15,0 24 1-15,0-24 0 0,5 21 1 0,-5-21-2 0,12 21 0 0,-12-21-1 16,7 20 3-16,-7-20-4 0,9 26 1 0,-9-26 0 16,13 21 0-16,-13-21-2 0,8 16 0 15,-8-16 0-15,7 12 1 0,-7-12-2 0,13 12 2 0,-13-12 0 16,12 12 0-16,-12-12-3 0,7 5 2 16,-7-5-2-16,7 7 2 0,-7-7-3 0,6 5 0 0,-6-5 1 15,6 7-1-15,-6-7-2 0,3 6 0 0,-3-6 1 0</inkml:trace>
  <inkml:trace contextRef="#ctx0" brushRef="#br0" timeOffset="603.29">27146 4847 1871 0,'2'-1'0'0,"-2"1"0"0,2 0 0 0,-2 0 37 0,-4-4 0 0,4 4 0 0,0-5 2 16,0 5-4-16,0 0 3 0,0 0-3 0,0 0 2 15,0 0-20-15,0 0 1 0,0 0-1 0,0 0 1 16,0 0-15-16,0 0 1 0,0 0-1 0,0 2 2 0,0-2-5 16,-2 7 1-16,2-7-1 0,0 8 1 15,0-8-1-15,0 9 0 0,0-9 0 0,0 17 1 0,0-17 0 16,6 21 0-16,-6-21 0 0,5 19 2 0,-5-19 1 0,0 21 1 16,0-21-1-16,-2 21 1 0,2-21 5 0,0 17 1 15,0-17-1-15,0 19 1 0,0-19 6 0,0 21 1 16,0-21-1-16,0 22 1 0,0-22 5 0,2 28 2 15,-2-28-1-15,8 17 0 0,-8-17 4 0,3 19 0 16,-3-19 0-16,2 21 0 0,-2-21-2 0,0 21 0 0,0-21 0 16,0 17 1-16,0-17-2 0,-3 17-1 0,3-17 1 15,-4 21 0-15,4-21-2 0,0 21 1 0,0-21-1 16,0 28 1-16,0-28-2 0,0 24 2 0,0-24-2 16,0 22 2-16,0-22-4 0,-2 19 1 0,2-19 1 15,0 14-1-15,0-14-5 0,-4 16 1 0,4-16-1 16,0 19 1-16,0-19-3 0,-2 31-1 0,2-31 1 0,-2 33 0 15,1-14-3-15,-1-2 2 0,0-1-1 0,0 1 1 16,2-5-5-16,0 2 3 0,0 2-2 0,0-4 1 16,0 3-2-16,0 3-1 0,0-1 1 0,0-2 1 15,-2 3-3-15,0-1-1 0,-1-1 1 16,-1-1 1-16,0-3-4 0,-1-3 2 0,1 3-2 0,0-3 1 0,0 3-2 16,1-4 0-16,1 5-1 15</inkml:trace>
  <inkml:trace contextRef="#ctx0" brushRef="#br0" timeOffset="1197.62">27260 6403 1695 0,'-2'2'0'0,"2"-2"0"0,3 5 0 0,-3-5 99 0,2 3 1 0,-2-3 0 0,0 2 0 0,0-2-32 15,6 4 2-15,-6-4-2 0,7 3 2 0,-7-3-50 16,8 9 1-16,-8-9 0 15,7 5 1-15,-7-5-20 0,8 12 0 0,-8-12 0 16,7 16 1-16,-7-16-3 0,9 12 0 0,-9-12 0 0,10 12 0 0,-10-12-1 0,7 12 1 16,-7-12 0-16,8 14 0 0,-8-14 0 0,7 15 0 15,-7-15 0-15,2 18 0 16,-2-18 1-16,-4 20 0 0,4-20 0 0,-2 25 1 0,2-25 3 16,0 26-1-16,0-26 1 0,0 27 0 0,0-27 4 0,-1 28 0 0,1-28 0 15,-4 23 1-15,4-23 3 0,-4 15-1 16,4-15 0-16,-4 12 2 0,4-12 0 0,-5 12 1 15,5-12 0-15,-8 18 0 0,8-18 3 0,-9 20 0 0,9-20 0 16,-13 28 0-16,13-28 1 0,-11 30 1 0,11-30-1 16,-10 25 2-16,10-25-1 0,2 28 1 0,-2-28 1 15,2 23-1-15,-2-23-3 0,-5 19 1 0,5-19-1 0,-4 24 1 32,4-24-2-32,-4 33 0 0,4-33-1 0,-4 26 1 15,4-26-3-15,0 24 0 0,0-24 0 0,0 17 0 0,0-17-4 16,2 18 2-16,-2-18-1 0,6 19 0 15,-6-19-4-15,0 15 1 0,0-15 0 0,0 18-1 0,0-18-1 16,0 17 0-16,0-17-1 0,0 12 1 0,0-12-4 16,2 12 1-16,-2-12 0 0,7 7 0 0,-7-7-3 15,4 7 0-15,-4-7 0 0</inkml:trace>
  <inkml:trace contextRef="#ctx0" brushRef="#br0" timeOffset="1711.64">27166 7616 1709 0,'2'0'0'0,"-2"0"0"0,0 4 0 0,0-4 43 16,-3 3 2-16,3-3 0 0,-4 4 0 0,4-4-6 15,0 8 1-15,0-8-1 0,0 14 0 0,0-14-28 16,2 10 1-16,-2-10-1 0,7 11 0 0,-7-11-11 0,4 10 1 16,-4-10 0-16,4 11 0 0,-4-11-1 0,3 13 0 15,-3-13 0-15,4 14 0 0,-4-14 0 0,7 21 0 16,-7-21 0-16,6 19 0 0,-6-19 0 0,8 21 2 15,-8-21-2-15,3 17 1 0,-3-17 3 0,4 17 1 16,-4-17-1-16,4 13 2 0,-4-13 8 0,3 13 1 16,-3-13-1-16,4 11 1 0,-4-11 9 0,2 12-1 0,-2-12 1 15,-2 9-1-15,2-9 5 0,0 13 2 16,0-13-2-16,-2 9 1 0,2-9-3 0,0 10 1 0,0-10-2 16,0 13 2-16,0-13-1 0,-2 12 1 0,2-12 0 15,-3 10 0-15,3-10-2 0,0 16-1 16,0-16 1-16,-4 8 1 0,4-8-5 0,-4 16 2 0,4-16-2 15,-3 12 1-15,3-12-5 0,-4 21 0 0,4-21 0 16,0 17 1-16,0-17-5 0,-2 21 2 0,2-21-2 16,0 17 2-16,0-17-5 0,2 21 1 0,-2-21 0 0,5 21 1 15,-5-21-6-15,-5 22 2 0,5-22 0 0,-4 17 0 16,4-17-5-16,-2 13 1 0,2-13-1 0</inkml:trace>
  <inkml:trace contextRef="#ctx0" brushRef="#br0" timeOffset="2162.04">27228 8968 2009 0,'-2'3'0'0,"2"-3"0"0,-7 14 0 0,7-14 32 0,-6 14-1 16,6-14 1-16,0 15 0 0,0-15 18 0,2 25 0 0,-2-25-1 15,7 20 2-15,-7-20-22 0,4 13 0 0,-4-13 0 16,0 8 2-16,0-8-22 0,0 19 0 0,0-19 0 16,-2 19 1-16,2-19-5 0,0 19 2 0,0-19-1 0,-2 18 0 15,2-18 0-15,0 26 0 0,0-26-1 0,0 26 2 16,0-26 3-16,0 26 1 15,0-26-1-15,0 24 2 0,0-24 1 0,0 21 1 0,0-21-1 0,0 17 1 0,0-17 1 0,-2 17 1 16,2-17 0-16,-3 16 0 0,3-16-1 0,-4 14 1 16,4-14 0-1,-4 13-1-15,4-13 0 0,-3 19-1 0,3-19 1 16,-4 23 1-16,4-23-3 0,-4 21 2 0,4-21-1 0,-4 20 1 0,4-20-2 0,-3 21 2 16,3-21-2-1,-4 16 2-15,4-16-5 0,0 17 0 0,0-17 0 16,-4 17 0-16,4-17-3 0,-7 21 1 0,7-21-1 0,-4 17 1 0,4-17-4 0,-7 20 1 0,7-20-1 15,-4 10 1-15,4-10-4 16,-8 10 1-16,8-10 0 0</inkml:trace>
  <inkml:trace contextRef="#ctx0" brushRef="#br0" timeOffset="10822.67">27101 9909 853 0,'0'0'0'0,"0"0"0"16,0-3 0-16,0 3 21 0,0-2 0 0,0 2-1 16,0 0 2-16,0 0 24 0,0 0 0 0,0 0 0 15,0 0 1-15,0 0 12 0,0 0 2 0,0 0-2 16,0 0 2-16,0 0-6 0,0 0 0 0,0 0 0 15,0 0 0-15,0 0-26 0,0 0 1 0,0 0 1 16,4 0-1-16,-4 0 2 0,4 0 2 0,-4 0 0 16,3 0-1-16,-3 0-1 0,4 0-1 0,-4 0 1 0,4 0 0 15,-4 0 1-15,2 0 0 0,-2 0 1 16,0 0 0-16,0 0-2 0,0 0 1 0,0 0-1 16,0 0 1-16,0 0-2 0,0 0 2 0,0 0-1 0,0 0 1 15,0 0-4-15,0 0 0 0,0 0 1 0,0 0 0 16,0 0-4-16,0 0 1 0,0 0-2 0,5 7 2 0,-5-7-2 15,6 10 0-15,-6-10-1 0,4 9 1 0,-4-9-5 16,3 16 0-16,-3-16 1 0,2 17-1 0,-2-17-2 16,0 21 1-16,0-21 0 0,0 26 0 0,0-26-2 0,6 20 0 15,-6-20 0-15,5 21-1 0,-5-21-1 0,4 21 1 16,-4-21-1-16,6 19 1 0,-6-19-1 0,7 21-1 16,-7-21 1-16,6 17-1 0,-6-17-1 0,2 12-1 0,-2-12 0 15,-2 16 2-15,2-16-3 0,-4 12 0 0,4-12 1 16,-4 14 0-16,4-14-2 0,-3 19 1 0,3-19-1 15,-4 20 2-15,4-20-3 0,-4 21 0 0,4-21 0 16,-4 21 0-16,4-21-4 0,2 14 2 0,-2-14 0 16,2 15-1-16,-2-15 0 0,0 12 0 0,0-12-1 15,0 14 2-15,0-14-3 0,6 14 1 16,-6-14-1-16</inkml:trace>
  <inkml:trace contextRef="#ctx0" brushRef="#br0" timeOffset="11361.66">27174 10814 1470 0,'0'2'0'0,"0"-2"0"0,-2 2 0 0,2-2 103 0,-2-4 1 15,2 4 1-15,-2-1-1 0,2 1-32 0,0 0 1 16,0 0 0-16,0 0 0 0,0 0-48 0,0 0 2 0,0 0-1 0,0 0 1 0,0 0-20 16,0 0 1-16,0 0-1 0,0 5 1 0,0-5-7 15,0 7 2-15,0-7-1 16,6 13 0-16,-6-13 2 0,5 25-1 0,-5-25 0 16,4 26 1-16,-4-26 4 0,4 22-1 0,-4-22 1 0,4 21 0 15,-4-21 4-15,3 21 2 0,-3-21-2 0,4 20 2 16,-4-20 5-16,0 21 0 0,0-21 0 0,0 21 0 0,0-21 3 15,0 21 2 1,0-21-2-16,0 21 2 0,0-21-3 0,2 20 1 16,-2-20-1-16,6 26 1 0,-6-26 0 0,-2 21 0 0,2-21 1 15,0 28-1-15,0-28-1 0,0 29 2 0,0-29-1 16,0 31 1-16,0-13-3 0,0-1 0 0,0 0 0 16,2 2 2-16,1-1-6 0,1 1 2 0,0-2 0 15,-2-2 0-15,-2-1-2 0,-2-2 1 0,2-5-1 16</inkml:trace>
  <inkml:trace contextRef="#ctx0" brushRef="#br0" timeOffset="12939.03">30608 3603 590 0,'2'0'0'16,"-2"0"0"-16,7 0 0 0,-7 0 8 0,4-7-1 15,-4 7 1-15,7-9 0 0,-7 9 37 0,8 0 0 16,-8 0 0-16,5-3 1 0,-5 3 4 0,4 0 1 15,-4 0-1-15,4 0 2 0,-4 0-8 0,4 3 0 16,-4-3-1-16,1 9 2 0,-1-9-16 0,2 12 1 0,-2-12-1 16,8 9 0-16,-8-9-6 0,7 12 2 0,-7-12-1 15,8 12 0-15,-8-12-5 0,7 12 1 0,-7-12-1 16,8 14 1-16,-8-14 5 0,7 19-1 0,-7-19 1 16,4 17 1-16,-4-17 7 0,0 25 1 0,0-25 0 15,0 24 0-15,0-24 4 0,0 24 0 0,0-24 0 16,-2 26 0-16,2-26 1 0,-6 24 2 0,6-24-2 15,-3 24 1-15,3-24-2 0,-4 14 1 0,4-14-1 0,-4 12 0 16,4-12-6-16,0 13 1 0,0-13 0 0,-4 15-1 16,4-15-3-16,-3 14 2 0,3-14-1 0,-4 12 0 0,4-12-6 15,0 16 0-15,0-16 1 0,0 12 0 0,0-12-4 16,0 14 0-16,0-14 1 16,0 15 0-16,0-15-6 0,0 12 1 0,0-12 0 15,0 12-1-15,0-12-3 0,0 14-1 0,0-14 0 0,0 12 2 0,0-12-5 16,0 13 1-16,0-13 0 15,0 12 0-15,0-12-2 0,0 12 0 0,0-12 0 0,5 12 0 16,-5-12-4-16,6 14 2 0,-6-14-2 0,6 15 2 0,-6-15-5 16,7 18 0-16,-7-18 0 0</inkml:trace>
  <inkml:trace contextRef="#ctx0" brushRef="#br0" timeOffset="13445.59">30831 4652 1394 0,'0'0'0'15,"0"0"0"-15,-1 3 0 0,1-3 36 0,-2 5 1 0,2-5 0 0,-4 13 0 0,4-13 5 0,-4 13-1 16,4-13 1-16,-3 16-1 0,3-16-27 0,-4 12-1 0,4-12 1 15,-4 12 0-15,4-12-11 0,-4 16 0 0,4-16 0 16,-3 14 1-16,3-14-4 0,0 12 1 0,0-12 0 0,-4 15 0 0,4-15-1 0,-8 21 1 16,8-21-1-16,-9 29 1 0,9-29 1 0,-15 33 0 15,15-33-1-15,-9 26 1 0,9-26 5 16,0 28 1-16,0-28 0 0,-4 24-1 16,4-24 10-16,0 23 1 0,0-23 0 0,-4 27 0 0,4-27 6 15,-5 30-1-15,5-30 1 0,-4 24-1 0,4-24 8 0,-5 21-1 16,5-21 0-1,1 21 1-15,-1-21-2 0,8 20 0 0,-8-20 0 0,5 25 1 0,-5-25-4 0,4 24 1 0,-4-24-1 16,4 21 1-16,-4-21-1 0,5 17 1 0,-5-17 0 16,6 15 0-16,-6-15-2 0,4 18 2 0,-4-18-1 31,4 21 1-31,-4-21-2 0,5 24-1 0,-5-24 1 16,6 26 0-16,-6-26-5 0,7 27 0 0,-7-27 0 0,4 23 2 15,-4-23-3-15,7 22 0 0,-7-22 0 0,4 21 0 16,-4-21-2-16,4 21 0 0,-4-21 0 0,4 24-1 15,-4-24-3-15,3 31-1 0,-1-12 0 0,0-1 2 16,-2-3-5-16,-4 3 0 0,2 2 0 0,1-2 0 0,-3 1-4 16,0-2 2-16,0-1 0 0,-1 1 0 0,-1-2-4 15,1-1 1-15,-3 2 0 0</inkml:trace>
  <inkml:trace contextRef="#ctx0" brushRef="#br0" timeOffset="13963.81">30630 6372 1796 0,'-2'5'0'0,"2"-5"0"16,0 16 0-16,0-16 41 0,-2 22 0 0,2-22 1 0,0 28-1 16,0-28 7-16,-3 24 2 0,3-24-2 0,0 21 1 0,0-21-22 15,0 17 0-15,0-17 0 0,0 12 0 0,0-12-19 16,-2 21 0-16,2-21 0 0,0 17 0 0,0-17-5 0,0 21 0 16,0-21 1-16,0 21-1 0,0-21 0 15,0 21 1-15,0-21-1 0,0 27 0 0,0-27 4 0,0 25 0 16,0-25 0-16,-2 22-1 0,2-22 4 0,0 19 1 15,0-19-1-15,-4 21 0 0,4-21 4 0,0 21 1 16,0-21 0-16,-3 20-1 0,3-20 5 0,-4 19 1 16,4-19-1-16,0 21 2 0,0-21 0 0,2 18 0 15,-2-18 1-15,5 12 0 0,-5-12 1 0,-2 13-1 16,2-13 0-16,-3 20 1 0,3-20-4 16,-4 25 0-16,4-25 0 0,-4 25 0 0,4-25-4 15,-3 24 0-15,3-24 1 0,-6 24 0 0,6-24-4 0,-8 26 2 16,8-26-1-16,-5 24 1 0,5-24-3 0,-4 18 0 15,4-18 0-15,-4 12 1 0,4-12-5 0,-3 12 1 0,3-12 0 0,0 12 1 16,0-12-4-16,-2 14 0 0,2-14 1 16,0 15-1-16,0-15-2 0,0 14 0 0,0-14 0 15</inkml:trace>
  <inkml:trace contextRef="#ctx0" brushRef="#br0" timeOffset="14380.87">30587 7710 1897 0,'-2'1'0'0,"2"-1"0"0,2 11 0 0,-2-11 36 0,2 10 0 16,-2-10 0-16,0 16 0 0,0-16-3 0,2 27 1 15,-2-27 0-15,8 21 1 0,-8-21-19 0,0 12 1 0,0-12 0 16,0 12 0-16,0-12-15 0,-2 11 1 0,2-11 1 16,0 12-1-16,0-12-1 0,0 15 1 0,0-15-1 15,0 13 0-15,0-13 3 0,2 15-1 0,-2-15 1 0,7 26 0 16,-7-26 4-16,6 26 0 0,-6-26 0 0,5 24 0 15,-5-24 2-15,4 25 1 0,-4-25-1 0,4 20 1 16,-4-20 5-16,7 18 0 0,-7-18 0 0,6 15 1 0,-6-15 0 16,7 12 0-16,-7-12 0 0,4 14-1 0,-4-14 1 0,4 19 2 15,-4-19-3 1,3 24 3-16,-3-24-4 0,4 21 1 0,-4-21 0 16,2 21 0-16,-2-21-4 0,0 17 2 0,0-17-2 0,0 16 2 0,0-16-3 0,0 21 1 0,0-21-1 31,-4 20 0-31,4-20-5 0,-4 21 0 0,4-21 0 15</inkml:trace>
  <inkml:trace contextRef="#ctx0" brushRef="#br0" timeOffset="14835.95">30507 9170 1670 0,'-2'4'0'0,"2"-4"0"0,-2 8 0 0,2-8 36 15,-1 4 0-15,1-4 0 0,1 5 1 0,-1-5 7 0,8 12 0 16,-8-12 0-16,2 4 0 0,-2-4-9 0,0 5 0 0,0-5 0 15,0 1 0-15,0-1-20 0,0 4 1 0,0-4 0 16,-2 3 1-16,2-3-7 0,-4 4 0 0,4-4 0 16,-4 9 1-16,4-9-1 0,-5 20 1 0,5-20-1 15,-4 28 2-15,4-28 2 0,0 26 2 0,0-26-1 16,0 21 0-16,0-21 4 0,0 24 2 0,0-24-2 16,-2 21 1-16,2-21 1 0,0 17 0 15,0-17 1-15,0 21 0 0,0-21 1 0,0 17-1 0,0-17 1 16,0 19-1-16,0-19-2 0,0 16 2 0,0-16-2 15,0 20 1-15,0-20-3 0,0 23 0 0,0-23 0 16,0 28 0-16,0-28-2 0,-3 29 0 0,3-29 0 16,-4 29 1-16,4-29-4 0,0 20 1 15,0-20-1-15,-4 20 2 0,4-20-6 0,-9 26 1 0,9-26-1 0,-13 21 1 16,13-21-5-16,-6 19 0 0,6-19 0 0</inkml:trace>
  <inkml:trace contextRef="#ctx0" brushRef="#br0" timeOffset="15212.19">30524 10257 1960 0,'-4'3'0'0,"4"-3"0"0,-5 9 0 0,5-9 34 0,0 12-1 0,0-12 1 0,-4 16 1 16,4-16 17-16,-4 12 2 0,4-12-1 0,0 14 1 16,0-14-24-16,0 10 1 0,0-10-1 0,0 17 0 0,0-17-16 15,-2 16-1-15,2-16 1 0,0 23-1 16,0-23-4-16,0 27 0 0,0-27 0 0,0 24 0 0,0-24-2 16,-5 26-1-16,5-26 1 0,-8 26 1 0,8-26 0 15,-5 28 1-15,5-28-1 0,0 26 1 0,0-26 1 16,0 21 1-16,0-21 0 15,0 15 0-15,0-15 1 0,5 9 0 0,-5-9 0 16,4 7 1-16,-4-7-2 0,0 5 0 0,0-5 0 0,0 7 1 0,0-7-2 16,6 9 1-16,-6-9 0 0,5 10 0 0,-5-10-2 0,8 14 0 15,-8-14 0-15,3 14 0 0,-3-14-2 0,2 15 0 0,-2-15-1 16</inkml:trace>
  <inkml:trace contextRef="#ctx0" brushRef="#br0" timeOffset="15582">30528 11197 1897 0,'-2'0'0'0,"2"0"0"0,-2 12 0 0,2-12 41 0,6 5-1 16,-6-5 0-16,0 12 1 0,0-12 15 0,-8 9 0 31,8-9 0-31,-2 7 0 0,2-7-28 0,-2 5 1 16,2-5 1-16,-3 9-1 0,3-9-20 0,-4 12 1 16,4-12-1-16,-2 12 1 0,2-12-6 0,0 19 2 0,0-19 0 15,0 19-1-15,0-19 0 0,8 22 0 0,-8-22 0 16,9 26 0-16,-9-26 0 0,7 26-1 0,-7-26 1 15,4 31 0-15,-4-31 2 0,4 23 1 0,-4-23 0 16,3 19 0-16,-3-19 0 0,8 17 0 0,-8-17-1 16,4 12 2-16,-4-12 0 0,3 12 0 0,-3-12 0 15,4 9 0-15,-4-9-2 0,4 5 0 0,-4-5-1 16,2 7 2-16,-2-7-5 0,-4 4 0 0,4-4 0 16</inkml:trace>
  <inkml:trace contextRef="#ctx0" brushRef="#br0" timeOffset="15878.84">30651 11854 1897 0,'2'2'0'0,"-2"-2"0"15,1 5 0-15,-1-5 27 0,-3 4 1 0,3-4-1 16,-4 8 1-16,4-8 8 0,0 6 0 0,0-6 0 16,-2 3 0-16,2-3 0 0,0 3 0 0,0-3-1 15,-4 4 1-15,4-4-18 0,-3 7 0 0,3-7 0 16,0 5 1-16,0-5-4 0,0 7 0 0,0-7-1 16,0 7 2-16,0-7-4 0,0 5 2 0,0-5-2 15,5 4 1-15,-5-4-2 0,6 6-1 0,-6-6 0 16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2T06:05:56.1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25325 7673 892 0,'2'-1'0'0,"-2"1"0"0,6 0 0 0,-6 0 3 15,0-4 1-15,0 4 1 0,0-3-1 0,0 3 8 16,6-4-1-16,-6 4 0 16,5-5 0-16,-5 5 14 0,8-9 0 0,-8 9-1 0,7-12 1 0,-7 12-16 0,13-15 0 15,-13 15 0 1,9-12 0-16,-9 12 0 0,4-6 1 0,-4 6-1 0,6-5 1 15,-6 5-1-15,11-3 0 0,-11 3 0 0,11-4 0 16,-11 4-1-16,17 4 1 0,-17-4 0 0,20 5 0 0,-20-5 2 16,19 5 0-16,-19-5 1 0,17 7-1 0,-17-7 3 0,9 7 1 15,-9-7 0-15,7 14 0 0,-7-14 3 0,4 8 0 16,-4-8 0-16,-4 13 0 0,4-13 0 0,-14 19 1 0,14-19-1 16,-28 26 1-16,28-26-1 0,-36 20 1 0,18-13-1 15,-1 2 1-15,0 0 6 0,1-6 1 0,1 2-2 16,4-1 2-16,2-4 18 0,1-4 0 0,3 1-1 15,1 1 1-15,6 2 3 0,-11-7 1 0,7-2-1 0,3-3 1 16,-1 0-11-16,0-3 0 0,4-3 0 0,5 1 1 16,6-2-10-16,4 0 1 15,2 3 1-15,-1-1-1 0,1 1-6 0,1-1 1 0,1 7-1 0,-1 1 2 16,1 4-8 0,-1 1 1-16,-1 4-1 0,-2-3 1 0,-2 3-6 0,-4 3 2 15,-2 1-2-15,0-1 1 0,1 3-3 0,-1-3 1 16,0 6-1-16,1 3 0 0,-1-2-2 0,0 4-1 0,-3 0 1 15,-6 1 0-15,-6 3-1 0,-1-3 0 0,-2 6-1 0,-4-4 2 0,-4-1-3 0,-2 5 0 16,1-4 1 0,-3 0 0-16,1 2-2 0,-3-1 0 0,1-3 1 0,1-4 1 15,6-1-2-15,1-1 1 0,0-8-1 0,3 1 2 0,4-2-2 16,1-2 1-16,6 2-1 0,-13-8 1 0,8-3 2 0,1-1 1 16,4-3 0-16,0-3 1 0,0-2 0 15,4-5 0-15,3-1 0 0,2 7 0 0,3 2 0 0,-1 2 1 16,0 2-1-16,2 5 1 0,2-1-1 0,0 0 1 15,-2 1-1-15,-2 4 1 0,-2 4-3 0,-1 0 1 0,-8 0-1 16,13 0 1-16,-6 0-3 0,1 2 2 0,-8-2-1 16,11 10 0-16,-11-10-1 0,11 13-1 0,-7-3 1 15,-4 2 0-15,-2 4-1 0,-4-1 0 0,-1 3 0 16,-1-6 0-16,1 1-1 0,-2 3 1 0,-3-4-1 0,-1 0 2 16,-1 0-4-16,-1-1 1 0,0 1 0 0,0-2 0 15,2-1 0-15,0 0-1 0,2-6 0 0,3 1 1 16,8-4 0-16,-5-4 1 0,5 4-1 0,-6-12 0 15,2 3 0-15,-1-1 2 16,1-4-1-16,4-5 0 0,4-3 1 0,1-3-1 16,5 5 1-16,-1-1 0 0,2 9-1 0,2-2 2 0,2 3-2 15,0 3 2-15,-2 1-3 0,0 2 1 0,0 1 0 16,2 2 0-16,0 2-1 0,0 2 2 0,-2 2-2 16,-2-1 1-16,-2-1-1 0,1 0 1 0,-3 3-1 0,-1-2 0 15,-6-3-1-15,11 5 2 0,-11-5-1 0,5 7 0 0,-5-7-1 16,2 9 1-16,-2-9-1 0,-2 5 2 0,2-5-2 0,-3 12 0 0,-1-5 0 15,-2-2 0-15,-1 2-1 0,-1 2 1 16,1-6 0-16,-2 3 1 0,-1-5-2 0,1 1 1 16,2 0 0-1,3 1 0-15,4-3-1 0,-4 0 1 0,4 0-1 16,-4-3 1-16,4 3-1 0,-3 0 0 0,3 0 0 16,-4-2 1-16,4 2-1 0,-4 0 0 0,4 0 0 15,-4-3 0-15,4 3 0 0,-3-4 0 0,3 4 0 0,-4-3 0 16,4 3 0-16,-2-2 0 0,2 2 0 0,-2 0 0 15,2 0 0-15,-3-3 0 0,3 3 0 0,-4 0 0 0,4 0-1 16,0-4 1-16,0 4 0 0,-4-3 0 0,4 3-1 16,-4-2 1-16,4 2 0 0,-3-4 0 0,3 4 0 15,-2-5 0-15,2 5 0 0,0-3 0 0,0 3 0 16,0 0 0-16,0 0 0 0,0 0 0 0,0 0 0 0,0 0 0 16,0 0 0-16,0 0 0 0,0 0 0 0,0 0 0 15,0 0 0-15,0-4 0 0,0 4 0 0,0-1 0 16,0 1 0-16,0-2 1 0,0 2-1 0,-2-2 0 15,2 2 0-15,0 0 1 0,0 0-1 0,0 0 1 16,0 0-1-16,0-3 2 0,0 3-2 0,0-6 1 0,0 6 0 16,0 0 0-16,0 0 0 0,0-1 0 0,0 1 0 15,0-2 0-15,0 2 1 0,0-9-1 0,0 9 0 16,0-7 1-16,0 7-1 0,0-5 1 0,0 5 1 16,0-12-1-16,0 5 0 0,0 2 0 0,0-4 1 15,0 1 0-15,0 1-1 0,0-2 2 0,0 9-2 16,0-9 1-16,0 9 1 0,0-12 0 0,0 12-1 15,2-12 2-15,-2 12-2 0,4-12 2 0,-3 7-1 16,1-4 1-16,0 2-1 0,0 2 2 0,0-3-1 16,0 1 1-16,0-2-1 0,-1 0 0 0,1 2 1 0,0-1-1 15,0 3-1-15,-2-4 0 0,2 0 1 0,0 2-1 16,0-1 0-16,-1-1 0 0,1 0 1 0,0 2-1 0,0-1-1 16,2-4 2-16,-2 3-1 0,0 0 1 0,-1 2-2 0,1 2 2 15,0-3-1-15,0 1 1 0,0 1-2 0,0-2 0 16,-2 8 1-16,3-11 0 0,-3 11 0 0,4-10-1 15,-4 10 0-15,6-7 2 0,-6 7-3 0,7-12 2 16,-7 12-1-16,6-9 0 0,-6 9-1 0,5-12 2 16,-1 5-1-16,0 0 1 0,1 0-1 0,1-1 0 0,-2-1 1 15,-1-1-1-15,1 1-1 0,0 0 2 0,-2 4-2 16,0-3 1-16,1 1 0 0,-1 2-1 0,0-4 0 16,0 2 1-16,0 2 0 0,0-4-1 0,-2 9 0 15,3-10 1-15,-3 10 0 0,4-11 0 0,-4 11-1 16,4-10 2-16,-4 10-2 0,4-9 0 15,1 1 0-15,1-1 2 0,-1-1-2 0,1 1 1 0,0 0 0 16,-1 1 0-16,-1-1-1 0,0 0 1 16,-1-1-1-16,1 1 1 0,0 1-1 0,-2 2 1 15,-1-2-1-15,1 1 1 0,0 2-1 0,0-4 2 0,0 0-2 16,0 2 1-16,0-1 0 0,0-1 0 0,-1 1 0 0,1 1 1 16,0 0-2-16,0 0 0 0,0 0 1 0,0 0-1 15,-2 2-1-15,2-4 1 0,-1 2 0 0,1 2 1 16,0-4-2-16,0 2 0 0,0-1 0 0,0-1 1 0,0 0-1 15,-1 1 0-15,1-1 1 0,0 0 0 0,0 3-1 0,0-3 0 16,0 0 0-16,0-1 0 0,0 1 0 0,-2 1 1 16,0-1-1-16,0 0 1 0,1 2-1 15,1-1 0 1,0-1 0-16,0 0 2 0,0 1-2 0,0-4 0 0,0-4 0 0,-1 2 0 0,-1 2 0 0,0-4 0 0,0 11 0 31,0-3 1-31,0 1-2 0,2 0 1 0,0-2-1 16,0 0 1-16,0 1-1 0,0-1 1 0,0 2-1 0,-1 2 1 15,1-4-1-15,0 2 0 0,0 2 0 0,0-3 1 16,0 1-1-16,0 2 0 0,0-4 0 0,-1-2 1 0,1 1-1 16,0 0 1-16,0 1-1 0,0 0 2 0,0 1-2 0,0-1 1 0,-2 0-1 15,0-1 1-15,0 5-1 0,0-4 1 0,1-6-1 0,-1 1 1 16,0 2-1-16,0-4 1 16,0 11-1-16,0-5 1 0,0 1-1 0,0 0 1 0,0 4-1 15,0-4 1-15,0 1-1 0,0 1 2 0,0-2-2 16,0 1 1-16,2-1-1 0,0 2 1 0,0-10-1 15,0 1 1-15,0 2-1 0,0 2 0 16,-2 2 0-16,0 1 1 0,0 0-1 0,0 1 0 0,0 1 0 16,0 2 1-16,1-4-1 0,-1 2 0 0,2-2 0 0,0 4 1 15,0-3-1-15,0-3 0 0,0 1 0 0,0-1 1 0,0 1-1 16,-1 0 0-16,1 1 0 0,0 0 2 0,0 1-2 0,-2-1 0 16,0 2 0-16,0 2 1 0,2-4-1 0,0 2 0 31,0 2 0-31,-1-2 1 0,-1 7-1 0,4-12 1 0,-4 12-1 0,4-12 1 0,-2 7-1 0,0-4 0 15,-1 2 0 1,1 2 1-16,0-4-1 0,0 2 0 0,-2 7 0 16,4-12 1-16,-4 12-1 0,4-10 0 0,-3 1 0 15,1 2 0-15,0 2 0 0,0-3 0 0,-2 8 0 0,4-11 0 0,-4 11 0 0,3-8 0 0,-3 8 0 32,4-13 1-32,-4 13-1 0,6-8 0 0,-3 3 0 15,1-4 2-15,0 2-2 0,0 0 0 0,1 2 0 16,1-4 1-16,-1 2-1 0,3 2 0 0,-3-4 0 0,1 3 0 15,-6 6 0-15,9-11 0 0,-9 11 0 0,8-10 0 16,-8 10 0-16,7-5 0 0,-7 5 0 0,11-9 1 16,-11 9-1-16,12-7 0 0,-12 7 0 0,13-5 1 15,-6 0-1-15,1 1 0 0,-1 1 0 0,0-1 0 16,1 3 0-16,1-1 0 0,1 0 0 0,-1 2 0 0,0-3 0 16,1 3 0-16,-1 0 0 0,0 0 0 15,0 0 0-15,1 0 0 0,1 0 0 0,0 0 0 0,0 0 0 16,0 0 0-16,8 3 0 0,-2-3 0 0,0 2 0 15,-1 1 0-15,3 1 0 0,2-1 0 0,-1-1 0 16,1 0 0-16,-14-1 0 0,0 3 0 0,1-4 0 0,-1 3 0 16,-7-3 0-16,12 2 0 0,-12-2 0 0,11 3 0 15,-2 1 0-15,0-4 0 0,1 3 0 0,-1 3 0 0,2-3 0 16,0-1 0-16,1 1 0 0,-3 1 0 0,-2-1 0 16,1 2 0-16,-1-1 0 0,1-2 0 0,-8-2 0 15,11 6 0-15,-11-6 0 0,11 9 0 0,-4-5 0 16,1-1 1-16,-1 2-1 0,1 0 0 0,-1 2 0 15,1-3 1-15,-1 1-1 0,1 0 1 0,-8-5-1 16,9 7 1-16,-9-7-1 0,7 5 2 0,-7-5-2 16,10 11 1-16,-10-11-1 0,11 10 0 0,-5-3 0 0,-1 2 1 15,3-4-1-15,-1 2 0 0,-1 1 0 0,-3-4 0 16,-3-4 0-16,8 12 0 0,-5-7 0 0,1 0 0 0,0 2 0 16,0 0 0-16,-1 2 0 15,1 0 0-15,0-1 0 0,0 1 0 0,-1-1 0 0,1 1 0 16,0 2 0-16,-1-3 0 0,1 1 0 0,0-1 0 0,0-1 0 15,-1 2 0-15,1 0 0 0,0-1 0 16,0 1 0-16,-1 0 0 0,1 1 0 0,0-1 0 0,-1 3 0 16,1-4 0-16,0 1 0 0,0 0 0 0,-1-2 0 15,-1 1 0-15,0 1 0 0,0 0 0 0,0-1 0 16,0 1 0-16,1 10 0 0,1-5 0 0,0 1 0 16,0 1 0-16,-3-7 0 0,1-1 0 0,0 1 0 15,0-2 0-15,-2 2 0 0,2-4 1 0,0 2-1 0,0 1 0 0,0 1 0 16,-1 0 1-16,1-2-1 0,0 1 0 0,2 1 0 15,0-1 1-15,-1 1-1 0,1 0 0 0,0 1 0 16,-1 1 1-16,-1-1-1 0,0-1 0 0,0-1 0 16,0 1 1-16,0-2-1 0,0 1 0 0,1 6 0 15,-1 2 2-15,2-4-2 0,0 0 0 0,-2-3 0 16,-1-4 1-16,1 2-1 0,0 2 0 0,0-4 0 16,0 2 1-16,0 1-1 0,0-3 0 15,-1 4 0-15,1 2 1 0,0-3-1 0,0 1 0 16,0-2 0-16,0 1 1 0,0 1-1 0,-1 0 0 0,1-1 0 15,0 1 1-15,2 0-1 0,-2 1 0 0,0-1 0 16,0-1 0-16,-1-1 0 0,1 2 0 0,0 0 0 0,0-1 1 0,2 1-1 16,-1 0 0-16,3 3 0 15,-2 3 1-15,-1-3-1 0,1 2 0 0,-2-7 0 0,0 2 1 16,0-4-1-16,-2 2 0 0,2 2 0 0,0-4 2 0,-1 2-2 0,1 1 1 16,0 4-1-16,0-3 1 0,0 3-1 0,0-3 1 15,0-1-1-15,-1 1 1 0,1 2-1 16,0-3 1-16,0 4-1 0,0-3 1 0,0 0-1 15,0-2 0-15,1 1 0 0,1 1 1 0,0-1-1 0,0 1 0 16,-1 0 0-16,-1-1 2 0,0 3-2 16,0-6 0-16,0 0 0 0,0 2 1 0,-1 0-1 0,1 0 0 15,0 0 0-15,0 0 1 0,0 1-1 0,0-2 0 0,0 1 0 16,-1 1 1-16,1-3-1 16,0 2 1-16,0 2-1 0,0-4 1 15,2 2-1-15,-1 2 0 0,1-4 0 0,0 2 1 0,-2 2-1 0,0-4 0 0,-1 3 0 16,1 3 1-1,2-3-1-15,-2 1 0 0,0-4 0 0,0 4 0 0,1 1 0 0,-1-5 0 0,2 4 0 0,0 0 0 0,-1 1 0 32,-1 1 0-32,4 4 0 0,-2 1 0 0,-1-2 0 0,1 1 0 0,-2-11 0 15,2 4 0-15,-1 1 0 0,1 0 0 0,2 8 0 16,-1 2 2-16,1-4-2 0,-1 3 0 0,-1-6 0 16,0 2 1-16,1 1-1 0,1-3 1 0,0 2-1 15,-1 2 1-15,-1-1-1 0,0-2 1 0,-1-5-1 0,1 1 1 16,0 3-1-16,0-3 1 15,1 4-1-15,1 1 1 0,-1 0-1 0,-1-2 2 0,-2-5-2 0,0 2 1 0,2-1-1 16,-1 1 1-16,3 5-1 0,-1 0 1 0,1 0-1 0,-2-2 0 16,-2-4 0-1,1 1 1-15,1 0-1 0,-2-1 0 0,2 3 0 16,-1-3 1-16,1 1-1 0,0-2 0 0,0 3 0 0,-1-1 1 0,1 1-1 0,0 1 0 0,1 3 0 31,1-1 1-31,-2 3-1 0,-1-6 0 0,-1-3 0 0,0 0 2 0,0 2-2 0,0 0 0 0,0-1 0 31,0-3 1-31,-1 2-1 0,1-1 0 0,0 0 0 0,0 3 1 16,0-4-1-16,0 2 0 0,1 9 0 0,1-2 1 0,0 1-1 16,0-1 1-16,-3-5-1 0,1-1 1 0,0 3-1 15,-2-3 1-15,4 5-1 0,0 0 1 0,-1 3-1 0,1-4 2 16,0-5-2-16,0 2 1 0,-1-1 0 16,1 1 0-16,2 8 0 0,-1-1 0 0,-1-1 0 15,0 3 0-15,-1-6 0 0,1-2 1 0,0 4-1 16,-2 0 0-16,1 1 0 0,-1-2 1 0,2 0-1 15,0 3 0-15,-1-4 1 0,-1 2-1 0,2 2 0 16,0-4 0-16,0 1 0 0,-1 3 0 0,1-4-1 16,0 2 1-16,1 0 0 0,1 0 1 0,1 0-1 0,1-1 0 15,-1 5 0-15,1-4 0 0,-1 1-1 0,1 1 1 16,-1-4 0-16,1 0 0 0,-1 2 1 0,-1-2-1 16,-1 0 0-16,1 2 0 0,-1 0-1 0,1 3 1 15,-2-8 0-15,-1-1 0 0,1 1 0 0,0 1 1 16,3 8-1-16,1-1 0 0,-1-1 0 0,-1 1 0 15,1-3 0-15,1 1 0 0,-1 1-1 0,1 1 0 0,-3-5 0 16,1 2 1-16,-1 0-1 0,1 0 0 0,-2-6 0 16,-1 1 1-16,3 0-1 0,0 1 0 0,3 4 0 15,0 2 2-15,-1-4-2 0,-1 1 0 0,-3-2 0 16,0-2 1-16,-1-1-1 0,1 1 0 0,3 6 0 0,-1-1 0 16,0 2 0-16,-1-4 0 0,-1-7 0 0,0 4 1 15,1 1-1-15,1-1 0 0,3 5 0 0,-1-2 1 16,-1 3-1-16,1-3 0 0,-3-3 0 0,1-2 1 15,-1 2-1-15,1-1 0 0,-1 1 0 0,1 0 1 0,0-1-1 16,-1 1 0-16,5 5 0 0,-1 0 1 0,0-2-1 16,1 0 0-16,-7-3 0 0,5-4 0 0,-1 2 0 15,1 1 0-15,5 4 0 0,0-3 1 0,0 3-1 16,0-5 2-16,-13-7-2 0,11 10 1 0,-4-3-1 16,-1-3 1-16,1 3-1 0,1 0 1 0,-1-2-1 0,1 2 1 15,3 1-1-15,0 5 1 0,0-5-1 0,1 1 1 16,1 1-1-16,0 1 1 15,0 1-1-15,0 0 0 0,0 0 0 0,0 0 2 0,2 0-2 16,-2-3 0-16,-6-2 0 0,1 0 1 0,-1 0-1 0,2 0 0 16,-1-2 0-16,-1 0 0 0,1 2 0 0,-1-4 0 0,1 3 0 15,-1-1 0-15,1 2 0 0,1-6 0 0,6 6 0 16,-2 0 1-16,0 0-1 0,0 0 0 0,2 0 0 16,-2 0 1-16,2 0-1 0,0 0 0 0,-8-2 0 15,2-2 1-15,1-1-1 0,-1 2 0 0,6 3 0 16,0 1 1-16,0-3-1 0,0 1 0 0,-8-3 0 0,1 0 1 15,-1 1-1-15,1-1 0 0,-1 3 0 0,0-3 1 16,1-1-1-16,-1 0 2 0,3 3-2 0,-1-4 1 16,0 3-1-16,1-1 1 0,8 1 0 0,-1 1 0 15,2 0-1-15,-1-1 1 0,-3-1 0 0,0 1 0 0,0-1-1 16,0 2 2-16,-6-5-2 0,1 4 1 0,-1-4-1 16,0 1 1-1,10 1-1-15,-1 0 1 0,1 1-1 0,0-3 0 0,-1 0 0 16,1-3 1-16,0 1-1 0,-1 0 0 0,-7 1 0 15,1 1 1-15,-1-4-1 0,0 4 0 0,6-5 0 0,-1 2 0 0,1-1 0 0,0 1 0 16,0-1 0-16,0 2 0 16,-1-3 0-16,1 2 0 0,-2 3 0 0,0-5 0 0,0 1 0 15,-2 1 0-15,-4 3 0 0,1-4 0 0,1 1 0 0,0 1 0 16,9-5 0-16,1 2 0 0,-1 0 0 0,-1 0 0 0,0-1 0 16,-1 1 0-16,3 0 0 0,-1-2 0 0,-5 2 0 15,0 1 0-15,-2-3 0 0,0 2 0 0,4-2 0 16,-2 2 0-16,2-3 0 0,-1 1 0 0,-8 3 0 15,-1 2 0-15,1-3 0 0,-1 2 0 0,-1-1 0 16,1-1 0-16,1 2 0 0,-1-4 0 0,6-4 0 16,0 1 1-16,0 0-1 0,-2-1 0 0,1 1 0 15,-1-1 1-15,0 1-1 0,0-2 0 0,-3 5 0 0,-1 0 2 16,0 0-2 0,1 0 0-16,-1 0 0 0,1 0 0 0,-1 0 0 0,1 1 0 0,5-7 0 0,-2 3 1 0,2-2-1 15,-2-4 1 1,2 3-1-16,0 0 1 0,-2-2-1 0,1-1 1 15,1 2 0-15,0-3 0 0,0 2 0 0,0-1 0 16,0 2 1-16,0 2-1 0,0-4 0 0,0 3 1 0,-2 2-1 16,0 1 1-16,-1-1 0 0,-1 1 0 0,2 0 0 15,0-1 0-15,2 1-1 0,0 0 2 0,-5 4-1 0,-1-1 0 0,1 0-1 0,-1 1 2 16,4-5-2-16,1-1 1 16,-3 0-1-16,2 0 0 0,2-5 0 0,0 1 0 15,0 0-1-15,0-1 2 0,-2 3-1 0,1-1 0 0,-3 3-1 16,0-4 1-16,-5 11 0 0,0-4 0 0,-1 2-1 0,1 2 1 0,4-11-1 15,-1 4 1-15,1 0-1 0,-1-2 0 16,2 2 0-16,1-2 1 16,-1 1-1-16,0-1 0 0,-1 2 0 0,-1-4 2 0,1 2-2 0,-1 2 0 0,-1 0 0 15,-1-4 1-15,1 4-1 0,1-2 0 0,1-1 0 16,-3 1 1-16,1-3-1 0,-2 1 1 0,-1 7 0 16,1 1 0-16,0 1-1 0,1-2 1 0,7-12-1 0,-1 4 1 31,-2 2-1-31,0-4 0 0,-1 5 0 0,-1-4 2 0,1 3-2 15,-3 3 0-15,1-6 0 0,0 3 1 0,-3-1-1 16,1 2 0-16,-2 6 0 0,0-3 0 0,0 3 0 16,-1-1 0-16,5-8 0 0,0-1 1 0,1 3-1 0,1-1 0 15,-3 2 0-15,-1 2 1 0,0-5-1 0,-3 1 1 16,1 4-1-16,0 0 1 0,0-3-1 0,0 1 0 16,2 2 0-16,-1-4 1 0,1 2-1 0,0 2 0 15,1-3 0-15,1-1 1 0,0 2-1 0,-1-3 0 16,-1 8 0-16,0 2 0 0,-1-5 0 0,-1 4 0 0,2-8 0 15,0 2 0-15,-1 2 0 0,1-4 0 16,0 3 0-16,0-3 0 0,-1 2 0 0,1-1 0 0,-2 8 0 16,0-2 0-16,0 0 0 0,-1 1 0 0,-1 8 0 15,4-9 0-15,-4 9 0 0,4-12 0 0,-4 12 0 16,0-9 0-16,0 9 0 0,2-7 0 0,-2 7 0 16,0-5 0-16,0 5 0 0,0-7 0 15,0 7 0-15,0-3 0 0,0 3 0 0,0-2 0 0,0 2 0 16,0-5 0-16,0 5 0 0,0-2 0 0,0 2 0 0</inkml:trace>
  <inkml:trace contextRef="#ctx0" brushRef="#br0" timeOffset="1707.27">28618 8118 1255 0,'0'0'0'15,"0"0"0"-15,2-3 0 0,-2 3 27 0,13-4 1 16,-13 4 0-16,9-3 0 0,-9 3 17 0,4 1 1 16,-4-1-1-16,2 6 1 0,-2-6 21 0,-4 3 1 0,4-3-1 15,-4 0 0-15,4 0-26 0,-4-3 0 0,4 3 0 16,-11-4 0-16,11 4-14 0,-26-5 1 0,26 5-1 16,-33-5 1-16,33 5-6 0,-34-4 0 0,34 4-1 15,-26 0 2-15,26 0-5 0,-19 0 0 0,19 0 0 16,-22 5 0-16,22-5-2 0,-26 16 2 0,26-16-1 15,-21 9 1-15,21-9-1 0,-13 12 1 0,13-12-1 16,-5 8 1-16,5-8 1 0,-2 13 0 0,2-13 0 16,9 17 0-16,-9-17-1 0,26 28 1 0,-7-15 0 0,0 3 0 15,3-4-1-15,2 0 1 0,-1-3 0 0,-3 0 0 16,-1-1-1-16,-2 1 0 0,-1-1 0 0,1 3 1 16,-2-2-3-16,-2-4 1 0,0 2 0 0,-2 1 0 0,-3 1-4 15,-3 0 2-15,1-1-2 0,-2-1 2 16,-4-7-3-16,3 12 0 0,-3-12 1 0,0 9-1 0,0-9-3 15,-2 9 1-15,2-9 0 0,-7 8 0 0,1-1-3 16,-3 2 1-16,-4-4-1 0,-4 2 1 0,-1-2-2 0,-3 2 2 16,1-3-1-16,-1 1 1 0,4-5-3 0,2 1 2 15,2-1 0-15,4 0 0 0,2 0-2 0,3 0 1 16,4 0-1-16,-8 0 2 0,8 0-1 0,-5 0-1 16,5 0 1-16,-4 0 0 0,4 0-4 15,-4 0 1-15,4 0 1 0</inkml:trace>
  <inkml:trace contextRef="#ctx0" brushRef="#br0" timeOffset="2015.63">28944 8321 1985 0,'-2'1'0'0,"2"-1"0"0,0 2 0 0,0-2 43 0,6 0 1 0,-6 0 0 16,2 2 1-16,-2-2 20 0,0 7 1 0,0-7 0 0,-2 5 1 0,2-5-44 0,0 3 1 16,0-3-1-16,-4 4 1 0,4-4-21 0,0 8 1 15,0-8-1-15,-2 2 0 0,2-2-3 0,0 7 0 16,0-7 0-16,-2 7 1 0,2-7-1 0,0 7 0 16,0-7 0-1,0 10 0-15,0-10 0 0,0 12 2 0,0-12-2 16,2 13 1-16,-2-13 1 0,8 13 0 0,-8-13 0 0,7 12 2 15,-7-12 0-15,9 9 2 0,-9-9-2 0,13 9 2 0,-13-9 1 0,6 3-1 0,-6-3 1 16</inkml:trace>
  <inkml:trace contextRef="#ctx0" brushRef="#br0" timeOffset="2246.66">28838 7987 1972 0,'0'3'0'0,"0"-3"0"16,5 0 0-16,-5 0 38 0,0 0 2 0,0 0-2 0,0 2 1 0,0-2 30 15,6 12-1-15,-6-12 1 0,7 15-1 0,-7-15-34 16,10 18-1-16,-10-18 1 0,9 17 1 0,-9-17-25 0,7 10 0 31,-7-10 0-31,6 2 0 0,-6-2-6 0,7 4 0 16,-7-4-1-16</inkml:trace>
  <inkml:trace contextRef="#ctx0" brushRef="#br0" timeOffset="2834.17">29035 8227 1758 0,'6'2'0'0,"-6"-2"0"15,11 10 0-15,-11-10 18 0,4 7 0 0,-4-7 0 0,3 16 1 16,-3-16 15-16,4 26 0 0,-4-26 1 0,4 17 0 16,-4-17 6-16,4 7 1 0,-4-7 0 0,0 5 0 0,0-5-23 15,0 7 0-15,0-7 0 0,0 12 2 0,0-12-7 16,5 19 1-16,-5-19-1 0,6 19 1 0,-6-19-4 16,4 16 0-16,-4-16 1 0,1 12-1 0,-1-12-2 15,0 10 0-15,0-10 0 0,0 11 0 0,0-11-3 16,0 7 2-16,0-7 0 0,6 6 0 0,-6-6-1 15,6 6 1-15,-6-6-1 0,3 3 1 0,-3-3 0 0,4 4 0 16,-4-4 0-16,4 0 0 0,-4 0 0 0,3-6-1 16,-3 6 1-16,8-7 1 0,-8 7 0 0,7-13 1 15,-7 13-1-15,13-23 1 0,-13 23-1 0,19-29 2 0,-19 29-2 16,19-26 1-16,-19 26-3 0,18-24 2 0,-18 24-1 16,19-21 1-16,-19 21-1 0,19-12 1 0,-19 12-1 15,18-9 1-15,-18 9-3 0,19-10 0 0,-19 10 1 16,22-2 0-16,-22 2-2 0,24-5 1 0,-24 5 0 15,25 0 0-15,-25 0-1 0,16 0-1 0,-16 0 1 0,13 5-1 16,-13-5 0-16,14 5 0 0,-14-5 1 0,14 9-1 16,-14-9-1-16,12 14 1 0,-12-14-1 0,9 13 2 15,-9-13-1-15,7 21 2 0,-7-21-2 0,6 33 2 16,-6-33 0-16,4 29 0 0,-4-29 0 0,3 28 1 16,-3-28-2-16,4 17 1 0,-4-17-1 15,4 16 2-15,-4-16 0 0,0 10 0 0,0-10-1 16,-2 11 1-16,2-11-1 0,-4 8 0 0,4-8 0 15,0 6 1-15,0-6-2 0,0 7 1 0,0-7 0 0,0 1 0 16,0-1 0-16,0 4 0 0,0-4-1 0,0 3 1 0,0-3-2 16,0 4 1-16,0-4-1 0,0 0 1 0,0 0-2 0,0 0 2 15,0 0-1-15,0 0 1 0,0 0-2 16,-2 0 0-16,2 0 1 0,-3 0 0 0,3 0-3 0,-4 0 2 16,4 0-2-16</inkml:trace>
  <inkml:trace contextRef="#ctx0" brushRef="#br0" timeOffset="3562.46">29658 8324 1494 0,'1'0'0'0,"-1"0"0"0,10-3 0 0,-10 3 45 0,17-13 1 15,-17 13 0-15,11-13 0 16,-11 13-12-16,5-14 0 0,-5 14-1 0,4-9 1 0,-4 9-30 16,4-5 1-16,-4 5-1 0,3-12 1 0,-3 12-7 15,4-21-1-15,-4 21 1 0,4-16 0 0,-4 16-16 0,4-10 1 0,-4 10-1 16,0-10 1-16,0 10-9 0,0-4 1 15,0 4-1-15,-2-2 1 0,2 2 9 0,-4-3 1 0,4 3-1 16,-4-3 0-16,4 3 12 0,-7 0-1 0,7 0 1 16,-15 0-1-16,15 0 4 0,-22 6 1 0,22-6 0 15,-28 14 0-15,28-14 4 0,-32 19 0 0,32-19 1 16,-26 21-1-16,26-21 12 0,-13 23-1 0,13-23 1 16,-4 26 1-1,4-26 10-15,0 20 1 0,0-20 0 0,2 26 0 0,-2-26 1 0,7 33 0 0,-7-33 1 0,10 33 0 16,-10-33 0-1,20 29 2-15,-20-29-2 0,28 30 1 0,-28-30-4 0,30 24 0 16,-30-24 0-16,35 17 1 0,-16-8-3 0,-2-2 0 16,1-4-1-16,1 1 2 0,0-2-8 0,-1-2 1 0,-1-2-1 15,-2 0 1-15,-2 0-4 0,-4 2-1 0,1-3 1 16,-1 0 1-16,0-1-4 0,-1-1 0 0,1 0 1 16,-1-6 0-16,-1 3-1 0,-1-1 1 0,-1 0-1 15,1 1 2-15,-2-1-4 0,-3-1 0 0,3 1 0 0,0 0 0 16,-2 1 0-16,0-1 1 0,-1 0-1 0,1-3 2 0,-2 2-3 0,0 0 0 0,-2 1 0 15,-1 0 1-15,-3-1-1 16,-3 1 0-16,-1 1 0 0,3-1 0 0,1 2-3 0,1 3 2 16,5 4 0-16,-13-6 0 0,7 2-2 0,-1 4-1 15,-1-3 1 1,3 3 0-16,5 0-1 0,-11-4-1 0,3 4 1 16,1 0-1-16,-3 4 0 0,-1-1 0 0,0 1 1 15,2 2-1-15,-1 1 0 0,1 0 0 0,2 4 1 16,1 4-1-16,2-1 1 0,0 5 0 0,1-3 0 15,-1 1 0-15,2-3 1 0,2 1 0 0,0 1-1 16,-2-7 2-16,-1 3 0 0,-1-4-1 0,0-4 1 0,-1 1 0 16,-3 0-3-16,1-1 1 0,-3-1-1 0,1 1 2 15,-2-3-2-15,0 3 1 0,-1-1-1 0,1-3 1 16,0 0-4-16,2 0 0 0,-2-8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2T06:06:08.90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26140 5626 653 0,'2'0'0'0,"-2"0"0"0,7-3 0 0,-7 3 10 0,4-4 0 15,-4 4 0-15,3-2 0 0,-3 2 28 0,4-3 1 16,-4 3 0-16,4 0 0 0,-4 0 0 0,4 0 2 15,-4 0-1-15,0 0 0 0,0 0-1 0,0 0 0 16,0 0 0-16,0 0 0 0,0 0-13 0,0 0 1 0,0 0 0 16,0 0 0-16,0 0-2 0,0 0-1 0,0 0 1 15,0 0 0-15,0 0-3 0,-4 0 2 0,4 0-1 16,-6 0 1-16,6 0-4 0,-9-4 1 0,9 4 0 16,-11-1 0-16,11 1 4 0,-6-4-1 0,6 4 1 15,-2-5 1-15,2 5 1 0,-3-3 1 0,3 3 0 16,0-7 0-16,0 7 1 0,0-5 0 0,0 5 0 15,7-13 2-15,-7 13-3 0,15-12 1 0,-15 12 0 0,15-12 0 16,-15 12-3-16,22-8 0 0,-22 8 0 0,21-6 1 16,-21 6-2-16,13 0 2 0,-13 0-1 0,17 0 1 0,-17 0-2 15,16 0-1-15,-16 0 1 0,13 0 0 0,-13 0-4 16,12 9 1-16,-12-9-1 0,9 5 1 0,-9-5-5 16,4 9 0-16,-4-9 0 0,3 15 1 15,-3-15-5-15,-1 13 2 0,1-13-2 0,-6 12 2 0,6-12-4 16,-8 13 1-16,8-13 1 0,-14 13-1 0,14-13-2 15,-23 10 1-15,23-10 1 0,-26 5-1 0,26-5 1 16,-26 4 1-16,26-4-1 0,-26-11 1 0,26 11-1 16,-26-14 0-16,26 14-1 0,-24-20 1 0,24 20 0 0,-17-25 0 15,17 25 0-15,-11-26 1 0,11 26-2 0,-6-24 0 16,6 24 0-16,0-15 1 0,0 15-2 0,0-12 1 0,0 12-1 16,6-9 1-16,-6 9-2 0,7-5 0 0,-7 5 0 15,8-4 0-15,-8 4-1 0,9-5 1 16,-9 5 0-16,15 0 0 0,-15 0-2 0,13 0 1 0,-13 0-1 15,11 9 1-15,-11-9-1 0,11 8 0 0,-11-8-1 16,10 12 1-16,-10-12-2 0,7 18 0 0,-7-18 1 16,4 27 0-16,-6-9-3 0,-2-1 1 0,0-1 1 15,1-8-1-15,-1 1 0 0,-2-6-1 0,6-3 0 16,-13 9 1-16,13-9-2 0,-11 4 0 0,2-3 1 16,-4 1 0-16,-4 0-1 0,-2-2 0 0,3-2 1 0,-1-1-1 15,0-1-1-15,0-5 1 0,2 1-1 16,4-3 2-16,4 1-2 0,1-2 1 0,2 0 0 0,3 0 0 15,2 0 1-15,3-2-1 0,0 3 0 0,-2 3 0 16,1 2 0-16,1-4 0 0,2 1 0 0,3 4 0 0,4-2 1 16,2 2-1-16,-2 0 0 0,-2 1 1 0,0 4 0 0,-1 0 0 15,1 0-1-15,2 2 2 16,2 5-2-16,0-2 0 0,-2 2 0 0,-2-2 1 0,-2 2-1 0,-1 2 1 16,-3-4-1-16,1 2 2 0,-2-2-3 15,-2 2 1-15,-1 2-1 0,1 3 2 0,0-3-2 0,0-1 0 16,-2 1 0-16,-2-2 1 0,-2 2-2 0,-1-6 1 0,-4 2 0 15,-6 0 1-15,-4 2-2 0,-2-3 1 0,1-4 0 16,0 0 0-16,-3 0-1 0,-1-4 1 0,2-1-1 16,1 2 1-16,4-6-1 0,2 2 1 15,4 2-1-15,2-4 1 0,3 2-1 0,4-1 2 0,2-1-2 16,0 0 1-16,0-1-1 0,0 1 1 0,2 1 0 16,6-1 0-16,3 0 0 0,2 1 0 0,2-1 0 0,0 2 1 15,0 2-1-15,1 1 0 0,3 4 0 16,0 0 1-16,-2 2-1 0,-1 5 0 0,1-2 0 0,-4 2 1 15,-2 2-1-15,-3 0 0 16,-3 3 0-16,1-5 0 0,-1 3 0 0,1 2 0 0,-2 4 0 0,-2-4 1 0,0 0-2 16,-1 0 1-16,-1-2 0 0,-1 1 0 0,-3-3-1 15,0 1 0-15,4-9 0 0,-7 9 1 0,7-9-1 0,-8 7 0 16,8-7 0-16,-7 5 0 0,7-5 0 16,-4 7 0-16,4-7 0 15,-13 1 0-15,5-1 0 0,-1-1 0 0,-2-3 0 0,2 1 0 0,1-2 0 0,1-4 0 16,-1-1 0-16,3 1 0 0,1-3 0 0,0 0 0 15,2 0 0 1,2-1 0-16,2 3 0 0,2 1 0 0,2 3 0 0,1 0 0 0,1-2 0 0,-1 1 0 16,2 2 0-16,2 3 0 0,2 2 0 0,1 0 0 0,-3 0 0 15,0 0 0-15,0 2 0 0,0 3 0 0,-11-5 0 16,10 3 0-16,-10-3 0 0,9 9 0 0,-9-9 0 16,5 12 0-16,-1-7 0 0,-2 2 0 0,0 2 0 15,0-1 0-15,0 1 0 0,0 0 0 0,-1-2 0 16,-1-2 0-16,0-5 0 0,0 12 0 0,-1-7 0 15,-1 2 0-15,0 0 0 0,-2 2 0 0,-2-4 0 0,1 2 0 16,5-7-1-16,-11 10 1 0,11-10 0 0</inkml:trace>
  <inkml:trace contextRef="#ctx0" brushRef="#br0" timeOffset="1578.85">26097 5680 1206 0,'0'0'0'0,"0"0"0"0,2 0 0 0,-2 0 97 0,7-5 2 0,-7 5 0 0,8-4 0 0,-8 4-53 16,7 0 1-16,-7 0 0 0,13-3 0 0,-13 3-31 15,24-4 0-15,-24 4-1 0,23 0 1 16,-23 0-14-16,11-2 2 0,-11 2-1 0,5-3 0 0,-5 3-3 0,4 0 0 16,-4 0 0-16,4-4 0 0,-4 4-1 15,9-3 1-15,-9 3 0 0,17-2 0 0,-17 2 0 16,28-3 0-16,-28 3 0 0,24 0 0 15,-24 0 1-15,13 0 2 0,-13 0-2 0,8 0 1 0,-8 0 1 0,3 0 1 16,-3 0-1-16,4 0 2 0,-4 0 0 0,4 0 1 0,-4 0-1 16,4 0 1-16,-4 0 4 0,3 0 0 0,-3 0 0 15,4 0 0-15,-4 0 7 0,2 0 0 0,-2 0 0 16,0 0 1-16,0 0 3 0,0 0 2 0,0 0-2 16,0 0 1-16,0 0 0 0,7-4-1 0,-7 4 0 0,10 0 1 15,-10 0-2-15,3-1 0 0,-3 1 0 16,6 0 2-16,-6 0-3 0,11-4 0 0,-11 4 0 0,11-7 0 15,-11 7-1-15,17-5 1 0,-17 5-1 0,24-9 1 16,-24 9-2-16,25-8 0 0,-25 8-1 0,16-11 1 16,-16 11-3-16,6-5 0 0,-6 5 0 0,6-3 0 0,-6 3 1 15,7-5 1-15,-7 5-2 0,7-7 2 0,-7 7-3 16,8-6 2-16,-8 6 0 0,9-8-1 0,-9 8 0 16,15-7 0-16,-15 7 1 0,11-5-1 0,-11 5-1 15,11-9-1-15,-11 9 0 0,10-7 2 0,-10 7-2 0,7-5 1 16,-7 5-1-16,15-9 1 0,-15 9-1 0,19-15-1 15,-19 15 0-15,13-12 1 16,-13 12-3-16,7-9 2 0,-7 9-2 0,4-4 1 0,-4 4-1 0,4-1 0 16,-4 1 0-16,3-9 1 0,-3 9-3 0,6-7 1 15,-6 7 0-15,6-7 0 0,-6 7-1 0,3-5 0 0,-3 5-1 16,8-9 2-16,-8 9-2 0,5-15 0 0,-5 15 0 16,8-11 1-16,-8 11-2 0,7-13 1 0,-7 13 0 15,4-11-1-15,-4 11 1 0,4-10 1 0,-4 10-2 16,7-11 2-16,-7 11-1 0,6-10-1 0,-6 10 1 15,5-12 1-15,-5 12-2 0,8-19 1 0,-8 19-1 16,5-16 1-16,-5 16-2 0,8-15 1 0,-8 15-1 0,7-18 1 16,-7 18-2-16,10-17 1 15,-10 17-1-15,7-21 1 0,-7 21-1 0,4-20 0 0,-4 20 0 0,7-16 1 16,-7 16-2-16,6-12 0 16,-6 12 1-16,5-12 0 0,-5 12-2 0,4-9 1 0,-4 9 1 15,4-12-1-15,-4 12-1 0,4-17 1 0,-4 17-1 0,2-19 2 16,-2 19-2-16,0-18 1 0,0 18 0 0,0-17 0 15,0 17 0-15,1-12 0 0,-1 12-1 0,8-12 1 16,-8 12-1-16,4-16 1 0,-4 16 1 0,1-14-1 0,-1 14-1 0,0-20 1 16,0 20-1-1,0-21 2-15,0 21-2 0,0-23 1 0,0 23-1 0,6-17 1 0,-6 17 0 0,4-17 0 16,-4 17 0-16,-2-19 0 0,2 19-1 16,-4-19 2-16,4 19-2 0,-4-16 1 0,4 16-1 0,0-19 1 15,0 19 1-15,-3-21-1 0,3 21-1 0,0-20 1 16,0 20-1-16,0-26 2 0,0 26-1 0,0-28 0 15,0 28 0-15,0-23 1 0,0 23-2 0,0-24 1 0,0 24 0 16,0-24 0-16,0 24 1 0,2-26-1 0,-2 26 0 16,7-24 0-16,-7 24 1 0,4-28-1 0,-4 28 0 15,3-26 2-15,-3 26-2 16,4-24 0-16,-4 24 0 0,6-24 0 0,-6 24 0 0,7-25 0 0,-7 25 0 0,6-22 0 16,-6 22-1-1,4-24 2-15,-4 24-2 0,3-28 1 0,-3 28-1 0,4-26 0 0,-4 26 0 0,7-29 2 0,-7 29-2 31,6-28 0-31,-6 28 0 0,6-26 0 0,-6 26 0 0,7-29 0 0,-7 29 1 0,4-32 0 0,-4 32-1 16,4-29 0 0,-4 29 0-16,0-33 1 0,0 33 0 0,-2-29 0 15,2 29-1-15,2-25 1 0,-2 25-1 0,7-17 2 16,-7 17-2-16,0-21 1 0,0 21-1 0,-4-24 0 16,4 24 0-16,0-24 1 0,0 24 0 0,0-29 0 15,0 29-1-15,0-25 1 0,0 25-1 0,6-26 2 16,-6 26-2-16,4-27 1 0,-3 9-1 0,3-1 1 15,-2 9 1-15,0-6-1 0,0 1-1 0,0 1 1 16,-1-5-1-16,1 2 2 0,0-1-2 0,0 3 0 0,0-3 0 16,0 3 0-16,0 1-1 0,-2-5 1 0,2 5 0 15,-2-1 0-15,1-1-1 0,-1 2 2 16,0-1-1-16,0 1 0 0,0 2-1 0,0-1 1 0,-1-4-1 16,-1 2 1-16,-2-3-1 0,-2-1 1 0,4 7-1 15,1 0 1-15,1 2-1 0,0-3 1 0,0-2-1 0,0-2 1 16,-2 1-1-16,0 2 2 0,0-1-2 15,2-1 1-15,0 2-1 0,0-1 0 0,0 3 0 0,-2-2 1 16,0 3-1-16,-1 1 0 0,1 3 0 0,0-2 1 0,0 1-1 16,0 1 0-16,2 2 0 0,0-4 1 15,0 9-1-15,0-12 0 0,0 12 0 0,0-9 1 0,0 9-1 16,-2-7 0-16,2 7 0 0,0-5 0 0,0 5 0 16,0-3 0-16,0 3 0 0,0-4 1 0,0 4-1 15,0-2 0-15,0 2 0 0,0 0 1 0,0 0-1 0,0 0 0 16,0 9 0-16</inkml:trace>
  <inkml:trace contextRef="#ctx0" brushRef="#br0" timeOffset="3036.96">26209 5593 614 0,'2'-3'0'0,"-2"3"0"0,11-2 0 0,-11 2 122 0,7-10-1 0,-7 10 0 0,4-9 1 0,-4 9-9 0,4 0-1 16,-4 0 0-16,3-4 1 0,-3 4-112 15,0 0 1-15,0 0-1 0,0 0 1 0,0 0-4 0,0-1-1 16,0 1 1-16,0 0 1 0,0 0-8 0,0 0 1 0,0 0-1 16,-2 0 1-16,2 0 4 15,-3 0 1-15,3 0-2 16,-6 0 2-16,6 0 2 0,-9 8 0 0,9-8-1 15,-15 9 2-15,15-9 0 0,-15 7 0 0,15-7 0 0,-19 5 0 16,19-5 4-16,-22 4 0 0,22-4 0 0,-22 8 0 16,22-8 10-16,-23 5-1 0,23-5 0 0,-16 7 2 0,16-7 5 15,-6 4 2-15,6-4-1 0,-9 2 0 0,9-2 1 0,-15 0-1 0,15 0 0 0,-15 0 1 16,15 0 0-16,-17 0 0 0,17 0 1 16,-19-4-1-16,19 4 4 0,-16-2 0 0,16 2 0 0,-15-3 0 15,15 3-1-15,-21-5 2 0,21 5-1 0,-17-4 1 0,17 4 0 16,-7-3 0-16,7 3 0 0,-13-4 0 0,13 4-3 15,-15-1 1-15,15 1 0 0,-17-9 1 0,17 9-1 16,-18-9 1 0,18 9 0-16,-19-14 0 0,19 14 2 15,-19-13 0-15,19 13 0 0,-18-16 0 0,18 16-2 16,-13-17 0-16,13 17 0 0,-11-16-1 0,11 16-2 0,-10-12-1 16,10 12 1-16,-5-10 0 0,5 10-3 0,-13-16 2 15,13 16-2-15,-12-12 1 0,12 12-4 0,-11-16 1 16,11 16 0-16,-9-13 0 0,9 13-2 0,-6-13-1 15,6 13 1-15,-7-20 1 0,7 20-2 0,-4-21-1 0,4 21 1 16,-7-28 0-16,7 28-1 0,-13-26 0 0,13 26 1 16,-15-29 0-16,15 29-2 0,-13-28 2 0,13 28-2 15,-13-26 2-15,13 26-3 0,-4-15 0 0,4 15 1 16,-6-21-1-16,6 21-2 0,-3-30 0 0,3 30 0 16,-6-32 1-16,4 13-1 0,-2-2 1 0,3 3-1 0,-1 1 1 15,0-2-1-15,-2 2 0 0,2 1 0 0,0 6 1 16,1-2-4-16,-1 5 2 0,2 2 0 0,0-7 0 15,0 3-2-15,0-3 1 0,0-4 0 0,0 2 0 0,-2 2-2 16,0 0 1-16,0-5 0 0,0 1 0 16,2 1-1-16,2 1 1 0,0-2 0 0,-2-1 1 0,-2 1-3 15,0 2 1-15,2-1-1 0,0-2 1 0,0 5-1 16,0-4 0-16,0 2 0 0,0-1 0 0,0-1 0 16,0-1-1-16,0 1 1 0,0 4 0 0,-2 2 0 15,1-3-1-15,1 1 1 0,0 0 0 16,0 0 0-16,-2 0-1 0,2-2 1 0,0 2 1 15,-2 0-3-15,2 0 1 0,0 0 0 0,0 0 0 0,0 3 0 16,0 0 0-16,0-3-1 0,0 0 2 0,0 0-3 0,0-4 2 16,0 3-1-16,0 0 0 0,0 1 0 0,0 0 0 0,0-2-1 15,0 2 2-15,0 4-2 0,-2 1 0 0,2-5 0 16,0-1 0-16,0 0 1 0,0 0-1 0,0-2 0 16,0-2 0-16,0-1 1 0,0 3-1 0,0-1 0 15,0 2 2-15,0 2-2 0,-2 0 1 0,0 0 1 16,0-4-1-16,0 3 0 0,1 0 1 0,-1-2-1 0,-2 1 0 15,0 2 0-15,-1 0 0 0,-1 0-1 0,2 3 2 16,3-3-3-16,-1 3 1 0,0 1 0 0,-2-5 0 16,2-2 0-16,0 1-1 0,-1 2 0 0,-1-4 1 0,2 1-1 15,0-3 0-15,0 3 0 0,-1 1 1 0,1 2-1 16,0-4 0-16,-2 3 0 0,2 0 0 16,2-2 0-16,0 1 0 0,-2 2 0 15,1-4 2-15,-1 2-3 0,0 2 1 0,0 0 0 16,0-3 0-16,0-1-1 0,2 2 1 0,0-3 0 0,-2 1 0 15,2 1-1-15,0 1 2 0,0-2-2 16,0 1 1-16,0 4-1 0,0-1 1 0,0 0-1 0,0 3 1 16,0 3-1-16,-2 0 1 0,2 6-1 0,0-3 1 15,0 3-1-15,0-5 0 0,0 5 0 0,0-4 1 0,0 4-1 0,0 0 0 16,0 0 0-16,8-3 1 0,-1 6-1 0,1 1 0 0,3-3 0 16</inkml:trace>
  <inkml:trace contextRef="#ctx0" brushRef="#br0" timeOffset="4004.47">28791 9748 187 0,'2'0'0'0,"-2"0"0"15</inkml:trace>
  <inkml:trace contextRef="#ctx0" brushRef="#br0" timeOffset="6046.62">28789 9715 501 0,'0'0'0'0,"0"0"0"0,0 0 0 0,0 0 17 16,0 0 1-16,0 0-1 0,-3 0 1 0,3 0 36 0,-4 0 1 15,4 0-2-15,-9 0 2 0,9 0 6 0,-19 0 1 16,19 0-1-16,-21 0 1 0,21 0-21 0,-15 0-1 16,15 0 0-16,-11 0 1 0,11 0-14 0,-11 0 1 15,11 0 0-15,-5 0 0 0,5 0-6 0,-6 0 2 0,6 0-2 16,-13-5 2-16,13 5-3 0,-11-3 2 0,11 3-1 16,-8-4 1-16,8 4-2 0,-3-3 0 15,3 3 0-15,0-2 2 0,0 2 6 0,0-2 0 16,0 2 0-16,0-1 2 15,0 1-1-15,5-6 1 0,-5 6 0 0,13-3 0 16,-13 3-2-16,13-4 1 0,-13 4-1 0,24-6 1 0,-5 4-4 16,2 2 1-16,-1 0 0 0,-1 0 0 0,-3 3-7 0,1 2 1 0,-2 2 0 15,-6-1 1-15,1-3-6 0,-1 2 0 0,0-1 1 0,1 4 0 16,-3-2-2-16,1 0-1 0,-8-6 1 16,11 9 0-16,-11-9 0 0,7 12 1 0,-7-12 0 0,4 9-1 15,-4-9 0-15,4 12-1 0,-4-12 1 0,-6 12 1 16,1-3-4-16,-5-2 2 0,-3-2-2 0,-2-2 1 0,-3-1 1 15,-1-2 0-15,0-2 1 0,1 1 0 0,-5-1-2 16,1-5 2-16,5 2-1 0,4 0 1 0,4 1-3 16,3-3 0-16,6 7 1 0,-3-10 0 0,3 10-2 15,-4-12 1-15,2 5-1 0,2 0 1 0,0-2-3 16,0-1 0-16,2-2 0 0,5 0 1 0,4-1-2 0,3 1 0 16,2 4 0-16,1-1 0 0,2 6 0 0,1-4-1 0,1 5 1 31,-3-2 0-31,1 4-1 0,0 0 0 0,-3 4-1 0,1-2 2 0,-4 5-2 0,-4-4 1 0,1 2-1 15,1 2 1-15,0 2 0 0,0-1-1 0,-1 5 1 32,-3-1 1-32,-3-2-2 0,-2 0 0 0,0 3 0 15,-2 0 1-15,-2 3-3 0,0-4 2 0,-4-1-2 16,-3-1 2-16,-6 2-3 0,-2-3 2 0,-1-1-2 0,-1 1 2 16,-3-2-2-16,-1-2 0 0,1-1 1 15,1-3-1-15,1-1-1 0,-1-1 1 0,3-3-1 0,1 1 1 16,2-1-1-16,2-1 1 0,2 0-1 0,3-4 0 15,5 2-1-15,-1 2 0 0,0-5 1 0,1-1-1 16,1-1 0-16,2-5 1 0,2 1 0 0,3 1 1 0,6-1-1 16,4-1 0-16,2 3 0 0,2 2 1 0,3 3 0 15,2-1 0-15,0 1 1 0,-3 4-1 0,1-2 1 16,1 4 1-16,-1 3-1 0,-2 0 1 0,-1 1-1 16,-2 4 1-16,-2 2-1 0,-2 2 2 0,-2-5-3 0,-2 2 2 15,-1 1-1-15,-3-1 1 0,-1 4-2 0,-2 2 1 16,0 5-1-16,-2-3 0 0,-2 5 0 0,-2-1 0 15,-1 1-1-15,-7-2 2 0,-2-3-3 0,-3 0 1 0,-2-4-1 16,-1-1 1-16,-3-1-1 0,-3-1 2 0,-2-3-1 16,0-3 0-16,2 1-1 0,-2-2 2 0,4-3-1 15,2-1 0-15,3-1-1 0,4-4 1 0,2-1 1 16,0-2-1-16,2-2 0 0,3-2 0 0,5-1 1 16,-1-2-1-16,2-2 0 0,2-1 0 0,4 1 1 15,1 0 0-15,5 2-1 0,3-2 2 0,2 4-2 16,1 5 1-16,3 0-1 0,2 3 2 0,1 2-1 0,0 2 1 15,1 2-1-15,-1 1 0 0,0 4 1 0,-1 1-1 16,-2 2-1-16,-3 4 2 0,-1 1-1 0,-2 1 0 16,-2-1-2-16,-1 1 2 0,-5-1-1 15,-3 2 0-15,-2-3-2 0,-2 3 1 0,0-4 0 0,1 1 1 16,-1 3-2-16,0 2 0 0,-4-2 0 0,-1-1 1 0,-4-1-1 16,-4 0 0-16,0-1 0 0,0-4 0 0,0 2 0 15,0-5 0-15,4 0 0 0,3-1 0 0,8-1 0 16,-11 4 0-16,11-4 0 0,-9 2 0 15,9-2 0-15,-9-2 0 0,9 2 0 0,-2-4 0 0,2 4 0 0,-4-5 0 16,4 5 0-16,2-10 0 0,-2 10 0 16,13-11 0-16,-7 8 0 0,-1-4 0 0,3 2 0 0,1 0 0 15,0 1 0-15,-1-3 1 0,-1 5-1 0,1-1 0 16,-8 3 0-16,11-2 1 0,-11 2-1 0,5-3 0 0,-5 3 0 16,4-2 1-16,-4 2-1 0,4 0 0 0,-4 0 0 15,0 0 1-15,0 0-1 0,0 0 0 0,0 0 0 16,0 0 0-16,0 0 0 0,0 0 0 0,0 0 0 15,0 0 0-15,0 0 0 0,0 0 0 0,0 0 0 16,0 0 1-16,0 0-1 0,0 0 1 0,0 0-1 16,0 0 2-16,0 0-2 0,0 0 1 0,0 0-1 15,0 0 1-15,0 0-1 0,0 0 1 0,0 0 0 16,-2-2 0-16,2 2-1 0,-4-5 1 0,-3 3 0 16,-1 1 0-16,-1 1 1 0,-2 0-1 0,-2 0 0 0,0-4 0 0,0 4 0 15,2 0 1-15,3 0-1 0,1 0 2 0,7 0-2 16,-12 0 1-16,12 0 0 0,-11 0 1 15,4 0-1-15,-1 0 1 0,1 0 1 0,-1 0-1 0,1 0-1 16,0 4 2-16,-3-4-2 0,1 1 1 0,0 1 1 16,-1 0 0-16,3-2-1 0,-1 3 2 0,1-3 0 15,-1 0 1-15,8 0 0 0,-11 4-1 16,11-4 1-16,-9 3 0 0,9-3-1 0,-9 5 2 0,9-5 0 0,-12 0-1 16,12 0 1-16,-7 4 0 0,7-4-2 15,-7 5 2-15,7-5 0 0,-12 2 0 0,12-2-2 0,-11 3 1 16,11-3-1-16,-9 4 2 0,9-4-2 0,-11 3-1 0,3 1 1 15,3 1 0-15,-3-2 0 0,1 3-1 0,-4 0 1 16,-1 3-1 0,1-4 1-16,-2 2-1 0,0 2 1 0,0 0-1 0,0-3 0 0,0 1-1 0,-2 4 0 15,0-3 2-15,0 1-2 0,0 0 0 0,6-2 1 16,0-4 0-16,-1 2 0 16,3-1-1-16,0-1 0 0,-1 2 2 0,1-1-2 15,-1 1 2-15,1-1-2 0,-1 1 2 0,1 0-2 0,-2 2 1 0,-6 1 0 0,2 3 0 16,0-1 0-16,-2 1 0 0,7-4 1 0,1-1-1 15,-1 0 0-15,1 1 0 16,-1 1 1-16,1 1-1 0,-1-2 0 0,1 1 2 0,0 1-1 0,-1 0 0 16,1-1 0-16,-1 1 0 0,3 0 0 15,-1 1 0-15,0-1 0 0,1-2 1 0,-1 1-2 0,1 1 2 0,-1 0-3 16,0-1 1-16,-3 8 1 0,0-4-1 0,1 0 0 16,1 0-1-16,1-5 1 0,1 4-1 15,-1-3-1-15,1-1 2 0,1 2-2 16,-2-1 1-16,3 1-1 0,-1-4 2 0,0 2-2 0,0 2 1 0,1-4 0 15,-1 2-1-15,0-2 0 0,0 2 1 0,1 2 0 0,-1-1-1 16,-3 8 0-16,1 1 2 0,0-3-2 0,1 2 1 16,3-9-1-1,0 1 2-15,0-3-2 0,0 2 0 0,0 2 1 16,1-4 0-16,-1 2-1 0,0 2 0 0,0-4 1 0,0 2-1 0,0 2 0 0,0-4 0 0,1 3 1 16,-1 3 0-16,0-3-1 0,0-1 2 0,0 4-2 15,0-1 1-15,0 0-1 0,0 1 2 0,2-2-1 16,-1-1 1-16,1 1-1 15,0-1 0-15,0 3 1 0,-2-2-1 0,2 1-1 0,0 0 2 16,-2 1-2-16,0-1 1 16,0 0-1-16,0 1 1 0,0 6-1 0,1-3 1 0,-1 0-2 0,0 0 2 0,2-6-1 0,0 1 0 31,0 0-1-31,0 1 2 0,0 6-2 0,-2-1 1 16,0 1-1-16,0-1 0 0,2-6 0 0,0 0 1 0,0 1 0 15,0 0-1-15,0 8 0 0,0 1 1 0,0-5-1 16,-2 1 0-16,2 1 0 0,0-4 1 15,0 2-1-15,0 1 0 0,0-8 0 0,0 2 0 0,0-1-1 0,0 1 1 16,0 7 0-16,2 1 0 0,0-5-1 16,0 2 2-16,0-5-1 0,0-1 0 0,0 3-1 0,-1-3 1 15,1 1-1-15,0 1 1 0,-2 1-1 0,0-1 1 16,2 6-1-16,0-2 1 0,0-1-1 0,0-1 0 16,-1 2 0-16,1 0 1 0,0 0-1 0,0 2 0 15,-2-8 0-15,0 1 2 0,0 0-2 0,0-1 0 16,0 1 0-16,0 1 1 0,2-1-1 0,0-2 0 15,0 10 0-15,0-5 1 0,-2 2-1 0,0 2 0 0,0-9 0 16,0 3 1-16,0 0-1 0,0 1 0 0,0 8 0 16,0 0 1-16,0 0-1 0,0-4 0 0,0 3 0 15,0-4 1-15,0 1-1 0,0 1 0 0,0 4 0 16,0-2 1-16,0 3-1 0,0-1 0 0,0 1 0 16,-2 0 1-16,0-2-1 0,0 2 0 0,0-16 0 0</inkml:trace>
  <inkml:trace contextRef="#ctx0" brushRef="#br0" timeOffset="7379.01">28763 9674 1344 0,'2'0'0'0,"-2"0"0"0,2 0 0 0,-2 0 182 0,0 2 1 15,0-2-2-15,0 6 2 0,0-6-102 0,6-3 1 0,-6 3 0 16,5-3 0-16,-5 3-51 0,4-2 1 0,-4 2-1 16,4 0 2-16,-4 0-29 0,3-4 2 0,-3 4-2 15,8 0 2-15,-8 0-6 0,7 0 0 0,-7 0 0 16,8 0 0-16,-8 0-1 0,13 0 1 0,-13 0-1 15,13 0 1-15,-13 0-1 0,20 4 1 0,-20-4 0 0,23 8 0 16,-23-8 0-16,20 6 0 0,-20-6 0 0,24 10 1 0,-24-10 3 16,30 10 1-16,-30-10-1 0,30 9 1 0,-30-9 7 15,30 7 1-15,-30-7 1 0,28 7-1 0,-28-7 4 16,26 5 0-16,-26-5 0 0,24 7 1 0,-24-7-3 16,22 7 1-16,-22-7 0 0,23 7 0 0,-23-7-1 15,28 7 2-15,-28-7-1 0,28 12 1 0,-28-12-2 0,31 10 2 16,-31-10 0-16,32 11 0 0,-32-11-4 0,26 17 2 15,-26-17 0 1,21 14-1-16,-21-14-2 0,16 10 1 0,-16-10-1 0,13 14 2 0,-13-14-4 0,13 16 0 0,-13-16 0 16,15 20 0-16,-15-20 1 0,13 21 2 0,-13-21-2 15,21 21 1 1,-21-21 1-16,20 22-1 0,-20-22 0 0,19 25 1 0,-19-25 0 16,13 24 2-16,-13-24-2 0,11 21 2 0,-11-21 0 15,11 20 1-15,-11-20 0 16,15 21 0-16,-15-21-3 0,11 23 0 0,-11-23 1 15,12 26 0-15,-12-26-1 0,15 20-1 0,-15-20 1 0,11 19-1 16,-11-19-3-16,15 18 1 0,-15-18 0 0,11 17 0 16,-11-17-2-16,11 21 0 0,-11-21 0 0,15 19 1 15,-15-19-3-15,11 21 1 0,-11-21 0 0,11 26 1 16,-11-26-4-16,6 24 2 0,-6-24-1 0,7 26 1 16,-7-26-3-16,13 31 2 0,-13-31-1 0,10 31 1 0,-10-31-2 15,5 31 1-15,-5-31-1 0,8 31 0 0,-8-31-2 16,7 32 2-16,-7-32-1 0,8 32 0 0,-5-16-1 15,1 1 0-15,0-1 1 0,0-2-1 0,-1 1 0 16,1-1 1-16,0 2-1 0,-1-6 1 0,1 4 1 0,0 0-1 16,0-2 0-16,-1 2 0 0,-1 0 1 0,0-1 0 15,0 3 0-15,0-6 1 0,0 4-1 0,-2 0 1 16,0-2-1-16,1 0 1 0,3-3 0 0,0 0 0 16,-2 1 0-16,0 0 0 0,0 1-1 0,-1 1 1 15,1 2-1-15,-2-2 1 0,0-4-2 0,0 5 1 16,0-5-1-16,0 4 2 0,-2 0-2 0,1 1 0 0,1-5 0 15,0 4 2-15,0-3-3 0,0 3 1 0,0-5 0 16,0 2 1-16,0-1-2 0,0 1 0 0,0 1 0 16,0 1 0-16,0 1 0 0,0 2 2 0,1-2-1 15,3-2 0-15,0 1-1 0,-2-1 0 0,1-1 0 16,1-1 1-16,-2 1-2 0,0 0 1 0,0-1-1 0,0 1 1 16,-1-2-1-16,-1 0 0 0,0 0 0 0,0 0 1 15,0 0-1-15,0-1 0 0,0 1 0 0,0 2 1 16,0 1-1-16,0 1 0 0,2-1 0 0,2 1 1 0,0-1-1 15,0 0 0-15,-1 1 0 0,1-3 1 16,-2 1-1-16,0-2 1 0,0 0-1 0,-1 0 2 0,1 1-1 16,0 5 0-16,-2-5 0 0,0 3 1 0,0 2-1 15,0 0 0-15,0-1 1 0,0-2-1 0,0 0 0 0,2-1 0 16,2 0 0-16,-1-1 0 0,-1 1-1 0,0-2 1 16,0 2 0-16,0-1 0 0,0 1-1 0,0-2 2 15,3 1-1-15,3 5 0 0,1 0 0 0,2 3 0 16,-1 0 0-16,-1-1 0 0,-2 1 0 15,-1-1 2-15,-1 1-1 0,1-4 0 0,-2 2-1 0,1-2 0 0,1 4 1 16,0-1 0-16,-3 4-1 0,1 0 0 0,-2-2 0 16,-2-1 0-16,-2-6-1 0,0 1 0 0,2-11 0 15</inkml:trace>
  <inkml:trace contextRef="#ctx0" brushRef="#br0" timeOffset="8585.24">28355 12469 1281 0,'0'0'0'0,"0"0"0"15,0 0 0-15,0 0 212 0,0-4 1 16,0 4 1-16,6-2-1 0,-6 2-181 0,5 0 1 0,-5 0-1 15,4-5 2-15,-4 5-18 0,4-3 0 0,-4 3-1 16,2-4 1-16,-2 4-14 0,0 0 0 0,0 0 1 16,0-3 0-16,0 3-3 0,0-4 1 0,0 4 0 15,-2-3 0-15,2 3 1 0,-4-7-1 0,4 7 0 0,-6-7 0 16,6 7 1-16,-7-7 1 0,7 7 1 0,-13-7-1 16,13 7 4-16,-15-8 1 0,15 8 0 0,-19-11 0 15,19 11 2-15,-18-3 0 0,18 3 0 0,-21-2 1 16,21 2 5-16,-22-2-1 0,22 2 1 0,-19 0 1 15,19 0 7-15,-18 0 0 0,18 0 1 16,-17 0 0-16,17 0-2 0,-11 2 2 0,11-2 0 0,-21 10-1 16,21-10 0-16,-30 11 1 0,12-4-2 0,-1 1 2 0,1 5-2 0,-1 0 1 15,0-4-1-15,1 0 1 16,1-1-5-16,4 1 0 0,2 0 0 0,-1 1 1 0,3-3-3 0,2 2 0 16,-1 1 0-16,-1 0 1 0,-2 1-2 15,0-1-1-15,1 4 1 0,-1 2 0 16,0 1-5-16,-2 0 1 0,2 2 1 0,3-5-1 0,3 2-3 0,-1-1 1 15,2 1-1-15,2-1 1 0,2 3-1 16,2-1 0-16,2 0 0 0,2-1 0 0,3 1-1 0,2 0 1 0,0-1 0 16,0 0 0-16,1-1-2 0,-1 1-1 0,2-2 1 15,4-1 0-15,1-2 0 0,1-1-1 0,0-1 1 16,-1-2 1-16,1 1-1 0,1 1 0 0,1-2 0 16,-1-2 1-16,1 0-3 0,-1 1 0 15,3-1 0-15,1 0 0 0,0-5-1 0,0 2 0 0,1-2-1 16,-1-2 2-16,0-3-4 0,-2 0 0 0,3-1 0 15</inkml:trace>
  <inkml:trace contextRef="#ctx0" brushRef="#br0" timeOffset="9082.31">28646 12649 1808 0,'0'0'0'0,"0"0"0"0,0 0 0 16,0 0 58-16,0 0-1 0,0 0 0 0,0-2 0 0,0 2-4 16,0-2 0-16,0 2 0 0,0-5 0 0,0 5-37 0,-2-3 1 15,2 3 0-15,-4-4 0 0,4 4-17 0,-7-7 0 0,7 7 0 16,-11-2 1-16,11 2-2 0,-21 6 1 0,21-6-1 15,-30 10 1-15,30-10-2 0,-35 10 1 0,35-10 0 16,-32 16 0-16,32-16 0 0,-26 12 1 0,26-12 0 16,-19 12 0-16,19-12 0 0,-11 14 1 0,11-14 0 15,-3 16 0-15,3-16 6 0,5 20 0 0,-5-20 0 0,13 21-1 16,-13-21 9-16,21 26-1 0,-21-26 1 0,31 24 0 16,-10-15 5-1,-1 0 1-15,-1-2 0 0,0-2 1 0,-1 0-2 16,-1-2 1-16,-2 1 1 0,-4-2-1 0,-3-1-3 0,-5 3 1 0,-3-4-1 0,8 2 1 0,-8-2-6 15,7 3 1-15,-7-3-1 0,6 3 1 0,-6-3-4 16,4 4 1-16,-4-4-1 0,0 3 2 0,0-3-5 16,-4 6 2-16,4-6-1 0,-6 1 1 0,6-1-3 15,-13 7 1-15,0-2-2 16,-4 2 2-16,-3 0-2 0,-2-2 2 0,1 1 0 0,1-1 0 0,-1 0-2 0,-1 0 1 16,1-3 0-16,4 0 0 15,2-2-1-15,2-2-1 0,0 0 1 0,0 2 0 0,2-3-2 0,4 3-1 0,-3-2 0 16</inkml:trace>
  <inkml:trace contextRef="#ctx0" brushRef="#br0" timeOffset="9583.15">29259 12564 1859 0,'2'-2'0'0,"-2"2"0"0,2-2 0 0,-2 2 30 0,-2-1 1 15,2 1-1-15,0-4 0 0,0 4 6 0,0-3 1 16,0 3 0-16,0-2 0 0,0 2-20 0,0 0 1 15,0 0 0-15,0-3 0 0,0 3-15 0,0-4 1 0,0 4-1 16,-2 0 1-16,2 0-4 0,-4-3 2 0,4 3-1 16,-9-2 0-16,9 2-1 0,-19 0 1 0,19 0 0 15,-28 0 0-15,10 0 1 0,-1 0 2 0,-2 0-1 16,3 0 1-16,1 3 6 0,2 3 1 0,0 0-1 16,-2 0 1-16,-1-1 12 0,-1 2 0 0,2-2 0 15,3 4 0-15,-1 1 4 0,0 0 0 0,2 1 0 16,1-1 0-16,3 1-5 0,0-1 1 0,0-1-1 15,-3 1 1-15,3 2-1 0,0-3 1 0,-1 3-1 16,3 2 0-16,3 0-4 0,4-2 2 0,2 1-1 16,2 3 0-16,3 1-5 0,4 1 2 0,2-1-1 0,1 2 0 15,-3-3-2-15,-2 3 0 0,2 0-1 0,4-2 2 16,2 0-1-16,2-1 2 0,-1-4-2 0,1 0 2 0,-1 0-5 16,1-1 1-16,2-1 1 0,-1-5-1 0,2 0-1 15,3-1 0-15,-3-1 0 0,-2 1 1 0,-3-3-4 16,0-1 1-16,-2-1 0 0</inkml:trace>
  <inkml:trace contextRef="#ctx0" brushRef="#br0" timeOffset="10036.84">29503 12702 2009 0,'2'2'0'0,"-2"-2"0"0,2 2 0 0,-2-2 55 0,-2 0 1 0,2 0 1 15,-2 0-1-15,2 0 31 0,0 0 2 0,0 0-2 16,-4 0 2-16,4 0-64 0,-4 0-1 0,4 0 1 16,-3 0 0-16,3 0-20 0,-4 0 1 0,4 0 0 0,-9 1 0 15,9-1-6-15,-15 7 1 0,15-7 1 0,-15 14-1 16,15-14-1-16,-15 21 1 0,15-21-1 0,-9 24 1 15,9-24-1-15,-4 26 1 0,4-26-1 0,-2 24 1 0,2-24 0 16,6 28 0-16,-6-28 1 0,18 30 0 0,-18-30 0 16,32 24 1-16,-32-24 0 0,33 19 0 0,-33-19 0 15,34 7 2-15,-34-7-1 0,26-2 1 0,-26 2 0 16,19-2 2-16,-19 2 0 0,18-8 0 0,-18 8-1 0,19-16 2 16,-19 16-1-1,11-26 1-15,-11 26 0 0,2-35 0 0,-4 16-1 0,-2 2 2 0,-1 2-1 0,-1-1 1 16,1 0-1-16,-1 3 1 0,2 4-1 0,3 4 1 15,1 5 0-15,-4-11 0 0,4 11-1 0,-4-1 1 16,4 1 0-16,-7-7 0 0,7 7-3 16,-8 0 2-16,8 0 0 0,-13-2 0 0,6 4 0 0,-3 1 0 0,-1 1 0 15,0-3-1-15,-2 3-2 0,-2 3-1 0,4-2 1 16</inkml:trace>
  <inkml:trace contextRef="#ctx0" brushRef="#br0" timeOffset="10432.26">29844 12766 2048 0,'0'0'0'0,"0"0"0"0,0 0 0 0,0 0 49 16,-2-1 0-16,2 1 1 0,0 0-1 0,0 0 24 0,0 0 0 15,0 0 0-15,0 0 0 0,0 0-34 0,0 5 0 0,0-5 1 16,2 7 0-16,-2-7-24 0,11 8-1 0,-11-8 1 15,8 11 0-15,-8-11-7 0,7 12 0 0,-7-12 0 16,6 10 0-16,-6-10 0 0,3 9 0 0,-3-9 0 16,4 3 1-1,-4-3-1-15,4 4 0 0,-4-4 0 0,3 0 0 0,-3 0 0 0,4 0 0 0,-4 0 0 0,0 0 0 16,0 0 0-16,0 0 0 0,0 0 0 0,0 0 0 16,0 0-3-16,0 0 1 0,0 0 0 0</inkml:trace>
  <inkml:trace contextRef="#ctx0" brushRef="#br0" timeOffset="11113.28">30265 12652 1972 0,'4'2'0'0,"-4"-2"0"15,2 2 0-15,-2-2 41 0,-2-6 0 0,2 6 1 16,-2-1-1-16,2 1 20 0,0 0-1 0,0 0 1 16,0 0 1-16,0 0-45 0,0 0 1 0,0 0 0 15,0 0-1-15,0 0-15 0,0 0-1 0,0 0 0 16,0 0 0-16,0 0-1 0,0-2 0 0,0 2 0 16,-4 2 0-16,4-2 0 0,-4 0 0 0,4 0 0 0,-18 0 0 15,-1 0 0-15,-5 0 0 0,0 0 0 0,1 0 0 16,5 0 0-16,-1 0 1 0,0 0 0 0,1-2 0 15,1 0 5-15,0 2 0 0,2-3-1 0,4 1 2 0,4 2 6 16,1 0 2-16,6 0 0 0,-13 0-1 0,6 0 3 16,-1-2 1-16,8 2 0 0,-9 0 0 0,9 0-1 15,-6-3 0-15,6 3-1 0,-7 2 2 0,7-2-3 16,-8 8-1-16,8-8 1 0,-1 2 0 0,1-2-3 16,-2 7 0-16,2 0 1 0,2 0 0 0,1 0-3 15,1 1 0-15,0 4 0 0,-1 2 1 0,3 0-4 0,1-2 1 16,-1 0 0-16,-2-1 1 0,-1-4-3 0,-1-2 0 15,-2-5 0-15,8 8 1 0,-8-8-2 0,7 7 1 0,-7-7 0 16,10 9-1-16,-1-2 0 0,0 0 0 16,1-2 0-16,-1 0 0 0,0 0-1 0,2-1 0 0,1-1 0 15,-3-1 0-15,2 0-1 0,0 0 2 0,-1 1-2 16,-1-3 2-16,0 2-2 0,0-1 1 0,-1 1-1 16,-2 0 0-16,-6-2 0 0,9 3 0 15,-9-3-1-15,9 7 2 0,0-3-2 0,3-2 1 0,-1 1-1 0,0 0 2 16,0 1-2-16,0 1 1 0,-1 2 1 0,-1-2-1 15,-2-1 0-15,-1-1 1 0,-6-3-1 0,7 9 1 16,-5-1-2-16,0-2 0 0,-2-6 0 16,4 10 1-16,-4-10-2 0,4 10 1 0,-4-10 0 0,3 9 0 15,-1-2 0-15,-2 0-1 0,-2 0 0 0,1 1 0 0,-3 3-1 16,-2 1 1-16,1-5 0 0,-1 0 0 16,2 0 0-16,2 0 0 0,-1 0 1 0,-3-1-1 0,-3 3 0 15,-2 2 0-15,-2-3 0 0,-4 1 0 0,-4-2 0 16,-1-2 0-16,-4 0 1 0,-2-3-1 0,-2 0-1 0,0-2 1 15,0-4 0-15,1 1 0 0,1-3-1 0,4 0 0 16,-1-3 0-16</inkml:trace>
  <inkml:trace contextRef="#ctx0" brushRef="#br0" timeOffset="16333.63">30781 12720 552 0,'6'0'0'0,"-6"0"0"0,7-6 0 0,-7 6 2 16,-4-3 0-16,4 3 0 0,-1-4 2 0,1 4 5 15,5-3 1-15,-5 3-1 0,4-3 1 0,-4 3 28 16,0-2 0-16,0 2 0 0,0 0 0 0,0 0 12 16,0-5-1-16,0 5 1 0,0-4-1 0,0 4-18 15,0 0 2-15,0 0-2 0,0-3 2 0,0 3-6 16,0 0 0-16,0 0 0 0,0-2 0 0,0 2 2 16,0-3 1-16,0 3 0 0,-2 0 1 0,2 0 9 0,-4-4 2 15,4 4-2-15,-5 0 2 0,5 0 6 0,-10-3 0 16,10 3 0-16,-16-4 2 0,16 4-9 0,-28-2 2 0,28 2-2 15,-30 0 2-15,30 0-6 0,-21 0 0 0,21 0 0 16,-18 6 0-16,18-6-5 0,-13 3 0 16,13-3 0-16,-15 2 0 0,15-2 0 0,-24 12-1 15,24-12 0-15,-25 10 1 0,25-10-4 0,-16 11 1 0,16-11 0 16,-12 10 0-16,12-10-1 0,-11 12 0 0,11-12 1 16,-11 17-1-16,11-17-4 0,-15 21 2 0,15-21 0 0,-9 26 0 15,9-26-3-15,-8 31 2 0,8-31 0 16,-7 32-1-16,7-32-2 0,2 31-1 0,1-14 0 0,1 0 1 15,2 2-4-15,3 2 0 0,0 0-1 0,1 0 3 16,1-1-6-16,2-1 1 0,2 0-1 0,0-1 2 16,2-1-2-16,1-1 0 0,3-4 1 0,1 0-1 15,4-2-4-15,0-1 2 0,-2-2-1 0,-3-4 0 16,-4-3-1-16,-2-1 0 0,-2-1 0 0,-2 0 0 0,-4 2-2 16,-3-2 1-16,-4 2 0 0,9-7 0 0,-1 2-1 0,-1-2 1 15,-1-1-1-15,1-1 1 0,3-5-1 0,-1 0 1 16,-2 0-1-1,1 2 1-15,-1-5-4 0,1 1 2 0,-3-1 0 0,-1 3-1 0,-4 4-1 0,-2-2 0 16,-2-2 0-16,3 2 1 0,-1 2-3 0,-2 4 1 0,0-4 0 16,-1 0 0-16,-1-1-1 0,0 1-1 0,1 1 0 15,-1 2 1-15,-1 2 0 0,-1 2-1 16,1-6 0-16,0 4 1 0,-1 1-1 0,1 3 0 0,-1-1 0 16,1 2 0-16,-1-4-1 0,1 4 2 0,-3 4-2 15,-1-2 1-15,-2 1-1 16,-4-1 0-16,1 3 0 0,-1 4 2 0,2 3-3 15,2-4 1-15,0 4 0 0,2 2 0 0,3 0-1 0,1-3 1 0,1 4 0 16,1-5 0-16,1 1-1 0,4 1 0 0,-2-5 0 0,-2 2 2 16,1-3-2-16,-1 0 0 0,0 1 0 15,-1-1 0-15,-1 1 0 0,0 0 0 0,6-7 0 0,-13 11 0 16,6-6 0-16,-1 0 0 0,8-5 0 16,-9 7 0-16,9-7 0 0,-4 5 0 0,4-5 0 15,-3 4 0-15,3-4 0 0,-4 3 0 0,4-3 0 0,-4 4 0 16,4-4 0-16,-5 3 0 0,5-3 0 0</inkml:trace>
  <inkml:trace contextRef="#ctx0" brushRef="#br0" timeOffset="20532.64">30908 12344 452 0,'4'-5'0'0,"-4"5"0"16,9-2 0-16,-9 2 228 0,4 0 0 0,-4 0 1 15,1-2 0-15,-1 2-160 0,0-3 0 0,0 3 0 16,0-2 0-16,0 2-64 0,0-1 0 0,0 1 1 15,-3-4 0-15,3 4-7 0,-4-2 1 0,4 2 0 0,-6-7 0 16,6 7-13-16,-9-5 1 0,9 5 0 0,-24-8 0 16,24 8-11-16,-34-4 0 0,16 2 0 0,-3 1 0 15,-1 1 8-15,-2 0-1 0,-2 0 0 0,-1 0 2 16,-1 0 8-16,1-2 0 0,-1 0 1 0,0 2 0 16,0 0 4-16,2-2 1 0,1 2 0 15,1 0 0-15,0 0 6 0,0-3 0 0,-1 1 0 0,-1 1 1 0,0-3 13 16,0-1 1-16,-2 0 1 0,-3-1-1 0,-3 3 5 15,1 1 0-15,-1 1-1 0,0-3 1 0,1 1-2 16,-1 1 0-16,3 2 1 0,1-5 0 0,-2 3-3 0,1 0 2 16,-3-1-1-16,2-2 1 0,-1-1-7 0,-1-1 1 15,-1 1 0-15,-2 0 0 0,-1 3-6 0,-1-4 2 16,-2 2-2-16,0 0 1 0,0 1 0 0,0-3-1 16,0 2 0-16,0 0 2 0,2 1-2 0,4-4 1 0,-4 4-1 15,-2-3 1-15,-2 6 2 0,0-3 1 0,4 4-1 16,3 0 1-16,3 0 0 0,1 4 1 15,0-3-1-15,-3 1 1 0,-4-2 0 0,-4-2 1 0,2 2-1 16,6 2 1-16,1 3-4 0,1-3 1 0,-1 0 0 16,-1-1 0-16,-1 1-1 0,-1 0 0 0,0 1 1 15,1-3 0-15,3 4-4 0,1-1 0 0,0-1 0 16,-3 0 0-16,0-1 1 0,-3-1-1 0,3 0 0 16,-2 0 0-16,-1 0-2 0,1 0 1 0,2 0-1 0,1 0 1 15,4-1-1-15,2-1 0 0,1 0 0 0,-1 1 2 16,1-1-4-16,5-2 1 0,0 4 0 0,-1 0 0 0,5 4-1 15,1-1-1-15,2-1 1 16,2 0 1-16,2-1-2 0,2 1 0 0,-1 0 0 0,1 0 1 0,0 1-2 0,-1-3 1 16,1 2 0-16,2 0-1 0,-1-1 0 0,2 1 0 15,6-2 1-15,-13 2-1 0,13-2-1 0,-11 0-1 16,11 0 1-16,-11 0 0 0,11 0-2 0,-6 5 2 16,6-5-2-16,-5 7 1 15,5-7-1-15,-6 7 1 0,6-7-1 0,-5 12 0 0,1-3 0 16,0-1 2-16,1 1-1 0,-1 0 1 0,0 3-2 0,0-2 1 15,-1 4-1-15,-1 3 2 0,-1-1-2 0,-1 1 1 0,1-1 1 16,-1 3-1-16,1 1-1 0,-2 3 2 0,-1-1-1 16,1-1 0-16,-2 2 1 0,0-1-1 0,-1 1 1 15,3-1-1-15,4 2 0 0,-1 2 1 0,0 0-1 16,-1-1 2-16,1 1-3 0,1-1 1 0,-3 1 1 16,3 0-1-16,-1 0 0 0,0-1 2 0,3-3-2 15,1 1 2-15,0-1-2 0,-2 1 1 16,1-1 1-16,-1 2-1 0,0-3 1 0,0 0-1 15,1 1 1-15,-1-1-1 0,2 2 0 0,2-3-1 16,0-2 0-16,-2-3 2 0,0-1-2 0,0-2 1 0,2-1-1 0,2-3 2 0,2 1-2 16,0-2 1-1,-4-7 0-15,4 14 0 0,-1-7-1 0,1 1 0 16,2-1 0-16,3 0 1 0,4 0-2 0,2 0 1 0,2 0-1 16,1-2 2-16,5 0-1 0,3-3 1 0,2 1-1 0,0 1 0 0,0 1 2 15,-1-3-1 1,5 1 1-16,0 1-1 0,5-1 1 15,2 1-1-15,0-1 1 0,0 2 0 0,1 4 0 16,1-4-1-16,3 0 1 0,3 1 0 0,1-1 0 16,5 0-1-16,1 2 1 0,0 2 0 0,3-1-1 0,3-1 0 15,3 2 0-15,4-1 0 0,6 1 0 0,3 1-1 16,1 4 0-16,-3-3 1 0,3 1-3 0,1-2 1 16,0 2 0-16,-1 2 1 0,-3 2-2 0,1-1 1 0,-4-1-1 15,1-2 1-15,-1 0-2 0,0-5 1 0,-2 4-1 16,-2-1 1-16,0 4-1 0,-2 0 0 0,0 0 0 15,2-2 0-15,1 0 0 0,-1 2 0 0,-2-2 0 16,-2-2 0-16,-3 2 0 0,-2 0 0 0,-1 0 0 16,7 1 0-16,3-3-1 0,2-1 1 0,-6-2 0 0,-5-1 0 15,-6 1-1-15,-5 2 1 0,-5-4-1 0,-1 0 1 16,-5-3-1-16,-3 0 0 0,-1-2 0 0,0-2 1 16,-3 0-1-16,1 1 0 0,-2-1-1 0,0-2 2 15,-2 3-1-15,-3-1 0 0,-3-1 0 0,-1-3 0 0,-2-1-1 16,-4-1 1-16,-2-4-1 0,-2 0 1 0,-3-2-1 15,-4-2 1-15,-2-1 0 0,-2-2 0 0,-4-4-2 16,-1-1 2-16,-3-5 0 0,-1 1 0 0,-2-1-1 16,-2-4 1-16,0 2-2 0,0 1 2 0,0 2 0 15,2 1 0-15,2-3 0 0,0 1 0 0,-2-2 0 0,0 1 0 16,2-3-1-16,0 1 1 0,-1-3 0 0,1-1 0 16,0-1 0-16,-2 1 0 0,0 1-1 0,0 4 1 15,2 5-1-15,1-3 1 0,1 5-1 0,0-4 1 16,1 2 0-16,3 2 0 0,1 3 0 0,0 0-1 15,2 2 1-15,2 2 1 0,2 1-1 0,0 1 1 0,0 1-1 16,0 2 1-16,-2 3-1 0,0 2 1 16,0 2 0-16,-2-4 0 0,0-3 0 0,-2-2 0 0,3 2 0 15,-1 4 0-15,-2-3 0 0,2 3 0 0,0-1 0 16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2T16:20:17.28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4880 7971 250 0,'0'0'0'0,"0"0"0"0,0 0 0 0,0 0 0 0,4 0 0 0,-4 0 0 0,7-2 0 0,-7 2 1 0,2-3 1 0,-2 3 0 0,4-7 1 0,-4 7 16 0,7-5 0 16,-7 5 0-16,6-6 0 0,-6 6 28 0,2-3 0 16,-2 3 0-16,0 0 2 0,0 0-23 0,0-3 1 15,0 3 0 1,0 0 0-16,0 0-2 0,0 0 0 0,0 0-1 0,0 0 1 0,0 0 3 0,0-2 1 0,0 2-1 16,0-2 2-16,0 2 7 15,0 0 1-15,0 0-1 0,0-2 1 0,0 2 6 0,3 0 1 0,-3 0-2 16,6 0 2-16,-6 0 8 0,2 0 0 0,-2 0-1 15,5-3 2-15,-5 3-3 0,2-5 0 0,-2 5 1 16,10-4 0-16,-10 4-3 16,20-8 2-16,-20 8-1 15,30-9 1-15,-30 9-4 0,30-10 0 0,-30 10 0 16,33-6 0-16,-9 6-4 0,1 0 0 0,-5-5 1 16,2 3 0-16,-3 1-7 0,2-3 0 0,3-1 0 15,0 2 1-15,0 3 5 0,2-4 1 0,-1 1-1 0,-1 1 1 16,2-2-6-16,-6 4 2 0,5-5-1 0,-1 2 0 15,0-1-9-15,0 1 2 0,0 1-1 0,-5 0 1 16,0 1-8-16,-4-3 2 0,-4 4 0 0,0-1 0 0,-11 1-5 16,9 0 2-16,-9 0-2 0,4 0 1 0,-4 0-4 15,6 0 0-15,-6 0 0 0,2 0 1 0,-2 0-4 16,5-2-1-16,-5 2 1 0,0 0 0 0,0 0-3 0,0 0 0 16,0 0 1-16,0 0 0 0,0 0-3 0,0 0 0 15,0 0 0-15,-5 0 1 0,5 0-6 0,-8 7 2 16,-3 1-1-16,-2-4 0 0,0 1-6 0,-10 2 1 15,3-5 1-15</inkml:trace>
  <inkml:trace contextRef="#ctx0" brushRef="#br0" timeOffset="394.79">5102 8132 2035 0,'1'0'0'0,"-1"0"0"0,4-2 0 0,-4 2 36 0,0 0 1 0,0 0-1 0,0-3 1 0,0 3-7 0,0 0 1 0,0 0-1 0,13-5 1 0,-13 5-17 16,11-4 0-16,-11 4 1 0,10-3 0 0,-10 3-13 0,17-4 1 15,-17 4-1-15,24 0 2 0,-24 0-2 0,20-2 1 16,-20 2 1-16,32-1-1 0,-32 1 4 0,35-2 0 16,-35 2-1-16,32-7 1 0,-32 7 4 0,37-5 2 15,-18 1-1-15,1 3 0 0,3-3 4 0,-5-1 1 16,3 2 0-16,1 3 0 0,-3-4 1 16,1 4-1-16,-1-3 1 0,0 1 0 0,-3 0 0 0,-1 0 1 0,2 2-1 15,-6 0 1-15,-3 0-1 0,-3 0 0 0,3 0 0 16,-3 0 1-16,3 2-3 15,3 2 1-15,0-1 0 0,-3 1 0 0,3-4-4 0,-4 1 2 16,1 1-2-16,-3 0 2 0,-5-2-6 16,2 3 1-16,-2-3 0 0</inkml:trace>
  <inkml:trace contextRef="#ctx0" brushRef="#br0" timeOffset="1187.08">6296 7575 1306 0,'0'0'0'0,"0"0"0"0,0 0 0 0,0 0 90 0,6-4 0 0,-6 4 0 0,5-2 1 0,-5 2-17 0,8-6 0 0,-8 6 0 0,9-6 1 0,-9 6-48 0,7-8 0 0,-7 8 0 0,21-9 1 15,-21 9-21-15,30-16 1 0,-12 10-1 16,1 0 0-16,0 1-5 0,1-2-1 0,2 2 0 0,-3-2 1 15,-4 5-2-15,2 2 0 0,-4 0 0 0,4-3 1 16,-3 3-1-16,5 3 0 0,0-1 0 16,-3 2 0-16,3 1 1 0,0 5 2 0,-1-1-1 0,-5-4 0 15,0 2 7-15,-1-4 0 0,-7 3 0 16,3-1 1-16,-3 2 7 0,-3 1 0 16,2 1 0-16,1 0 1 0,-3-1 1 0,0 3 0 0,-2-1 0 0,-2 2 1 15,-5 0-1-15,-4 4 1 0,-6-4-1 0,2 0 2 0,2-2-5 16,-4 1 2-16,4-2-1 0,-5-4 1 0,1-2-1 0,2 1 1 15,2-1-1-15,3-1 1 0,3 1-3 0,1-3 1 16,-1 0 0 0,0 0 1-16,-5 0-3 0,5 0 1 0,-4 0-1 15,3 0 2-15,8 0-5 0,-5 0 2 0,5 0-2 0,-8 0 1 0,8 0-3 0,-5 0 1 0,5 0-1 32,-6 0 1-32,6 0-2 0,0 0 0 0,0 0 0 0,6 0 0 15,-6 0 0-15,7 4 0 0,-1-1-1 0,9 2 1 16,9-1-1-16,6 5 0 0,-1-1-1 0,-4-1 2 0,-5 3-2 0,-1 3 1 0,-1-1-2 15,1 0 2-15,0-4-1 0,-3 5-1 0,-2-5 1 16,0 4 1-16,-1-3-3 0,-1 1 1 16,-1 1-1-16,0-1 1 0,-4 1-2 0,5 4 0 0,-5-3 1 0,1 0 0 31,-3-3-1-31,1 3 1 0,-4-3-1 0,1-2 2 0,-3 1-1 16,0 1 2-16,0-9-1 0,-5 10 1 0,-1-3 0 15,-1 0 0-15,-5 2 0 0,-4-4 1 16,-3 2-1-16,-1 2 2 0,-5-6-1 0,5 2 1 0,-4-1-1 15,1-3 0-15,3 3 1 0,1-4 0 0,1-4 0 0,-1 3 0 16,0-3 0-16,-1 1 1 0,-3-2-4 0,3-2 2 16,1 2 0-16,-3-4 0 0,1 0-5 15,-3-1 0-15,6-2 0 0,5 0 1 0,-1-2-3 0,9-2 0 16,-1-1 0-16</inkml:trace>
  <inkml:trace contextRef="#ctx0" brushRef="#br0" timeOffset="1948.66">7308 7519 1532 0,'3'-1'0'0,"-3"1"0"0,4 3 0 0,-4-3 37 0,4 3 2 0,-4-3-2 0,5 0 1 0,-5 0-8 0,0 0 2 0,0 0-1 0,0 0 0 0,0 0-12 0,0 0 1 0,0 0-1 15,0 0 1-15,0 0-15 0,0 0 2 0,0 0 0 16,0 0 0-16,0 0-1 0,0 0 1 0,0 0 0 16,-3 0 0-16,3 0 3 0,-6 4 0 0,6-4 0 15,-13 12 0-15,13-12 6 0,-24 10-1 0,24-10 1 16,-28 19 0-16,28-19 6 0,-28 21 1 0,28-21-1 0,-26 21 2 16,26-21 0-16,-21 16 2 0,21-16 0 0,-24 20 0 15,24-20-2-15,-24 26 1 0,24-26 0 0,-24 28 0 16,24-28-4-16,-19 22 1 0,19-22 1 15,-19 25-1-15,19-25 0 0,-13 27 0 0,13-27 0 16,-5 25 1-16,5-25-3 0,-2 26 0 0,2-26 0 0,-6 27 1 0,3-9-1 16,1-3 1-16,2 2 0 15,2-1 1-15,3-2-4 0,6-2 0 0,-3 0 0 16,3 0 1-16,-3-1-4 0,3-1 2 0,0-1-1 0,8-1 1 0,-1-3-4 0,1 2 1 16,1-3-1-1,-1-1 2-15,0-3-4 0,-1-1 1 0,1-1 1 0,-2-2-1 0,1 4-3 0,-3-3 1 16,4-1 0-16,-1-1 0 15,-1 0-2-15,2 2 0 0,-6-4 0 0,-2 2 1 0,-4-2-2 16,-1 5-1-16,-6 2 1 0,6-9 1 0,-6 9-2 16,2-12 0-16,-2 12 0 0,3-10 1 0,-8 1-1 0,1-1 1 0,-2-2 0 15,-3-1 0-15,-2 1-2 0,0 0 2 0,1 4-1 16,-1-1 0-16,0 5-1 0,4-1 0 16,-7 4 0-16,3-1 0 0,0 2-1 0,2-4 0 0,-6 4 0 15,0-3 0-15,-7 3-2 0,1 3 2 0,1-3-1 0,3 4 1 16,4-4-2-16,0 3 1 0,7 2 0 0,1-5 1 0,5 0-3 31,-12 4 1-31,12-4-1 0,-7 3 2 0,7-3-3 16,-2 6 1-16,2-6 0 0,-5 1 0 0,5-1-1 0,0 0 0 0,0 0 0 0,-6 0 0 15,6 0-2-15,2-1-1 16,-2 1 1-16</inkml:trace>
  <inkml:trace contextRef="#ctx0" brushRef="#br0" timeOffset="2369.77">7759 7789 2009 0,'0'0'0'0,"0"0"0"0,-6-1 0 0,6 1 10 0,-6-2 1 0,6 2-1 0,-13 2 1 0,13-2 9 0,-16 8 0 0,16-8 0 0,-13 12 1 16,13-12-9-16,-19 12 0 0,19-12 1 0,-11 14-1 0,11-14-9 15,-2 16 1-15,2-16-1 0,-4 17 2 0,4-17-4 16,0 24 1-16,0-24 0 0,10 25 0 0,-10-25 4 16,31 29 0-16,-12-17-1 0,1-3 2 0,5-2 3 0,4-2 1 15,3-5-1-15,-6 0 2 0,4 0 3 0,0-7 1 16,-4 2 0-16,-2 0 0 0,0-2 3 0,-3 0 0 15,1 0 0-15,-7 0 0 0,2-2-2 0,-8 1 1 16,0-3 0-16,-3 1 0 0,-4 1 2 0,0-1 1 16,1-1 0-16,-3-1 1 0,0-2-3 0,-3 1 1 0,1-1 0 15,0-2 0-15,-4-1-4 0,1 1 0 0,-8 4 0 16,0 4 0-16,-10-1-1 0,-3 5 1 0,0 1-2 16,-4 3 2-16,-1 3-6 0,-5-1 0 0,3 2 0 15,-3-1 1-15,-1 2-4 0,-6 2 1 0,6 0 0 16,5-2 0-16,-3 0-6 0,3 2 1 0,6-3 1 15</inkml:trace>
  <inkml:trace contextRef="#ctx0" brushRef="#br0" timeOffset="3167.77">8256 8225 1369 0,'0'0'0'0,"0"0"0"0,6-3 0 0,-6 3 13 0,2-4 2 0,-2 4-1 0,0-3 1 0,0 3 21 0,0 0 1 0,0 0 0 0,0 0 0 16,0 0-7-16,-2 0 0 0,2 0 1 0,-10 7 0 0,10-7-17 0,-18 3 0 15,18-3 1-15,-34 9-1 0,16-6 3 0,-7 1 0 16,3 1 0-16,2-1 0 0,-5-4 4 0,1-4 0 15,0 4 1-15,-2-3 0 0,0-1-2 0,0-1 2 0,-4 2-2 16,-2 1 1-16,-5 0 11 0,-4 0-1 0,2-1 0 16,-4-2 1-16,4 1-6 0,-2-1-1 0,-2 2 1 15,-2-1 0 1,-5 1-3-16,-4-3 0 0,-2 3 0 0,4 1 0 0,1 2 5 0,-1 0 0 0,2-1 0 16,3-1 0-16,1 2-1 15,1 2 1-15,0-1-1 0,-3-1 1 0,-2 0-4 0,-1 0-1 0,3 2 1 16,3 1 0-16,2 1-5 15,0-2 1-15,4 1 0 0,-4-3 0 0,6 4-2 0,-6-4 1 0,6 0 0 16,0 3 0-16,5 2-3 0,2 4 1 16,4-4 0-16,2-1 0 0,2-1-3 0,3-3 2 0,4-3 0 15,2 3-1-15,4 0-2 0,1 0 0 0,8 0 1 16,-7 0-1-16,7 0-3 0,-6 0 0 16,6 0 0-16,-2 0 2 0,2 0-5 0,-5 0 2 15,5 0 0-15,-4 0 0 0,4 0-3 0,-2 0 1 16,2 0-2-16,0 0 2 0,0 0-2 0,0 0-1 0,0 0 1 0,0 0 0 15,0 0-3-15,0 0 2 0,0 0-1 0,2 0 1 0,-2 0-3 16,11 0 1-16,-5 0-1 0,1 0 1 0,-7 0-2 0,13 0 0 16,-3 0 0-16</inkml:trace>
  <inkml:trace contextRef="#ctx0" brushRef="#br0" timeOffset="4832.12">6883 8428 1583 0,'0'0'0'0,"0"0"0"0,0 0 0 0,0 0 57 0,0-5 0 0,0 5 1 0,0-4 0 0,0 4-2 0,0 0 1 0,0 0-1 15,0 0 2-15,0 0-45 16,0 0 1-16,0 0-1 0,0 0 2 0,0 0-15 16,0 0 1-16,0 0-1 0,0 0 1 0,0 0-2 0,0 0 0 15,0 0 0-15,0 0-1 0,0 0 0 0,0 0 0 0,0 0 0 16,0 0-1-16,0 0 1 0,0 0 0 0,0 0 0 16,0 0 1-16,0 0-1 0,0-3 1 0,0 3 0 15,0 0 1-15,0 0 0 0,0 0 0 0,0 0 0 16,0 0 0-16,0 0 2 0,0 0 2 0,0 0-1 15,0 0 1-15,0 0 2 0,0 0 2 0,0 0 0 0,0 0 0 16,0 0 2-16,2 0 1 0,-2 0-1 0,5 0 1 16,-5 0 3-16,2 0-1 0,-2 0 1 0,4 0-1 15,-4 0 1 1,0 0 0-16,0 0 0 0,0 0 0 0,0 0 1 0,0 0 1 0,0 0-1 0,0 0 1 0,0 0-1 16,0 0-1-16,0 0 1 0,0 0 1 0,0 0-3 31,0 0 2-31,0 0-1 0,0 0 1 0,0 0-3 0,2 0 1 0,-2 0-1 15,5 0 1-15,-5 0-1 0,2 0-1 0,-2 0 0 16,4 0 1-16,-4 0-3 0,6 7 1 0,-6-7-1 0,1 5 2 0,-1-5 0 0,6 12 0 0,-6-12 0 31,6 21 0-31,-6-21 0 0,7 22 0 0,-7-22 0 16,13 33 0-16,-7-14-1 0,-1 2 0 0,1 0 0 16,-4-1 2-16,1 5-2 0,-3-5 0 0,6 1 0 15,-4 0 0-15,4-2-2 0,1 0 1 0,0 0-1 16,-1 2 1-16,3-4 0 0,-1 0 1 0,-3 2-1 15,3-3 1-15,-1-2 0 0,3-2 1 0,-3 0-1 16,-1 0 2-16,-1-7-1 0,-3-1 0 0,-2-4 0 0,6 9 2 16,-6-9-4-16,7 3 1 0,-7-3 0 0,6 3 0 15,-6-3-1-15,2 6 1 0,-2-6-1 0,0 1 1 16,0-1-2-16,0 4 0 0,0-4 0 0,0 3 1 0,0-3-3 16,-2-1 2-16,2 1-1 0,-6-6 1 0,6 6-4 15,-7-8 1-15,1 3-1 0,0-4 1 0,-1-3-2 16,1 3 2-16,-1-3-1 0,3 3 1 0,2-3-2 15,2 4 1-15,-5-1 1 0,5-1-1 0,-2-1 0 16,-2 1-1-16,4 1 0 0,0 0 1 0,0-3-1 0,0 0 1 16,4 0-1-16,0 2 0 0,5 3 0 0,-2-2 0 15,-1-1 0-15,0-1 1 0,3 3-2 0,2-1 0 16,0 2 0-16,2-1 2 0,-1-1-3 0,-3 5 0 16,6-3 0-16,-2 2 1 0,0 2-2 0,2 1 1 0,2 0 1 15,-1 1-1-15,5-3-1 0,-3 4 0 0,1 4 0 16,0-3 1-16,-1 3-1 0,-1 3 0 0,-2 1 0 15,2-1 0-15,1 4 0 0,-3 1 0 16,2 3 0-16,2-2 0 0,-6 0 0 0,0 3 0 16,-2-4 0-16,0 2 0 0,-3 1 0 0,-7 1 0 0,3 1 0 15,2-3 1-15,-4-3-1 0,-2-3 0 0,1 1 0 16,-1-2 1-16,-1 0-1 0,1-2 0 0,-2 2 0 16,-2 0 1-16,2 0-1 0,-2 0 0 0,3 0 0 15,-5-1 1-15,-5 1-1 0,3 4 0 0,-5-3 0 16,0-2 1-16,-3 1-1 0,1-6 2 0,-2 3-2 0,0-1 1 15,8 1-1-15,-2-1 1 0,-2-1 0 0,-4 1 0 16,2-3 0-16,2 0 0 0,-4-3 0 0,-2-1 1 0,3 3-1 16,1-3 1-16,-4-1 0 0,2 2 0 0,2-1 0 15,4 1 0-15,-2-3 0 0,2 1 0 0,4-2-1 0,1-1 1 16,-1-4-1-16,1-2 1 0,0-2-2 16,-1-5 1-16,1-3 0 0</inkml:trace>
  <inkml:trace contextRef="#ctx0" brushRef="#br0" timeOffset="15096.69">8679 8085 703 0,'0'0'0'0,"0"0"0"0,0 0 0 0,0 0 72 16,0-5 1-16,0 5-1 0,0-3 1 0,0 3-18 0,0 0 0 0,0 0 0 0,2 0 1 0,-2 0-35 0,7 0 0 0,-7 0 1 16,4-4-1-16,-4 4-13 0,6 0 0 0,-6 0 0 0,2-3 1 15,-2 3-7-15,3 0 1 0,-3 0-1 0,4 0 2 16,-4 0 1-16,4 0 2 0,-4 0 0 0,2-2 0 16,-2 2 4-16,0 0 1 0,0 0-1 0,0-2 2 0,0 2 9 15,0 0 2-15,0 0-2 0,3 0 2 16,-3 0 4-16,6 0 1 0,-6 0-1 0,4 0 1 0,-4 0 10 15,3 0 1-15,-3 0-1 0,8 0 1 0,-8 0-1 16,17 2-1-16,-17-2 0 0,28 9 0 0,-6-8-1 16,2 3 0-16,-3-1 0 0,1 1 1 0,-3 1-5 15,1-5-1-15,4 3 1 0,1-3-1 0,-1 2-2 0,-2 0 0 16,2-1-1-16,4-1 1 0,-2 0 4 16,4 0 1-16,-4 4 0 0,0-2-1 0,0-1-1 0,2 1 0 15,-1 2-1-15,2-4 2 0,5 3-4 0,-2-3 0 16,-3 2 1-16,-3 0-1 0,-1-1-4 0,-3-1 1 0,-9 4 0 15,0-4 0-15,-5 0-6 0,-5 0 0 16,-3 0 1-16,6 0-1 0,-6 0-2 0,2 0 1 0,-2 0-1 16,5 0 1-16,-5 0-7 0,2 0-1 0,-2 0 0 15,4 0 2-15,-4 0-4 0,6 0 0 0,-6 0 0 16,0-5 0-16,0 5-2 0,-4-4 0 0,4 4 0 16,-8-12 1-16,1 3-6 0,1-3 2 0,-3 0-1 0,2 0 1 15,-1 0-4-15,-5 0 0 0,2 1 0 0</inkml:trace>
  <inkml:trace contextRef="#ctx0" brushRef="#br0" timeOffset="15444.48">8890 8284 1960 0,'0'0'0'0,"0"0"0"0,0 0 0 0,0 0 29 0,-6 0 0 0,6 0 1 0,-4 0 0 0,4 0 12 0,6 0 2 0,-6 0-1 0,7 0 1 0,-7 0-23 0,10 0 0 15,-10 0 1-15,28 0-1 0,-6 0-17 0,4 0 1 0,-2 0-1 16,-3 0 2-16,-4 0 0 0,-1 4-1 0,3-1 1 16,0-1 1-16,-1 0 0 0,3-1 1 0,-3 3 0 15,1-4 0-15,0 0 3 0,-1 0 0 16,1 0 1-16,-2 0-1 0,-2 0 7 0,1 0 1 0,-3 0-1 0,2 0 1 15,0 0 1-15,4 1 1 0,-4 1 1 0,-2 0-1 16,-4-2-1-16,0 0 0 0,1 0 1 0,-7 0 0 16,-3 0-3-16,12 0 0 0,-12 0 0 15,7-2 0-15,-7 2-2 0,4 0 0 0,-4 0 0 16,7-3 1-16,-7 3-7 0,6-4 0 0,-6 4 0 16</inkml:trace>
  <inkml:trace contextRef="#ctx0" brushRef="#br0" timeOffset="16140.56">9965 7673 1318 0,'0'-1'0'0,"0"1"0"0,13-2 0 0,-13 2 56 0,11-2 0 0,-11 2 0 0,19-3 2 0,-19 3 6 0,14-4 1 0,-14 4 0 15,17-3 0-15,-17 3-27 0,21-2 0 0,-21 2 0 0,26-5 0 0,-4 3-23 16,2 0 0-16,-3-1-1 0,-2 3 2 0,-3 3-5 16,-1-3 2-16,2 4-1 0,-6 1 0 0,2-3-3 0,-3 5 0 15,-1-2 0-15,0 2 0 0,0-2-1 0,-3 2 1 16,-2 2 0-16,0-6 0 0,-4-3 0 16,5 10 1-16,-5 1 0 0,-5-3 0 0,-1 6 0 0,-2 2 2 15,-5-1-1-15,2-1 0 0,-6-2 0 0,3 0 2 0,-3 1-2 16,2-6 1-16,-4 1 0 0,1 1 1 0,1-6-1 15,4 2 0-15,2-1 2 0,-1-2 1 0,5-1-1 16,1 1 1-16,6-2 3 0,-5 0 1 0,5 0 0 16,-4 0 0-1,4 0 1-15,-4 0 0 0,4 0 0 16,0 0 2-16,0 0-4 0,0 0 0 0,0 0 0 16,4 0 1-16,-4 0-5 0,13 4 2 0,0-3 0 0,6 6-1 15,5-2-3-15,8 2-1 0,-2-3 0 0,-4 4 1 16,-2 1-3-16,-4-2 0 0,3 2 0 0,-8-1 2 15,1 3-5-15,-1 1 1 0,-2 2 0 0,2 0-1 0,-5-2-1 16,1 1 1-16,0 1-2 0,-5 0 2 0,1-5-2 16,-5-2 1-16,-2-7-1 0,4 10 1 0,-4-10-1 0,0 11 1 15,0-3-1-15,-4-3 1 0,4-5-2 0,-6 12 1 16,3-3 1-16,-7 0-1 0,1-2 1 0,-6 0-1 16,0-2 1-16,-4 0-1 0,-3-2 1 0,2 1-1 15,-5-2 1-15,1-1-1 0,0 1 1 0,2-2-1 16,-3-2 1-16,3 1-1 0,1-1 0 0,3-2-1 15,-1-2 0-15,1-1 2 0,-5 0-2 0,5-5 1 16,3 3-1-16,2-3 1 0,0-5-4 0,1 1 2 16,9-5-1-16</inkml:trace>
  <inkml:trace contextRef="#ctx0" brushRef="#br0" timeOffset="16802.84">10824 7450 1281 0,'0'0'0'0,"0"0"0"0,0 4 0 0,0-4 79 0,-2-4-1 0,2 4 1 0,-4-5-1 0,4 5-41 0,0 0 0 16,0 0 0-16,0 0 2 0,0 0-20 0,0 0 1 0,0 0-1 15,0 9 1-15,0-9-6 0,0 12-1 0,0-12 0 16,-2 12 1-16,2-12-3 0,-3 14 1 16,3-14 1-16,-8 15-1 0,8-15 1 0,-15 14 0 0,15-14 0 15,-28 21 1-15,28-21 5 0,-26 27 1 0,26-27 0 16,-26 25 1-16,26-25 2 0,-30 24 1 0,17-7-1 15,2 1 1-15,0 1-3 0,2 3 1 0,-5 2-1 16,3 1 1-16,0 0 6 0,4 3 0 0,-1-5 0 0,3-1 0 16,-1-1 4-16,6 0-1 0,2-4 1 0,2 0 0 15,1 2-5-15,5 2 1 0,1-5-1 0,0 1 1 16,2-5-4-16,-2 0-1 0,8 0 1 0,-1-1 1 0,3-4-6 16,3-2 1-16,0-2-1 0,-3-1 1 0,1-2-3 15,-3-2 0-15,-1 2 0 0,1-5 1 0,-6 2-5 16,2-1 2-16,2-1-2 0,-4-2 2 0,4-2-5 0,-4 1 1 15,2-4 0-15,-2 3 1 0,-2-3-2 0,-4 0 0 16,-1 0 0 0,-2 3 0-16,-3 0-1 0,-1-1 0 0,0 0 0 0,0-1 1 0,0 1-2 0,0-1 0 15,-1 1 0-15,1 1 1 16,-6 2-4-16,0 2 2 0,-1 2-2 0,-6-1 2 0,2 4-1 16,-6-3-1-16,-2 3 1 0,-1 3 0 0,-4 1-3 0,-3 4 2 15,0-2-1-15,4 1 0 0,1-2 0 16,7 2 0-16,0-4 1 0,6 2-1 0,9-5-1 15,-10 6-1-15,10-6 0 0,-3 3 0 0,3-3-1 0,-6 3 1 0,6-3-1 16,-4 4 0-16,4-4-1 16,-2 5 0-16,2-5 0 0,0 0 1 0,0 0-1 0,0-3 0 15,0 3 0-15</inkml:trace>
  <inkml:trace contextRef="#ctx0" brushRef="#br0" timeOffset="17233.32">11412 7831 1834 0,'6'2'0'0,"-6"-2"0"0,9-4 0 0,-9 4 32 0,4-12-1 0,-4 12 1 0,0-4-1 0,0 4 8 0,0 6 1 0,0-6-1 0,-4 7 1 0,4-7-13 0,0 3 0 0,0-3 0 16,-9 17 1 0,9-17-19-16,-30 30 1 0,17-15 0 0,-4 3 0 15,8-1-5-15,-2 2-1 0,4-3 1 0,-5 1 0 0,7-5-1 16,3-2 0-16,2 1 0 0,0-3 0 0,4-2 4 0,-1 1 0 16,-3-7 0-16,12 8 1 0,-5-3 2 0,4 2 0 0,2-5 0 31,0 0 2-31,6-2 0 0,-1-2 2 0,-3 0-1 15,0-5 1-15,-2-1 4 0,0-3 0 0,-1 1 0 0,-5-2 1 16,4 0-1-16,-3 0 0 0,-3 1 1 0,1-4 0 16,-6 3-1-16,-6-1 0 0,3 0 0 0,1 0 0 15,-6-4-2-15,3 2 0 0,-1 2 0 0,0 1 1 16,1 0-5-16,-1 4 2 0,1 1-1 0,1 1 1 0,4 6-5 16,-11-12 1-16,11 12 0 0,-13-8 1 0,7-1-6 0,-1 2 1 15,-3 2 0-15,1 1 1 0,0 3-5 0,-1-1 1 16,1 0 1-16</inkml:trace>
  <inkml:trace contextRef="#ctx0" brushRef="#br0" timeOffset="17903.16">11550 8388 1683 0,'8'0'0'0,"-8"0"0"0,9-2 0 0,-9 2 46 0,-5-3 0 0,5 3 0 0,-6 0 0 0,6 0-7 0,-2 0 0 0,2 0 1 0,0 0 0 0,0 0-20 0,0 0 0 0,0 0 1 15,-4 0-1-15,4 0-16 0,-5-4 1 0,5 4-1 16,-15-3 2-16,15 3-2 0,-32-2 1 0,10-1-1 15,1 1 2-15,-7 0 1 0,2 1-1 16,0 1 1-16,2-4 1 0,0 4 2 0,3-3 0 0,-3 3 0 16,-6 0 0-16,-1 0 6 0,-7-2 0 0,1 0 0 15,0 0 0-15,-2 2 7 0,-2-5-1 0,2 3 1 0,-4 2-1 16,-6-1-3-16,1 1 1 0,1-4 1 16,-3 4-1-16,1-3 1 0,-5 3 1 0,4 0-1 0,5 0 0 15,1 0-2-15,6 0 1 0,1 3 1 0,2-3-1 16,3 4 0-16,0-4 1 0,8 0 0 0,-2 0 0 15,2 0 0-15,5-4 1 0,1 4-1 0,1 0 0 0,2 0-3 16,4 0 1-16,3 0-1 0,-3-3 1 16,4 3-4-16,3 3 1 0,4-3-2 0,-6 0 2 0,6 0-4 0,-2 0 2 15,2 0-2-15,-3 0 1 0,3 0 0 0,0 0-1 16,0 0 0-16,0 0 2 0,0 0-4 0,0 0 0 16,0 0 0-16,0 0 1 0,0 0-2 0,0 0 2 15,0 0-2-15,0 0 1 0,0 0-5 0,0 0 2 0,0 0-1 16,0 0 0-16,0 0-1 0,0 0-1 0,0 0 1 15,0 0 0-15,0 0-3 0,0 0 0 0,0 0-1 16</inkml:trace>
  <inkml:trace contextRef="#ctx0" brushRef="#br0" timeOffset="18436.46">10505 8751 1670 0,'0'4'0'0,"0"-4"0"0,-4-2 0 0,4 2 43 0,6-8 1 0,-6 8-2 0,4-7 2 0,-4 7-3 0,2-4-1 0,-2 4 0 16,0 0 1-16,0 0-32 0,0 0 0 0,0 0 0 0,-2 0 0 0,2 0-8 0,-10 0 0 0,10 0 0 15,-26 7 1-15,2 3-2 0,-2 3 0 0,0 0 0 32,4-2 0-32,3 1 0 0,0 3 0 0,1-1 0 15,3 2 0-15,4-4 2 0,-3 2-1 0,1 1 0 0,8 1 0 0,5-2 4 0,2 1 1 0,3-2 0 16,6-1-1-1,3-2 9-15,4 0 0 0,1-1 0 0,1-2 0 0,3-2 7 16,3-5 0-16,4 0-1 0,-4-3 1 0,0-2 11 0,2-2 0 0,-6 1 1 0,0-4 0 16,-1 0-3-16,-2-1 0 0,-3 1 0 0,-5-6 2 31,-3 1-5-31,-8-3 1 0,2 1-1 0,-2-2 1 0,-2 0-4 16,-2 0 2-16,0 2 0 0,-1-2 0 0,-1 1-6 15,-1 1 0-15,-2 0 1 0,-1 1-1 0,-5 4-3 16,0 3 1-16,2 1-2 0,2 4 2 0,4 4-5 15,-4 0 0-15,3 2-1 0,-5 5 2 0,4-2-5 16,-1 4 0-16,1 1 0 0,0-5 0 0,3 2-4 16,1 2 2-16,-1-4 0 0,4 2 0 0,2 2-5 0,0-4 0 15,2 2 0-15</inkml:trace>
  <inkml:trace contextRef="#ctx0" brushRef="#br0" timeOffset="18783.39">10902 8836 2123 0,'0'0'0'0,"0"0"0"0,2 2 0 0,-2-2 32 0,7-2 2 0,-7 2 0 0,4 0-1 0,-4 0 27 0,2 0-1 0,-2 0 1 0,0 0-1 0,0 0-23 16,0 0 1-16,0 0-1 0,0 0 1 0,0 0-22 16,4 4 0-16,-4-4 1 0,7 8 0 0,-7-8-4 15,13 6 0-15,-13-6 1 0,8 6 0 0,-8-6 0 16,3 6-1-16,-3-6 0 0,6 3 1 0,-6-3-1 16,2 2 0-16,-2-2 1 0,5 0 0 0,-5 0-2 15,0 0 1-15,0 0-1 0,0 0 1 0,0 0-3 0,0 0 1 16,0 0-1-16,0 0 1 0,0 0-2 0,0 0 0 15,0 0 0-15,0 0 1 0,0 0-4 0,0 0 2 0,0 0-1 16,0 0 1-16,0 0-5 0,0 0 0 0,0 0 0 16</inkml:trace>
  <inkml:trace contextRef="#ctx0" brushRef="#br0" timeOffset="19495.96">11629 8684 1746 0,'-10'0'0'0,"10"0"0"0,-2-4 0 16,2 4 30-16,6-1 0 0,-6 1 1 0,0-4 0 0,0 4 15 15,-6-3 1-15,6 3 0 0,-5 0 0 0,5 0-25 0,-2 0 0 16,2 0 1-16,-17 3-1 0,17-3-18 0,-26 9 2 16,4-4 0-16,1-1-1 0,-3-1-4 0,-2 1 2 15,2-3-2-15,-2 1 1 0,-2-2-2 0,7-2 0 0,-3 1 0 16,0-1 1-16,-2 0-1 0,0 2 0 0,-2 0 0 16,7 0 1-16,-1 0 0 0,1 0 2 0,5 0-1 15,2 2 0-15,7-2 5 0,5 0 0 0,2 0-1 16,-5 0 1-16,5 0 5 0,-4 0 1 0,4 0-1 15,0 0 0-15,0 0 5 0,-2 2 0 0,2-2 0 16,0 8 1-16,6 1 0 0,-5-4 0 16,-1-5 0-16,6 12 1 0,0-3 1 0,-1 1 0 15,1-1 0-15,-2-1 1 0,-1-1-5 0,3-1 2 16,-6-6 0-16,5 8 0 0,-5-8-2 0,4 9 1 0,-4-9-1 0,4 7 0 0,-4-7-2 16,0 3-1-16,0-3 1 0,0 5 0 0,0-5-2 15,0 2 0-15,0-2 0 0,0 4 1 0,0-4-4 16,0 3 1-16,0-3-1 0,0 4 1 0,0-4-1 15,0 3 0-15,0-3 0 16,0 5 1-16,0-5-1 0,0 2 0 0,0-2 0 0,0 3 0 0,0-3-1 16,7 0 0-16,1 0-1 0,1 0 1 0,4 0-1 0,6 0 0 15,-1 0-1-15,-3 0 2 16,0 0-2-16,-2 4 1 0,0-1-2 0,-5-1 2 0,-1 0 0 0,-1 3 1 16,3-2-1-16,-1 6 1 0,3 0-1 0,-2-1 1 15,2 5-1-15,0 2 0 16,-1 2-1-16,-1 1 1 0,0-3 0 0,1 1-1 0,-5-2-1 0,-1-2-1 0,0 0 1 15,1 0-1-15,-5 0 0 0,2 2-1 0,2 2 0 16,-4-9 1-16,0 3-2 0,0-1 0 0,-6-3 0 16,1 0 2-1,-3-3-2-15,3 1 0 0,-8-4 0 0,-4 1 1 0,-7 3-1 0,-2-1 1 0,-6-1 0 16,0 0 0-16,-3-2-1 0,-1-4 0 16,3-1 1-16,3-2 0 0,4-2-1 0,2 1 1 0,0-4-1 0,-1 0 0 15,5-1-1 1,-4-4 0-16,3 0 0 0</inkml:trace>
  <inkml:trace contextRef="#ctx0" brushRef="#br0" timeOffset="19906.84">12020 8243 1897 0,'2'3'0'0,"-2"-3"0"0,17 0 0 15,-17 0 58-15,26-7 1 0,-8 5-1 0,6 2 2 0,3 2-13 0,4 2 0 0,1-1 0 0,-4-3 0 0,-2 2-29 0,0 0 1 16,0-1-1-16,2 3 1 0,-4-4-15 15,2 3 0-15,-1-3-1 0,-5 0 2 0,-3 2-5 0,-4 0 1 16,-2-2 0-16,-3-2 0 0,-8 2-1 0,5 0 0 16,-5 0 0-16,6-2 0 0,-6 2-1 0,2-3 1 15,-2 3 0-15</inkml:trace>
  <inkml:trace contextRef="#ctx0" brushRef="#br0" timeOffset="20219.59">12024 8478 1569 0,'3'3'0'0,"-3"-3"0"0,6 0 0 0,-6 0 26 15,6-3 1-15,-6 3 0 0,13 3 0 0,-13-3 31 0,20 4 2 16,-20-4-2 0,35 5 2-16,-14-1-14 0,3-3 0 0,0 3 0 0,1-1 0 0,-7-3-25 15,3-3 2-15,1 1-1 0,4 0 0 0,-2 1-6 0,1-3 0 16,-3 1 0-16,0-1 0 16,3 2-11-16,-5-4 0 0,2 0 1 0</inkml:trace>
  <inkml:trace contextRef="#ctx0" brushRef="#br0" timeOffset="30185.85">12812 7710 1192 0,'0'0'0'0,"0"0"0"16,0 0 0-16,0 0 0 0,0-4 2 0,0 4-2 0,0-3 1 0,0 3 19 0,0 0 0 0,0 0 0 0,0 0 2 0,0 0 28 0,0 0 1 0,0 0-1 0,0 0 2 15,0 0 2-15,0 0-1 0,0 0 1 0,0 0 0 16,0 0-24-16,0 0 2 0,0 0-1 0,0 0 1 15,0 0-2-15,5 0 0 0,-5 0 1 0,6 0-1 0,-6 0-2 16,11 0 0-16,-11 0 0 0,13 0 0 0,-13 0-2 16,19 0 1-16,-19 0 0 0,30 0 0 0,-10 0-3 15,1 0 1-15,-3 0 0 0,-3 0 1 0,0-2-5 0,-2 2 1 16,4-3 1-16,-2 3-1 0,2 3-2 0,-1-3 1 16,5 2-1-16,3-1 1 0,0 1-4 0,4 2 1 15,0-4 0-15,-2 1 0 0,0 1-2 0,0 0-1 16,-1 1 1-16,-3-3 1 0,2 4-4 0,-3-4 1 15,1 1-1-15,0 1 1 0,1 3 0 0,-5-3 1 0,1 0-1 16,0 0 1-16,-8-2-3 0,-2-2 2 0,-1 2-2 16,-3 2 2-16,-5-2-3 0,6 3 0 15,-6-3 0-15,4 0 2 0,-4 0-3 0,3 0 1 0,-3 0-1 16,0 0 1-16,0 0 1 0,0 0-1 0,0 0 0 16,0 0 0-16,0 0-2 0,0 0 1 0,0 0-1 15,-2 0 1-15,2 0-1 0,-5 12 0 0,-3 0 0 16,-5 0 1-16,-3 6-1 0,-5-1 0 0,4 2 0 15,2-2 0-15,-1-1 3 0,4-2-1 0,3 1 0 16,0-1 0-16,0 5 2 0,-1-3-1 0,1 1 0 0,3-3 1 16,-1 2-2-16,1-3 0 0,1 1 0 0,-1 0 2 15,2 2-4-15,2-6 1 0,1 2-1 16,1-1 1-16,1-1-2 0,1 0-1 0,0 1 1 0,-2-1 1 0,0 2-2 16,0-3 0-16,0-1-1 0,0 5 2 0,2-5-1 15,4 4 1-15,-4-5-1 0,1 7 1 0,3-2-2 16,1 2 1-16,1-2 0 0,-3 4-1 0,1-4-1 0,0 2 1 15,-5-2-1-15,3 0 1 0,0 0-3 0,0 0 2 16,-4 4-1 0,1-4 1-16,3 2-3 0,-4 1 0 0,0-3 0 0,-4 2 2 0,-1 2-3 0,-1 1 0 15,-3-1 0-15,-4-8 0 0,-2-4-1 0,-4-2 0 0,3-4 0 16</inkml:trace>
  <inkml:trace contextRef="#ctx0" brushRef="#br0" timeOffset="30653.79">12996 8241 1683 0,'2'-2'0'0,"-2"2"0"0,6 0 0 0,-6 0 48 0,2-5 1 0,-2 5 0 0,1-7 0 0,-1 7-16 0,13-5 0 0,-13 5 1 0,10-12 0 0,-10 12-29 15,11-14 1-15,-11 14-1 0,11-10 1 0,-11 10-7 16,6-9 0-16,-6 9 0 16,3-4 0-16,-3 4-12 0,4-1 1 0,-4 1 0 0,6-4 0 0,-6 4-7 0,2-3 0 15,-2 3 0-15,3-2 1 0,-3 2 5 0,4 0 0 16,-4 0 1-16,0-3 0 16,0 3 5-16,-2 0 1 0,2 0 1 0,0-6-1 0,0 6 5 0,0-3 0 0,0 3 0 15,0-4 0-15,0 4 1 0,0-3 1 0,0 3 0 16,0-3 0-16,0 3 7 0,6-6 1 0,-6 6-1 15,5-3 1-15,-5 3 11 0,6-5 0 0,-6 5 0 16,6-9 2-16,-6 9 4 0,9-3 2 16,-9 3-1-16,22-6 1 0,-22 6 1 0,32 0-1 0,-13 0 0 15,-1 0 1 1,1 2-3-16,1 2-1 0,3-1 1 0,-5-1 1 0,3 1 9 0,-1 1 1 0,1-1 0 0,-1-3 0 16,-1 2-1-16,0 0 1 0,-3-2-1 15,-1-2 1-15,-4 2-6 0,-3 0 2 0,-1 0 0 0,-1-2-1 0,-6 2-6 16,11-3 0-16,-11 3 0 0,11-9-1 15,-11 9-12-15,4-12 0 0,-2 3 1 0</inkml:trace>
  <inkml:trace contextRef="#ctx0" brushRef="#br0" timeOffset="32635.56">13790 8090 1054 0,'2'-1'0'0,"-2"1"0"0,5 0 0 0,-5 0 92 0,0 0 2 0,0 0-1 0,0 0 0 16,0 0-37-16,0 0 1 0,0 0 0 0,0 0 1 0,0 0-45 0,0 0 2 0,0 0-2 0,0 0 2 0,0 0-11 16,0 0 2-16,0 0-1 0,0 0 1 0,0 0-5 0,0 0 0 15,0 0 0-15,0 0 1 0,0 0 0 16,0 0 1-16,0 0-1 0,0 0 2 0,0 0 0 0,-3-4 2 15,3 4-1-15,-6-3 1 0,6 3 8 0,-7-5 0 16,7 5 0-16,-8-9 0 0,8 9 10 16,-7-11 0-16,7 11 0 0,-4-10 1 0,4 10 3 0,-2-12 1 0,2 12-1 15,0-12 1-15,0 12-2 0,0-16 0 16,0 16 0-16,8-17 0 0,-8 17 0 16,16-12 0-16,-16 12 0 0,13-12 1 0,-13 12-4 0,14-9 1 0,-14 9 0 15,14-9 1-15,-14 9-5 0,15-3 1 0,-15 3 0 16,23 0 0-16,-23 0-4 0,35 0 1 0,-35 0-1 15,32 0 1-15,-32 0-1 0,24 3 0 16,-24-3 0-16,30 6 1 0,-30-6-5 0,28 7-1 0,-28-7 1 16,28 5-1-16,-28-5-1 0,28 7 2 0,-28-7-2 15,20 7 2-15,-20-7-4 0,17 7 0 0,-17-7 0 16,9 5 1-16,-9-5-2 0,6 7 1 0,-6-7 0 0,2 8 0 16,-2-8-2-16,2 5 0 0,-2-5 0 0,0 14 1 0,0-14-2 15,-4 21 1-15,4-21-2 0,-11 26 2 0,-2-10-1 16,-4 3 1-16,2 0 0 0,2-2-1 0,2 0 0 15,-6-1 0-15,4-1 0 0,-2-1-1 0,0 5 3 0,0-1 0 16,2-1 0-16,-4-1 1 0,2-4-3 0,1 0 1 16,-1 0-1-16,2-3 1 0,1-1-2 0,5-1 2 15,-4 2 0-15,0-6 0 0,1 2-1 0,1 1-1 16,2 1 1-16,1-4 1 0,6-3-2 16,-8 10 0-16,8-10 0 0,-7 9 1 0,7-9-2 15,-2 7 1-15,2-7-1 0,-2 3 1 0,2-3 0 0,2 2 0 0,-2-2 1 16,9 7 0-16,-9-7-1 15,6 5-1-15,-6-5 1 0,19 7 0 0,-6-2 0 0,0 2 0 0,2-2-1 16,0-1 1-16,-2-1-2 0,0-1 2 16,0 2 0-16,0-1-1 0,4-1 0 0,-3 0 0 0,3-1 1 15,-2 3 0-15,0-4-3 0,-2 1 1 0,-2 1 1 16,2 0-1-16,-5-2 0 0,-1 0 0 0,-7 0 1 16,11 0-1-16,-11 0 0 0,6 0-1 0,-6 0 0 0,9 0 1 15,1 0-2-15,-5-2 1 16,-5 2 0-16,13 0 0 0,-13 0-1 0,8 0 0 15,-8 0 1-15,7-2-1 0,-7 2-1 0,6-1 0 16,-6 1 0-16</inkml:trace>
  <inkml:trace contextRef="#ctx0" brushRef="#br0" timeOffset="33050.39">14479 8108 1960 0,'-1'-2'0'0,"1"2"0"0,-2 0 0 0,2 0 45 0,-2 0 1 0,2 0-1 0,-11 0 1 0,11 0 2 0,-25 5 1 0,25-5 1 0,-35 12-1 0,15-5-20 0,-1-2 1 0,2 2-1 15,-3 4 1 1,7 1-19-16,-2 0 2 0,4-2-2 15,2 4 1-15,2 3-6 0,3 2 0 0,1-1 1 0,-3-4 0 16,4 1 0-16,3 1 1 0,2-1-2 0,5 3 2 0,5-5-2 0,-1 3 0 0,3-2 1 0,3-4 0 16,3 2 0-1,0-3 0-15,1-4 0 0,1-1 1 0,-1-4 0 0,1-4 1 0,1-1 0 0,2-2 0 0,-5 2 0 16,1-4 0-16,1-3 0 0,-3-3 0 0,-1 1 0 16,2-2 0-16,-2 1 0 15,-8 1 1-15,-3-4 0 0,-3 3 0 16,-3-4 0-16,-5 2 1 0,-1-1-1 0,-1-3 1 0,-5 4-1 0,1 2 0 0,0-3-1 0,2 3 1 15,-1-1 0-15,1 4 0 0,0 3 0 0,1 4 1 32,8 5-1-32,-11-5 2 0,4 3-3 0,-1 1 0 15,-3 1 0-15,-4 1 1 0,-3 1-2 0,-5 3-1 0,3-3 1 16</inkml:trace>
  <inkml:trace contextRef="#ctx0" brushRef="#br0" timeOffset="35133.54">14586 7429 1595 0,'-4'0'0'0,"4"0"0"0,-19-5 0 0,19 5 45 0,-33-3 0 0,14 3 0 0,0-4 0 0,5 4 21 0,1-5 0 0,-1 3 0 0,0 2 2 0,-5 2-37 0,0 0 2 16,1-2-1-16,-5-2 1 0,3 0-26 16,1 1 0-16,-3 1 0 0,1-4 1 0,1 2-7 0,-1 1 0 15,1-1 0-15,-1 2 0 0,3-4-1 0,-5 4 0 0,3-3 0 16,-4 1 0-16,-1 0 0 0,1 1 0 0,0 1 0 0,2 1 2 16,-3 1-1-16,1 0 0 0,2 1 0 0,-1-3 1 15,3 0 2-15,1-3-1 0,-1 3 0 0,-1 0 2 16,-3-2 0-16,2 0 2 0,-1 1-1 0,1 1 0 0,-2-4 1 15,0 3 1-15,-1-3 0 0,-1 1 0 0,0-1 3 16,0 1 1-16,-2 1 0 16,4 2 0-16,2-3 1 0,-1-3 2 0,3 5 0 0,-5-1-1 0,1-2 0 0,0 3 0 15,4-1 1-15,-3 0-1 0,5 2-1 0,-1-3 0 16,0-1 1 0,1 1-1-16,-1 1-2 0,0-3 2 0,1 3-2 0,-5 2 1 0,-1 0-1 0,-7 0 2 15,6 0-1 1,1 0 1-16,2 2-3 0,3 3 1 0,0-5 0 15,1 2 0-15,-1-2-1 0,4 0 0 0,-3 0 1 16,1 0 0-16,-2 0 0 0,1 0 0 0,-1 0 0 16,-2 0 1-16,3 2-2 0,-5-1 1 0,3 3-1 15,-1-4 1-15,3 3-2 0,-1-3 0 0,1 0 0 16,-1 0 0-16,2 0-1 0,4 4 0 0,0-3 0 16,-4 3 0-16,4-4-3 0,0 2 1 0,2-1 0 0,4 1 0 15,-5 2-1-15,1-4-1 0,2 3 1 0,3 0-1 16,6-3 0-16,-7 6-1 0,7-6 0 0,-6 5 1 15,6-5-2-15,-5 7 1 0,5-7 0 0,-8 5 0 0,8-5-1 16,-9 7 1-16,9-7 0 0,-8 14 0 0,7-2-1 16,1 3 2-16,0-2-1 15,0-1 0-15,0 1 0 0,0 3-1 0,0 1 0 0,0 1 2 0,1 1-2 16,5 1 1-16,-4-2-1 0,2-1 2 0,1 2-3 0,3 2 1 16,-3 0 0-16,1 3 1 0,-6 2-1 0,0 2 0 15,2 1 0-15,3-5 1 0,3 2-1 0,3 2 0 16,-5 1 0-16,-1-5 1 0,3 1-2 0,-7 1 1 15,5-2-1-15,2-2 1 0,1 3-1 0,0-1 1 0,0 0-1 16,-3 0 0-16,-2-1 0 0,1 1 0 0,1 0 0 16,-2 0 1-16,-1-1 1 0,1 3-1 0,-4 2 0 15,2-2 2-15,2 0-1 0,-4-2 0 0,2-2 1 16,-1 1 0-16,1-1-1 0,0-1 2 0,4-2-1 16,-4-2 1-16,3-1-1 0,6 1 1 0,-3-5-1 15,-4 0 1-15,-3-6-1 0,-1-1 1 0,0-5-1 0,0 10 1 16,0-10-1-16,6 12 1 0,-6-12-1 0,6 9 1 15,-6-9-2-15,7 9 1 0,-7-9-1 0,6 7 1 16,-6-7 0-16,5 8-1 0,-1 1 0 0,0-4 2 0,-4-5-2 16,11 10 2-16,-4-3-2 15,1 0 2-15,-3 0-2 0,1 0 2 0,1 0-2 0,3 0 1 0,-1 2 0 16,0-4 0-16,1 2 0 16,-1 1 0-16,4-2-2 0,-4 1 2 0,4-2-2 0,4 0 1 0,2 2 0 15,-2-4-1-15,3-1 0 0,2 1 0 0,5 1-1 16,-3-4 1-16,-2 2-1 0,2-1 1 0,1 1-1 15,1 2 0-15,2-4 0 0,-2 3 0 0,0-1-1 16,2 1 2-16,-4 1-2 0,2-3 1 0,0 3-1 0,4-1 1 16,0 1-1-16,3-1 1 0,3 2-1 0,-5-1 1 15,3-2-1-15,7 1 1 0,-2 1-1 0,2 1 1 16,0 2-1-16,0-4 1 0,2 2-1 0,-4 2 0 0,4 0 0 16,0 0 2-16,0-2-2 0,-4 2 0 0,2-2 0 15,2 2 0-15,-3-5 0 0,3 2 0 0,-2-1 0 16,-3 0 0-16,-7 1 0 0,1-2 0 0,0 1 0 15,-1-3 0-15,5 2-2 0,-3 0 2 16,3-2 0-16,-3-2 0 0,3 0-1 0,-1-1 1 0,-3-1 0 0,-1-1 0 16,-1-2-1-16,-2 2 0 0,0-4 0 15,-6 1 1-15,1-3-1 0,1 1 0 16,-5-1 0-16,1 1-1 0,2 1 0 0,-3-1 1 0,0 0-1 16,-4-1 1-16,-2-1-2 0,0-2 1 15,-8 6 0-15,1-3 0 0,-2 1-1 0,-2-2 1 16,-1-11 0-16,1 1 1 0,0 1-1 0,-2-3 0 0,-4-6 1 15,-3 6 0-15,-2-4 0 0,-3 2 0 0,-1-1 0 16,4-3 0-16,0 1 0 0,-1-4 1 0,1-3-2 16,4 1 2-16,-5-5-1 0,3 2 1 0,-1-7 0 0,1 4 0 0,-4-6 0 15,3 2 0-15,-5 0 0 0,2 0 0 0,0 0 0 0,-2 0 0 16,5 3 0-16,3 1 0 0,1 1 0 0,2-1 1 16,0 22-1-16,0-4 2 0,1 2-1 0,-1 1 0 15,4 2 0-15,-1 3 0 0,5-3 0 0,3 1 0 0,-7 7 0 16,2-1 1-16,0 3-1 0,-1 1 0 0,-3 7 0 15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2T16:21:29.931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21299 7829 363 0,'0'0'0'0,"0"0"0"0,0-3 0 0,0 3 2 16,0-4 2-16,0 4-2 0,0-3 1 0,0 3 5 0,0 0 0 0,0 0 0 0,0-2 0 0,0 2 23 0,6 0 2 16,-6 0-2-16,5-4 2 0,-5 4-12 0,4 0 0 0,-4 0 1 15,4 0 0-15,-4 0-6 0,3 0-1 16,-3 0 1-16,4 0 1 0,-4 0-3 0,4 0-1 0,-4 0 0 0,0 0 2 0,0 0 2 0,0 0 0 16,0 0 0-16,0 0 0 15,0 0 9-15,2 0 0 0,-2 0 0 0,13-1 0 0,-13 1 11 16,20 0 1-16,-20 0 0 0,23-4 0 0,-23 4 5 15,33-3 0-15,-33 3-1 0,30 0 1 0,-30 0-2 0,24-4 2 16,-24 4-2-16,34-1 2 0,-10 1-5 0,2-2 2 16,0 0-1-16,-2 2 0 15,-1-3 3-15,-1 3 0 0,0 0 0 16,1 0 0-16,-1 3 1 0,0-3 1 0,1 2 0 16,1 0-1-16,0-1-6 0,0 3 0 0,-1-4 0 15,-1 0 2-15,1 0-3 0,-1 0 1 0,0 0-2 16,-3 0 3-16,1 0-9 0,1 0 1 0,1 0 0 15,2 0 1-15,-1 0-8 0,-1 0 2 0,1 0 0 16,1 0-1-16,2 0 1 0,2 0 0 0,-2-4-1 16,-2 3 2-16,-2-1-5 0,-1 0 2 0,1 2-1 0,3 0 1 15,-1 0-5-15,0-3 1 0,0 3-1 0,0-4 1 16,3 3-5-16,-3-1 2 0,0 2-1 0,-2 0 0 16,1 0-2-16,-1 0 0 0,0 0 0 0,3 0 0 15,3 2-2-15,0 3 0 0,-2-5 1 0,-2 0-1 0,-6 0 0 16,-1 0 1-16,0 0 0 0,0 0 0 0,3 3-3 15,1-3 1-15,-1 0-1 0,1 0 1 0,-1-3-1 16,3 3 0-16,1-4 0 0,0 3 1 0,-2-1-3 16,1 0 0-16,1 2-1 0,0-3 2 0,0 1 0 0,-1 2 0 15,-1 2 0-15,0 1 1 0,1-3-2 0,-3 0 0 16,1 0 0-16,-1-3 1 0,1 3-1 0,-1 0-1 16,-1-2 1-16,0 0 0 0,-3 2 0 0,-1 0 1 15,0-2-2-15,0 2 2 0,2-3-2 0,1 3 0 16,1-4 1-16,0 3 0 0,-1-1-1 0,1 0 0 0,0 2 0 15,-1-3 1-15,1 1-4 0,1 0 1 0,-3 1 0 16,-2 1 0-16,-4 0 0 0,-3 0 0 0,-1 1 0 16,2-1 0-16,3 0-2 0,-1 0 2 0,-2 0-1 15,2 0 0-15,1 0 0 0,-1 0 0 0,2 2 0 16,2 3 1-16,0-3-2 0,-2 0 1 0,0-1 0 16,0-1 0-16,0 0-1 0,0 0 2 0,0 0-2 0,-2-1 1 15,0 1-1-15,0 0 1 0,4-2-1 0,2 0 1 16,2-1 0-16,1-1 0 0,1 4-1 0,-3 0 1 15,3-1 0-15,-1 1-1 0,1 0 0 0,1 0 0 0,2 0 0 16,1 0 0-16,-1 0 0 0,-4 0 0 0,1 0 1 16,-3 1-1-16,1 1 0 0,-2-2 0 0,0-2 1 15,-1 1-1-15,1 1 0 0,2 0 1 0,-1 0-1 16,1 0 0-16,2 0-1 0,-1-4 1 16,1 4-1-16,-1-3 0 0,1 1 0 0,-3 0 2 15,1 2-2-15,-2 0 0 0,-1 0 0 0,3 0 0 0,0 0 0 0,-1 0 2 16,-1 0-1-16,0-1 0 0,-2 1 0 15,-4 0 2-15,4 0-1 0,2 0 0 0,1 0 1 0,1 1-1 16,-2-1 1-16,-3-1 0 0,-2 1-3 0,-1 0 1 16,0 0 1-16,0-4-1 0,0 4-1 0,-1 0 0 0,1 0 0 15,0-3 0-15,0 1-1 0,0 0 1 0,1 0 1 16,-1 2-1-16,0-3-1 0,-2 3 1 0,1 0 0 16,-1-2 0-16,0 2-1 0,1 0 1 0,-1-2-1 15,0 1 1-15,0 1-1 0,-1 0 1 0,-1 0-1 16,1-4 2-16,-1 4-2 0,3 0 0 0,1 0 0 0,-2-3 1 15,0 1-1-15,1 0 0 0,-1 2 0 0,0 0 0 16,-1 0 0-16,-1 0 0 16,1 0 0-16,-1 0 0 0,1 0 0 0,-1 0 0 0,2 0 0 0,3 0 0 0,-1 0-1 15,0 0 1-15,-2 0 0 16,1 0 0-16,-3 0 0 0,2 0 0 0,1 0 0 0,1-1 0 0,0 1 0 0,0 0 0 16,2 0 0-1,2 0 0-15,2 0 0 0,0 0 0 0,-4 0 0 16,2-4 0-16,3 2 0 0,1 1 0 0,7-1 0 15,-2 2 0-15,0 0 0 0,-1 2 0 0,-3-2 0 0,3 0 0 0,-1-2 0 16,-2 2 0-16,3 0 0 16,-1 0 1-16,1 0-1 0,-1 0 0 0,-3 0 0 0,-1 2 1 0,1-1-1 15,-4 1 1-15,11-2 0 0,-2 0 0 0,0-2-1 16,2 1 1-16,-5-1 0 0,-1 2 1 0,1-3-2 0,-1 3 1 16,6 0-1-16,-1 0 1 0,-1 0-1 0,0 0 0 0,2 0 0 15,0 0 1-15,-2 0-1 0,3 0 0 0,-5 0 0 16,0 0 0-16,-1 0 0 0,-1 0 0 0,3 0 0 15,-3 0 0-15,-1 0 0 0,1 0 0 0,1 0 0 16,-1 0 0-16,1-4 0 0,-1 2 0 0,4 1 0 16,1 1 0-16,-1 0 0 0,0 0 0 0,-5 0 0 0,-1 0 0 15,1 0 0-15,0 0 0 16,-1 0 0-16,1 0 0 0,0 1 0 16,-1 1 0-16,5-2 0 0,-1 0 0 0,0-2 0 0,1 1 0 15,-3-1 0-15,1 2 0 0,-3 0 0 0,1 0 0 0,1 0 0 16,3 0 0-16,-1 0 0 0,0 0 0 0,3 0 0 15,-1 0 0-15,-2-4-1 0,2 4 1 0,-3 0 0 16,-2 0 0-16,1 0-1 0,-1 0 1 0,3 0 0 16,0 0 0-16,-1 0-1 0,1 0 1 0,1 0 0 0,-3 0 0 15,1 0-2-15,-1 0 2 0,1 0-1 0,-1 0 1 0,3 0-1 0,-3 0 1 16,4 0-1-16,2 0 1 16,0 0-1-16,-1 4 0 0,-1-4 0 0,-2 0 1 0,1 2-1 15,-1-2-1-15,2 1 1 0,0 1 1 0,2 2-1 16,1-4 1-16,-5 3-1 15,-2-3 1-15,3 0-1 0,-3 0 1 0,4 0-1 16,1 0 1-16,-1 0-1 0,0 0 1 0,4 0-1 0,-2 0 1 0,0 2-2 0,0-1 2 0,-1 1-1 16,-1-2 1-16,0 4-1 0,0-4 1 0,-3 1 0 15,1-1 0-15,-1 2-1 0,-1-2 1 0,1 0 0 32,-3 0 0-32,3 0-1 0,-3 0 1 0,5 0 0 0,1 0 0 15,0 2-1-15,0-2 1 0,-1 0 0 0,-3 0 0 16,1 3-1-16,-1-3 1 0,3 0 0 0,-3 0 0 0,1 0-1 15,1 0 1-15,-3 0-1 0,-1 4 1 0,1-4-2 16,-1 1 2-16,-1 1-1 0,-2 0 1 0,0-2-1 16,0 0 0-16,-6 0 0 0,1 0 0 0,-1 0 0 15,0 0 1-15,12-2-1 0,-1 2 1 0,1 0-2 0,-1 0 2 16,-1 0 0-16,-1 0 0 0,1 0-1 0,-2-2 1 16,3 2 0-16,1-1 0 0,-1 1-1 0,1-4 1 15,-4 4 0-15,-1 0 0 0,1 0-1 0,0 0 1 0,2 0 0 16,-3 0 0-16,3 4-1 0,0-4 1 0,-3 0 0 15,1 0 0-15,0 0-1 0,0 0 1 0,-2 0-1 16,-1 0 1-16,3 0-1 0,0 0-1 16,4 0 1-16,-3-4 1 0,3 4-1 0,-1-3 0 0,2 3 0 15,1 0 0-15,-1 0 0 0,1 0 1 0,3 0 0 16,-2 0 0-16,2 0 0 0,-2 0 0 0,0 0 0 16,1 0 0-16,-1 0 0 0,-4 0 0 0,1 0 0 15,-1 0 0-15,1 0 0 0,-1 3 0 0,3-3 0 16,-1 4 0-16,0-4 0 0,1 1 0 0,1 1 0 15,0-2 0-15,0 0 0 0,3 0 0 0,0 0 0 0,1 2 0 16,0 1 0-16,0-1 0 0,-5 0 0 0,-1 0 0 16,0 1 0-16,-1-3 0 0,-1 4 0 0,1-4 0 0,-2 0 0 15,1 0 0-15,6 0 0 0,0 0 0 0,0 0 0 16,0 0 0-16,0 0 0 0,1 0 0 0,-1 0 0 0,-2 0 0 16,0 0 0-16,0 0 0 0,0 0 0 0,-1 0 0 15,-3 1 0-15,1 1 0 0,-1 0 0 0,1 1 0 16,5-3 0-16,-2 4 0 0,2-4 0 0,0 0 0 0,-5 0 0 15,1 0 0-15,1 0 0 0,-1 1 0 0,4 1 0 16,-2 3 0-16,2-3 0 0,0 1 0 0,2 1 0 16,0-1 0-16,0-3 0 0,0 0 0 0,-7 2 0 15,-1 0 0-15,-1 0 0 16,-1 1 0-16,5 1 0 0,-1 1 1 0,2-2-1 0,1-1 1 0,-1 1-1 16,0 1 1-16,-2-1-1 0,3-3 1 15,1 2-1-15,2 0 1 0,0-1-1 0,1-1 1 16,-1 4 1-16,-2-4-1 0,1 2-1 0,-1-1 1 0,0 1-1 15,0 2 1-15,0-4-1 0,0 3 0 0,0-1 0 16,-2 0 1-16,0-1-1 0,1 3 0 0,1-4 0 16,-2 0 1-16,2 0-1 0,-4 0 0 0,6 0 0 15,0 0 0-15,0 1 0 0,2 3 0 0,-2-1 0 0,0 1 0 16,0-4 0-16,0 2 0 0,-4-1 0 0,0 1 0 16,2 1 0-16,-1-3 0 0,1 0 0 0,0 0 0 0,0 0-1 15,0 0 1-15,-4 0 0 0,1 0 0 0,-1 0-1 0,-3 0 1 16,5 0-1-16,0 0 1 0,0 0-1 0,2 0 1 15,-5 0-1-15,-2 0 1 0,-1 0-2 0,1 0 1 16,1 4 0-16,1-4 0 0,-1 0 0 0,1 2 0 0,-1-2 0 31,1 0 0-31,-1 0-1 0,1 0 1 0,-1 0 0 0,1 0 1 0,-1 0-1 0,1-2 0 0,5 2 0 32,0 0 1-32,2 0-2 0,0-4 0 0,-8 4 0 0,3 0 1 15,-1 0-1-15,0 0 0 0,-5 0-1 0,0 0 2 16,0 0-2-16,-2 0 1 0,1 0-1 0,1 0 1 0,0 0-2 15,0 4 0-15,-2-4 1 0,0 0 0 0,-1 0-3 0,1 0 1 16,4 0 1-16,0 0-1 0,-1 0 0 0,1 0 0 16,-8 0 1-16,0 0-1 0,0 0 1 0,1 0-1 15,-1 0 1-15,0 0 1 0,0 0-2 0,0 0 1 0,8 2-1 16,0-2 2-16,-3 0-4 0,1 0 0 0,-9 0 7 16,-1 0 0-16,-1 0-5 15,1 0-1-15,-7 0 6 0,11 0 0 0,-11 0-3 16,11 0-1-16,-11 0 4 0,8 0 0 0,-8 0-2 15,7 0 0-15,-7 0 2 0,4 0 0 0,-4 0-2 0,4 0-1 16,-4 0 3-16,4 0 0 0,-4 0-2 0,3 0 0 16,-3 0 2-16,4-2 0 0,-4 2-2 0,4-4 0 15,-4 4 2-15,3-3 0 0,-3 3-2 0,4-3 1 0,-4 3 1 16,2-6 0-16,-2 6-2 0,-2-7 1 0,-7-6 1 16,-2 0 0-16,-2 1-1 0,-2 0 1 0,-2 0 0 15,2 2 0-15,-2-1-1 0,1 3 1 0,-5-1 0 16,1 0 0-16,-3 1-2 0,1-1 1 0,3 2 1 15,-1 2 0-15,1-4-1 0,0 2 0 0,1-1 1 16,-1-1 0-16,1-1-1 0,1 1 0 0,2 4 1 16,0-4 0-16,0-1-1 0,0 1 0 0,6 4 1 15,-1 0 0-15,1 1-2 0,0-3 2 0,-6 2 0 0,0-2 0 16,0 2-1-16,2-4 1 0,13 9-1 0,-11-3 1 16,11 3-1-16,-8-3 0 0,8 3 0 0,-7-2 0 15,7 2 0-15,-7-4-1 0,7 4 1 0,-4 0 0 16,4 0 0-16,-4 0 0 0,4 0 0 0,-4 0 0 0,4 0 0 15,-3 0-1-15,3 0 1 0,-4 0 1 0,4 0-1 16,-2 0 1-16,2 0-1 0,0 0 1 0,0 0-1 16,0 0 1-16,0 0 0 0,4 0 0 0,-4 0-1 15,9 4 1-15,10 4 0 0,-1-2 0 16,1 1 0-16,0 1 0 0,-1-4 0 0,-1 4 0 0,2-2-1 16,-3 0 1-16,7 3-1 0,-3-4 1 0,3 2-2 0,-1-3 1 15,10 4 0-15,-1 1 0 0,3 0-1 0,-1-1 1 16,1 1-1-16,0-2 0 0,-1 2-1 0,-1-6 1 0,-14 0 2 15,1 3 0-15,-2-3-2 0,-2 6-1 0,-8-8 3 16,1 3 0-16,-8-4-2 0,11 7 0 0,-11-7 2 16,9 9 0-16,-9-9-2 0,8 5 0 0,-8-5 2 15,7 7 0-15,-7-7-2 0,4 10 1 0,-2 0 1 16,-2-1 0-16,-2 0-1 0,-2-2 0 0,-11 13 1 0,-2-2 0 16,-3-3-1-16,-3-3 1 0,-1-1 0 0,0-3 0 15,2-1-1-15,-1 2 1 0,7-2 0 0,-1 2 0 16,2-4 0-16,0 2 0 0,0 1 0 0,0 1 0 0,0 0 0 15,2-1 0-15,6-1 0 0,-1-3 0 0,1 1-2 16,-1 4 2-16,-8 3 0 0</inkml:trace>
  <inkml:trace contextRef="#ctx0" brushRef="#br0" timeOffset="1039.54">21636 7644 1168 0,'2'0'0'0,"-2"0"0"0,4 0 0 0,-4 0 143 0,4 0 2 0,-4 0 0 0,3 0 0 0,-3 0-50 0,4 0 0 15,-4 0 1-15,7 0 0 0,-7 0-80 0,8-4 1 16,-8 4-1-16,5 0 0 0,-5 0-13 0,4-1 0 0,-4 1-1 16,4 0 2-16,-4 0-4 0,4 0 0 0,-4 0 0 15,2 0 0-15,-2 0-3 0,0 0 2 0,0 0-1 16,0 0 1-16,0 0-1 0,-2-2 1 0,2 2-1 15,-4 0 1-15,4 0 1 0,-8-2 0 0,8 2 0 16,-14 0 0-16,14 0 0 0,-25 0 0 0,25 0 0 16,-28 5 1-16,28-5 2 0,-26 13-1 0,26-13 0 15,-26 8 1-15,26-8 8 0,-28 4-1 0,28-4 0 16,-24 0 0-16,24 0 7 0,-19 0 1 0,19 0-1 0,-24 7 0 16,24-7 3-16,-30 6-1 0,30-6 0 15,-35 13 0-15,16-6-4 0,-1-2 2 0,1-2-1 0,4 1 1 16,2-3 1-16,0 1 0 0,2 3 0 0,2-1 1 15,1-4-3-15,3 1 0 0,5-1 1 0,-8 4 0 0,8-4-4 16,-7 3 2-16,7-3-1 0,-2 9 0 0,2-9-2 16,-2 5 1-16,2-5-1 0,-4 7 0 0,4 0-1 0,2 2 0 15,2 3 0-15,0 2 0 0,3-2-1 0,2 0 0 16,3 0 1-16,1 0 0 0,2 5-1 0,-1-1 1 16,-1-2 0-16,2 1 1 0,2-1-2 15,0 2 0-15,0-1 0 0,-2-1 1 0,0-2 0 0,-2 1 1 16,1-1-1-16,3-4 0 0,2-1-2 0,0 2 1 0,-1-6-1 15,1 3 1-15,1-5-1 0,1 3 0 16,1-1 0-16,4 1 1 0,2-4-3 0,2 1 0 16,-2 1-1-16,-2 0 2 0,0 1-2 0,-2-3 1 15,-1 2-2-15,-3 0 2 0,-1 3-3 0,-2-5 1 0,-4 3-1 16</inkml:trace>
  <inkml:trace contextRef="#ctx0" brushRef="#br0" timeOffset="4505.85">24893 3221 954 0,'2'0'0'0,"-2"0"0"0,6-4 0 0,-6 4 0 0,-2-5 2 0,2 5-1 0,0-4 0 0,0 4 22 0,0 7 2 0,0-7-1 16,0 6 0-16,0-6 2 0,0 6 0 0,0-6 0 0,0 14 0 0,0-14 2 15,0 16 0-15,0-16 0 0,5 17 1 0,-5-17-7 16,6 21 1-16,-6-21-1 0,4 19 1 16,-4-19-3-16,3 17 0 0,-3-17 0 0,4 25 2 0,-4-25-6 15,4 26 2-15,-4-26 0 0,4 27 0 0,-4-27 3 0,0 26 0 16,0-26-1-16,-2 28 1 0,2-28 2 0,0 26 0 16,0-26 0-16,0 24 0 0,0-24 4 15,0 33 0-15,0-33 0 0,0 24 0 0,0-24 3 0,0 30 2 16,0-30-1-16,0 29 1 0,0-29-1 0,0 24 1 15,0-24-1-15,0 24 2 0,0-24-4 0,0 30 1 0,0-30-1 16,0 21 1-16,0-21-4 0,2 24 1 16,-2-24 0-16,7 24 0 0,-7-24-2 0,4 30-1 0,-4-30 1 15,4 29 0-15,-4-29-4 0,3 24 0 0,-3-24 1 16,4 24 0-16,-4-24-2 0,4 23 1 0,-4-23-1 16,3 28 0-16,-3-28-1 0,10 32 0 0,-10-32 0 15,9 30 0-15,-9-30-2 0,2 24 0 0,-2-24 0 0,2 30 0 16,-2-30-4-16,13 29 2 0,-13-29-1 0,9 24 1 15,-9-24-3-15,8 24 1 0,-8-24-1 0,7 25 0 16,-7-25-2-16,7 26 2 0,-7-26-1 0,6 27 0 16,-4-9-1-16,-2-1 0 0,0-2 0 0,2 3 2 0,2-6-3 15,1 0 1-15,1 0 0 16,-3 0 0-16,1 0-1 0,0-3 1 0,0 3-1 0,-3-2 1 16,1 6-1-16,0-4 0 0,0 0 0 0,0 0 1 0,2 6 0 0,-1-3 0 15,1-1 0-15,0 2 2 16,0-4-3-16,-1 0-1 0,-1 0 1 0,0-3 0 0,0 3-1 0,0-4 0 15,0 1 0-15,1 3 0 0,1 2-1 0,0 2-1 16,0-4 1-16,-1 3 0 0,1 3 0 16,0 2 0-16,-2-4 0 0,-2 1 1 0,1-1-2 0,1-2-1 15,0-2 1-15,0 3-1 0,0-1 0 0,0 5 1 16,0-1-1-16,-1-3 1 0,-1 2-2 0,-1 4 1 0,1-5-1 16,0 1 2-16,0-3-2 0,0-2 1 0,1 4-1 15,1-4 2-15,0-4-3 0,0 5 2 0,0-5-2 16,0 4 2-16,-2 0-2 0,0 1 0 0,0 0 1 15,0 3-1-15,0-4-1 0,0 4 1 0,2 1-1 16,0-2 1-16,-1 3-1 0,1-4 2 16,-2 1-2-16,0-3 1 0,0 0 0 0,0-3 0 0,0 3-1 0,0 0 2 15,-2 0-2 1,1 1 0-16,-1 0 0 0,0 0 2 0,2-1-2 0,2 1 1 0,0 0 0 0,-1-1 0 0,1-2-1 16,0 0 2-1,-2 1-1-15,0-1 0 0,0 2 0 0,0 4 0 16,0-4-1-16,0 0 2 0,0 2-2 0,0 2 1 0,0-1-1 0,-2-1 2 15,0-2-2-15,1 4 1 0,-1-2 1 0,0 1-1 0,2-3-1 0,0 2 2 16,-2 2-2-16,0-3 1 0,0 7 0 0,0 0-1 16,0-4 0-1,1 1 0-15,-1-3 1 0,0 2-1 0,0-4 0 0,2 3 1 0,2-3 0 0,0 2 0 16,-2-2-1-16,0 4 2 16,0-6-2-16,-2 2 1 0,2 1 1 0,0-1-1 0,0 0-1 0,2 3 2 0,1-4-2 15,1 1 1-15,-2 0-1 0,0 0 2 0,0 0-1 16,0 0 1-16,0 0-2 0,1 1 1 0,1-1 0 15,-2 0 1-15,0 5-1 0,0-3 1 0,-1 1-1 16,1 1 0-16,2-4 0 0,0 2 0 0,-2-2 0 16,-1 0 1-16,1 0-2 0,0 0 0 0,0 1 0 15,-2-5 2-15,0 4-2 0,0-3 0 0,0 3 0 0,0-3 1 16,0 3-2-16,0-3 1 16,2 3-1-16,2-4 1 15,-1 4 0-15,-1-3 0 0,0 3 0 0,0-3 0 0,0 3-1 0,-2-3 2 16,0 3-2-16,-2-5 1 0,0 1-1 0,0 1 1 0,2 3 1 0,0-3-1 15,0 3-1-15,0-4 1 0,0 5 1 16,0-1-1-16,2 0 0 0,2 2 0 0,-2-2 1 16,-2 0-1-16,-2 0-1 15,0-3 1-15,2 3 0 0,0-4 1 0,0 5-2 16,0-5 1-16,0-8-1 0,2 12 1 0,-2-12-1 0,0 12 1 16,0 1-1-16,0-1 1 0,2 0-2 15,0-2 1-15,-1 2 0 0,-1-1 0 0,0-1-1 0,0 0 1 16,0 1 1-16,0-1-1 0,2 2-1 0,0-3 1 15,0 0-1-15,0-1 1 0,0 1-1 0,-2 0 1 16,2 1-1-16,-1 0 1 0,1 1-1 0,0-1 1 0,0-3-1 16,0 2 1-16,0-1-1 0,0 1 2 0,-1 1-2 15,1-1 1-15,-2 0-1 0,0-2 0 0,0 3 0 16,0 0 1-16,2 1-1 0,-2-1 1 0,2-1-1 16,0-1 1-16,0 1-1 0,0 0 0 0,0 1 0 15,-1 0 1-15,-1 3-1 0,0-1 0 0,0 0 0 16,0-4 1-16,0 5-1 0,0-6 0 0,0 1 0 15,0-3 1-15,0 2-1 0,0 2 2 0,2 0-2 0,-2-1 1 16,0 1-1-16,0 3 1 0,0-5-1 0,0 3 1 16,0 1-1-16,0-1 1 0,2 0 0 0,-2-1 0 15,0 0-1-15,0-1 1 0,0-1 0 0,0 2 1 16,0-4-1-16,0 2 0 0,2 2 0 0,0-1 0 0,0 1 0 16,-2 0 0-16,2 3 0 0,-2 0 1 0,0 0-1 15,0 2 0-15,1 5 0 0,-1 2 0 16,2-4 0-16,-2 2 0 0,2-5 0 0,0 1 2 0,0-1-2 15,0 2 0-15,-2-1 0 0,0-1 0 0,-2 2 0 16,0-4 2-16,2 9-2 0,0-4 1 0,2 2-1 0,0 0 1 16,0 0 1-16,-1-3-1 0,1 1-1 0,0 0 1 15,0 1-1-15,0 1 2 0,0-4-2 0,-2 3 1 16,0-6-1-16,0-2 1 0,0 2-1 0,-2 4 0 0,2-1 1 16,0 3 0-16,0-3-1 0,0 3 1 15,0-6-1-15,0 0 2 0,0-2-2 0,0 2 1 16,2 7 0-16,0-1 0 0,0-1 1 0,-1 2-1 0,1-10 0 15,0 3 2-15,-2 0-2 0,0 0 0 0,2 5 0 16,-2-3 1-16,0 2-2 0,0-1 1 0,0 1 0 16,0 1 0-16,-2-3-1 0,0 5 2 0,0-2-2 15,1-1 1-15,1-2-1 0,0 1 0 0,0 1 0 0,-2 1 2 16,2-5-3-16,-2 2 1 0,2 5 0 16,-2 2 0-16,2 0-1 0,-2-4 1 0,2 4 0 0,-2 0 0 15,2-1-1-15,0 1 0 0,-2 3 0 0,0 1 2 16,1-1-2-16,-1 0 0 0,0-2 0 0,2 3 1 15,0-1-1-15,0 0 0 0,0-1 0 0,0 1 1 0,-2 0-1 16,0 0 0-16,0 6 0 0,0-4 1 16,2 1-1-16,0 3 0 0,0-1 0 0,-1-1 1 0,-1 0-1 15,0-2 0-15,0 1 0 0,0-1 1 0,0 2-1 16,-1-2 0-16,-1 7 0 0,0-4 1 0,0 4-1 16,-1-4 0-16,-1 3 0 0,1-1 1 15,1-2-1-15,-2 2 0 0,1-1 0 0,-1-4 0 0,-1 5 0 0,-1-5 0 16,1 3 0-16,1-1 0 0,1 1 0 0,-1-1 0 15,0 3 0-15,1 0 0 0,-1 2 0 16,1 0 0-16,-1 0 0 0,0-4 0 0,5 1 0 0,-5-1 0 0,2 2 0 16,1-1 0-16,-1 3 0 0,2-4 0 15,0-1 0-15,0 0 0 0,0-3 0 0,0 1 0 0,2 7 0 16,0-3 0-16,0 1 0 0,2 0 0 0,0-2 0 16,0 3 0-16,0-1 0 0,-2 0 0 0,2-3 0 15,0 1 0-15,0 0 0 0,-1 1 0 16,1-4 0-16,0 0 0 0,0 0 0 0,0-4 0 0,-2 9 0 0,0-5 0 15,-2 4 0-15,0 1 0 0,0-2 0 16,0-3 0-16,1 2 0 0,1 0 0 0,-2-2 0 0,0-2 0 16,0 2 0-16,0 1 0 0,2-4 0 0,0 1 0 15,0 4 0-15,0-4 0 16,0 2 0-16,0 0 0 0,0 0 0 0,0 0 0 0,0-4 0 0,0 3 0 16,0-1 0-16,-2-2 0 0,0 4 0 15,0-3 0-15,1 1 0 0,-1 0 0 0,0 1 0 0,0-5 0 0,0 1 0 16,-2 0 0-16,3 3 0 0,-3-3 0 0,0 0-1 15,0 3 1-15,3-3 0 0,-3 1 0 16,2 2-1-16,0-1 1 0,0-4-1 0,0 0 1 0,0 2-1 0,1-4 0 16,1-1 0-16,0-1 0 0,0 2-2 0,0-3 2 15,0-7 0-15,0 2 0 0,1-4-1 0,1 2-1 16,0-2 1-16,0 2 1 0,0 2-1 0,0-2 1 16,0 0 0-16,0-1-1 0,-1 1 1 0,-1 0 0 15,0-7 0-15,0 11 0 0,0-11 0 0,0 8 0 0,0-8 0 16,0 7 0-16,0-7-1 0,0 7 2 0,0-7-1 15,0 4 1-15,0-4-1 0,0 3 0 0,0-3 0 16,2 4 1-16,-2-4-1 16,4 3 1-16,-4-3-1 0,4 5 1 0,-4-5-1 0,3 0 1 0,10-3 0 0,1-1 0 15,-1-1-2-15,1-2 2 0,5-1 0 0,0-1 0 16,-1 0-1-16,-1 1 1 0,-9 2 0 0,1 1 0 16,-2-2-1-16,1 0 1 0,7-6 0 15,0 0 0-15,0 3-1 0,-2-4 1 0,1 2 0 0,1-2 0 16,0 2-1-16,2 0 1 0,-2 2-1 0,0-1 1 15,0 1-1-15,0-1 0 0,-2 1-1 0,-2 0 2 0,0 3-1 0,0-2 0 16,-11 9 0-16,11-10 0 0,-11 10-1 0,12-11 1 16,-12 11-2-16,7-7 2 0,-7 7-1 0,8-5 1 15,-8 5-1 1,3-5 0-16,-3 5 0 0,4-3 1 0,-4 3 0 0,4-4 0 16,-4 4 0-16,3-3 0 0,-3 3 0 0,0-4-1 0,0 4 1 0,0 0 0 0,0 0 0 31,0 0 1-31,0 0-1 0,0 0 1 0,0 0-1 0,-9 4 1 0,2 1-1 0,-3 2 1 0,-12 8 0 15,1 1 0-15,5 0 0 0,1-1 0 0,2 1 0 16,-2-1 0-16,0 3 0 0,0-5 0 0,-2 3 0 31,1 0 0-31,-1 1 0 0,-2-2 0 0,2 3 0 16,2-3 0-16,2 3 0 0,0-1 0 0,4-2 0 16,-2-2 0-16,2 0 0 0,-1 3 0 0,5-11 0 15,-1 2 0-15,0 2 0 0,1-6 0 0,5-3 0 0,-8 9 0 16,8-9 0-16,-3 5 0 0,3-5 0 0,-4 4 0 0,4-4 0 15,-4 3 0-15,4-3 0 0,-3 3 0 16,3-3 0-16,-4 6 0 0,4-6 0 0,-4 1 0 0,4-1 0 16,-4 0 0-16,4 0 0 0,-5 0 0 0,5 0 0 15,-8-1 1-15,8 1-1 0,-5-6 1 0,5 6-1 16,-8-3 1-16,8 3 0 0,-11-7 0 0,11 7 0 16,-11-5 1-16,-2-5-1 0,0 1 1 0,0 0-1 15,0 1 1-15,-6-5 0 0,0 1 1 0,-1 0-2 0,-1 0 1 16,1 2-1-16,-2-6 1 0,1 2-2 0,1 0 2 15,-1 1-1-15,-1-1 0 0,1 2 0 0,1-2 0 16,-3-3 0-16,1-1 0 0,2-1-1 0,-1-2 0 16,-20-25 0-16</inkml:trace>
  <inkml:trace contextRef="#ctx0" brushRef="#br0" timeOffset="5877.3">24850 3266 590 0,'-2'0'0'0,"2"0"0"0,-3-6 0 0,3 6 1 0,2 0 1 0,-2 0-1 0,7 0 2 16,-7 0 1-16,4-3 2 0,-4 3-1 0,4-4 1 0,-4 4 2 0,7-5 1 0,-7 5 0 0,7-8 0 16,-7 8 14-16,4-7 1 0,-4 7-1 0,4-6 1 15,-4 6-10-15,2-6 1 0,-2 6 0 0,-2-4 0 16,2 4 8-16,0-2 0 0,0 2 0 0,0-3 0 0,0 3 0 15,0-4 0-15,0 4 1 0,-2-1 0 0,2 1 1 16,-4-4 2-16,4 4-1 0,-3-3 1 0,3 3 2 16,0-5 0-16,0 5 1 0,-4-4-1 0,4 4-1 15,-4 0 0-15,4 0 0 0,-4 0 1 0,4 0-3 0,-3 4 0 16,3-4-1-16,-10 12 1 16,10-12 5-16,-22 20-1 0,22-20 0 0,-30 26 0 0,30-26 12 15,-32 30 1-15,16-11-2 0,1-5 2 0,2 1-3 16,2-1 2-16,-1 2-1 0,-2-1 1 0,-1 3-9 0,-2-3 2 15,0 3 0-15,0-1 0 0,1 2-8 0,-5-2 0 16,1 0 0-16,-3 2 1 0,-1-1-3 0,0-1 2 16,1 2 0-16,3-5 0 0,3-2-1 0,2 0 1 0,2 0-1 15,2-3 1-15,4-2-5 0,1-5 1 0,6-2-1 16,-9 3 2-16,9-3-2 0,-2 4 1 0,2-4-1 16,-2 0 0-16,2 0-1 0,0 0 0 0,0 0-1 0,2-7 1 15,-2 7-4-15,13-12 1 0,-2-1 0 16,2-4 0-16,6-4-2 0,-1-5 1 0,1 2-2 0,0 3 2 15,-1 1-3-15,1-1-1 0,-2-3 1 0,-3 3-1 0,1 0-3 16,-2 2 1-16,2 5 0 0,-2-1 0 0,0 3-2 16,-1 3 0-16,-3 0 0 15,-2 1 0-15,-7 8-4 0,10-9 2 0,-10 9 0 16,7-7-1-16,-7 7 0 0,8-5 1 0,-8 5 0 0,7-4-1 0,-7 4 1 16,6 4 0-16,-6-4-1 15,7 12 2-15,-3-3-2 0,0 3 1 0,1 5-1 0,4 4 1 0,1 3-2 0,-1 5 0 16,0-1 1-16,1-2-1 15,1-2-1-15,0-3-1 0,0 3 1 0,2-3-1 0,2 3-1 0,2-3 0 16,2 0 1-16,3-4 0 0,4 4-2 0,2-6 1 0,6-1 0 16</inkml:trace>
  <inkml:trace contextRef="#ctx0" brushRef="#br0" timeOffset="9705.84">30498 7912 225 0,'2'-3'0'0,"-2"3"0"0,2 3 0 0,-2-3 0 0,-4 0 0 0,4 0 0 0,0 0 0 0,0 0 0 0,0 0 1 0,0 0-1 0,4 0 1 0,-4 0-1 0,3 0 0 0,-3 0 0 0,4 0 1 0,-4 0 1 0,4 0 0 0,-4 0-1 15,4 0 1-15,-4 0-1 0,3 0 2 16,-3 0-1-16,4-5 0 0,-4 5 1 16,4 0 1-16,-4 0-1 0,2-2 2 0,-2 2 0 0,0-2 1 0,0 2-1 15,0 0 2 1,0 0 3-16,0 0 0 0,0 0 0 0,0 0 2 0,0 0 3 0,0 0 2 0,0 0-1 15,0 0 1-15,0 0 3 16,-4-3 1-16,4 3 1 0,-4 0-1 0,4 0 10 0,-5 0 2 16,5 0-1-16,-15-5 1 0,15 5 9 0,-25-4-1 0,25 4 1 0,-26-7-1 15,26 7 3-15,-18-8 0 0,18 8-1 0,-15-12 2 0,15 12-3 16,-19-14 0-16,19 14 1 0,-13-12 0 0,13 12-2 16,-5-16 1-16,5 16-1 15,-4-17 2-15,4 17-5 0,-4-17 0 0,4 17 0 0,0-16 2 16,0 16-1-16,0-17 0 0,0 17 0 0,0-11 2 0,0 11-4 15,8-14 0-15,-8 14 0 0,13-8 1 0,-13 8-6 16,11-12 0-16,-11 12 1 0,16-9-1 0,-16 9 0 16,21-3 0-16,-21 3 0 15,19-4 0-15,-19 4-8 0,18-2-1 0,-18 2 1 0,19 0-1 0,-19 0-5 0,19 2 0 16,-19-2 0 0,14 7 0-16,-14-7-1 0,13 9 1 0,-13-9-1 0,12 8 1 0,-12-8-1 0,5 12-1 0,-5-12 1 15,4 9 1-15,-4-9-4 0,2 5 0 0,-2-5 1 31,-4 7-1-31,4-7-1 0,-5 14-1 0,5-14 1 0,-17 16 0 16,17-16-3-16,-28 12 0 0,28-12 0 0,-30 7 0 16,30-7-1-16,-24 5 1 0,24-5-1 0,-17 0 2 0,17 0-4 15,-9-4 1-15,9 4 0 0,-6-5 0 0,6 5-1 16,-9-7-1-16,9 7 1 0,-11-12 1 0,11 12-1 0,-6-14 1 16,6 14-2-16,-4-12 2 0,4 12-1 0,-3-15 1 0,3 15 0 0,-2-11-1 31,2 11 0-31,0-10 0 0,0 10 0 0,2-5 1 15,-2 5-2-15,11-6 2 0,-11 6 0 0,11-6 0 0,-11 6-1 16,9-7-1-16,-9 7 1 0,17-2 0 0,-17 2-2 16,19-4 2-16,-19 4-1 0,22 4 0 0,-22-4-1 15,24 12-1-15,-24-12 1 0,23 17 1 0,-23-17-2 16,16 16 1-16,-16-16-1 0,10 17 2 0,-10-17-3 0,5 21 0 16,-5-21 1-16,4 17 0 0,-4-17-2 0,-2 21 2 15,2-21-1-15,-7 19 1 0,7-19-2 0,-10 10 1 16,10-10 1-16,-15 11-1 0,15-11-1 0,-20 8 0 0,20-8 1 15,-19 4 0-15,19-4-1 0,-22 0 2 0,22 0-2 16,-22-7 1-16,22 7-1 0,-27-12 1 0,27 12-1 16,-20-14 1-16,20 14 0 0,-13-19-1 0,13 19 0 15,-7-17 0-15,7 17 1 0,-6-18 0 0,6 18-1 16,-4-20 2-16,4 20-1 0,-2-16 0 0,2 16 1 0,6-17-1 16,-6 17 0-16,17-12 1 0,-17 12-1 0,20-12 2 15,-20 12-2-15,13-6 0 0,-13 6 1 0,17-3 0 16,-17 3-2-16,22 0 1 0,-22 0-1 0,28 2 1 15,-28-2-1-15,30 15 1 0,-30-15-1 0,30 21 0 16,-30-21-1-16,30 28 2 0,-30-28-2 0,26 31 1 0,-26-31-1 16,22 26 1-16,-22-26 1 0,15 21-1 0,-15-21-1 15,6 13 0-15,-6-13 0 0,-2 9 1 0,2-9 0 0,-6 10-1 16,6-10 0-16,-18 11 0 0,18-11-1 0,-34 15 1 16,14-9 0-16,-1-3 0 15,-1-3 0-15,-3 0 1 0,5-5-1 0,1 1 0 0,4 1 1 0,2-1 0 16,2-1 0-16,-2 0 2 0,2-2-1 15,2 2 1-15,3-4-1 0,1 2 0 0,-1-1 1 0,2-4-1 16,2 3 0-16,0 0 2 0,1 1-1 0,-1 1 1 0,2-2-1 16,3-3 2-16,3 3-2 0,3-3 1 0,1 4-1 15,-1-1 2-15,0 2-1 0,1 2-1 0,-1 1 1 16,2 1 0-16,2 1-1 0,2 2 0 0,0 0-1 16,-4 0 2-16,0 2-2 0,1 1 1 0,-1 2-1 15,0 2 0-15,0 2 0 0,0-4 0 0,-3 2-1 16,-1 0 2-16,1 2-3 0,-1 1 1 0,-1-1-1 0,-3 1 1 15,-1-1-1-15,0-2 1 0,-2 1-1 0,-2 1 1 16,0 0-1-16,-1-1 0 16,-10 8 0-16,-2-7 0 0,-4 3-1 0,-1-7 2 0,7-2-1 0,-2 1 0 0,2-2-1 15,1-2 1-15,1 0 0 0,0-2 0 0,0 0-1 16,0 0 1-16,-1-3 0 16,-1 2 0-16,2-4-1 0,0 2 2 0,4-4-2 0,-1 2 1 0,3-2-1 0,1 1 1 15,0 1-1 1,2 2 1-16,0-4-1 0,1 2 1 0,1 2 0 15,1-4 0-15,1 2 0 0,2-1 1 0,-4 8-1 0,7-9 0 0,-7 9 1 16,8-9 0-16,-8 9 1 0,7-7-1 0,-7 7 0 0,8-1 1 16,-8 1 0-16,7-4 0 0,-7 4-1 0,8 0 1 15,-8 0-1-15,7 4 1 0,-7-4-2 0,8 5 1 16,-8-5 0-16,5 7 0 0,-5-7-1 0,6 8 0 0,-6-8 0 16,4 2 0-16,-4-2-1 0,0 4 1 0,0-4-1 15</inkml:trace>
  <inkml:trace contextRef="#ctx0" brushRef="#br0" timeOffset="11421.98">30667 8045 564 0,'2'0'0'0,"-2"0"0"0,2 0 0 0,-2 0 291 0,0 0 0 0,0 0 0 0,0 0 1 0,0 0-260 0,0 0 2 0,0 0 0 0,0 0-1 0,0 0-18 0,0 0 1 0,0 0-1 0,4 0 1 15,-4 0-15-15,4 0 0 0,-4 0 0 0,3 0 1 0,-3 0-6 16,4 0 2-16,-4 0 0 16,4 0-1-16,-4 0-3 0,4 0-1 0,-4 0 0 15,5 0 2-15,-5 0-2 0,11 7 1 0,-11-7 1 0,13 4-1 0,-13-4 3 0,19 5 0 32,-19-5 0-32,20 3 1 0,-20-3 2 0,32 2 0 0,-32-2 0 15,32 4 0-15,-32-4 1 0,26 3 1 0,-26-3 0 16,26 0 1-16,-26 0 8 0,26-3 1 0,-26 3-1 15,24 0 2-15,-24 0 12 0,23-4 0 0,-23 4 0 16,18-2 1-16,-18 2 2 0,17-3 1 0,-17 3-1 16,11 0 1-16,-11 0-3 0,11-4 1 0,-11 4 0 15,6 0 0-15,-6 0-5 0,4 0 2 0,-4 0-2 0,3 0 2 16,-3 0-5-16,4 0 0 0,-4 0 0 0,4 0 0 16,-4 0-2-16,4 0 0 0,-4 0 0 0,3 0 0 15,-3 0-3-15,2 0 2 0,-2 0 0 0,0 0-1 0,0 0-2 16,0 0 0-16,0 0 1 0,0 0-1 0,0 0-2 15,-2 4 2-15,2-4-2 0,-3 12 1 0,3-12-2 0,-8 12 1 16,8-12 0-16,-9 23 0 0,9-23 0 0,-15 33 0 16,9-14 0-16,3-6 1 0,-1 3-1 0,-2 1 1 15,1 2-1-15,1-3 2 0,2 1-2 16,-2 1 0-16,1-1 0 0,-1 2 1 0,2-5-2 0,0 1 1 16,0 1-1-16,1 1 1 0,-3-3-1 15,0 2 1-15,0-1-1 0,1-1 0 0,-1-2-2 0,0 0 1 0,2 0-2 16,2-5 2-16,2 0-2 0,0 0 1 15,-2-7 0-15,0 12 0 0,0-12-3 0,-2 7 2 0,2-7 0 16,0 7 0-16,0-7-1 0,-2 4 1 0,2-4 0 16,0 3 1-16,0-3-4 0,0 3 2 0,0-3-1 15,0 4 1-15,0-4-2 0,0 5 2 0,0-5-2 16,6 2 2-16,-6-2-3 0,7 2 1 0,-7-2-1 0</inkml:trace>
  <inkml:trace contextRef="#ctx0" brushRef="#br0" timeOffset="12389">31271 8376 1583 0,'0'0'0'0,"0"0"0"0,4 0 0 0,-4 0 52 0,4 0-1 0,-4 0 1 0,0 0 1 0,0 0-16 0,0 0 0 0,0 0 0 0,0 0 1 16,0 0-35-16,0 0 1 0,0 0-1 0,0 0 0 15,0 0-7-15,0 0-1 0,0 0 1 0,0 0 0 16,0 0-23-16,0 0 2 0,0 0-2 0,0 0 1 0,0 0-10 16,-4 0 1-16,4 0-1 0,-8-2 2 0,8 2 13 15,-13-8 1-15,13 8 0 0,-15-9 1 0,15 9 12 16,-9-12 2-16,9 12-2 16,-4-16 1-16,4 16 5 0,-7-8 0 15,7 8 0-15,-4-13 0 0,4 13 1 0,-3-12 0 0,3 12 0 16,0-14 0-16,0 14 3 0,1-13 2 0,-1 13-1 15,12-11 1-15,-12 11 8 0,7-12 2 0,-7 12-1 16,7-15 1-16,-7 15 13 0,8-14 1 0,-8 14-1 16,13-11 1-16,-13 11 3 0,15-10 0 0,-15 10 0 0,15-12 0 15,-15 12 1-15,17-4-1 0,-17 4 1 0,22-8 0 0,-22 8-5 16,22-12 1-16,-22 12-1 0,26-9 0 0,-26 9-4 0,23-4 2 0,-23 4 0 16,22 0 0-16,-22 0-5 0,28 0 2 0,-28 0-1 15,24 7 0-15,-24-7-4 0,23 14 1 0,-23-14-1 16,29 9 1-16,-29-9-4 0,30 9 1 0,-30-9-2 15,24 15 2-15,-24-15-5 0,15 12 1 0,-15-12-1 16,8 12 1-16,-8-12-2 0,4 9 0 0,-4-9 0 16,3 12 2-1,-3-12-5-15,0 9 2 0,0-9 0 0,-5 15 0 16,5-15-2-16,-13 26 1 0,13-26-1 0,-21 26 1 16,21-26-2-16,-24 31 2 0,24-31 0 0,-32 30 0 0,14-18-1 15,3-3 0-15,-2 3 1 0,0-4 0 0,0 4 1 16,1 1 0-16,1-1 0 0,2-4 1 0,0 1-1 0,0-4 0 15,0 2 0-15,1 0 1 0,3 2-2 0,0-4 0 16,-1 0 0-16,1 2 1 0,2-4-4 0,-1 3 2 16,1-1 0-16,-1 2 0 0,1-4-1 0,1-1 1 15,6-2 0-15,-5 3 0 0,5-3-2 0,-4 4 2 0,4-4-2 16,-4 3 2-16,4-3-1 0,-2 0-1 0,2 0 1 16,0 0 0-16,0 0-2 0,0 0 2 0,0 0-1 15,0 0 1-15,0 0-2 0,0 0 2 0,0 0-1 16,0 0 0-16,0 0 0 0,0 0 0 0,0 0 0 15,2 0 0-15,-2 0-1 0,13 0 0 0,-3-3 0 16,1 3 0-16,2-4-1 0,2 3 2 0,-2 1-2 16,-2 0 2-16,-2-2-2 0,-1 2 2 0,-1 0-2 15,1-2 2-15,1 2-2 0,2-3 1 0,-2 3 1 16,1 0-1-16,-1 0 0 0,0 0 0 0,1 0 1 0,1 0-1 16,0 0 0-16,0 0 0 0,0 0 1 0,-1 0-1 0,-3 0-2 15,1 3 2-15,-8-3-1 0,11 4 0 16,-11-4 0-16,7 0-1 0,-7 0 0 0,8 0 0 0,-8 0-1 15,7 0 1-15,-7 0-1 0,4 5 1 0,-4-5-2 16,4 3 0-16,-4-3 0 0,3 0 1 0,-3 0-1 0,4 0 0 16,-4 0 0-16</inkml:trace>
  <inkml:trace contextRef="#ctx0" brushRef="#br0" timeOffset="12960.2">31882 8333 1545 0,'0'0'0'0,"0"0"0"0,4 1 0 0,-4-1 21 0,4-1 2 16,-4 1-1-16,3-4 0 0,-3 4 12 0,4-5 1 0,-4 5 0 0,4-3-1 0,-4 3-22 0,0 0 0 0,0 0-1 0,0 0 2 0,0 0-12 16,0 0 1-16,0 0-1 0,0 0 1 0,0 0-2 15,0 0 0-15,0 0 0 0,0 0 1 0,0 0-1 0,-4 0 0 16,4 0 0-16,-11 8 0 0,11-8 0 16,-24 5 0-16,24-5 0 0,-34 7 2 0,14-3-1 0,-1-3 1 15,3 3-1-15,3-1 1 0,2-3 7 0,0 2 0 16,0 2 0-1,0-1 1-15,0 1 5 0,-2-1 1 0,3 2-2 0,5 0 2 0,7-5 3 0,-6 7 0 0,6-7 0 16,-5 9 1-16,5-9 2 0,-4 9-1 0,4-2 0 16,2 1 1-16,2 3 1 0,-1 1 1 0,5 2-1 15,3-1 2-15,6-1-4 0,3 4 1 0,1-2-1 16,-1-2 1 0,1-5 0-16,-3 0 0 0,3 0 1 0,-1-4-1 0,-1-1 2 0,2 0-1 15,-1-1 1-15,1 3 0 0,-1-4-2 16,1-4-1-16,-1 1 0 0,1 1 2 0,-3-5-6 0,-3 2 0 15,0 0-1-15,-2-2 1 0,-2 0-1 0,-5 0 0 0,-6 7-1 16,7-10 1-16,-5 5-5 0,0-4 2 0,-2 2-2 0,-2-5 1 16,0-2-3-16,-2 2 1 0,-1-4-1 0,-4 3 1 15,-4 0-1-15,-4-2 0 0,0 3 0 16,-2 3 0-16,-3 0-1 0,0 2 1 0,-1 2 0 0,1 2 0 16,0 3-2-16,-1 3 1 0,3 1-1 0,1-3 1 15,0 3-2-15,-1-1 0 0,1 3-1 0</inkml:trace>
  <inkml:trace contextRef="#ctx0" brushRef="#br1" timeOffset="19555.62">32104 8871 791 0,'-2'2'0'0,"2"-2"0"0,2-2 0 0,-2 2 22 0,13-7 1 16,-13 7-1-16,6-4 0 0,-6 4 30 0,2-1 0 0,-2 1-1 0,0 0 2 0,0 0-17 0,0 0 1 0,0 0-1 15,0 0 1-15,0 0 8 0,0 0 1 0,0 0 0 16,0 0 0-16,0 0-20 0,0 0 1 0,0 0-2 16,-4 5 2-16,4-5-3 0,-10 5 1 0,10-5-1 0,-16 0 1 15,16 0 4-15,-23 0 0 0,23 0 0 0,-22 0 1 16,22 0 8-16,-28 0 0 0,28 0 0 0,-28 0 1 16,28 0 1-16,-30 0 0 0,30 0-1 0,-24 0 2 15,24 0-8-15,-19 0 1 0,19 0 0 0,-26 5 1 16,8-1-7-16,-3-4 1 0,1 0 0 0,-1 0 0 0,3 0-8 15,1 0 2-15,0-4-1 0,-2 3 1 0,1-1-2 16,1 0 0-16,-2-1 1 0,-1 1 0 0,-2 0 2 16,-3 0-1-16,1 2 1 0,0 0-1 0,1-1 0 0,1-1 0 15,0 2 0-15,-1-3 0 0,3 3-3 0,-2 0-1 16,-3-2 0 0,1 0 1-16,-2 0-3 0,-2-1 1 0,2-1-1 0,0 3 0 15,0-3-1-15,-2 1 0 0,0 1 0 0,0 0-1 0,0 1 0 16,-2-3-1-16,2 1 1 0,4 1 0 0,0 0-2 15,0 0 2-15,1 2-2 0,3-3 2 0,3 1-4 0,4 1 0 0,-2-1 0 16,-2-2 1-16,0 4-2 0,3-3 0 16,-1 1 0-16,0-1 1 0,-2 3-3 0,-2-4 1 0,3 4 0 15,1-3 0-15,2 1-2 0,1 2 1 0,3 2-1 16,0 1 1-16,0-3-2 0,-1 0 1 0,3 0-1 16,1 0 1-16,6 0-1 0,-5 0-1 0,5 0 1 0,-6 0 1 15,6 0-3-15,-2 0 1 0,2 0-1 0,-4 0 2 16,4 0-3-16,-3 0 0 0,3 0 1 0,-2 0 0 15,2 0-1-15,0 0 0 0,0 0 0 0,0 0 1 16,0 0-2-16,0 0 0 0,0 0 0 0,7 4 2 0,3 1-3 16,1 0 1-16,2-1 0 0,2-1 1 0,0 0-2 15,-2 1 0-15,-4 1 0 16,-2-5 0-16,-7 0-1 0,6 4 0 0,-6-4 0 16</inkml:trace>
  <inkml:trace contextRef="#ctx0" brushRef="#br1" timeOffset="20803.06">31049 9118 1444 0,'0'0'0'0,"0"0"0"0,0 0 0 0,0 0 40 0,0-1 2 0,0 1-1 0,0 0 1 0,0 0-12 0,0 0 1 0,0 0 1 0,0-4-1 0,0 4-22 0,0-5 1 15,0 5-1-15,0-4 1 0,0 4-10 0,2-3 2 0,-2 3-2 16,8-3 1-16,-8 3-2 0,3-6-1 0,-3 6 1 16,4-5 0-16,-4 5-1 0,4-3 0 0,-4 3-1 15,4-4 1-15,-4 4 0 0,3-3 1 0,-3 3 0 16,8-5 0-16,-8 5-1 0,9-4 2 0,-9 4 0 15,21-5 0-15,-21 5 2 0,29-12 0 0,-29 12-1 16,34-9 1-16,-34 9 8 0,34-3 0 0,-34 3 1 16,29-4-1-16,-29 4 9 0,26 0 1 0,-26 0 0 15,27 4 0-15,-27-4 11 0,20 5 0 0,-20-5 0 16,28 7 1-16,-28-7-1 0,35 12 2 0,-35-12-1 0,32 12 1 16,-32-12-5-16,26 10 0 0,-26-10 0 15,21 13 0-15,-21-13-7 0,16 6 2 0,-16-6-1 0,12 13 1 0,-12-13-3 16,13 12 0-16,-13-12 0 0,11 14 1 0,-11-14-5 15,11 15 2-15,-11-15-1 0,6 12 1 16,-6-12-2-16,1 21 0 0,-1-21-1 0,-3 21 1 0,3-21-1 16,-10 15-1-16,10-15 1 0,-11 21-1 0,11-21-1 15,-13 19 0-15,13-19 0 0,-18 26 0 0,18-26-2 0,-30 28 0 16,30-28 1-16,-34 24 0 0,34-24-2 0,-28 24 1 16,28-24-1-16,-30 24 2 0,30-24-2 0,-31 21 0 0,31-21 0 15,-34 16 0-15,34-16-2 0,-33 12 1 0,33-12-1 16,-26 14 1-16,26-14-1 0,-21 15 1 0,21-15-2 15,-17 6 2-15,17-6-2 0,-7 5 1 0,7-5 0 16,-6 3 0-16,6-3-2 16,0 4 1-16,0-4 0 0,-3 3 0 0,3-3-2 0,-2 0 1 0,2 0-1 15,3 0 2-15,-3 0-2 0,4 0-1 16,-4 0 1-16,9 4 0 0,-9-4 0 0,17 5-1 0,-17-5 1 0,24 3-1 16,-24-3 1-16,32 4-1 0,-32-4 1 0,34 5-1 15,-16-5 0-15,1 2 0 16,0-1 0-16,-1 1 1 0,1 2-2 0,1-4 1 0,-1 3-1 0,0-3 2 15,-3 0-2-15,1 0 0 0,-2 0 1 16,0 3 0-16,-2 3-2 0,0-5 2 0,0 3-1 0,0-1 0 16,0-3 1-16,0 4-1 0,0-4 1 0,0 1-1 0,-2 1-1 15,1 0 2-15,-3 1-2 0,-2-3 1 16,-7 0-1-16,12 4 2 0,-12-4-2 0,5 0 1 0,-5 0 0 16,4 0 0-16,-4 0 0 0,4 0 1 0,-4 0-1 15,3 0 0-15,-3 0 1 16,4 0-1-16,-4 0-1 0,4 0 2 0,-4 0-1 0,2 0 1 0,-2 0-2 0,0 0 0 15,0 0 0 1,0 0 2-16,0 0-2 0,0 0 0 0,0 0 0 0,0 0 1 0,0 0-2 0,0 0 1 0,0 0-1 16,0 0 1-16,0 0-1 0,0 5 1 0,0-5-1 15,0 5 0-15,0-5-1 0,2 4 0 0,-2-4 0 16</inkml:trace>
  <inkml:trace contextRef="#ctx0" brushRef="#br0" timeOffset="43294.05">27004 7711 967 0,'0'0'0'0,"0"0"0"0,0 0 0 0,0 0 2 0,-3 7 0 0,3-7 1 0,-4 4 0 0,4-4 23 0,0-4 1 0,0 4 0 0,-2-3 0 0,2 3 14 16,0-4 2-16,0 4-1 0,0-1 1 0,0 1 5 15,0-6 0-15,0 6 1 0,6-6 0 0,-6 6-21 16,11-13 1-16,-11 13 1 0,11-13-1 0,-11 13-5 15,19-14 1-15,-19 14 0 0,18-14-1 0,-18 14-1 0,13-9 0 16,-13 9 0-16,11-3 0 0,-11 3 3 0,12-9 0 16,-12 9 0-16,14-3 0 0,-14 3-4 0,15-4 1 15,-15 4-1-15,15-2 2 0,-15 2-5 0,13 0 0 16,-13 0 0-16,12 0 1 0,-12 0-2 0,11 0 1 0,-11 0-1 16,11 4 1-16,-11-4-1 0,7 10 0 0,-7-10 0 15,8 11 0-15,-8-11 0 0,7 10 0 0,-7-10 0 16,6 19 0-16,-6-19 0 0,4 24 0 0,-4-24 0 15,0 31 0-15,0-31-4 0,-12 28 1 0,12-28-1 16,-15 17 2-16,15-17-5 0,-13 13 2 0,13-13-2 16,-14 12 1-16,14-12-2 0,-23 5 0 0,23-5 0 15,-28 3 2-15,28-3-3 0,-30 4 1 0,30-4 0 16,-29-7 0-16,29 7 0 0,-25-12 1 0,25 12-1 0,-18-18 2 16,18 18-3-16,-19-17 0 0,19 17 0 0,-11-17 0 0,11 17 0 15,-8-16-1-15,8 16 1 16,-1-17 0-16,1 17-1 0,5-19 0 0,-5 19 0 0,6-17 0 0,-6 17-1 15,9-18-1-15,-9 18 1 0,15-12 1 0,-15 12-1 16,17-7 1-16,-17 7-2 0,18-5 2 0,-18 5-2 0,13-3 0 16,-13 3 1-16,23 0 0 0,-23 0-1 15,35 3 0-15,-35-3 0 0,32 12 1 0,-32-12-2 0,26 18 1 16,-26-18-1-16,20 20 1 0,-20-20-1 0,12 21-1 16,-12-21 1-16,7 28-1 0,-3-11-1 0,0 2 2 15,-4 0-1-15,-4-3 1 0,-2-1-2 0,-1-4 1 0,-3 1-1 16,1-4 1-16,0-1 0 0,0-3-1 0,-3-2 1 15,-3-1 0-15,-3 1-1 0,-3-2 1 0,3-3-1 16,1-3 2-16,0-1-3 0,0-1 1 0,4-4 1 16,4-2-1-16,3 2 0 0,1-4 1 0,1 2-1 15,2-5 0-15,2 2 1 0,0 0 0 16,0 1 0-16,0 2 0 0,0 2-1 0,0 0 2 16,2 0-1-16,4 3 1 0,3 1-1 0,0 4 1 15,1-1-1-15,-3 1 1 0,1 4-2 0,-1-3 2 0,0 3-2 16,1 3 2-16,-1-1-3 0,1 2 1 0,1-1 1 15,2 2-1-15,0 6-2 0,1 1 1 0,-1 5 1 0,-2-3-1 0,2 2-1 16,1-4 1-16,-3 1-1 0,-2 3 2 0,-3-4-2 16,-2 0 0-16,0 0 0 15,-2-3 0-15,-2 0 0 0,-2-6 0 0,4-3 0 0,-13 12 2 16,6-10-2-16,-1 1 0 0,-1 1 0 0,-2-4 1 16,0 2-1-16,-1-2 1 0,1-2-1 0,2-2 1 0,0-1-1 15,-1-2 1-15,3-1-1 0,1-1 2 0,2-3-2 0,1-4 0 16,-1 3 0-1,0 0 1-15,2 1-1 0,2-2 2 0,0 2-2 0,0 2 1 0,2 1 0 0,4 4 0 0,3-4 1 16,0 3-1-16,1 0-1 0,1-2 1 0,0 4 1 16,-2 1-1-16,1 3 0 0,-1 0 0 0,0 0 1 15,1 0-1-15,-3 0-1 0,-1 3 1 0,1 1 0 32,3 4 1-32,-1 1-2 0,0 0 0 0,1 3 0 0,1 0 1 15,0 2-1-15,0 1 0 0,-4-1 1 0,-3-3-1 16,-4-3-1-16,0-4 1 0,0-4-1 0,-7 8 1 15,3-3-1-15,0 2 1 0,4-7-1 0,-9 6 1 0,2-3-1 0,-3 1 0 0,-1-3 0 16,2 3 1 0,-1-4-1-16,-1 3 0 0,2-3 0 0,1 0 1 15,8 0-1-15,-11-7 0 0,11 7 0 0,-11-5 2 0,11 5-2 16,-5-12 1-16,5 12-1 0,-4-9 1 0,4 9-1 16,-4-8 1-16,4 8 0 0,2-7 0 0,-2 7-1 0,7-12 1 15,-1 3 0-15,3 0 1 0,2-3-2 0,1 0 1 16,-1 3 0-16,0 1 0 0,0 4 0 0,-1 1 0 15,-1 1 0-15,0-1 0 0,-1 3 1 0,-3-4-1 16,-5 4 0-16,11 0 0 0,-11 0 0 0,8 0 0 0,-8 0 0 16,0 0 0-16,0 0-1 0,0 0 2 0,0 0-2 15,0 4 1-15,0-4-1 0,0 3 0 0,0-3 0 16,0 2 1-16,0-2-1 0,0 3 0 0,0-3 0 16</inkml:trace>
  <inkml:trace contextRef="#ctx0" brushRef="#br0" timeOffset="44355.02">26423 8032 1017 0,'4'1'0'0,"-4"-1"0"0,5 7 0 0,-5-7 160 0,-2 0 0 0,2 0 0 0,2 0 0 0,-2 0-61 0,4 0 1 0,-4 0-1 0,4 0 1 0,-4 0-79 0,2 0-1 0,-2 0 0 16,0-3 0-1,0 3-16-15,7-5 0 0,-7 5-1 0,21-9 2 0,-21 9-5 16,27-16 0-16,-27 16 0 0,25-12 0 0,-25 12-1 0,22-12 1 0,-22 12-1 16,24-10 1-16,-24 10 0 0,32-11 0 0,-32 11 0 15,33-8 0-15,-33 8 1 0,34-12 0 0,-34 12 0 16,34-6 1-16,-34 6 4 0,31-8-1 0,-31 8 1 16,26-4 1-16,-26 4 3 0,19 4 1 0,-19-4-1 0,19 5 1 15,-19-5 4-15,22 3 1 0,-22-3-1 16,20 6 1-16,-20-6 1 0,13 12 0 0,-13-12 0 0,12 12 1 15,-12-12-4-15,9 15 1 0,-9-15-1 0,4 21 1 16,-4-21-3-16,-2 26 2 0,2-26-2 0,-8 28 2 0,8-28-4 16,-13 26 0-16,13-26 0 0,-20 24 1 0,20-24-2 15,-30 24 1 1,30-24-1-16,-28 21 1 0,28-21 1 0,-20 9 1 0,20-9-1 16,-13 3 1-16,13-3-2 0,-13 5 2 0,13-5-1 15,-12 4 0-15,12-4 1 0,-11 0 2 0,11 0-1 16,-9 0 1-16,9 0-3 0,-2 0 1 0,2 0 1 0,-4 0-1 0,4 0-1 0,-3 0 0 0,3 0 1 31,-4 0-1-31,4 0-2 0,0 0 0 0,0 0 0 0,0 0 1 0,0 0-2 0,2 0 0 0,-2 0 0 16,18 5-1-16,-18-5 0 15,34 7 0-15,-12-7 0 0,-3 2 0 0,-2 1-2 16,-3 0-1-16,0 3 1 0,-1 1-1 0,0 1 0 0,-2-4-1 0,2 4 0 16,2 1 1-16,0 0-2 0,0 3 1 0,-2-4 0 15,-2 5 0-15,-2-5-2 0,-1 4 1 0,-5 0 0 0,-1 1 0 31,0-5-1-31,-2 4 0 0,-2-3 0 0,0 3 1 16,0 0 0-16,-1 0-1 0,-5 0 0 0,-1-1 0 0,-6-1-1 16,-2-1 1-16,-1-4 0 0,-1 2 0 0,0 2-1 15,-1-4 1-15,-1 2-1 0,-1-6 2 0,0 1-2 16,-3 0 0-16,3-2 0 0,-2-2 1 0,1 0-1 16,1 1 1-16,2-4-1 0,1 1 1 0,2-3-1 15,2 2 1-15,-1-4 0 0,-1 1 0 0,-2-3-1 0,-1 1 1 16,3-4 0-16,2 0 1 0,2-5-2 15,0 0 0-15,4-2 0 0</inkml:trace>
  <inkml:trace contextRef="#ctx0" brushRef="#br0" timeOffset="45258.93">27084 7981 1306 0,'0'0'0'0,"0"0"0"0,0 0 0 0,0 0 21 0,0-1 1 0,0 1 0 0,0-2 0 0,0 2 18 0,2-5-1 0,-2 5 0 16,8 0 0-16,-8 0-39 0,3-4 0 0,-3 4 0 15,4-3 1-15,-4 3-11 0,4-4 1 0,-4 4 0 16,4-3 0-16,-4 3-16 0,3-2 0 0,-3 2-1 15,0-3 1-15,0 3 1 0,0-6 0 0,0 6 1 16,0 0-1-16,0 0 20 16,0 0 0-16,0 0 1 0,0 0-1 0,0 0 4 0,0 0 0 0,0 0 0 15,0-1 2-15,0 1 2 0,0 0 2 0,0 0-2 16,0-2 2-16,0 2 10 0,0 0 0 0,0 0 1 0,4 0 0 16,-4 0 5-16,4 0 2 0,-4 0-2 0,4 0 2 15,-4 0 5-15,3 0 2 0,-3 0-2 0,2 0 1 16,-2 0 0-16,0 0 2 0,0 0-1 0,0 0 1 15,0 0-1-15,0 0 0 0,0 0 1 0,0 0 0 16,0 0 4-16,0 0 0 0,0 0 0 0,0 0 0 0,0 0-5 16,-2 12 1-16,2-12-1 0,-3 21 1 15,3-21-3-15,-8 24 0 0,8-24 0 0,-4 30 2 0,4-30-6 0,0 25 2 16,0-25-1-16,-3 28 1 0,3-28-5 0,-6 23 1 16,6-23-1-16,-7 34 2 0,1-13-4 0,-1 2 1 15,-1-1 0-15,1-3 0 0,-1 0-4 0,1-2 1 16,1 1 0-16,2-3 0 0,3 1-3 0,1-4 1 0,0 2 0 15,-2-2 1-15,0 4-4 0,0-4 1 0,2 0-1 16,2 0 0-16,2 2-2 0,-1-2 0 0,1 0-1 16,0 0 1-16,1-3-3 0,3 3 1 0,1-4 0 15,2 1 0-15,2-2-1 0,4 2 1 0,0-6-1 16,0 2 1-16,-1-5-4 16,1 0 2-16,0 0 0 0,-2-3-1 0,-4-1 0 0,0 3 0 0,-2-3-1 15,-1-3 1-15,1 2-2 16,-1-2 1-16,-3 2-1 0,3 0 1 0,-1-6-2 0,-1 3 1 0,-1-3-1 0,-1 1 1 15,-2 0-1-15,0-1 0 0,-2 1-1 0,-2-1 2 0,0 3-2 16,-2-4 1-16,1 3 1 0,-1-5-1 0,0 2-1 16,0 0 0-16,1 2 1 0,-3 1 0 15,-1-1-1-15,-1-1 1 0,1 3-1 0,-1-1 0 0,-1 0-1 16,0-1 0-16,1 5 0 0,3 1 2 0,5 4-2 16,-13-2 0-16,5-1 0 0,-1 3 0 15,-2 0-1-15,0 0 1 0,-3 3 0 0,1-1 0 0,0 5-1 0,-2-2 2 16,2 2-1-16,0-3 0 0,-2 1 0 0,1 0 0 15,-1 2 0-15,0-4 0 0,0 3-1 0,0-3 1 16,2-3-1 0,4 2 2-16,1 0-2 0,4-1 0 0,4-1 0 15</inkml:trace>
  <inkml:trace contextRef="#ctx0" brushRef="#br0" timeOffset="45871.53">27470 8184 1143 0,'-2'0'0'0,"2"0"0"0,2 0 0 0,-2 0 31 0,2-4 1 0,-2 4-1 0,0-5 2 0,0 5 23 0,0 0 1 0,0 0 0 16,0 0 1-16,0 0-39 0,0 0 0 0,0 0 0 15,0 0 1-15,0 0-13 0,0 0 0 0,0 0-1 16,-4 0 2-16,4 0-6 0,-4 0 1 0,4 0-1 16,-9 9 1-16,9-9 1 0,-26 14 0 0,26-14-1 15,-35 17 2-15,35-17 2 0,-34 19 1 0,34-19-2 0,-26 16 2 16,26-16 3-16,-13 20 2 0,13-20-1 0,-7 21 0 16,7-21 11-16,-4 21 0 0,4-21 0 0,2 26 0 15,3-9 5-15,3 2 0 0,1-5 1 0,2 0-1 16,4 0-3-16,2-2 2 0,2-4 0 0,1 1 0 15,1-2-2-15,1-2 1 0,0-1-2 0,-1-3 2 0,-3-1-6 16,1-1 1-16,-2 1-1 0,-2-5 1 16,-4 1-1-16,-2 1 2 0,1 3-2 0,-1-6 1 0,0 3 2 0,0-7-1 15,-1-1 0-15,-2 1 2 0,-1-1-1 0,-1-4-1 16,-2 1 0-16,-2 0 2 0,-2 4-5 0,-2-2 0 16,0 0 0-16,-1-1 1 0,-1 0-4 15,1 2 0-15,1 3 0 0,0-1 0 0,0 0-1 16,1 2 0-16,3 7-1 0,-8-10 1 0,6 3-4 0,1 0 0 0,1 7 0 15,-8-9 1-15,8 9-5 0,-7-3 1 0,-1 1 0 16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2T16:23:02.12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24973 5662 515 0,'2'0'0'0,"-2"0"0"0,2-3 0 0,-2 3 5 0,0 0 2 0,0 0 0 0,0-4-1 0,0 4 11 0,0 0 1 16,0 0-1-16,0 0 1 0,0 0 10 0,0-1 0 15,0 1 0-15,0-2 0 0,0 2 7 16,0 0 1-16,0 0-1 0,0-2 1 0,0 2-16 0,0 0 0 15,0 0 0-15,0-3 0 0,0 3 3 0,0 0-1 16,0 0 1 0,0 0 0-16,0 0 3 0,0-4 0 0,0 4 0 15,0 0 0-15,0 0-1 0,0-1 2 0,0 1-1 16,0-4 1-16,0 4 1 0,0-5 1 0,0 5 0 16,0-3 1-16,0 3-2 0,2-4 0 0,-2 4 0 15,7-7 0-15,-7 7-1 0,4-5 1 0,-4 5 0 16,8-9 0-16,-8 9-1 0,7-15 0 0,-7 15 0 15,13-12 1-15,-13 12-4 0,15-11 2 0,-15 11-1 16,11-10 1-16,-11 10 0 0,9-9-1 0,-9 9 1 0,8-2 0 16,-8 2 5-16,7-1 2 0,-7 1 0 0,10-5-1 15,-10 5-8-15,15-4 0 0,-15 4 1 0,13-5 0 16,-13 5-4-16,18-7 0 0,-18 7 1 0,11-2 0 0,-11 2-2 16,10 0 0-16,-10 0 1 0,7 0-1 0,-7 0-4 15,6 0-1-15,-6 0 1 0,7 0 0 0,-7 0-5 16,4 4 1-16,-4-4 1 0,4 8-1 0,-4-8-2 15,3 6 1-15,-3-6-1 0,4 12 2 0,-4-12-5 16,0 17 2-16,0-17 0 0,-2 12 0 0,2-12-2 0,-3 16 1 16,3-16 0-16,-8 8 0 0,8-8-3 0,-9 14 2 15,9-14 0-15,-15 11 0 0,15-11-3 0,-15 8 2 16,15-8-2-16,-22 9 2 0,22-9-3 0,-28 3 2 16,28-3-2-16,-23 4 1 0,23-4 0 0,-11-2 0 0,11 2 0 15,-9-5 0-15,9 5-2 0,-11-5 2 0,11 5-1 16,-12-12 0-16,12 12 1 0,-5-16 0 0,5 16 0 15,0-21 0-15,0 21 0 0,5-21 0 0,-5 21 1 16,12-17-1-16,-12 17 1 0,11-15 0 0,-11 15 0 16,15-13 0-16,-15 13 1 0,13-8 1 0,-13 8-2 15,18-7 2-15,-18 7 0 0,15-2-1 0,-15 2 1 0,15 0 0 16,-15 0-2-16,15 9 2 0,-15-9 0 0,17 12 0 16,-17-12-2-16,19 21 2 0,-19-21-1 15,16 29 0-15,-16-29 1 0,11 33 0 0,-11-33 0 0,10 29-1 16,-10-29 0-16,2 32 1 0,-2-32-2 15,-6 29 2-15,6-29-1 0,-9 24-1 0,9-24 1 0,-13 21 1 16,13-21-2-16,-11 14 2 0,11-14 0 0,-15 8-1 0,15-8 1 16,-13 7 0-16,13-7 0 0,-15 0 0 0,15 0-2 0,-12 0-1 15,12 0 1-15,-13-8 0 16,13 8 0-16,-14-16-1 0,14 16 1 0,-10-24-1 0,10 24 1 0,-4-30-1 16,4 30 1-16,-3-32-1 0,3 32 0 0,3-30 0 15,-3 30 1-15,14-29-1 0,-14 29 0 0,18-24-1 16,-18 24 0-16,19-16 2 0,-19 16-2 0,18-5 1 0,-18 5-1 15,17-4 1-15,-17 4 1 0,11-3-1 0,-11 3 1 16,13 7-1-16,-13-7 0 0,19 12 0 0,-19-12 0 16,19 21 0-16,-19-21-1 0,22 33 1 0,-13-16-1 15,-1-2 1-15,-4-4-2 0,-3 1 1 0,1-2-1 16,-2 1 2-16,-2-1-2 0,-1-1 0 0,-3 3 0 16,-3-4 1-16,-2 1-2 15,-2 3 1-15,-4-3-1 0,0-4 1 0,-2-1 0 0,-1-1-1 0,3-3 0 0,2-3 1 16,2 1-1-16,2-2 0 0,2 1 0 0,-1-1 2 15,1-1-2-15,2-2 0 16,-1-1 0-16,-1-3 0 0,-1-1 0 0,-1 0 0 0,4-4 1 16,3-1-1-16,4 2 0 0,2-3 0 0,2 3 0 0,-1 1 0 0,1 2 0 15,2-4 0-15,1 1 1 16,1 4-1-16,-1 4 0 0,2-1 0 0,3-1 0 0,-3 6 0 16,0-1 0-16,-1 2 0 0,-1-1 1 0,-1 3-1 15,1 3-1-15,1-1 1 0,-8-2-1 0,13 12 1 0,-6 0 0 16,2-3 0-16,-1 3 0 0,-4 4 0 0,-2 4 0 0,-1 1 1 15,1-4-1-15,-2-1 1 16,-2-2-1-16,1-4 0 0,-3 1 0 0,-2-1 2 0,1 0-2 0,-3 1 0 0,1-3 0 16,-4 1 1-16,-1-2-1 0,-1-2 0 0,6-5 1 15,-2 4-1-15,-1-4 0 0,-1 0 0 0,2 0 0 32,-1 0 0-32,1-4 0 0,2 1 0 0,-3-2 1 0,1-2-1 0,2-2-1 0,-1 0 1 0,2-3 0 15,3-2 0-15,1 2 0 0,2 0 0 0,2-9 0 16,1 2 1-16,5 2-1 0,-1-4 0 0,1 9 0 0,-1 4 0 15,3-1 0-15,1-2 0 0,-4 10 0 0,1-3 0 16,-1-1-1 0,-1 2 2-16,-6 3-1 0,9-4 0 0,-9 4-1 0,9 0 0 15,1 4 0-15,-1-4 0 0,0 3 0 0,1 2 0 16,5 7 0-16,-4 1 1 0,2 0-1 0,-2 3 1 0,-2 0-1 0,-1 1 1 16,-3-2-1-16,-1-1 1 15,-2-2-1-15,-2 0 1 0,-2 1-1 0,0-1 2 0,-2-4-2 16,1 4 1-16,-3-3-1 0,1 3 1 0,-3-3-1 0,1-2 1 15,-3 1-1-15,1 1 1 0,2-5 0 0,-5-3 0 16,1 3-1-16,0-4 1 0,2 0-1 0,-1 0 2 0,3-4-2 16,-1 3 1-16,1-3 0 0,1-1 0 0,6 5-1 15,-11-12 1-15,6 0 0 0,1-4 0 16,6 1-1-16,2-3 1 0,1-3-1 16,3 4 2-16,-1 2-2 0,0-3 1 0,-1 10-1 15,0-1 1-15,1 2 0 0,1-2 0 0,-8 9 0 16,7-7 0-16,-7 7 2 0,7-5-1 0,-7 5 0 15,8-5 0-15,-8 5 1 0,7-2 0 0,-7 2-1 16,8 0 1-16,-8 0 0 0,9 4 0 0,-1 3-1 16,-1-2 2-16,-1 0-3 0,-1 2 1 0,-5-7 0 15,8 12 1-15,-8-12-2 0,7 9 0 0,-7-9 0 0,4 7 0 16,-4-7-1-16,4 8 1 0,-4-8-1 0,3 6 1 16,-3-6-1-16,0 7 0 0,0-7 0 0,0 5 1 15,0-5-1-15,0 3 0 0,0-3 0 0</inkml:trace>
  <inkml:trace contextRef="#ctx0" brushRef="#br0" timeOffset="998.27">24651 5351 1155 0,'0'-2'0'0,"0"2"0"0,0-8 0 0,0 8 99 0,0-7 0 0,0 7 0 0,0-6-1 0,0 6-57 0,0-7 0 0,0 7 1 0,0-1-1 16,0 1-19-16,0-4 0 0,0 4-1 0,4 0 2 0,-4 0-16 15,3 0-1-15,-3 0 1 0,4 0 1 0,-4 0-6 16,4 0 0-16,-4 0 1 0,4-3-1 0,-4 3 1 0,1 0 2 16,-1 0-2-1,0 0 2-15,0 0 4 0,0 0 1 0,0 0 0 0,0 0 0 0,0 0 6 0,0 0 0 16,0 0 0-1,0 0 1-15,0 0 3 0,0 0 0 0,0 0 1 16,0 0-1-16,0 0 7 0,0 0 1 0,0 0-1 0,0 7 1 0,0-7 1 0,6 10 1 0,-6-10-1 16,11 16 2-1,-11-16-3-15,8 20 1 0,-8-20-1 0,7 20 1 16,-7-20-3-16,6 25 1 0,-6-25-1 0,3 25 1 16,-3-25-7-16,4 20 1 0,-4-20 0 0,6 30 1 0,-6-30-3 15,7 21 0-15,-7-21 0 0,8 27 1 0,-8-27-2 0,7 30 1 16,-7-30-1-16,4 26 1 0,-4-26-3 0,4 24 1 0,-4-24 0 15,3 19 0-15,-3-19-2 0,6 22 1 0,-6-22 0 16,5 28-1-16,-5-28 0 0,4 24 0 0,-4-24-1 16,4 23 1-16,-4-23-3 0,4 19 0 0,-4-19 1 15,7 14 0-15,-7-14 0 0,4 15 0 0,-4-15-1 16,4 12 2-16,-4-12-3 0,3 9 0 0,-3-9 0 0,4 9 2 0,-4-9-4 31,7 5 1-31,-7-5-1 0,4 7 1 0,-4-7-2 16,8 9 0-16,-8-9 0 0,3 15 1 0,-3-15-3 0,4 5 1 15,-4-5 0-15,4 7 1 0,-4-7-3 0,4 5 2 0,-4-5-1 0,1 4 0 0,-1-4-1 0,0 3-1 16,0-3 1-16,0 6 0 0,0-6-1 0,0 3 0 31,0-3 0-31,6 10 0 0,-6-10-2 0,6 11 2 0,-6-11-1 16,1 5 0-16,-1-5 0 0,0 7-1 0,0-7 0 16</inkml:trace>
  <inkml:trace contextRef="#ctx0" brushRef="#br0" timeOffset="4172.55">25156 9731 992 0,'0'0'0'0,"0"0"0"0,0 0 0 0,0 0 2 0,0 0 1 0,0 0-1 0,0 0 2 0,0 0 13 0,0 0 1 0,0 0-2 16,0 0 2-16,0 0 16 0,0 0 1 0,0 0 0 0,0-2-1 0,0 2-2 0,0-2 0 0,0 2 1 15,-2-5-1-15,2 5-13 0,-4-7 1 16,4 7-1-16,-5-7 1 0,5 7-2 0,-8-8 1 0,8 8 0 15,-5-12 0-15,5 12 6 0,-11-11-1 0,11 11 1 16,-12-8 0-16,12 8 2 0,-11-11 1 0,11 11-1 16,-5-8 1-1,5 8-1-15,-4-13 1 0,4 13 0 0,-4-5 0 0,4 5 1 16,-4-3 1-16,4 3 1 0,0-5-1 0,0 5-2 0,-1-2 1 0,1 2-1 0,0-2 1 16,0 2-3-16,0-5 0 15,0 5 0-15,0-5 0 0,0 5-6 0,7-2 1 0,-7 2-1 16,15-7 2-16,-15 7 2 0,17-2 1 0,-17 2 0 0,26-3-1 0,-26 3-2 15,33 3 0-15,-33-3 0 16,26 9 0-16,-26-9-1 0,19 17 2 0,-19-17-1 16,15 18 1-16,-15-18-5 0,13 20 1 0,-13-20 0 0,9 16 0 15,-9-16-5-15,4 16 2 0,-4-16 0 0,-2 12 0 16,2-12-4 0,-5 14 1-16,5-14 0 0,-14 10 0 0,14-10-2 0,-20 9 1 15,20-9-1-15,-28 5 0 0,28-5-2 0,-37 3 0 16,18-3 0-16,4 0 1 0,0-3-1 0,0-1 0 15,2-1 0-15,0-2 0 0,2 0 0 0,4 0 0 0,1 0 0 16,1-1 0-16,-3-1-1 0,2 0 1 0,3 3 0 16,1 0 0-16,2-1-1 0,0 1-1 0,0-1 1 15,0-2 0-15,2 0 0 0,3 1 0 0,7 1 0 16,1 2-1-16,5-2 0 0,3 1 1 0,1-1-1 16,-1 6 1-16,-7 2-3 0,3 6 2 0,-2-1 0 15,-4-1-1-15,-3 0 1 0,-3 0 0 0,1 4 0 0,0-2 1 16,-1 7-3-16,1-2 2 0,-1 0-2 0,1 0 2 15,-2 2-2-15,-3 1 0 0,1 1 0 0,-2-4 0 16,-3-2 0-16,-1-3-1 0,-4 2 1 0,-1-4 1 16,-2 2-3-16,-2 2 1 0,-2-6 0 0,-2 2 0 15,-1-1-2-15,-1-2 2 0,0-1-1 0,3-1 1 0,1-1-2 16,2-1 1-16,3-2 1 0,3 1-1 0,7 3 0 16,-8-9 1-16,7-1-1 0,1-4 0 0,3-5 1 15,3-3 0-15,3-3 1 0,4 3-1 0,6-2 1 0,1 3-1 16,3 0 1-16,1 0-1 0,4 2 1 15,0 0-1-15,0 4 1 0,0 3-1 0,-2 5 1 0,0 1-1 16,-2 3 1-16,0 3-1 0,-3 3 1 0,-3 3-1 16,-1 4 1-16,0-1-1 0,0 4-2 0,0 3 2 15,-4 1-1-15,-4 2 0 0,-4-5 0 0,-5 4-1 0,-3 1 0 16,-5-4 1-16,-3 2-1 0,-4-1 0 0,-2 1 0 16,1-1 0-16,-3-4-1 0,-1 2 2 0,-1-5-2 15,-1-1 1-15,-1 1-1 0,1-2 0 0,1-2 0 16,3-3 1-16,1-2-1 0,0-4 0 0,1 1 0 0,1-2 0 15,5 1 0-15,1-5 0 0,0 3 0 0,1 0 1 16,3-2-1-16,-1-1 0 0,0-1 0 0,1-1 1 16,1 1-1-16,2 1 0 0,0 1 0 15,1-3 2-15,1 3-2 0,1 2 1 0,-1 6-1 0,8-12 1 16,-6 7 0-16,1-4-1 0,3 2 0 0,2 1 1 0,-1-1-1 16,-1 3 0-16,-6 4 0 0,11-7 1 0,-11 7-2 15,9 0 1-15,-9 0-1 0,7 0 1 0,-7 0-1 16,6 7 0-16,-4 2 0 0,0-4 0 0,0 4 0 0,0 3 0 15,-2 2 0-15,-2-1 0 16,-2 0-1-16,0 0 1 0,-3 1 0 0,-3 0 0 0,-1-5-1 16,-4-1-1-16,0-1 1 0,1-1 0 0,-5-1-1 15,0-2 1-15,1-1-1 0,-1 0 0 0,0-2 0 0,1-2 1 16,1 0-1-16,2-1 1 0,4-2-2 0,2-1 2 0,1-4-1 16,3 1 1-16,1 1 0 0,0-1 0 0,2-3 0 15,2-4 1-15,2-4-1 0,2-3-1 0,1 1 1 16,5 1 0-16,3 3 0 0,4 3 0 0,-1 1 0 15,1 0 1-15,2 2-1 0,1 2 1 0,1 5-1 16,-3-2 1-16,1 5-2 0,-2 2 1 0,-8 0 0 16,0 2 1-16,1 5-1 0,-1-4 0 0,0 6 0 0,1-4 0 15,-3 3 0-15,1 1-1 0,-1 2 1 0,-1 1 1 16,-3 1-2-16,-1 3 1 0,-2-2 0 0,-2 1 0 16,-1 3-2-16,-5 1 2 15,3-11 0-15,-3 1 0 0,1 3-1 0,-3-5 1 0,-1 2 0 16,0-1-1-16,-2-2 1 0,0-1 0 15,0 0 0-15,-4-3 1 0,0-2-1 0,1 0 1 0,6-2 0 0,1 0 0 0,1 1 0 16,1-1 0-16,7 2 0 0,-9-9 0 0,9 9 0 16,-6-12 0-16,6-9 0 15,4 2 0-15,5 0 0 0,2-3 0 0,6 1 0 0,0 2 1 0,1 0 0 0,1 3 0 16,0 2 0-16,-1 1 1 16,5 1-1-16,-3 3 0 0,-3 2 0 0,-2 2 0 0,2 5-1 15,-1 0 0-15,-1 0 0 0,0 2 1 0,-2 3-1 0,-2 0 0 0,1 4 0 16,-1-3 0-16,-2 5 0 0,-1-1 0 15,-1 4 0-15,-1 2 0 0,-3 1 0 0,-1 0 0 16,-4 4 0-16,-3-2 0 0,-6-2-1 0,-4-3 1 0,0 0 0 16,-2 0 0-16,-2-4-1 0,1 1 1 0,5-4 0 15,-2-2 0-15,0 0-1 0,-2-2 1 0,4 1 0 16,-2-4 0-16,2 0 0 0,0-4 0 0,4 3 0 16,-1-1 0-16,3 0 0 0,0-3 0 0,1 0 0 0,0-2 0 15,1 0 0-15,1-2 0 0,0-6 0 16,2-1 0-16,4 1 0 0,2-1 0 0,4-1 0 0,-1 1 0 0,0 4 0 15,5-4 0-15,1 4 0 16,2 0 0-16,1 0 0 0,1 2 0 0,-9 6 0 0,1 1 0 0,-2 1 0 16,1 2 0-1,-1 2 0-15,1 1 0 0,-1-3 0 0,1 4 0 0,1 1 0 16,-2 2 0-16,1 2 0 0,-1 1 0 0,3 9 0 0,-5 0 0 0,-3-2 0 16,-4 4 0-16,-2-7 0 0,-1 1 0 0,-3-2 0 0,-1 0 0 15,2-6 0 1,-1 0 0-16,1 0 0 0,-3 0 0 15,3-2 0-15,-1 2 0 0,-1-5 0 0,0 1 0 16,9-3 0-16,-11 4 0 0,11-4 0 0,-12 0 0 0,12 0 0 16,-11-4 1-16,11 4-1 0,-11-5 0 0,11 5 0 15,-9-12 1-15,7 5-1 0,2-1 0 0,2-10 0 16,2-1 1-16,1 4-1 0,3-1 1 0,-5 9-1 16,1 2 1-16,2-4-1 0,-1 6 0 0,-5 3 0 15,8-9 2-15,-8 9-2 0,7-7 0 0,-7 7 0 16,4-3 0-16,-4 3 0 0,4-2 0 0,-4 2 0 15</inkml:trace>
  <inkml:trace contextRef="#ctx0" brushRef="#br0" timeOffset="5040.87">24131 9549 1897 0,'2'2'0'0,"-2"-2"0"0,2 5 0 0,-2-5 47 0,0-2 2 0,0 2-2 0,0-3 1 0,0 3 8 0,0-2 1 0,0 2 0 0,2 5 1 0,-2-5-37 16,11 0 1-16,-11 0 1 0,11 0-1 0,-11 0-17 0,13 0-1 15,-13 0 1-15,21 0-1 0,-21 0-4 0,22 0 0 16,-22 0 0 0,30-3 1-16,-12 1-1 0,1 0 0 0,-4 1 0 15,-2 1 2-15,-2 0-2 0,-2 0 0 0,3-4 0 16,-1 4 1-16,2-3 0 0,2 1 1 0,-2 0 0 15,-2 1 1-15,0-5 2 0,0 3 1 0,-1 3-1 0,-1 0 2 0,-2 0 3 0,-1 0 0 0,-6 0 0 16,8 0 0-16,-8 0 2 16,7 0 0-16,-7 0 0 0,6 0 1 0,-6 0 0 15,7 0 2-15,-7 0-1 0,4 0 1 16,-4 0-2-16,3 0 2 0,-3 0 0 0,4 0-1 16,-4 0 0-16,2 0 0 0,-2 0 1 0,0 0-1 15,0 0-1-15,0 0-1 0,0 0 0 0,0 0 2 16,0 0-4-16,0 0 0 0,0 0 0 0,8 0 0 0,1 0-3 15,2 0 1-15,0-3-1 0</inkml:trace>
  <inkml:trace contextRef="#ctx0" brushRef="#br0" timeOffset="5427.32">24714 9149 1632 0,'4'2'0'0,"-4"-2"0"0,6 0 0 0,-6 0 40 0,2-8-1 0,-2 8 0 0,0-6 2 0,0 6-9 0,5-5 2 0,-5 5-1 0,6-2 1 16,-6 2 0-16,7-1-1 0,-7 1 1 0,8 1 1 15,-8-1-23-15,7 7 2 0,-7-7-2 0,7 6 1 16,-7-6-7-16,8 12 1 0,-8-12 0 0,7 15-1 0,-7-15 1 16,4 18 1-16,-4-18-1 0,4 27 0 0,-2-9 2 15,-2-1 2-15,0 0-2 0,-2-1 1 0,0-1 1 0,-2 1 1 16,2 1 1-16,2 0-1 16,0-1 5-16,0 1 1 0,0-1 0 0,-1 1 0 0,1-1 2 0,0 1 0 15,0 0 0-15,0 2 0 16,1 4 2-16,3 1-1 0,0 0 0 0,-2-1 1 15,1-1-2-15,1-1 0 0,2 0 0 0,1 0 2 0,3-4-6 16,1 4 2-16,-2 0 0 0,0-1 0 0,-1 1-3 0,-3 0-1 0,1 0 1 16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2T16:24:16.6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7">
        <inkml:traceFormat>
          <inkml:channel name="X" type="integer" max="3408" units="cm"/>
          <inkml:channel name="Y" type="integer" max="2064" units="cm"/>
          <inkml:channel name="T" type="integer" max="2.14748E9" units="dev"/>
        </inkml:traceFormat>
        <inkml:channelProperties>
          <inkml:channelProperty channel="X" name="resolution" value="110.29126" units="1/cm"/>
          <inkml:channelProperty channel="Y" name="resolution" value="118.62069" units="1/cm"/>
          <inkml:channelProperty channel="T" name="resolution" value="1" units="1/dev"/>
        </inkml:channelProperties>
      </inkml:inkSource>
      <inkml:timestamp xml:id="ts1" timeString="2025-04-22T16:24:21.905"/>
    </inkml:context>
  </inkml:definitions>
  <inkml:trace contextRef="#ctx0" brushRef="#br0">6855 5436 640 0,'4'0'0'0,"-4"0"0"0,0 0 0 0,0 0 8 0,0 0 1 0,0 0 0 0,0 0 0 0,0 0 42 0,0 0-1 0,0 0 1 0,0 0 0 0,0 0-8 16,0 0-1-16,0 0 1 0,0 0 1 0,0 0-1 0,0 0 0 16,0 0 0-16,0 0 1 0,0 0-12 0,0 0 1 15,0 0-1-15,0 0 1 0,0 0-8 0,0 0 0 16,0 0 1-16,0 0 0 0,0 0 0 0,0 0 0 16,0 0-1-16,7 0 1 0,-7 0 3 0,6 0 2 0,-6 0-2 15,5 0 1-15,-5 0 9 0,13 0 1 0,-13 0-1 16,8 8 1-16,-8-8 0 0,7 4 0 0,-7-4 0 15,17 2 1-15,-17-2-1 0,21 6 2 0,-21-6-2 16,22 4 2-16,-22-4-4 0,26 9 0 0,-26-9 0 16,30 3 1-16,-30-3-2 0,24 9 1 0,-24-9-1 15,26 1 1-15,-26-1 0 0,24 4 1 0,-24-4-1 16,26 0 2-16,-26 0-6 0,23 0 1 0,-23 0 0 0,20 0 0 16,-20 0-5-16,26 0 1 0,-26 0 1 0,25 0-1 15,-25 0-6-15,24 0 1 0,-24 0-2 0,20 0 2 16,-20 0-6-16,19-4 1 0,-19 4-1 0,19-1 1 15,-19 1-5-15,22-4 0 0,-22 4-1 0,20-3 1 16,-20 3-4-16,17-5 2 0,-17 5-1 0,15-4 1 0,-15 4-4 16,17-9 0-16,-17 9 0 0,17-3 1 0,-17 3-5 15,22-5 1-15,-22 5-1 0,17-4 1 0,-17 4-4 16,5-5 2-16,-5 5-2 0,0-3 2 0,0 3-3 0,0-4 0 16,0 4 1-16,-5 0-1 0,5 0-2 0,-2-3 0 15,2 3 0-15</inkml:trace>
  <inkml:trace contextRef="#ctx0" brushRef="#br0" timeOffset="568.29">6823 5745 1356 0,'4'0'0'0,"-4"0"0"0,2-3 0 0,-2 3 27 0,0-2 0 0,0 2 0 0,0-1 1 0,0 1 14 0,0 0 0 0,0 0 0 0,0 0 0 0,0 0-31 15,0 0 0-15,0 0 0 0,0 0 0 16,0 0-10-16,0 0 2 0,0 0-2 0,0 0 1 0,0 0-1 0,0 0 0 16,0 0 0-16,11 0 0 0,-11 0 5 0,7 0 0 0,-7 0-1 15,12 0 2-15,-12 0 8 0,18 0 0 16,-18 0 0-16,28 0 1 0,-9 0 10 0,3 0 3 16,-3 0-3-16,0 0 3 0,-6 1 2 0,-2 4 0 15,-2-1 1-15,6-4 0 0,-2 2-2 0,6 1 0 0,-1 1 0 16,1-3 0-16,0 3 10 0,-1-1-1 0,3 1 0 15,3-4 2-15,-5 1-2 0,1 3 1 0,2-4 0 16,-3-4 0-16,1 3-6 0,-1 1-1 0,0-4 1 16,-2 4 0-16,-4-3-4 15,-2 1 1-15,2 0 0 0,-2 2 0 0,2 0-6 0,0 0-1 0,0 0 1 0,-7 0 1 16,-6 0-6-16,5 0 0 0,-5 0 1 0,6-1-1 16,-6 1-2-16,2 0 1 0,-2 0 0 0,5 0 0 0,-5 0-6 15,2 0 1-15,-2 0-1 16,4 0 2-16,-4 0-4 0,6 0 2 0,-6 0-2 0,-4 0 1 15,4 0-4-15,-2 0 1 0,2 0-1 16,-4 0 1-16,4 0-5 0,-7 5 1 0,7-5-1 0</inkml:trace>
  <inkml:trace contextRef="#ctx0" brushRef="#br0" timeOffset="2200.66">8381 5349 1080 0,'-6'2'0'0,"6"-2"0"0,0 2 0 0,0-2 90 0,8-4 1 0,-8 4 0 0,4-7 0 0,-4 7-34 0,5-1 0 16,-5 1 0-16,0-4 1 0,0 4-40 0,0-5 1 16,0 5-1-16,0-4 1 15,0 4-15-15,0-3 1 0,0 3-1 0,0-5 1 0,0 5-5 0,4-12 0 0,-4 12 0 16,4-12 1-16,-4 12-1 0,-6-13 0 16,6 13 0-16,-7-15 0 0,7 15 0 15,-12-11 0-15,12 11 0 0,-18-13 0 0,18 13 0 0,-19-14 1 16,19 14-1-16,-20-9 1 0,20 9 2 0,-25-3 1 0,25 3-1 15,-22-6 2-15,22 6 12 0,-20-3 1 0,20 3 0 16,-23 0 1-16,23 0 15 0,-18 0 1 0,18 0 0 16,-15 0 0-16,15 0 7 0,-19 0 1 0,19 0-1 15,-24 9 1-15,24-9-7 0,-26 15 0 16,26-15 0-16,-28 18 0 0,28-18-7 0,-26 20 0 0,26-20 0 0,-21 18 2 16,21-18-9-16,-24 12 0 0,24-12 1 0,-22 15-1 15,22-15-5-15,-19 12 0 0,19-12 0 16,-21 14 1-16,21-14-4 0,-26 19 2 15,26-19-1-15,-28 25 0 0,28-25-2 0,-26 20 0 0,26-20 0 0,-20 26 0 0,20-26-3 16,-9 24 0-16,9-24 0 0,-4 25 0 0,4-25 1 16,-10 29 0-16,10-13 0 0,4 3 0 15,2 1-1-15,1 5 0 0,4-1 0 0,2-7 1 0,6 2-2 0,0-1 1 16,1-3 0 0,3-3 0-16,-3 2-1 0,-1-2 1 0,1 0-1 0,3-5 1 15,-5 2 0-15,1-4 1 0,-1-1-1 0,1-4 2 16,0 1-2-16,-1-1 0 0,1-1 0 15,0-3 0-15,-1 1-2 0,-3-3 1 0,2 0 0 0,-6 0 0 16,2-2-2-16,-5-4 0 0,3 3 1 0,-4-3 0 0,4 3-2 0,-5-3-1 16,1 0 1-16,-1-4 1 0,5 3-3 0,-3 0 2 0,-1-2-1 15,-1 1 1-15,-4-2-1 0,1 1-1 0,3 1 0 16,-6 2 2-16,6 3-3 0,-5-1 2 0,1 1-2 16,2-3 2-16,-4-2-2 0,2-1 2 0,-2 1-2 15,-2-2 2-15,-4-1-2 0,1 1 1 0,-1 4 0 0,4 4 0 16,-1 2 0-16,1-1 0 0,2 7-1 0,-2-12 2 15,2 12-2-15,-6-8 1 0,6 8-1 0,-3-4 0 16,3 4 0 0,0-5 0-16,0 5 0 0,0-3 1 0,0 3-2 0,0-4 0 15,0 4 0-15,0-2 2 0,0 2-3 0,0 0 1 0,0 0 0 0,0 0 1 0,0 0-2 16,0 0 1-16,0 0-1 0,-2 0 1 0,2 0 0 16,-6 13-1-16,6-5 0 15,-5 4 1-15,3 9-1 0,-4 3 0 0,2 2 0 16,2-5 1-16,-3-2-1 0,3-2 0 15,-4 1 0-15,6 2 1 0,0 5-1 0,2-5 0 0,2 1 1 16,-4 0 0-16,2 0-1 0,2-1 0 0,-3 1 0 0,-1-2 0 16,6-1 0-16,-4-1 0 0,2-2 1 15,1-1-1-15,-1-2 0 0,5-3 0 0,-1-2 0 16,-3-2 0-16,7 2-1 0,-3-3 1 0,2-4 0 16,0 1 1-16,2 3-1 0,-2-4 0 0,-1-5 0 15,1 1 0-15,0-5 0 0,2-1 0 0,2-4 0 16,2-1 2-16,-4-3-2 0,4-2 1 0,-4-5 0 15,0 5 1-15,-2 2 0 0,-4-2 0 0,5-1 1 16,-3 0 0-16,4 0-1 0,2 0 1 0,0 6-1 16,-2-1 1-16,-2 8-3 0,0-4 1 0,-5 6 0 0,1-1 0 15,-7 7-2-15,2-1 2 0,-2 1-1 0</inkml:trace>
  <inkml:trace contextRef="#ctx0" brushRef="#br0" timeOffset="2834.89">9014 5472 1796 0,'0'0'0'0,"0"0"0"0,0 0 0 0,0 0 65 0,0-3 0 0,0 3 0 0,0-4 2 0,0 4-20 0,0 0 0 0,0 0 0 0,0 0 0 0,0 0-22 15,0 0 1-15,0 0-1 0,0 0 1 0,0 0-19 0,0 0 1 16,0 0-1-16,0 0 0 0,0 0-2 0,0 0-1 16,0 0 1-16,14 0-1 0,-14 0 2 0,14 0 1 0,-14 0-2 15,23 0 2-15,-23 0 1 0,18 0 0 0,-18 0 0 16,25 0-1-16,-25 0 2 0,37-5 2 0,-18 5-1 15,-1 0 0-15,6-2 4 0,2 0 2 0,-1 2 0 16,-1-3-1-16,2 3 3 0,0-5 2 16,0 1-3-16,-2 1 3 0,-1-1-2 0,-3 3 1 0,3-3 0 15,-5 4 0-15,3-3-2 0,-1 1-1 16,-1 2 1-16,-1-3 1 0,-1 3-1 0,0-4 1 16,-8 4-1-16,-3 4 1 0,-6-4-3 0,6 0 1 0,-6 0 0 0,1 0 1 15,-1 0-4-15,0 0 1 0,0 0-1 16,0 0 1-16,0 0-4 0,0 0 1 15,0 0 0-15,0 0 0 0,0 0-2 0,0 0 0 0,0 0 0 16,0 0 0-16,0 0-3 0,-3 0-1 0,3 0 1 0,-6 8 0 16,-3-3-4-16,-1 2 1 0,-3-3 0 0</inkml:trace>
  <inkml:trace contextRef="#ctx0" brushRef="#br0" timeOffset="3247.35">9001 5745 1922 0,'0'4'0'0,"0"-4"0"0,-3 2 0 0,3-2 44 15,3 0-1 1,-3 0 1-16,0 0 1 0,0 0-2 0,0 0-1 0,0 0 1 0,0 0 0 0,0 0-22 0,0 0 0 0,0 0 1 0,10 0 0 0,-10 0-16 0,24-2-1 0,-5 2 1 16,3-4-1-16,4 4-1 15,4-5-1-15,-8 2 1 0,1-1-1 16,-3 1 0-16,-1-1 1 0,3 3-1 0,-1 1 1 0,8-4 4 16,1 4 0-16,-4-3 0 0,-5 1 1 15,-3 2 3-15,-1 2 2 0,-2 1-2 0,7-3 2 0,-1-3 2 16,3 1 2-16,-1-1-1 0,-3 3 1 0,-1-6 6 15,-3 3-1-15,-1 3 1 0,-2-4-1 0,-3 4 2 0,-7 0 1 16,-3 0 0-16,10 0 0 0,-10 0-4 0,5 0 0 16,-5 0 1-16,8 0 1 0,-8 0-4 0,5 0 1 0,-5 0 0 15,6 0 1-15,-6 0-7 0,7 0 2 0,-7 0-1 16,2 0 1-16,-2 0-4 0,4 0 1 0,-4 0-1 16,6 0 2-16,-6 0-5 0,0 0 1 0,0 0-1 15,0 0 1-15,0 0-5 0,0 0 0 0,0 0-1 16</inkml:trace>
  <inkml:trace contextRef="#ctx0" brushRef="#br0" timeOffset="3942.7">10337 5271 1695 0,'0'4'0'0,"0"-4"0"0,6-4 0 0,-6 4 57 0,7-5 1 16,-7 5-1-16,12-10 1 0,-12 10 10 0,18-14 0 0,-18 14 0 0,23-12 1 0,-23 12-52 0,24-18 0 0,-24 18-1 15,28-8 1-15,-28 8-17 0,22-4 1 0,-22 4-1 16,30-3 1-16,-11-1-3 0,-1 3 1 0,-1-1-1 16,2 2 1-16,-4 2-8 0,1 3 1 0,3-2 0 15,-6 1 0-15,0 4 1 0,0 1 1 0,0 0-1 16,-2-1 1-16,0 1 5 0,1 1 0 0,1 1 0 16,-6-1 0-16,4 1 1 0,-5 1 0 0,-2 3 0 0,-1-3 1 15,-6-3 2-15,-1 3 2 0,-2-3-2 0,-3-1 2 16,0 1 4-16,-4 0 1 0,-2 1 0 0,0-1 0 0,-2-1 5 15,-2 5 0-15,1-8 1 0,3 2 0 0,2-6 7 16,2 3 2-16,3-1-1 16,3-3 0-16,5 0 4 0,-10 4 0 0,10-4 0 0,-3 2 0 0,3-2-2 15,0 0 1-15,0 0-1 16,-6 0 1-16,6 0-5 0,-4 0 2 0,4 0-2 0,4 6 2 0,-4-6-7 0,13 9 1 16,-2-4 0-16,2 6 0 0,8-1-6 15,3 6 1-15,0-4 0 0,0-4 0 0,1 5-3 16,-3-5 0-16,0 4 1 0,-3-3-1 0,0 1-2 15,-1 1-1-15,1-1 1 0,-8 4 1 0,2-2-2 0,-5 4 0 0,-1-6-1 16,2 2 2-16,-5-3-2 0,2 1 1 0,-3-1-2 16,3-1 2-16,-6-1-3 0,2 2 1 0,-2-9-1 15,5 9 2-15,-5-9-1 0,-3 12-1 0,3-12 0 16,-10 8 1-16,1-2-2 0,0 1 1 0,-10-2-1 16,0 2 2-16,-12 1-1 0,-5-2 1 0,1 0-1 0,1-2 1 15,5 1-1-15,-1-5 2 0,-2 0-1 16,-1 0 1-16,1-3-2 0,-3 1 2 0,3-2 0 15,2 1-1-15,4-2-3 0,-4-2 2 0,4 2-1 0,4-6 1 16,1 1-4-16,4-6 0 16,3-1 0-16</inkml:trace>
  <inkml:trace contextRef="#ctx0" brushRef="#br0" timeOffset="4965.85">11072 4920 1457 0,'1'2'0'0,"-1"-2"0"0,4 1 0 0,-4-1 63 0,-4-6 0 0,4 6 0 0,-1-6 0 0,1 6 26 0,0 0 1 0,0 0 0 15,0 0 1-15,0 0-64 0,0 0 0 0,0 0 0 0,0 0 1 16,0 0-19-16,-2-3 0 0,2 3 0 0,-6-4 1 16,6 4-7-16,-17-5 2 15,17 5-1-15,-33-12 1 0,10 7-2 0,-3 1 1 0,2-2 0 0,4 2 0 0,-3 4 2 16,5 0 1-16,-3 0-2 15,-3 0 2-15,-6 0 2 0,-3 0 0 0,-3 0 0 0,-1 2 1 0,0 3 3 16,-3 0 1-16,3-1-1 0,-6-1 2 0,0 1 1 16,-7-3-1-16,2 3 1 0,3-4 1 15,-2 3-1-15,1-3-1 0,3 2 1 0,0 0 0 0,6 3 2 0,0-2 0 16,5-3 0-16,0 0 0 0,4 0 0 0,6 0-1 16,0 0 1-16,3 0 2 0,4-3-5 0,4 3 2 15,3 0 0-15,3 0 0 0,5 0-2 0,-6 0 1 16,6 0 0-16,-5 3 0 0,5-3-5 0,-2 6 1 0,2-6 0 31,-4 3 1-31,4-3-3 0,0 12 1 0,0 0-1 16,4 0 1-16,0 7-2 0,5 4 0 0,-4-2 0 15,3-1 0-15,3 1-1 0,-2 0 1 0,1 3 0 16,-3-1 0-16,-1 4-1 0,-6-2 1 0,2 1-1 16,-2 1 1-16,-2 3-1 0,2-1 1 0,-6 4 0 0,1 0 0 15,-3-4-3-15,-1 2 2 0,-1 4 0 0,1-2 0 16,2 0-1-16,-1 3-1 0,1-3 1 0,-4-4 1 15,-2 1-2-15,1-4 0 0,5 1 0 0,-2-2 1 0,5-5-2 16,0 5 1-16,2-8 0 0,-3-1-1 0,1 1 0 16,0-5 0-16,1 0 1 0,1 0-1 0,-4-7 1 15,6 1 1-15,0-6-2 0,-6 10 2 0,6-10-2 16,-7 9-1-16,7-9 1 0,-6 8 0 0,6-8 0 16,0 4-1-16,0-4 1 0,-3 8 0 0,3-8-1 15,0 4 0-15,0-4 0 0,3 12 0 0,-3-3-2 0,2-4 2 16,4 3-1-16,1 5 0 0,3 4-2 0,-1 2 2 15,2-5-1-15,2 1 0 0,4-6-1 0,2 0 2 16,-6 1-2-16,3 0 1 0,-3 3-1 0,1 2 1 0,4-3-1 16,1-3 2-16,1 0-1 0,4 3 0 15,3-4 0-15,1 1 2 0,-2 0-2 0,5-2 1 0,5-2 1 16,1 2-1-16,0-4-1 0,6 2 1 0,2 0-1 16,-2-1 0-16,0-1-1 0,1 1 1 0,1-4 1 15,3 0-1-15,5 0-1 0,-1-4 0 0,0 1 0 16,2 3 0-16,-4 0-1 0,-1-2 2 0,1 0-1 15,-3 1 0-15,1-3-1 0,0-1 1 0,-3 2-1 0,4-6 1 16,-7 2-1-16,3 2 0 0,-2-4 0 0,-6-1 1 16,-3-1-1-16,-6-1 1 0,0 0-1 0,-4-3 1 15,-2 1-1-15,-9-2 2 0,0-5-1 0,-5 1 0 16,-4-5-1-16,-3 0 1 0,3-3 0 0,-4 2 0 0,-5-2 0 16,1-1 0-16,-4-1 0 15,1 3 1-15,-6-3-1 0,-4-3 0 0,-1 0 0 0,-3-3 0 0,-3-2 0 0,0 0 0 16,-8-2 0-16,-5 4 1 0,-1 5-1 0,-4 0 1 15,1-1 0-15,7 1 0 0,8 5 1 16,2-1-1-16,1 2 0 0,5 3 0 0,3 1 1 0,4-3 0 16,3 3-1-16,3-3 2 15,-3 0-4-15,8-2 1 0,0 1 0 0</inkml:trace>
  <inkml:trace contextRef="#ctx1" brushRef="#br0">0 10402 0,'0'1661'0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2T16:24:31.699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9382 1277 731 0,'-8'0'2'0,"8"0"9"0,-9 0 0 0,-25-2 0 0,10 2 0 0,13 2 19 0,9 2 1 0,2-4-1 0,-6 0 1 0,6 0 13 16,0 0 0-16,0 0 0 0,0 0 1 0,0 0 11 16,-5 0 0-16,5 0 0 0,-2 0 0 0,2 0-24 15,-6 0-1-15,6 0 0 0,-3 0 1 0,3 0-9 0,-2-6 2 16,2 6 0-16,-6 0-1 0,6 0 2 0,-2 0 1 16,2 0-1-16,0 0 1 0,0 0 2 0,0 0 1 15,0 0 0-15,0-3 0 0,0 3 2 0,0 0 1 16,0 0 0-16,0 0 0 0,0 0 0 0,0 0-1 0,0 0 1 15,-3 0-1-15,3 0-2 0,-2 0 0 0,2 0 0 16,-4-3 0-16,4 3-5 0,-7 0 0 0,7 0-1 16,-8 0 2-16,8 0-2 0,-13 0-1 0,4 0 1 15,-1 3 0-15,1 0-2 0,0-1 0 0,-2 2 1 16,-2-1 0-16,-6 2-2 0,2 2 0 0,2 2-1 16,-3-4 1-16,1-2-3 0,4 3 0 0,0 1 0 0,3-4 0 15,3 2-3-15,0-1-1 0,-1-3 1 0,-1 3 1 16,-1 3-3-16,1-2 2 0,0 2-2 0,-2-2 2 0,-2-1-5 15,-4 1 1-15,2 2 0 0,4-2 1 0,-2-2-2 16,1 3 0-16,-1 0 0 16,0 0 0-16,0-3-2 0,2 2 1 0,-2 2 0 15,4-2 0-15,1-1-4 0,3 1 2 0,5-5-1 0,-10 9 1 16,10-9-3-16,-11 7 1 0,11-7-1 0,-13 8 2 0,13-8-2 16,-11 12 1-16,4-3-1 0,1-2 1 0,-1 2 0 0,-5 3 2 15,5 0-1-15,-2 2 0 0,-1-2-1 0,1 3 0 16,0-1 0-16,3 5 0 0,0-1 0 0,-1-1-1 15,1-2 1-15,1 3 1 0,-1-3-2 16,1 3 1-16,-1-3-1 0,0 3 2 0,3 2-1 0,-1-2 1 0,2 1-1 16,-3-2 1-16,-3-1-1 0,3 1 0 0,1 0 1 15,2 2-1-15,-5-1 0 0,1 2 0 0,0 1 1 16,3 0 0-16,1-2-2 0,0 2 2 0,-2-1-2 16,-1 1 2-16,-1 3-3 0,2-3 2 0,-1 0-1 15,5-4 1-15,0 1-2 0,0 1 2 0,2-2-1 16,3-2 1-16,3 3-2 0,1-1 0 0,-5-1 1 15,5-3-1-15,-2 3 0 0,5 0 1 0,-3 1-1 16,2-2 1-16,2-1-2 0,4 2 0 0,1-4 0 0,-4 2 0 16,2 1 0-16,-1-2 0 15,2-1 0-15,3 0 0 0,3-2-1 0,3 1 1 0,-2-3-1 16,4-3 1-16,0 2-1 0,4-1 0 0,-2-3 0 16,-4 6 2-16,3-1-2 0,-2-1 1 0,2 2-1 15,-3-6 1-15,-1-1-1 0,-1 2 2 0,2-1-1 0,4-1 0 16,-4 1 0-16,4-3 1 0,-4 0-1 0,0 0 0 0,4-3 0 0,-4 1 1 15,0-1-1-15,-2-3 0 0,-2 3-1 16,-1-1 1-16,1-1 1 0,-3-2-1 0,0 2-1 0,-1-4 1 16,1-3-1-16,-4 4 2 0,1 1-1 0,-3-2 0 15,-1-3 0-15,-3 0 1 0,2-2-1 16,0 2 1-16,-1-4 0 0,-1-1 0 0,-2-4-1 0,-1-3 0 0,0 3 1 16,-1-3 0-16,-1-2-1 0,0 2 2 0,-4 0-2 15,2-6 1-15,1 6-1 0,-3-2 1 0,2-2-1 16,2 4 1-1,-4-2 0-15,2 5-1 0,-2 1 0 16,-2-1 0-16,2 2-1 0,-4 1 2 0,2 6-2 0,-1-5 1 0,1-2-1 16,-6 2 0-16,3-1 0 0,-1 3 2 0,2-2-2 0,4-2 0 0,-3 1 0 0,-3 1 1 15,-5 1-1-15,-2-4 2 0,2 2-2 0,3-3 1 0,-3 6-1 16,3-2 1 0,-3-2 1-16,4 5-1 0,-4-5 0 0,3 5 0 15,-3-2 1-15,0 4-1 0,2 4 0 0,-4-1 1 0,-2 0 0 16,5 1 0-16,-1-1-1 0,4 2 2 15,7 7-1-15,-13-12 0 0,7 3 1 0,-3 1-1 0,-1-5 0 16,-3-2 1-16,-2 1-2 0,1-5 1 16,-3 2 0-16,7-1 0 0,-1-2-2 0,4-1 0 15,-4 0 0-15</inkml:trace>
  <inkml:trace contextRef="#ctx0" brushRef="#br0" timeOffset="1399.87">9169 2881 414 0,'0'0'0'0,"0"0"0"0,0 0 0 0,0 0 114 0,-5 0 2 0,5 0-1 0,0 0 1 0,0 0-10 0,0-3 2 0,0 3 0 16,0 0 0-16,0 0-103 0,0 0 2 0,0 0-1 0,0 0 0 0,0 0-5 15,0 0 2-15,0 0-2 0,0-5 1 0,0 5-1 0,0-4 0 16,0 4 0-16,0-3 1 0,0 3 0 0,0 0 1 0,0 0 0 16,0-4 1-16,0 4 9 15,0-1 2-15,0 1 0 0,-6-4-1 0,6 4 23 0,-4-5 1 0,4 5 0 16,-4-3 1-16,4 3 8 0,-3-4 0 0,3 4 0 16,-2-3 0-16,2 3 0 15,-6-6 2-15,6 6-2 0,-7-5 1 0,7 5-9 0,-6-7 0 0,6 7 1 0,-11-5-1 16,11 5-4-16,-11-7 1 0,11 7-2 0,-9-8 2 15,9 8-8-15,-12-6 2 0,12 6-1 16,-13-3 0-16,13 3-2 0,-11 0 1 0,11 0-1 0,-17 0 1 16,17 0-4-16,-22 3-1 0,22-3 1 0,-28 6-1 15,28-6-3-15,-26 5 2 0,26-5-1 16,-24 7 0-16,24-7-3 0,-15 8 0 0,15-8 0 0,-15 4 0 0,15-4-5 16,-15 12 0-16,15-12 0 0,-19 9 1 0,19-9-1 15,-24 12 2-15,24-12 0 0,-24 8-1 0,24-8-1 0,-15 16-1 16,15-16 0-16,-15 17 1 0,15-17-1 0,-9 17 0 15,9-17 1-15,-6 19 0 0,6-19-4 0,-7 21 0 16,7-21 0-16,-9 21 1 0,9-21-2 0,-8 21 1 16,8-21 0-1,-2 21 0-15,2-21-2 0,-4 17 0 0,4-17 1 16,6 15 0-16,-6-15-1 0,6 18 0 0,-6-18-1 0,7 17 1 16,-7-17-1-16,8 16 0 0,-8-16 0 0,14 12 1 15,-14-12-3-15,19 8 1 0,-19-8-1 0,19 9 2 0,-19-9-3 16,22 7 2-16,-22-7-2 0,28 5 2 0,-28-5-2 0,24 4 0 15,-24-4 1-15,19 3 0 0,-19-3-2 16,19 2 2-16,-19-2-1 0,18 0 1 0,-18 0-2 0,13-2 1 16,-13 2 0-16,15-3 1 0,-15 3-2 0,17-4 1 0,-17 4 0 0,13-8 0 15,-13 8-1-15,17-7 1 0,-17 7-1 16,13-6 0-16,-13 6 0 0,13-8 1 0,-13 8-1 16,11-18 1-16,-11 18-1 0,13-20 1 0,-13 20-1 15,7-16 0-15,-7 16-1 0,2-21 2 0,-2 21-1 16,0-19 0-16,0 19-1 15,0-17 1-15,0 17 1 0,6-12-1 0,-6 12-1 0,4-14 1 16,-4 14 0-16,0-21 1 0,0 21-2 0,0-21 1 16,0 21-1-16,0-15 1 0,0 15 0 0,0-12-1 15,0 12 0-15,0-9 1 0,0 9-1 0,0-3 1 16,0 3 0-16,0-6 0 0,0 6-1 0,0-3 0 0,0 3 0 16,0-3 1-16,0 3 0 0,0 0-1 0,0 0 0 15,0 0 1-15,0 0-1 0,0 0 0 0,0 0 0 16,5 3 0-16,-5-3 1 0,8 12-1 0,-8-12 0 15,5 21 0-15,-5-21-1 0,8 33 1 0,-3-12-1 16,3-6 1-16,3 2-1 0,-4-3 1 0,1 2-1 16,1-1 1-16,-3-2-1 0,1 0 2 0,4 0-1 0,-3-1 0 15,-3-7-1-15,1 2 1 0,-6-7-1 0,9 8 1 16,1-4 0-16,-3-2 0 0,4 1 0 0,-3 1 1 16,3-4-1-16,-4 3 0 0,1-3 0 0,3-3 1 0,2 3-1 15,4-6 2-15,-4 3-2 0,0-4 1 0,-2-2 0 16,-2 1 0-16,1-1 1 0,-3 2-1 0,-7 7-1 15,6-12 1-15,-4 3 0 0,1 1 1 16,-3-6-1-16,2-2 0 0,-2-5 0 0,0-3 2 0,-2-5-3 16,-1-8 1-16,1 3-1 0,2 1 2 0,-4 0-3 15,2-3 1-15,-2 3-1 0,8 3 1 0,-2-2-1 16,4 2 0-16,1 2 0 0</inkml:trace>
  <inkml:trace contextRef="#ctx0" brushRef="#br0" timeOffset="2650.13">11657 1474 916 0,'0'0'0'0,"0"0"0"0,0 0 0 0,0 0 122 0,-2-5 0 0,2 5 0 0,0-3 0 0,0 3-79 0,-6 0 1 0,6 0 0 0,0 0-1 0,0 0-19 16,0 5 0-16,0-5-1 0,0 12 1 0,0-12-16 15,-2 16 1-15,2-16-1 0,0 20 1 0,0-20-6 16,0 33 0-16,0-15-1 0,0 2 2 0,2 1-3 16,4 3 1-16,-4-3-1 0,1 3 1 0,3-3 0 0,-4 0-1 15,3 0 0-15,-3-1 0 0,2 1 2 0,2 0 1 16,-3-4-1-16,7 2 0 0,-5-1 10 0,3-3-1 16,-3 3 0-16,-3-3 2 0,2-1 11 0,-2 1-1 15,0-2 1-15,-2 0 0 0,-2 3 6 0,0-4 0 0,-4 0 1 16,2 6 0-16,3-3 1 0,-7-3 0 0,4 2-1 15,3-5 2-15,1-2-6 0,-4-2 1 16,4-5-1-16,-2 9 1 0,2-9-5 0,-4 3-1 0,4-3 1 16,0 3 1-16,0-3-7 0,0 0 0 15,0 0-1-15</inkml:trace>
  <inkml:trace contextRef="#ctx0" brushRef="#br0" timeOffset="3485.25">11854 1350 1155 0,'8'-4'0'0,"-8"4"0"0,9-7 0 0,-9 7 32 16,-4-10 0-16,4 10 1 0,-2-7-1 0,2 7 10 0,0-5-1 0,0 5 1 0,0-4 1 0,0 4-41 0,0-3 1 0,0 3 1 15,0 0-1-15,0 0-3 16,0-2 0-16,0 2 0 0,0-3 0 0,0 3-1 0,-5-4 1 0,5 4 0 16,-6-8 0-16,6 8 0 0,-7-7 0 15,7 7 0-15,-13-5 0 0,13 5 1 0,-25-9 1 0,25 9-1 16,-29-3 2-16,10-1 2 0,-2 2 2 0,3 2 0 0,3 2-1 15,2 2 8-15,0-1-1 16,-2 0 1-16,-2-1-1 0,-2 2 5 0,1-1 0 0,-1 2 0 0,2-1 0 0,4 4 3 16,0-1 2-16,2-2-1 15,2-1 1-15,0 1 3 0,-1-1 0 0,1 1 0 16,0 2 1-16,-4-2 6 0,1 2 0 0,-1-2 1 0,0 4 0 0,8 3-4 16,-1 0 0-16,-1 0 1 0,-3 4 0 0,1-3-6 15,0 0 1-15,3 2-1 0,2 6 1 0,4-4-6 16,-3 4 1-1,1 0-1-15,2 3 1 0,2 0-4 0,1-1 1 16,-3 1-1-16,-3-3 1 0,1-1-3 0,-4-1 1 16,6 2 0-16,0-3 0 0,0 2-4 0,0-4 1 0,0 5 1 15,0-4-1-15,0 4-2 0,0-2 2 0,0 2-2 16,0-1 1-16,0 1-2 0,-4-4 2 0,4 1-2 16,4 1 1-16,-4-2-1 0,6-1 0 0,-1 1 0 15,-1-2 0-15,0 6-1 0,1-3 2 0,1-1-3 0,1 2 3 0,1-5-2 0,3 1 1 16,-3-3-1-16,3 1 1 0,-4-5-1 0,1 1 0 0,1-4 0 31,-3 2 1-31,1-4-2 0,4 3-1 0,2-1 1 0,0 2 1 16,6-4-1-16,0 2 0 0,-1-1 0 0,1-1 1 15,-1-1-2-15,3-4 0 0,1-1 0 0,-3-1 1 0,1-1-2 16,-1 2 0-16,0-1 1 0,-1-1 0 16,1-4-3-16,0 3 2 0,-1-3-2 0,1 0 2 0,3-3-3 15,-3-3 2-15,-1 1-2 0,1-2 2 0,-4 1-2 16,2-3 2-16,-4 1-2 0,0-2 1 0,0 2-1 15,-2-4 0-15,0 3 0 0,-3 3 1 0,-1-2-1 16,-1 1 1-16,-1-5-1 0,1 4 0 0,-4-4 1 0,2 2-1 16,-4 2 0-16,0-4 1 0,0 4 0 0,-4-4 1 15,2 2-1-15,-2 2 1 0,2-4-1 0,-3 4 1 16,3-2-1-16,-4-2 1 0,3 3-1 0,1 1 1 16,-4-2-1-16,4-2 2 0,-3 1-1 0,-1-1 2 0,-1 4 0 15,1 1 0-15,0 0-2 0,1 3 2 0,-1-3-1 16,1 2 0-16,-1 2 0 0,2 3-1 15,1 2 1-15,1-1 1 0,-4-1-2 0,1 6 1 0,-3-3 0 16,3 0-1-16,-7-3-3 0,5 4 2 0,-4 1-1 16</inkml:trace>
  <inkml:trace contextRef="#ctx0" brushRef="#br0" timeOffset="4570.18">11508 2402 1192 0,'0'0'0'16,"0"0"0"-16,0 0 0 0,0 0 95 0,-2-3-1 0,2 3 0 0,-4-4 0 0,4 4-22 0,0 0 0 0,0 0 0 0,0 0 0 0,0 0-40 0,0 0 1 0,0 0-1 16,4 0 2-16,-4 0-21 0,5 0 2 0,-5 0 0 15,6 4-1-15,-6-4-7 0,2 8 0 0,-2-8-1 16,7 12 1-16,-7-12-1 0,9 30-1 0,-5-13 1 15,6 4 1-15,-5 1 3 16,3 1 0-16,-3 4 0 0,1-2 1 0,1 1 3 0,-1 1 0 0,1-1 1 16,1-1 0-16,1 4 4 15,-2-1 1-15,1-2 0 0,3-2 0 0,2 0 4 0,0-3-1 0,-2 0 1 0,-3 3-1 16,-3-3-1-16,1 1-1 16,-4-1 0-16,2-2 2 0,1-5-3 0,3-2 0 15,-3 0 0-15,1-5 2 0,-2 2-5 0,-1-8 1 0,-3-1 0 16,2 4-1-16,-2-4 0 0,0 3 1 0,0-3 0 0,0 4 0 0,0-4-2 15,0 5 0-15,0-5-1 16,0 0 2-16,0 0-2 0,0 0 0 0,0 0 0 0,0 0 1 0,0 0-3 0,0-4 2 16,0 4-1-16,-2-5 1 0,2 5-2 0,-5-12 2 15,3-5-2-15,2-4 2 0,-4 0-1 16,4-3-1-16,4 0 0 0,-4 6 2 0,2 3-1 0,0-2-1 16,1 5 0-16,3-1 1 0,1 5-1 0,-1-1 1 15,-1 2-1-15,1-1 1 0,2-1-1 0,3 0 1 0,-4 1-1 16,1 1 1-16,-8 7-2 0,11-12 0 0,-11 12 1 15,11-9-1-15,-11 9-3 0,13-5 0 0,-7 1 0 16,7 4 0-16,0-3-2 0,0 3 1 16,3 0-1-16,-2 0 1 0,-1 3-3 0,1 1-1 0,3 1 1 15,0 4 0-15,-4-3-2 0,-4 7 0 0,1-5-1 16,-1 4 2-16,0 2-3 0,-3 2 1 0,-2-2-1 16,5 5 1-16,0 1-2 15,2 5 1-15,1-3 1 0,-1-1-1 0,-4-2-1 0,1-2 1 16,-3-1-1-16,1-2 1 0,-4-2-1 0,1 0 1 15,-3-5 0-15,0-2 0 0,0 0 0 16,-3 2 0-16,3-7 1 0,-8 12-1 0,3-3 0 16,-3 0 0-16,1-3 0 0,-4 0 0 0,-2 2 0 15,-6-1 0-15,6-2 1 0,2 1 0 0,-2-3-1 16,2 1 0-16,3-4 0 0,-3 3 1 0,0-3 0 0,1 0 0 16,-1 0-1-16,-2-3 1 0,-4-1 0 0,4-1 1 15,-3-2-1-15,-3-2 0 0,-3-5-1 0,-3-1 2 16,1-2-1-16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2T16:24:44.2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6309 8276 1030 0,'0'0'0'0,"0"0"0"0,0-4 0 0,0 4 9 0,0 0 0 16,0 0 0-16,0 0 1 0,0 0 31 0,4 0 2 0,-4 0-2 0,5-2 2 0,-5 2 19 0,2 2 1 0,-2-2-2 0,6 0 2 15,-6 0-9-15,2 0 1 0,-2 0 0 16,0 0 0-16,0 0-20 0,0-2 0 0,0 2-1 0,0 0 1 16,0 0-3-16,0-3-1 0,0 3 0 0,5 0 2 15,-5 0-5-15,11-4 1 0,-11 4 0 0,12 0 1 16,-12 0-4-16,7-1 3 0,-7 1-3 0,6-2 3 0,-6 2 0 15,13 0 0 1,-13 0 0-16,13-2 0 0,-13 2-3 0,13 0 1 0,-13 0-1 0,24 0 1 0,-5 0-3 0,5 2 1 16,-6 1 0-16,1 1-1 0,-6-2-2 0,0-1-1 15,0 1 0 1,2 2 2-16,-2-4-5 0,0 3 1 0,2-3-1 0,2 2 1 0,3-1 3 16,3 1 2-16,-5-2-2 0,3-2 2 15,1 2 2-15,4 0 1 0,-1-1 0 0,-7-1 0 0,3-5-3 0,-3 2 1 0,5 0 0 16,-3 1 0-16,4-3-2 15,1 4-1-15,-1 1 1 0,-4-1 0 16,5-1-7-16,-5 2 0 0,2-1-1 0,-9 3 2 0,-1 0-5 0,-5 3 0 0,-7-3-1 16,13 0 1-16,-5 0-3 0,-3 0 0 15,-5 0 0-15,11 0 1 0,-11 0-1 0,12 0 2 16,-12 0-1-16,7 0 0 0,-7 0-1 0,2 0 1 0,-2 0-1 16,4 0 1-16,-4 0-2 0,5 0 0 0,-5 0-1 0,2 0 2 15,-2 0-5-15,4 0 0 0,-4 0 0 16,0 0 0-16,0 0-3 0,0 0 2 0,0 0-2 0</inkml:trace>
  <inkml:trace contextRef="#ctx0" brushRef="#br0" timeOffset="396.6">6406 8561 1947 0,'-6'7'0'0,"6"-7"0"0,-5 9 0 0,5-9 47 0,5-6 0 0,-5 6 0 0,0-3 1 0,0 3 5 0,0-3 0 0,0 3-1 0,0 0 1 15,0 0-34-15,0 0 0 0,0 0 0 0,11 0 2 16,-11 0-19-16,28-4 1 0,-5 2-1 16,1 2 2-16,0-3-4 0,-1 3 0 0,1 0 0 0,4 0 1 15,-2 0-1-15,0-4 0 0,0 4 0 0,-2 4 0 16,-1-4 1-16,1 3 1 0,-4-3-1 0,5 2 2 0,-5 0 3 16,2 0 2-16,-3 1 0 0,2-3 0 0,-3 0 4 15,1 0 1-15,-1 0-1 0,1 0 1 0,3-3 4 0,-1 1 1 16,-4 2 0-16,-4 0 0 0,-6 0-1 0,-5 0 0 15,-2 0 0-15,6 0-1 0,-6 0 0 0,9 0 0 16,-9 0 0-16,4 0 0 0,-4 0 0 0,3 5 1 16,-3-5-1-16</inkml:trace>
  <inkml:trace contextRef="#ctx0" brushRef="#br0" timeOffset="1383">7874 7730 1293 0,'0'0'0'0,"0"0"0"0,0 0 0 0,0 0 115 0,0 0 0 0,0 0 1 0,0-3 0 0,0 3-51 0,0-2 1 0,0 2 0 0,-2-2 0 0,2 2-45 15,0 0-1-15,0 0 0 16,0-1 0-16,0 1-15 0,0 0 0 0,0 0 0 15,0-4 0-15,0 4-4 0,-2-3 2 0,2 3-1 16,0-4 0-16,0 4 0 0,0 0 2 0,0 0-1 0,2-1 1 0,-2 1 1 0,11-9 2 16,-11 9 0-16,25-21-1 0,-5 13 6 0,4 1-1 15,-3-5 0-15,-4 3 1 0,-4 4 2 16,-8 1-1-16,3 4 1 0,3 0-1 0,2-3 12 0,0-1 1 16,4 3 0-16,1-3-1 0,1 1 6 0,0-1 0 0,-1 4 0 15,-3 2 1-15,-4 3-3 0,1-3 1 0,-5 1 0 16,4 4 0-16,-3-2-7 0,-3 2 1 0,3 2 0 15,-1-4-1 1,2 4-3-16,-3 1 2 0,2 2-1 16,-1 0 0-16,4-1-6 0,-3-1-1 0,-3 1 1 0,1 1 1 15,-6 3-5-15,0-3 0 0,0-3 0 0,-4 0 1 16,2-1-2-16,2-1 0 0,-5 2 0 0,-1-4 0 0,-1 4-1 16,-6 1 0-16,-4 1 0 0,-2-1 1 0,0-1 1 15,-5-1 1-15,4-1-1 0,-1-2 1 0,5-1-3 0,-3 1 1 16,6-2 0-16,0-1 0 15,7 0-2-15,1 0 1 0,5-2 0 0,-13 3 0 0,13-3-3 16,-12 4 0-16,12-4 1 0,-7 1 0 0,7-1-3 0,-6 0 1 16,6 0-1-16,-5 0 2 0,5 0-4 0,0 0 2 15,0 0-1-15,3 0 0 0,-3 0-2 0,14 0 2 16,-1 2-2-16,1 3 1 0,11-1 0 0,5 1 1 16,-4 0-1-16,2 2 0 0,-2-4 0 0,-6 6 2 0,2 0-2 15,-3-2 1-15,-4 3 0 0,2 0-1 0,-4 1 0 16,4-1 0-16,-4 1 1 0,0-3-1 0,0 3 0 15,-2-3 0-15,-4-3-1 0,-1-1 1 0,-6-4-1 16,11 9 1-16,-9-2-2 0,0-2 1 0,-2-5 0 16,4 12 0-16,-3-7-1 0,-1 2 1 0,-1 2-1 15,-5-4 1-15,-7 5-1 0,0-1 2 0,-6 3-2 16,1-3 1-16,-1 3-1 0,0-4 0 0,1-1 0 16,-5 0 1-16,5-3-1 0,-1-1 0 0,4-3 0 0,-3 0 1 15,6 0-1-15,-1 0 0 0,0-3 0 0,-5 1 1 16,-5-2-1-16,-3-4 0 0,0 1 0 0,2-2 1 0,5-3-1 15,1 3 0-15,5-4 0 0</inkml:trace>
  <inkml:trace contextRef="#ctx0" brushRef="#br0" timeOffset="2200.23">8815 7599 1985 0,'2'-2'0'0,"-2"2"0"0,7 2 0 0,-7-2 41 0,4 7 1 0,-4-7-1 0,6 5 1 0,-6-5-6 0,0 0 0 0,0 0-1 16,0 0 1-16,0 0-18 0,0 0 0 0,0 0 0 0,0 0 0 0,0 0-12 0,0 0-1 15,0 0 1-15,0 0 1 0,0 0-5 0,0 0 1 16,0 0 0-16,0 0 0 0,0 0-1 0,-4 5 0 15,4-5 1 1,-7 7 0-16,7-7 2 0,-23 9-1 0,23-9 1 0,-31 17 0 0,12-8 6 0,-2 1 1 0,5-1-1 31,1-1 1-31,2-1 6 0,1 2 0 0,5-4 0 0,-4 2 0 16,-2 2 6-16,0-4 0 0,2 4 1 0,-2 1 0 16,0 2-1-16,-4 2 1 0,4 0 0 0,2-2-1 0,3 0-3 15,2 0-1-15,-1 4 0 0,1-4 1 0,-1 2-4 0,-2 1 1 0,3-3 0 16,2 2 0-16,4 5-2 0,-3-1-1 15,3-1 1-15,3 2 1 0,-1-4-4 0,4 3 1 0,-1-1-1 16,1 0 1-16,3 2-3 0,1 2 1 0,-1-5 0 16,0 1 0-16,4 0-2 0,-3-1 1 0,1 1-1 15,0-5 2-15,2 0-2 0,4 1 0 0,-4-5 0 16,2-3 0-16,1 2-2 0,-1-5 1 0,8 0 0 0,-5-2 0 16,1-2-2-16,2 0 0 0,1-1 1 0,-3-1 0 0,1-1-2 15,2-3 0-15,-3-1 1 0,-4 0 0 0,2 2-1 0,-8 0-1 16,2 2 1-16,0 0 0 0,-3-2 0 0,-1 2 0 15,-7 5-1 1,10-12 1-16,-10 12-2 0,1-9 2 16,-1 1 0-16,-1 1-1 0,1-7-1 0,-4 0 0 0,2 0 1 15,-4-5-1-15,1 2-1 0,-1-1 1 0,-1 3-1 16,-1 3 1-16,-3 3-3 0,0 4 1 0,2-2-1 16,-3 2 1-16,-1 0-2 0,0 1 1 0,-3 4 1 15,-3-3-1-15,-2 3-1 0,-1-4 0 0,2 4 0 0,-3 4 1 16,8-1-1-16,-1-1 0 0,1 1 0 0,-2 1 1 15,6-1-1-15,1-1 0 0,5 0 0 0,-1-1 0 0,6-1 0 0,-13 4 0 0,13-4 0 32,-5 9 0-32,5-9-1 0,0 3 1 0,0-3-1 0,-4 5 1 15,4-5-1-15,-4 7-1 0,4-7 1 0,-4 9 1 16,3-1-3-16,1 1 0 0,-4-2-1 0</inkml:trace>
  <inkml:trace contextRef="#ctx0" brushRef="#br0" timeOffset="2683.56">9519 7954 1758 0,'4'-6'0'0,"-4"6"0"0,8-3 0 0,-8 3 33 0,0-3 0 0,0 3 0 0,-4 0 0 0,4 0 13 0,-8 0 0 0,8 0 0 0,-13 0 0 16,13 0-20-16,-20 0 0 0,20 0 0 0,-30 6 0 16,11 3-16-16,-3 3 1 0,2-1 0 0,-1 2 0 15,-3 1-5-15,1 2 1 0,3-4-2 0,3 5 2 16,2-1 1-16,2 3 0 0,4 0 0 0,0-2 0 0,-1 1 2 15,1 1 1-15,3-4-1 16,6 2 1-16,2 1 5 0,4 3 0 0,5-2-1 0,-2-2 2 16,3-5 2-16,4 0 0 0,3-7 0 15,0 0 0-15,5-3 4 0,2-2-1 0,-2-3 1 0,2-4 0 0,0-2-1 16,2-3-1-16,-5-2 0 0,-1-1 1 0,-2-3-2 16,-1-1 0-16,-2 2 0 0,-4 3 0 0,-2-1-3 15,-3-1 1-15,-7 2 0 0,3-1 0 0,-4-1-4 16,-5 4 0-16,-1-2 1 0,-2-2-1 0,1-1-2 0,-8-4-1 15,6 4 0-15,-2 2 0 0,3 1-2 0,-5 2 0 16,2 1 0-16,0 6 1 0,0 0-4 0,1 3 1 0,-3 2-1 16,-5 2 1-16,-1 3-2 0,0 4 0 0,1-2 0 15</inkml:trace>
  <inkml:trace contextRef="#ctx0" brushRef="#br0" timeOffset="3350.09">10002 8481 1721 0,'0'2'0'0,"0"-2"0"0,0 2 0 0,0-2 61 0,2-4 0 0,-2 4 1 0,0 0 0 0,0 0 31 0,0 0 0 0,0 0 0 0,-2-3 0 16,2 3-61-16,0 0 0 0,0 0 1 16,-4 0-1-16,4 0-22 0,-2-3 1 0,2 3-1 15,-18-2 0-15,18 2-7 16,-36-7 2-16,12 5-1 0,2 2 1 0,-8 2-4 0,-2 1 0 0,1 1 0 0,1-4 1 0,4 0-1 16,-2 0 0-1,0 0 1-15,-2-4-1 0,-2 4 1 0,-3 0 1 0,1 0 0 16,-1-3 0-16,-2 1 0 0,-2 0 2 0,-4 2-1 15,0 2 1-15,-7 0 3 0,-1-2 1 0,-1-2 0 16,0 0-1-16,-4 1 4 0,-5 1 0 16,-1-4 0-16,1 3 1 0,-3-1-1 0,1 2 2 15,1 0-1-15,1-2 0 0,5-1-1 0,2-4-1 0,2 1 0 16,-4-2 0-16,0 1 3 0,0 2 0 0,2-4 1 16,7 4 0-16,1 1-1 0,5 1 2 0,-2-1 0 15,0-1-1-15,0 2-1 0,6-2-1 0,0 3 1 16,5 0 0-16,8 2 1 0,-2-3 1 0,7 3-2 15,8 0 2-15,4 3-4 0,3-3 2 0,4 0-1 16,-2 0 1-16,2 0-3 0,0 0 1 0,0 0-1 0,-4 2 2 16,4-2-3-16,0 7 1 0,0-7 0 15,4 7 1-15,-4-7-3 0,13 8 0 0,-6 1-1 0,7 0 1 0,4-1-4 16,5 1-1-16,-3-2 1 0,-3-2 1 0,-4-1-4 16,-2-1 0-16,-4-3 0 0</inkml:trace>
  <inkml:trace contextRef="#ctx0" brushRef="#br0" timeOffset="4382.64">8741 8680 1608 0,'0'-3'0'0,"0"3"0"0,3-2 0 0,-3 2 70 0,4-7 1 0,-4 7 0 0,0-5-1 0,0 5-28 0,0-8 1 16,0 8-2-16,0-6 2 0,0 6-5 0,0-3 0 15,0 3 0-15,0-2 0 0,0 2-20 0,0 0 1 16,0 0 0-16,0 0 1 0,0 0-5 0,0 0 1 0,0 0 0 0,0 2-1 0,0-2 2 15,0 10 1-15,0-10 0 16,6 28 0-16,1-4 1 0,4 6 0 0,-5-3 0 16,1 3 1-16,-5-4 1 0,2 1 0 0,1-1 0 15,3 4 1-15,-1 3-2 0,5-1 0 0,-1 1 0 0,-2 0 0 16,2 0-3-16,2 0 1 0,0 3 0 0,-2-3 0 16,1-3-2-16,-7-3 0 0,3 3-1 0,-1-8 2 0,4-1-3 0,-3-2-1 15,-1-3 1-15,-1-3-1 0,-2 0 2 0,-3-1-1 0,3-9 1 31,-4 2-1-31,0-5 0 0,2 4 0 16,-2-4 1-16,0 2 0 0,0-2-2 0,0 0 2 0,0 0-2 16,0-2 2-16,0 2-2 0,0-4 1 0,0 4-1 15,-2-8 2-15,-3-1-3 0,-1-8 0 0,-1-2 1 16,1-2-1-16,0 0-2 0,-1 0 0 0,1 1 0 16,1-1 0-16,-1 0-3 0,1 0 1 0,3 2-1 15,2 2 1-15,5 1-3 0,-3-1 1 0,4 2-1 16,-1 1 1-16,1 3-1 0,1 1-1 0,1-2 1 15,-3 0 0-15,1 5-3 0,1 2 2 0,5-1-1 0,-1-1 0 16,-2 2 0-16,2 2-1 0,2-2 0 0,4 3 2 16,2 2-3-16,-1 0 1 0,1 0 0 0,0 2 0 0,-1 3 0 15,1-2 0-15,0 6-1 0,-1-2 1 0,-3 7-1 16,2-2 0-16,1 2 1 0,-4-2 0 0,-1 0-1 16,3 3 0-16,3-2 0 0,-6-1 0 0,0 0-1 0,-2 0 1 15,2 2 1-15,-2-2-1 0,8 0-1 16,-4 2 0-16,2-2 0 0,-8 0 1 0,-3-2-1 0,-3-3 0 0,-3 0 0 15,0 0 0-15,0 0 0 16,0 0 0-16,-3 5 0 0,-5 0 0 0,-5 2 0 0,-4 2 0 16,-1-2 0-16,-1-2 0 0,-1 0 0 0,-3-2 0 15,1 1 0-15,0-3 1 0,1-1-1 0,-3-2 0 0,1 2 0 16,1-3 1-16,0-1-1 0,-2-1 0 0,3 1 0 16,-3 1 1-16,3-2-1 0,-1 1 0 0,3-3 0 15,-1-3 1-15,-3-3-1 0,3-1 0 0,-6 2 0 16,2-3 1-16,-1-5-1 0,-4 1 0 0,3-5 0 0,3-4 0 15,5-1-1-15,3-4 1 0,2-4 0 0</inkml:trace>
  <inkml:trace contextRef="#ctx0" brushRef="#br0" timeOffset="4986.17">10328 8321 1821 0,'4'0'0'0,"-4"0"0"0,5 0 0 0,-5 0 66 0,8 0 1 0,-8 0 0 0,13 0 0 0,-13 0-24 0,22 0-1 0,-22 0 1 0,28 0 1 0,-9-4-22 0,-1 2 0 0,1 1 1 15,3-1-1-15,-1 2-8 16,1-4 0-16,1-1 1 0,-1 2 0 0,2-1-3 0,-3-1 0 15,1 2 1-15,-3-3 0 0,-1 6-1 0,1 0 1 16,0-1-1-16,-1-1 2 0,1 2-2 0,0-3 1 16,-1 3 1-16,-5-4-1 0,-5 4 1 0,-3 4-1 0,-5-4 1 0,6 0-1 15,-6 0-2-15,2 0 2 0,-2 0-1 16,3 0 0-16,-3 0 1 0,2 0-1 0,-2 0 0 0,0 0 1 0,0 0-3 16,0 0 0-16,0 0 0 0,0 0 0 0,0 0-3 15,0 0 1-15,0 0 0 0</inkml:trace>
  <inkml:trace contextRef="#ctx0" brushRef="#br0" timeOffset="5333.48">10529 8490 1960 0,'0'4'0'0,"0"-4"0"16,2 1 0-16,-2-1 40 0,-2 4 1 0,2-4-1 15,0 7 1-15,0-7 2 0,-5 3 2 0,5-3 0 0,0 5 0 16,0-5-5-16,0 0 1 0,0 0-1 16,0 0 2-16,0 0-24 0,5 0 0 0,-5 0 0 0,13 0 1 0,-13 0-8 15,32 0 1-15,-32 0-1 0,30-5 2 16,-30 5-2-16,26-3 1 0,-26 3 0 0,30-4 0 15,-30 4-1-15,26 0 1 0,-26 0 1 16,31 0-1-16,-31 0 1 0,36 0-1 0,-36 0 0 0,32-5 1 0,-32 5-2 0,33-3 0 16,-33 3 0-16,30-4 2 15,-30 4-2-15,30-3 1 0,-30 3 0 0,31-4 1 0,-31 4-2 16,26-2 0-16,-26 2 0 0,23-3 1 0,-23 3-8 16,15-3 1-16,-15 3-1 0</inkml:trace>
  <inkml:trace contextRef="#ctx0" brushRef="#br0" timeOffset="5966.78">11364 7813 1569 0,'6'-3'0'0,"-6"3"0"0,11-5 0 0,-11 5 40 0,5-9-1 0,-5 9 0 0,4-10 1 0,-4 10 10 0,9-11 2 0,-9 11-1 0,13-10 1 0,-13 10-30 0,12-5 2 0,-12 5-2 16,22 3 2-16,-22-3-17 0,34 9 1 0,-34-9-2 15,31 14 2-15,-31-14-6 0,24 22 1 16,-24-22-1-16,27 21 1 0,-14-4-1 0,0 1 1 16,-2 1-1-16,0-7 1 0,-4 5 5 0,1-3 0 15,-3 2 0-15,-3-1 1 0,2-3 7 0,-4-3 0 0,0 3 0 16,-4-3 1-16,2 3 4 16,1 0 2-16,-5-2-1 0,-3 1 1 0,-4-1 0 0,-2 0 1 0,2-1-1 15,2-4 1-15,3-1 1 0,3-1 0 0,5-3 0 0,-10 2 1 16,10-2 0-16,0 0-1 0,0 0 1 0,-2 0 0 15,2 0-3-15,-2 0-1 0,2 0 0 0,2 0 2 0,-2 0-5 16,8 0 0-16,-8 0 0 0,9 7 1 0,4-4-5 16,6-3 1-1,-1 4-1-15,7 1 1 0,-5-2-5 0,1 6 1 16,1 0-1-16,-2-2 1 0,5 1-4 0,-3 3 0 0,-3 1 0 16,-1 3 1-16,-5-3-3 0,0 4 1 0,-1-2 0 15,-5 1 1-15,0-1-4 0,-1 4 2 0,0-3-2 16,-1 1 2-16,-3-4-2 0,-2-3 1 0,-2 3-1 15,-3-4 2-15,-1 4-3 0,-1 2 2 0,-5-2-2 0,-1-1 2 0,-5-3-2 0,-6 1 0 0,3 0 1 16,-3-6 0-16,0 1-1 16,-2 1 0-16,1-5 0 0,1 0 1 0,-2-4-2 0,-2-1 0 0,4 2 0 31,3-6 2-31,5 2-2 0,1 2 0 0,2-4 1 16,0-3-1-16,1-3-2 0,5 1 0 0,-2-5 0 15</inkml:trace>
  <inkml:trace contextRef="#ctx0" brushRef="#br0" timeOffset="6667.6">12244 7748 1784 0,'0'-2'0'0,"0"2"0"0,-4-7 0 0,4 7 36 0,4-7 0 0,-4 7 0 0,3-2-1 0,-3 2 27 0,4 0 1 0,-4 0 0 16,2 0 0-16,-2 0-38 0,0 0 1 0,0 0 0 16,0 0 0-16,0 0-19 0,0 0-1 0,0 0 1 0,0 0 1 15,0 0-4-15,0 0 2 0,0 0 0 0,0 0-1 16,0 0 1-16,-2 0 0 0,2 0-1 0,-6 4 2 0,6-4 1 16,-7 9 1-16,7-9 0 0,-22 13 0 0,3 3 4 15,-2-2 2-15,5 5-1 0,1-5 1 16,4 0 1-16,3-1 0 0,-1 3 1 0,5-4 0 0,-2 0-1 15,6 5 1-15,-3 1-2 0,1 3 2 0,2 3 3 0,-6 2 1 16,4-2-1-16,-3 0 0 16,1 0 2-16,2-1 1 0,-1-1-1 0,3 1 2 0,3 1-3 0,-1 4 1 15,7-7-1-15,-1 1 0 0,5-1-3 0,4 0 1 16,-4-2-1-16,0-4 1 0,2-1-4 0,0-2 1 16,3 0-2-16,-3 0 2 0,2-6-5 0,2 1 0 15,-5-7 0-15,3 0 2 0,-4 0-4 0,4-4 0 16,-2 4 0-16,7-5 1 15,-3-2-3-15,1-2 0 0,-1-3 1 0,0-2 0 0,-6 0-1 16,-2 1 0-16,0 1-1 0,-3-4 1 0,-1 2-1 16,-1 2-1-16,-1 0 1 0,-5-2 1 0,2 0-3 0,-2 0 1 0,-2-1-1 15,-5 1 2-15,1-3-3 0,-5 1 2 16,0 4-2-16,1 0 1 0,-1 5-1 0,0 2 0 16,-2 1 0-16,0 3 1 0,-6 1-2 0,-3 0 0 0,2 1 1 0,-1 6 0 15,-1-2-2-15,-4 4 1 0,0 1 1 16,1 1-1-16,1 1-1 0,0 3 1 15,3-2-1-15,5-5 1 0,3 4 0 0,-4-6-1 0,4 2 0 0,5 3 1 16,3-6-1-16,5 0 0 0,0-5 0 0,-2 7 1 16,2-7-2-16,0 3 0 0,0-3 0 0</inkml:trace>
  <inkml:trace contextRef="#ctx0" brushRef="#br0" timeOffset="7078.82">12890 8007 2023 0,'0'4'0'0,"0"-4"0"0,4 0 0 0,-4 0 38 0,4-4 0 0,-4 4 0 0,-6 4 2 0,6-4 11 0,-8 5 2 0,8-5-1 15,-26 16 0-15,8-3-21 0,-3 6-1 0,3-3 0 16,1 1 0-16,2-5-24 0,0 6 1 16,2-3 0-16,2 3-1 0,5-3-1 0,4 2-1 0,2-1 1 15,0-2 0-15,6-2 0 0,1-7-1 0,-1 2 1 0,0 2 0 0,7-6 0 16,-4 2 1-16,4 1-1 0,4-3 1 16,3-3 2-16,3-2 1 15,-3 1-2-15,-3-1 2 0,0-2 8 0,-1-1 0 0,-1 2 0 0,-2-6 1 0,-7 4 0 16,0 1 1-16,1-6-1 0,-5 1 1 15,2-1 0-15,-4 0 0 16,0-1 0-16,0 1 0 0,-6-4-3 0,2 2 0 16,-1-4-1-16,-3 1 2 0,1 1-3 0,-1-3-1 0,-3 1 1 15,4 0-1-15,-4 3-3 0,3 1 0 0,-1-1 0 16,3 1 2-16,2 4-5 0,-1-1 2 0,-4 0 0 16</inkml:trace>
  <inkml:trace contextRef="#ctx0" brushRef="#br0" timeOffset="7833.4">13283 8679 1394 0,'2'1'0'0,"-2"-1"0"0,4 4 0 16,-4-4 103-16,0-4 0 0,0 4-1 0,-2 0 1 0,2 0-19 0,-4 0 0 0,4 0 1 0,-15 7-1 0,15-7-45 0,-33 6 1 0,9-3 1 0,-4 1-1 0,-4-1-22 16,-5 2 0-16,-1-3 0 15,3 1 0-15,1 1-9 0,1-4 0 0,-1 3 0 0,-1-3 0 16,-2 2-6-16,-2-2 1 0,-4 0-1 0,0 0 0 16,-2 0 2-16,-5 0-1 0,-4 0 1 0,2-2 1 0,-4 2-1 15,4-3 2-15,-4-2 0 0,-2 1-1 0,-4-1 9 16,-1 0-1-16,3 0 1 0,5 1 0 0,2 2 2 0,3 2-1 15,0-3 1-15,1-2 1 0,-1 1 1 0,0-1 1 16,1 2 1-16,5 3-1 0,3-4 1 0,1 1 0 0,-1 1 1 16,8 2-1-16,1 0-1 0,2-2 0 0,6 2 1 15,4 0-1-15,1 0-6 0,2 0 1 0,6 0 0 16,5 0 0-16,6 0-3 0,-9 0-1 0,9 0 0 16,-4 0 0-16,4 0-2 0,-1 0 0 0,1 0 0 15,-6 0 0-15,6 0-2 0,-2 0 1 0,2 0 0 16,0 0-1-16,0 0-1 0,0 2 1 0,0-2 0 15,4 9-1-15,-4-9 0 0,4 1-1 0,-4-1 1 0,5 4 1 16,-5-4-2-16,8 7 1 0,-3-6 0 0,1 3-1 16,-6-4 0-16,5 3-1 15,-5-3 1-15,4 0-1 0,-4 0-2 0,4 0 2 0,-4 0-1 0,5-3 1 0,-5 3-4 16,2-7 1-16,-2 7 0 16</inkml:trace>
  <inkml:trace contextRef="#ctx0" brushRef="#br0" timeOffset="9098.59">12203 8985 1972 0,'0'0'0'0,"0"0"0"0,0 0 0 0,0 0 54 0,0-3 0 0,0 3 0 0,0-2 0 0,0 2 12 0,0 5 1 0,0-5 1 0,0 4-1 0,0-4-27 15,5 0 2-15,-5 0-2 0,6 0 2 0,-6 0-25 16,5 5 1-16,-5-5-2 0,8 15 2 0,-8-15-8 16,18 26 1-16,-10-8-1 0,-3 1 0 0,-1-2-1 0,-2 4 0 15,4 1 0-15,-5 4 0 0,3-2 1 0,2 2 1 16,-4-1-1-16,3-1 1 0,-3 0 2 0,2 2 0 15,1-5 0-15,-3-2 0 0,4 0 2 0,-6-4-1 16,5 3 1-16,-3-3 0 0,2-3 3 0,-4 0 0 16,2-3 0-1,0-2 0-15,1 2 0 0,3-1 0 0,-4 1 0 0,2 0 1 16,-4-2-2-16,2-2 0 0,-2-5 0 0,5 12 0 0,-5-12-7 16,6 3 0-16,-6-3 0 0</inkml:trace>
  <inkml:trace contextRef="#ctx0" brushRef="#br0" timeOffset="9650.56">13471 8532 1470 0,'-3'3'0'0,"3"-3"0"0,0 9 0 0,0-9 99 0,3 0 1 0,-3 0 0 0,2 0 0 0,-2 0-27 0,0 0 0 0,0 0 0 0,0 0 0 0,0 0-43 16,0 0 0-16,0 0 1 0,13-5-1 15,-13 5-21-15,23-4 1 0,-5 1 0 0,5-1 0 0,3 2-9 16,0-1 2-16,-2-2-2 0,-2 1 1 0,-7 1-2 0,0 1 1 16,0 0-1-16,2 1 1 0,3-3-1 15,1-1 0-15,-2 3 0 0,-1 1 0 0,-1 1 3 16,0-4-1-16,-2 4 0 0,-2 0 1 0,-2 0 7 0,0 4 1 16,-4-3-1-16,1-1 0 0,-8 0 7 0,11 0 1 15,-11 0 0-15,11 2-1 0,-11-2 1 0,11 9 0 0,-11-9 0 16,10 3 1-16,-10-3-5 0,3 7 0 0,-3-7 1 15,4 4 0-15,-4-4-9 0,4 3 2 0,-4-3 0 16</inkml:trace>
  <inkml:trace contextRef="#ctx0" brushRef="#br0" timeOffset="9966.14">13576 8758 1884 0,'3'0'0'0,"-3"0"0"0,10-3 0 0,-10 3 29 0,4-4 0 16,-4 4 0-16,18-1 0 15,-18 1 5-15,39 0 1 0,-16 0 0 0,-10-4-1 0,-2 3-18 16,-2-1 1-16,2 2 0 0,1 0 0 0,1-2-14 15,-2 2 0-15,2 0 1 0,0 0-1 0,-4 0 0 0,2 0 2 16,1 0-1-16,-1-3 1 0,-4 3 3 0,1 0 1 0,-1 0 0 16,2 0 0-16,-1 0 2 0,3 0 1 0,0 0 1 15,2 0-1-15,-3-4 4 0,1 2 0 0,0 2 1 16,-6 0 0-16,-5 0-1 0,10 0 1 0,-10 0-2 16,9 0 2-16,-9 0-1 0,2 0 0 0,-2 0-1 0</inkml:trace>
  <inkml:trace contextRef="#ctx0" brushRef="#br0" timeOffset="10601.02">14213 8291 1821 0,'2'-3'0'0,"-2"3"0"15,7-6 0-15,-7 6 37 0,6-12 1 16,-6 12-1-16,7-8 1 0,-7 8 12 0,15-2 0 16,-15 2 1-16,13-2-1 0,-13 2-22 0,15 0 1 0,-15 0 0 15,23 0 1-15,-23 0-20 0,37 5 1 0,-19 1 0 31,-3 1 0-31,4-1-6 0,3 3 1 0,-3-4-1 0,-8 2 1 0,-2 2-2 0,-1 1 2 0,1 1-2 0,-3-3 2 16,-2-3 0-16,1 2 0 0,1 2 1 0,-3-2 0 16,-1 3 2-1,0 1 0-15,-2-1 0 0,-2 1 1 16,0 1 1-16,-3 1 0 0,-4-4 0 0,1 0 1 16,1-1 0-16,1-1 0 0,6-7 1 0,-7 12-1 0,7-12 0 15,-8 4 1-15,8-4-1 0,-9 5 2 0,9-5-2 16,-11 7 1-16,11-7 1 0,-4 5-1 0,4-5 0 15,0 4 0-15,0-4 1 0,-6 1-1 0,6-1 0 0,-3 0 1 16,3 0-1-16,0 0 1 0,0 0-4 0,0 0 1 16,0 0 0-16,3 0 1 0,-3 0-2 0,12 2 0 15,-3 3 0-15,2 1 0 0,4 0-2 0,2-2 1 0,1 3-1 16,1 3 1-16,-2-1-4 0,1-2 2 0,-5 3-1 16,-3 1 0-16,-1-1-1 0,-2 0-1 0,-1 2 1 15,0 6 0-15,-1-1-1 0,-3 4 0 0,2 0 0 16,0-4 0-16,-1-2-2 0,3 1 2 0,-6 0-1 15,0-3 1-15,-4 0-2 0,-1-5 0 0,-1 4 0 16,2-5 1-16,-5 2-2 0,1 0 1 0,-5-1 0 16,-3 1 0-16,-3-2-1 0,-5-2 2 0,1-2-2 15,-1-1 1-15,6 0-1 0,-1-2 1 0,0-2 1 16,1 0-1-16,-1 1 0 0,0-1 0 0,1-1 1 0,-1-1-1 16,6-1-1-16,0 0 0 0,2-2 0 0,3 2 0 15,3-4-1-15,-1 0 0 0,1-3 0 0</inkml:trace>
  <inkml:trace contextRef="#ctx0" brushRef="#br0" timeOffset="11200.98">15126 8175 1583 0,'2'0'0'0,"-2"0"0"0,4 0 0 0,-4 0 46 0,0 0 1 0,0 0 0 0,0 0 0 0,0 0-2 0,0 0 0 0,0 0 0 15,0 0 0-15,0 0-24 0,0 0 1 0,0 0-1 0,0 0 1 16,0 0-17-16,0 0-1 0,0 0 1 0,-2 9 0 0,2-9-4 16,-4 12 2-16,4-12-2 0,-15 29 1 0,6-8-2 15,-4-4 1-15,-4 2 0 0,0 0 0 0,0 1 4 16,-1-5 1-16,-1 4-2 0,0 0 2 0,3 2 6 16,3-4 0-16,2 2 1 0,-1 2 0 0,3 2 8 0,-2-3 1 15,3 1-1-15,3 0 0 0,-5 1 4 0,3 3 1 16,1 1-1-16,3-6 0 0,5 1 3 0,-1 0 2 15,5-2-2-15,3-2 1 0,6-3-6 0,2-2 2 16,2-1 0-16,1-3 0 16,4 1-2-16,2-6 1 0,1 2-1 0,-3-1 1 15,-2-2-2-15,2-2 1 0,-1-2-1 0,-3-2 2 0,-1-2-4 16,-2-1 1-16,-1 0-1 0,1 0 2 0,-4 2-3 0,-2-4 1 16,-1 2-1-16,-5-2 1 0,-1 1-3 0,-2-1 1 15,-2 0-1-15,-2-3 1 0,-2-7-6 0,-1 0 2 16,-3 4-2-16,1-1 1 0,-8 4-1 0,0 2-1 0,2 3 0 15,0 1 1-15,-2 3-5 0,2 3 1 0,-2 0-1 16,2 0 1-16,-4 0-4 0,0 2 2 0,1 5-2 16,-3-2 2-16,-1 3-5 0,-3 3 0 0,5 1 0 15,3-3 0-15,5-1-1 0,5-1 0 0,5-7 0 0</inkml:trace>
  <inkml:trace contextRef="#ctx0" brushRef="#br0" timeOffset="11567.23">15601 8532 2035 0,'4'5'0'0,"-4"-5"0"0,0 10 0 0,0-10 36 0,-8 5 1 0,8-5-1 0,-5 9 1 0,5-9 23 0,-17 19-1 0,17-19 0 0,-24 16 2 0,24-16-25 15,-34 17 1-15,34-17-1 0,-28 22 1 0,28-22-24 0,-13 32 2 16,13-32 0-16,-5 22-1 0,5-22-7 0,0 16 1 16,0-16-1-16,3 12 0 0,-3-12 0 0,12 5 0 0,-12-5 0 15,26 7-1-15,-2-5-1 0,0-1 0 0,2 1 0 16,-2-2 0-16,-5-5-1 0,0-2 0 0,-1 2 0 16,1-4 0-16,-4 1-2 0,2-3 2 0,-2 1-1 15,-4-2 1-15,-4 0 0 0,-3-1 1 0,-2 1-1 0,-2-2 1 0,-2 4 0 31,-2 1 2-31,-1-3 0 0,-3-3-1 0,-3-3 1 16,-2 1 1-16,-2-2 0 0,-2 2 0 0,2-1-2 16,-3 3 2-16,-5 1-1 0,5 2 1 0,-3 3-1 15,-3 2-1-15,0 2 1 0,0-3 0 0,-1 4-6 0,1-1 0 16,4 1 0-16</inkml:trace>
  <inkml:trace contextRef="#ctx0" brushRef="#br0" timeOffset="12850.62">15799 7739 1394 0,'-2'4'0'0,"2"-4"0"0,-10 1 0 0,10-1 39 0,-13 2 0 0,13-2 0 0,-20 0 0 0,20 0 0 0,-37 0-1 0,37 0 0 16,-32-2 0-16,32 2-17 0,-34-1 2 0,34 1-2 0,-39 0 2 15,15 0-16-15,-6 0 1 0,2 0 0 16,-3 0 1-16,1 0-4 0,0 0 0 0,-2 0 1 0,-1 0-1 0,3 0 9 16,-2 3 0-16,-3-1 0 15,-1-2 0-15,-1-2-1 0,-2-1-1 0,0 3 1 16,-4 0-1-16,2 0 8 0,-2 1 1 0,2-1 1 16,-2-1-1-16,-3 1 5 0,1-4 0 0,0 1-1 0,1-1 2 0,-5 2 1 15,1-3 2-15,1 2-1 0,4-1 0 16,1 4-3-16,1-3 1 0,1-1 0 0,3 3 0 0,5-5-5 0,1 3 2 15,-1 0-2-15,4-1 2 0,0 2-5 16,0 1 0-16,4-1 0 0,4 2 0 0,3-4-7 0,2 4 1 16,2 0-1-16,2 0 1 0,3 0 0 0,3 4-1 15,5-4 0-15,-12 2 1 0,12-2-2 0,-7 3 1 0,7-3 1 16,-7 4-1-16,7-4-1 0,-6 3 0 0,6-3 1 16,-11 10-1-16,3 1-1 0,-1 3 1 0,2 1-1 15,5 2 2-15,2 3-2 0,0 0 0 0,0-2 0 16,0-1 0-16,0 2-2 0,3-2 1 0,-1-1-1 15,0 5 1-15,0-4-1 0,2 4 0 0,-4-4 0 0,2 4 1 16,-2 3-2 0,-2 0 1-16,2 0 0 0,2 1 0 0,1 1-3 0,-3 0 1 15,2 1-1-15,0-1 1 0,0 5-1 16,0 2 0-16,0 0 1 0,1-2-1 0,-3 2-1 0,2 0 0 16,2-2 1-16,-4 2-1 0,0-4 1 0,0-1-1 0,-4 3 1 0,2 2 0 0,2 4 1 15,-3-3 0-15,1 1-1 16,0-2 1-16,2-4-1 0,0 0 2 0,-2-4 0 15,0 1 0-15,0 1-1 0,-1-4 2 0,1-1-1 16,4-1 1-16,1 0-2 0,1-4 2 0,-2-3 0 0,-2 0 0 16,-2 0-2-16,0-2 0 0,0 0 0 0,2-5 1 15,0 0-4-15,0 0 0 0,0-7 1 0,0 8-1 0,0-8-2 16,0 12 0-16,0-5 1 0,2-1 0 0,2-1-1 16,0 2 0-16,-4-7 0 0,5 12 0 0,-5-12-1 0,13 8 1 15,-3-4 1-15,-1 1-1 0,2-1-1 0,2-3 0 0,4 3 0 31,1-1 0-31,1-1 0 0,2 0 0 0,1-1 0 16,0 1 0-16,1 0 0 0,1-2 0 0,4 0 0 16,2 0 0-16,1 0 0 0,5 0 0 0,3 3 0 15,2 1 0-15,4 4-1 0,3 3 1 0,0 1 0 0,3-2 0 0,1 1-2 0,2 1 2 0,2 0 0 0,2-2 0 16,1 1-1-16,-1-1 0 0,2-1 0 0,-4-1 1 16,-1 1-1-1,1 0 0-15,-2-2 0 0,-1 1 1 0,-1-4-1 0,-2 1-1 0,-2-2 1 16,-3-1 0-16,-2-2-1 0,-2-2 1 0,-4-1-1 15,-5-2 0-15,0-2 0 0,-6-2 1 0,0-3 0 16,2 0 0-16,-4-2-1 16,0 0 0-16,-1 0 1 0,-1 1 0 0,-2-1 0 0,-1 2 0 15,-2-2 0-15,-6-2 0 0,-2 2-2 16,-1-5 2-16,-3-1-1 0,1-1 1 0,-2 3 0 0,-1-6 0 16,-1 2 0-16,0-1 0 0,-2 1-1 0,-4-2 1 15,3-1 0-15,1 1 1 0,0 0-1 0,0 1 1 16,-2-1-1-16,2-4 1 0,-4 2-1 0,2-6 1 15,-2 2 0-15,-1-3 0 0,-5 0-1 0,-3 1 1 16,2-5 0-16,4 3 0 0,-4 1-1 0,3-4 1 16,-5 1 0-16,-2-2 0 0,0 0 0 0,-3 2 0 0,-1-4 0 15,2 0 0-15,-1 0 0 0,-1 2 0 0,4 2 0 16,-4-2 0-16,1 3 0 0,-1 4 1 0,4-2-1 16,2-3 1-16,4 1 0 0,3 2 0 0,-1 0 0 15,1 0 0-15,3 2 0 0,3 2 1 0,0 3-1 16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2T16:32:05.95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19564 7833 476 0,'-2'-2'0'0,"2"2"0"0,-1-2 0 0,1 2 2 15,3 0 0-15,-3 0-1 0,0-3 1 0,0 3 7 0,-2 0 1 0,2 0-1 0,0 0 1 0,0 0 14 0,0 0-1 0,0 0 1 0,0 0 1 0,0 0-5 16,-1 0 0-16,1 0 0 0,0-6 2 0,0 6-8 0,0 0 2 16,0 0 0-16,0-3-1 0,0 3-2 0,0 0 0 15,0 0 1-15,0-4-1 0,0 4-1 0,0 0 1 16,0 0-1-16,0-1 2 0,0 1-1 0,0-4 1 15,0 4-1-15,0 0 2 0,0 0 12 0,0 0-1 0,0 0 1 16,0-3 1-16,0 3 11 0,5 0 0 0,-5 0-1 16,8 0 1-16,-8 0 10 0,7 0-1 0,-7 0 0 15,15 0 1-15,-15 0-5 0,15 0 1 0,-15 0 0 16,20-5 0-16,-20 5 2 0,23-4 0 0,-23 4 0 16,26-3 2-16,-8 3-14 0,1-4 2 0,0 3-1 15,1-1 1-15,3 0-5 0,-5 2 0 0,3-3 0 16,-3 1 0-16,-1 0-5 0,-4 0 1 0,4 2-1 15,3 0 1-15,5 0-3 0,3-3 0 0,-1-1-1 16,-4 3 2-16,-1-1 3 0,1 0 1 0,-1 2-1 0,2 0 0 16,2 0-1-16,2 0 0 0,-2 0 0 0,4 0 0 15,-2 0-2-15,6-3 0 0,-1 1 0 0,-1 0 0 16,-1 1-5-16,-1 1 0 0,2-4 0 0,0 4 1 16,-1 0-4-16,3 0 0 0,-4-3-1 0,-1 1 1 0,-1 0-4 15,0 1 1-15,2 1-1 0,2-4 1 0,1 4-2 16,1 0 1-16,-2 0-1 0,-1 4 2 0,1-4-5 15,1 0 1-15,-5 0 0 0,4 0 0 0,-2 0 0 0,0-4-1 16,0 4 0-16,-1 4 0 16,3-4-2-16,3 0 1 0,1 0-1 0,-3 0 0 15,3 0-1-15,1 0 1 0,0 0-1 0,-1 0 1 0,-3 0-2 0,1 1 2 16,-3 3 0-16,1-1 0 0,0-3-2 0,0 0-1 16,1 0 1-16,4 0 1 0,2 0-3 15,2-3 2-15,-1 3-1 0,-3 0 1 0,-2 0-2 16,-1 0 2-16,-1 0-2 0,1-2 2 0,-1 2-3 0,-3 0 2 15,6-2-2-15,3 1 2 0,4 1-2 0,1 0 1 16,-1 0-1-16,-2 0 0 0,0 0-1 0,0 0 2 0,-2 0-2 16,0 0 1-16,1 1 0 0,-1 1-1 0,0 0 0 15,2 1 0-15,0-3 0 0,2 4 0 0,-1-4 0 16,-1 1 0-16,0 1-1 0,0 0 1 0,0 1-1 16,-1-3 1-16,-1 2-1 0,0 0 0 0,2-1 0 0,-2-1 2 15,4-1-2-15,0-1 0 0,-1 2 0 0,-1 2 0 16,0 3 0-16,-1-2 0 0,-1-3 0 0,0 2 0 15,0-2 1-15,0-2-1 0,2 2 0 0,4-3 0 0,1 3 0 16,5-4 0-16,-3 3 0 0,-3-1 0 0,-2 2 1 16,-4 2-1-16,0-2 0 0,2-2 0 15,4 0-1-15,1-3 1 0,1 3-1 0,-2 2 1 0,-1 0-1 16,5-1 0-16,-3 1 0 0,-1 0 1 16,0 0-1-16,-2 0 0 0,1 0 0 0,3 0 1 0,1 0-1 0,1-4 0 15,-3 4 0-15,-1 0 2 0,2 0-2 0,-3 4 1 16,1-3-1-16,2 1 1 15,1 0 0-15,-1 1 0 0,-1-3 0 0,1 2 0 0,1 0 0 16,3-1 1-16,-3 3-1 0,-3-4 1 0,1 3-1 0,1 1 1 0,0-2 1 16,1 1-1-16,2-3-1 0,1 0 0 15,-5 0 0-15,1 0 1 0,-2 0 0 0,-3 0-1 16,-1 0 0-16,2 0 0 0,-2 0 0 0,0 0 0 0,2 0 0 16,2 0 0-16,3 0-1 0,3 0 1 0,-1 0 1 15,-4 0-1-15,-3 0-1 0,-2 0 1 0,0 0 0 16,2-3 0-16,0-1-1 15,2-1 1-15,-1 1 0 0,1 4 0 0,2 0-1 0,1 0 2 0,-1 0-2 0,-4 0 1 16,-2 0-1-16,0-1 0 0,0-1 0 0,3 0 1 16,3 2-1-16,1 0 0 0,-1 0 0 0,-2 0 1 15,-3 0-1-15,-1 2 0 0,0 0 0 0,0-2 1 0,0-2-1 16,-1 0 0-16,-1 2 0 0,4 0 0 0,1 0 0 16,5 2 0-16,-5 1 0 0,-1 1 0 0,-4-1 0 15,1-1 0-15,-1 2 0 0,0-1 0 0,2-3 0 16,2 0 0-16,22 0 0 15,-17 0 0-15,-3 2 0 0,-4-2 0 0,-4 2 0 16,1-1 0-16,1 3 0 0,0-1 0 0,4-3 0 0,-1 0 0 16,1 0 0-16,0 0 0 0,0 0 0 0,-2 0 0 15,4 4 0-15,-2-3 0 0,-8 3 0 0,0-4 0 0,1 0-1 16,-1 0 1-16,-3 0 0 0,0-4 0 0,1 4-1 16,-1-1 1-16,11 1 0 0,-4 0 0 0,0 5-1 0,-2-5 1 0,-1 3 0 15,-1-3 0-15,-1 0-1 0,-1 0 1 16,-3 2-2-16,0-2 2 0,-2 2-1 0,0-2 0 15,9 0 0-15,-2 0 1 0,1 0-4 0,1 0 0 0,-7 1 1 16,0 3 0 0,-1-4-2-16,1 3 2 0,-2 3-1 0,0-6 1 0,0 3 0 0,0-3 0 0,2 2 0 0,-2 0 1 15,0-1-5-15,0-1 1 0,5 0 1 0,1 0-1 16,1-1 1-16,0-1 0 0,-7 2-1 0,0 0 2 16,0 2 2-1,-2-1-1-15,-3-1 1 0,-1 0 0 0,-1 0 0 16,-1 0 1-16,4-1-1 0,1-1 1 0,-1 2-1 0,0-2 1 15,-5 2-1-15,-3 0 1 0,1-3-2 0,0 3 1 0,9-4 0 0,-2 2 1 0,1 1-3 0,-1-1 2 32,-6 2 0-32,1 0 0 0,1 0-1 0,-1-4 1 15,-8 4 0-15,0-1 0 0,-1-1-1 0,-1 0 2 16,-1 2 0-16,-1 0 0 0,0 0-1 0,1-3 1 16,-1 3 0-16,1-4-1 0,-1 3 1 0,1-1 0 15,-8 2 0-15,11-2 1 0,-11 2-1 0,9-3 1 0,-9 3-1 16,4 0 1-16,-4 0-1 0,4-4 1 0,-4 4 0 15,3-3 0-15,-3 3-1 0,0-2 1 0,-1-7 0 16,-5 2 0-16,-1-1-2 0,-5-1 2 0,-8-3 0 16,-1-2 0-16,1 7 0 0,1-1 0 0,1 1 0 15,-3 2 0-15,1-4 0 0,-3 2 0 0,5 2 0 16,-1-4 0-16,2 2 0 0,0 2 0 0,8 0 0 16,0 1 0-16,1 1 0 0,1-4 0 0,7 7 0 15,-11-10 0-15,11 10 0 0,-11-11 0 0,11 11 0 16,-12-5 0-16,12 5 0 0,-7-9 0 0,7 9 0 0,-8-3 0 15,8 3 0-15,-3-4 0 0,3 4 0 0,-4-1 0 16,4 1 0-16,-4-4 0 0,4 4 0 0,0 0 0 0,0 0 0 16,0 0 0-16,0 0 0 0,10 4 0 0,-3-3 0 15,2 6 0-15,19 5 0 0,-3 1 0 0,-1 0 0 0,0 0 0 16,-5-1 0-16,1 0 0 0,1 0 0 16,-1-3 0-16,-5 3 0 0,0-4 0 0,-2 4 0 0,-2 1 0 15,-5-8 0-15,-1 2 0 0,-1 1 0 0,0 1 0 16,-1 3 0-16,-1 2 0 0,0 0-1 0,0 0 1 15,-2 3 0-15,-2 2 0 0,-2-2-1 0,1-3 1 0,-3 5-1 16,1-3 1-16,-3 1-1 0,1-1 1 0,-8 4-1 16,-4-1 1-16,-3 0-1 0,-4-3 1 0,-10 3-1 15</inkml:trace>
  <inkml:trace contextRef="#ctx0" brushRef="#br0" timeOffset="1068.09">19704 7516 590 0,'0'0'0'0,"0"0"0"16,0 0 0-16,0 0 1 0,4 0 1 0,-4 0-1 0,7-5 2 0,-7 5 17 0,10-4 1 0,-10 4-1 0,16-3 2 0,-16 3 16 0,8-4 0 15,-8 4 0-15,7-3 1 0,-7 3 1 0,8 0-1 16,-8 0 0-16,3-2 2 0,-3 2-15 0,4 0 3 16,-4 0-1-16,4 0 0 0,-4 0-4 0,4 0 2 15,-4 0 0-15,3 0 0 0,-3 0-5 0,0 0 1 16,0 0 1-16,0 0-1 0,0 0 0 0,-3 2-1 0,3-2 0 16,-10 12 2-16,10-12 6 0,-22 21 0 0,22-21 0 15,-24 27 1-15,24-27 11 0,-23 21 1 0,23-21-1 16,-13 16 1-16,13-16-3 0,-11 8 0 0,11-8 0 15,-9 12 1-15,9-12-4 0,-15 13 0 0,15-13-1 16,-17 17 1-16,17-17 2 0,-20 21 1 0,20-21-1 16,-17 17 1-16,17-17-5 0,-11 10 1 0,11-10-1 0,-13 11 1 15,13-11-7-15,-12 12 1 0,12-12 1 0,-7 12-1 16,7-12-6-16,-8 12 2 0,8-12 0 0,-5 9-1 16,5-9-1-16,-4 10 0 0,4-10 0 0,2 10 0 0,-2-10-4 15,6 11 0-15,-6-11 1 0,3 10-1 16,-3-10-3-16,6 11 1 0,-6-11 0 0,9 12 0 0,-9-12-4 15,23 17 2-15,-23-17-1 16,31 23 0-16,-12-10-3 0,0 5 2 0,-3-6-1 0,1 2 0 0,-2-2-3 16,-2 0 1-16,2-3 1 0,2 3-1 0,1-4-3 15,3 3 1-15,-3-1 0 0,-1-1 1 0,-2-1-1 0,-4 3 0 16,2-3 0-16,0-1 1 0,-1 0-3 16,-1 0 1-16,0 0 0 0,-2 0 1 15,2 3-2-15,1-1 2 0,-1 3 0 0,-2-3 0 0,0-1-2 0,1 1-1 16,-1 0 1-16,-1 1 1 0,-3-1-4 0,-5-4 1 0,0-5 0 15</inkml:trace>
  <inkml:trace contextRef="#ctx0" brushRef="#br0" timeOffset="4080.25">22786 3328 1168 0,'-2'7'0'0,"2"-7"0"0,-2 0 0 0,2 0 18 0,4-7 0 0,-4 7 0 0,0-5 0 0,0 5 5 0,0 5 1 0,0-5-1 0,0 15 1 0,0-15 5 0,0 30 1 0,0-9 1 16,0-4-1-16,0 2-11 0,-2-2 0 0,0-1 0 0,2-2 0 16,2 1-8-16,2-3 2 0,-1 0-2 0,-1 1 1 15,0-3 0-15,0 2 0 0,0 0 0 0,0 4 1 16,0 1-1-16,-1-1 1 15,1 1 1-15,0 4-1 0,0-4 2 0,0 2-1 16,-2 2 1-16,-2 0 0 0,0-4 7 0,0 2 1 0,0 2-1 0,1 1 2 0,-1 1 4 16,-2-3 1-16,2 3 0 0,2 1 0 0,0-3 1 15,0-2 2-15,0 2-2 0,0 0 2 0,0-4-3 0,0-2 0 16,0 3 0-16,0-3 1 0,0 6-5 16,-2 0 0-16,0 0-1 0,1 1 1 0,-3-1-1 15,0 1-1-15,2-1 1 0,0 0-1 0,1 5-2 0,1-2 0 16,0-3 0-16,-2 3 1 0,0-3-4 0,-2 0-1 15,2-1 1-15,0 5 0 0,0-5 0 0,1 5 0 0,-1-5 0 16,0 3 0-16,0 1-2 0,0-5 0 0,-2 4-1 31,1 1 2-31,-3 4-1 0,1-6 1 0,-1 2 0 16,2 1-1-16,4-1 0 0,0 2 0 0,-2 1 0 0,-1 3-1 0,-1-4-1 0,0 1-1 0,2 3 1 16,0-2-1-1,1-6-3-15,-1 6 1 0,0-2 0 0,0 1 0 0,0 3-2 0,0-2 1 0,0 1 0 0,1 0 0 16,-1 4-2-16,0-5 0 15,2 3 0-15,0 0 1 0,0 2-3 0,0 0 2 16,0 0-1-16,-2-2 1 0,-2 0 0 16,1 2 1-16,-1-4-2 0,2 4 2 0,2 0-2 0,2 2 1 0,0 1 0 0,-2-3 0 0,-2 0-3 15,-2 0 1-15,2-4 0 16,2 4 0-16,0-3-1 0,0-1-1 0,0 2 1 0,0 2 0 0,0-4-1 16,-2 1 0-16,2-1 1 0,0 4-1 0,0 0 0 15,0 0-1-15,0 0 0 0,2 0 1 0,2 0-1 0,0 3 0 16,-2-3 1-16,-1 0 0 0,1-2-2 15,0 0 2-15,0-2-1 0,0 4 1 0,-2 0-2 16,0-3 0-16,0 2 0 0,-2 1 2 0,0 0-3 0,0 2 1 16,0-2 0-1,-1-2 1-15,-1-2-1 0,-2-3 1 0,1 5-1 16,1-1 2-16,2-1-3 0,0 4 1 0,-1 3 0 0,-3-3 1 0,0 2-2 0,1 1 1 0,-1 1-1 31,1 1 1-31,1-5-1 0,2-1 1 0,-2 1-1 16,-3 0 1-16,-2 0-1 0,-1 0 0 0,3 0 0 15,-1-2 0-15,1 2 2 0,1 0-1 0,1 0 0 16,-3-1 2-16,1 1-2 0,-1 0 0 0,3 0 0 16,1-2 2-16,4-1-3 0,0-1 1 0,0 1-1 15,0-1 1-15,0 0 0 0,0 3-1 0,0-3 0 0,0 4 1 16,2 0-1-16,0-4 0 0,0-1 0 0,-2 1 0 16,-2 1 1-16,0-1-1 0,0 0 0 0,2 3 1 15,4-3-1-15,-1-1 0 0,-1 1 0 0,0 2 1 16,-2 2-2-16,-2 4 1 0,2-1 0 0,2-3 0 0,0 0-1 15,-2 0 1-15,-2-4-1 0,0 4 1 0,0-4-1 16,-1 1 0-16,1 1 0 0,4 2 1 16,1 1-1-16,1 3 0 0,-2-1 0 0,-2-1 1 0,-2 1-1 0,-2-3 0 15,3 0 0-15,1 1 2 0,0-1-2 16,0 0 0-16,0-2 0 0,0 0 1 0,0 1-1 0,0-3 0 16,0 0 0-16,0 1 1 0,0-3-1 0,0 6 0 15,-2-3 0-15,0-3 1 0,0-1-1 0,-2 0 0 16,2 2 0-16,1-4 1 0,-1 2-1 0,0 2 0 0,0-6 0 15,0 1 1-15,0 1-1 0,0-1 0 0,0 1 0 16,1 2 1-16,1 2-1 0,0-4 0 0,-2 2 0 16,2 1 1-16,2-2-1 0,-1 1 0 0,-1-2 0 15,0-3 2-15,0-1-2 0,-1 3 0 0,-1-1 0 16,-2 1 1-16,0-1-1 0,-1 1 0 0,1 1 0 16,0 0 1-16,2 1-1 0,2-1 0 0,0 2 0 15,-1-6 0-15,-1 5 0 0,2-1 0 0,0 0 0 0,-2-1 0 16,0-3 0-16,0 1 0 0,0 0 0 0,2 0 0 15,2-1 0-15,2 1 0 0,-2 7 0 16,-2-4 0-16,-2-1 0 0,0-1 0 0,0 8 0 0,2-1 0 16,4 0 0-16,0 1 0 0,-3-6 0 15,-1 4 0-15,-1-6 0 0,-1 1 0 0,0 1 0 16,0-2 0-16,0-1 0 0,0 3 0 0,4-3 0 0,0 3 0 0,4-3 0 16,-1 2 0-16,-1-4 0 0,0-2 0 0,1 0 0 15,1 2 0-15,-1 6 0 0,-3-1 0 0,0 2 0 0,0 0 0 16,0-5 0-16,2-1 0 0,1 3 0 0,3-2 0 15,-5-1 0-15,1 1 1 0,-2-4-1 0,0 2 0 16,0-1 0-16,-1-1 0 0,3 0 0 0,0 2 0 0,0-6 0 16,-2 0 0-16,-1 3 0 0,1-4 0 15,-2 4 0-15,0-3 0 0,-2 5 0 0,1 1 0 0,-1 2 0 16,0-1 0-16,0 3 0 0,2-1 0 0,0-1 0 16,0-4 0-16,2 2 0 0,-2 1 0 0,0-5 0 15,0 2 0-15,0 2 0 0,0-3 0 0,0 1 0 16,0-3 0-16,0 2-1 15,0-1 1-15,0-3 0 0,0 1 0 0,0 0-1 0,0-1 1 0,0 1 0 0,0 0 0 16,-2 3-1-16,0 0 1 16,2 1-2-16,0-3 2 0,0 1-1 0,2 1 1 0,0-4-1 0,-2 0 1 15,0 0-1-15,0 2 1 0,0-5 0 0,0 1 0 0,0 0-1 16,0-3 1-16,0 2 0 16,0 0 0-16,0-1-1 0,0 1 1 0,0-2 0 0,0 2 0 15,2-4-1-15,0 2 1 0,-2-7 0 16,0 8 0-16,0-8-1 0,0 6 1 0,0-6-2 0,0 3 2 0,0-3-1 0,0 3 1 15,0-3-1-15,0 4 1 0,0-4-1 16,0 3 0-16,0-3 0 0,0 6 1 0,0-6-1 0,0 0 0 16,0 0-1-16,0 0 2 0,0 0-1 0,0 0 0 0,0 0 0 15,0 0 1-15,0 0-1 16,0 0 0-16,0 0 0 0,3-9 1 0,-3 9-1 0,4-10 1 0,0 4-2 16,-2-2 2-16,-1-3-1 0,1 3 1 0,2-6-1 15,2-3 1-15,-1 3-1 0,1-2 1 0,1 1 0 16,3-1 0-16,-1 0-1 0,0 3 1 0,1-3 0 15,-1 2 0-15,0 2 0 0,-1-4 0 0,-3 8 0 16,1-1 0-16,-1 0 0 0,1 1 0 16,0-1 0-16,-1 2 0 0,1-3-1 0,-3 1 1 15,1 2 0-15,0 0 0 0,-2 0-1 0,0 1 0 0,-1-1 0 0,1 0-1 16,-2 7 1-16,4-11 0 0,-4 11 0 0,2-8 0 16,-2 8-1-16,0-7 1 0,0 7-2 0,0-7 2 0,0 7-1 15,0-7 1-15,0 7-1 16,0-4 0-16,0 4 1 0,0-3 0 15,0 3 0-15,0 0 0 0,0 0 0 0,0 0 1 0,0 0 0 0,0 0 0 16,0 0-1-16,-2 2 1 0,2-2 0 0,-9 12 0 0,3-4 0 31,1 3 0-31,-8 6 0 0,1 2 0 0,3 0 0 0,0 0 0 16,-1 2 0-16,1 0 0 0,0 0 0 0,-1 3 0 16,5-7 0-16,-3 2 0 0,3 0 0 0,-1 0 0 15,1-7 0-15,-1 0 1 0,-1 2-1 0,-1 2 0 0,8-16 0 16,-7 12 0-16,7-12 0 0,-4 9 0 0,4-9 0 15,-4 8 0-15,4-8 0 0,-3 7 0 0,3-7 0 16,-4 7 0-16,4-7 0 0,-4 7 0 0,4-7 0 16,-6 7 0-16,6-7 0 0,-7 9 0 0,7-9 0 15,-7 1 1-15,7-1 0 0,-10 4 0 0,3-4 0 16,-1 0 2-16,-1-2-1 0,0 0 0 0,-14-5 0 16,-1-3 1-16,2-2-1 0,-1-2 1 0,5 2-1 0,-1-5 2 15,2 1-2-15,1 4 1 0,-3-9 1 0,2 0-1 16,0-3-1-16,3-2 1 0,-18-43-1 0</inkml:trace>
  <inkml:trace contextRef="#ctx0" brushRef="#br0" timeOffset="5379.46">22834 3480 375 0,'0'-5'0'0,"0"5"0"0,0-7 0 0,0 7 2 0,0-14-1 0,0 14 0 0,0-10 0 0,0 10 3 0,0-9 2 0,0 9-1 0,0-5 0 0,0 5 6 0,0-7 1 0,0 7-1 15,0-5 0-15,0 5 17 0,0-9 1 0,0 9 0 31,0-12 1-31,0 12-14 0,0-9 2 0,0 9-1 16,0-12 1-16,0 12 1 0,-3-3 1 0,3 3 0 0,-4-5 0 16,4 5 0-16,0-4 1 0,0 4-1 15,0-3 2-15,0 3 2 0,-2-4 1 0,2 4 0 0,0 0 0 16,0 0 4-16,0-1 1 0,0 1-1 0,-2 0 1 16,2 0 1-16,-2 0 0 0,2 0 1 0,0 0-1 0,0 0-2 15,0 0 0-15,0 0 1 0,-2 0 0 0,2 0-4 16,-1 0 1-16,1 0-2 0,-4 0 2 0,4 0-4 0,-4 0-1 15,4 0 1-15,0 0 0 0,0 0 1 16,-4 0 1-16,4 0-1 0,-3 0 1 0,3 0 2 0,-4 1 0 16,4-1 0-16,-4 7 0 0,4-7-3 0,-4 4 2 15,4-4-1-15,-5 8 1 0,5-8-4 0,-9 6 0 16,9-6 1-16,-15 8-1 0,15-8 2 0,-15 19 1 0,15-19-2 16,-15 12 2-16,15-12-6 0,-17 14 1 0,17-14-1 15,-20 19 1-15,20-19 1 0,-27 30 0 0,27-30-1 16,-24 26 1-16,24-26 1 0,-18 27-1 0,18-27 0 15,-19 26 1-15,19-26-3 0,-7 16 1 0,7-16 0 16,0 12 0-16,0-12 0 0,0 5-1 0,0-5 0 16,0 4 1-16,0-4-2 0,0 3 1 0,0-3-1 15,0 5 1-15,0-5-2 0,0 4 0 0,0-4-1 16,5-4 1-16,-5 4-1 0,8-3 0 0,-8 3-1 16,9-5 1-16,-9 5-1 0,24-9-1 0,-24 9 1 0,19-9-1 15,-19 9-1-15,7-10-1 0,-7 10 1 0,8-2 0 16,-8 2-2-16,7-7 0 0,-7 7 1 0,6-3 0 15,-6 3-4-15,7-5 1 0,-7 5-1 0,4-6 1 0,-4 6-1 16,4-7-1-16,-4 7 1 0,5-5 1 0,-5 5-3 16,8-12 1-16,-8 12-2 0,7-12 2 0,-7 12-2 15,13-9 1-15,-13 9 0 0,9-8-1 0,-9 8 0 16,8 0 0-16,-8 0 0 0,7-4 1 0,-7 4-2 16,8-3 1-16,-8 3-1 0,7 0 2 0,-7 0-3 0,8 0 1 15,-8 0 0-15,13 3 0 0,-13-3 0 16,13 9 0-16,-13-9 0 0,17 12 0 0,-17-12-1 0,20 17 2 15,-20-17-2-15,22 28 2 0,-22-28-2 0,28 26 0 16,-13-7 1-16,-4-2-1 0,1 4-1 0,-1 3 2 0,2-3-2 16,2 3 1-16,2-3-1 0,-1 5 0 0,1-2 0 15</inkml:trace>
  <inkml:trace contextRef="#ctx0" brushRef="#br0" timeOffset="7126.78">29140 7926 766 0,'1'0'0'0,"-1"0"0"0,4-2 0 0,-4 2 1 0,9 0 0 0,-9 0 0 0,10-5 0 0,-10 5 6 0,4 0 0 0,-4 0 0 0,1-3-1 0,-1 3-2 0,0-4-1 16,0 4 0-16,0-3 2 0,0 3-4 0,2-4 1 15,-2 4-1-15,8-2 2 0,-8 2-2 0,3-3 0 16,-3 3 0-16,4-7 0 0,-4 7 0 0,4-7 0 16,-4 7 1-16,4-2-1 0,-4 2-1 15,3-5 1-15,-3 5 0 0,4-3 0 0,-4 3 1 0,8-4 1 0,-8 4-1 16,3-1 0-16,-3 1 4 0,8-4-1 16,-8 4 1-16,5 0 1 0,-5 0 2 0,8 0 1 0,-8 0-1 15,5 0 1-15,-5 0-2 0,8 0-1 0,-8 0 1 16,5 0 1-16,-5 0-3 0,8 0 1 15,-8 0-1-15,5 0 1 0,-5 0-1 0,4 0-1 0,-4 0 1 16,4 0 1-16,-4 0-1 0,4 0 2 0,-4 0-1 0,0 0 1 16,0 0 0-16,0 0 1 0,0 0 0 0,-2 0 0 15,2 0 1-15,0 0 0 0,0 0 0 0,-4 0 0 16,4 0 8 0,-4 5 1-16,4-5-1 0,-3 7 1 0,3-7 1 15,-8 4 2-15,8-4-1 0,-13 3 0 0,13-3 8 0,-15 5 2 0,15-5-1 0,-15 2 0 0,15-2 7 16,-11 4 2-16,11-4-1 15,-11 3 0-15,11-3 6 0,-9-3-1 0,9 3 1 0,-4-4 1 0,4 4-5 16,-4-2 1-16,4 2-1 16,0-5 1-16,0 5-5 0,2-3-1 0,-2 3 1 0,17-12 1 0,-17 12-10 0,33-21 1 15,-14 9-1-15,0 3 1 16,-1 6-6-16,3-1-1 0,-3 4 0 16,-5 0 2-16,-5 0-5 0,-4 0 0 0,-4 0 0 0,7 7 0 0,-7-7-3 0,7 9 1 15,-1-1 0-15,0 1 1 0,3 7-3 0,0-1 1 16,-3-1-1-16,-2 2 1 0,-4-6-2 0,-2 0 2 0,-2-1 0 15,0 0-1-15,4-9-2 0,-7 7 1 0,7-7-1 16,-13 8 2-16,7-6-4 0,-1 1 0 0,-1 1 0 16,-1-2 0-16,-4-1 0 0,-2 1 1 15,2-2-1-15,2-2 2 0,1-1-2 0,1-2 0 0,2 1 0 16,3-4 0 0,2 1-2-16,0 0 1 0,0-2 0 0,1 0 0 0,1-1-1 0,1-2 1 0,3 0 0 0,-2 1 0 31,0-1-4-31,0-2 2 0,1 6 0 0,1-3-1 0,0 5 0 0,0 2 0 0,-4 4-1 15,9-12 2-15,-2 8-1 16,1 3 0-16,-8 1 0 0,9 0 1 0,-9 0-2 0,8 0 1 0,-8 0 0 0,7 1 0 0,-7-1 0 16,15 13-1-16,-6-6 1 15,-1-1 0-15,-5 5-2 0,-1 1 2 0,0 2-1 0,-2-2 1 0,-2 0-1 32,-1-3 0-32,-3 1 1 0,-3-1-1 0,-3-1 0 15,1 1 0-15,-2-6 0 0,-4 3 1 0,-1-1-4 0,-1 2 1 16,2-4-1-16,3-3 2 0,2 0-3 15,3 0 1-15,0 0-1 0,-1-3 2 0,3 3-2 0,1-4 1 16,6 4-1-16,-11-5 1 0,11 5-1 0,-9-12 2 16,7 5-2-16,0 2 1 0,0-4 0 0,0-3 0 15,2 3 1-15,2-3-1 0,2 4 0 0,2-3 0 16,1 3 1-16,2 2 0 0,3 0-1 0,1 0 2 0,0-1-1 16,-2 6 0-16,-2-3 0 0,0 3-1 15,-1-1 0-15,-2 0 1 0,-6 2 0 0,9 2-1 0,-9-2 0 16,4 7 0-16,-4-7 0 0,3 3 0 0,-3-3 0 15,4 9 0-15,-4-9-1 0,0 5 2 0,0-5-2 16,0 7 1-16,0-7-1 0,-2 9 0 0,2-9 0 0,-4 5 2 16,4-5-2-16,-5 7 1 0,5-7-1 0,-8 3 1 15,8-3-2-15,-7 2 0 0,7-2 0 0</inkml:trace>
  <inkml:trace contextRef="#ctx0" brushRef="#br0" timeOffset="8014.1">28970 8241 967 0,'-2'2'0'0,"2"-2"0"0,0 5 0 0,0-5 67 0,0 0 2 0,0 0-2 15,0 2 1-15,0-2-28 0,6 8-1 0,-6-8 0 0,3 2 1 0,-3-2-9 0,0 3 1 0,0-3 1 0,0 4 0 16,0-4-14-16,0 3 0 0,0-3 0 0,0 6 0 0,0-6-6 0,0 0 1 0,0 0-1 15,0 0 1-15,0 0-2 0,0 0 0 0,0 0 1 16,0 0 0-16,0 0 3 0,6-6 0 16,-6 6-1-16,15-3 1 0,-15 3 9 0,24-5-1 0,-24 5 1 15,26-2 1-15,-26 2 0 0,24 0 1 0,-24 0 0 16,25 0 0-16,-25 0 2 0,30 2 0 16,-30-2 0-16,24 8 1 0,-24-8-4 0,22 14 1 0,-22-14 0 0,17 11 0 15,-17-11-5-15,5 17 2 0,-5-17-2 0,4 14 2 16,-4-14-5-16,4 10 0 0,-4-10 0 0,-2 17 0 15,2-17-4-15,-4 26 1 0,4-26-1 0,-13 28 1 0,13-28-4 16,-24 26 2-16,24-26-2 0,-20 23 2 0,20-23-2 16,-13 17 0-16,13-17 1 0,-15 10 0 0,15-10 0 15,-15 7-1-15,15-7 0 16,-13 4 2-16,13-4-3 0,-6 1 1 0,6-1-1 16,-6 4 2-16,6-4-3 0,-1 3 1 0,1-3 0 15,-4 4 1-15,4-4-2 0,-4 0 0 0,4 0 0 0,-2 0 0 16,2 0-2-16,4 0 1 0,-4 0 0 0,4 0 0 0,-4 0-3 0,9 0 2 0,-9 0 0 15,17 0 0-15,-17 0-2 0,32 0 0 0,-14 0 1 32,-1 3 0-32,0 2-2 0,-2 1 1 0,-2 0 0 0,-2-4 0 0,-4 2-2 15,-3-1 0-15,-4-3 0 0,9 12 0 0,-1-3-2 0,-1 0 2 16,-3 3-1-16,0-4 0 0,-2 4 0 0,-1 4-1 16,-1-2 0-16,-1-2 2 0,-3 0-3 0,-2 0 1 0,-1 0 0 15,-3-3 0-15,-1 3 0 0,0-5 0 0,0 2-1 16,0-1 1-16,-2-4-1 0,0 1 2 0,-4-3-1 15,-4 1 0-15,-1 4 0 0,-4-3 1 0,0 1-1 0,0-5 0 16,2-5 0-16,1 1 0 0,3 1 1 0,1-6 0 16,2-3-1-16,2 3 2 0,0-3-1 0,-3-4 0 0,-3-1-3 15,3-2 0-15,1 0 0 0</inkml:trace>
  <inkml:trace contextRef="#ctx0" brushRef="#br0" timeOffset="8774.08">29454 8270 1369 0,'2'0'0'0,"-2"0"0"0,6 0 0 0,-6 0 35 0,4-3 1 16,-4 3 0-16,2-4 0 0,-2 4 32 0,0-3 0 0,0 3-1 0,0 0 2 0,0 0-64 15,0-2 1-15,0 2 0 0,5 0 0 0,-5 0-7 0,6 0 1 16,-6 0 0-16,3 0 0 0,-3 0-5 16,4 0 0-16,-4 0 0 0,4 0 0 0,-4 0-1 0,4 0 1 15,-4 0-1-15,1 4 2 0,-1-4 1 0,-3 10 2 16,3-10-1-16,-4 12 1 0,4-12 1 0,-4 24 0 16,4-24 0-16,-5 25 0 0,5-25 6 0,-8 20-1 0,8-20 1 15,-11 21-1-15,11-21 16 0,-13 16-1 0,13-16 0 16,-11 21 0-16,11-21 11 0,-15 17-1 0,15-17 0 15,-9 21 2-15,9-21-4 0,-8 20 1 0,8-20-1 16,-9 18 1-16,9-18-3 0,-11 19 1 0,11-19-1 16,-4 20 0-16,4-20-2 0,0 21 1 0,0-21-1 15,0 30 1-15,0-30-2 0,0 26 0 0,0-26 1 0,7 32-1 16,1-12-4-16,-1-5 0 0,1 2 0 0,-1-4 2 16,1-3-3-16,-3 0 1 0,3-5 0 0,-1 1 0 15,1 1-5-15,-1-4 2 0,2 2-1 0,4 0 0 16,2-1-2-16,0-2 0 0,-2-1 0 0,2 3 0 15,0-4-2-15,0 0 1 0,-2 0-1 0,0-4 1 16,0 1-3-16,-2-1 0 0,-1 3 0 0,-3-6 1 0,-7 7-2 16,9-11 0-16,-9 11 0 0,8-10 0 0,-8 10-1 15,5-10 1-15,-5 10 0 0,4-12 0 0,-2 3-2 16,-2-3 0-16,-4 0 0 0,-1 0 1 0,-5-1-2 16,-1 1 1-16,-2-2 0 0,0 2-1 0,0 0-2 0,0 0 1 15,0 2-1-15,0 1 2 0,0 4-3 0,-2-4 0 16,2 6 0-16,2-4 1 0,3 5-2 0,3 2 1 0,5 0-1 15,-15 0 1-15,6 0 0 0,-1 0-1 0,-1 0 0 16,0 0 1-16,0 0-2 0,-1 0 1 0,5 0 0 16,1 0 0-16,6 0-1 0,-5 9 0 0,5-9 0 15,-4 3 2 1,4-3-4-16,-4 2 2 0,4-2 0 0,-3 2 0 16,3-2-3-16,0 0 1 0,0 0 0 0</inkml:trace>
  <inkml:trace contextRef="#ctx0" brushRef="#br0" timeOffset="9216.93">29963 8544 1583 0,'-2'3'0'0,"2"-3"0"0,-2 2 0 0,2-2 22 0,-1 3 2 0,1-3-2 0,-8 7 2 0,8-7 19 0,-9 9 0 15,9-9 0-15,-13 12 1 0,13-12-21 0,-21 17 1 0,21-17-1 16,-22 25 2-16,22-25-19 0,-32 27 0 0,32-27 1 31,-24 28 0-31,24-28-5 0,-4 16 2 0,4-16-2 0,0 10 1 16,0-10 3-16,-3 10-1 0,3-10 1 0,1 16 1 0,-1-16 2 0,10 17 0 0,-10-17 0 15,16 18 0-15,-16-18 3 16,23 15 0-16,-23-15 1 0,24 12-1 0,-24-12 3 16,28 0-1-16,-28 0 1 0,28-3 0 0,-28 3 5 0,26-9-1 0,-26 9 0 0,24-12 1 0,-24 12 2 15,21-14 1-15,-21 14-1 0,11-19 2 0,-11 19-5 16,2-21 1-16,-2 21-1 16,-2-26 1-16,2 26-3 0,-8-32 1 0,8 32 0 0,-13-32 0 0,13 32-4 15,-20-29 0-15,20 29 1 0,-28-24-1 16,28 24-2-16,-35-26-1 0,14 12 0 0,4 2 0 15,1 0-2-15,-1-4 0 0,-4 4 0 0</inkml:trace>
  <inkml:trace contextRef="#ctx0" brushRef="#br0" timeOffset="10780.5">23949 7739 452 0,'0'0'0'0,"0"0"0"0,0 0 0 0,0 0 130 0,0 0 0 0,0 0 0 0,0 0 2 0,0 0-79 0,0 0 2 0,0 0 0 0,0 0 0 15,0 0-46-15,0 0 0 0,0 0 0 0,0 0 1 16,0 0-10-16,0-5 2 0,0 5-1 0,-2-4 0 15,2 4-2-15,0-3 1 16,0 3-1-16,-4-4 1 0,4 4 0 0,0-1 0 0,0 1 0 16,-2-4 0-16,2 4 1 0,4-5 0 0,-4 5 0 0,0-3 1 0,0 3 6 0,0-4 0 15,0 4 0-15,5-5 0 0,-5 5 7 0,12-9 1 16,-12 9 0 0,11-3 1-16,-11 3 0 0,11-4 3 0,-11 4-2 0,13 4 1 0,-13-4 12 0,15 5 2 15,-15-5-1-15,20 7 1 0,-20-7-5 0,21 12 0 16,-21-12 0-16,13 14 1 0,-13-14 0 15,9 16 1-15,-9-16 1 16,2 12-1-16,-2-12-2 0,2 8 1 0,-2-8 0 16,-4 5 1-16,4-5-2 0,-9 9 0 0,9-9 0 15,-15 16 0-15,15-16-3 0,-20 7 0 16,20-7 1-16,-17 5 0 0,17-5 0 0,-15 3 0 0,15-3-1 16,-9 2 1-16,9-2-2 0,-2-2 0 0,2 2 1 15,-2-3 0-15,2 3-4 0,-4-5 1 0,4 5-1 16,2-11 1-16,-2 11-4 0,9-21 1 0,-9 21-1 0,24-25 1 15,-5 9-4-15,3 2 1 0,-3 4-2 0,-4 1 2 16,-4 4-4-16,-2 1 2 0,1-1-2 0,-3 5 2 16,-7 0-4-16,11 5 0 0,-11-5 0 0,12 13 0 0,-7-5-1 15,3 1 1-15,-3 1-1 0,-1 4 1 16,-4 2-1-16,-2 1 0 0,0-3 0 0,-1 1 0 0,-1 1-1 16,0-4 0-16,-5-2 0 0,-4 1-1 0,-2 1 1 15,-2-3 0-15,0-1 0 0,2-1 1 0,-1-2-1 16,-1-3 0-16,4 2 0 0,3-1 1 0,10-3-2 15,-9 0 2-15,9 0-1 0,-7-5 1 0,7 5-1 0,-6-7 1 16,4 2 0-16,0-4 0 0,2-3-2 0,0-4 1 16,0-1-1-16,2 0 1 0,4-2-1 0,1 1 0 15,3-2-1-15,1 4 2 0,2-1-2 0,2 5 1 16,0 0-2-16,-6-1 2 0,-2 1-6 0,-1 4 1 0,-2 1 0 16</inkml:trace>
  <inkml:trace contextRef="#ctx0" brushRef="#br0" timeOffset="11657.59">24148 8132 1620 0,'-2'-2'0'0,"2"2"0"0,0 0 0 0,0 0 36 0,0 0 1 0,0 0-1 0,0 0 1 0,0 0-4 0,0 0 1 0,0 0 0 0,0 0 1 16,0 0-26-16,0 0 1 0,0 0-1 0,0 0 1 0,0 0-9 15,4 0 0-15,-4 0 0 0,3 0 1 0,-3 0-2 16,-1-3 0-16,1 3 0 0,-10-5 0 0,10 5 0 0,-18-7 0 16,18 7 0-16,-28-7 0 0,9 5 3 0,0 2-1 15,1-4 0 1,3 3 0-16,4 2 7 0,1 3 0 0,1-1 0 0,-2 3 1 0,0-3 8 0,0 1 1 16,-1 4 1-16,1-3-1 0,2 2 6 0,0 2 1 0,-1-4 0 15,-1 0 1-15,2 2 2 0,-1 0 0 0,1 2 0 16,2-4 2-16,3 7-7 0,2 0 1 0,0 0 0 15,-2 0 1-15,3 2-5 0,-1 2 1 0,0-1 1 16,0 3-1-16,4-4-5 0,2 1 0 16,1 1 0-16,3-2 0 0,1-4-3 0,2 0 2 0,0-1 0 15,-1-2-1-15,-1-4-3 0,0-1 0 16,4-2-1-16,2 0 1 0,4-2-1 0,0-1-1 16,-1-2 0-16,-1 1 1 0,-2-6-4 0,-2 0 1 0,0-1-1 15,-4 2 1-15,-1 4-2 0,-3-2 0 0,3 2-1 16,1-3 1-16,2-5-2 0,0 5 2 0,-1-4-1 15,-1-4 1-15,0 2-3 0,1 2 2 0,-1 0-2 16,-3 0 2-16,-3 3-3 0,-3 2 0 0,0 7 1 0,0-10 0 16,0 10-1-1,0-9 0-15,0 9 1 0,0-1 0 0,0 1-1 16,0-2 0-16,0 2 1 0,0-4-1 0,0 4-1 0,0 0 1 16,0 0 1-16,-2 4-1 0,2-4-1 15,-5 8 1-15,-1 5-1 0,-1 4 2 0,-1 4-2 0,-1 3 0 16,0 0 0-16,1-1 1 0,3-3-1 0,-3-1 2 15,1 2-2-15,1-4 1 0,1 3-1 0,-1-1 1 16,2 0 1-16,4 1-1 0,0-4-1 0,0 5 1 0,-2-1-1 16,-1-2 1-16,-3-3 0 0,-1-1 0 0,-1 2-1 15,3-4 1-15,3-3-1 0,4-4 2 0,-2-5-1 16,1 10 0-16,-1-10-1 0,0 9 1 0,0-9 0 16,6 3 0-16,-6-3-1 0,7 5 0 0,-7-5 0 15</inkml:trace>
  <inkml:trace contextRef="#ctx0" brushRef="#br0" timeOffset="12101.93">24496 8395 1884 0,'-3'3'0'0,"3"-3"0"0,0 9 0 0,0-9 34 0,7 0 2 0,-7 0-1 0,-2 2 1 0,2-2 22 0,-7 15 1 0,7-15-1 16,-10 18 2-16,10-18-36 0,-11 19 2 0,11-19 0 16,-17 22 0-16,6-3-22 0,-2-1 1 0,0-1-1 15,4-3 2-15,3-2-4 0,3 2 0 0,1-6 1 16,2 1-1-16,0 0 0 0,-2-2 1 0,2 1 0 15,2 4 0-15,3 0 0 0,3 1 2 0,1-5-1 0,2-1 1 16,2-2-1-16,4-1 1 0,2-4-1 0,1-4 2 16,4-3-3-16,2-3 1 0,1 0-1 0,-3-3 1 15,-6 0-1-15,3 1-1 0,-4-1 0 0,-2 1 0 0,-4 0 0 16,-4 0 0-16,-1 0 0 16,-1 2 0-16,-1 3 1 0,-2 1 0 0,0 0 0 15,-2-3 1-15,-2 0-1 0,0 1 2 0,0-3-1 16,0 3 0-16,-1-3 2 0,-1 1 1 0,0 1-2 15,-1 0 2-15,-1 3 0 0,0 0 1 0,6 6 0 0,-5-8-1 0,5 8 0 0,-4-7 0 16,4 7 0-16,-4-2 1 0,4 2-4 16,0 0 1-16,0 0-1 0</inkml:trace>
  <inkml:trace contextRef="#ctx0" brushRef="#br0" timeOffset="13686.72">25873 7831 992 0,'0'-2'0'0,"0"2"0"0,2 2 0 0,-2-2 57 0,8 2 0 0,-8-2 0 0,5 0 2 0,-5 0-12 0,4 0 0 0,-4 0 0 0,4 0 0 0,-4 0-31 16,1 0 0-16,-1 0-1 0,0 0 2 0,0 0-16 0,0 0 1 0,0 0 0 16,0 0 0-16,0 0-2 0,2 0 0 0,-2 0 0 15,13-4 0-15,-13 4-1 0,21-3 1 0,-21 3-1 16,19-9 1-1,-19 9-2-15,16-4 2 0,-16 4 0 0,11-3 0 0,-11 3 0 16,12 0 0-16,-12 0 0 0,9 2 2 0,-9-2 2 0,6 8 1 0,-6-8-1 16,5 14 2-16,-5-14 7 0,8 21 1 0,-8-21-1 15,3 28 2-15,-3-28 4 0,-7 26 0 0,7-26 0 16,-11 24 0-16,11-24 6 0,-11 12 0 0,11-12 0 0,-12 9 1 16,12-9-4-16,-11 3 1 0,11-3-1 15,-11 2 2-15,11-2-2 0,-11 0 1 0,11 0-1 0,-6-2 2 0,6 2-2 16,-4-10 1-16,4 10-1 0,-3-14 2 15,3 14-2-15,2-28 1 16,-2 28-1-16,15-31 0 0,-15 31-1 0,27-31 0 0,-27 31-1 0,27-26 1 0,-27 26 1 16,13-9-1-16,-13 9 0 0,7-3 1 0,-7 3-4 15,6-5 0-15,-6 5 0 0,3 0 1 0,-3 0-4 0,4 0 2 16,-4 0 0 0,4 0 0-16,-4 0-4 0,4 5 1 0,-4-5-1 0,0 7 2 0,0-7-5 0,-4 7 1 15,4-7 0 1,-4 12 1-16,4-12-3 0,-7 12 0 0,7-12 0 15,-17 15 0-15,17-15-2 0,-28 9 2 0,28-9-1 16,-30 5 1-16,30-5-1 0,-20 4 1 0,20-4-1 0,-13 3 1 0,13-3-2 16,-6-3 0-16,6 3 1 0,-4-4 0 0,4 4-1 0,-3 0 1 15,3 0 0-15,0-1-1 0,0 1 1 0,0-6 0 0,0 6 0 16,1-7 0-16,-1 7 0 0,10-12 0 0,-10 12-1 16,11-13 2-1,-11 13-3-15,11-13 1 0,-11 13 0 0,15-7-1 16,-15 7-2-16,15-5 0 0,-15 5 1 0</inkml:trace>
  <inkml:trace contextRef="#ctx0" brushRef="#br0" timeOffset="14129.94">25750 8180 1255 0,'0'4'0'0,"0"-4"0"0,2 2 0 0,-2-2 53 0,13 0 1 0,-13 0-1 0,10 0 0 0,-10 0 6 0,3 6 0 0,-3-6 1 16,4 6-1-16,-4-6-44 0,2 7-1 0,-2-7 1 0,0 8 0 0,0-8-9 16,0 12 2-16,0-12 0 0,0 33 0 15,-2-12-4-15,-2 3 1 0,1 2-1 0,-3-5 2 0,0 0-2 16,1-2 1-16,-1 0-1 0,1 2 2 0,-1 3 5 16,-1 0 2-16,1 0-1 0,0 0 0 15,1 1 11-15,-1 4 0 0,1-3 0 0,-1 2 0 0,2-4 10 16,2 2-1-16,-1-2 1 0,-3-1 1 0,0-4-3 15,1-2 0-15,3-5 1 0,2 0-1 0,0-12-2 16,6 7 2-16,-6-7-2 0,3 5 1 0,-3-5-5 0,2 0 0 16,-2 0-1-16,0-5 1 0,0 5-6 0,8-10 1 15,-1-2 0-15</inkml:trace>
  <inkml:trace contextRef="#ctx0" brushRef="#br0" timeOffset="14795.13">25963 8440 1897 0,'9'0'0'0,"-9"0"0"0,15 0 0 0,-15 0 47 15,11-4 2-15,-11 4-2 0,11-5 1 0,-11 5 0 16,11-7 2-16,-11 7-2 15,17-12 1-15,-17 12-29 0,23-8 1 0,-23 8-1 0,29-13 0 0,-8 5-18 0,1-1 2 16,-1-3-1-16,-4 3 0 16,-3 2-2-16,-4 2 2 0,1-3-1 0,-4 1 0 0,-7 7 0 0,10-9 2 15,-10 9-2-15,7-9 1 0,-3 2 0 16,0 1-1-16,-4 6 0 0,5-11 1 0,-3 6 0 16,0-4-1-16,-2 9 0 0,-4-10 0 0,0 5 1 0,-1-4-1 15,-3 2 0-15,-3 2 0 16,-4 2 2-16,-1-1-1 0,-5 2 1 0,1-1-1 0,1 3 1 0,-2 0 1 15,1 0-1-15,1 3 2 0,3 1 1 16,1 4-1-16,0-2 1 0,0-1 0 16,0 2 0-16,-2-2 0 0,4 4 1 0,4 1 0 0,7-1-1 0,2-2 1 0,2 1-1 15,0 1 0-15,0 0 0 16,-1-1 0-16,5 4 0 0,3 0-1 0,2 1 1 0,3 4 0 0,2-5 0 0,1 0 0 16,2 0-1-16,1 0 0 15,-1-1-1-15,-1-1 1 0,1-1-2 0,0-1 1 0,-3-1-1 16,-1 2 1-16,-2 1-2 0,-3 1 1 0,1-1-1 0,-2 0 0 0,-1 1 1 15,-5-1-1-15,1 2 0 0,0 2 1 0,0 2-1 16,-1-4 0-16,-1 2 1 16,0 5-1-16,-2 2-1 0,-4-1 2 0,1 1-1 0,-3-7 1 0,0 0-2 15,1 0 0-15,-1-2 0 0,1-5 2 0,-1 0-2 0,0-1 0 16,-1 0 0-16,-6 1 1 0,-2 5-2 0,-2-4 1 16,2 1-1-16,2-2 1 0,2-2-1 15,0-1 2-15,0-3-1 0,0-1 0 0,1 0 0 0,1-1 1 16,0-3-1-16,-1 1 0 0,1-3 0 0,2 0 2 15,1-5-2-15,-1-1 1 0,-3 0 0 16,1-7 0-16,3 5 0 0,3-5 1 0,3 0-1 0,0 0 2 16,0 2-2-16,1-4 1 0,7 5 0 0,1-1 0 0,2-2 1 15,1 2-1-15,1 1 1 16,3 2-1-16,-1-1 1 0,-3-1-1 0,-3 2 1 0,0-3-1 0,0 5 1 16,-1 0-1-16,-1 3-4 0,-1-1 0 0,1-1 0 15</inkml:trace>
  <inkml:trace contextRef="#ctx0" brushRef="#br0" timeOffset="15190.84">26466 8395 1808 0,'-10'0'0'0,"10"0"0"0,-9 3 0 0,9-3 26 0,2 9 1 0,-2-9 0 0,-6 12 0 0,6-12 13 0,-20 23 1 0,20-23-1 16,-22 27 1-16,22-27-30 0,-23 33 0 0,12-17 0 16,2 1 2-16,1 0-8 0,3 1 1 0,1 1 0 15,4-5 0-15,0-1-1 0,2 1 0 0,5-5 1 16,1 0 0-16,1-1-2 0,4-1 1 0,6-3-1 15,3-3 2-15,6 1 3 0,2-4 0 0,-2-3 0 16,-4-2 0-16,-3 0 2 0,-3 0 1 0,-1-5 0 16,-2 4 1-16,-4-1-4 0,-2-1 1 0,-1-1-1 15,-3 1 1-15,-3-1 2 0,0 3 2 0,0-3-2 16,-2-1 2-16,-4-2-1 0,-1 2 1 0,-1-3-1 0,0 3 0 16,3 3-1-16,1 0 0 0,2 2 0 15,-2 2 1-15,2 5-3 0,-2-8 0 0,2 8 0 0,-2-6 0 16,2 6-3-16,0-1 1 0,0 1-2 0</inkml:trace>
  <inkml:trace contextRef="#ctx0" brushRef="#br0" timeOffset="15982.91">27761 7786 1293 0,'-2'0'0'15,"2"0"0"-15,2 0 0 0,-2 0 58 0,2 0 0 0,-2 0-1 0,0 0 2 0,0 0-11 0,0 0 0 0,0 0 0 0,0 0 1 0,0 0-29 0,0 7 0 0,0-7 0 16,-2 8 1-16,2-8-15 0,-4 12 0 0,4-12-1 16,-4 13 2-16,4-13-6 15,-3 12 1-15,3-12 0 0,-4 5 0 0,4-5-1 0,0 3 1 0,0-3-1 16,0 0 2-16,0 0 1 0,0 0 2 0,0 0-1 0,0 0 1 15,0 0 4-15,0-3 0 0,0 3 0 0,2-5 0 16,-2 5 4-16,13-9-1 0,-13 9 1 0,9-12-1 16,-9 12 7-16,8-5 2 0,-8 5-2 0,1-4 1 15,-1 4-1-15,4-3 1 0,-4 3-1 16,4 0 1-16,-4 0-2 0,2 0 1 0,-2 0 1 0,-4 0-1 0,4 0-5 0,0 5 1 31,0-5 0-31,-4 7 1 0,4-7-4 0,-2 9 1 0,2-9-1 0,-7 3 1 0,7-3-2 0,-4 4 1 16,4-4 1-16,-7 1-1 0,7-1 0 0,-8 0 0 15,8 0-1-15,-3-3 2 0,3 3-2 16,-8-2 2-16,8 2-1 0,-4-3 1 0,4 3-2 0,-5-9 1 16,5 9 1-16,0-7-1 0,0 7 1 15,-4-9-1-15,4 9 1 0,0-8-1 0,0 8-3 0,0-9 2 16,0 9-1-16,0-5 0 0,0 5-2 0,0-4 0 16,0 4 0-16,4 0 0 0,-4 0-2 0,4 0 1 0,-4 0-1 15,3 0 1-15,-3 0-2 0,4 0-1 0,-4 0 1 16,4 6 0-16,-4-6-2 0,3 5 2 0,-3-5-1 15,4 3 1-15,-4-3-1 16,4 4-1-16,-4-4 1 0,4 3 0 0,-4-3-2 0,3 4 1 0,-3-4-1 0</inkml:trace>
  <inkml:trace contextRef="#ctx0" brushRef="#br0" timeOffset="16599.82">27416 8258 1444 0,'2'0'0'0,"-2"0"0"0,6-3 0 0,-6 3 70 0,3-7 2 0,-3 7 0 0,4-7 0 0,-4 7-13 0,7-7 2 0,-7 7-2 0,8-9 2 16,-8 9-43-16,15-10 1 0,-15 10 0 0,20-10 0 16,-20 10-16-16,23-16-1 0,-23 16 0 0,22-5 1 0,-22 5-2 15,22-9 1-15,-22 9-1 0,23-3 1 0,-23 3-2 0,22 0 1 16,-22 0 0-16,21 3 0 0,-21-3 2 0,18 5-1 16,-18-5 0-16,17 6 0 0,-17-6 2 0,13 12-1 15,-13-12 0-15,11 19 2 0,-11-19 2 0,9 22-1 16,-9-22 1-16,0 33 1 0,-5-14 1 0,-3 2 0 0,-1-4 0 15,-2 0 1-15,0 3 0 0,-2 0 1 0,0-4 1 16,-2 1-1-16,0 4 0 0,0-4 1 0,2 1 1 16,0-3-1-16,2 2 0 0,1-1 1 0,1 0-1 15,-2-3 2-15,2 0-1 0,-1-1 2 0,3 0-1 16,1-5 1-16,4 1-2 0,2 1 2 0,0 0-1 16,-2-6 1-16,2-3-3 0,2 10 1 0,-2-10-1 15,8 7 1-15,-8-7 0 0,15 6 0 0,-4-5 0 16,2-1 0-16,4-1-1 0,1-3 2 0,-1-1-2 15,0 0 2-15,-2-6-3 0,-2 3 1 0,0-1-1 0,-2 4 2 16,-3 0-8-16,-3 1 2 0,-5 4 0 0</inkml:trace>
  <inkml:trace contextRef="#ctx0" brushRef="#br0" timeOffset="17089.45">27776 8269 1834 0,'2'1'0'0,"-2"-1"0"0,1 2 0 0,-1-2 37 0,0 0 1 16,0 0 1-16,0 0-1 0,0 0 18 0,0 0 0 0,0 0 0 0,6 0 0 0,-6 0-23 0,20 7-1 0,-20-7 1 15,28 3 1-15,-28-3-24 0,30 0 1 0,-30 0 0 16,30-1 0-16,-30 1-6 0,30-5-1 16,-30 5 1-16,28-7-1 0,-28 7-2 0,20-2 1 0,-20 2-1 15,17-7 0-15,-17 7-2 0,9-2 1 0,-9 2 0 0,6-3 1 16,-6 3-2-16,4-5 1 0,-4 5-1 0,3-2 1 16,-3 2-1-16,2 0 1 0,-2 0-1 0,0 0 1 15,0 0-1-15,0 0 1 0,0 0 0 0,0 0 0 16,0 0 1-16,0 0 0 0,0 0 0 0,0 7 0 0,0-7 1 15,-3 21-1-15,3-21 0 0,-8 27 1 16,4-8 1-16,1 4 0 0,-3-2 1 0,-3-4-1 0,-2-2 2 0,-1 3-1 16,3-4 1-16,3 1 0 0,3 2 0 0,1 2 1 15,0-5 0-15,-2 2 0 0,1-1-1 0,-1 3 2 16,2-6-1 0,0 0 1-16,0 0 1 0,2-3 0 0,2-2 0 0,0 0 0 0,-2-7 0 0,0 10 0 15,0-10 0 1,2 5 1-16,-2-5-2 0,7 7-1 0,-7-7 1 15,6 12 1-15,-6-12-4 0,7 9 0 0,-7-9 1 0</inkml:trace>
  <inkml:trace contextRef="#ctx0" brushRef="#br0" timeOffset="17396.41">27660 8481 1859 0,'0'0'0'0,"0"0"0"0,0 0 0 0,0 0 34 0,0 0 0 0,0 0 1 0,6 0 0 0,-6 0 2 0,11 2 0 0,-11-2 0 0,19 7 0 0,-19-7-18 0,37 4 0 0,-15-3 0 0,-3 1 2 0,-4-2-19 16,0 0 1-1,-2 0-1-15,0 0 2 0,2 0-2 0,0 0 1 0,-1 0 1 16,1 0-1-16,4 0 0 0,1 0 2 0,-1 2-2 0,-4 1 2 0,-6 1 0 0,-1-3 2 31,-8-1-1-31,13 4 1 0,-6-1-2 0,1-3 1 0,-8 0-1 16,11 2 1-16,-11-2 0 0,11 0-1 0,-11 0 1 15,8 0-1-15,-8 0-2 0,3 0-1 16,-3 0 0-16</inkml:trace>
  <inkml:trace contextRef="#ctx0" brushRef="#br0" timeOffset="17759.05">28262 8338 1595 0,'2'3'0'0,"-2"-3"0"0,2 4 0 0,-2-4 27 16,-4 0 0-16,4 0 0 0,-9 5 1 0,9-5 14 15,-21 16-1-15,21-16 1 0,-24 20 0 0,24-20-20 16,-34 23-1-16,34-23 0 0,-31 27 2 0,31-27-15 16,-17 26 1-16,17-26 0 0,-11 23 0 0,11-23-3 0,-6 17 1 15,6-17 0-15,0 12-1 0,0-12 0 0,2 12 1 16,-2-12 0-16,17 14-1 0,-17-14 0 0,22 11 1 16,-22-11-2-16,32 8 2 0,-10-6 4 0,2 0 0 15,-1-4 1-15,-5 0-1 0,-1-1 0 0,0-2 0 0,-4 1 0 16,0-4 1-16,-2 1-1 0,-1 1 1 0,-3-2 1 15,-3-1-1-15,-2-1 0 0,-2 1 1 0,-2-3-1 16,-2-2 1-16,-3 2-1 0,-3-4 0 0,-1-1-1 16,-2 5 2-16,0-4-2 0,-2 3 1 0,-2 1 1 0,-1 1-1 15,-3 4 1-15,1 4 1 0,-3-4-1 16</inkml:trace>
  <inkml:trace contextRef="#ctx0" brushRef="#br0" timeOffset="19464.32">22771 6836 728 0,'-2'3'0'0,"2"-3"0"0,-2 5 0 0,2-5 18 0,-2 2 1 0,2-2 0 0,-2 0 0 0,2 0-6 0,0 0 1 0,0 0-1 0,0 0 2 0,0 0 15 0,0 0 1 0,0 0-1 31,-3 0 0-31,3 0-4 0,-8 7 1 0,8-7 0 0,-15 14 0 16,15-14-16-16,-26 14 1 0,26-14 0 0,-29 12 0 0,29-12 3 15,-30 3-1-15,30-3 1 0,-21 2-1 0,21-2 4 16,-13-2 0-16,13 2 0 0,-11-3 1 0,11 3 3 0,-9-4-1 16,9 4 0-16,0-5 2 0,0 5 10 0,-2-7 2 0,2 7 0 15,0-5 0-15,0 5 1 0,0-12-1 0,0 12 1 16,2-16 0-16,-2 16-2 0,13-13 1 0,-13 13 0 0,15-16-1 16,-15 16-7-16,20-17 0 0,-20 17 0 15,21-9 1-15,-21 9-7 0,18-9 1 0,-18 9-1 0,13-1 0 16,-13 1-3-16,6 0 0 0,-6 0 0 0,7 0 0 15,-7 0 2-15,6 7 1 0,-6-7-1 0,5 3 1 0,-5-3 1 16,4 3-1-16,-4-3 0 0,0 7 0 0,0-7-3 0,0 4 2 16,0-4-3-16,-4 3 3 0,4-3-4 0,-9 7 1 15,9-7 0-15,-20 9 0 0,20-9-3 0,-28 5 2 16,28-5 0-16,-26 5 0 0,26-5-3 0,-12 4 2 16,12-4-1-16,-3 3 1 0,3-3-3 0,-4-5 1 15,4 5-1 1,-2-3 1-16,2 3 1 0,0-7 0 0,0 7 1 0,2-9 0 0,-2 9-3 0,11-14 0 0,-11 14 1 15,11-12 0 1,-11 12-3-16,13-10 0 0,-13 10 0 0,12-2 2 16,-12 2-5-16,3-4 2 0,-3 4 0 0,4 0 0 0,-4 0-2 15,4 0 1-15,-4 0-1 0,4 0 1 0,-4 0-3 16,3 0 2-16,-3 0-1 0,4 7 0 0,-4-7 0 0,4 6-1 16,-4-6 1-16,3 3 1 0,-3-3-3 0,-1 2 2 0,1-2 0 15,-4 3-1 1,4-3 0-16,-8 0-1 0,8 0 1 0,-20 0-1 0,1 0-1 0,-3 0 1 0,1-2-1 0</inkml:trace>
  <inkml:trace contextRef="#ctx0" brushRef="#br0" timeOffset="19911.18">22227 6737 1143 0,'0'-2'0'0,"0"2"0"0,0 0 0 0,0 0 64 0,2-3 1 0,-2 3 0 0,7-7 0 0,-7 7-43 0,4-5-1 0,-4 5 0 15,4-9 1-15,-4 9-9 0,0-3 0 0,0 3 1 0,0-6-1 16,0 6-7-16,0 0 1 0,0 0-1 0,0-3 1 0,0 3-3 16,0-3-1-16,0 3 0 0,0 0 1 15,0 0-1-15,0 0 0 0,0 0 1 0,0 0 0 0,0 0 6 16,0 3 2-16,0-3-2 0,0 12 1 0,0-12 10 0,0 28 2 15,0-11-2-15,0 4 1 0,1 0 10 0,3-4 0 16,-2 2 0-16,-2 0 0 0,0 0 1 0,0 2 1 16,0-4-1-16,-2 2 1 0,0 2 1 0,0-4-1 15,1-1 1-15,-1-6 1 0,2-3-6 0,2-2 2 16,-2-5-1-16,0 7 1 0,0-7-5 0,0 2 0 0,0-2 0 16</inkml:trace>
  <inkml:trace contextRef="#ctx0" brushRef="#br0" timeOffset="20164.78">22458 5704 1093 0,'2'-4'0'0,"-2"4"0"0</inkml:trace>
  <inkml:trace contextRef="#ctx0" brushRef="#br0" timeOffset="20275.64">22495 5662 653 0,'0'0'0'16,"0"0"0"-16</inkml:trace>
  <inkml:trace contextRef="#ctx0" brushRef="#br0" timeOffset="20965.38">22596 5803 766 0,'-2'0'0'15,"2"0"0"-15,-2 5 0 0,2-5 89 0,0 0 0 16,0 0 1-16,-2 0 0 0,2 0 8 0,-4 0-1 0,4 0 1 16,-3 0-1-16,3 0-75 0,-4 0-1 0,4 0 0 15,-4 0 2-15,4 0-18 0,-3 5 2 0,3-5 0 16,-8 2 0-16,8-2-7 0,-13 0 1 0,13 0 0 16,-15-2 0-1,15 2 0-15,-15-5 0 0,15 5 0 16,-11-5 1-16,11 5 0 0,-11-9 1 0,11 9-1 0,-6-10 2 15,6 10 2-15,0-9 1 0,0 9 0 0,0-16 1 16,0 16 8-16,6-14 0 0,-6 14 1 0,13-19 0 16,-13 19 7-16,13-20-1 0,-13 20 1 0,15-14 0 0,-15 14 2 15,11-12 1-15,-11 12-1 0,9-9 1 0,-9 9-4 16,8-3 1-16,-8 3 0 0,7 0-1 0,-7 0-2 16,8 0 1-16,-8 0-1 0,7 0 0 0,-7 0-3 15,8 12 0-15,-8-12 0 0,7 12 1 0,-7-12-3 0,4 21 1 16,-4-21-1-16,2 24 0 0,-2-24-2 0,-4 22-1 15,4-22 1-15,-13 25-1 0,13-25-1 0,-26 24 0 16,26-24 0-16,-30 21 1 0,30-21-2 0,-30 12 1 16,30-12 1-16,-20 8-1 0,20-8 1 0,-15 4 1 0,15-4-1 15,-13 0 2-15,13 0-2 0,-6-5 1 0,6 5-1 16,-5-4 2-16,5 4-3 0,-8-3 1 16,8 3-1-16,-2-12 1 0,2 12-1 0,0-21-1 0,0 21 0 15,10-24 1-15,-10 24-3 0,22-26 0 16,-22 26 0-16,19-21 1 0,-19 21-2 0,16-12 0 0,-16 12 0 15,12-9 0-15,-12 9 0 0,11-3-1 0,-11 3 1 16,9 0 0-16,-9 0-1 0,7 5 0 0,-7-5-1 16,8 10 2-16,-8-10-2 0,7 12 1 0,-7-12-1 0,12 18 1 15,-12-18-2-15,7 17 0 0,-7-17 0 0,4 12 0 16,-4-12-1-16,2 12-1 0,-2-12 0 0,0 9 1 0,0-9-2 16,-2 8 0-16,2-8 0 0,-4 13 2 0,4-13-3 15,-7 6 1-15,7-6 0 0,-8 6 1 0,8-6-2 16,-7 3 1-16,7-3-1 0,-6 0 1 0,6 0-2 0,0-9 2 15,0 9-2-15</inkml:trace>
  <inkml:trace contextRef="#ctx0" brushRef="#br0" timeOffset="21511.67">21944 5647 1444 0,'2'0'0'0,"-2"0"0"0,3 0 0 0,-3 0 44 16,2 0-1-16,-2 0 1 0,0 0 0 0,0 0 9 0,0-5 0 0,0 5 1 0,8-4 0 0,-8 4-36 0,11-5 0 15,-11 5 0-15,11-7 1 0,-11 7-18 0,17-9 1 16,-17 9 0 0,24-17 0-16,-24 17-3 0,32-19 1 0,-32 19 0 0,28-12 0 0,-28 12-4 0,20-5 1 15,-20 5 0-15,19 0-1 0,-19 0 2 0,13 0 0 0,-13 0 0 16,15 0-1-16,-15 0 2 0,15 3 0 0,-15-3 0 15,14 12 1-15,-14-12 0 16,12 14 0-16,-12-14 0 0,7 21 1 0,-7-21 2 0,4 24 2 0,-4-24-1 16,2 30 1-16,-2-30 7 0,-2 32 2 15,-2-16-2-15,-2 1 1 0,-5-1 5 0,-4-4 0 0,0 2 0 16,1-2 1-16,-1 0 2 0,0-3 0 0,0 3 0 16,2 0 1-16,2-3-2 0,-1-4 0 0,1 2 0 15,0-2 2-15,2 2 0 0,1-4 0 0,8-3 1 0,-11 9 0 16,11-9 2-16,-9 5 0 0,9-5-1 0,0 5 1 15,0-5-5-15,0 4 1 0,0-4-1 0,7 3 1 16,1 1-5-16,1-4 1 0,10 1-2 0,5-1 2 0,8 0-3 16,9-1-1-16,-2 1 1 0,-6-4-1 0,-3 4-3 15,-2-5 0-15,-2 2 0 0</inkml:trace>
  <inkml:trace contextRef="#ctx0" brushRef="#br0" timeOffset="22281.59">22631 4870 979 0,'-2'2'0'0,"2"-2"0"0,0 6 0 0,0-6 84 0,-3-3 2 0,3 3-2 0,-4-3 1 0,4 3-50 0,-2 0 0 0,2 0-1 16,0 0 2-16,0 0-30 0,-2 0 0 0,2 0-1 16,-2 0 2-16,2 0-8 0,0 0 1 0,0 0 0 0,-2 0 0 15,2 0-8-15,0 0 1 0,0 0 0 0,-3 0 1 0,3 0-4 16,0 3 0-16,0-3-1 16,-2 5 1-16,2-5 5 0,-4 7 0 0,4-7 0 15,-4 9 0-15,4-9 4 0,-3 5 1 0,3-5 0 0,-4 7 0 0,4-7 1 16,-4 3 1-16,4-3 0 0,-4 0 0 0,4 0 8 0,0 0 0 15,0 0 0-15,0-3 1 0,0 3 9 0,6-7 1 16,-6 7-1-16,11-14 1 0,-11 14 9 16,13-21 2-16,-13 21-1 0,11-12 1 0,-11 12-3 15,4-7 1-15,-4 7 1 0,4-5-1 0,-4 5-1 0,0 0 0 16,0 0 0-16,0 0 1 0,0 0 0 0,0 0 0 16,0 0 0-16,-2 5 1 0,2-5-7 0,0 19 1 0,0-19 0 15,-4 16-1-15,4-16 1 0,0 14 1 0,0-14 0 16,-2 12 0-16,2-12-6 0,0 3 0 0,0-3 0 15,0 2 2-15,0-2-6 0,0 4 2 0,0-4 0 16,0 0 0-16,0 0-2 0,0 0 0 0,0 0-1 16,0 0 2-16,0 0-6 0,0 0 2 0,0 0-1 15,-1 0 0-15,1 0-1 0,0 0 0 0,0 0 0 0,-2 0 0 16,2 0-4-16,-4 0 0 16,4 0-1-16</inkml:trace>
  <inkml:trace contextRef="#ctx0" brushRef="#br0" timeOffset="23098.89">22102 4612 1569 0,'0'0'0'0,"0"0"0"15,0 0 0-15,0 0 20 0,0-2-1 0,0 2 0 0,0-3 1 0,0 3 5 0,0 0-1 0,0 0 1 16,0 0 0-16,0 0-12 0,0 0 1 0,0 0-1 0,2 0 0 0,-2 0-10 15,7 3-1-15,-7-3 0 0,6 5 0 0,-6-5-2 16,17 4 2-16,-17-4-2 0,28 3 1 0,-28-3-1 0,35 9 0 0,-35-9 0 16,26 12 1-16,-26-12-1 0,17 12 0 0,-17-12 0 15,11 11 0-15,-11-11 0 0,8 19 1 16,-8-19-1 0,7 20 1-16,-7-20 2 0,6 21 2 0,-6-21-2 15,3 21 2-15,-3-21 4 0,-2 21 0 0,2-21 0 16,-5 17 1-16,5-17 4 0,-8 16 1 0,8-16 0 15,-11 12-1-15,11-12 4 0,-13 12 0 0,13-12 0 16,-9 8 1-16,9-8-3 0,-9 4 0 0,9-4-1 0,-10 5 2 16,10-5-1-16,-2 4 1 0,2-4-2 0,-3 1 2 15,3-1-3-15,-4 0 0 0,4 0 0 0,-4 0 0 0,4 0-1 16,0 0-1-16,0 0 0 0,0 0 1 0,0 0-3 16,0 0 1-16,0 0 0 0,2 0 0 0,-2 0-2 15,13 7 0-15,-13-7 0 0,21 9 1 0,-21-9-2 0,28 12 0 16,-28-12 0-16,31 12 0 0,-31-12 1 15,23 14 0-15,-23-14 0 0,18 12 0 0,-18-12 1 0,11 16 0 16,-11-16 0-16,6 12 0 0,-6-12-2 16,4 14 1-16,-4-14 0 0,3 19 0 0,-3-19 0 0,0 17 0 0,0-17 0 15,-1 16 0-15,1-16-2 0,0 12-1 0,0-12 1 16,-4 8 0-16,4-8 0 0,-4 5-1 0,4-5 1 16,-15 13 1-16,15-13-3 0,-28 12 2 0,10-7-1 15,-1-2 1-15,-2 1-3 0,1-1 2 0,0-3-2 16,1 2 2-16,4 1-5 0,2 1 1 0,0-2 0 15,-2-1 1-15,0 1-3 0,0 2 1 0,0-4-1 16</inkml:trace>
  <inkml:trace contextRef="#ctx0" brushRef="#br0" timeOffset="24195.08">22469 8523 1093 0,'0'-3'0'0,"0"3"0"0,0 0 0 0,0 0 12 0,0 0 1 0,0 0 1 0,0 0-1 15,0 0 12-15,0 0 0 0,0 0-1 0,0 0 2 0,0 0 6 0,-2 0-1 0,2 0 0 0,-2 0 1 16,2 0-7-16,0 0 0 0,0 0 1 0,0 0 0 15,0 0-10-15,0 0 0 0,0 0 1 0,0 0 0 0,0 0 1 16,0 0 1-16,0 0-1 0,-1 0 1 0,1 0 9 16,0 0 1-16,0 0 1 0,-4 6-1 0,4-6 1 15,-6 18 0-15,6-18 1 0,-7 15-1 0,7-15 1 16,-10 21 1-16,10-21-1 0,-9 14 2 0,9-14-6 0,0 7 1 16,0-7 0-16,-4 3 0 0,4-3-5 0,-3 6 1 15,3-6 0-15,-4 0-1 0,4 0-3 0,-4-6 2 16,4 6-1-16,-4-3 0 0,4 3-3 15,0-12 0-15,0 12 0 0,-1-18 0 0,1 18-2 16,0-19 0-16,0 19-1 0,0-12 2 0,0 12-2 16,1-10-1-16,-1 10 1 0,8-7 1 0,-8 7-4 0,4 0 1 0,-4 0 0 15,2-5 0-15,-2 5-2 0,0 2 2 0,0-2-2 16,1 6 1-16,-1-6-2 0,8 4 2 0,-8-4-2 16,9 10 1-16,-9-10-2 0,21 19 0 0,-21-19 0 15,20 21 0-15,-20-21-3 0,15 9 0 0,-15-9 1 16</inkml:trace>
  <inkml:trace contextRef="#ctx0" brushRef="#br0" timeOffset="24596.96">21651 8630 1494 0,'2'-3'0'0,"-2"3"0"0,7-2 0 0,-7 2 53 0,4-2 1 0,-4 2 0 0,9 0 0 0,-9 0-21 0,21 0 1 15,-21 0 0-15,28 7 0 0,-28-7-22 0,30 4 0 0,-30-4 0 16,35 8 1-16,-16-8-11 0,-1 4 1 16,-1-1 1-16,0 3-1 0,0-5 1 0,-2 3 1 0,-4-1-1 0,-2-3 1 15,-1 4 8-15,-3-4 1 0,-5 0-1 0,11 3 2 16,-11-3 8-16,8 5 2 0,-8-5-1 0,7 0 0 16,-7 0 2-16,8 0 0 0,-8 0 0 0,5 0 0 15,-5 0-5-15,8 0 0 16,-8 0 1-16,3 0 0 0,-3 0-7 0,4 0 0 15,-4 0 1-15,4-5 0 0,-4 5-15 0,6-12 1 16,-3 2 0-16</inkml:trace>
  <inkml:trace contextRef="#ctx0" brushRef="#br0" timeOffset="24859.5">22249 8317 1583 0,'0'4'0'0,"0"-4"0"15,0 5 0-15,0-5 8 0,0 3 1 0,0-3 0 32,0 4 0-32,0-4 1 0,0 8 1 0,0-8 0 15,0 14 0-15,0-14 6 0,0 16 0 0,0-16 0 0,0 27 1 16,0-27-7-16,0 26 0 0,0-26 1 0,-2 33 0 15,2-14 1-15,0-1 1 0,-2 2-1 0,1 1 1 16,-3 0-1-16,0 0 2 0,0-1-1 0,1 5 1 16,-1-3-3-16,2 4 2 0,2-3-2 0</inkml:trace>
  <inkml:trace contextRef="#ctx0" brushRef="#br0" timeOffset="25605.21">22428 9570 878 0,'0'0'0'0,"0"0"0"0,0-2 0 0,0 2 50 0,-2-1-1 0,2 1 0 0,-3-6 2 0,3 6 24 0,-4-3 1 0,4 3 1 0,-4-4-1 0,4 4-67 0,0 0 0 0,0 0 0 15,-4 0 1-15,4 0-9 0,-3 0 1 0,3 0-1 16,0 0 2-16,0 0-3 0,0 0 0 0,0 0 0 0,-2 0 1 0,2 0-1 16,-2 0 1-16,2 0-1 15,0 0 1-15,0 0 4 0,-4 0 0 0,4 0 0 0,-4 0 0 0,4 0 11 16,0 0 0-16,0 0-1 15,-1 0 2-15,1 0 11 0,0 0 1 0,0 0 0 16,-2 0 0-16,2 0 2 0,-4 4 2 0,4-4-1 0,0 5 1 16,0-5-3-16,0 4 0 0,0-4 1 0,0 3 0 0,0-3-1 0,0 5 2 15,0-5-2-15,0 2 1 0,0-2-4 0,0 3 0 0,0-3 0 16,0 2 0-16,0-2-1 0,0 0 1 0,0 0 0 16,0 0 0-16,0 0-1 15,0 0 1-15,0 0 0 0,0 0-1 0,0 0-3 0,0 0 0 0,0 0 0 16,0-2 0-16,0 2-2 0,7-3 0 0,-7 3 0 15,15-10 1 1,-15 10-7-16,23-25 2 0,-23 25 0 0,20-26 0 0,-20 26-5 0,13-15 1 16,-13 15-1-16</inkml:trace>
  <inkml:trace contextRef="#ctx0" brushRef="#br0" timeOffset="26081.47">21733 9506 1758 0,'0'0'0'0,"0"0"0"0,0 0 0 0,0 0 41 0,0-3 2 0,0 3-1 0,0-2 0 0,0 2 18 0,0 0-1 0,0 0 1 0,0 5-1 15,0-5-32-15,6 2 1 0,-6-2-1 0,5 0 1 16,-5 0-18-16,4 0 2 0,-4 0-2 0,11 0 1 0,-11 0-7 15,23-2 2-15,-23 2 0 0,29-3-1 0,-29 3 0 16,28-2-1-16,-28 2 1 0,28-5 0 0,-28 5 0 16,26-7 0-16,-26 7 1 0,25-4 0 0,-25 4 0 0,18 0 2 15,-18 0-1-15,19-2 1 0,-19 2 0 0,17 0-1 16,-17 0 1-16,16-1 0 0,-16 1 0 0,12 0 1 16,-12 0 0-16,5 0 0 0,-5 0-2 0,4 0-1 15,-4 0 1-15,4 0 0 0,-4 0-3 0,3 0 2 16,-3 0-2-16,0 0 2 0,0 0-5 0,0 0 0 0,0 0 0 15</inkml:trace>
  <inkml:trace contextRef="#ctx0" brushRef="#br0" timeOffset="26562.97">22173 9298 1670 0,'2'0'0'0,"-2"0"0"16,2 2 0-16,-2-2 21 0,0-2-1 0,0 2 0 15,0-5 1-15,0 5 1 0,0 0-1 0,0 0 0 16,0 0 2-16,0 0-9 0,0 0 1 0,0 0 0 0,0 2 0 0,0-2-10 16,0 12 0-16,0-12 1 15,-4 12 0-15,4-12-4 0,-8 21 1 0,8-21-1 0,-7 24 2 0,7-24-1 16,-8 12 1-16,8-12-1 0,-7 14 0 0,7-14 2 15,-9 16 0-15,9-16 0 0,-15 20 0 0,15-20 6 16,-17 16-1-16,17-16 0 0,-11 17 1 0,11-17 5 16,-4 9 1-16,4-9-1 0,-4 5 1 0,4-5 5 0,-3 4-1 15,3-4 0-15,-4 3 0 0,4-3 2 0,0 3-1 16,0-3 1-16,0 6 0 0,0-6-4 0,0 3 2 16,0-3-2-16,0 0 1 0,0 0-3 0,0 0 1 0,0 0-1 15,0 0 1-15,0 0-5 0,7 2 2 0,-7-2-1 16,15 7 1-16,-15-7-5 0,11 7 1 0,-11-7 0 0,12 7 0 15,-12-7 0-15,11 7-1 0,-11-7 0 0,11 5 0 16,-11-5-1-16,13 7 1 0,-13-7-1 16,15 3 1-16,-15-3-2 0,17 5 0 0,-17-5 0 0,17 4 1 15,-17-4-3-15,11 1 2 0,-11-1-1 16,9 4 1-16,-9-4-3 0,7 0 2 0,-7 0-1 16,8 0 0-16,-8 0-1 0,7 0 1 15,-7 0-2-15,8 0 2 0,-8 0-6 0,4 0 1 16,-4 0 0-16</inkml:trace>
  <inkml:trace contextRef="#ctx0" brushRef="#br0" timeOffset="27002.77">22206 9319 1444 0,'-1'0'0'0,"1"0"0"0,1 0 0 0,-1 0 36 0,2-3 1 0,-2 3-1 0,0-2 1 0,0 2 8 0,0 0-1 15,0 0 1-15,0 0 0 0,0 0-40 16,0 0-1-16,0 0 1 0,0 0 0 0,0 0-8 0,0 0 1 15,0 0-1-15,0-2 1 0,0 2-20 0,0-2 0 0,0 2 1 0,0-3 0 0,0 3-8 16,-3-4-1-16,3 4 1 0,-4-3 1 0,4 3 11 16,-6-2 2-16,6 2-1 0,-7-5 0 0,7 5 11 0,-8-5-1 15,8 5 0 1,-11-2 2-16,11 2 3 0,-13-8 0 0,13 8 0 0,-11-7 1 16,11 7 0-16,-11-4 0 0,11 4 0 0,-11-2 1 15,11 2 3-15,-15-3 1 0,15 3-1 0,-17 0 1 0,17 0 8 0,-24 0 2 16,24 0-1-16,-30 3 1 0,30-3 15 15,-30 6 2-15,30-6-2 0,-30 7 1 0,30-7 11 0,-26 8 0 0,26-8 1 16,-22 5 0-16,22-5-13 0,-26 7 1 16,26-7 1-1,-19 5-1-15,19-5-11 0,-4 4 1 0,4-4-1 16</inkml:trace>
  <inkml:trace contextRef="#ctx0" brushRef="#br0" timeOffset="27879.23">22536 10224 1143 0,'0'0'0'0,"0"0"0"16,0-2 0-16,0 2 43 0,-2-3 0 0,2 3 0 0,0-4 1 0,0 4-3 0,-3 4 2 0,3-4 0 0,-4 2-1 0,4-2-33 0,-4 3 1 15,4-3-1-15,-4 2 1 0,4-2-10 0,-3 0 0 0,3 0 0 16,-4 0 0-16,4 0-3 0,-4 0 0 0,4 0-1 15,-4 0 2-15,4 0-7 0,-3 5 1 16,3-5 0-16,-4 5 1 0,4-5 1 0,-4 0 1 0,4 0 0 16,-3 0 0-16,3 0 4 0,0 0 1 0,0 0-1 0,-2 0 1 15,2 0 0-15,-4 0 0 0,4 0 0 0,-4 0 1 16,4 0 4-16,-3-1 0 0,3 1 0 0,-6 0 0 16,6 0 11-16,-4 0 0 0,4 0 0 0,-3 0-1 15,3 0 9-15,-4 0-1 0,4 0 1 0,-4 0 1 16,4 0 3-16,-4 0 1 0,4 0 0 0,0-2 0 0,0 2 2 15,0-2-1-15,0 2 0 0,0-5 2 0,0 5-4 16,0-5 1-16,0 5 0 0,-2-2 0 0,2 2-3 16,0-9 1-16,0 9-1 0,-1-3 1 0,1 3-3 0,0-4 1 15,0 4 0-15,0-3-1 0,0 3-1 0,0-2 0 16,0 2 1-16,0 4 0 0,0-4-4 0,0 3 1 16,0-3 0-16,-4 5 1 0,4-5-4 0,-4 2 0 15,4-2 0 1,-2 2 1-16,2-2-4 0,0 0 2 0,0 0-1 0,0 0 1 0,0 0-3 15,0 0 2-15,0 0-1 0,0 0 0 0,0 0-1 0,0 0 0 0,0 0 1 16,0 0 0-16,0 0-3 0,0 0 0 0,0 0 1 16,0 0 0-16,0 0-3 0,0 0 0 0,0 0 0 15</inkml:trace>
  <inkml:trace contextRef="#ctx0" brushRef="#br0" timeOffset="28598.07">21569 10221 1746 0,'2'0'0'0,"-2"0"0"0,7 0 0 0,-7 0 43 0,2 0 1 15,-2 0 0-15,0 0 1 0,0 0 9 0,0 0 1 0,0 0 0 0,0 5 0 0,0-5-27 0,6 5 0 16,-6-5 0-16,13 9 0 0,-13-9-19 0,20 14 1 0,-20-14 0 16,23 6 0-16,-23-6-3 0,22 7 1 0,-22-7-2 15,28 2 2-15,-28-2 1 0,28 4 0 0,-28-4 0 16,24 3 0-16,-24-3 2 0,19 2 1 0,-19-2-1 0,17-2 0 16,-17 2 3-16,13 0 0 0,-13 0 0 0,11-2 0 0,-11 2 2 15,11 0 0-15,-11 0-1 0,11 0 1 0,-11 0 1 16,15 0 0-16,-15 0 0 15,11-1-1-15,-11 1-2 0,12 0 0 0,-12 0 1 0,9-4 0 16,-9 4-5-16,4 0 0 0,-4 0 0 0</inkml:trace>
  <inkml:trace contextRef="#ctx0" brushRef="#br0" timeOffset="29146.17">22029 10105 1683 0,'0'0'0'0,"0"0"0"15,2-2 0-15,-2 2 38 0,13-9 1 0,-13 9 0 16,13-10 1-16,-13 10 16 0,11-5 0 0,-11 5 0 16,12 0 1-16,-12 0-33 0,11-5 1 0,-11 5-1 0,11 0 1 15,-11 0-16-15,15 0 1 16,-15 0 0-16,15 5 0 0,-15-5-5 0,15 12-1 15,-15-12 1-15,15 14-1 0,-15-14-2 0,13 19 2 0,-13-19-1 16,11 15 1-16,-11-15-1 0,5 11 1 0,-5-11 1 16,4 8-1-16,-4-8 3 0,2 7 0 0,-2-7 0 15,-2 7 0-15,2-7 4 0,-4 7-1 0,4-7 0 16,-5 11 1-16,5-11 2 0,-15 15 1 0,15-15-1 0,-17 10 1 16,17-10-1-16,-11 7 2 0,11-7-2 0,-11 11 2 0,11-11-2 0,-11 7 2 15,11-7-2-15,-10 7 2 0,10-7 0 0,-2 5 0 16,2-5 1-16,-1 3 0 0,1-3-2 0,-4 4 1 15,4-4 0-15,-2 7-1 0,2-7-2 0,0 3 2 0,0-3-2 16,0 7 2-16,0-7-3 0,7 9 1 0,-7-9 0 16,15 12 0-16,-15-12-3 0,21 10 1 0,-21-10-1 15,26 11 1-15,-26-11-2 0,22 10 0 0,-22-10 0 16,21 10 1-16,-21-10-4 0,17 12 1 0,-17-12-1 16,5 9 2-16,-5-9-5 0,4 5 2 0,-4-5-1 0,2 16 0 15,-2-16-1 1,0 21-1-16,0-21 0 0,-2 24 1 0,2-24-2 15,0 21 1-15,0-21-1 0,-6 14 1 0,6-14-1 0,-9 10 1 16,9-10-1-16,-17 10 2 0,17-10-2 0,-24 11 1 0,24-11-1 0,-35 10 1 0,12-5-1 16,-1 0 1-16,-2-1-1 0,-4-2 1 0,0 1-1 15,-1-3 1-15,-5 0-1 16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2T16:33:20.6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22365 4908 941 0,'-2'0'0'0,"2"0"0"0,2 0 0 0,-2 0 1 0,5 3 0 0,-5-3 0 0,0 0 1 0,0 0 4 16,0 0 1-16,0 0 0 0,0-3 1 0,0 3-2 0,6-5 1 0,-6 5 0 16,6-4-1-16,-6 4 11 0,7-3 1 0,-7 3 0 15,6-5 0-15,-6 5-7 0,7-7 1 0,-7 7-1 16,4-6 1-16,-4 6 6 0,7-8 0 0,-7 8 0 16,6-7 1-16,-6 7 1 0,7-12 1 0,-7 12-1 0,6-9 1 15,-6 9 0-15,4-3 1 0,-4 3-1 16,7-6 0-16,-7 6-3 0,7 0 1 0,-7 0 0 0,8-5 1 0,-8 5-3 15,7-3 3-15,-7 3-2 0,8-4 1 0,-8 4 2 16,13 0 0-16,-13 0 1 0,11 0-1 0,-11 0-1 16,11 0 0-16,-11 0 0 0,8 0 1 0,-8 0-6 15,7 4 2-15,-7-4-1 0,9 12 1 0,-9-12 1 16,21 17 0-16,-21-17 0 0,19 24 1 0,-19-24 2 0,14 26 0 16,-14-26 1-16,12 25-1 0,-12-25-3 0,5 15 1 15,-5-15-1-15,4 12 1 0,-4-12-1 0,4 9 1 16,-4-9-1-16,2 2 1 0,-2-2-3 0,-2 3 1 0,2-3 0 15,-4 4-1-15,4-4-1 16,-4 3 1-16,4-3-1 0,-3 5 1 0,3-5-1 0,-10 0-1 16,10 0 1-16,-15 0-1 0,15 0 4 0,-11-3 1 0,11 3-1 15,-5-4 1-15,5 4-2 0,0-5 0 0,0 5 0 16,-4-12 1-16,4 12-2 0,2-14-1 0,-2 14 1 16,11-24 1-16,-11 24-4 0,26-24 1 0,-26 24-1 15,32-21 2-15,-32 21-4 16,26-12 1-16,-26 12 1 0,22-5-1 0,-22 5-2 0,19-4 1 0,-19 4 1 15,16-5-1-15,-16 5-2 0,15 2 0 0,-15-2 0 0,17 7 0 0,-17-7-2 16,22 1 0-16,-22-1 1 0,19 9 0 0,-19-9-1 16,19 14 0-16,-19-14-1 0,17 17 1 0,-17-17-1 15,11 18 0-15,-11-18 0 0,5 27 1 0,-5-9-2 16,-2-1 1-16,-1-2 0 0,-5 1-1 0,-3 1 0 0,-6-3-1 16,-1 2 1-1,-3-4-1-15,-3 0 1 0,-4 0 0 0,-2 0 0 0,0-3 0 0,-1-4 0 0,-5 2 0 16,5-2 0-16,3-5 1 0,5 0-2 0,5-3 2 0,1-3-2 15,0-2 2-15,2-4-2 0,0-4 1 0,2 2-1 16,2-5 2-16,4 2-1 0,1 0 1 0,2-4 0 16,4 2-1-16,4 2 1 0,2-4-1 0,3 2 1 15,0 0 0-15,2-2-2 0,3 2 1 0,2 3-1 16,3 2 1-16,3-1-1 16,2 1 1-16,1 2-1 0,-5 3 1 0,-1 6-2 0,-1-2 0 15,1 5 1-15,0 1 0 0,-1 6-2 0,3-2 2 0,-2 4-2 16,-1 3 1-16,-1 0 0 0,-2 4-1 0,-2 1 0 15,-2-3 2-15,-2 2-3 0,1-1 1 0,-3-1 0 16,-5 2 0-16,-2-1-1 0,-2-1 2 0,-3 2-2 0,-3-3 1 16,-3 7-1-16,-4 0 0 0,0-6 0 15,0 2 2-15,0-8-2 0,0 1 0 0,0-2 0 0,-1-2 0 16,-3 2 0-16,-1-4 2 16,3 3-1-16,2-6 0 0,4-4 0 0,1 1 1 0,3 1-1 0,-1-1 1 0,1-4-1 15,0-2 2-15,1-1-2 0,2-2 1 0,2-8 0 16,2 3-1-16,2-4 0 15,2 2 1-15,2 0 0 0,1 0 0 16,2 2-1-16,1 5 2 0,1-4-2 0,2 4 0 0,0 2 0 16,-2 3 2-16,-2 3-2 0,1 3 1 0,-3 1 0 0,1-4 0 0,-1 4-1 0,1 4 1 15,-1-3-1-15,0 3 0 0,1 1-1 0,-2 2 1 16,1 2 1-16,0 3-1 0,-1-4-1 0,0 5 1 0,-3-1-1 31,-3 3 2-31,-3-3-2 0,-3 2 0 0,-3 2 0 16,-2-4 0-16,1 2-1 0,1-2 1 0,-4 0-1 15,-2-5 1-15,-2 2-1 0,-1-1 0 0,1-3 0 16,2 2 1-16,4-7-1 0,1 0 0 0,3 0 0 16,-1 0 2-16,-1-3-2 0,-2-1 0 0,2-1 0 15,1-2 1-15,3 2-1 0,3-4 1 0,0-3-1 0,0 4 1 16,2-4-1-16,2-4 1 0,0 2 0 0,3 2 0 16,3 0-1-16,1 0 1 0,2 3 1 0,0 0-1 15,2 3 0-15,2 0 0 0,-15 6 0 0,10 0 0 16,-10 0 0-16,11-3 2 0,-2 3-2 0,1 0 1 15,1 3-1-15,0-3 0 0,0 2 0 0,0 5 2 0,-1-2-2 16,-1 4 0-16,-2-2 0 0,-1 1 1 0,0-2-1 16,-1 1 1-16,-3 1 0 0,0-3 0 15,-4 2-1-15,0 0 1 0,-9 7-1 0,-2 2 2 0,-2-4-2 16,-4 0 0-16,10-7 0 0,-2 0 0 0,2-1-1 16,-1-1 0-16,10-3 0 0,-9 0 1 0,9 0-1 0,-8 0 0 0,8 0 0 15,-3 0 0-15,3 0 0 0,-4 0 0 0,4 0 0 16,-9-8 0-16,9 8 0 0,-8-13 0 0,4-2 0 15,3-1 0-15,2-1 0 0,3 0 0 0,2 5 0 16,-1-1 0-16,3 0 0 0,1 2 0 0,2 3 0 16,2-1 0-16,0 0 0 0,0 1 0 0,1-1 0 15,-1 2 1-15,1 2-1 0,1 1 1 0,-2 1-1 16,2-1 2-16,-2 3-2 0,0 1 1 0,-3 0-1 16,-1 1 1-16,0 3-1 0,1-1 1 0,-3 1 0 15,1 1 0-15,-1 0 0 0,-1 2 0 0,-1 2 1 16,-1-1-1-16,0 1 0 0,-2 1 1 0,-1 3-1 15,-1 0 1-15,-1 0 0 0,-3-5 0 0,0 1-1 0,0-1 1 16,-1 3-1-16,-1-2 1 0,1-4 1 0,-1 2-1 16,-1-2-1-16,-1-2 0 0,8-3 0 0,-9 5 2 0,9-5-2 15,-8 4 0-15,8-4 0 0,-7 3 0 0,7-3-1 16,-8 0 1-16,8 0-1 0,-3 0 1 0,3 0-1 16,-4 0 0-16,4 0 0 15,-4-8 1-15,4 8-1 0,0-12 0 0,6-4 0 0,1-1 2 0,3-2-2 0,1 1 0 16,-4 10 0-16,1-4 1 0,1 3-1 15,0 0 0-15,-1 1 0 0,1 1 1 0,0-2-1 0,1 2 0 16,-3 2 0-16,1 0 1 0,-1 1-1 0,2 1 1 0,-1-2-1 16,-1 1 1-16,1 4-1 0,-1-3 1 0,3 3-1 15,-1 0 1-15,0 3-1 0,0-3 2 16,1 4-2-16,-3-3 1 0,1 3-1 0,-1-1 0 0,-7-3 0 16,11 9 1-16,-11-9-1 0,11 5 0 0,-11-5 0 15,12 11 1-15,-12-11-1 0,7 10 0 0,-7-10 0 16,8 10 1-16,-8-10-1 0,7 9 0 0,-5 0 0 0,2-4 1 15,-1 2-1-15,1 1 1 0,0-2 0 0,-2 1 1 16,0 1-2-16,-1-3 1 0,1 6 0 16,0-3 0-16,0 1 0 0,0-2 0 0,0 3 0 0,0 1 0 15,-1-1 1-15,1 1-1 0,0-1 0 0,0 0 1 16,0 1-1-16,0-1 0 0,0-1 0 16,-1-1 0-16,1 1 1 0,0 0 0 0,0-1-1 0,0-1 1 15,0 0 0-15,0 2 1 0,0 3-1 0,1 2 0 0,1 1 0 0,0-6 1 16,-2 0-1-16,-1-1 1 0,1 1 0 0,0 0 0 15,4 6 0-15,-3 1 1 0,3 1-3 0,-2-1 1 16,-2-11 0-16,0 3 0 0,1 1 1 16,-1 2-1-16,4 1 0 0,-3 1 0 0,3 0 1 15,0-1-1-15,-1 2 0 0,1-2 2 0,-1 3-2 0,1-3 1 0,0 9-1 16,-1-5 2-16,1 4-3 0,-1-2 1 0,1-3 0 16,-1-1 1-16,1 2-2 0,0-4 1 0,-3-3-1 15,1-1 1-15,0 4-1 0,0-3 2 0,5 10-1 16,0 0 0-16,1 0 0 0,-3 2 2 0,0-7-2 15,1 1 1 1,-1 1 0-16,-1-2-1 0,0-2 0 0,-1 0 2 16,1 3-2-16,-3-2 1 0,3-3-1 0,0 6 2 0,-1-4-2 0,-1 3 0 0,2 3 1 0,-1-1 0 15,3 2-1-15,-1-2 0 0,0-3 1 0,1 2-1 16,-1-1 0-16,3-1 0 0,-5-5 1 0,1 1-1 0,-2-1 1 16,-1-1 1-16,5 8-1 15,-1 1 0-15,1-1 0 0,-1-2 0 0,2 1 0 16,1 3 1-16,-1-1-3 0,-1 2 1 0,-5-10 0 15,1-3 0-15,0 5 0 0,-1-1-1 0,5 8 0 0,-1-5 0 0,1 3-1 16,-1-4 1-16,1 2 0 0,-1 0 0 0,1 0-1 0,-1 1 0 31,-3-3 0-31,1 2 1 0,1 2-1 0,0-4 0 16,-3-4 0-16,1 1 2 0,0 0-2 0,-1 3 0 16,3 0 0-16,-2 2 0 0,1 0 0 0,-1 0 0 15,2-2 0-15,-1 0 0 0,1 2 0 0,-1 1 0 16,1-3 0-16,-2 2 0 0,-1 0 0 0,1 0 0 0,-2-7 0 15,0 1 0-15,0-2 0 0,0 1 0 0,0 1 0 16,-1 1 0-16,3-1 0 0,0 1 0 0,0 0 0 16,-1-1 1-16,1 3-1 0,0 1 0 0,-2-3 0 0,-1-1 0 15,1 1 0-15,0 0 0 0,2 6 0 16,0-3 0-16,1 0 0 0,1 0 0 0,-2-3 0 16,-1-4 1-16,1 2-1 0,0 2 0 0,1 5 0 0,1 1 1 15,0-3-1-15,-1 2 0 0,1 0 0 0,-3 0 1 16,1 2-1-16,0-4 1 0,0-4-1 0,-1 1 1 0,1 0-1 15,0-1 1-15,1 8-1 0,1-4 2 0,0 2-2 16,-1-2 1-16,-3-5-1 0,0 1 1 0,2 1-1 16,-3-2 1-16,5 7-1 0,-2 1 1 0,0-2-1 15,-1 0 1-15,-1-4-1 0,0 0 1 0,0 1-1 0,0 0 1 16,1 6-1-16,1 0 2 0,0 1-2 0,0-5 1 16,-3-3-1-16,1-1 1 0,2 1-1 0,0 0 1 15,1 10-1-15,1 1 1 0,0-2-1 0,-1 1 1 16,-3-11-1-16,0 1 1 0,0-2-1 0,0 2 1 0,1 5 1 15,1 1-1-15,0-3 0 0,-2 2 0 0,-1-5 0 16,1 1 0-16,-2-1 0 0,0-1 0 0,2 6 1 16,0 0-1-16,0 0-1 0,2 2 1 0,-2-8 0 15,-1 1 0-15,1-2-1 0,0 3 1 0,0 1-1 16,0-1 1-16,0-1-1 0,0 1 1 0,-1-1 0 16,1-2 1-16,0 1-2 0,0 1 1 0,0-1 0 15,0-2 0-15,0 1-1 0,-1 1 1 0,1-4 0 0,0 4 0 16,-2-2-1-16,0 0 1 0,0 3-1 0,0-4 2 15,0 4-2-15,2 1 0 0,0-1 0 0,-2 0 1 16,0-1-1-16,0 4 0 0,2 4 0 0,0-2 1 16,0 1-1-16,-1-2 0 0,1-5 0 0,0 1 1 15,0-1-1-15,-2 1 1 0,0 0-1 0,0 1 1 0,2-1-1 16,-2-2 1-16,2 10-1 0,0 0 1 0,-1-1-1 16,1-2 2-16,-2-6-2 0,2-1 1 0,0 5-1 0,0-3 1 15,0 3-1-15,0-3 1 0,-1 0-1 0,1-1 0 16,0 3 0-16,-2-1 1 0,2 0-1 0,0 1 0 15,0 4 0-15,0 1 1 0,0-4-1 0,-1 2 0 16,1 1 0-16,0 1 1 0,0 1-1 0,0 1 1 16,0-3-1-16,0 2 2 0,-1-1-2 0,-1 1 1 0,0-10 0 15,0 4 0-15,2-1-1 0,0-1 1 0,0 8-1 16,0-5 1-16,-2 2-1 0,0 2 1 16,0-10 0-16,0 5 1 0,0-1-1 0,0 1 0 0,0 8 0 15,0-2 0-15,0 0-1 0,0-1 1 0,2-1 0 16,0-2 0-16,-1 4-1 0,1-5 1 0,-2-3 1 15,0-1-1-15,0 4-1 0,0-3 1 0,0 0-1 16,0 1 1-16,0 0-1 0,0 1 1 0,2 6-1 0,-2-1 1 16,0 1-1-16,0-3 1 0,0-6-1 0,2 3 1 15,0-2-1-15,0-1 2 0,0 8-1 0,0-1 0 16,-1-1-1-16,1 0 1 0,0-4-1 0,0-1 1 16,0-2-1-16,0 3 0 0,1 8 0 0,1 1 1 15,0-4-1-15,0 3 0 16,-3-5 0-16,1 3 1 0,0 0-1 0,-2 1 1 0,0-2-1 0,0 3 2 15,0-4-2-15,0 1 0 0,2 1 0 0,-2-1 1 0,2 3-1 16,0-5 1-16,0 7-1 16,-1 0 1-16,1-2-1 0,0 2 1 0,-2-4-1 0,2-2 1 0,0-2-1 0,-2 3 1 15,2 1 0 1,0 1 1-16,1 1-1 0,3 1 0 0,-2-2 0 0,-1-3 0 0,1 1 0 16,0 1 1-16,0 1 0 0,-1-3 0 0,1 2-1 0,-2-1 0 15,2 3 0-15,-1-1 1 0,1 2 0 0,0-3-1 0,-2-3 0 16,1 3 1-16,1-2-2 0,0 1 1 15,0 1 0-15,1 1 0 0,1 4-1 0,-1-4 1 0,-1-1-1 16,0-1 2-16,1 3-2 0,-1-4 0 0,0-6 0 16,0 1 1-16,-1 1-1 0,1-1 0 0,2 7 0 15,-3 1 1-15,1-3-1 0,0 1 1 0,-2-6-1 16,0-2 1-16,-1 1-1 0,1 1 1 0,2 7 0 16,0-1 0-16,-1-1-1 0,1 0 2 0,-2-7-2 0,0 2 1 31,0-1-1-31,2 1 1 0,1 6-1 0,-1 1 1 0,0 0-1 15,-1-1 0-15,-1-8 0 0,0 2 1 0,0-1-1 0,0 1 0 0,0 1 0 0,-1-1 1 16,1 3-1-16,0-3 0 0,0-1 0 0,0 1 1 16,0 0-1-16,0-1 0 0,-1 8 0 0,1 0 1 0,2-4-1 0,0 2 0 15,-2-6 0-15,0 3 2 16,-1-3-2-16,1-1 0 0,4 9 0 16,-2-2 1-16,-1-1-1 0,1 0 0 0,-2-7 0 0,0 1 0 0,-2-7 0 0,3 11 0 15,-1-3 0-15,0-2 1 0,0 1-1 0,0-1 0 16,0 1 0-1,0 2 1-15,0 1-1 0,1-1 0 0,-1-4 0 0,0 2 0 0,2 0 0 16,-2 0 0-16,1 0 0 0,1 0 0 0,0 0 0 0,-1 0 0 0,1 0 0 16,-2 0 0-16,0-1 0 0,0 0 0 15,-2-6 0-15,4 8 0 0,-4-8 0 0,3 11 0 0,1-3 0 32,0-2 0-32,-1 0 0 0,1 1 0 0,0 0 0 15,0 0 0-15,-1 2 0 0,1 0 0 0,0-1 0 16,0 1 0-16,1 1 0 0,1-1 0 0,-3-4 0 0,1 2 1 15,0 2-1-15,0-4 0 0,-4-5 0 0,7 10 1 16,-7-10-1-16,6 11 0 0,-3-4 0 0,1-1 0 16,0 1 0-16,0 0 0 0,5 7 0 0,-2-2 0 0,3 0 0 15,-1 0 0-15,-9-12 0 0,7 11 0 0,-7-11 0 16,8 10 0-16,-8-10 0 0,7 11 0 0,-7-11 0 16,8 10 0-16,-3-3 0 0,1 0 0 0,0-2 0 15,-1 0 0-15,1 2 0 0,1 2 0 0,1-4 0 0,-1 2 0 16,1 2 0-16,-3-4 0 0,3 2 0 0,-1 1 0 15,0-2 0-15,1 0 0 0,-1-2 0 0,-1 1 0 16,-6-5 0-16,13 12 0 0,-6-8 0 0,1 1 0 16,-1 0 0-16,1 2 0 0,-1-4 0 0,1 3 0 15,5 2 0-15,0 1 0 0,0-2 0 0,0 0 0 0,-6-2 0 16,1-3 0-16,-1 1 0 0,1 1 0 0,-1-1 0 16,1 1 0-16,-1 1 0 0,1-3 0 15,5 4 0-15,0 1 0 0,0 0 0 0,0 0 0 0,-6-2 0 16,2 2 1-16,1-3-1 0,1-1 0 0,-2 2 0 15,1-3 1-15,-1 2-1 0,0-1 0 0,1 1 0 16,-1-1 0-16,0 2 0 0,0-1 0 0,-1-1 0 16,-1 2 0-16,1-3 0 0,-1 1 0 0,1 1 0 15,-1-4 0-15,1 2 0 0,-3-1 0 0,3 3 0 16,-1-2 0-16,1 1 0 0,1-1 0 0,8 5 0 0,-1-7 0 16,1 3 0-16,-2 1 0 0,-7-3 0 0,-1 3 0 15,1-4 0-15,-1 2 0 0,0-1 0 0,1 1 0 16,-1 0 0-16,1-1 0 0,9 3 0 0,-1-2 0 0,1 1 0 15,2 1 0-15,-8-3 0 0,0 1 0 0,0 0 0 16,0 0 0-16,-1-1 0 0,-1 3 0 0,0-4 0 16,1 1 0-16,-1 1 0 0,2 0 0 0,0 1 0 15,1-3 0-15,10 2 0 0,-2 0 2 0,1 0-2 16,-1-1 0-16,-5 1 0 0,0 1 1 0,0-3-1 16,0 2 0-16,-8-2 0 0,1 0 1 0,-1 2-1 0,1-2 0 15,1 2 0-15,0-1 0 0,1 1 0 0,1-2 0 16,6 4 0-16,-2-4 0 0,0 0 0 0,-2 0 0 15,1 1 0-15,1-1 0 0,2 2 0 0,0-2 0 16,0 2 0-16,-2-2 0 0,1 0 0 0,-1 0 0 16,-5 0 0-16,-1 0 1 0,0 0-1 0,1 0 0 0,14 0 0 15,-2 0 1-15,2-2-1 0,1 0 0 0,-14 2 0 16,0 0 1-16,0 0-1 0,0 0 0 0,0 0 0 16,1 0 0-16,-1-1 0 0,0 1 0 0,8-4 0 15,-3 2 0-15,1 1 0 0,0-3 0 0,-8 2 0 0,1 2 0 16,-1-3 0-16,0 1 0 0,1-1 0 0,-1-1 0 15,2 1 0-15,0-1 0 0,6 3 0 0,-2-6 0 16,0 3 0-16,0-1 0 0,-15 5 0 0,11-3 0 0,-11 3 0 16,11-2 0-16,4-7 0 0,0 2 0 0,0 0 0 15,0 2 0-15,0 0 0 0,-1-4 0 0,1 2 0 16,0 2 0-16,-7 0 0 0,-1 0 0 0,1 0 0 0,-1 0 0 16,1 1 0-16,-1-3 0 0,0 2 0 0,1 0 0 15,1 1 0 1,1-3 0-16,-1 2 0 0,-2 0 0 0,8-4 0 15,-2 2 1-15,0-1-1 0,-1-3 0 0,-5 6 0 0,0 0 1 16,1 0-1-16,-1 0 0 0,-7 5 0 0,12-11 0 16,-7 4 0-16,1 2 0 0,3-7 0 0,0 3 2 0,1-3-2 0,-1 0 0 0,2 0 0 15,0 0 1-15,0 2-1 0,1-1 1 0,-7 4-1 16,1 0 1-16,-1 0-1 0,1-1 1 16,3-4-1-16,-1-2 1 0,-1 2-1 15,1 0 0-15,-1-1 0 0,1 1 1 0,-1-3-1 0,-1-1 0 0,1 2 0 16,2 0 1-16,1 1-1 0,-1-1 0 0,0 2 0 15,-1-2 1-15,-1 2-1 0,1-2 0 0,1 0 0 16,0 0 2-16,1-1-2 0,-1-1 0 0,0 2 0 0,1 0 1 16,-3 4-1-16,1-6 0 0,1 3 0 0,0-1 1 15,0 0-1-15,1 0 0 0,-1 2 0 0,-1 0 1 0,-1 0-1 16,0 0 1-16,-1 3-1 0,0 0 1 0,-1 1-1 16,1 1 1-16,3-11-1 0,-1 3 1 0,-1-1-1 15,1 2 2-15,1-1-1 0,0-1 0 0,0 2 0 0,1-3 0 31,-3 5 0-31,1 2 1 0,-3-3-2 0,1 3 2 0,-1-2-1 0,1-4 0 0,0 4-1 0,1-2 1 16,-1 2 0 0,-1 0 0-16,1-2 0 0,-1 1 0 0,1 0 1 15,0 0-1-15,-1 0-1 0,1 0 1 0,-1-3 0 0,1 0 0 0,0 1-1 0,-3-2 1 0,1 3 0 16,0-4 0-16,1 3 1 16,1 3-1-16,-2-6 0 0,-1 3 0 0,1-1 0 0,0 2 1 0,0-3-1 15,-1 2 2-15,1-5-2 16,0 3 0-16,-1 2 0 0,1 1 1 0,0-2-1 0,0 2 0 15,-1 2 1-15,1-3 0 0,0 1-1 0,-2 2 0 16,1-4 0-16,-1 2 0 0,2 0-1 0,-2 1 1 0,2-3 1 31,-1-1-1-31,3-1-1 0,-1 1 1 0,-1-2 0 0,0 2 0 16,0-6-1-16,-1 2 1 0,1 2 0 0,0 0 0 16,0 2-1-16,-1-2 2 0,3 5-2 0,-1-3 1 15,1 1-1-15,0 1 0 0,-1 1 0 0,1-5 1 16,-1 5-1-16,-1-5 0 0,2 5 0 0,-1-5 1 0,1 5-1 15,0-5 1-15,-1 5-1 0,-1 1 1 0,0-1-1 16,-1 2 1-16,3-2-1 0,-1-4 1 0,1 3-1 16,0-1 2-16,-1 2-2 0,-1-3 1 0,2 2-1 0,-3 2 1 15,1-4 0-15,0 5 0 0,-1-4-1 0,1 3 1 16,0 1 0-16,0-1 0 0,-1 1 1 0,1 0-1 16,0-3 0-16,0 1 0 0,-1-2 0 0,-1 1 0 15,0 1 0-15,2-5 1 0,-1 1 0 0,1 1-1 0,-2 8 0 16,0-1 1-16,0 0-1 0,0-1 0 0,1-3 0 15,1 2 2-15,0-3-2 0,0 3 0 0,-1-2 0 16,1 2 0-16,0-4-1 0,-1 2 1 0,3-3 0 16,0 1 1-16,-1-1-2 0,1 2 1 0,-1-5-1 15,-1 3 1-15,0 0-1 0,0-2 0 0,-1 5 0 16,1-3 1-16,0 1-1 0,-1 1 0 0,-1 9 0 0,0-2 1 16,0-1-1-16,0 0 0 0,2-6 0 15,-1 3 1-15,1-4-1 0,0 2 1 0,0 2-1 16,-1 0 1-16,1 0-1 0,0-2 0 0,-1 7 0 15,1-1 2-15,0-1-2 0,0-2 0 0,-2 1 0 16,-1 0 1-16,1-1-1 0,0 1 0 0,4-4 0 0,-3-1 1 0,3 1-1 16,0 2 0-16,-3-1 0 0,1-2 0 0,0 3 0 15,0-2 0-15,1 2 0 0,1-4 0 0,-1 2 0 16,1 2 0-16,-2 2 0 0,-1 1 0 0,1 1 0 0,0-1 0 16,1-8 0-16,1 5 1 0,1-4-1 0,-1 2 0 15,-2 7 0-15,-1-1 0 0,1-1 0 0,0 0 1 16,3-6-1-16,1-1 1 0,-1 2-1 0,1-3 1 15,3 1-1-15,0-1 1 0,-2 1-1 0,3-3 2 0,-1 6-1 16,0-5 0-16,0 3 0 0,0 1 0 0,-1 2 0 16,-1 0 0-16,0 0 0 0,-1-1 2 0,1 1-2 15,0-3 1-15,3 1 0 0,-1-3 2 0,0 1-2 16,0 0 1-16,0 3-2 0,0-3 2 0,-1 4-1 16,-1-4 0-16,0 6-1 0,1-2 0 0,-1-4 0 15,0 2 2-15,1 1-3 0,-1-1 0 16,-2 2 0-16,1-1 1 0,-1 1-1 0,1 0 0 15,1-2 0-15,2 2 0 0,0-3 0 0,1 1 0 0,-1 2 0 16,0-4 0-16,0 2 0 0,-2 2 0 0,3-3 0 16,-1-3 0-16,0 3 0 0,0-1 0 0,0 6 0 15,1-6 0-15,-3 1 0 0,0 1 0 0,0-3 0 16,3 1 0-16,-1 4 0 0,2-4 0 0,-2 4 0 0,0 0 0 16,-1 2 0-16,1-2 0 0,-2-1 0 0,0 1 0 15,1 0 0-15,-1 4 0 0,0-5 0 0,1 0 0 0,-1 0 0 16,0 1 0-16,-3 5 0 0,-1 2 1 0,1-3-1 0,0-3 0 15,3-3 0-15,0-1 1 0,1 1-1 0,-1 2 0 16,0-4 0-16,1 2 0 0,-1 2 0 0,0-3 0 0,-3 6 0 16,-1 0 0-16,1 1 0 0,0 1 0 0,3-10 0 15,0-3 0 1,0 3 0-16,1 2 0 0,-5 6 0 0,-1 0 1 0,0 1-1 0,0-1 0 0,3-7 0 16,-1 3 1-1,1 0-1-15,1-2 0 0,-1 6 0 0,0-3 0 0,1 0 0 0,1-4 0 16,-5 11 0-16,0-3 0 15,-4 8 0-15,7-9 0 0,-1 0 0 0,-1 2 0 0,1 2 0 0,-1-5 0 0,5-1 0 16,-1-1 0-16,0 0 0 16,-1 0 0-16,-8 12 0 0,7-12 0 0,-3 3 0 0,0 2 0 15,1 2 0-15,1-3 0 0,0-1 0 0,1 0 0 0,-1 2 0 16,-1 2 0-16,1-4 0 0,-1 3 0 0,1-1 0 16,0 1 0-16,-1-2 0 0,1 1 0 0,-1 2 0 15,1-4 0-15,-1 2 0 0,1 2 0 0,2-4 0 16,-1 1 0-16,0-1 0 0,1 2 0 0,-1-7 0 0,3 2 0 15,-3 0 0-15,1 0 0 0,-3 5 0 0,1-2 0 16,-1 1 0-16,1-1 0 0,3-3 0 0,1 0 0 0,-3 3 0 16,0-3 0-16,-1 5 0 0,0 2 0 0,-1-4 0 0,1 2 0 15,3-7 0-15,-1-1 0 0,-1 1-1 0,0 2 1 16,1-4 0-16,-1 2 0 0,3 2-1 0,-1-3 1 0,-5 10 0 16,1-4 0-16,-1 2-1 0,0-2 0 0,3-6 0 31,1 3 1-31,-1 0-1 0,1-1-1 0,-1 3 1 15,0-6 1-15,1 3-1 0,-1-1 0 0,1 0 0 16,-1 2 0-16,1-2 0 0,-1 0 1 0,-3 9 0 16,0-4 0-16,-1 1-1 0,1-1 1 0,4-7 0 15,-3 4 0-15,1-2-2 0,-1 2 2 0,-1 5 0 0,0 2 0 16,0-5-1-16,-1 5 1 0,5-11 0 0,-1 2 0 16,1 2-1-16,-3-3 1 0,-1 9 0 0,0-2 0 15,-1 1-1-15,1 2 1 0,0-4 0 0,0 2 0 0,-1 2-1 16,1-4 1-16,0 2 0 0,-1 2 0 0,1-4-1 15,0 2 1-15,0 2 0 0,-1-3 0 0,1 1-1 16,0 2 1-16,3-8 0 0,1 1 0 0,-1 0 0 0,1 0 0 16,-5 3 0-16,1 2 0 0,0 2 0 0,0-3 0 15,-1-1 0-15,1-1 0 0,0 4 0 0,-1-2 0 16,3-8 0-16,0 4 0 0,-1 0 0 0,1 2 0 16,-4 1 0-16,0 2 0 0,-1 2 0 0,1-4 1 0,-2 9-1 15,4-10 1-15,-4 10-1 0,4-9 0 0,-4 9 0 16,3-12 1-16,-3 12-1 0,4-9 0 15,-4 9 0-15,4-12 1 0,-4 12-1 0,2-8 0 0,-2 8 0 16,3-13 0-16,-3 13 0 0,4-8 0 0,-4 8 0 16,4-12 0-16,-4 12-1 0,4-9 1 0,-4 9 0 15,3-12 0-15,-3 12-1 0,4-9 1 0,-4 9 0 16,6-12 0-16,-6 12-1 0,7-8 1 0,-7 8 0 0,4-9 0 16,-4 9-1-16,4-7 0 0,-4 7-1 0,3-5 1 15,-3 5-1-15,4-9 1 0,-4 9 0 0,4-7 0 16,-4 7-2-16,4-5 2 0,-4 5 0 0,3-3 0 15,-3 3-1-15,4-4 0 0,-4 4-1 0,4-5 2 16,-4 5-1-16,3-4 1 0,-3 4-1 0,4-8 1 0,-4 8-2 16,6-4 1-16,-6 4 0 0,5-5 1 0,-5 5-2 15,4-3 1-15,-4 3 0 0,4-7 0 16,-4 7-1-16,5-2 1 0,-5 2 0 0,4-3 0 0,-4 3-2 16,4-6 2-16,-4 6 0 0,4 0 0 15,-4 0-1-15,3-3 1 0,-3 3 0 0,4-5 0 16,-4 5-1-16,4-4 1 0,-4 4 0 0,3-3 1 0,-3 3-1 15,4-4-1-15,-4 4 1 0,4-1 0 0,-4 1 0 0,4-4-1 16,-4 4 1-16,3-5 1 0,-3 5-1 16,4-4-1-16,-4 4 1 0,4-3 0 0,-4 3 0 0,2-3 0 15,-2 3-1-15,3-4 2 0,-3 4-1 0,4-2 1 16,-4 2-1-16,4-3 0 0,-4 3 0 0,2-5 1 0,-2 5 0 16,2-4 0-16,-2 4 0 0,1-3 0 0,-1 3-1 15,0-4 1-15,0 4 0 0,0-1 0 0,0 1 0 16,2-4 0-16,-2 4 0 0,4-5 0 0,-4 5-1 15,0-4 2-15,0 4-1 0,0-3 0 0,0 3 0 0,0 0 1 16,0 0-1-16,0 0 0 0,0 0 0 0,0 0 0 16,0 0-1-16,2 0 1 0,-2 0 0 0,2 0 0 15,-2 0-1-15,3 0 1 0,-3 0 0 16,4 0-1-16,-4 0 1 0,4 0 0 0,-4 0 0 0,4 3 1 0,-4-3-1 16,3 4 0-16,-3-4 0 15,8 5 1-15,-8-5-1 0,4 9 0 0,-4-9-1 0,3 12 2 0,-3-12-1 0,4 7 0 16,-4-7 0-1,0 8 1-15,0-8-2 0,0 6 1 0,0-6 0 16,-4 7-1-16,4-7 0 0,-5 8 1 0,5-8-1 0,-11 5 1 0,11-5 0 16,-12 4-1-16,12-4 1 0,-11 3 0 0,11-3-1 0,-13 0 1 0,13 0 0 15,-11 0 0-15,11 0-2 16,-11-3 1-16,11 3 0 0,-11-4 0 0,11 4-2 16,-12-5 2-16,12 5-1 0,-11-8 0 0,11 8 0 0,-7-13 1 15,3 3 0-15,2 1-1 0,0 1 0 0,0-1 0 16,2 0-1-16,0 1 2 0,0-1-1 0,2 2 0 0,-2 7 1 15,4-8 0-15,-4 8 0 0,4-13 0 0,-4 13 0 16,4-5 1-16,-4 5-1 0,3-7 1 0,-3 7 0 16,6-3-1-16,-6 3 0 0,7-2 1 0,-7 2 0 0,11 2 0 15,-11-2-1-15,12 7-1 16,-12-7 1-16,11 8 1 0,-11-8-1 0,9 13 1 0,-5-5-2 0,0-1 2 0,-3 2-1 16,1-1 1-16,-2 1-1 0,0 0 1 0,-2-1-2 15,1 1 2-15,-5 7 0 16,-1-1 0-16,-1-3-1 0,-1-3-1 0,9-9 1 0,-8 5 0 0,8-5-1 0,-7 7-1 31,7-7 1-31,-11 5 1 0,11-5-3 0,-13 4 2 0,5-4-1 0,1 0 1 0,-1-4 0 0,1 3 0 16,-1-3 1-1,1 1 0-15,7 3-1 0,-11-7 0 0,11 7 0 16,-11-9 1-16,11 9-1 0,-8-9 1 0,8 9 0 0,-5-8 1 0,3-1-1 16,0 2 0-16,2 2 1 0,0-4 0 15,0 2 0-15,2 2 0 0,-2 5 0 16,5-12 1-16,-5 12-1 0,8-9 1 0,-8 9 0 15,11-8 0-15,-4 4-1 0,1-1 1 0,1 3 0 16,0 1 0-16,1 1 0 0,-1 0 0 0,2 1 0 0,0 1 0 16,1 3 0-16,-3-1 0 0,6 1 0 0,-2 4 0 15,-2-1 0-15,0 3 0 0,-11-11 0 16,11 10 0-16,-7-3 0 0,0 0 0 0,0 2 0 0,-3-1 0 16,-1 1 0-16,-1 0 0 0,-1-3 0 0,-2 3 0 15,0 0-1-15,-1-1 1 0,-3-2 0 0,-1 1 0 16,0-2-2-16,-1 2 2 0,1-6 0 0,0 1 0 15,-1 0-1-15,1-2 1 0,9 0 0 0,-11 0 0 0,11 0-1 16,-11-4 1-16,11 4-1 0,-12-5 1 0,12 5-1 16,-11-8 1-16,4-5-1 0,1 0 1 0,4-3-1 0,2 0 1 15,2 3 0-15,2-3 0 0,3 0-1 0,1 3 1 16,-3 6 0-16,1 1 0 0,0-2 0 0,-1 4 0 16,8-8 0-16,0 4 0 0,0 1 0 0,2 1 0 0,-7 3 0 15,1 1 0-15,0 2 0 0,1 0 0 0,1 2 0 16,-2 1 0-16,0 1-2 0,1-1 2 0,5 8 0 15,-4-1 0-15,-2 1-1 0,-1 1 1 0,-3 3 0 16,-3-3 0-16,-2 4-1 0,-2 1 1 0,-3 1-1 16,-3-1 1-16,-3 2-1 0,-2-2 0 0,-2-5 0 15,0 4 1-15,-2-6-1 0,1 1 1 0,8-6-2 16,-1-2 2-16,0-1-1 0,-1 1 1 0,3 1 0 0,-3-4 0 16,3 3 0-16,0-3 0 0,-1 0 0 15,1 0 0-15,-1-3 0 0,1 3 0 0,-1-5 0 16,1 1 0-16,-1 1 0 0,3-2 0 0,5 5 0 15,-10-12 0-15,10 12 0 0,-7-9 0 0,5 0 0 16,0 2 0-16,2 0 0 0,0 2 0 0,2-3 0 16,0 1 0-16,0 1 0 0,2-2 0 0,-1 1 0 0,1 2 0 0,-4 5 0 15,8-9 0-15,-8 9 0 0,7-7 0 0,-7 7 0 16,7-2 0-16,-7 2 0 0,8 0 1 0,-8 0-1 16,7 0 0-16,-7 0 0 0,8 2 2 0,-8-2-2 15,7 7 1-15,-7-7-1 0,6 5 1 0,-6-5-1 0,4 7 1 16,-4-7-1-16,1 9 1 0,-1-9-1 0,0 5 0 15,0-5 0-15,-3 10 1 16,3-10-1-16,-4 11 0 0,4-11 0 0,-6 7 1 0,6-7-1 0,-7 5 0 0,7-5 0 16</inkml:trace>
  <inkml:trace contextRef="#ctx0" brushRef="#br0" timeOffset="2286.14">25325 6571 614 0,'0'0'0'0,"0"0"0"0,0 0 0 0,0 0 7 0,6-4 1 15,-6 4-1-15,6 0 1 0,-6 0 14 0,3-1 2 0,-3 1-1 0,2-2 1 0,-2 2 0 0,0-2 1 0,0 2 0 0,0-3 1 0,0 3 15 0,0-5 1 0,0 5-1 16,-3-4 1-16,3 4-24 0,0-8 1 0,0 8 0 15,-6-16 0-15,6 16 4 0,-8-17 1 0,8 17 0 16,-13-19-1-16,13 19 5 0,-14-13 1 0,14 13 1 16,-15-10-1-16,15 10 11 0,-12-15 1 15,12 15-1-15,-14-9 0 0,14 9 1 0,-15-12 0 0,15 12 1 16,-17-9-1-16,17 9-7 0,-28-9 1 0,28 9 0 16,-24-3-1-1,24 3-2-15,-23 0-1 0,23 0 1 0,-22 3-1 0,22-3 2 0,-26 6 0 0,26-6 0 16,-21 3 0-16,21-3-6 0,-18 9 1 0,18-9 1 0,-21 12-1 0,21-12-5 15,-22 12 1-15,22-12-1 16,-24 12 2-16,24-12-6 0,-30 17 0 0,30-17 0 0,-22 16 1 0,22-16-2 16,-15 22 1-16,15-22-1 0,-13 32 1 0,9-15-1 15,2-1 0-15,0 1 0 0,-2 0 0 0,1 0 0 0,1 2 0 16,4-3 0-16,1 1 0 0,3-1-2 0,3 1 1 16,1 1-2-16,-1-1 2 0,0 2-3 0,2-5 0 15,2 1 0-15,2 1 0 0,2-7 0 0,0 3-1 0,0-4 1 31,-1 1-1-31,1 0-2 0,0-1 2 0,0 1-1 0,-2-2 0 16,-4-2-1-16,-6-2 0 0,3 1 0 0,1-2 0 0,4-1-1 0,2-1 0 0,2-3 0 16,0-4 2-1,-1-5-11-15,1-2 1 0,0-2-1 0,0 4 1 0,0-1-3 0,-1 0 0 16,1-2 0-16</inkml:trace>
  <inkml:trace contextRef="#ctx0" brushRef="#br0" timeOffset="3472.02">24487 6415 1620 0,'-2'0'0'0,"2"0"0"0,-2-2 0 0,2 2 9 0,-2 0 1 0,2 0-1 0,-3 0 1 0,3 0-1 0,0 0 1 0,0 0-1 0,-2 0 1 15,2 0-3-15,0 0 1 0,0 0-1 0,-4 0 0 16,4 0-5-16,-4 0-1 0,4 0 0 0,-3 0 0 16,3 0-1-16,0 0 0 0,0 0 0 15,0-3 1-15,0 3-1 0,0-5 0 0,0 5 0 0,0-4 1 0,0 4 0 16,0-3 2-16,0 3-1 0,2-5 0 0,-2 5 5 15,7-7 1-15,-7 7-2 0,9-9 2 0,-9 9 8 0,21-9 0 16,-21 9-1 0,20-12 2-16,-20 12 3 0,19-3 1 0,-19 3-1 0,19-2 0 0,-19 2 0 0,22-2 0 15,-22 2 1-15,19 0 0 0,-19 0-3 0,11 0 0 16,-11 0 0-16,16 0 0 0,-16 0 4 0,23 7 1 16,-23-7-1-16,18 4 2 0,-18-4-1 0,19 8 2 0,-19-8 0 15,17 13-1-15,-17-13-4 0,7 8 1 0,-7-8-1 16,8 9 1-16,-8-9-2 0,7 12 1 0,-7-12 0 15,8 14 0-15,-8-14-5 0,3 22 1 0,-3-22 0 16,2 23 0-16,-2-23-4 0,-3 22 1 16,3-22 1-16,-8 26-1 0,8-26-3 0,-13 21 0 0,13-21 1 15,-22 24 0-15,22-24-2 0,-28 23 1 0,28-23-1 16,-26 19 1-16,26-19-2 0,-25 17 0 0,25-17 0 16,-16 12 1-16,16-12-3 0,-17 12 2 0,17-12-1 15,-13 6 1-15,13-6-4 0,-15 3 2 0,15-3-1 16,-13 3 1-16,13-3-3 0,-8 4 2 0,8-4-1 0,-7 5 1 15,7-5-2-15,-2 4 2 0,2-4-2 16,-4 0 2-16,4 0-2 0,0 0 1 0,0 0 0 0,0 0 0 0,0 0 0 16,0 0-1-16,0 0 0 0,6 5 1 0,-6-5-1 15,7 7 0-15,-7-7 1 16,8 5-1-16,-8-5 1 0,7 3-1 0,-7-3 0 0,13 6 2 0,-13-6-1 0,15 6 1 16,-15-6-1-1,11 6 1-15,-11-6-2 0,12 8 2 0,-12-8-2 0,7 16 1 0,-7-16 0 0,6 7 0 16,-6-7 0-16,3 7 0 0,-3-7 0 0,4 12-1 15,-4-12 0-15,4 12 1 0,-4-12-2 16,0 12 1-16,0-12-1 0,-4 16 2 16,4-16-2-16,-5 12 0 0,5-12 1 0,-10 14-1 0,10-14-1 15,-13 15 1-15,13-15 0 0,-20 12 1 0,20-12-2 16,-30 12 1-16,30-12-1 0,-32 9 1 0,32-9 0 0,-26 12 0 16,26-12 0-16,-30 5 0 15,30-5-1-15,-29 4 2 0,29-4-2 0,-30 3 1 0,30-3-1 0,-30 0 1 0,30 0 1 16,-30-8-1-16,30 8-1 0,-37-21 0 0,37 21 0 0,-30-28 1 15,15 11-2-15,2-2 0 0,2 2 0 0</inkml:trace>
  <inkml:trace contextRef="#ctx0" brushRef="#br0" timeOffset="4357.6">25717 6612 1117 0,'2'-3'0'0,"-2"3"0"0,7 0 0 0,-7 0 63 0,0 0 1 0,0 0 0 0,0-2 0 0,0 2-18 0,0 0 0 0,0 0 0 0,0 0 0 0,0 0-36 15,0 0 1-15,0 0 1 0,0 0-1 0,0 0-11 0,0 0 1 16,0 0 0-16,0-3 0 0,0 3-2 0,0-4 1 16,0 4-1-16,-4-3 1 0,4 3-2 0,-3-5 1 15,3 5-1-15,-8-7 1 0,8 7 0 0,-9-11 1 16,9 11 0-16,-11-10 0 0,11 10 1 0,-13-5 0 15,13 5 1-15,-12-5-1 0,12 5 6 0,-11-7 2 0,11 7 0 16,-13-4 0-16,13 4 9 0,-15-1 1 0,15 1-1 16,-20 0 1-16,20 0 4 0,-23-4-1 0,23 4 1 15,-20 0-1-15,20 0 0 0,-15 0-1 0,15 0 0 16,-19 0 2-16,19 0-3 0,-18 0 0 0,18 0 0 0,-21 7 0 16,21-7 0-16,-18 9-1 0,18-9 0 0,-19 8 0 15,19-8-1-15,-11 9 1 0,11-9-1 16,-9 12 1-16,9-12-3 0,-15 12 0 0,15-12 1 0,-12 14 0 15,12-14 3-15,-11 21 0 0,11-21 1 0,-9 21-1 16,9-21 2-16,-4 22 2 0,4-22-2 0,-2 26 2 16,2-26-3-16,6 21 1 0,-6-21-1 0,7 24 0 15,-7-24-3-15,13 26 1 0,-13-26-1 0,21 24 1 0,-21-24-4 16,28 24 1-16,-28-24-2 0,33 21 2 0,-33-21-4 16,36 14 2-16,-18-7-2 0,-1-4 1 0,-2 3-2 0,0 1-1 15,0 1 0-15,-4-6 0 0,-2 0-2 0,1-2 1 16,-1 0-1-16,0 0 0 0,1 0 0 0,-3 0 0 15,1 0 0-15,-1-2 1 0,1 0-1 0,-1-5 0 16,0 2 0-16,-1-4 1 0,0 2-3 0,-1 2 2 0,1-3-1 16,-1-4 1-16,1-1-3 15,0-2 1-15,-1 1 0 0,-1-5-1 0,0 5 0 0,-1-3 0 0,-1 1 1 16,0 1 0-16,-2 3-3 0,-2 1 1 0,2 4 1 16,2-1-1-16,0-1 0 0,0 0-1 0,-2 9 0 15,0-10 1-15,0 10-1 0,-4-9 1 0,4 9-1 16,-4-5 0-16,4 5 0 0,0-3 0 0,0 3-1 15,-5-6 2-15,5 6-3 0,-10-3 1 16,1 3 0-16,-2 0 0 0,-2 0-2 0,0 0 1 0,0 0 1 16</inkml:trace>
  <inkml:trace contextRef="#ctx0" brushRef="#br0" timeOffset="5017.95">26086 6542 1583 0,'2'1'0'0,"-2"-1"0"0,3 2 0 0,-3-2 44 0,4-2 1 0,-4 2-2 0,4 0 2 0,-4 0-9 0,3 0 1 0,-3 0 0 16,0 0 0-16,0 0-30 15,0 0 1-15,0 0-1 0,0 0 0 0,0 0-7 0,0 0 0 0,0 0 0 16,0 0 0-16,0 0-7 0,0-1 0 0,0 1-1 0,0 0 1 16,0 0-2-16,0 0 1 0,0 0 1 0,-3 0-1 15,3 0 1-15,-4-4 1 0,4 4 0 0,-9 4 0 0,9-4 4 16,-17 5 1-16,17-5-2 0,-22 7 2 0,22-7 1 15,-19 12 0-15,19-12 0 16,-17 10 0-16,17-10 1 0,-5 9 2 0,5-9-2 0,-6 10 1 16,6-10 2-16,-4 12 1 15,4-12-1-15,-3 11 2 0,3-11 3 0,0 10 1 0,0-10-1 0,0 14 1 0,0-14 4 0,0 12 0 16,0-12 1-16,5 12-1 0,-5-12 2 0,11 12 1 16,-11-12-1-1,11 9 1-15,-11-9 5 0,12 9 0 0,-12-9 1 16,18 10-1-16,-18-10 3 0,34 14 0 0,-16-7-1 0,-1 1 2 0,-2-2-3 0,0 0-1 0,-2 0 1 31,-2-1-1-31,-3 2 0 0,-5-4 1 0,-3-3-1 16,8 11 1-16,-8-11-4 0,5 12 0 0,-1-4 0 15,2 3 0-15,1 1-4 0,1-2 0 0,-3 2 1 16,1-1 0-16,-2-1-4 0,-1 1 2 0,1-3-2 0,-2 1 1 16,0-2-1-16,0-2-1 0,-2-5 0 0,-2 5 0 15,2-5-2-15,-4 7 0 0,4-7 0 0,-13 5 1 16,4-1-2-16,-2-1 0 0,-4-1 0 0,-2 1 0 0,-4 1-2 15,1-1 1-15,-1-1 0 0,1 1 1 0,-2-3-3 16,-3-5 2-16,1 2-1 0,0-1 0 0,0 1 0 16,-1 1 0-16,3-5-1 0,2 2 1 0,3-4-3 15,0 2 2-15,2-1-2 0</inkml:trace>
  <inkml:trace contextRef="#ctx0" brushRef="#br0" timeOffset="6355.08">26941 6533 1796 0,'0'-2'0'0,"0"2"0"0,0-2 0 0,0 2 32 0,0 0 0 0,0 0 1 0,0 0-1 0,0 0 12 0,0 0 0 0,0 0-1 0,0 0 2 16,0 0-27-16,0 0 0 0,0 0 0 0,-4 0 0 0,4 0-17 15,-4 2 2-15,4-2-1 0,-3 12 0 0,3-12-2 16,-8 12 0-16,8-12 0 0,-11 16 0 0,11-16-1 16,-9 21 1-16,9-21 0 0,-6 20 0 0,6-20-1 0,-7 21 0 15,7-21 0-15,-6 24 1 0,6-24 0 0,0 33 0 16,0-33 0-16,0 26 0 0,0-26 0 0,0 25 1 15,0-25-1-15,-4 24 1 0,4-24 3 0,-7 21 1 16,7-21-1-16,-7 20 1 0,7-20 6 0,-8 21 0 0,8-21 0 16,-7 16 1-16,7-16 6 0,-8 17 0 0,8-17 0 15,-13 12-1-15,13-12 4 0,-17 14 0 0,17-14 0 16,-20 14 1-16,20-14 0 0,-28 14 1 0,28-14-1 16,-24 15 0-16,24-15-1 0,-21 11 0 0,21-11-1 15,-26 10 1-15,26-10-3 0,-26 10 0 0,26-10 0 16,-20 11 0-16,20-11-4 0,-14 5-1 0,14-5 1 15,-13 3-1-15,13-3-4 0,-11 4 0 0,11-4 0 16,-15 0 1-16,15 0-6 0,-20-9-1 0,20 9 0 0</inkml:trace>
  <inkml:trace contextRef="#ctx0" brushRef="#br0" timeOffset="6736">26488 6580 1721 0,'2'3'0'0,"-2"-3"0"0,7 0 0 0,-7 0 17 0,4-3 0 0,-4 3-1 0,6 0 2 0,-6 0 7 0,7 0 0 15,-7 0-1-15,8 5 2 0,-8-5-11 0,15 7 1 0,-15-7-2 16,24 8 2-16,-24-8-12 0,31 16 1 15,-31-16-1-15,25 12 1 0,-25-12-3 0,11 9 0 16,-11-9 1-16,15 12 0 0,-15-12-1 0,22 12 0 0,-22-12 1 16,19 17-1-16,-19-17 2 0,13 24 2 0,-13-24 0 15,15 26-1-15,-15-26 4 0,13 25 1 0,-13-25 0 0,15 24 1 16,-15-24 1-16,15 24 1 0,-15-24 1 0,22 26-1 16,-22-26 7-16,32 26 1 0,-32-26-1 0,31 24 0 15,-31-24 0-15,26 21 0 0,-26-21 1 0,32 19-1 16,-11-10 1-16,1-1 0 0,2 1 1 0,-1 0-1 0,-1-1-3 15,0 3 1-15,-3-6 0 0,-4 2 0 0,-6-5 0 16,-3 1 2-16,-6-3-2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2T16:33:40.001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7624 17268 476 0,'4'-2'0'0,"-4"2"0"0,0 2 0 16,0-2 33-16,-15 6 1 0,15-6-1 0,-9 4 1 0,9-4 1 15,0 0 0-15,0 0-1 0,0 0 1 0,0 0-10 16,0 0 0 0,0 0-1-16</inkml:trace>
  <inkml:trace contextRef="#ctx0" brushRef="#br0" timeOffset="1465.72">24235 3447 590 0,'2'-3'0'15,"-2"3"0"-15,4-5 0 0,-4 5 19 0,4-9 1 0,-4 9-1 0,4-9 1 0,-4 9-3 0,7-10 1 0,-7 10-1 0,7-10 1 0,-7 10 7 0,4-11 0 0,-4 11 1 16,4-8 0-16,-4 8-2 0,4-6 0 0,-4 6 1 16,3-7 0-16,-3 7-10 0,2-5 1 0,-2 5 0 15,0-3 1-15,0 3-3 0,0-5 2 0,0 5 0 16,0 0-1-16,0 0 11 0,0 0 0 0,0 0 0 16,0 0 0-16,0 0 4 0,0 0 0 0,0 0 0 0,0 0 2 15,0 0-3-15,0 8 1 0,0-8 0 0,0 14 0 16,0-14 7-16,-2 28 1 0,0-13 0 15,-1 3 0-15,-3-1 1 0,-3 2 0 0,0 2-1 0,-1-7 1 0,3-2-2 16,3 0 1-16,0-4-1 0,1 1 2 0,-1 0-5 16,0 1 1-16,0-1 0 0,1 3 0 15,-1-3-5-15,0 3 1 0,0 0 1 0,3 0-1 0,1 2-4 16,0-2 0-16,0 0 0 0,0 0 0 0,0-3-5 16,0 3 2-16,0-3-2 0,0-4 2 0,0 5-4 0,-2-1 2 15,2-4-2-15,0 2 1 0,0 2-4 0,0-6 1 16,0 6 0-16,0-1 0 0,0 1-3 0,0 3 1 15,0-3 0-15,0-2 1 0,0-7-3 0,5 8 1 16,-1 1 0-16,-2-4 0 0,-2-5-4 0,9 12 2 0,-3-3-2 16,-1 1 1-16,1-1-4 0,0 0 1 0,-1-4-1 15</inkml:trace>
  <inkml:trace contextRef="#ctx0" brushRef="#br0" timeOffset="2183.33">24280 4193 1293 0,'-2'-3'0'0,"2"3"0"0,0 0 0 0,0 0 35 0,0-4 1 0,0 4-1 0,0-3 1 0,0 3-3 16,6-2 2-16,-6 2 0 0,4-3 0 0,-4 3-28 0,3 0-1 0,-3 0 1 0,4 0 1 0,-4 0-8 15,2 0 0-15,-2 0 0 0,0 0 0 0,0 0-5 0,0 0 1 16,0 0-1-16,0 0 1 0,0 0-4 0,0 0 0 16,0 0 0-16,0 0 2 0,0 0 1 0,0 0 1 0,0 0-1 0,0 0 1 15,0 0 3-15,0 0-1 0,0 0 1 0,0 0 0 0,0 0 1 16,0 0 0-16,0 0 0 15,0 0 0-15,0 0 2 0,0 0 1 0,0 0-1 0,0 5 1 0,0-5 8 0,0 19 1 16,0-19-1-16,-4 21 0 16,4-21 9-16,-4 20 1 0,4-20-1 0,-3 21 1 15,3-21 5-15,-4 33 1 0,4-33 0 0,-4 26 0 0,4-26 2 0,-2 28 1 16,2-28-1-16,-1 24 2 16,1-24-7-16,0 21 1 0,0-21 0 0,0 20 1 0,0-20 0 0,1 21 3 15,-1-21-1-15,6 24 0 0,-6-24-4 0,-2 26 2 31,2-26-1-31,-4 21 1 0,4-21-3 0,0 21 2 0,0-21-2 16,0 21 2-16,0-21-4 0,-1 19 1 0,1-19-1 16,0 20 2-16,0-20-3 0,0 23 0 0,0-23 0 0,0 31 0 15,0-31-3-15,0 30 1 0,0-30-1 0,-2 24 1 0,2-24-5 0,0 17 2 0,0-17 0 16,0 17-1-16,0-17-2 0,0 19 1 0,0-19-1 16,0 21 2-16,0-21-4 0,0 24 1 0,0-24 0 31,0 23 0-31,0-23-3 0,0 19 0 0,0-19 0 0,0 21 1 15,0-21-3-15,-2 20-1 0,2-20 1 0,-4 25 1 16,4-25-4-16,-4 19 0 0,4-19 1 0</inkml:trace>
  <inkml:trace contextRef="#ctx0" brushRef="#br0" timeOffset="2799.78">24178 5489 1494 0,'2'2'0'0,"-2"-2"0"0,3 4 0 0,-3-4 41 0,-2 3 0 0,2-3 0 0,-3 0 0 0,3 0-3 0,0 9 0 0,0-9 1 0,0 12-1 0,0-12-18 15,0 8 1-15,0-8-1 0,5 18 2 0,-5-18-17 0,4 31 2 16,-4-14-1-16,0-1 0 0,0 1-4 15,0 0-1-15,-2-1 0 0,0-2 1 0,-3 0 0 0,-3-1 2 16,1 0-2-16,1 0 1 0,2 0 2 16,1-1 0-16,-1 0 0 0,-2 0 0 0,1 3 6 15,-1-2 0-15,1-1 0 0,-3 5 0 0,1 0 5 0,-4 2 0 16,-1-1-1-16,1-3 1 0,2 3 7 0,-2-6-1 16,1 1 0-16,3 0 1 0,1 2 0 0,3-3 1 0,-1 0 0 15,-2 1-1-15,1 0-2 0,-3 3 1 0,3-6-1 16,1 1 2-16,2 1-3 0,0-4 0 0,0 1 0 15,1 0 0-15,-1-4-1 0,0 5 0 0,2-1 1 16,2 0-1-16,1 3-3 0,-1-4 1 0,-2 5 0 16,0-1 0-16,-2 0-4 0,1-4 2 0,1 5 0 15,0-5-1-15,0 4-4 0,0-3 2 0,1 0-1 0,3 3 0 16,0-4-3-16,-2 3 0 0,0-1 0 0,1 1-1 16,1-3-2-16,0 1 0 0,-2 3 0 0,-1-3 1 15,-1-1-4-15,-1 1 0 0,-1 0 0 16,0-1 1-16,2 3-2 0,2-3 0 0,0 1 0 15,-2-4 0-15,-2 5-1 0,0-1 0 0,0 0 0 16</inkml:trace>
  <inkml:trace contextRef="#ctx0" brushRef="#br0" timeOffset="3383.13">24038 7061 1457 0,'2'5'0'0,"-2"-5"0"0,2 9 0 0,-2-9 15 0,-4 3-1 0,4-3 1 0,-4 5 1 0,4-5-3 0,-3 12 1 0,3-12-1 0,0 12 1 15,0-12-9 1,-4 4 1-16,4-4-1 0,0 9 1 0,0-9-6 0,0 5 0 0,0-5 0 16,-4 12 0-16,4-12-1 0,-4 17 1 0,4-17-1 15,0 19 1-15,0-19-1 0,-3 26 1 0,3-26 0 16,-4 28 0-16,4-28 0 0,-4 21 0 0,4-21 0 16,2 26 0-16,-2-26 2 0,7 29 0 0,-7-29 0 0,2 31 2 15,-2-31 5-15,0 23 1 0,0-23-1 0,0 22 1 0,0-22 11 16,0 21 2-16,0-21-2 0,0 21 1 0,0-21 8 15,-5 20 0-15,5-20 0 0,-4 23 1 0,4-23-2 0,-4 24 1 16,4-24 0-16,-5 23 1 16,5-23-4-16,-8 20-1 0,8-20 1 0,-3 21 1 0,3-21-5 0,-8 26 0 15,8-26 0-15,-4 21 0 0,4-21 1 0,-7 24 1 0,7-24-1 16,-4 21 1-16,4-21-2 0,-4 21 0 0,4-21 1 16,0 20-1-16,0-20-3 0,0 26 2 0,0-26-1 15,0 28 0 1,0-28 0-16,-1 28-1 0,1-28 0 15,0 29 0-15,0-29-4 0,0 26 0 0,0-26-1 0,0 28 2 16,0-28-3-16,5 22-1 0,-5-22 1 0,6 25-1 0,-6-25-3 16,2 31 0-16,-2-31 0 0,0 29 2 0,0-29-5 15,-4 30 2-15,4-30 0 0,0 27 0 0,0-27-3 16,0 23 1-16,0-23-2 0,0 20 2 0,0-20-4 16,0 21 2-16,0-21-2 0,0 19 2 0,0-19-3 0,2 18 0 15,-2-18 0-15</inkml:trace>
  <inkml:trace contextRef="#ctx0" brushRef="#br0" timeOffset="3884.48">23872 8788 1721 0,'-4'8'0'0,"4"-8"0"0,-5 23 0 0,5-23 40 0,4 12 1 0,-4-12-1 0,3 21 1 16,-3-21-2-16,4 33 1 0,-4-33-1 0,4 31 2 0,-4-31-16 15,0 28 0-15,0-28 1 0,-2 22 0 0,2-22-17 16,-6 23 1-16,6-23-1 0,-7 22 1 0,7-22-4 0,-4 28 1 15,4-28-2-15,-6 27 2 0,3-9 0 0,-1 2-1 16,0-4 1-16,1 1 1 0,1-3 0 0,0-2 1 16,0 0 0-16,0 1 0 0,0-1 1 0,0 0 0 15,2 0 0-15,0 0 0 0,-1 0 1 0,-1 2 1 16,2 2-1-16,0-6 0 0,0 2 1 0,0-2 1 0,0 1-1 16,0-1 0-16,0-1 1 0,0-1-1 0,-2 1 0 15,0 0 2-15,0-1-2 16,0-1 2-16,2 2-1 0,0 0 1 0,-2 1-3 0,1 0 1 15,1-1 1-15,0 1-1 0,0-1-2 0,0-2 1 16,0 2 0-16,0-1 1 0,0 1-2 0,0 0 0 16,0 3 0-16,-2 0 1 0,0 5-2 0,-2 2 1 0,2-1 0 0,0-5 0 15,0-1-2-15,1-1 1 0,-1-1-1 16,0 1 1-16,2-1-3 0,0 0 0 0,-2 1 0 16,0-1 1-16,2 1-4 0,0 2 2 0,0 1-1 15,-2-5 1-15,0 1-4 0,1-1 1 0,1 0 0 16</inkml:trace>
  <inkml:trace contextRef="#ctx0" brushRef="#br0" timeOffset="4383.21">23818 10487 1721 0,'-7'7'0'0,"7"-7"0"0,-4 10 0 0,4-10 25 0,6 0 0 0,-6 0 1 0,5 7 0 0,-5-7 5 0,-2 21 1 15,2-21-1-15,-3 17 2 0,3-17-15 0,-4 13 0 0,4-13 0 16,-4 13 1-16,4-13-15 0,-4 21 1 0,4-21-1 15,-3 19 2-15,3-19 1 0,-4 21 0 0,4-21 0 16,-4 19 1-16,4-19 3 0,-4 21 2 0,4-21-1 16,-3 26 0-16,3-26 5 0,-4 19 1 0,4-19 0 0,-6 21 0 15,6-21 1-15,-3 26 0 0,3-26 0 0,-4 22 0 0,4-22 4 16,0 19-1-16,0-19 1 0,-4 17 0 0,4-17-3 0,-5 21 2 16,5-21-1-16,-4 19 0 0,4-19-2 0,-4 21 2 15,4-21-1-15,-4 17 0 0,4-17-3 0,0 18 1 16,0-18-1-1,-1 22 1-15,1-22-3 0,-4 28 1 0,4-28 0 16,-4 22 1-16,4-22-4 0,-4 21 1 0,4-21-1 16,-3 21 0-16,3-21-1 0,-4 15 0 0,4-15 0 15,-4 19 1-15,4-19-4 0,-4 26 1 0,4-26-1 0,-5 26 1 16,5-26-5-16,-8 23 2 0,8-23-1 16,-3 21 1-16,3-21-4 0,2 19 0 0,-2-19 1 0,1 13 0 0,-1-13-3 15,-1 14 2-15,1-14-2 0</inkml:trace>
  <inkml:trace contextRef="#ctx0" brushRef="#br0" timeOffset="4816.35">23662 11856 1897 0,'0'5'0'0,"0"-5"0"0,3 12 0 16,-3-12 32-16,0 11-1 0,0-11 0 0,2 15 2 0,-2-15 14 0,8 28 1 0,-8-28 1 0,3 21-1 0,-3-21-22 0,0 21 1 0,0-21-2 16,-3 22 2-16,3-22-19 0,-10 31 1 0,10-31 0 15,-13 30 0-15,13-30-7 0,-11 29 1 0,11-29-1 16,-15 31 1-16,15-31-2 0,-20 26 0 0,20-26 1 15,-17 30-1-15,13-11-1 0,2 0 0 0,-1-2 0 16,-3 0 1-16,-1 1-1 0,-1-1 0 0,1 0 0 16,1-1 0-16,4-1 0 0,-2-1 0 0,1-2 0 0,-1-1 1 15,0 3 0-15,1-1 0 0,1 1 0 0,0-2 2 0,-2 2 1 16,0 0 1-16,3 0-1 0,1-2 2 0,0 2 1 16,0 0 1-16,0-1 0 0,0 0 0 0,1 0 0 15,3 1 0-15,0-2 0 0,-2 1-1 0,1 0 0 16,1 1 1-16,-2-2 0 0,2 0 0 0,-1-1-3 15,1-1 1-15,-2-5 0 0,-2 4-1 0,2-2-4 16,0-2 2-16,0 2-1 0,0 2 0 16,-1 3-2-16,1-5 0 0,0 1 0 0</inkml:trace>
  <inkml:trace contextRef="#ctx0" brushRef="#br0" timeOffset="5202.22">23675 13652 1344 0,'-4'0'0'0,"4"0"0"0,-2 0 0 16,2 0 18-16,4 0 0 0,-4 0 0 0,-2 2 0 0,2-2 15 0,-4 10 1 0,4-10 0 0,-5 9 0 0,5-9-14 0,-8 12 0 0,8-12 0 0,-9 14 0 0,9-14-12 0,-17 21 1 0,17-21 0 16,-17 19 0-16,17-19 0 0,-7 12 0 0,7-12 0 15,-8 9 0-15,8-9 2 0,-3 12 1 0,3-12 1 16,-8 10-1-16,8-10 5 0,-7 17 0 0,7-17 0 15,-8 16 1-15,8-16 9 0,-3 14 1 0,3-14-2 16,-6 12 3-16,6-12 0 0,-4 14 1 16,4-14 0-16,0 10 1 0,0-10-4 0,0 9 1 0,0-9-1 15</inkml:trace>
  <inkml:trace contextRef="#ctx0" brushRef="#br0" timeOffset="6749.18">28143 3304 1231 0,'-2'3'0'0,"2"-3"0"0,-2-3 0 0,2 3 15 0,4-6 2 16,-4 6 0-16,0 0 0 0,0 0 20 0,-2 4 0 0,2-4 0 0,0 9 1 0,0-9 13 0,-4 5 0 0,4-5 1 0,0 15-1 16,0-15-7-16,-2 21 0 0,2-21 0 15,0 16 1-15,0-16-25 0,0 17 1 0,0-17 0 0,0 16 1 16,0-16-3-16,0 10 1 0,0-10 0 0,0 10 0 15,0-10 1-15,2 14-1 0,-2-14 0 0,8 17 0 16,-8-17-2-16,7 23 1 0,-7-23 0 0,7 21 0 16,-7-21 2-16,8 20-1 0,-8-20 0 0,7 18 0 0,-7-18-1 15,6 15 0-15,-6-15 0 0,7 18 2 0,-7-18-6 16,6 15 1-16,-6-15 0 0,7 14 1 0,-7-14-6 0,14 19 1 16,-14-19 0-16</inkml:trace>
  <inkml:trace contextRef="#ctx0" brushRef="#br0" timeOffset="7248.99">28033 4148 1444 0,'2'0'0'0,"-2"0"0"16,2 9 0-16,-2-9 33 0,-4 8 2 0,4-8 0 0,-4 13 0 15,4-13 5-15,-4 15 2 0,4-15-1 0,0 12 1 16,0-12-32-16,-3 9 1 0,3-9 0 0,0 9 1 0,0-9-12 16,0 5 1-16,0-5-1 0,-2 8 1 0,2-8-2 15,-4 16 1-15,4-16 0 16,0 12 0-16,0-12-1 0,0 16-1 0,0-16 1 0,0 14 0 0,0-14 0 0,0 17 1 15,0-17-1-15,0 24 1 0,0-24 0 0,-2 33 0 16,2-14 0 0,0-2 0-16,0-1 1 0,0 1 0 0,0 0 0 0,-2 1 0 0,2 1 6 0,0-2 0 15,0-1 0-15,0 1 0 16,2-5 8-16,2 0 0 0,0-3-1 0,-3 3 1 0,1-3 6 0,0-1 0 0,0 1 1 16,-2 3-1-16,0 4-1 15,0-4 2-15,0 0-1 0,0 2 0 0,2 1 1 0,2 1-1 16,-1-2 0-16,-1-2 2 0,2 0-2 0,0 0 1 15,-2 0 1-15,-1 0-1 0,1-3 0 0,0 0 0 0,0-1 1 16,0 4-1-16,0-5-4 0,0 2 1 0,1 1 0 16,1 1 0-16,-2-3-4 0,0 1 0 0,0 0 1 0,0-1 0 15,-1 1-4-15,1 1 2 0,2-4-1 0,0 0 1 16,-2 3-5-16,1-4 0 0,1 2 0 0,-2-2 0 0,-2-5-5 16,2 13 1-16,-2-13-1 0</inkml:trace>
  <inkml:trace contextRef="#ctx0" brushRef="#br0" timeOffset="7692.3">28027 5320 1632 0,'-2'1'0'0,"2"-1"0"0,-3 7 0 0,3-7 22 0,-6 2-1 0,6-2 0 0,-2 11 1 0,2-11 5 0,-2 17-1 0,2-17 1 16,-3 17 0-16,3-17-12 0,-4 19-1 0,4-19 1 15,0 17 0-15,0-17-13 0,-4 26 0 0,4-26 0 0,0 32 1 16,0-32-3-16,-4 32 0 0,4-32 0 0,0 26 1 16,0-26-1-16,-1 25 0 0,1-25 0 0,-2 20 1 15,2-20-1-15,-4 21 1 0,4-21-1 0,-4 28 1 16,2-11 2-16,0 0 2 0,1 1-1 0,-1 1 1 15,0-4 4-15,0 3 1 0,2-4-1 0,0 1 1 0,-2-6 5 16,2 3-1-16,0-3 1 0,0 1 1 0,0 0 4 16,0 6 0-16,0-4 0 0,0 2 2 0,2 1-1 0,2 6 1 15,-2-4 0-15,-2-1 0 0,0 0 0 0,0-3 1 16,0 0-1-16,0-1 1 0,0 0-1 0,-2 0 1 16,2-3-1-16,0 3 1 0,0-4-4 0,2-1 0 15,1 4 0-15,1-1 0 0,-4 2-3 0,0 2-1 16,0-2 1-16,0 0 0 0,2-7-4 0,2 4 2 15,-1 1-1-15,-1-1 0 0,0 0-1 0,-2-1-1 0,0-2 0 16,0 1 0-16,0-7-3 0,0 6 0 0,0-6 0 16,0 9 1-16,0-9-6 0,0 2 1 0,0-2-1 15</inkml:trace>
  <inkml:trace contextRef="#ctx0" brushRef="#br0" timeOffset="8167.85">27804 6592 1532 0,'3'0'0'0,"-3"0"0"0,2 8 0 0,-2-8 22 0,-4 7-1 0,4-7 0 0,-1 12 2 0,1-12 0 0,5 18 1 0,-5-18 0 0,2 15 0 0,-2-15-10 0,-4 14 0 16,4-14 1-16,-3 16-1 0,3-16-10 15,0 22 0-15,0-22 0 0,-4 24 0 0,4-24-4 0,-6 28 1 0,6-28 0 16,-7 23 1-16,7-23-2 0,-4 19 1 0,4-19-1 16,-5 20 1-16,5-20 0 0,-8 26 0 0,8-26 0 15,-9 32 1-15,3-15 3 0,1 4 0 0,-1-4 0 16,0 2 1-16,3-5 7 0,1 1 2 0,0-3-2 16,0-3 2-16,2-2 8 0,0 2 2 0,0 1 0 15,0 0-1-15,0 1 3 0,0 1 0 0,0 4 0 16,0-4 1-16,0 0-2 0,-2 2 0 0,2 1 0 15,0-3-1-15,0 0 0 0,0-3 0 16,0 3-1-16,0-3 1 0,2-2-6 0,2 1 1 0,0 1 1 0,-3 0-1 16,1-4-3-16,0 2 1 0,0 1-2 15,0-2 2-15,0 1-4 0,0 1 0 0,-1 4 1 16,1-3 0-16,0 3-5 0,-2-7 1 0,0 6 0 0,0-1 0 16,2 0-2-16,2-1 0 0,-1-4 0 0,-1 2 0 15,-2-7-3-15,4 9 1 0,-4-9-1 0,2 5 1 16,-2-5-4-16,0 7 2 0,0-7-1 0,0 5 1 0,0-5-5 15,0 4 0-15,0-4 0 0</inkml:trace>
  <inkml:trace contextRef="#ctx0" brushRef="#br0" timeOffset="8531.58">27800 7677 1369 0,'5'1'0'0,"-5"-1"0"0,6 7 0 0,-6-7 16 0,-13 9 1 0,13-9 0 0,-4 16 1 0,4-16 13 0,8 12 1 0,-8-12-1 0,9 14 1 15,-9-14-24-15,2 10-1 0,-2-10 1 0,0 17 1 16,0-17-9-16,6 21 0 0,-6-21 0 16,3 16 0-16,-3-16-2 0,-3 20 0 0,3-20 0 0,-4 18 0 0,4-18-4 15,-4 17 0-15,4-17-1 16,0 16 2-16,0-16-2 0,0 12 1 0,0-12 0 0,0 12 0 0,0-12 2 15,0 17 0-15,0-17 1 0,0 17-1 16,0-17 3-16,0 18 0 0,0-18 0 0,0 15 1 0,0-15 0 0,0 11 0 16,0-11 0-16,-2 10 0 0,2-10 0 0,0 16 1 15,0-16 0-15,-4 13 0 0,4-13 2 0,-7 21 0 16,7-21 0-16,-7 16 1 0,7-16-1 0,-2 12 2 31,2-12-2-31,-2 9 1 0,2-9-1 0,-4 10 0 0,4-10 0 16,-4 10 1-16,4-10-4 0,0 11 0 0,0-11 0 0</inkml:trace>
  <inkml:trace contextRef="#ctx0" brushRef="#br0" timeOffset="8959.68">27904 8610 1067 0,'-3'8'0'0,"3"-8"0"0,-6 24 0 0,6-24 2 16,-2 21 0-16,2-21 0 0,-4 21 1 0,4-21-1 0,0 28 1 15,0-28 1-15,0 26-1 0,0-26 8 0,-2 17 2 16,2-17-2-16,-3 19 1 0,3-19 6 0,-4 21 1 15,4-21 0-15,0 22 0 0,0-22 6 0,0 24 0 16,0-24-1-16,0 25 1 0,0-25 8 0,0 24 0 16,0-24 1-16,0 29 0 0,0-29 5 0,0 33 1 0,0-33 0 15,-2 30 0-15,4-13 0 0,0 2 1 0,0-5-1 16,-2 1 1-16,0 3-3 0,-2-3 0 0,2 1 0 16,0-2 1-16,-2 1-4 0,0-3 0 0,2 0 0 15,2-1 1-15,2 1-6 0,-1 0 1 0,-1 4 1 16,0-3-1-16,0 7-4 0,-2-5 0 0,0 2 0 15,0-3 0-15,2 0-2 0,2 0-1 0,-1-2 1 0,-1-3 1 16,0 3-6-16,-2-4 0 0,0 5 0 0,-2-1 1 16,0 0-6-16,1 0 1 0,-1-2 0 0,0 1 1 15,0-6-6-15,0 0 1 0,2-5-1 16</inkml:trace>
  <inkml:trace contextRef="#ctx0" brushRef="#br0" timeOffset="9338.98">27792 10117 1608 0,'-3'10'0'0,"3"-10"0"0,-2 21 0 0,2-21 38 0,5 3 0 0,-5-3 0 0,8 11 0 0,-8-11 25 0,13 31 0 0,-13-31 0 16,9 29 0-16,-9-29-42 0,2 25 1 0,-2-25 0 16,0 26 0-16,0-26-17 0,0 27-1 0,0-27 1 0,0 26-1 15,0-26-4-15,0 21 1 16,0-21 0-16,-4 19 0 0,4-19-1 0,-7 21 0 0,7-21 0 0,-8 22 0 16,8-22 0-16,-5 28 2 0,5-28-1 0,-4 23 0 0,4-23 3 15,-4 20 2-15,4-20 0 0,-3 26-1 0,3-26 2 16,-4 31 1-16,4-31 0 0,-6 28-1 0,6-28 1 15,-5 21 0-15,5-21 0 16,-4 24 1-16,4-24-1 0,-4 21 1 0,4-21 0 0,0 21 0 0,0-21-4 16,0 26 1-16,0-26 0 0,2 27-1 15,-2-27 0-15,8 30 0 0,-8-30 0 0,3 24 0 0,-3-24-3 0,0 22 0 16,0-22-1-16</inkml:trace>
  <inkml:trace contextRef="#ctx0" brushRef="#br0" timeOffset="9783.01">27750 11662 1431 0,'1'5'0'0,"-1"-5"0"0,2 14 0 0,-2-14 21 0,-3 12-1 0,3-12 0 0,-2 19 1 0,2-19 19 0,0 16 0 0,0-16 0 0,0 17 1 0,0-17-5 0,0 5 1 31,0-5-1-31,0 6 1 0,0-6-20 0,0 7 0 0,0-7 0 0,-4 17 1 16,4-17-8-16,-7 31 2 0,3-14-1 15,-2 1 0-15,1-1 0 0,-1 2 2 0,0 0-2 16,1-2 1-16,1 2 3 0,4 0-1 0,0-1 1 16,-2 1 1-16,2 0 3 0,2 0 0 0,-2 0 0 15,-2-4 0-15,0 3 3 0,1-3 2 0,-1 3-2 16,2 1 2-16,2 1-2 0,1 3 2 0,-1-4 0 16,0-3-1-16,-2-3-4 0,-2-2 1 0,2-4-1 15,2-2 2-15,-2-5-4 0,6 10 0 0,-6-10 0 16,3 11 1-16,-3-11-5 0,4 10 0 0,-4-10-1 15</inkml:trace>
  <inkml:trace contextRef="#ctx0" brushRef="#br0" timeOffset="10182.75">27658 12957 1608 0,'-5'14'0'0,"5"-14"0"16,0 24 0-16,0-24 27 0,16 12 1 0,-16-12-1 16,13 15 1-16,-13-15 24 0,-3 28 1 0,3-28 0 15,-4 24 0-15,4-24-28 0,2 11 2 0,-2-11 0 16,2 10 0-16,-2-10-17 0,0 16 1 0,0-16 1 15,0 17-1-15,0-17-4 0,5 12 1 0,-5-12-2 16,4 14 2-16,-4-14-1 0,0 19 0 0,0-19-1 16,0 21 1-16,0-21 2 0,2 21 0 0,-2-21 0 15,6 26 1-15,-6-26 2 0,0 24 2 0,0-24-1 0,0 19 1 16,0-19 0-16,7 15 2 0,-7-15 0 0,9 14 0 0,-9-14-2 16,2 14 2-16,-2-14 0 0,0 16-1 0,0-16-4 15,0 17 2-15,0-17-1 0,0 19 1 0,0-19-5 16,0 21 3-16,0-21-1 0,0 17 0 0,0-17-5 15,0 7 2-15,0-7-1 0,0 7 0 0,0-7-2 0,0 7-1 16,0-7 1-16</inkml:trace>
  <inkml:trace contextRef="#ctx0" brushRef="#br0" timeOffset="10512.39">27738 13900 1746 0,'-7'3'0'16,"7"-3"0"-16,-8 14 0 0,8-14 25 0,12 16 2 0,-12-16-1 0,13 14 1 15,-13-14 17-15,9 24 0 0,-9-24-1 16,4 17 2-16,-4-17-17 0,-2 12 2 0,2-12-2 0,-4 21 1 0,4-21-18 15,0 31 1-15,0-31 1 0,-2 30-1 0,2-30-1 16,-3 22 0-16,3-22 1 0,0 23 0 0,0-23 1 16,0 13 2-16,0-13 0 0,0 18-1 0,0-18 3 0,0 15 1 15,0-15-1-15,0 14 1 0,0-14 0 0,5 19 0 16,-5-19 0 0,6 21 1-16,-6-21-2 0,9 17-1 0,-9-17 1 0,9 18 0 15,-9-18-1-15,2 17 0 0,-2-17-1 0,4 10 1 0,-4-10-6 0,4 4 1 0,-4-4 0 16</inkml:trace>
  <inkml:trace contextRef="#ctx0" brushRef="#br0" timeOffset="11256">23645 13074 1419 0,'2'2'0'0,"-2"-2"0"16,5 7 0-16,-5-7 70 0,-2 3-1 0,2-3 1 0,-1 4 0 0,1-4-19 0,0 5 1 0,0-5-1 0,0 2 1 0,0-2-21 0,0 3 1 0,0-3-1 16,0 4 1-16,0-4-21 0,1 3 1 0,-1-3 0 15,8 9 1-15,-8-9-9 0,4 21 1 0,-4-21-1 16,3 34 2-16,-1-11-3 0,-2-1 1 0,0-1-1 0,0-2 1 16,4-3-1-16,1 1 0 0,3-1-1 0,-2 1 2 15,-5-5-1-15,1 0 0 0,2 0 1 0</inkml:trace>
  <inkml:trace contextRef="#ctx0" brushRef="#br0" timeOffset="11753.6">23542 14196 1017 0,'0'0'0'0,"0"0"0"0,0 0 0 0,0 0 34 16,0-2 0-16,0 2-1 0,4-3 1 0,-4 3 5 15,4-4 2-15,-4 4-1 0,0-3 0 0,0 3-33 16,0 0 1-16,0 0 0 0,0-4 0 0,0 4-8 16,2-3 0-16,-2 3 0 0,7-4 0 0,-7 4-6 0,4-3 2 15,-4 3-1-15,4-2 1 0,-4 2-8 16,1-5 2-16,-1 5 0 0,-1-4 0 0,1 4-2 0,0-3 1 15,0 3-2-15,0-3 2 0,0 3 9 0,-2-4 1 16,2 4 0-16,0-2-1 0,0 2 4 0,0-5-1 16,0 5 0-16,0 0 0 15,0 0 7-15,0 0 1 0,0 0 0 16,0 0 0-16,0 0 13 0,-2 0 1 0,2 0-1 0,-4 9 2 0,4-9 6 0,-4 22 1 0,4-22 1 16,-3 23-1-16,3-23-1 0,-4 15 1 0,4-15-1 15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2T16:34:01.45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22786 4863 564 0,'2'-4'0'0,"-2"4"0"0,2-1 0 0,-2 1 6 0,-2-4-1 15,2 4 1-15,-2-3-1 0,2 3 28 0,0 0-1 0,0 0 1 0,-2 0 1 0,2 0-10 0,0 0 1 0,0 0 0 16,0 0 1-16,0 0-8 0,-2-4-1 0,2 4 1 16,-4-1 2-16,4 1-10 0,-5-4 1 0,5 4-1 15,-10-5 1-15,10 5-2 0,-13-7 0 0,13 7 0 16,-14-9 1-16,14 9 1 0,-17-8 2 15,17 8-1-15,-17-7 0 0,17 7 9 0,-4-5-1 0,4 5 0 16,-3-6 0-16,3 6 6 0,0 0 0 0,0 0 0 16,0-3-1-16,0 3 0 0,0-4 1 0,0 4-1 15,0-5 0-15,0 5 4 0,5-7-1 0,-5 7 0 0,8-5 1 16,-8 5 2-16,9-9 1 0,-9 9-1 0,20-3 2 16,-20 3 5-16,21-3 0 0,-21 3 0 0,24 3 1 15,-24-3 7-15,30 14 2 0,-30-14-1 0,26 21 0 16,-26-21-11-16,24 27 1 0,-24-27-1 0,17 30 1 0,-17-30-7 15,6 27 0-15,-6-27 1 0,1 30-1 0,-1-30-8 16,-5 24 2-16,5-24-2 0,-9 33 2 0,1-16-6 16,-1-1 1-16,-2 1 0 0,-2-5 0 0,-4 0-3 0,-4 1 1 15,3-5-2-15,-1 1 2 0,-1-1-2 0,-1-4-1 16,1-1 1-16,1-1 1 0,2-4-3 0,0-1 2 16,2-6-1-16,4 1 1 0,6-3-2 0,1-1 2 15,2-2-2-15,0-6 2 0,0-1-2 0,1-7 1 0,1 2-1 16,1 2 2-16,5 0-3 0,1 3 1 0,1 0-1 15,-1 0 0-15,3 1 0 0,1 2-1 0,2 3 0 16,0 3 0-16,0-4-1 0,2 2 0 16,0 6 1-16,-2-1 0 0,-2 2-2 0,-2 3 1 0,-1 3 0 15,-3 1 0-15,3 0-2 0,-1 0 1 0,1 1-1 16,-1 3 1-16,2 3-1 0,5 2 1 0,-3 3-2 16,-4 5 2-16,-1 0-2 0,-3 4 1 0,-3 3 0 15,-1-5 0-15,-3 2-3 0,-2 0 1 0,-3 0-1 16,-4-1 1-16,-4-2-1 0,-1-1-1 0,-3 2 1 15,-1-5-1-15,-1 1-1 0,-1-2 1 0,0-1-1 0,0-4 1 16,-1-3-1-16,1 2 1 0,4-7 1 0,3 0-1 0,2-3 1 16,2-6 0-16,2 1 0 0,1-4 1 0,3 3-2 15,1-3 2-15,5 0-2 0,1-6 2 0,1-1-1 16,1-1 1-16,4-1 0 0,3 0 0 0,2 4 0 16,2-2 0-16,2 1-1 0,0 1 2 0,0 1-2 15,0-1 1-15,2 2 0 0,0 6-1 0,-2 4-1 16,-2 1-1-16,0 4 0 0,-2 0 2 0,-2 0-3 0,0 2 2 15,3 5-1-15,-1 2 0 0,0 3-2 0,2 0 2 16,0 0-2-16,-4 2 1 0,1 1-1 16,-3 3 0-16,-1 1 0 0,-3-5 2 0,-1 1-3 0,0-3 1 15,-2 0-1-15,-2-3 1 0,-1 0-1 0,-1 3 0 0,-2-4 0 16,-1-1 1-16,-1 2-1 0,1 0 0 0,-1-1 0 16,1-4 0-16,7-4 0 0,-9 8 0 0,9-8 0 15,-4 4 0-15,4-4-1 0,-6 2 1 0,6-2-1 16,-2 0 1-16,2 0-1 0,-3-2 1 0,3 2-2 15,-4-7 2-15,4 7-1 0,0-12 0 0,0 3 0 16,2-6 1-16,3-3-1 0,3 1 0 0,-2 5 0 0,-3-4 0 16,-1 8-9-16,0-1-1 0,0 0 1 15</inkml:trace>
  <inkml:trace contextRef="#ctx0" brushRef="#br0" timeOffset="1448.64">22637 4929 1721 0,'-2'0'0'0,"2"0"0"0,-2 0 0 15,2 0 20-15,0 0 0 0,0 0 1 0,0 0 0 0,0 0 10 0,-4 0 1 0,4 0-1 0,-2 3 2 0,2-3-15 0,0 4 0 0,0-4 0 16,0 5 1-16,0-5-14 0,0 3 1 0,0-3-1 15,0 2 1-15,0-2-5 0,-1 3 1 0,1-3 1 16,-4 4-1-16,4-4 1 0,-4 3 2 0,4-3-2 16,-4 2 2-16,4-2 6 0,-5 0 0 0,5 0 0 15,-4 0 2-15,4 0 8 0,-5 0 0 0,5 0 1 16,-4 0-1-16,4 0 4 0,-4 0 0 0,4 0 1 0,-6 0 0 16,6 0 1-16,-7 0 0 0,7 0 0 0,-7 0 1 15,7 0-1-15,-8 0 0 0,8 0 0 16,-7 0 1-16,7 0-4 0,-8-3 2 0,8 3-1 0,-7-2 1 0,7 2-3 15,-13-4 2-15,13 4-1 0,-15-5 0 0,15 5-2 16,-15-7-1-16,15 7 0 0,-13-5 1 16,13 5-2-16,-11-9 0 0,11 9 0 0,-17-6 0 0,17 6-3 0,-22-13 1 15,22 13-1-15,-23-8 1 0,23 8-5 0,-18-5 2 16,18 5 0-16,-23-13-1 0,23 13-2 0,-28-12 1 16,28 12-1-16,-33-15 2 0,33 15-5 0,-28-18 1 15,28 18 0-15,-26-17 0 0,26 17-1 0,-26-10 0 0,26 10 0 16,-23-14 1-16,23 14-2 0,-26-12 0 15,26 12 0-15,-30-16-1 0,30 16 0 0,-35-17 0 0,35 17 0 16,-32-17 0-16,32 17-1 0,-30-11 1 0,30 11-2 16,-24-14 2-16,24 14 0 0,-18-24 0 0,18 24-1 15,-25-21 1-15,25 21 0 0,-33-24 1 0,33 24-2 16,-32-17 2-16,32 17-2 0,-26-17-1 0,26 17 1 0,-26-23 1 16,26 23-3-16,-19-21 2 0,19 21-1 0,-22-22 1 15,22 22-3-15,-32-28 1 16,32 28-1-16,-31-26 2 0,31 26-2 0,-23-24 0 0,23 24 1 0,-26-24-1 0,26 24 1 15,-30-26-1-15,30 26 0 16,-24-31 1-16,15 13-1 0,1 1 0 0,-1-4 1 0,-2 6 0 0,-2-6 1 16,-2 4-1-16,2-2 1 0,0 5-1 0,0-2 0 15,0-1 0-15,2 1-1 16,1 2 2-16,-1-5-2 0,0 2 2 0,-2-4-2 16,0 2 2-16,0 2-2 0,0-4 1 0,0 0 1 0,2 1-1 0,-3-1 0 0,3 0-1 15,2 0 1-15,0-3-1 0,-3 3 0 16,1-3 1-16,0 3-1 0,0-5 1 0,0 2-1 0,0 0-1 15,-1 0 0-15,1 1 0 0,0-1 0 0,0 3 0 16,-2 0 0-16,0 1 0 0,-2-1 1 0,-2 2-1 16,2 2 0-16,0-4 0 0,2-3-1 0,2 3 2 15,0-3-2-15,0 3 1 0,0-3-1 0,-1 1 1 0,1 2 0 16,2-1 0-16,0-1-1 0,-1 3 1 0,1-1 0 16,0 0 1-16,-1-3-2 0,1 3 1 0,2 0-1 15,1 0 1 1,-3 1-1-16,1 4 2 0,1-5-1 0,-1 1 0 0,3-1-1 15,-1 2 2-15,0-2-2 0,3-1 1 0,3 1-1 0,0-3 1 0,-2-1-1 16,0-1 2-16,2 4-2 16,-6 1 0-16,3 0 0 0,-1 1 1 0,0-1-1 0,2 0 1 0,-1 4-1 0,1 5 0 15,-2 0 0-15,2-1 0 16,2 5 0-16,-2-1 0 0,2 0-1 0,0-1 1 0,0 1-1 16,-2 1 2-16,2-1-2 0,0 0 1 0,0-3-1 0,-1 4 1 0,1-4-1 15,0 3 0-15,-2-3 0 0,2 3 1 0,-4-1-1 0,2 1 0 16,2 0 0-1,0-3 0-15,0 4 0 0,0-4 0 0,0 3 0 0,0 0 0 0,0 1 0 0,0-1 0 16,2 2 0-16,2-2 0 0,-1 1 0 0,-1-1 0 16,0 6 0-16,-2-6 0 0,-2 0-1 0,0-1 1 15,2 1 0-15,2 4 0 0,-2 5-1 0,8-9 1 0,-8 9 0 16,5-6 0-16,-5 6-1 0,0-6-1 0,0 6 1 16,0 0 1-16,0 0-1 0,0-3 0 15,0 3 0-15,0-5 1 0,0 5-1 0,0-7 1 0,0 7-1 16,0-9 1-16,0 9-1 0,0-12 1 0,0 3-2 31,4 2 2-31,-2 2-1 0,-2-3 1 0,0 1-1 16,0-2 1-16,0 0-1 0,0-3 1 0,0-2-1 0,0 4 1 15,2 1-1-15,2 1 1 0,-4 8-1 0,0-6 1 16,0 6-1-16,0-6 1 0,0 6-2 0,0-4 2 16,0 4-1-16,0-2 1 0,0 2 0 0,0-3 0 15,0 3-1-15,0-5 1 0,0 5 0 0,0 0 0 16,0 0-1-16,0 0 1 0,0 0-1 0</inkml:trace>
  <inkml:trace contextRef="#ctx0" brushRef="#br0" timeOffset="2494.59">22596 4830 1206 0,'4'0'0'0,"-4"0"0"0,9-3 0 0,-9 3 190 0,7-2 0 0,-7 2 1 0,13-4 0 0,-13 4-101 0,19 6-1 0,-19-6 1 0,13 1 0 15,-13-1-68-15,9-1 1 0,-9 1-1 0,10 0 2 0,-10 0-21 16,20-2 1-16,-20 2-1 0,21-4 0 0,-21 4-4 0,24-8 1 16,-24 8-1-16,28-7 1 0,-28 7-3 15,26-5-1-15,-26 5 1 0,26-9 0 0,-26 9 0 0,26-7 1 16,-26 7 0-16,24-9 1 0,-24 9 1 0,21-14 0 16,-21 14 0-16,24-12 0 0,-24 12 1 0,34-15 0 15,-34 15 0-15,35-21 0 0,-16 9 6 0,-3-4 0 0,3 3-1 16,0-5 1-16,-1 6 4 0,-1-3 1 0,0 2-1 31,0 0 0-31,1 0 4 0,3-2-1 0,-3 3 1 16,-1-2-1-16,-2-2 1 0,0 4 0 0,0-5-1 0,0 1 2 0,0 1 0 0,1-3-1 0,1 1 1 15,-2-4 1-15,2 2 4 0,0-1 0 0,-3-1 1 16,0 0 0-16,-1 0 2 0,0 4 0 0,-2-7 1 0,0 3 0 16,2-5-5-16,0 2 0 15,-2-4 0-15,0 4 2 0,1 1-7 0,-1 3 2 0,0-5-1 0,-2 5 1 0,2-1-4 31,-1 0 1-31,-1 0-1 0,0-3 2 0,3 0-5 16,-1-2 0-16,-2-2 0 0,0 2 1 0,1-1-2 16,-3-3 1-16,1 2 1 0,-3-1-1 0,3 0-2 0,-1 4-1 15,-1-1 1-15,-1-1 1 0,-1-3 0 0,0 3 0 16,-2 1 0-16,-1-4 1 0,1-1-2 0,-2 2 0 16,0-1 0-16,0 1 1 0,2-4-2 0,2 4 0 15,0-4 0-15,-2 2 1 0,-1 1 0 0,1 4 1 16,0-3 0-16,0 1 0 0,-2 2-3 0,-2-2 2 15,2 2 0-15,2 2 0 0,2-5-2 0,-2 1-1 0,-1 2 1 16,-1-2 1-16,-1-1-2 0,-1 0 1 0,0 1-1 16,0 2 1-16,0 2-3 0,0 3 2 0,0-3-1 15,-1 3 1-15,1-3-2 0,0 3 2 0,-2 0-1 16,2 0 1-16,2 4-2 0,-2 2 0 0,1-3 1 16,2 6-1-16,1 3-1 0,2 3 2 0,-4 6-2 0,4-13 1 15,-4 8 0-15,0-2 0 0,0 7-1 0,0-5 2 16,0 5-2-16,0-9 1 0,0 9 1 0,5-6-1 15,-5 6 0-15,6-6 1 0,-6 6-1 0,2-3 0 16,-2 3 0-16,0-5-1 0,0 5 0 0,0-4 0 0,0 4-2 16,5-3 2-16,-5 3-1 0</inkml:trace>
  <inkml:trace contextRef="#ctx0" brushRef="#br0" timeOffset="6348.92">25620 11012 904 0,'-2'-2'0'0,"2"2"0"0,0 0 0 0,0 0 1 0,-2-2 1 0,2 2 1 0,-4-3-1 0,4 3 3 0,-3-2 2 0,3 2-1 0,-4 0 1 16,4 0 15-16,-4-5 2 0,4 5-2 0,-9-4 2 16,9 4 0-16,-21-3 2 0,21 3-1 0,-26-4 1 15,26 4-4-15,-29-3 2 0,29 3-1 0,-23 0 1 0,23 0 0 16,-13-2 2-16,13 2 0 0,-11 0 0 15,11 0 0-15,-4-5-1 0,4 5 1 0,-2-4 0 0,2 4 5 16,-3-3 2-16,3 3 0 0,-4-3-1 0,4 3 6 16,0-6 2-16,0 6-2 0,0-12 1 0,0 12-4 15,2-15 1-15,-2 15 0 0,7-11-1 0,-7 11 4 0,8-10-1 16,-8 10 0-16,15-5 0 0,-15 5-5 0,24 1-1 16,-24-1 1-16,30 11 0 0,-30-11-5 0,28 22 1 15,-28-22-1-15,28 28 0 0,-28-28 1 0,26 28 0 0,-26-28 0 16,20 33 0-16,-20-33-3 0,17 31 0 0,-17-31 0 15,7 29 1-15,-7-29-2 16,2 23 2-16,-2-23-1 0,-2 17 1 0,2-17-7 0,-3 9 2 0,3-9-1 16,-8 10 0-16,8-10-3 0,-15 7 0 0,15-7 0 15,-20 3 0-15,20-3-4 0,-28 0-1 0,28 0 1 16,-21-5-1-16,21 5-1 0,-13-12 1 0,13 12-1 0,-13-16 2 16,13 16-3-16,-7-22 0 0,7 22 0 0,5-33 2 15,1 12-4-15,3-3-1 0,2 2 1 0,2 1 2 16,2 4-4-16,0 1 1 0,-2 2 0 0,0 2 1 15,0 3-1-15,-1 1 0 0,1-3 0 0,0 3 0 16,0 2-1-16,0 3 1 0,-2 3 0 16,0 0 1-16,-2 0-3 0,1 2 0 0,1 5 0 0,0 1 1 0,2 4-2 15,2 2 1-15,-4 4 0 0,-3-5 0 0,-5 5-2 16,-3 1 0-16,-1 0 0 0,-1 0 0 0,-2 2-2 16,-2 1 1-16,-3-3-1 0,-4 0 0 0,-4-5-1 15,-3-2 1-15,-1-1 0 0,1-1 0 0,-1-3-1 16,1 0 0-16,1-2 0 0,0-2 1 0,3-1-1 0,-1-2 2 15,2-3-2-15,2 1 1 0,2-5 0 0,2 2 1 16,-3-4-1-16,-1-3 1 0,0 0-1 0,0-5 2 0,2-1-1 16,5 1 1-16,3 0-1 0,3-2 1 0,2 1 1 15,3 1-1-15,4-2 1 0,3 2 0 16,-1 1 1-16,0 1 0 0,2 2-2 0,2 1 2 0,0 0-1 16,-2 5 1-16,-2 6 0 0,-2-3 0 0,1 4 0 15,-1 0 1-15,2 0-2 0,0 4 1 0,-1-1 0 16,1 6 0-16,0-1-2 0,2 4 0 0,0 1-1 0,-2 0 2 15,-1 5-3 1,-3-1 0-16,-1-1 1 0,-3-1 0 0,-1 1-2 0,-2-4 1 0,-3-2 1 0,-1 4-1 16,-2 0-1-16,-1 2 0 0,-3-6 0 0,-3 2 2 0,-1-2-2 15,-3-1 0-15,2-2 0 16,-2-2 1-16,0-1-1 0,1-3 2 0,3-1-2 0,1 0 1 0,5 0-1 16,1-1 1-16,6 1 0 0,-13-9 1 0,8 2-2 15,1-3 1-15,2-1-1 0,0-8 1 16,0-1 1-16,2-5-1 0,2 3 0 0,2-4 0 0,2 2 1 15,3-1-1-15,2-1 0 16,0 2 2-16,2 2-2 0,2-1 0 0,2 6 0 0,0 1 1 0,-4 4-2 0,0 4 1 16,0 4 0-16,-2-1 0 0,-2 5 0 0,-1 2-1 0,-8-2 0 31,13 7 0-31,-6-2-1 0,1 3 1 0,-1 4-1 16,1 4 1-16,-1 1-1 0,1 4 0 0,-3 0 0 0,-3-2 1 0,-4 0-1 0,-3 0 0 0,-5-2 0 15,-1 2 1-15,-2-1-1 0,-2-1 0 16,-2-1 0-16,1-3 0 15,-1 1 0-15,0 0 0 0,-4-2 0 16,1-5 0-16,0-2 0 0,-1-3 0 0,4-2 0 0,4-2 0 0,4 2 0 0,3-3 0 0,6 3 0 16,-9-5 0-16,2 1 0 0,-1-4 0 0,1-3 0 15,1-3 1-15,2-5-1 0,2-1 2 0,2-3-2 16,2 2 1-16,2-1-1 0,3 1 1 16,5 2-1-16,1 3 1 0,2 3 0 0,1-1 0 0,1 2 0 0,-2-1 2 0,0 5-2 15,0 1 0-15,0 3 0 0,0 4 1 0,-4 4-2 16,-4 1 1-16,3 4 0 0,-1-2 1 0,0 3-2 15,2 0 0-15,-3 3 0 16,-1 0 1-16,-1 6-1 0,0 0 0 0,-3 4 0 0,-1-2 0 0,0-2-1 16,-4 0 1-16,0-4 0 0,-1 3 0 0,-3-4-2 0,-2 1 1 31,-3 1 0-31,-2 1 1 0,-2-5-1 0,0 0 0 16,2-3 0-16,-2-2 1 0,1 0-1 0,-1 0 1 15,7-7-1-15,1 1 1 0,7-1-2 0,-11 0 2 0,3-1 0 16,1 1 0-16,-1-6 0 0,1 3 0 0,-4-9 0 15,1-2 0-15,5-2 0 0,1-3 0 0,2-3 0 16,2-1 0-16,4 1 0 0,3-1 0 0,3 1 0 16,1 1 0-16,2 0 0 0,0 1 0 0,-4 7 0 15,1 1 2-15,-1 4-2 0,0-3 0 0,-9 11 0 16,11-10 1-16,-3 6-1 0,-3 3 1 0,-5 1-1 16,12-2 1-16,-12 2-1 0,9 2 0 0,-4 3 0 15,3-2 1-15,-1 4-1 0,1 4 0 0,1 3 0 0,-1 1 0 16,-3 1-1-16,-3 1 1 0,-2-1 0 0,-2-3 0 15,-2 3-1-15,-1-6 1 0,-1 4-1 0,-3-2 1 16,0 0-1-16,-3 2 1 0,7-8 0 0,-3 0 0 16,3 1-2-16,-1-1 2 0,6-6 0 0,-7 8 0 0,7-8-1 15,-8 2 1-15,8-2 0 0,-7 2 0 0,7-2-1 16,-8 0 1-16,8 0 0 0,-7-2 0 0,7 2-1 0,-4-2 1 16,4 2 0-16,-5-12 0 0,3 5-1 0,2-1 1 15,0-1 0-15,0-2 0 0,0 5-1 0,2-3 1 16,-2 9 0-16,3-12 0 0,-3 12-1 0,4-11 1 15,-4 11 0-15,0-7 0 0,0 7-1 0,0-6-1 16,0 6 1-16,2-6 1 0,-2 6-2 0,4-3 0 16,-4 3 0-16,3-9 1 0,-3 9-6 0,4-7 0 0,-4 7 0 15,4-5 1-15,-4 5-10 0,7-9 1 0,-7 9 1 16,4-6-1-16,-4 6-4 0,4-4 0 0,-4 4 0 16,3-2 0-16,-3 2-5 0,4-5 1 0,-4 5-1 15,4-3 2-15,-4 3 1 0,4-4 1 0,-4 4 0 16,3-3 0-16,-3 3 5 0,4-4 1 0,-4 4-1 15,4-1 0-15,-4 1 7 0,2 0-1 0,-2 0 0 0,3 0 1 16,-3 0 1-16,2 0 1 0,-2 0 0 16,0 0 0-16,0 0 3 0,0 0-1 0,0 0 1 0,0 0 1 15,0 0 1-15,0 0-1 0,0 0 1 0,0 0 1 16,0 0 0-16,0 0 0 0,0 0 0 0,0 0 0 0,0 0 1 16,0 0 1-16,0 0-1 0,0 0 0 0,0 0 2 15,0 0 2-15,0 0-1 0,-5 0 1 0,5 0 1 16,-10 1 1-16,3 1 0 0,-1 0 1 0,1 1 1 0,0 1 1 15,-8 1-1-15,2 0 1 0,0 2 2 0,0-4 1 16,-2 6-1-16,0-4 0 0,0 2 2 16,0 2 0-16,7-7 1 0,1 1-1 15,0 1 1-15,-1-1 0 0,1 2-1 0,-1-1 1 0,1 1-3 16,-1 2 2-16,-7 0-2 0,0 1 1 0,1 3 0 0,-1-1 0 16,2-1 1-16,0-1-1 0,0 1 3 0,0 0 0 0,13-9-1 15,-12 8 2-15,12-8-3 0,-11 11-1 0,4-6 1 16,-1 0 0-16,3 2-3 0,-1 0 1 0,-1 0-1 15,-1 0 0-15,1-2-2 0,1 2 0 16,-9 14 0-16,0-6 1 0,0 3-3 0,0 2 1 16,4-8-1-16,2 4 1 0,0 0-2 0,1-3 1 0,-1 1-1 15,0 2 1-15,-1-4 0 0,3 2 0 0,-2 1-1 16,-1-2 2-16,1 2-1 0,0 2 1 0,-3 1-1 0,1-1 0 16,-2-1 0-16,0 1 0 0,2-2 0 0,0 1-1 15,0 1 1-15,-1 1 1 0,3-1-1 0,0 2 0 16,-1-3 0-16,-1 1 0 0,2 4 0 15,0-4-1-15,-1 2-1 0,1 0 1 0,2 0-1 0,-1-2 1 0,1 1 0 16,-1-3 2-16,1 1 0 0,-1-1 0 0,3 3-1 16,-1-4 1-16,-1 6-2 0,-1 1 2 0,1 0-1 0,-3 1 0 15,3-3-1-15,0 0 1 0,-1 0-2 0,-1 1 0 16,1-1 1-16,1 1-1 0,-1-2-1 0,3-1 0 16,-3 5 1-16,1 1-1 0,1 1 0 0,-1 0-1 15,1-3 0 1,1-4 1-16,-1 1-1 0,1 1 1 0,-3-2-1 15,1 2 0-15,-1 2-1 0,1 0 2 0,-1-1-2 0,1-2 1 0,-1 3 1 0,3-2-1 0,-1-2 1 16,1 0-1-16,-1 0-1 0,0-1 2 0,1 0-1 16,-1-1 0-16,1 1 1 0,-3-1 0 0,1 3-1 15,1-3 2-15,2 3-2 0,1 1 1 16,-1-7-1-16,0 2 2 0,0-1-2 0,3 1 1 0,-3 0 1 16,0 2-1-16,0-1 1 0,1 2-1 0,-1 4 1 0,-2 0-1 15,1 0 1-15,-3 0-1 0,3-1 1 0,-1 1-1 16,1 0 1-16,-1 0-1 0,0-2 1 0,1 1-1 0,-1-2 2 15,1-3-1-15,-1 6 1 0,0 2 0 16,3-1-3-16,-1 2 2 0,0-1-2 0,1-1 1 16,-1 1-1-16,0-2 0 0,2-2 0 0,0 0 1 0,-1 0-1 15,-1 1 1-15,0-2-1 0,2 1 1 0,0-2-1 16,1 2-1-16,-1-3 0 0,0-1 1 0,2 1-1 16,0-1 0-16,0 1-1 15,-2 0 1-15,2 1-1 0,-2-2 0 0,0 1 1 0,0 0 0 0,1 1-2 16,-1-3 1-16,0 0-1 0,2-1 1 15,0 1-1-15,0 0 0 0,0 0 0 16,0-2 1-16,-2 2-1 0,0 0 0 0,0 3 0 0,0-3 0 0,1 2 0 16,-1 1 0-16,0-2 0 0,0 1 0 0,0-2 0 0,2 1 0 15,0 3 0-15,0 1 0 0,0 1 0 0,0 3 0 0,0 5 0 16,0-4 0-16,0 0-1 0,0 2 1 16,0-5 0-16,0-4 0 0,0 0-1 0,0 3 1 0,0-8 0 31,0 1 0-31,0 1-1 0,0 0 0 0,0-14 0 15,0 12 1-15,0-12-3 0,-2 11 2 0,2-11 0 0</inkml:trace>
  <inkml:trace contextRef="#ctx0" brushRef="#br0" timeOffset="7597.57">25488 11010 1093 0,'-2'0'0'0,"2"0"0"0,3-5 0 0,-3 5 244 0,6-7 2 0,-6 7 0 0,4-12-1 0,-4 12-184 0,-6-11 0 0,6 11-1 0,-4-10 1 16,4 10-44-16,0-4-1 0,0 4 1 0,0 0 1 0,0 0-17 15,8-5 2-15,-8 5-2 0,9-3 1 0,-9 3-4 16,8-4 1-16,-8 4-2 0,7-3 2 0,-7 3-7 0,13-2 2 15,-13 2-1-15,15 0 0 0,-15 0 2 16,21 2 0-16,-21-2 1 0,20 7-1 0,-20-7 4 0,19 5 0 16,-19-5 0-16,20 5 1 0,-20-5 0 15,23 7 1-15,-23-7 0 0,16 5 0 0,-16-5 9 0,11 7 0 16,-11-7 0-16,15 7 2 0,-15-7 10 0,25 7 2 16,-25-7-2-16,24 10 2 0,-24-10 3 0,18 11 0 15,-18-11-1-15,23 10 3 0,-23-10-4 0,24 11 2 0,-24-11-1 16,28 10 1-16,-28-10-2 0,22 14-1 0,-22-14 1 15,23 15 0-15,-23-15-5 0,22 18 0 0,-22-18 0 0,28 27 1 16,-28-27-5-16,30 26 2 0,-30-26-1 0,28 28 1 16,-28-28-2-16,26 24 0 0,-26-24-1 0,24 30 1 0,-24-30-4 15,21 26 2-15,-21-26-1 16,18 32 1-16,-8-14 1 0,-1 1 1 0,0-4 0 16,-1 3 1-16,-3-4 2 0,1-1 1 0,1 1-1 0,3 0 1 0,-1 2-1 15,0 1 2-15,1-2-2 0,-3 3 1 0,-1 1-4 0,-1-4-1 16,-1 3 1-16,1-3 1 0,1 3-3 0,0-1 2 15,1 0-1-15,1 1 0 0,-1-1-3 0,2 2 0 16,1 0-1 0,-1-2 2-16,-2 1-5 0,1-1 1 0,-3 0 0 0,1-1 2 15,0-1-2-15,-3 1-1 0,1-1 1 0,2 3 0 0,1 2-1 0,1-2 1 0,-3 1 0 16,1 0 0-16,-1 0-2 16,1 2 1-16,0-4 0 0,-1 0 0 0,1-1-2 0,-1-1 1 15,1-2 0-15,-1 0 1 0,1 3-3 0,0-4 2 0,-1 2-1 16,3 5 0-16,-1-2 1 0,1 4 1 15,-3 0 0-15,1-4 0 0,-1 2-2 0,1-3 1 16,0 1 0-16,-1-3 1 0,1 1-3 0,-1 1 2 0,1 0 0 16,0-1-1-16,-1 1 0 0,1-1 1 0,-1-1-2 15,1 0 2-15,-2 0-2 0,-1-2-1 0,1 2 1 0,0 0 0 16,0 1 0-16,-1 3-1 0,1 1 1 0,0 0-1 16,-1 0 1-16,-1 0 0 0,2 1 1 0,0 5-1 15,-1-6-1-15,1 0-1 0,0-2 1 0,0 0 0 0,-1-3-1 16,1-3 1-16,0-1-1 0,-2-1 2 0,1-2-2 15,1-2 0-15,0 2 1 0,0 0 0 0,-1-1 0 0,1 3-1 32,0 2 0-32,-1-1 2 0,-1 0-3 0,0 2 0 0,0 2 1 15,0 0 0-15,2 0-2 0,-1 0 1 0,1 0-1 0,-2-1 2 0,0 1-2 0,0 0 0 16,0 0 0 0,-1 0 0-16,3 1 0 0,0 3 0 0,-2-3 1 15,0 1-1-15,-1-1 0 0,1 1 0 0,0 1 0 0,0 2 0 0,2 0 0 0,0 0 2 0,-3 0-2 16,1 2 1-16,0 0-1 0,0 0 0 0,0 0 0 15,0-2 1-15,0-2 0 0,-1 0 0 0,1 2 0 16,-2 0 0-16,-2 4-1 0,1-1 2 16,1-1-2-16,1-2 1 0,3 0-1 0,2 0 1 0,-1 0 0 15,-1 2 0-15,-2 1-1 16,0 3 1-16,2-6 0 0,-1 0 1 0,1-2-2 0,0-1 1 0,1-1-1 16,5 1 1-1,-3 1 0-15,2-5-1 0,1 2 0 0,-1 2 1 0,-2-4-1 0,-1 3 0 0,2 1 0 0,1-4 2 16,2-2-3-16,-2-1 1 0,-1-2 0 0</inkml:trace>
  <inkml:trace contextRef="#ctx0" brushRef="#br0" timeOffset="9798.73">29451 4776 640 0,'-2'0'0'0,"2"0"0"0,-2-3 0 0,2 3 15 0,-2-5-1 0,2 5 1 0,-4-9 1 0,4 9 12 0,0-7 0 0,0 7 0 0,-1-2 0 0,1 2 15 0,0-3-1 0,0 3 1 0,0 0 1 0,0 0 13 16,-2-5 0-1,2 5 0-15,-4-7 2 0,4 7-31 0,-4-21 0 0,4 21 0 0,-2-21 1 0,2 21 6 0,4-20 0 31,-4 20-1-31,6-18 2 0,-6 18 4 0,13-15-1 16,-13 15 0-16,13-12 2 0,-13 12-4 0,11-13 0 16,-11 13 0-16,17-5 1 0,-17 5 1 0,22-3 0 15,-22 3 1-15,22 0-1 0,-22 0-4 0,23 3 1 16,-23-3-2-16,18 9 2 0,-18-9-3 0,13 17 1 16,-13-17-1-16,6 24 1 0,-6-24-8 0,4 30 1 0,-4-30-2 15,2 33 2-15,-2-33-4 0,-4 29-1 0,4-29 1 16,-8 28 0-16,8-28-6 0,-13 24 0 0,13-24 0 15,-14 17 1-15,14-17-4 0,-15 9 2 0,15-9 0 16,-17 7-1-16,17-7-1 0,-21 2 0 0,21-2 1 16,-18-2 0-16,18 2-3 0,-19-4 0 0,19 4 1 15,-17-19 0-15,17 19-1 0,-11-26 1 0,6 9-1 0,1-2 2 16,2 2-2-16,0-4 1 0,2 0 0 0,2 4 0 16,4-2 0-16,1 2 0 0,2 1-1 0,1 4 2 0,-1 3-3 15,0 4 1-15,2-4 1 0,-1 3-1 0,-1 0-4 16,2 3 1-16,-1 3 0 0,-1-4 0 0,-2 3-2 15,-1 1 1-15,1 1-2 0,3 3 2 0,-1 1-2 16,0 5-1-16,-1 3 1 0,-3 0 0 0,1 5-1 16,-2 4 1-16,-2 1-1 0,-1-4 2 0,-1 2-1 0,-1-4-1 15,-3-2 1-15,0 3 0 0,-1-6-1 0,-1 0 2 16,-2-3-1-16,1-1 0 0,0-1-1 0,-3-2 0 16,-1 1 0-16,0-3 0 0,0 0 0 0,0-3-1 15,1 0 1-15,3 0 1 0,7 0-2 0,-11-8 0 16,11 8 1-16,-12-12 1 0,7 0-3 0,-1-1 1 0,3 0 0 15,1-3 0-15,2-1 1 0,2-2-1 0,1 1 1 16,1-2-1-16,0 1 1 0,1 1-1 16,6 4 1-16,1 2-1 0,1 2 2 0,2 5-1 0,-2 0 1 15,-4-2 0-15,-2 7-2 0,-3 0 2 0,-4 0-1 16,8 0 1-16,-8 0-2 0,7 0 2 0,-3 7 0 16,-1 3-1-16,3 6-1 0,2 1 0 0,-3 4 1 15,-1-1-1-15,-4 3-2 0,-2 3 2 0,-4-5-2 0,1-2 1 16,-3 0 0-16,-1 0-1 0,-2-5 0 0,0 1 0 15,-2-3-1-15,-2-3 1 0,0 0-1 0,0-1 1 0,0-1-2 16,0-3 1-16,2 1 0 0,2-5 0 0,3 3-1 16,1-3 1-16,0-3-1 0,-1 3 2 0,1-5-2 15,1 1 0-15,6 4 0 0,-6-12 1 0,5 5-1 16,-1 2 1-16,0-4-1 0,2-3 1 0,2-5 0 0,1 1 0 16,3 1 0-16,1 1 0 0,5-4 1 0,-1 6-1 15,0 0 0 1,-4 0 1-16,-1 5-1 0,0 6 1 0,-6 1 1 0,9-9-1 0,-9 9 0 0,7-4 0 15,-7 4 1-15,8 0-1 16,-8 0-1-16,4 0 1 0,-4 0-1 0,7 0 2 0,-7 0-2 16,7 0 0-16,-7 0 0 0,8 4 0 15,-8-4-1-15,7 5 1 0,-7-5-1 0,8 9 1 0,-8-9-1 0,13 3 0 0,-13-3 0 16,9 4 0-16,-9-4 0 0,4 1 0 16,-4-1 0-16,4 4 0 0,-4-4-1 0,3 3 1 0,-3-3 0 15,2 4 0-15,-2-4-1 0,0 1 1 0,0-1 0 16,0 0 0-16,0 0-1 0,0 0 1 0,0 0-1 15,0 0 1-15,0 0-1 0,-2 0 0 0,2 0-1 16,0 0 2-16,0 0-1 0,-3 0 0 0,3 0 0 0,-4-1 1 16,4 1-1-16,-6-4 1 0,6 4-1 0,-9-3 1 15,0 3-1-15,-2-5 1 0,-1 5 0 0,1-4 0 0,2 1-1 16,0 3 1-16,-1-4 0 0,1 3 0 0,0-3 0 16,-1-1 0-16,1 1 0 0,-2 1 0 0,-4-6 0 15,-2 2 0-15,-2 2 0 0,5 0 0 0,-1-2 0 16,0 2 0-16,0 1 0 0,0 4 1 0,2-3-1 0,2 1 1 15,0-1-1-15,-4-1 1 0,0-1 0 0,-2-2 0 16,10 4 0 0,-1 1 0-16,1-1 1 0,1-3 0 0,-3 3-1 0,-1-1 1 0,1 1 0 0,0-2 1 15,-2 0-1-15,-1 1 0 16,1-3 2-16,0 2 0 0,0-2-1 0,0 2 2 0,-1-4-1 0,-1 2 2 0,4 2-2 16,0-4 2-1,1 3-1-15,1 0 0 0,-1-1 1 0,1 2-1 0,1-3 1 0,1 1 1 16,-3-4-2-16,1 1 2 0,-1-2-1 0,-1 1 0 15,-4-4 0-15,2-2 1 0,-2 1-2 16,0 0 1-16,5 6 0 0,1-6-1 0,-1 4 0 16,3-3 0-16,-4-3 1 0,-1 3 0 0,1-2-2 0,0-1 1 0,-3-3-1 15,3 1 1-15,-2-1-2 0,0 0 1 0,3 6 1 16,1-3-1-16,-1-1 1 0,1 2 0 0,-2-7 0 0,1 3 1 16,3-3-3-16,-3 1 1 0,3 8 1 0,-1-6-1 15,0 0 0-15,1 0 0 0,-1 1 1 0,1-5-1 0,-1 1 0 31,0 0-1-31,3 1 0 0,-1-1 1 0,0 3-1 0,1-3 0 0,-1-2 1 0,0 2 0 0,0 0 0 16,1-4-1 0,-1 6 0-16,0-6 2 0,2 2-3 0,0 2 0 15,-1-4 1-15,-1 2 0 0,0-2-2 0,-1 2 1 0,1-3 1 0,0 5-1 0,2-4-1 0,2 2 1 16,-2 2-1-16,-1-2 2 0,-3 2-2 0,-1-1 0 16,1 1 0-16,2 2 1 0,1-3-1 0,1 1 2 0,0-5-2 15,-2 5 1-15,1-2-1 0,-1-2 0 0,0 0 0 16,0 2 1-16,2-3 0 0,-1 1 0 0,-1 4 0 31,0 1 0-31,1-1-1 0,-1 0 2 0,-2 0-2 16,1 1 1-16,-3-1-1 0,1 3 0 0,1 2 0 15,1 2 2-15,-1 0-3 0,0 1 1 0,3 7 0 16,-1-3 0-16,0 4-1 0,2-4 0 0,0 3 0 0,1-3 1 16,-1 3-1-16,0-3 0 0,0-5 0 0</inkml:trace>
  <inkml:trace contextRef="#ctx0" brushRef="#br0" timeOffset="10976.02">29372 4520 1332 0,'2'0'0'0,"-2"0"0"0,4 0 0 0,-4 0 130 0,0 0 0 0,0 0 0 0,0 0 1 0,0 0-43 0,0 0-1 0,0 0 1 0,0 0 1 0,0 0-73 0,0 0 1 0,0 0 0 15,0 0 1-15,0 0-18 0,0 4 1 0,0-4-1 16,0 1 1-16,0-1-2 0,0 4 0 0,0-4 0 16,0 3 1-16,0-3-2 0,0 4-1 0,0-4 1 15,0 0 0-15,0 0 0 0,0 0-1 0,0 0 1 16,8 0 1-16,-8 0 1 0,14 5 0 0,-14-5 0 0,12 7 0 15,-12-7 1-15,11 5 0 0,-11-5 0 0,15 5 1 16,-15-5 3-16,15 4 1 16,-15-4-1-16,15 3 2 0,-15-3 6 0,14 9 0 0,-14-9 0 15,15 3 1-15,-15-3 5 0,15 0 1 0,-15 0-1 16,23-3 1-16,-23 3-2 0,28 0 1 0,-28 0 1 0,26-4-1 0,-26 4-1 16,24-5 1-16,-24 5-1 15,22-7 1-15,-22 7 0 0,23-5 1 0,-23 5 0 0,28-12 0 0,-28 12-1 0,33-16 1 16,-33 16-1-16,32-13 0 0,-32 13-2 0,28-18-1 15,-28 18 1 1,31-15 1-16,-31 15-2 0,32-16 0 0,-32 16-1 16,30-21 2-16,-30 21-3 0,28-24-1 0,-28 24 1 0,26-26-1 0,-26 26 2 0,26-29-1 15,-26 29 1-15,28-30-1 0,-28 30 2 0,33-27 0 16,-33 27-1-16,34-33 1 0,-15 12-1 0,1 0-1 0,-1 0 1 16,-1 1 1-16,-1-1-4 0,-2 0 1 0,-2 2 1 15,0 2-1-15,-2 0-1 0,0-3 0 0,1 3 0 16,-1-4 1-16,0 1-3 15,2-1 1-15,2-3-1 0,-2 3 1 0,-2 0-1 0,0 0 0 0,-1-3 1 16,-1 3-1-16,-2-3-1 0,-3 2 1 0,0-3-1 0,0 6 1 31,-1 2-2-31,3 0 1 0,1-1-1 0,-1 3 1 0,-2-1-2 16,-1 2 2-16,-1-1-1 0,0-2 1 0,0 1 0 16,-2 0 1-16,0 3-1 0,0-5 1 0,0-1-1 0,2 2 1 15,2 0-1-15,-2-2 1 0,-1 1-1 16,-1-2 2-16,0-1-2 0,-1 0 1 0,1 0-3 15,0 0 1-15,0 1 0 0,0-1 1 0,0 5-3 16,1 1 1-16,5 1-2 0,-2 2 2 0,-2 3-3 0,-1-1 1 16,1 1-1-16,0 0 2 0,-2-4-2 15,-2 0 1-15,0-2-1 0,2-2 1 0,2-4-2 0,-2 0 1 16,-2 0-1-16,1 2 1 0,-1 2 0 0,0-2-1 16,0 2 1-16,2-1 0 0,2-2-1 0,2 1 1 15,-3 1-1-15,1-3 2 0,0 4-3 0,-2-4 1 16,0 6 1-16,-2-3-1 0,0-1-1 0,1 2 1 0,1 2-1 15,0 1 1-15,0 5-1 0,0-6 2 16,0 2-2-16,0 0 1 0,1-3 0 0,3-1-1 0,-2 1 0 16,0 7 0-16,-2 1-1 0,-2 1 2 0,2 7-1 15,2-14 0-15,2 7-1 0,-3 2 0 0,-1 5 1 16,2-4 0-16,-2 4-2 0,0-5 1 0,0 5 0 16,0-7 0-16,0 7-1 0,0-8 0 0,0 8 0 0,0-7 1 15,0 7-1-15,0-2 0 0,0 2 0 0,0-7 0 16,0 7 0-16,0 0 0 0,0 0 0 0,6-2 0 15,-6 2 0-15,4-3 0 0,-4 3 0 0,0-4 0 16,0 4-1-16,0-5 0 0,0 5 0 0</inkml:trace>
  <inkml:trace contextRef="#ctx0" brushRef="#br0" timeOffset="13544.53">24685 14756 1243 0,'-4'-1'0'0,"4"1"0"0,-6-2 0 0,6 2 14 0,-7-2 2 0,7 2 0 0,-8-3 0 0,8 3 36 0,-2-4 2 15,2 4-1-15,-1 0 1 0,1 0 13 0,-4-3 2 16,4 3-2-16,-2-2 1 0,2 2-43 0,0 0 0 16,0 0-1-16,0-2 2 0,0 2-6 0,0-3 2 15,0 3-2-15,0-2 1 0,0 2-4 0,0 0 1 16,0 0-1-16,0 0 1 0,0 0 3 16,0-1 1-16,0 1-1 0,0-4 0 0,0 4 0 0,6-3 2 15,-6 3-1-15,13-4 1 0,-13 4 3 0,20-7-1 0,-20 7 1 16,19-7 1-16,-19 7 0 0,13-7 0 15,-13 7 0-15,11-5 0 0,-11 5 0 0,11 0 0 0,-11 0 0 16,15 0 1-16,-15 0-6 0,17 0 2 0,-17 0-1 16,22 0 1-16,-22 0-2 0,23 5 1 0,-23-5-1 15,27 11 2-15,-27-11-4 0,27 10 1 0,-27-10 0 16,24 11 0-16,-24-11-5 0,22 8 0 0,-22-8 0 0,21 14 1 16,-21-14-4-16,18 12 1 0,-18-12-1 0,17 17 2 15,-17-17-4-15,13 14 1 0,-13-14 1 0,11 19-1 16,-11-19-1-16,11 21 2 0,-11-21-1 0,6 26 0 0,-6-26-1 15,-4 31 0-15,4-31 0 0,-13 31 0 0,4-13-1 16,-4 1 0-16,0-2 1 16,0-1 0-16,-2-3-1 0,0-2 0 0,2-1 0 0,0-1 0 0,0-1-2 0,0 1 1 15,0 0-1-15,2-2 1 0,3-2-2 0,3-2 0 16,5-3 1-16,-13 7 0 0,13-7-2 0,-10 5 0 16,10-5 1-16,-5 4 0 15,5-4-3-15,-8 3 2 0,8-3-2 0,-4 4 2 0,4-4-1 0,-3 3-1 0,3-3 1 16,-4 4 0-1,4-4 0-15,0 5-1 0,0-5 1 0,0 2-1 0,0-2-2 0,2 3 2 0,-2-3-1 16,15 0 0-16,-2 0 0 0,2 0-1 0,0 0 0 16,0 0 2-16,-1 2-3 15,1 1 0-15,0 1 0 0,-2-2 1 0,0 1-1 0,0 0 2 0,0 1-2 16,-1 1 1-16,-1 4-1 0,0-1 0 0,0 1 0 16,0 1 0-16,0 1-1 0,-1-1 2 0,-1 1-1 15,-1-1 0-15,-5 0 0 0,-1 1 0 0,0-3 0 16,0 1 0-16,-2 0 0 0,0-2 1 0,0-7-1 15,-4 12 0-15,0-5-1 0,1 0 1 0,-7 0 0 0,-5-1 0 16,-5 3 0-16,-4 0 0 0,-2-1 0 0,0-2 1 16,0-3-1-16,-1-1 0 0,1-2 0 0,2-2 0 15,4-1-1-15,1-1 1 0,-2-1 0 0,-1 0 0 0,-2 0-1 16,0-4 2-16,1-3-2 0,3-2 1 16,1 0-1-16,2-1 0 0,4-3 0 0</inkml:trace>
  <inkml:trace contextRef="#ctx0" brushRef="#br0" timeOffset="21666.06">25519 14786 728 0,'8'5'0'0,"-8"-5"0"0,13 2 0 0,-13-2 2 0,5 0 1 0,-5 0 1 0,4 0-1 0,-4 0 44 0,4 5 0 0,-4-5 1 15,4 5-1-15,-4-5 8 0,3 2 1 0,-3-2-1 16,4 0 1-16,-4 0-16 0,0 0 2 0,0 0-2 16,0 0 2-16,0 0-14 0,0 0 1 0,0 0-1 15,0 0 1-15,0 0-8 0,0 0 1 0,0 0-1 0,0 0 2 0,0 0-1 0,0 0 2 0,0 0-2 16,0 0 2-16,0 0 9 0,0 0 1 0,0 0 0 16,0 0 0-16,0 0 3 0,0 2 2 0,0-2-2 15,-4 12 1-15,4-12-1 0,-9 14 1 0,9-14-1 16,-21 15 1-16,21-15 4 0,-28 19-1 15,28-19 1-15,-24 12 0 16,24-12-4-16,-18 9 2 0,18-9-2 0,-23 12 1 16,23-12-6-16,-22 12-1 0,22-12 1 0,-22 16 0 15,22-16-1-15,-19 17 0 0,19-17 1 0,-21 12 0 0,21-12-4 16,-18 9 0-16,18-9 0 0,-11 7 1 0,11-7-4 16,-4 7 0-16,4-7 0 0,-4 3 1 0,4-3-7 0,0 4 1 15,0-4 1-15,0 3-1 0,0-3-5 16,0 4 0-16,0-4 0 0,0 3 1 0,0-3-4 0,8 9 1 15,-8-9-1-15,22 15 1 0,-3-6-4 0,1 3 0 16,1-2 0-16,-3-3 1 0,-1-1-3 0,-2-3 1 16,0 0 0-16,0 3 0 0,1 1-3 15,3-2 1-15,0 0-2 0,-2 0 2 0,1 2-3 0,1 2 1 0,-4 1-1 16,-2-1 2-16,-2-1-3 0,-6-1 1 16,1 0-1-16,0 0 2 0,-3 0-2 0,1 0 0 0,0 0 1 0,-2-2 0 15,-2-5-1-15,2 11 1 0,-1-5-1 16,1 3 2-16,-2 1-3 0,0 1 1 15,0-1 1-15,-2-1-1 0,1 0-1 0,-1 1 1 0,-2-3-1 16,-2 0 1-16,-1 0-1 0,-1-2 1 0,1 2-1 16,0 0 0-16,-3-2-1 0,1 0 1 0,-4-1 1 15,-4 1-1-15,-3 0-1 0,-5 0 0 0,1-1 0 16,2-3 2-16,3 1-3 0,4-2 1 0,2-2 0 16,0-1 0-16,2 1-1 0,5 0 1 0,6 2-1 15</inkml:trace>
  <inkml:trace contextRef="#ctx0" brushRef="#br0" timeOffset="22342.33">25834 15148 2086 0,'2'1'0'0,"-2"-1"0"0,9 9 0 15,-9-9 36-15,10 9-1 0,-10-9 1 0,15 3 1 0,-15-3 21 0,16 4 0 0,-16-4-1 0,23 3 2 0,-23-3-26 0,28 0 1 0,-28 0 0 16,33 0 0-16,-14 0-26 0,1 2 1 0,1-1-1 0,-4 1 1 16,-1-2-7-16,-1-2 1 0,-2 1-1 0,-2-1 1 15,-1 2-2-15,-1 0 0 0,2-2 1 0,0 1 0 16,1-1 0-16,-1 0 0 0,2-1 0 0,0-1 1 0,-2-1 0 16,0-2 0-16,-1 0 1 0,-3 2-1 0,-7 5 1 15,9-7 0-15,-9 7-1 0,8-10 2 0,-8 10-1 16,7-9 2-16,-7 9-2 0,4-14 2 0,-2 7 0 15,-2 0 0-15,0 0 0 0,-2 0 1 0,0 1 0 16,0 0-1-16,2 6 1 0,-7-12 0 0,3 5-1 16,-2 0 2-16,-1 2 0 0,-2-2 0 0,-2 2 0 0,-1 0 0 15,1 0 0-15,-4 1-1 0,0 2 0 0,-1 1 1 16,1 1-1-16,2 0 1 0,0 0-2 0,-2 0 1 16,2 1 0-16,1 5 0 0,3-3-1 0,0 4 1 15,-2 0 0-15,-1 0 1 0,-2 2-3 0,-1 3 2 0,0 2 0 16,2-1-1-16,2-1-1 0,1 1 1 0,3 0-2 15,-1 3 2-15,-1 1-3 0,0 1 1 0,1 1 1 16,3 0-1-16,1 0 0 0,4 0 0 0,0 0 0 16,-2-2 0-16,2 0-2 0,4-1 2 15,1 0-1-15,1-8 1 0,0 4-1 0,1 0 0 0,4 1 1 16,0-1-1-16,2 2 1 0,4-1 2 0,2-1-1 0,-1-1 0 16,1-2 1-16,0-3-1 0,-1 0 1 0,1-1 1 15,0 0-1-15,-1-2 1 0,3-1 0 0,-1 0 1 16,1 0-3-16,-3-2 1 0,3-4 0 15,-3 1-1-15,-1-4-3 0,0-2 1 0,-4-5-1 16</inkml:trace>
  <inkml:trace contextRef="#ctx0" brushRef="#br0" timeOffset="23086.97">26701 15032 1457 0,'0'0'0'0,"0"0"0"0,0 0 0 0,0 0 60 0,0 0-1 0,0 0 1 0,0 0 0 0,0 0-20 0,5 0-1 0,-5 0 0 15,6 0 1-15,-6 0-31 0,3 0 0 0,-3 0 0 16,4 0 0-16,-4 0-9 0,2 0 0 0,-2 0 0 0,4 0 0 15,-4 0-1-15,4 0 0 0,-4 0 0 0,3 0 1 16,-3 0-2-16,-2 0 0 0,2 0-1 0,0-2 2 16,0 2 0-16,0 0 1 0,0 0-1 0,-3-4 1 15,3 4 0-15,-6-5 0 0,6 5 0 0,-7-8 0 0,7 8 3 16,-17-11 2-16,17 11-2 0,-24-10 2 0,24 10 2 16,-30-5 2-16,30 5-1 0,-28-4 1 0,28 4 4 15,-23-3-1-15,23 3 0 0,-27 0 2 0,27 0 4 0,-30 0 1 16,30 0-1-16,-30 0 1 0,30 0-1 15,-26 8 1-15,26-8 0 0,-26 14 0 0,26-14-1 0,-17 11 1 16,17-11 0-16,-17 17 0 0,17-17-2 0,-18 24 0 16,18-24 0-16,-12 33 1 0,11-12 0 0,1 1 1 15,1 1 0-15,5-1 0 0,3 3 1 0,2 0 0 16,4 0 0-16,4-1 1 0,3-3-2 0,3 1 0 0,-1-3 0 16,-2 2 1-16,1 0-4 0,-1-2 0 0,0-2-1 15,1 0 2-15,-1-3 2 0,0-2 0 16,1-1 0-16,-1-3 2 0,0-1-5 0,5-1 2 15,-3-5-1-15,-2-1 1 0,-1-5-3 0,-3-2-1 0,1-3 1 16</inkml:trace>
  <inkml:trace contextRef="#ctx0" brushRef="#br0" timeOffset="24167.74">27485 14942 1884 0,'2'1'0'0,"-2"-1"0"0,2 2 0 0,-2-2 23 0,-4-3 1 0,4 3-1 0,-2-2 1 0,2 2 20 0,0 0-1 0,0 0 1 0,-2 0 1 0,2 0-6 16,-3 0 1-16,3 0-1 15,-4 0 1-15,4 0-22 0,-4 0 1 0,4 0-1 0,-11 12 1 0,11-12-6 16,-22 23-1-16,7-6 0 0,0 0 1 0,0 2-2 16,0 0 1-16,0 4 1 0,2-1-1 0,2-1-2 0,1 0 1 15,1 1 1-15,0 2-1 0,0 1-1 0,-1-3 0 16,1 1 0-16,0 1 1 15,1-5 4-15,1 0-1 0,-1-2 1 0,3 1 1 0,-3-1 2 16,1 0 0-16,-1 1 0 0,1-3 0 0,1-1 2 16,1-2 0-16,-1 0 0 0,0-3 0 0,3-1-1 15,3-1 2-15,0-7-2 0,-6 13 1 0,6-13-4 0,-7 8-1 0,7-8 1 16,-8 5 1-16,8-5-5 0,-13 4 1 16,4-4-1-16,-2-2 0 0,-2-1-4 0,-2-1 1 0,-2-4 0 15</inkml:trace>
  <inkml:trace contextRef="#ctx0" brushRef="#br0" timeOffset="24517.03">27019 15014 2110 0,'-2'2'0'0,"2"-2"0"15,2 2 0-15,-2-2 44 0,2 0 1 0,-2 0-1 0,2 0 1 0,-2 0 17 0,13 5 1 16,-13-5 0-16,13 5 0 0,-13-5-32 0,11 2 1 0,-11-2-1 16,11 7 1-16,-11-7-23 0,12 7 1 0,-12-7 0 15,16 15 0 1,-16-15-4-16,23 16-1 0,-23-16 1 0,20 17-1 0,-20-17-1 16,19 21 0-16,-19-21 1 0,22 21-1 0,-22-21 1 0,21 21-1 0,-21-21 1 15,28 22 0-15,-28-22 3 0,28 28 0 0,-28-28 0 16,31 27 0-16,-12-13 1 0,-1 0 1 15,3 2-1-15,-1 3 1 0,3 0 1 0,1-2 0 0,2 4 1 16,0 0-1-16,2-2-2 0,2 0 1 0,-4-2 0 0,-4 0 0 16,-1-1-1-16,-4-4 1 0,-2 0-1 0,-2-2 1 15,-4-1-1-15,-3-2 0 0,-6-7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5-04-23T04:56:53.62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4868 4568 0,'18'0'250,"17"-17"-235,1 17 1,34 0 0,18 0 31,0 0-16,-52 0-31,17 17 15,-18 1 1,0-18-16,18 18 31,-18-1 1,54 1-17,-72-18 16,19 0-31,-1 0 16,35 0 0,-52 0-16,35 0 0,-18 0 15,36 0 1,-54 0-16,36 0 16,18 0 15,17-18-16,0 18 1,-52 0 0,16 0-1,-16 0 1,-1 0 0,0 0-1,18 0 1,-35 0-1,35 0 1,35 0 0,53 0 31,-70 0-32,-54 0-15,1 0 16,17 0-1,0 0 1,-17 0 0,-18 18-16,18-18 15,-1 0 1,-17 18 0,18-18-1,0 0 1,-18 17-1,17 1 1,1-18 0,-18 18 15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5-04-23T04:56:58.02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13829 4621 0,'159'36'344,"-71"-19"-328,-53-17-16,89 36 15,-36-1 1,-18-18 0,-34 1-16,-1 0 0,18-18 15,-18 0-15,18 35 16,-35-35-16,158 18 31,-141-18-31,71 0 31,-53 0-31,-35 0 16,70 0 0,-70 0-16,-1 0 15,54 0 17,17 0-1,-35 0-16,53-18 1,17 0 15,-17 1-15,-71 17 15,18 0-15,18 0 15,-18 0-31,70-18 31,-70 18-31,53 0 32,-36 0-17,-34 0-15,-1 0 31,18 0-15,-18 0 0,18 0-1,-18 0 1,-17 0 0,0 0-16,17 0 31,-35-35 47,-18 0-47,-17-1 0,-36 19 1,54 17-17,-1-18 1,1 18-16,-19 0 16,19 0-1,-1 0 1,-17 0-1,17 0 1,-35 0 0,35 0 15,1 0-15,-1 0-16,1 0 15,-54 0 1,36 0-1,17 0 1,-35-18 15,-17 1 1,34-1-17,19 18 1,-19 0-1,1-18 1,18 18 0,-1 0-16,0 0 15,-17-17 1,-18 17 0,18-18-1,-18 1 1,18 17 15,17-18-31,-17 18 0,-18 0 31,17-18-31,-16 1 32,34 17-17,-35 0 1,18 0-1,-36-18 1,36 18 0,17 0-1,-17-18 17,0 18-17,-1 0 16,1 0-15,17 0 0,-17 0-1,0-17 1,17 17 0,1 0-16,-1 0 15,-17 0 1,-1 0-1,-16 0 1,34-18 0,-17 18 15,17 0-31,-35 0 16,18 0 15,0 0-31,-1 0 31,19 0-15,-1 0-1,0 0 1,1 0 15,-1 0-15,18-18 46,18 18-46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5-04-23T05:19:18.23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4410 7638 0,'53'0'282,"-36"0"-267,19 0-15,34 0 16,54 0-1,-89 0 1,106 0 0,-70 0-1,17 0 1,-18 0 15,89 17-15,-106-17 15,0 0-31,0 0 16,53 0 15,-1 0 0,-16 0-15,-54 0-1,18 0 1,-36 0 0,1 0-1,17 0 17,1 0-17,-19 0 1,107 0 15,-71 0-15,35 0-1,-35 0 1,-36 0 0,1 0-16,17 0 15,-17 0 1,0 0-16,-1 0 15,19 0 1,-19 0 0,18 0-1,1 0 17,-1 0-1,-35 18-16,35-18 1,1 0 15,-19 0-15,-17 18-16,18-18 16,0 0-1,-18 17 16,17-17-15,-34 0 93,-19 0-77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5-04-23T05:19:20.69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1570 7549 0,'18'0'235,"52"18"-204,18-18-15,-52 0-1,-1 0 1,18 0 15,-36 0-15,19 18-16,-1-18 31,0 0-15,-17 0-1,35 35 1,-36-35 0,36 18-1,-17-18 1,34 17-1,-35 1 1,18-18 0,-17 0-16,17 0 15,17 0 1,-52 0 15,52 0-15,-34 18-1,-19-1 1,1-17 15,17 0-15,36 35 15,-36-17-15,-17-18-1,17 0 1,-35 18-16,35-18 16,-17 0-1,-1 0-15,1 17 32,0-17-17,-1 0 1,1 0 15,0 0 0,17 0-15,-17 0 31,-1 0-32,-17-17 64,-17-1-48,-19-17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5:30:46.5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2877 10461 653 0,'0'-1'0'0,"0"1"0"0,0-2 0 0,0 2 9 0,0-7 0 0,0 7 0 0,0-5 0 0,0 5 10 0,0 0 0 0,0 0 0 0,0 0 1 0,0 0 1 16,0 0 2-16,0 0-1 0,0 0 1 0,0 0 10 15,2 0 2-15,-2 0 0 0,3 0 0 0,-3 0-17 0,2 0 0 16,-2 0 0-16,6 0-1 16,-6 0 6-16,2 0 0 0,-2 0 0 15,5 0 0-15,-5 0 2 0,4 3 0 16,-4-3 0-16,2 5-1 0,-2-5 7 0,6 4 0 0,-6-4 0 0,7 3 1 0,-7-3 6 0,11 5 0 0,-11-5 0 31,11 2 2-31,-11-2 1 0,15 4 2 0,-15-4-2 16,23 3 2-16,-23-3-4 0,18 7 0 0,-18-7 1 15,13 5 0-15,-13-5-3 0,8 2 1 0,-8-2 0 16,7 3 1-16,-7-3-6 0,17 4 2 0,-17-4 0 16,15 3 0-16,-15-3-5 0,15 4 0 0,-15-4 1 0,9 3 0 15,-9-3-4-15,11 5 0 0,-11-5 0 0,19 4 0 16,-19-4-3-16,24 7 1 0,-24-7 0 0,21 7 1 15,-21-7-2-15,16 7 2 0,-16-7 0 0,13 7 0 16,-13-7-5-16,13 5 1 0,-13-5 1 0,14 7-1 0,-14-7 0 16,18 7 0-16,-18-7 1 0,17 5-1 15,-17-5-2-15,15 7 0 0,-15-7 1 0,22 12 0 16,-22-12-2-16,19 12 0 0,-19-12 0 0,26 10 1 0,-26-10-2 16,30 14 1-16,-30-14 0 0,18 11 1 0,-18-11-4 15,19 8 1-15,-19-8 0 0,13 7 0 0,-13-7-4 0,13 7 2 16,-13-7-2-16,19 7 2 0,-19-7-5 0,18 10 1 15,-18-10 0-15,19 9 1 0,-19-9-4 0,19 2-1 16,-19-2 1-16,11 3 0 0,-11-3-2 0,13 7-1 16,-13-7 1-16,11 4 1 0,-11-4-3 0,7 7 2 15,-7-7-2-15,12 3 2 0,-12-3 0 0,15 7-1 0,-15-7 1 16,24 5-1-16,-24-5 1 0,22 4 1 0,-22-4-2 16,19 6 2-16,-19-6-1 0,15 6 0 0,-15-6 0 15,13 5 1-15,-13-5-3 0,11 7 2 0,-11-7-2 16,17 3 2-16,-17-3-3 0,15 7 2 0,-15-7-2 15,13 7 2-15,-13-7-2 0,16 9 1 0,-16-9 0 16,19 12 0-16,-19-12-1 0,24 7 0 0,-24-7 0 16,19 8 1-16,-19-8-1 0,19 9 0 0,-19-9 1 0,14 7-1 15,-14-7 1-15,12 7 0 0,-12-7-1 16,16 3 2-16,-16-3-2 0,13 4 1 0,-13-4-1 0,19 3 1 16,-19-3-1-16,19 4 0 0,-19-4 0 0,15 5 1 0,-15-5-2 15,11 2 0-15,-11-2 1 0,11 1 0 0,-11-1-1 16,6 0 0-16,-6 0 1 0,1 0-1 0,-1 0-1 15,6 0 0-15,-6 0 0 0,2 0 0 16,-2 0-1-16,5 0 1 0,-5 0 1 0,4 0-1 0,-4 0-1 16,2 0 1-16,-2 0-1 0,0 0 1 0,0 0-1 0,-2-1 0 15,2 1 0-15,-4-2 1 0,4 2-1 0,-5-7 1 16,5 7-1-16,-8-9 1 0,8 9-1 0,-13-13 1 16,13 13-1-16,-11-13 2 0,11 13-1 0,-15-12 0 0,15 12 0 15,-17-8 0-15,17 8 0 0,-13-7 0 0,13 7 0 16,-18-11 2-16,18 11-2 0,-19-13 0 0,19 13 0 15,-18-11 1-15,18 11-1 0,-13-12 1 0,13 12-1 16,-17-16 0-16,17 16 0 0,-19-8 0 0,19 8 0 16,-11-14 1-16,11 14 0 0,-8-7-1 0,8 7 0 15,-5-7 0-15,5 7 0 0,-8-7 0 0,8 7 0 16,-1-3 0-16,1 3 0 0,-4-4 1 0,4 4-1 16,-6-3 0-16,6 3 0 0,-2-4 0 0,2 4 0 0,0-1 1 15,0 1 0-15,0 0-1 0,0 0 0 16,0 0 1-16,0 0-1 0,0 0 1 0,0 0 0 0,0 0 0 0,0 0-1 15,0 0 1-15,0 0-1 16,0 0 2-16,0 0-2 0,0 0 0 0,0 0 0 0,0 0 1 0,0 0-2 16,0 0 1-16,0 0 0 0,0 5 1 0,0-5-2 15,8 7 1-15,-8-7-1 0,13 12 1 0,-13-12-1 16,17 14 0-16,-17-14 0 0,20 19 1 0,-20-19-1 0,24 17 0 16,-24-17 0-16,23 10 0 0,-23-10 0 0,18 14 0 15,-18-14 0-15,13 11 1 0,-13-11-1 16,10 10 0-16,-10-10 0 0,3 3 1 0,-3-3-1 0,6 6 1 15,-6-6-1-15,7 5 1 0,-7-5-1 0,2 7 0 16,-2-7 0-16,4 8 2 0,-4-8-2 0,6 6 0 0,-6-6 0 16,2 7 1-16,-2-7-1 0,5 8 0 0,-5-8 0 15,8 12 1-15,-8-12-1 16,9 16 0-16,-9-16 0 0,2 14 1 0,-2-14-1 0,5 8 0 0,-5-8 0 16,0 7 1-16,0-7-1 0,0 9 0 0,0-9 0 15,0 2 1-15,0-2-1 0,0 3 0 0,0-3 0 16,0 4 0-16,0-4 0 0,0 3 0 0,0-3 0 0,0 4 0 15,0-4 0 1,0 5 0-16,0-5 0 0,-5 1 0 0,5-1 0 0,-2 4 0 0,2-4 0 16,-9 7 0-16,9-7 0 0,-10 8 0 0,10-8 0 15,-11 6 1-15,11-6-1 0,-11 7 0 0,11-7 0 16,-8 3 1-16,8-3-1 0,-3 5 1 0,3-5-1 0,-2 2 2 0,2-2-2 16,-6 2 1-16,6-2-1 15,0 0 1-15,0 0-1 0,0 0 0 0,0 0 0 16</inkml:trace>
  <inkml:trace contextRef="#ctx0" brushRef="#br0" timeOffset="1344.28">3803 11157 1306 0,'0'-2'0'0,"0"2"0"0,0 0 0 0,0 0 124 0,0-3 1 0,0 3-1 0,0-2 1 0,0 2-54 0,0 0 1 0,0 0-2 0,0 0 2 0,0 0-59 0,0 0 2 16,0 0-1-16,0 0 0 0,0 0-13 0,0 0 0 15,0 0 0-15,0 0 2 0,0 0-4 0,0 0 1 16,0 0 0-16,0 0 0 0,0 0-3 0,0 0 1 0,0 0 0 15,0 0 1-15,0 0 0 0,0 0 1 0,0 0 0 16,0 0 0-16,0 0 1 0,-6 0 0 0,6 0 0 16,-5-2 1-16,5 2 5 0,-13-3 1 15,13 3-1-15,-17 0 0 0,17 0 8 0,-15-2 1 16,15 2-2-16,-11 0 2 0,11 0 3 0,-13-5 0 0,13 5 0 16,-8-4 1-16,8 4 0 0,-3-3 0 0,3 3-1 15,-2 0 1-15,2 0 2 0,-6 0 1 0,6 0-1 16,-2-4 2-16,2 4-4 0,-9-3 1 0,9 3 1 0,-7-2-1 15,7 2-2-15,-6-5 1 0,6 5 1 0,-13-3-1 16,13 3-5-16,-13-4 1 0,13 4 0 0,-11-5 1 16,11 5-4-16,-12-3 1 0,12 3-1 0,-9-6 1 0,9 6-3 15,-17-7 1-15,17 7-1 16,-14-6 2-16,14 6-3 0,-23-6 1 0,23 6-1 0,-18-8 1 0,18 8 1 16,-19-7-1-16,19 7 0 0,-13-5 0 0,13 5 2 0,-13-6 0 15,13 6 1-15,-13-7-1 0,13 7 3 16,-17-3 1-16,17 3-2 15,-13-5 2-15,13 5-1 0,-17-11-1 0,17 11 1 16,-13-10 1-16,13 10-2 0,-13-5 0 0,13 5 0 0,-11-4 1 0,11 4-4 16,-4-3 1-16,4 3 1 0,-11-4-1 0,11 4-3 15,-11-3 1-15,11 3-1 0,-15-7 1 0,15 7-3 0,-17-7 1 0,17 7 0 16,-11-7 0-16,11 7-1 0,-13-5 1 16,13 5-2-16,-11-9 2 0,11 9-1 0,-10-7 1 15,10 7-1-15,-11-5 1 0,11 5-3 0,-13-8 0 0,13 8 1 16,-13-9 0-16,13 9 0 0,-22-14-1 0,22 14 1 15,-21-9 0-15,21 9-3 0,-24-6 2 0,24 6-1 16,-24-7 1-16,24 7-3 0,-30-4 2 0,30 4-1 0,-22-5 1 16,22 5-2-16,-15-5 1 15,15 5-1-15,-13-7 0 0,13 7 0 0,-13-7 0 16,13 7-1-16,-15-5 2 0,15 5-2 0,-19-14 1 0,19 14-1 0,-22-7 2 0,22 7-2 16,-19-9 0-16,19 9 1 0,-18-10-1 0,18 10 0 15,-14-2 0-15,14 2 1 16,-11-3 0-16,11 3-1 0,-9-5 0 0,9 5 1 15,-11-4-1-15,11 4 0 0,-6-7 0 0,6 7 1 0,-11-7 0 16,11 7-1-16,-13-7 0 0,13 7 1 16,-7-7-1-16,7 7-1 0,-4-1 1 0,4 1 1 0,-8-6-1 0,8 6-1 0,-7-3 1 15,7 3-1-15,-8-3 2 0,8 3-2 0,-11-9 1 16,11 9 0-16,-7-4 0 0,7 4 0 0,-9-3 0 16,9 3-1-16,-8-3 1 0,8 3-1 0,0 0 0 15,0 0 1-15,-2-2 0 0,2 2-1 0,-4 0 0 0,4 0 0 16,-5 0 1-16,5 0-2 0,-2 0 1 15,2 0 1-15,-6 0-1 0,6 0-1 0,-1 0 0 0,1 0 0 16,-4 0 1-16,4 0-1 0,-6 0 0 0,6 0 0 16,0 0 0-16,0 0 0 0,-2 0 0 0,2 0 0 15,0 0 0-15,0 0-1 16,0 0 1-16,0 0 0 0</inkml:trace>
  <inkml:trace contextRef="#ctx0" brushRef="#br0" timeOffset="2248.98">2940 10662 1004 0,'0'0'0'0,"0"0"0"0,0 0 0 0,0 0 104 0,0-2 1 0,0 2-1 0,6-5 0 0,-6 5-61 0,5-3 1 0,-5 3-2 0,2-2 2 0,-2 2-25 0,4-2 0 15,-4 2 0-15,0 0 0 0,0 0-13 0,0 0 0 16,0 0-1-16,0 0 1 0,0 0-5 0,0 0 0 15,0 0 0-15,0 0 1 0,0 0-2 0,0 0 2 16,0 0-1-16,0 0 0 0,0 0 0 0,0 0 0 16,0 0 0-16,0 0 0 0,0 0 0 0,0 0 1 0,0 0-1 15,0 0 1-15,0 0 1 0,0 0 2 16,0 0-1-16,0 0 1 0,0 0 9 0,0 0 2 0,0 0 0 16,0 0 0-16,0 0 8 0,0 0 2 0,0 0 0 15,0 0 0-15,0 0 5 0,0 0 2 0,0 0-1 16,0 0 1-16,0 0 1 0,-4 0 1 0,4 0 0 0,-5 0 0 15,5 0-3-15,-8 4 2 16,8-4 0-16,-7 5-1 0,7-5 0 0,-17 3-1 0,17-3 1 0,-13 7 1 16,13-7-5-16,-21 5 1 0,21-5-1 0,-22 6 2 0,22-6-6 15,-19 6 2-15,19-6-1 0,-24 9 1 16,24-9-2-16,-28 5-1 0,28-5 1 0,-30 7 0 16,30-7-5-16,-26 9 0 0,26-9 0 0,-18 3 1 0,18-3-6 15,-11 4 1-15,11-4 0 0,-6 5 1 0,6-5-5 16,-11 2 1-16,11-2 1 0,-6 3-1 0,6-3-1 15,-3 0-1-15,3 0 0 16,-4 0 1-16,4 0-2 0,-6 0 1 0,6 0-1 0,-2 0 1 0,2 0-1 0,-5 0 0 16,5 0 0-16,0 0 0 0,0 0-2 0,0 0 1 15,0 0-1-15,0 0 1 0,0 0 0 0,0 0 1 16,0 0-1-16,0 0 1 0,0 0-2 0,0 0 1 0,0 0-1 16,0 0 1-16,0 0-1 0,0 0 1 0,0 0-2 15,0 0 2-15,0 0-1 0,5 5 1 16,-5-5-1-16,13 13 1 15,-13-13-2-15,13 12 1 0,-13-12 0 0,12 15-1 0,-12-15 0 16,18 21 0-16,-18-21 0 0,19 21-1 0,-19-21 1 0,13 26 1 16,-13-26-1-16,17 20 1 0,-17-20 3 0,20 23 1 15,-20-23 0-15,19 21 1 0,-19-21-2 0,24 15 1 0,-24-15 0 0,24 18 0 16,-24-18 0-16,10 8 1 0,-10-8-1 0,11 16 1 16,-11-16-6-16,11 17 1 0,-11-17-1 15,7 26 1-15,-3-9-5 0,-2 2 0 0,-2-6 1 16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5:31:01.1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4729 11891 1180 0,'0'-2'0'0,"0"2"0"0,0 0 0 0,0 0 10 0,0-4 0 0,0 4 0 0,6-1 0 0,-6 1 16 0,1 0 1 16,-1 0-1-16,4 0 1 0,-4 0 21 15,0 0 2-15,0 0-1 0,0 0 0 0,0 0-25 0,0 0 1 0,0 0-1 16,0 0 1-16,0 0-8 16,-4 0 0-16,4 0-1 0,-1 0 1 0,1 0-2 0,0 0 1 0,0 0-1 15,0 3 1-15,0-3 1 0,0 4 0 0,0-4-1 0,0 3 1 0,0-3 1 0,0 4 1 16,0-4 0-16,0 0 1 0,0 0 6 0,0 0 3 15,0 0-3 1,0 0 2-16,0 0 4 0,0 0 0 0,0 0 1 0,0 0 0 0,0 0 0 0,0 5 2 16,0-5 0-1,0 5 0-15,0-5-1 0,5 3 2 0,-5-3 0 0,4 4 0 0,-4-4-2 0,4 7-1 16,-4-7 1 0,1 5 0-16,-1-5-4 0,0 2 0 0,0-2 1 0,0 3 0 15,0-3-3-15,0 4 1 0,0-4 0 16,0 7 1-16,0-7-5 0,6 5 1 0,-6-5 0 15,6 7 0-15,-6-7-4 0,5 10 1 0,-5-10-1 0,2 10 1 0,-2-10-3 16,4 11 0-16,-4-11 0 0,0 7 2 0,0-7-6 0,0 8 2 0,0-8 0 16,0 4 0-16,0-4-1 0,0 3 1 0,0-3-1 31,0 7 1-31,0-7-4 0,0 7 1 0,0-7 0 0,5 5-1 16,-5-5-1-16,4 9-1 0,-4-9 0 15,4 14 2-15,-4-14-3 0,5 12 0 0,-5-12 0 0,2 19 1 16,-2-19-2-16,0 17 0 0,0-17 0 0,0 18 1 15,0-18-3-15,0 13 1 0,0-13 0 0,0 14 0 16,0-14-2-16,0 19 1 0,0-19-1 0,6 16 1 0,-6-16-1 16,5 9 0-16,-5-9-1 0,0 8 1 0,0-8-1 15,0 5-1-15,0-5 1 0,0 7 1 0,0-7-3 0,0 9 1 16,0-9-1-16,0 5 2 0,0-5-2 0,-3 7 1 16,3-7-1-16,0 9 1 0,0-9-2 0,-2 5 0 15,2-5 1-15,0 7 0 0,0-7-1 0,0 9 0 16,0-9 0-16,0 3 1 0,0-3-2 0,0 9 0 15,0-9 0-15,0 3 2 0,0-3-3 0,0 7 1 16,0-7 0-16,0 7 1 0,0-7-2 0,0 7 1 0,0-7-1 16,0 9 1-16,0-9-1 0,-2 20 1 0,2-20-1 15,0 21 1-15,0-21-1 0,0 23 0 0,0-23 0 16,0 24 0-16,0-24 1 0,-4 10-1 0,4-10 0 16,4 9 0-16,-4-9-1 0,7 5 1 0,-7-5-1 0</inkml:trace>
  <inkml:trace contextRef="#ctx0" brushRef="#br0" timeOffset="3170.84">4451 11894 815 0,'0'0'0'0,"0"0"0"0,0 0 0 0,0 0 265 0,0 2 0 0,0-2 0 0,0 0 1 0,0 0-192 0,0 0 1 0,0 0-1 16,0 0 1-16,0 0-56 0,0 0 2 0,0 0-2 15,6 0 1-15,-6 0-16 0,6 0 1 0,-6 0-1 16,5 2 2-16,-5-2-6 0,2 8 0 0,-2-8 0 16,4 5 0-16,-4-5-1 0,0 9 0 0,0-9 0 0,5 16 1 15,-5-16-3-15,8 8 2 0,-8-8-1 0,2 14 1 16,-2-14 0-16,3 14 1 0,-3-14 0 0,0 14 0 15,0-14 0-15,0 15 1 0,0-15 0 0,6 13 0 16,-6-13 5-16,2 13 0 0,-2-13 1 0,0 16 0 16,0-16 9-16,0 16-1 0,0-16 1 0,0 17 0 0,0-17 4 15,0 14 0-15,0-14 0 0,5 10 1 0,-5-10 2 16,0 10 1-16,0-10-1 0,-5 9 2 0,5-9-2 0,0 7 1 16,0-7 0-16,-2 7 0 0,2-7-1 0,-4 9 0 15,4-9 1-15,-2 5-1 0,2-5-3 0,-5 7-1 16,5-7 0-16,-8 14 1 0,8-14-3 0,-16 20 0 15,16-20-1-15,-21 19 2 0,21-19-1 0,-19 21 0 16,19-21 0-16,-16 16 1 0,16-16 0 0,-13 14 1 0,13-14 0 16,-13 12 0-16,13-12-1 0,-17 14 1 0,17-14-1 15,-13 13 1-15,13-13-2 0,-19 14 0 0,19-14 0 16,-19 14-1-16,19-14-3 0,-13 10 0 0,13-10 0 16,-16 11 0-16,16-11-2 0,-21 10 0 0,21-10 1 15,-17 9 0-15,17-9-3 0,-9 5 0 0,9-5 0 0,-17 7 1 16,17-7-3-16,-13 7-1 0,13-7 1 15,-20 7 0-15,20-7-3 0,-30 7 2 0,30-7-1 0,-30 5 0 16,30-5 0-16,-19 7-1 0,19-7 1 0,-14 3 0 16,14-3-1-16,-17 4-1 0,17-4 0 0,-13 7 2 15,13-7-2-15,-11 3 1 0,11-3-1 0,-19 7 1 0,19-7 0 16,-26 7-1-16,26-7 1 0,-36 7 0 0,36-7 0 0,-31 9 1 16,12-3-1-16,1-4 2 0,4 2-1 15,1-1-1-15,0 1 1 0,-3-1 0 0,3 2-1 0,0-3 0 16,0 1-1-16,-4 1 2 0,4 1-2 0,0 2 2 15,1-2-2-15,-1-1 2 0,6-1-2 0,-4-1 1 16,3 1 0-16,-3 1 0 0,-2-2 0 0,2-1 0 16,3 1 1-16,-3 0-1 0,0 3-1 0,4-3 2 0,-5 1-1 15,3-1 1-15,-2 1-2 0,-2 1 2 0,6-1-1 16,-5 1 1-16,7-4-2 0,-1 1 2 16,-1 3-1-16,-4-1 1 0,3 1-2 0,-3-1 0 0,-2 1 1 15,2-1 0-15,1 1 0 0,-1-1-1 16,0 1 0-16,-2-1 2 0,2 2-3 0,-2 2 1 0,0 0 1 15,0-2-1-15,-4 2 1 0,4 2-1 0,-2 1 0 16,-2-6 1-16,4-1-1 0,2 1 0 0,-2-1 1 16,0 1-1-16,5-1-1 0,-3 0 2 15,0 1-2-15,-2 1 1 0,0-1 0 0,-4 1-1 0,4 0 0 0,0-2 1 16,0 1 0-16,0 1-1 0,0 2 0 0,-2-2 0 0,2-1 1 16,0-1-1-16,0 1 0 0,0 1 0 15,2-4-1-15,3 3 2 0,-3 1-1 0,-2 2 0 0,0 0 0 16,0-2 1-16,0 0-1 0,2 2 0 0,0-3-1 15,3-1 0-15,2 2 1 0,-5-3-1 0,4 3 0 16,-4 0 0-16,3 1 0 0,3-3 0 0,5-3 0 0,-13 7 0 16,7-2 1-16,-1 0 0 0,1 1-1 0,-1-3 1 15,7-3 0-15,-12 9 1 0,5-2-1 0,-2 0 0 0,1-2 0 16,1 0 1 0,-5 2-1-16,-1 2 1 0,6-6-1 0,-2 2 2 0,9-5-2 15,-8 9 0-15,8-9 1 0,-11 12 0 0,4-5-1 0,-1-2 0 0,1 4 1 16,-5 3-1-1,-4 2 0-15,3 1 0 0,-2 1 1 0,0-4-1 0,2-3-1 0,0-1 1 16,2 3 0-16,3-1 1 0,1-1-1 0,3-1 0 0,2-1 0 16,-3 0 1-16,3 0-1 0,-4-2 0 0,0 4 0 15,1 1 1-15,-3 4-1 0,3 2 0 0,3-1 0 0,-2 1 1 16,-3-1-1-16,1 1 0 0,4-2 0 0,-1-4 1 16,3-1-2-1,-6 1 0-15,4-4 0 0,-3-3 1 0,5-3-1 0,-2 12 1 0,2-12-1 0,-4 4 0 0,4-4-1 31,-6 8 1-31,5-1 0 0,1 0 0 0,0 0-1 0,0-2 1 0,0 2 0 0,0 2 0 0,0-2-1 16,0 1 2-16,0 4-1 0,0 1 0 0,0 0-1 0,1 1 1 16,3-2-1-1,-2 0 1-15,4-1-1 0,-5-1 0 0,5 6 0 16,0-2 1-16,1 1-1 0,4 1 0 16,-5-2 0-16,1-1 0 0,3 1 0 0,-3-2 0 0,1-5 0 15,-3 4 1-15,3-3-1 0,3 1 0 0,-6 1 0 16,3-1 1-16,-1 1-1 0,3 1 2 0,3 6-1 15,2-1 0-15,3-1-1 0,1 1 1 0,-8-6 0 16,2-3 0-16,-2 2-1 0,2-2 1 0,-2 3-1 16,1-5 1-16,-3 2-1 0,2 2 0 0,2-4 0 15,-2 2 2-15,2 0-2 0,-1 0 1 0,-3 0-1 16,0-4 1-16,-1 2 0 0,3 1 0 0,7 2 0 16,1-3 0-16,2 1 0 0,1-1 2 0,-7-2-2 0,-2 1 1 15,4-1-1-15,-4-1 0 0,16 1 0 0,-2 1 2 16,-1-1-3-16,3-1 1 0,-10 0 0 0,5 0 0 15,-5-1-1-15,1-1 1 0,-1 4-1 16,0-1 1-16,-1 1-1 0,1 1 0 0,3 0 0 0,-1-1 1 16,1-3-1-16,-1 1 0 0,-1 0 0 0,4-1 1 0,4 1-1 15,-2 0 0-15,1-2 0 0,-3 0 2 0,0 2-2 16,2-2 0-16,-7 3 0 0,3-3 1 0,-1 2-1 0,-3 0 0 16,1-1 0-16,1 1 1 0,3 0-1 0,-5-1 0 15,7-1 0-15,-5 0 1 0,2 0-1 0,-1 0 0 16,5 0 0-16,-2 0 1 0,2 0-1 0,-2 0 0 15,4 0 0-15,-5 0 0 0,1 0 0 0,0 0 0 0,-1 2 0 16,-3 0 0-16,-1 0 0 0,1-1 0 16,-9-1 0-16,-3 0 0 0,3 0 0 0,-5 0 0 0,7 0 0 15,-2 0 0-15,0-1 0 0,2-1 0 0,2 0 0 16,2-1 0-16,1-1 0 0,-5 1 1 0,-5 1-1 16,-1 2 1-16,3-3-1 0,-5 1 1 0,3-2 1 15,-3 3-1-15,-5 1 0 0,10-7 0 0,6 0 0 16,-3 0 1-16,4 0-1 0,-2 0 1 0,4-2-1 15,-1-3 1-15,1 4-1 0,0-4 0 0,-3 1 0 0,3 1 2 0,-4-1-2 16,2 1 0-16,-1-2 0 0,-3-2 0 0,6 2 0 16,-6 0 0-16,-5 5 0 0,-1 0 1 0,-1 0-2 15,-1-2 1-15,6-4 0 0,-3-1 0 0,-1 2 1 16,3-4 0-16,-1-5 1 0,2 1-1 16,0-1 0-16,2 0 0 0,-1 2 1 0,-3-2 0 0,0 2-1 15,1 0 0-15,-1 4 1 0,-2-1 0 0,-1 2-2 16,1 0 1-16,-1 6 0 0,-1-1 0 0,1 0-1 0,0 2 0 15,-3-3 0-15,3 1 1 0,0 2 0 0,-1 1-1 16,1-1 0-16,-1 0 0 0,3 0 0 0,-3-2 0 16,-3 2 0-16,2 2 0 0,2-4 1 0,-5 4-1 15,-1 5 0-15,8-10 1 0,-8 10-1 0,9-9 0 0,-9 9 0 16,8-12 0-16,-8 12 1 0,5-9-1 0,-5 9 0 16,8-12 1-16,-3 5-1 0,-5 0 1 0,8-6 1 15,-3 0-1-15,3 0-1 16,1-1 1-16,0-7-1 0,4 0 2 0,2-3-1 0,-2 0 0 15,2 3 0-15,2 0 1 0,-4 2-2 0,6 2 1 0,-6 1 0 16,4 1 1-16,-4 4-1 0,2-6 0 16,-1 3 0-16,-1 0 1 0,1 0-3 0,-1 1 1 0,-2 1 0 0,-4-1 0 15,4 3 0-15,-3-2 0 0,-3 3 0 16,1 2 0-16,1 2 0 0,-1-5 1 0,1-4-1 0,5 0 0 16,-5 0-1-16,1 0 1 0,1 1 0 15,-4-3 0-15,-1 0-1 0,2-1 1 0,-2 2 0 16,1-1 1-16,-3 0-2 0,0 1 1 0,2 8 0 15,-4 0 0-15,0 0-1 0,0 0 1 0,0-2-1 0,0 1 1 0,0-1-1 16,0 0 0-16,0-6 0 0,0-2 1 0,-4 1-1 16,2 0 0-16,-4 3 0 0,5 0 1 0,-5-2-1 15,2 1 2-15,2 0-2 0,-3 0 1 0,3 2-1 0,-4-2 0 16,1 6 0-16,3 1 1 0,-4-2-1 0,3 1 0 0,-5-8 0 16,2 0 1-16,1 3-1 0,-1-5 0 15,3 3 0-15,-3-1 1 0,0 1-1 0,1-3 0 0,-3 3 0 31,3-1 1-31,-1 0-1 0,1 1 0 0,-1-1 0 16,-1 2 1-16,-1-3-1 0,3 2 0 0,-3 1 0 0,-1 0 1 0,1 0-1 16,1 2 0-16,3 5 0 0,2 0 0 0,-3 0 0 0,-1 0 0 0,0 0 0 0,1 0 0 15,1-1 0 1,-1 1 0-16,-7-5 0 0,5 1 0 0,-4 1 0 16,-2 1 0-16,13 9 0 0,-13-8 0 0,7 1 0 0,0 2 0 15,-10-4 0-15,1 0 0 0,2-1 0 0,-4 3 0 0,10 2 0 0,-5 0 0 0,5 1 0 31,-4-1 0-31,3 1 0 0,-3 1 0 0,4 1 0 16,1-3 0-16,-1 2 0 0,-5-1 0 0,5 1-1 0,-4-1 1 16,-2-1 0-16,-4 0 0 0,2 1-1 15,2-1 1-15,4 3-1 0,1 1 1 0,1 1-1 0,1-4 0 16,-1 3 0-16,-3-1 0 0,10 2-1 0,-9-4 1 16,9 4 0-16,-11-1 0 0,11 1 0 15,-13-6 0-15,13 6 0 0,-6-3 0 0,6 3-1 0,-7-4 2 16,7 4 0-16,-9-3 0 0,9 3-1 0,-8-2 1 15,8 2 0-15,-7-1 0 0,7 1-1 0,-6-2 1 16,6 2 0-16,-7-5 0 0,7 5 0 0,-10-2 0 0,10 2 0 16,-7-2 0-16,7 2 0 0,-8-2 0 0,8 2 0 15,-11 0 0-15,11 0 0 0,-7 0 0 0,7 0 0 16,-6 0 0-16,6 0 0 0,-7 0 0 0,7 0 0 16,-11 0 0-16,11 0-1 0,-14 2 1 0,1 2 0 0,-3 1 0 15,3 2-1-15,-4 0 1 0,2 3 0 0,2 2 0 16,-4 2-1-16,4 2 1 0,-11 4-1 0,5 3 1 15,-5-1-3-15,0 3 1 0,3-12 0 0</inkml:trace>
  <inkml:trace contextRef="#ctx0" brushRef="#br0" timeOffset="4818.12">6603 12455 627 0,'-3'0'0'0,"3"0"0"0,5-2 0 0,-5 2 206 0,11-7 2 15,-11 7-1-15,10-8 1 0,-10 8-141 0,9-11 1 0,-9 11-1 0,2-5 0 0,-2 5-42 0,6-4 1 16,-6 4 0-16,0-3 0 0,0 3-15 0,0-3 0 16,0 3 0-16,0 0 0 0,0 0-7 0,0-2-1 15,0 2 1-15,0-5-1 0,0 5 3 0,-6-4 0 0,6 4 0 16,-6-3 1-16,6 3 4 0,-7-9 0 0,7 9 0 16,-11-12 2-16,11 12 7 0,-21-16 1 15,21 16 0-15,-26-15 1 0,26 15 5 0,-28-14 0 0,28 14 0 16,-33-14 1-16,10 7 5 0,-1 2 1 0,2 2 0 15,-3-4 0-15,7 3-3 0,-1 2 0 0,1 2 1 16,5 0-1-16,-2-3-2 0,5 1 0 0,-1 2 0 16,-2 0 2-16,0 0-1 0,0 0 0 0,-4 0 1 15,4 0 0-15,-4 0-3 0,3 0 1 0,0 0-1 16,3 0 2-16,4 2-7 0,1 1 1 0,-3 1-1 16,0-2 2-16,-1-1-3 0,1 1 2 0,-2 2 0 15,0 1-1-15,1 3-4 0,-5 1 0 0,6 0 0 0,-2 1 2 0,0-1-7 16,3 3 2-16,-5 0 0 0,2 0-1 0,0 4-2 15,2-1 0-15,-3 3 1 0,5-1-1 0,3 2-2 0,2 2 0 16,2 1 1-16,0-5-1 0,0 2-1 0,0 1 0 16,2 0 0-16,4 1 1 0,1 0 1 0,-1-2-1 15,3 0 0-15,-1-2 0 0,5 0-2 0,3 1 1 16,-3-3-1-16,1-1 1 0,-1 2-1 0,-2-1 0 16,4-1 0-16,3-2 1 0,5 0 1 0,-5-1-1 0,3-3 0 15,1 1 0-15,-1 0-1 0,3-1 1 16,0-1 0-16,0-1 0 0,-3-5-3 15,3 1 1-15,-4 0 0 0,3-2-1 0,-5-2 0 0,1-1 0 0,0-4 0 16,-1-2-1-16,1-5-4 0,5-3-1 0,-3-2 0 16</inkml:trace>
  <inkml:trace contextRef="#ctx0" brushRef="#br0" timeOffset="5359.27">6810 12438 1859 0,'0'-2'0'0,"0"2"0"0,0 2 0 0,0-2 56 0,0 1 1 0,0-1 1 0,0 0-1 0,0 0-7 0,0 0 2 0,0 0 0 0,0 0-1 0,0 0-23 0,0 0 0 0,0 0 0 31,0 0 0-31,0 0-16 0,-2 0 0 0,2 0-1 0,-5 7 1 0,5-7-4 0,-17 14 1 0,17-14-1 32,-26 14 1-32,26-14 3 0,-35 22 1 0,35-22-1 15,-32 21 2-15,32-21 0 0,-26 12 1 0,26-12-1 0,-30 16 1 0,30-16 3 0,-26 17 0 16,26-17 0-16,-30 17 0 0,30-17 0 0,-20 18 1 16,20-18-1-16,-19 21 1 0,19-21-2 15,-11 20 0-15,11-20-1 0,-11 25 1 0,11-25 0 0,-10 32 1 16,7-13-1-16,6 0 1 0,1 0-2 0,5 2-1 15,4-2 1-15,2 4 1 0,8-2-3 0,1-2 1 0,2-2 0 0,0 0 0 16,4-3 1-16,1-2 0 0,5-3-1 16,-4-4 2-16,1-3-2 15,2-4-1-15,-3-1 1 0,0-3 1 0,-2-1-2 16,-6 1 1-16,0-3-1 0,-3-2 1 0,-5 1-1 16,-3-2 0-16,-1-2 0 0,-9-1 0 0,-3-4 0 15,-2-2-1-15,-5 0 1 0,-2-2 0 0,-4 3 0 16,-2-5-1-16,2 5 1 0,-4 2 0 0,-2 5-4 0,3 2 1 15,1-3 1-15,-4 4-1 0,-3 3-2 16,1 2 0-16,-3 1 0 0,3 3 1 0,-3 1-3 16,2 1 1-16,1 1-1 0,-3-2 1 0,0-2-4 0,0 2-1 15,3 0 0-15,4-3 1 0,2-1-4 0,2 1 0 0,8 0 0 16</inkml:trace>
  <inkml:trace contextRef="#ctx0" brushRef="#br0" timeOffset="5830.6">6972 12126 2236 0,'6'-9'0'0,"-6"9"0"0,11-8 0 0,-11 8 47 0,6-11 0 0,-6 11 0 0,7-17 1 0,-7 17-1 0,6-22 1 0,-6 22-1 0,7-16 1 0,-7 16-16 15,6-5 0-15,-6 5 1 0,5-4-1 0,-5 4-20 0,2 0-1 16,-2 0 0-16,0 0 1 0,0 0-5 0,0 0 1 16,0 0 0-16,0 0 0 0,0 0-2 0,0 0 1 0,0 0 0 15,0 0 1-15,0 0-2 0,0 0 2 0,0 0 0 16,0 9 0-16,0-9 3 0,0 12 0 0,0-12 1 15,6 14-1-15,-6-14 2 0,5 31 1 0,-3-12-1 16,2 4 2-16,-4-3 1 0,2-2-1 0,3 1 1 16,1-2 0-16,0 4 1 0,1-4-1 0,-1 2 1 15,1 2 0-15,1 3 2 0,1 2 0 0,-2-5 0 16,1 3 0-16,5 0-1 0,2 2 1 0,-8 2 1 0,6-2-1 16,-2 0-1-16,-3 0 1 0,3 2-1 0,2-1 1 15,0 1-5-15,0 0 2 0,0-1 0 16,-2-3-1-16,1 1-2 0,-3-5 0 0,0 1 1 15,-1-3-1-15,-3-3-2 0,1-1 1 0,-4-2-1 16,1-3 1-16,-3-9-3 0,2 8 0 0,-2-8 0 16,2 4 1-16,-2-4-5 0,0-2 0 0,-2-5 0 0</inkml:trace>
  <inkml:trace contextRef="#ctx0" brushRef="#br0" timeOffset="6155.27">7330 12287 2086 0,'2'-3'0'0,"-2"3"0"16,0-2 0-16,0 2 65 0,0-4 0 15,0 4 0-15,0-3 0 0,0 3-7 0,0-4 1 0,0 4-1 16,0-1 0-16,0 1-34 0,0 0 0 0,0 0-1 16,0 0 1-16,0 0-21 0,0 0 2 0,0 0-2 0,0 0 1 15,0 0-4-15,-8 12 0 16,8-12 0-16,-18 22 2 0,1-3-2 0,-2-3 0 0,1-2 0 0,-1-2 0 15,4-3 1-15,-1-3 1 0,-3 0 0 0,0-3 0 16,2-1 4-16,3 0 0 0,-5-2-1 16,0-2 2-16,1 0 2 0,-5 0 0 0,3-1 0 15,-1-1 0-15,-3 1 4 0,0 0 2 16,2-1-2-16,1 1 2 0,-3 1 2 0,3-3 1 0,3 1-1 0,-1 1 1 0,-5-1-3 16,0-1 2-16,3 0 0 15,-1 0 0-15,3 0 0 0,0-1 1 0,5-2-2 16,-1-4 2-16,5-4-3 0,1-1-1 0,5-9 1 0</inkml:trace>
  <inkml:trace contextRef="#ctx0" brushRef="#br0" timeOffset="6735.98">7833 12323 1871 0,'0'-7'0'0,"0"7"0"0,2-10 0 0,-2 10 72 0,6-3 1 0,-6 3-1 0,1-9 1 0,-1 9 27 0,4-9 1 0,-4 9 0 16,6-8 0-16,-6 8-74 0,2-2 1 0,-2 2-1 15,0-2 1-15,0 2-19 0,0 0 1 0,0 0 0 0,0 0 0 16,0 0-6-16,0 0 1 0,0 0-1 0,0 0 1 16,0 0-2-16,0 7 1 0,0-7-1 0,-6 23 0 15,4-8 2-15,-3 4 0 0,-1 0 1 0,-1 2 0 0,1-5 2 16,0 1 1-16,-1 4 0 0,3-4-1 0,2 4 5 16,-3 3 0-16,-1 2 1 0,4 0-1 0,2 2 7 15,0 3 1-15,0 0-1 0,-3-3 0 0,3-1 1 16,0 3 2-16,-2-6-1 0,2 2 1 0,-6 0-4 0,4 0 0 15,-3-2 0-15,1-2 0 0,2-3-2 16,2-1 1-16,-6-4-1 0,5-2 1 0,-5-4-3 16,2-1 1-16,4-7 0 0,-7 2-1 0,7-2-2 15,-13 4 0-15,2-4 1 0,-2-4-1 0,-8-1-5 0,-3-4 0 16,0-6 0-16,-1-3 1 0,-4-2-7 0,1-1 1 16,-6-5 1-16</inkml:trace>
  <inkml:trace contextRef="#ctx0" brushRef="#br0" timeOffset="7054.7">7444 12410 2023 0,'7'0'0'0,"-7"0"0"0,17-4 0 16,-17 4 48-16,13 0 0 0,-13 0 1 0,11-3-1 0,-11 3 2 15,8 0 2-15,-8 0 0 0,7-2-1 0,-7 2-36 16,4 0-1-16,-4 0 1 0,7 0 1 0,-7 0-16 0,8 5 1 15,-8-5 0-15,16 11 0 0,-16-11-1 16,21 14 0-16,-21-14 0 0,24 17 0 0,-24-17 0 0,36 28 0 16,-36-28 0-16,31 29 1 0,-31-29 3 0,32 29-1 15,-15-10 0 1,1 2 1-16,1 3 5 0,0 2 1 0,1-1-1 0,1 1 1 0,3 0 10 0,4 0 0 0,-2-1 0 16,-2 1 2-16,4-1 6 0,0-1 1 0,0-3-1 15,0-1 1-15,4-1-1 0,-1 1 1 0,-1-3 1 16,-4-2-1-16,-2-4-5 0,-3 1 1 0,1-3 0 15,-3-3-1-15,-1-2-3 0,1-4-1 0,-4-9 0 16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5:20:03.7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5955 3937 665 0,'-2'5'0'0,"2"-5"0"0,2 4 0 0,-2-4 1 0,6 0 1 0,-6 0 1 16,0 0-1-16,0 0 18 0,-2 0 0 0,2 0 0 0,0 5 2 0,0-5 5 0,0 3 1 0,0-3 0 0,0 4 0 0,0-4 0 0,0 5 1 0,0-5 0 0,0 3 0 0,0-3-8 0,0 0 0 0,0 0 0 0,0 0 1 0,0 0-4 0,0 0-1 0,0 0 1 0,0 0 0 0,0 0-1 0,0 0 1 0,0 0-1 0,0 0 1 0,0 0-1 0,-4 0 1 15,4 0-1-15,-2 6 1 0,2-6 5 0,0 3 2 0,0-3-1 16,0 4 1-16,0-4 9 0,0 1 0 0,0-1-1 16,-5 4 2-16,5-4 2 0,0 3 1 0,0-3 0 15,-2 0 0-15,2 0-3 0,0 0 1 0,0 0-1 16,0 0 1-16,0 0 0 0,0 0 0 0,0 0 0 15,0 0 0-15,0 0-5 0,0 0 0 0,0 0 1 16,0 0-1-16,0 0-2 0,0 0 1 0,0 0-1 16,0 0 0-16,0 0-1 0,0 0 0 0,0 0 0 0,0 0 0 15,0 0-3-15,0 0 1 0,0 0-1 0,0 0 1 16,0 0-2-16,0 0 0 0,0 0 0 0,0 0 1 16,0 0-6-16,0 0 1 0,0 0-1 15,0 0 1-15,0 0-2 0,0 0 1 0,0 0 0 0,0 0 0 0,0 0-2 16,7 4 0-16,-7-4 0 0,11 5 0 0,-11-5 0 15,15 0-1-15,-15 0 1 0,23 0 0 0,-23 0-1 16,18 0 0-16,-18 0-1 0,26 0 1 16,-26 0-1-16,25 9-1 0,-25-9 1 0,24 0 0 15,-24 0-1-15,24 0 1 0,-24 0-1 0,32 0 1 0,-14 0-3 0,3 0 0 16,1 0 1-16,-3 0 0 0,-4 0 0 0,1-4-1 16,3 4 0-16,-6 0 2 0,2-2-3 0,2 2 0 15,-6-3 0-15,2 3 2 0,-6 0-4 16,5 0 1-16,-7 0-1 0,1 0 1 0,-6 0-2 15,4 0 0-15,-4 0-1 0,9-4 2 0,-9 4-2 0,7 0 0 16,-7 0 0-16,6 0 0 0,-6 0-1 0,2 0 1 16,-2 0-2-16,3 0 2 0,-3 0-2 0,6 0-1 0,-6 0 1 15,2 0 0-15,-2 0-1 0,6 0 0 0,-6 0-1 16,1 0 2-16,-1 0-2 0,4 0 2 0,-4 0-2 16,0 0 2-16,0 0-3 0,0 0 0 0,0 0 0 15,0 0 2-15,0 0-3 0,0 0 1 0,0 0 0 0,0 0 1 16,0 0-2-16,0 0 1 0,0 0-1 0</inkml:trace>
  <inkml:trace contextRef="#ctx0" brushRef="#br0" timeOffset="772.77">5977 4297 1281 0,'-3'-3'0'0,"3"3"0"0,-2-6 0 0,2 6 122 0,5-7 1 0,-5 7-1 0,0-5 1 0,0 5-38 16,0 4-1-16,0-4 0 15,0 0 0-15,0 0-70 0,0 0-1 0,0 0 0 0,0 0 1 16,0 0-13-16,0 0 0 0,0 0 0 0,0 0 0 16,0 0-2-16,0 0 0 0,0 0 0 0,0 0 0 15,0 0-4-15,6 5 2 0,-6-5-1 0,9 9 0 16,-9-9 2-16,11 3 0 0,-11-3 0 0,12 3 0 0,-12-3 2 0,5 2 0 0,-5-2 0 15,13 4 0-15,-13-4 0 0,21 3 2 0,-21-3-1 16,22 0 0-16,-22 0 7 0,21-3 1 0,-21 3-2 16,29-6 2-16,-29 6 9 0,32-3 0 0,-32 3 0 15,30 0 0-15,-30 0 11 0,28 0 1 0,-28 0-1 16,28 0 1-16,-28 0-1 0,31 3 2 16,-31-3-1-16,25 6 0 0,-25-6-5 0,26 0 1 0,-26 0-2 0,24 0 2 15,-24 0-5-15,24 0 2 0,-24 0-1 0,19 0 1 16,-19 0-3-16,13 0 0 0,-13 0 0 15,7 0 1-15,-7 0-6 16,8 0 1-16,-8 0 0 0,17-4 1 0,-17 4-3 0,24 0 1 16,-24 0-1-16,20-2 1 0,-20 2-3 0,11 0 1 15,-11 0-1-15,6 0 1 0,-6 0 0 0,2 0-1 16,-2 0 0-16,4 0 2 0,-4 0-2 0,0 0 2 0,0 0-2 16,0 0 2-16,0 0-3 0,0 0 1 0,0 0-1 15,0 0 2-15,0 0-4 0,0 0 1 0,0 0-1 0,0 0 1 16,0 0-2-16,5 6 0 0,-5-6-1 0,4 8 2 15,-4-8-3-15,4 7 1 0,-4-7-2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5:20:12.1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8990 3972 803 0,'0'0'0'0,"0"0"0"0,0 0 0 0,0 0 0 0,0-6 1 0,0 6-1 0,0 0 1 16,0 0 9-16,0 0 2 0,0 0-2 0,-3 0 1 0,3 0-3 16,0 0 1-16,0 0 0 0,-2 0 0 0,2 0 13 15,0 0 1-15,0 0-1 0,-2 0 2 0,2 0-9 16,0 0 1-16,0 0 0 0,0 0-1 0,0 0 1 15,0 0 1-15,0 0 0 0,-4 0 0 0,4 0 12 16,-2 0 1-16,2 0-1 0,0 0 2 0,0 0 8 0,-4 0 0 16,4 0 0-16,-1 0 2 0,1 0-1 0,0 0 2 15,0 0-2-15,-4 0 2 0,4 0-6 0,-2 0 1 16,2 0 0-16,0 0 0 0,0 0-4 0,-2 0 2 16,2 0 0-16,-5-3 0 0,5 3-3 0,-4 0 1 0,4 0-1 15,-2 0 1-15,2 0-4 0,0 0 1 0,0 0 0 16,0 0 0-16,0 0-2 0,0 0 1 0,0 0-1 15,-4 0 1-15,4 0-2 0,0 3 1 0,0-3-1 16,-3 0 1-16,3 0-3 0,-4 0 1 0,4 0-2 16,-2 0 2-16,2 0 0 0,0 0 0 0,0 0 0 15,-6 0-1-15,6 0-1 0,0 0 1 0,0 0-1 16,0 0 1-16,0 0-4 0,0 0 1 0,0 0-1 16,0 0 2-16,0 0-3 0,0 0 0 0,0 0 0 0,0 0 1 15,0 0-4-15,0 0 1 0,0 0-1 0,0 0 1 16,0 0-2-16,-3 0-1 0,3 0 1 0,0 0 1 15,0 0-2-15,0 0-1 0,0 0 1 0,0 0 0 0,0 0-1 16,0 0 1-16,0 0-1 0,0 0 1 16,0 0-1-16,3 0 2 0,-3 0 0 0,12 0-1 0,-12 0-1 15,9 0-1-15,-9 0 1 0,17 6-1 0,-17-6 0 16,24 3 0-16,-24-3 1 0,20 4-1 0,-20-4-1 16,23 5 2-16,-23-5-1 0,37-4 1 0,-18 4-3 15,3-1 1-15,0-3 1 0,-1 1-1 0,-3-1-3 16,-1 2 1-16,2-1 0 0,-6-2 0 0,-2 5-3 15,-5 0 1-15,3 0-1 0,0-4 0 0,4 4-2 16,6 0 1-16,-6 0-1 0,0 0 1 0,0 4-3 0,0 1 2 0,-4-2-2 16,-1 3 1-16,-8-6 0 0,5 0 0 15,-5 0 0-15,8 0 0 0,-8 0-2 0,6 0 2 0,-6 0-1 16,1 0 1-16,-1 0-3 0,4 7 1 0,-4-7 0 16,6 1 0-16,-6-1 0 0,2 4 0 0,-2-4-1 15,5 3 1-15,-5-3-2 0,2 4 1 0,-2-4 0 0,4 1 1 16,-4-1-2-16,0 0 1 0,0 0 0 15,0 0 0-15,0 0-1 0,0 0 0 0,0 0 0 0</inkml:trace>
  <inkml:trace contextRef="#ctx0" brushRef="#br0" timeOffset="826.62">9048 4207 967 0,'4'-2'0'0,"-4"2"0"0,0-1 0 15,0 1 109-15,0-2 1 0,0 2-1 0,-6 0 0 0,6 0-4 0,-4 0-1 0,4 0 1 0,-3 0 0 0,3 0-98 16,0 0 0-16,0 0-1 0,-4 0 1 0,4 0-7 16,-7 0 0-16,7 0 0 0,-8 0 0 0,8 0-7 0,-17 0 1 15,17 0-1-15,-11 0 1 0,11 0-4 0,-9 5 0 16,9-5 0-16,-11 7 1 0,11-7 6 0,-8 0 0 16,8 0 0-1,-5 0 1-15,5 0 2 0,0 0 0 0,0 0 0 0,-4 0 0 0,4 0 2 0,-2 5 1 0,2-5 0 31,-6 4 0-31,6-4 10 0,-1 0 2 0,1 0 0 16,-6 0-1-16,6 0 10 0,2 3-1 0,-2-3 1 16,4 5 1-16,-4-5 1 0,3 4 1 0,-3-4 0 0,6 5 1 15,-6-5 2-15,22 7 0 0,-22-7-1 0,32 5 1 16,-32-5 7-16,33 5 0 0,-33-5 0 0,30 7 0 0,-30-7 2 0,17 4 0 0,-17-4-1 0,19 5 1 16,-19-5-8-16,31 3 0 0,-12-3 0 0,0-3 1 31,-1 3-5-31,1-4 1 0,-4 3-1 0,0-3 1 15,-2 4-7-15,-4-3 1 0,2 1-1 0,0 0 0 0,1 0-5 16,1-1 1-16,-6 3 0 0,4-3-1 0,-5 3-1 16,1 0 0-16,-7 0-1 0,6 0 2 0,-6 0-5 15,5 0 0-15,-5 0 0 0,2 0 2 0,-2 0-2 0,6 0 0 16,-6 0 1-16,2 0 0 0,-2 0-1 0,3 0 1 16,-3 0 1-16,6 0-1 0,-6 0-1 0,2 0 1 15,-2 0-1-15,6 0 0 0,-6 0-2 0,1 0 0 16,-1 0 0-16,4 6 1 0,-4-6-1 0,6 4 0 15,-6-4 0-15,2 5 1 0,-2-5-2 0,5 4 0 16,-5-4 0-16,8 0-1 0,-8 0 0 0,5 0 0 0,-5 0 0 16,8 0 1-16,-8 0-3 0,3 0 2 0,-3 0-2 15,6 0 2-15,-6 0-1 0,7 0-1 0,-7 0 1 16,6 8 0-16,-6-8-2 0,6 9 1 0,-6-9-1 16,7 12 1-16,-1-7-3 0,-4 2 1 0,3-2 1 15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5:20:44.74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19466 7722 375 0,'0'0'0'0,"0"0"0"0,0-4 0 0,0 4 3 16,0-3-1-16,0 3 0 0,0-4 2 0,0 4 2 0,0 2 1 0,0-2 0 0,0 9 1 0,0-9 14 15,0 1 2-15,0-1-2 0,0 4 2 0,0-4 20 16,0 3 3-16,0-3-3 0,0 0 2 0,0 0-20 0,0 0 1 16,0 0 0-16,0 0 0 0,0 0 2 0,0 0 1 15,0 0 1-15,0 0-1 0,0 0 2 0,0 0 0 0,0 0 1 0,0 0-1 0,0 0-3 16,0 0 0-16,0 0 1 0,1-3 0 0,-1 3-2 16,17-5 1-16,-17 5-1 0,28-12 1 0,-28 12 3 0,34-19-1 15,-34 19 1 1,28-13 0-16,-28 13 4 0,26-10 0 15,-26 10 0-15,29-15 0 0,-29 15 2 0,32-9 0 0,-32 9 0 16,34-7 0-16,-34 7-5 0,33-5 1 0,-33 5-2 0,36 0 2 16,-16-4 0-16,2 1 0 0,1 1 1 15,-5 2 0-15,1-3-5 0,0 1 2 0,1 0-2 0,3 0 1 0,-5 2-4 0,1-3 0 0,-1-2 0 16,3 1 0-16,-1 1 3 0,1-1 1 0,1 3-1 16,3 1 1-16,1 0-4 0,0 0 0 0,0 0 0 31,-2 0 0-31,-2 1-2 0,-1 1 0 0,1 0-1 15,2 1 2-15,1-3-6 0,-1 2 0 0,2-2 1 16,0 0 0-16,4-2-4 0,2-1 1 0,-1 1 0 0,-1 0 0 16,-2 1-5-16,-2-3 2 0,0 4-1 0,0-3 1 15,2-2-5-15,4 1 1 0,-2-3 0 0,3 2 1 16,1 0 2-16,-1 1 2 0,-1 4 0 0,-2 0-1 0,-4 0 0 16,-6 4 0-16,3-1-1 0,-8 2 2 0,-2-5-2 15,-2 0 1-15,2 0 0 0,4 0-1 0,3 0-1 16,3 0 0-16,3 0 0 0,3 0 1 0,3-3-4 0,4 1 0 15,-3-1 0-15,-5-1 1 0,-4 1-4 0,-3 1 1 16,1 0 0-16,4 1 0 0,2 1-3 0,4-4 2 16,-2 3 0-16,-6-1 0 0,-2 2-1 0,-1 0 1 15,-1-2 0-15,3 2 0 0,3 0-1 0,2 0 1 16,-2 0 0-16,0 0 1 0,0 0-2 0,0 0 1 0,0 0 0 16,0 0 0-16,0 0-2 0,0 0 2 0,0 0-2 15,2 0 2-15,4-3-1 0,0 3-1 16,-3-4 1-16,-1 2 0 0,2 1-3 0,2-1 1 15,1-2 0-15,1 4 0 0,0-3 0 0,-1 1-1 0,1 1 0 16,-1-1 2-16,3 2-3 0,-1-4 0 0,0 3 1 16,-1-1 0-16,-1 0-1 0,1 2 1 0,1-3-1 15,1 3 1-15,3-4-2 0,2 3 1 0,0-1 1 16,-2 2-1-16,-2 2-1 0,1-1 0 0,-3-1 0 0,0-1 2 16,-1 1-3-16,-1 0 1 0,1-2 0 0,-2 0 0 15,-1 2-1-15,3-3 1 0,-2 3 0 0,-1 0 0 0,1-2-1 16,0 2 1-16,-1 0-1 0,1 0 2 0,0 0-2 15,-1 0 1-15,1-2-1 0,1 0 1 0,3 2-1 16,1-3 0-16,2-1 0 16,0 3 1-16,1-1-1 0,-1 0 0 0,2 2 0 0,-2-3 1 0,-2 3-1 0,-2 0 1 15,1 0-1-15,-3 0 1 0,1 0-1 0,-2 0 1 16,1 0-1-16,4-4 2 0,3 3-2 0,1-1 1 16,0 0-1-16,-2 2 1 0,0-3-1 0,2 1 1 0,0 0-1 15,-2 1 1-15,-2-3-1 16,-1 1 1-16,1 1-1 0,2 0 1 0,2 0-1 0,-2 2 0 0,0 2 0 15,2 0 1-15,0 0-1 0,-2-2 0 16,0 0 0-16,1-2 2 0,-5 0-2 0,-2 0 0 16,3 2 0-16,1 0 1 0,2 0-1 0,2 0 0 0,2 0 0 15,0 2 1-15,0-2-1 0,2 0 0 0,-1 0 0 0,1 0 1 16,-2 0-1-16,-2 0 0 0,0 0 0 16,0 0 0-16,0 0 0 0,-2 0 0 0,2 0 0 0,0 2 1 15,-2 3-1-15,2-1 0 0,0-4 0 0,-2 0 1 0,2 0-1 16,0 0 0-16,2 0 0 0,2 0 1 15,1 1-1-15,-1 1 0 0,-2 0 0 0,0-2 1 16,-2 0-1-16,0-2 0 0,-2 0 0 0,0 1 0 0,-4 1 0 16,1-4 0-16,1 4 0 0,2-3 0 0,2 1 0 15,2 0 0-15,-2 0 0 0,-2 2 2 0,-2-3-2 0,-3 1 0 16,24 2 0 0,-15-3 0-16,-2-1 0 0,-6 1 0 0,-5-1 0 15,1 3 1-15,1-3-1 0,0-1 0 0,9 2 0 0,-2 3 1 0,2 0-1 0,-2-4 0 16,-7 2 0-16,-1-1 1 0,1 3-1 0,0-4 0 15,1 4 0 1,-1-3 1-16,1 3-1 0,-1 0 0 0,5 0 0 0,-1 0 1 16,-1 0-1-16,1 0 0 0,-7 0 0 0,3 0 0 0,-2 3 0 0,0-3 0 15,3 0 0-15,-1-3 1 0,0 1-1 0,-1-1 0 0,10-1 0 16,-3 1 1-16,1 3-1 16,2 0 0-16,-11 0 0 0,1 0 1 0,-1 2-1 0,0-1 2 0,-4 3-2 15,2-4 1-15,-2 3-1 0,-2 2 1 0,6-5-1 0,0 4 1 16,1-4-1-16,1-4 1 0,4 4-1 0,-1 0 1 15,0 0-1-15,-1 0 0 0,-1 0 0 0,1-3 1 16,-1 3-1 0,1 0 0-16,-10 0 0 0,2 0 0 0,-1 0 0 0,-1 0 0 0,7 0 0 0,1 0 0 0,2 0 0 15,-1-2 0-15,-1 2 0 0,0-2 0 0,1 1 0 16,-1 1 0-16,-4 0 0 0,0 0 0 0,0 0 0 0,0 0 0 16,-4-4 0-16,0 3 0 0,-2-3 0 15,1 1 0-15,-3-1 0 0,1 1 0 0,-1 1 0 0,-1-1 0 16,-1-3 0-16,1 3 0 15,0 3 0-15,-1-4 0 16,-5 3 0-16,0-1 0 0,1 0 0 0,-1 2 0 0,-4-3 0 16,0 3 0-16,1-4-1 0,-1 1 1 0,-9 3 0 15,11-2 0-15,-11 2 0 0,9-5 0 0,-9 5 0 16,6-4 0-16,-6 4-1 0,4-3 1 0,-4 3 0 16,3-3 0-16,-3 3-1 0,0-4 1 0,-2-1 0 15,-1-4 0-15,-5 2 0 0,-1 2 0 0,-6-10 0 16,-2 2 0-16,2 1 0 0,1 2 0 0,4 3 0 15,1 2 0-15,0-4-1 0,-1 2 1 0,1 2 0 0,0-4 0 16,-1 6-1-16,1-6 0 0,2 6-1 0,-1-1 1 16,8 4 0-16,-11-5 0 0,11 5 0 0,-8-5 0 15,8 5 0-15,-7-3 0 0,7 3 0 0,-4-4-1 0,4 4 1 16,-3-3 0-16,3 3 0 0,-4 0 0 0,4 0-1 16,-4 0 1-16,4 0-1 0,0 0 1 0,0 0-1 15,0 0 0-15,0 0 0 0,8 0 0 0,-1 0 0 16,0 3 0-16,3-3 0 0,-1 4-1 0,-1-3 0 15,-1 3 1-15,2-1 0 0,-1 2-1 0,-1 2 0 0,1-3 0 16,5 10-1-16,-2 1 2 0,-4 2-1 0,-1 1 0 16,-2 1 0-16,-2 2 1 0,-1-4 0 0,-1 0-1 15,-1 2 1-15,-1-1 0 0,0-3-2 0,0-1 2 16,-6 10 0-16,-3 0 0 0,-4-1-1 0,-5 1 1 16,-30 16 0-16</inkml:trace>
  <inkml:trace contextRef="#ctx0" brushRef="#br0" timeOffset="948.62">19749 7393 577 0,'-2'-2'0'0,"2"2"0"0,-4-3 0 0,4 3 0 0,-2-7 2 0,2 7-2 0,-5-5 1 0,5 5 9 0,0-9 1 0,0 9 0 16,0-7 0-16,0 7 5 0,-2-3 1 15,2 3-1-15,0 0 1 16,0 0 13-16,0 0 1 0,0 0 1 0,0 0-1 0,0 0-15 15,0 0 1-15,0 0-2 0,0 1 2 0,0-1-2 0,0 11 0 0,0-11 1 0,-4 10 0 16,4-10 2 0,-4 14 1-16,4-14 0 0,-3 16 0 0,3-16 6 0,-10 12-1 0,10-12 1 0,-7 13 1 15,7-13 4-15,-2 20 1 0,2-20-1 16,-11 17 1-16,11-17 5 0,-13 19 0 16,13-19 0-16,-13 21 1 0,13-21 1 0,-17 20 1 0,17-20 0 15,-19 26 0-15,19-26 5 0,-24 26 1 0,24-26-1 0,-26 19 1 0,26-19 2 0,-20 12 1 16,20-12-1-16,-14 9 0 0,14-9-7 15,-5 9 2-15,5-9-1 0,-6 3 1 0,6-3-9 16,0 4 2-16,0-4 0 0,-3 5 0 0,3-5-7 0,-4 3 1 16,4-3-1-16,-4 2 1 0,4-2-5 0,-4 0-1 0,4 0 1 15,-1 0 0-15,1 0-5 0,5 0 0 16,-5 0 0 0,8 7 1-16,-8-7-5 0,16 14 0 0,-16-14 1 15,34 15 0-15,-14-8-3 0,3 4 2 0,-1 1-1 16,-7 0 1-16,0 0-4 0,-2 0 0 0,0 0 1 15,-4 0-1-15,1-3 0 0,-1 0 0 0,2 3 1 16,2-4-1-16,2 1-2 0,0 0 1 0,-2-1-1 16,-2 3 1-16,-1-3-2 0,-3-1 0 0,0 2-1 0</inkml:trace>
  <inkml:trace contextRef="#ctx0" brushRef="#br0" timeOffset="3281.27">22600 3608 941 0,'-2'0'0'0,"2"0"0"0,-4 0 0 0,4 0 119 0,-4-5 1 0,4 5 0 0,-2-3 0 0,2 3-51 0,0 0 0 0,0 0 0 0,0 0 0 16,0 0-31-16,0 0 1 0,0 0-1 0,0 0 0 0,0 0-21 15,0 0 0-15,0 0-1 0,-3 3 2 0,3-3-11 16,-4 9 1-16,4-9-1 0,-4 12 1 0,4-12-3 16,-7 14 2-16,7-14-2 0,-6 19 2 0,6-19 2 0,-4 26 0 15,4-26 0-15,2 27 1 0,0-9 5 0,0 2-1 16,0 1 1-16,-2 0 0 0,-2 3 4 0,-2 0 1 15,2 2 0-15,1-1 0 0,-1 1 4 0,-2 1-1 16,0-3 1-16,0 2 0 0,3-1-1 0,-1-5 1 0,0 5-1 16,2-5 2-16,2 5-2 0,1-5 1 0,1 5 0 15,-2 1-1-15,2 1-3 0,0 3 2 0,-3-1-1 16,1 1 0-16,0-6-3 0,0 5 0 0,-2-1 0 16,0-2 1-16,0 2-1 0,-2 1 0 0,0-3 0 15,0 2 0-15,1-2-2 0,-1 1 0 0,4-3-1 16,1 2 2-16,3-1-2 0,3 1 0 0,-1 1 0 15,-5-2 1-15,-1-5-5 0,-2 4 1 0,-2-1-1 0,0 1 2 16,1 0-3-16,-1 1 1 0,0-3-1 0,2 2 1 16,2-3-2-16,0 3 0 0,-1-3 0 0,-1 3 0 15,-1-3-1-15,-1 3 1 0,2-1 0 0,0 5 0 16,0-4-1-16,0 2 1 0,0 1-1 0,2 3 1 0,1-6-2 16,1 0 0-16,0 6 1 0,-2-1 0 0,1 1-2 15,1-1-1-15,-2 2 1 0,0-5 1 0,0 2-3 16,0 1 2-16,-2 1-1 0,-2-3 1 0,0 6-2 0,-2 0 2 15,4-2-1-15,2 0 0 0,2 2 0 0,-1-3-1 16,1-1 1-16,2-1 0 16,1-2-1-16,1 1 0 0,-3 3-1 0,-1-4 2 0,0 2-2 0,-1 1 2 0,-1 4-2 15,0-4 2-15,0 4-2 0,0 0 0 0,0 0 1 16,1 0-1-16,1-4-1 0,0 4 2 16,0-5-2-16,-1 1 1 0,3 1 0 0,1-3-1 0,-1 3 0 15,-2-1 0-15,-2-1 1 0,-1 3-1 16,1 0 0-16,0-1 0 0,0-1-1 0,0 0 2 0,0 1-1 15,0 1 0-15,-1-2-1 0,1 4 2 0,0-7-1 0,0 5 0 16,-2-1-1-16,0-4 1 0,2 1 1 0,2 3-1 16,3 3 0-16,2 0 0 0,-1-1 1 0,-4-2-1 15,-3-1 0-15,1 2 1 0,0 1 0 0,0-1 0 16,0 2-1-16,0-4 1 0,-2 4-1 0,0 2 1 0,0-1 1 16,0-1-1-16,-2 2 0 15,0-2 1-15,0-1-1 0,0 1 0 16,0 0 1-16,1-3 0 0,1-1-2 0,0-1 2 0,0 1-1 15,-2-1 1-15,2 1-2 0,0 1 1 0,-2-1-1 16,0 2 2-16,-2 2-2 0,1 2 0 0,-1-2 1 16,0-1-1-16,0 1-1 0,1 2 1 0,-3 1 0 0,0 1 1 15,1-4-2-15,-1 3 1 0,3 2-1 16,1 0 1-16,2-2-2 0,0-1 1 0,0 1 1 16,0 1-1-16,0-1 0 0,0-1 0 0,2-3 0 0,1 1 0 0,-1 0 0 0,0-3 0 0,0 3 1 15,-2-1-1-15,0 1 0 0,-2 0 0 16,2 0 0-16,2 0 1 0,0 0-1 0,0 0 2 15,-1-4-2-15,-1 2 1 0,0 0-1 0,0 1 1 0,2-3 0 16,2 0 0-16,0-1-1 0,-2 2 0 16,0-5 0-16,-1 3 1 0,1 2 0 0,0-4-1 0,2 3 0 15,0-1 1-15,-1-1-1 0,1-1 1 0,-2 2 0 16,-2 1 0-16,-2-3-1 0,-2 2 0 0,1 1 0 0,-1-1 1 16,0 2-1-16,0-1 1 0,3 0-1 0,1 1 1 15,0 1-1 1,0-2 0-16,0 4 0 0,0-5 0 0,0 1 1 0,-2 1-1 0,2-1 0 0,0-3 1 15,-2 2-1-15,2-4 0 0,2 0 0 0,0 1 2 0,-2 1-2 16,0-6 0-16,0 5 0 0,0 0 0 0,0 3-1 16,0-2 1-16,1 0-1 0,3 0 1 15,2 0-1-15,-1-5 0 0,1 3 0 16,-2-3 2-16,-1 0-2 0,3-1 0 0,1 1 0 0,-1-2 0 0,-2 0 0 0,-1 0 0 16,1-3 0-16,0-2 0 0,0-1 0 0,-3 0 0 15,1-5 0 1,0 3 0-16,0 1 0 0,0 2 0 0,4 10 0 0,-3-3 0 0,1 3 0 0,0-3 0 15,-1-8 0-15,1 6 0 0,0-3-2 16,-2 1 2-16,0-10 0 0,-1 4 0 0,1-3-1 0,0 1 1 0,-2-9-1 16,2 10 1-16,-2-10-1 0,2 11 0 0,-2-11 0 15,2 10 1-15,-2-10-1 0,4 9 0 0,-4-9-1 32,3 7 2-32,-3-7-1 0,4 7 0 0,-4-7 0 15,0 3 1-15,0-3-1 0,0 3 0 0,0-3 0 16,0 4 0-16,0-4-2 0,0 3 2 0,0-3-1 15,0 0 1-15,0 0-1 0,0 0 0 0,0 0 1 16,0 0 0-16,0 0-1 0,0 0 0 0,0 0 0 0,4 0 0 16,-4 0 0-16,3-1 1 0,3-5-1 0,0-2 1 15,-1-4-2-15,1-2 1 0,-1-2 0 0,1 1 1 16,0 1-1-16,-1 0-1 0,3-5 1 0,-3 0 1 0,3 2-1 16,-1-2 1-16,4-2-2 0,-1 0 2 0,-1 0 0 0,2 1 0 15,-3 6 0-15,-3 2 0 0,1-4 0 0,-1 2-1 16,-5 14 1-16,4-10 0 0,-4 10 0 0,2-9 0 15,-2 9 0-15,0-2 0 0,0 2 0 0,0-3 1 0,0 3-2 16,0-4 2-16,0 4-1 0,0-3 1 0,0 3 0 16,0 0 0-16,0 0-1 0,0 0 1 0,0 0 0 15,0 0 0-15,0 0 0 0,0 0 0 0,0 0 0 16,0 2 0-16,0-2 0 0,-8 10 0 0,-5 14 0 16,2 1 0-16,2-1 0 0,0 0 0 0,1-5 0 15,1 0 0-15,1 2 0 0,-1-6 0 16,-1 3 0-16,1-1 0 0,-1-1 0 0,-1-1 0 0,3-4 0 15,3 1 1-15,-1 0-1 0,0 0 1 0,0 5-1 16,-1 1 2-16,-1 1-2 0,1-4 1 0,-1 2-1 16,1-3 1-16,-3 5-1 0,1-5 1 0,7-14-1 15,-4 11 1-15,4-11-1 0,-4 7 1 0,4-7-1 0,0 3 1 16,0-3-1-16,0 3 1 0,0-3-1 0,0 4 2 16,0-4-2-16,0 0 1 0,-9 0-1 0,-2-7 1 0,-2-7 0 15,-4-5 0-15,-32-54 0 0,20 20 0 16,6-3 0-16,3-1 2 0,1-5-2 0</inkml:trace>
  <inkml:trace contextRef="#ctx0" brushRef="#br0" timeOffset="4382.21">22544 3516 715 0,'3'-3'0'0,"-3"3"0"0,6 0 0 0,-6 0 121 0,2 0-1 0,-2 0 0 0,-2 0 0 0,2 0-13 0,0 0 1 0,0 0 0 15,0 0 1-15,0 0-107 0,0 0 1 0,0 0 1 16,0 0-1-16,0 0-5 0,-2 0 1 0,2 0 0 0,-4 0 0 15,4 0-15-15,-3 0 0 0,3 0 0 0,-4 0 2 16,4 0 0-16,-4 0 2 0,4 0 0 0,-4 0-1 16,4 0 9-16,-3 0 0 0,3 0 0 0,-6 9 1 15,6-9 1-15,-9 20 2 0,9-20-1 0,-21 25 1 0,21-25 0 16,-20 33 1-16,20-33 1 0,-24 29-1 0,24-29 4 16,-17 21 2-16,17-21 0 0,-13 12 0 0,13-12 9 15,-8 12 2-15,8-12-1 0,-13 16 1 0,13-16 9 0,-15 17 0 16,15-17 0-16,-15 12 1 0,15-12 0 15,-14 12 1-15,14-12-1 0,-13 12 1 16,13-12 2-16,-6 9-1 0,6-9 0 0,-4 5 1 0,4-5 1 16,-4 4 1-16,4-4-1 0,0 0 2 0,0 0-4 0,0-4 1 15,0 4-1-15,10-9 0 0,-10 9-3 0,20-26 0 16,-7 7 0-16,0-1 0 0,0-6-5 0,0 1 2 0,1 1-2 16,-1-2 2-16,0 4-5 0,0 1 0 0,0 4 0 15,0-1 0-15,0-1-4 0,2 2 0 0,0 0 0 16,-2 5 1-16,-2 3-4 0,-2 0 2 0,0 6-2 15,1-1 1-15,-1 8-1 0,-1-1-1 0,1 3 0 16,4 2 0-16,4 8-1 0,1 5 0 0,-1-4 1 16,-2 2 0-16,-2 2-2 0,-2-4 0 0,0 4 0 15,1-4 0-15,-1 2-3 0,0-2 2 0,0-1 0 0,0 1 0 16,2-1 0-16,2-2 1 0,2 1 0 16,0 3 0-16,-2-6-5 0,1 3 2 0,3-1-2 15</inkml:trace>
  <inkml:trace contextRef="#ctx0" brushRef="#br0" timeOffset="5732.1">24049 7479 640 0,'0'0'0'0,"0"0"0"0,-2 0 0 0,2 0 0 0,-2-1 1 0,2 1 1 0,-3-4-1 0,3 4 0 0,-6-3 1 0,6 3 0 0,-7 0 0 0,7 0 2 16,-13 0-1-16,13 0 1 0,-15 0 0 15,15 0 7-15,-15 0 1 0,15 0-1 0,-15 0 1 0,15 0-5 16,-9 3 1-16,9-3 0 0,-10 5-1 0,10-5 5 16,-11 4-1-16,11-4 0 0,-11 3 1 0,11-3 5 0,-9 4 0 15,9-4 0-15,-4 2 0 0,4-2 9 16,-4-2 0-16,4 2 0 0,0-4 1 0,0 4 5 0,0-3 0 15,0 3 0-15,2-4 0 0,-2 4-4 0,13-5 0 16,-13 5 0-16,13-10 1 0,-13 10 1 0,17-10 0 16,-17 10 0-16,20 0 1 0,-20 0-9 0,21 3 0 0,-21-3 1 15,20 5 0-15,-20-5-3 0,15 9-1 16,-15-9 0-16,11 12 0 0,-11-12-5 0,10 7 2 0,-10-7-1 16,3 5 0-16,-3-5 3 0,-1 2 1 0,1-2-1 15,-4 3 1-15,4-3-1 0,-6 0 1 0,6 0-1 16,-9-3 1-16,9 3 5 0,-21-7 0 15,21 7-1-15,-18-16 1 0,18 16 6 0,-13-27 1 0,13 27 1 0,-6-26-1 16,6 26-4-16,0-21 1 0,0 21 0 0,0-17 0 16,0 17-4-16,6-11 1 0,-6 11-2 0,5-3 2 15,-5 3-6-15,4-2 1 0,-4 2-1 16,4 5 1-16,-4-5-3 0,4 12 0 0,-4-12 0 16,1 19 1-16,-1-19-5 0,0 26 2 0,0-26-2 15,0 25 2-15,0-25-5 0,-1 10 1 0,1-10 1 0,-4 7-1 16,4-7-2-16,-4 3 0 0,4-3 0 0,-7 2 0 0,7-2-3 15,-8-2 2-15,8 2 0 0,-11-3 0 0,11 3-2 0,-15-14 0 16,15 14 1-16,-15-14 0 0,15 14 2 16,-9-14 0-16,9 14 0 0,-8-8 0 15,8 8-1-15,-3-4-1 0,3 4 1 0,-2-7 1 16,2 7-2-16,0-1 1 0,0 1-1 0,0-4 0 0,0 4 0 16,0 0 0-16,0 0 0 0,2 0-1 0,-2 0 0 0,11 0 0 0,-11 0-1 15,13 0 2-15,-13 0-1 0,26 0-1 0,-26 0 1 16,22 0-1-16,-22 0 0 15,12-3-1-15,-12 3 1 0,3 0-1 0,-3 0 0 16,2 0 0-16,-2 0 1 0,0 0-1 16,0 0 0-16,0 1-1 0,0-1 0 0,0 7 2 0,0-7-2 0,-2 7 1 0,2-7-1 0,-3 7 1 15,3-7-1-15,-4 9-1 16,4-9 0-16</inkml:trace>
  <inkml:trace contextRef="#ctx0" brushRef="#br0" timeOffset="6798.84">24012 7936 967 0,'2'0'0'0,"-2"0"0"0,2 0 0 0,-2 0 48 0,0-3 0 0,0 3 1 0,0-5-1 0,0 5 6 0,0-4 0 0,0 4-1 15,0-3 1-15,0 3-30 0,0-4-1 0,0 4 1 0,0-5 1 16,0 5-20-16,-4-9 2 0,4 9-1 0,-4-12 0 0,4 12-6 15,-5-12 2-15,5 12-1 0,-10-15 0 0,10 15-1 16,-15-12 0-16,15 12 0 0,-15-6 1 0,15 6 1 16,-14-12 0-16,14 12 1 0,-17-8-1 0,17 8 3 0,-21-4 2 15,21 4-1-15,-22-3 1 0,22 3 9 0,-24-2 2 16,24 2-1-16,-26-5 1 0,26 5 7 16,-21 0-1-16,21 0 1 0,-15 0 1 0,15 0-1 0,-15 5 0 15,15-5 1-15,-11 5 0 0,11-5 2 0,-11 7 1 16,11-7-1-16,-11 14 2 0,11-14-5 15,-11 21 1-15,11-21 0 0,-2 20 0 16,2-20-3-16,5 19 2 0,-5-19 0 0,8 26-1 0,-8-26 0 0,13 28 0 0,-13-28-1 16,13 21 1-16,-13-21-4 15,15 21 1-15,-15-21 1 0,15 13-1 0,-15-13-3 0,20 11 0 16,-20-11 0-16,21 5 1 0,-21-5-3 16,22 7 0-16,-22-7 0 0,20 9 1 0,-20-9-3 0,19 3 2 15,-19-3-1-15,19 5 0 0,-19-5-3 0,22 0 0 0,-22 0-1 16,19-3 2-16,-19 3-3 0,13-4 1 0,-13 4-1 15,17-5 1-15,-17 5-2 0,22-15 1 0,-22 15 0 0,19-18 1 16,-19 18-4-16,18-20 2 0,-18 20-1 0,13-21 1 16,-13 21-3-16,8-19 1 0,-8 19-2 0,7-14 2 0,-7 14-1 15,8-12-1-15,-8 12 1 16,7-9-1-16,-7 9 0 0,4 0 0 0,-4 0 1 0,2-5 0 0,-2 5-2 16,0-4 2-16,0 4-2 0,0 0 2 0,0 0-2 15,0 0 1-15,0 0-1 0,0 9 2 0,0-9-2 0,-2 17 1 16,2-17-1-16,-4 32 2 0,4-10-3 0,0 2 2 15,-2 1-2 1,0-10 2-16,2 2-2 0,2-3 2 0,0 2-2 0,0-1 1 0,-2 3 0 0,0-4 0 16,0 1 0-1,-2 1 0-15,2-2 0 0,0 1 0 0,-2 1-1 0,2-2 2 0,0-2-2 0,0 0 1 0,0-4-1 16,2 1 0-16,2 0 1 16,-1 1-1-16,1-1 0 0,0-4 2 0,2 2-2 0,1 2 1 15,-7-9-1-15,9 8 2 0,-9-8-3 0,8 5 0 16,-8-5 0-16</inkml:trace>
  <inkml:trace contextRef="#ctx0" brushRef="#br0" timeOffset="7247.98">24357 8064 1482 0,'0'0'0'0,"0"0"0"0,0 0 0 0,0 0 45 0,0-3 0 0,0 3 0 0,0-4-1 0,0 4-7 0,1-3 2 0,-1 3-1 15,4-2 0-15,-4 2-28 0,2-5 0 0,-2 5 0 16,-4 2 1-16,4-2-9 0,-3 5-1 0,3-5 0 15,-10 12 1-15,10-12-2 0,-22 36 0 0,11-15 0 16,3-2 1-16,5 0-1 0,1 0 1 0,0-3 0 16,0 1 1-16,4-1 1 0,3 1 0 0,5-5 1 0,1-1-1 15,4-4 5-15,3-2 0 0,1-4 0 0,-2-1 1 16,1-1 4-16,1-1 1 0,-2-5-1 0,-2 2 2 0,-2 0-1 16,-2 1 1-16,-2-4-1 0,1 1 2 15,-1 1 0-15,0-4 1 0,-3 1-2 0,-2-1 2 16,-4 0 1-16,-2-1 1 0,-2 1-1 0,-2-4 1 15,-3-2 1-15,-2-4 1 0,0 1-1 0,1 1 0 16,3 5 0-16,1-3 2 0,1 0-1 0,-1 6 0 16,1 3 0-16,1 2 2 0,4 5-2 0,-4-7 2 0,4 7-2 15,-5-4 1-15,5 4 1 0,-4-1-1 0,4 1-5 0,0-4 1 16,0 4-1-16,0-3 1 0,0 3-7 0,0 0 1 16,0 0 0-16</inkml:trace>
  <inkml:trace contextRef="#ctx0" brushRef="#br0" timeOffset="8089.9">25475 7441 1507 0,'0'0'0'0,"0"0"0"0,0 0 0 0,0 0 65 16,0-5 1-16,0 5-1 0,0-3 1 0,0 3-9 0,0 0 1 0,0 0-1 15,0-4 0-15,0 4-40 0,0-3 0 0,0 3 0 0,0-4-1 16,0 4-14-16,0-5-1 0,0 5 0 0,0-7 1 0,0 7-3 15,-4-10 0-15,4 10 0 0,-4-11 1 0,4 11-5 0,-4-1 1 0,4 1-1 16,0-4 2-16,0 4-3 0,-3-3 2 16,3 3-2-16,-2-2 2 0,2 2 1 0,0 0 2 0,0 0 0 15,0 0 0-15,0 0 1 0,0 0 0 16,0 0 0-16,0 0 0 0,0 0 1 0,0 0 0 0,0 0 0 16,0 0 2-1,0 0 1-15,0 0 2 0,0 0-2 0,0 0 2 0,0 0 1 0,0 0 0 0,0 0 0 16,-2 4 1-16,2-4 0 0,-4 13 1 0,4-13-1 0,-9 13 1 31,9-13 1-31,-17 5 0 0,17-5 0 0,-19 3 0 0,19-3 4 0,-11 0-1 0,11 0 1 0,-3-5-1 0,3 5-1 31,-2-12 1-31,2 12-1 0,11-24 1 0,2 5-1 16,4 1 0-16,-4 4-1 0,-4 2 2 0,-9 12-1 16,7-7 0-16,-7 7 1 0,4-3-1 0,-4 3 1 15,2 2 1-15,-2-2-1 0,-2 14 2 0,0 1-2 0,-1 6 1 16,-3 0-1-16,-1-4 2 0,-3 0-3 0,-3 2 1 15,2-5-1-15,2 0 1 0,3-5 2 0,1-4 1 16,5-5-1-16,-6 5 1 0,6-5-2 0,0 2-1 16,0-2 1-16,0-4-1 0,0 4-5 0,0-12 1 0,0-5 0 15</inkml:trace>
  <inkml:trace contextRef="#ctx0" brushRef="#br0" timeOffset="8697.04">25299 7656 1332 0,'0'0'0'0,"0"0"0"0,0 0 0 0,0 0 59 0,0 5 0 0,0-5 1 15,0 7-1-15,0-7-15 0,0 2 1 0,0-2-1 0,0 10 1 0,0-10-10 16,0 23-1-16,0-4 1 0,0 2 0 0,-1 1-15 0,-1 6 1 16,0-4 0-16,0 0 0 0,0 2-3 0,0-2 1 15,0 2-1-15,-1 2 1 0,-1-4-1 0,0 6 0 16,0-6 0-16,1 0 0 0,-1-1 3 0,-2 1 0 0,1-3 1 16,1-2-1-16,2 1 0 0,2 1 2 0,0-4-1 15,-2 1 1-15,0-3-1 0,1-1 1 0,1-3-1 16,1-3 1-16,-1-8-4 0,2 4 0 0,-2-4 0 15,0 5 0-15,0-5-2 16,-2 0 0-16,2 0-1 0,0 0 2 0,0 0-5 0,0-5-1 0,2-2 0 16</inkml:trace>
  <inkml:trace contextRef="#ctx0" brushRef="#br0" timeOffset="9415.45">25471 7959 1859 0,'5'2'0'15,"-5"-2"0"-15,13 5 0 16,-13-5 40-16,13 3 2 0,-13-3-1 0,19 0 1 0,-19 0 8 16,17-3 1-16,-17 3-1 15,13-9 1-15,-13 9-30 0,11-7 2 0,-11 7-2 0,17-12 1 0,-17 12-20 0,24-14-1 16,-24 14 0-1,24-21 1-15,-24 21-3 0,23-20 0 0,-23 20 0 16,18-19 1-16,-18 19-4 0,13-18 2 0,-13 18-1 16,12-17 0-16,-12 17 1 0,11-19 0 0,-11 19 0 15,7-21 0-15,-7 21 2 0,8-21 0 0,-8 21 0 16,3-17 0-16,-3 17 1 0,2-15 0 0,-2 15 0 16,-5-13 1-16,5 13 3 0,-10-17-1 0,10 17 1 15,-16-12 0-15,16 12 3 0,-21-5 1 0,21 5-1 16,-26-7 1-16,26 7 1 0,-30 3 1 0,30-3-1 15,-35 7 2-15,16 2-2 0,-1 0 0 0,1-1 0 16,0-1 1-16,1 2-3 0,-1 0 0 0,6-1 0 0,4 1-1 16,5-1 0-16,6 1 0 0,0 0 0 15,-2 1 0-15,0-1-2 0,0-4 1 0,3 2-1 0,5 2 1 16,1 4-2-16,2 1 1 0,1 0-1 0,-3 2 2 0,2-6-3 16,0 4 2-16,-1 0-2 0,-1 1 2 0,-2-4-2 15,1-1 1-15,-1 2 0 0,1-3 0 16,-1 3 0-16,1-3 0 0,-1 3 0 0,1-4 0 0,-1 1 1 0,-1 3-1 15,3-5 0-15,4 2 2 0,4-1-1 0,-1 1-1 16,3-2 1-16,-2 0 0 0,0 0-1 0,-1-2 0 16,1 2-1-16,-2 2 2 0,-2-6-3 0,-2 2 2 15,-1 2-2-15,-1-3 1 0,-2 3-1 0,-1-1 1 0,-6-6-1 16,9 13 0-16,-5-5-1 0,0 1 1 0,-1-2 0 16,-1 1 0-16,0 5-1 0,0-3 1 0,-4 2 0 15,-2-2 1-15,-3 1-2 0,-2-1 1 0,-4 1-1 16,-2-1 1-16,-2 2 0 0,-2 2 0 0,1-2 0 15,-1-3 0-15,0-2 1 0,1-2-1 0,-1 2 0 16,2-6 0-16,-1 1 0 0,-1 0 2 0,1-4-2 0,-1-1 1 16,2-4 0-16,0-2 0 0,2 1 0 0,4-5 1 15,6 1-1-15,1-2 1 0,2 1-1 0,0-1 0 16,2 0 1-16,2-2-1 0,4 1 0 0,1-3 2 0,2 1-1 16,3-2 1-16,1 2-1 0,2 1 1 0,-1 1-1 15,1 1 1-15,0-3-1 0,-2 1 2 0,2 0-3 16,0 3 2-16,-6-7-2 0</inkml:trace>
  <inkml:trace contextRef="#ctx0" brushRef="#br0" timeOffset="9872.62">26061 7871 1620 0,'4'0'0'0,"-4"0"0"0,2-4 0 0,-2 4 34 0,-4-3 0 0,4 3 1 0,-2 0 0 0,2 0 4 0,0 0 1 0,0 0-1 0,-1 0 1 0,1 0-24 16,1 0 1-16,-1 0-2 0,-3 12 2 0,3-12-16 15,-15 29 1-15,4-8-1 16,-1 1 1-16,-1 1-1 0,-1-1 0 0,0-1 0 16,1 0 2-16,2-2-1 0,4 0 1 0,3-3 0 15,2 1 1-15,4 0 4 0,2 1 0 0,1-3-1 16,3 1 1-16,1-8 6 0,4-2-1 0,0-3 1 0,0 0-1 16,4-3 3-16,2-3 1 0,-3 0-2 0,1 1 2 15,-2-7 11-15,-2 2 0 0,-2-5 0 0,-1 3 0 0,-3-3 1 0,-3 4-1 0,-2-1 0 16,0-1 1-16,-1-1-3 0,-1-1 1 0,-3 0-2 15,-3-5 2-15,1 1-4 0,-3-1 0 16,1 1 0-16,-1-4 0 0,1 2-4 0,-1 3 0 16,3-3 1-16,-1 6-1 0,2 0-7 0,4 5 0 0,0 7 1 15,6-10 0-15,-6 10-5 0,15-9 1 0,-2 6 0 16</inkml:trace>
  <inkml:trace contextRef="#ctx0" brushRef="#br0" timeOffset="10732.25">27207 7248 778 0,'0'1'0'0,"0"-1"0"0,-1 2 0 0,1-2 113 0,0 0-1 0,0 0 0 0,-2 0 0 0,2 0-56 0,0 5 2 15,0-5-1-15,-4 7 0 0,4-7-33 0,-4 9 0 16,4-9 1-16,-7 8 0 0,7-8-20 0,-15 16 2 15,15-16 0-15,-19 17-1 0,19-17-6 0,-18 6 2 16,18-6-1-16,-12 3 0 0,12-3 0 0,-9 0 0 0,9 0 0 16,-9-5 0-16,9 5 0 0,-4-4 2 0,4 4-1 15,-6-3 0-15,6 3 2 0,-3-4 0 0,3 4-1 16,-4-3 2-16,4 3 3 0,-4 0 1 0,4 0 0 16,-2 0 0-16,2 0 4 0,0 0 1 0,0 0-1 15,0 0 0-15,0 0 8 0,0 0 0 0,0 0-1 0,0 0 2 16,0 0 0-16,0 0 0 0,0 0 1 0,6 0-1 15,-6 0 1-15,11 2 0 0,-11-2 0 0,9 8 0 16,-9-8 2-16,8 6 0 0,-8-6-1 16,4 6 1-16,-4-6-4 0,2 13 2 0,-2-13-1 15,-2 8 1-15,2-8-3 0,-6 5 0 0,6-5 0 16,-7 4 2-16,7-4-6 0,-10 3 2 0,10-3 0 0,-11 6 0 16,11-6-4-16,-5 0 0 0,5 0 1 0,0 0 0 15,0 0-2-15,-4-4 2 0,4 4-2 0,2-3 2 0,-2 3-4 0,3-2 1 16,-3 2 1-16,4-5-1 0,-4 5 1 15,4-4 1-15,-4 4-1 0,4-3 2 0,-4 3-3 0,3-5 1 16,-3 5-1-16,4 1 0 0,-4-1 0 0,4 7-1 16,-4-7 0-16,3 4 0 0,-3-4-1 15,4 5 2-15,-4-5-2 0,-2 2 1 16,2-2-2-16,0 7 0 0,0-7 0 0,-3 3 0 0,3-3-3 0,-4 3 2 0,4-3 0 16,-2 6 0-16,2-6-1 0,-2 3 1 0,2-3 0 15,0 0-1-15,0 0 0 0,-2-3 0 0,2 3 0 16,4-4 0-1,-4 4 0-15,0-8 1 0,0 8-1 0,2-13 1 0,-2 13-2 0,13-12 2 0,-13 12 0 16,11-5 0-16,-11 5-1 0,8 0-1 16,-8 0 1-16,7 0 1 0,-7 0-2 0,15 12 0 15,-15-12 1-15,20 18 0 0,-20-18-2 0,19 17 1 16,-19-17 0-16</inkml:trace>
  <inkml:trace contextRef="#ctx0" brushRef="#br0" timeOffset="11360.67">26807 7734 1608 0,'0'-2'0'0,"0"2"0"0,0-2 0 0,0 2 76 16,-2-5 1-16,2 5 1 0,0-7-1 0,0 7 3 0,2-7 1 0,-2 7-1 0,7-8 1 0,-7 8-49 0,8-14-1 15,-8 14 1-15,16-16 0 0,-16 16-26 0,30-17-1 16,-30 17 1-16,32-16 1 0,-32 16-6 0,30-8 0 16,-30 8 0-16,26-5 0 0,-26 5-1 0,20 0 0 15,-20 0 0-15,19 5 0 0,-19-5-1 0,13 12 1 0,-13-12 0 16,9 14 0-16,-9-14 0 0,6 19 0 0,-6-19 0 15,4 21 0-15,-4-21 0 16,3 24 0-16,-3-24 0 0,2 26 1 0,-2-26 0 0,0 27 0 0,0-27 1 16,-4 30-1-16,4-30 1 0,-7 24 1 0,7-24-1 15,-15 29 2-15,4-11 1 0,-2-3 1 0,-2 3 0 16,-2-3 0-16,0 1 1 0,-3 1 1 0,1-3-1 16,4 2 1-16,6-4 1 0,2 1 0 0,1 0 0 0,0-1 1 15,1-2 0-15,1-3 1 0,4-7-1 0,0 10 1 16,0-1 0-16,0-4 1 0,0 2-1 15,0 2 1-15,2-4 1 0,2 2-1 0,-1 2 0 0,1-4 1 0,-4-5-2 16,13 10 0-16,-3-5 0 0,1 1 2 0,0 0-4 0,0-2 1 16,0-2-1-16,0-1 1 0,1 1-3 0,-1 2 0 15,0-4 0-15,0 0 1 0,0 0-2 0,2 0 0 16,2-4 0-16</inkml:trace>
  <inkml:trace contextRef="#ctx0" brushRef="#br0" timeOffset="11851.03">27172 7722 1884 0,'-4'0'0'0,"4"0"0"0,-2 1 0 0,2-1 37 0,-1 9 1 0,1-9 0 0,1 11 0 16,-1-11 13-16,6 0 0 0,-6 0 1 0,4-4 0 16,-4 4-23-16,7-5 1 0,-7 5-1 15,15-4 1-15,-15 4-22 0,30-12 1 0,-30 12 0 0,32-17 0 0,-32 17-8 16,33-19 2-16,-33 19-1 0,24-10 0 0,-24 10-2 0,11-4 0 16,-11 4 0-16,6-3 0 0,-6 3-1 0,4 0 0 15,-4 0 0-15,4 0 1 0,-4 0-1 0,0 0 1 16,0 0 0-16,0 0 0 0,0 0 0 0,-2 0 0 15,2 0 0-15,-6 8 0 0,6-8 0 16,-13 28 0-16,7-7 0 16,3-4 0-16,1 0 0 0,0 2 0 0,-2-5 0 15,1-2 1-15,3-3-1 0,0-2 1 0,0 2 0 0,-2-2 0 16,0 3 0-16,-2 0 1 0,0 2 1 0,2 6-1 0,1-4 0 16,-3 5 0-16,2-2 1 0,0-3 0 0,-2 1 2 15,1 1 0-15,-1-4 1 0,4-2-1 0,0 1 1 0,0 1 1 16,0-3-1-16,0 3 1 15,0-2 0-15,0 4 1 0,0 3 0 0,0-3-1 0,0 2 1 0,-2-1 0 16,2-3 0-16,0-1 1 0,0-4-1 0,-2-2 1 0,2-5-1 16,0 10 1-16,0-10-3 0,0 9 1 0,0-9 0 15,0 2 0-15,0-2-4 0,0 3 1 0,0-3 1 0</inkml:trace>
  <inkml:trace contextRef="#ctx0" brushRef="#br0" timeOffset="12132.05">27122 8025 1821 0,'2'1'0'0,"-2"-1"0"0,5 6 0 0,-5-6 27 0,0 1 0 0,0-1 0 0,0 0 1 0,0 0 14 0,8 0 2 0,-8 0-1 15,14 0 0-15,-14 0-22 0,15 0 0 0,-15 0 0 16,25-5 1-16,-25 5-18 0,35-12 2 0,-35 12-2 16,30-9 2-16,-30 9-3 0,26-12 1 0,-26 12-1 0,20-5 1 15,-20 5 0-15,12 0 0 0,-12 0 0 0,7-3 0 16,-7 3 1-16,7 0-1 0,-7 0 1 0,6 0 0 16,-6 0-1-16,4 0 0 0,-4 0 1 0</inkml:trace>
  <inkml:trace contextRef="#ctx0" brushRef="#br0" timeOffset="12481.82">27638 7867 1520 0,'-2'4'0'16,"2"-4"0"-16,-4 8 0 0,4-8 28 0,-7 5 1 15,7-5-1-15,-8 11 2 0,8-11 23 0,-13 17 1 0,13-17 0 16,-9 17 1-16,9-17-6 0,-4 18 1 0,4-18-1 16,-4 22 1-16,4-22-29 0,-1 21 0 0,1-21 1 15,5 22 0-15,-5-22-9 0,8 21 2 0,-8-21 0 0,18 19-1 16,-18-19-4-16,34 9 2 0,-14-6-2 0,3-3 1 16,1-3-1-16,0-2 1 0,-3-2-1 15,-5-2 2-15,1 1-1 0,0-5 0 0,-4 1 0 0,-2 0 0 16,-3 0 1-16,-3 0 0 15,-3 0 0-15,-2-2 1 0,-6 2-1 0,-1-5 0 0,-2 1 1 16,-2 2 0-16,-3-1-2 0,-2-3 1 0,1 3-1 16,-2 3 1-16,2 3-1 0,0 0 2 0,2 2-1 15,2 4 0-15,4 3 2 0,1 2-1 0,6-2 1 0,-8 1 0 0,8-1-5 16,-1 0 0-16,1 0 0 0</inkml:trace>
  <inkml:trace contextRef="#ctx0" brushRef="#br0" timeOffset="13098.47">28594 7310 1482 0,'0'0'0'0,"0"0"0"0,-2 0 0 0,2 0 36 0,-2 5 0 0,2-5 0 0,-4 4 0 0,4-4 1 0,0 3 1 0,0-3 0 16,0 0 0-16,0 0-14 0,0 0-1 0,0 0 1 16,-2-3 0-16,2 3-17 0,-3-4 1 15,3 4 0-15,-6-2 0 16,6 2-5-16,-9-3 2 0,9 3-2 0,-11-5 1 15,11 5 0-15,-6-2-1 0,6 2 1 0,-4-2-1 0,4 2 1 0,-4 0 1 0,4 0-1 16,-1 0 2-16,1 0 2 16,0 0 0-16,0 0 0 0,0 0-1 0,0 0 4 15,0 0 0-15,0 0 0 0,0 0 0 0,0 0 2 16,0 0-1-16,0 0 0 0,0 0 2 0,0 0 1 0,0 16 1 0,0-16 0 0,0 22 1 0,0-22 1 16,-4 25 1-1,4-25-1-15,-8 15 1 0,8-15-2 0,-7 4-1 0,7-4 1 16,-7 5 1-16,7-5-2 0,-2 0 0 0,2 0-1 15,-2 0 2-15,2 0-2 0,-4-4 0 0,4 4 0 16,-4-3 1-16,4 3-1 0,0-2 1 0,0 2 0 0,0-9 1 0,0 9-3 0,0-6 1 16,0 6-1-1,0-13 2-15,0 13-3 0,0-3 0 16,0 3 0-16</inkml:trace>
  <inkml:trace contextRef="#ctx0" brushRef="#br0" timeOffset="13942.91">28467 7788 1344 0,'0'-2'0'0,"0"2"0"0,0 0 0 0,0 0 75 0,0-2 0 0,0 2 0 0,0-9 1 16,0 9-18-16,0-7 1 0,0 7 0 0,0-8 0 0,0 8-35 15,2-14-1-15,-2 14 1 0,7-14 1 0,-7 14-22 16,8-14 2-16,-8 14-2 0,11-8 1 0,-11 8-4 16,7-12 0-16,-7 12 0 0,8-9 2 0,-8 9-2 0,7-4 0 15,-7 4 0-15,8-3 0 0,-8 3 2 0,15 0 0 16,-15 0 0-16,24 3 0 0,-24-3 4 0,32 13 0 15,-32-13-1-15,26 17 1 0,-26-17 6 0,13 24 1 16,-13-24-1-16,5 26 1 16,-5-26 3-16,4 28 0 0,-4-28 0 0,-8 27 0 0,8-27 1 15,-20 30 1-15,20-30-1 0,-22 24 1 0,22-24-2 16,-25 17 1-16,25-17-2 0,-26 16 2 0,26-16-2 0,-26 9 0 16,26-9 1-16,-15 5 0 0,15-5-3 0,-5 3 2 15,5-3-1-15,-6 4 1 0,6-4-4 0,-4 0 0 0,4 0 1 16,2-2 0-16,-2 2-2 0,6-2 0 15,-6 2 0-15,11-7 2 0,-11 7-5 0,32-8 2 0,-12 2 0 16,1 3 0-16,-4 0-3 0,-3 3 1 0,-1 3-1 0,-1 0 1 16,-3-1-1-16,-2 0-1 0,-7-2 1 0,10 14 1 15,-7-2-3-15,1 0 1 0,0 0-1 0,-2 2 1 16,0 2-2-16,-2-3 0 0,-2 3 1 0,0 0 0 16,0-8-2-16,0 1 2 0,-2-1-2 0,-1 3 1 0,-3-1 0 15,-1 1-1-15,0-3 0 0,-1 1 0 0,3 0 1 16,0-6 0-16,-1 2 0 0,1 2 1 0,-1-5-1 15,1 1 2-15,-1 1-2 16,1-4 2-16,-2 2-3 0,-1-1 1 0,1-1 0 16</inkml:trace>
  <inkml:trace contextRef="#ctx0" brushRef="#br0" timeOffset="14665.3">29099 7677 1494 0,'1'-4'0'0,"-1"4"0"0,4 4 0 0,-4-4 51 0,2 3-1 0,-2-3 1 0,0 0 0 0,0 0-1 0,0-2 0 15,0 2 0-15,0 0 0 0,0 0-35 0,0 0-1 0,0 0 1 16,0 0 1-16,0 0-15 0,-2 0 1 0,2 0-1 15,-4 0 1-15,4 0-2 0,-3 0 0 0,3 0 0 16,-6 0 0-16,6 0-1 0,-7 0 0 0,7 0 0 16,-10 0 0-16,10 0-1 0,-13 2 0 0,13-2 1 15,-15 9 0-15,15-9-1 0,-14 5 1 0,14-5-1 16,-21 9 1-16,21-9-2 0,-28 19 2 0,28-19 0 16,-20 21 0-16,20-21 1 0,-15 22 0 0,15-22 0 0,-15 23 0 15,15-23 2-15,-15 17 2 0,15-17-1 0,-17 21 0 16,17-21 7-16,-26 26 0 0,26-26 1 0,-21 27-1 15,21-27 1-15,-13 33 1 0,10-17 1 0,-3 1-1 16,2-3-2-16,3 0 1 0,-1 0-1 0,0-1 2 16,4 3 0-16,3 3 0 0,3-2 1 0,-3-1 0 0,5 1-1 15,3-3 1-15,2 2-1 0,-1-1 2 0,1-4 1 16,0 1 1-16,2-2 0 0,0-1 0 0,-4-1 5 16,-2-4-1-16,-2-4 0 0,1 0 0 0,-1 2-1 0,0-2 2 15,3-2-2-15,-1 2 1 0,-2-7-4 0,0 2 0 16,-1-6 0-16,-3 1 1 0,1 0-4 0,-2-1 1 15,-1-4-1-15,1-6 2 0,-2 0-5 0,0 0 1 16,0 1-1-16,-2-1 2 0,-2 5-6 0,0 2 2 0,-2 4 0 16,1 1 0-16,1 4-3 0,-2-2 2 15,-4 4 0-15,-3 1 0 0,-4-1-2 0,-3 1 1 0,-1 2 0 16,-1 2 0-16,-3 3-1 0,-1 5-1 0,2-1 1 16,1-2-1-16,4 1 0 0,3 1-1 0,-1 0 0 15,0-1 2-15,4-1-3 0,-2-2 0 0,1 1 1 16,7-3-1-16,5-3-2 0,-6 7 0 15,6-7 0-15</inkml:trace>
  <inkml:trace contextRef="#ctx0" brushRef="#br0" timeOffset="15081.97">29486 7978 1595 0,'4'0'0'0,"-4"0"0"0,5 0 0 0,-5 0 25 0,4 0 1 0,-4 0 0 0,4-4-1 0,-4 4 12 0,0-1 2 0,0 1-1 16,0 0 0-16,0 0-20 0,-4 0 1 0,4 0 0 15,-7 1 0-15,7-1-14 0,-24 16-1 0,24-16 1 16,-32 29-1-16,15-8-3 15,2 3 0-15,4-3 0 0,4 0 2 0,3 3 1 0,4-3 2 16,2 0-2-16,1-7 2 0,3 5 4 16,3-6 1-16,4 0 0 0,2-7 1 0,2-2 3 0,2-4 1 15,1-2 0-15,1-3 1 0,-1-4 1 0,2-3-1 16,1 0 1-16,-5-3 0 0,-3 1-1 0,-2-4 0 16,-3 3 0-16,-3-4 0 0,-5 1-4 0,-2 1 2 0,-4 2-1 0,1 1 1 15,-3 2-2-15,0-4 1 0,-1 2-1 0,-2 2 2 0,-3 0-4 16,-1 0 1-16,2 3 1 0,2 2-1 15,1 6 2-15,3-1-1 0,-8 2 1 0,-8 2 0 16,-5 3 1-16,-5-2 0 0,-5-1 0 0,-1 5 1 0,-2 2-3 0,-2-3 1 16,4 0-1-16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5:21:16.491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25262 3632 703 0,'0'-3'0'0,"0"3"0"0,0 3 0 0,0-3 46 0,0 4 1 0,0-4 0 0,0 0 1 0,0 0 19 0,0 0 0 0,0 0 1 15,0 0 0-15,0 0-18 0,0 0 1 0,0 0-1 16,0 0 1-16,0 0-17 16,0 0 0-16,0 0 1 0,0 0 0 0,0 0-11 0,0 0-1 15,0 0 1-15,0 0-1 0,0 0 0 0,0 0-1 16,0 0 1-16,0 0-1 0,0 0-4 0,0 2 1 0,0-2-1 0,0 12 1 0,0-12 4 0,0 3 0 31,0-3 0-31,0 9 0 0,0-9 3 0,0 15 1 0,0-15 0 16,6 9 0-16,-6-9 0 0,5 14 0 0,-5-14 0 0,2 12 1 15,-2-12-1-15,0 12 1 0,0-12-2 0,0 12 3 0,0-12-5 16,6 9 2-16,-6-9-1 0,3 7 1 0,-3-7-5 0,0 9 1 16,0-9 1-16,0 5-1 0,0-5-2 0,2 7 1 15,-2-7-1-15,8 13 1 0,-8-13-4 0,4 20 1 16,-4-20 0-16,3 12 0 0,-3-12-5 0,4 8 2 16,-4-8-1-16,4 12 1 15,-4-12-1-15,3 9 0 0,-3-9 0 0,4 12 0 0,-4-12-3 0,4 9 2 0,-4-9-1 16,4 12 0-16,-4-12-3 0,7 9 1 0,-7-9 1 15,4 12-1-15,-4-12-2 0,7 8 1 0,-7-8-2 16,4 12 2-16,-4-12-2 0,4 13 0 0,-4-13 0 0,3 12 0 16,-3-12-1-1,0 17 1-15,0-17-2 0,0 21 2 0,0-21-1 16,6 21-1-16,-6-21 1 0,6 20 1 0,-6-20-4 0,0 25 2 0,0-25-2 0</inkml:trace>
  <inkml:trace contextRef="#ctx0" brushRef="#br0" timeOffset="566.11">25322 4351 1583 0,'0'0'0'15,"0"0"0"-15,0 0 0 0,0 0 44 0,0 3 1 0,0-3-2 0,0 5 2 0,0-5 3 0,2 4 2 0,-2-4-2 0,7 0 1 16,-7 0-34-16,4 0 0 0,-4 0-1 0,7 0 1 0,-7 0-14 15,4 0 0-15,-4 0 0 0,4 1 0 16,-4-1-2-16,3 7 1 0,-3-7 0 0,4 9 0 0,-4-9-3 16,4 12 1-16,-4-12-2 0,4 21 2 0,-4-21 0 0,3 17-1 15,-3-17 1-15,4 21 0 0,-4-21 1 0,4 19 0 16,-4-19 0-16,4 24 0 0,-4-24 1 16,3 30 0-16,-3-30 0 0,4 26 0 0,-4-26 0 0,4 24 0 15,-4-24 0-15,3 24 1 0,-3-24 1 0,4 14 1 16,-4-14 1-16,4 19-1 0,-4-19 7 0,4 14 0 15,-4-14 0-15,3 10 2 0,-3-10 3 0,2 11 1 16,-2-11 0-16,0 10 0 0,0-10 2 0,0 10 0 16,0-10 0-16,0 11 0 0,0-11 0 0,0 12 1 0,0-12-1 15,0 5 1-15,0-5-1 0,0 9 0 16,0-9 0-16,6 7 1 0,-6-7-3 0,5 5 1 0,-5-5 0 16,4 7 0-16,-4-7-2 0,8 8 1 15,-8-8 0-15,3 6-1 0,-3-6-6 0,4 12 1 0,-4-12-1 16,0 17 1-16,0-17-3 0,-2 19 0 0,2-19 0 0,0 24-1 15,0-24-1-15,-2 26-1 0,2-26 1 0</inkml:trace>
  <inkml:trace contextRef="#ctx0" brushRef="#br0" timeOffset="1106.31">25335 5287 1444 0,'2'0'0'0,"-2"0"0"0,2 5 0 0,-2-5 22 0,0 0 1 0,0 0-1 0,0 0 2 0,0 0 6 0,0 7 1 0,0-7 1 16,0 14-1-16,0-14-26 0,0 15 0 0,0-15 1 16,1 26 0-16,-1-26-8 0,8 32 2 0,-8-32 0 15,4 25 0-15,-4-25-2 0,1 21 1 0,-1-21 0 0,0 16 0 16,0-16 0-16,-3 17 0 0,3-17-1 0,0 17 1 0,0-17 1 16,-2 25 0-16,2-25 0 15,-2 33 0-15,0-13 0 0,-2 5 1 0,1-1 1 0,1-7-1 0,2-1 3 0,0-3 1 31,-2 0-1-31,0-1 2 0,2-7 5 0,0 2 0 0,-2-2 0 0,0 2 2 0,2 2 8 0,0-4 0 16,0 3 1-16,0 3 0 0,0 1 3 0,0-3 1 31,0-1-1-31,0 1 1 0,0-4-1 0,2 2 0 0,-2-7-1 0,8 9 2 0,-8-9-4 0,0 7 0 0,0-7 0 16,0 8 1-16,0-8-5 0,0 5 1 0,0-5 0 16,0 7 0-16,0-7-3 0,0 9 1 0,0-9-1 31,0 5 1-31,0-5-3 0,5 7-1 0,-5-7 1 15,4 9 0-15,-4-1-3 0,0-2 2 0,0 1-1 16,0 1 0-16,0-1-3 0,0 3 2 0,0 1-1 16,0-1 0-16,0 1-4 0,0-1 1 0,0 0 0 0,0-1 1 15,0 0-4-15,0-1 2 0,0-1 0 0,0-2-1 16,0 2-2-16,0 2 1 0,0-9-1 0</inkml:trace>
  <inkml:trace contextRef="#ctx0" brushRef="#br0" timeOffset="1733.48">25389 6509 1532 0,'0'3'0'0,"0"-3"0"0,4 9 0 0,-4-9 35 0,3 5 1 0,-3-5-1 0,4 3 1 0,-4-3 10 0,4 13 0 0,-4-13 0 0,2 13 0 0,-2-13-18 16,0 16 1-16,0-16-1 0,0 17 1 0,0-17-19 0,-2 21 1 16,2-21-1-16,0 19 1 0,0-19-4 15,2 10-1-15,-2-10 1 0,7 16 0 0,-7-16 1 0,4 28 1 16,-4-28-2-16,9 22 2 0,-9-22 2 0,15 28 0 15,-15-28 0-15,9 24 0 0,-9-24 3 0,2 17-1 16,-2-17 1-16,-2 13-1 0,2-13 3 0,0 6-1 0,0-6 1 16,-2 7 0-16,2-7 0 0,0 7 0 15,0-7 1-15,-1 5 0 0,1-5-1 0,-4 4 0 0,4-4-1 16,0 7 2-16,0-7-2 0,-4 5 0 0,4-5 0 16,-5 9 1-16,5-9-5 0,-10 19 1 0,10-19-1 15,-13 21 2-15,13-21-4 0,-7 20 1 0,7-20-1 16,0 21 1-16,0-21-3 0,0 12-1 0,0-12 1 15,0 12 0-15,0-12-3 0,0 12 2 0,0-12-2 16,0 18 2-16,0-18-3 0,0 17 2 0,0-17-2 0,0 21 2 16,0-21-3-16,0 27 0 0,0-27 1 15,0 21 0-15,0-21-3 0,2 18 0 0,-2-18 0 0</inkml:trace>
  <inkml:trace contextRef="#ctx0" brushRef="#br0" timeOffset="2293.14">25545 7383 1545 0,'0'0'0'0,"0"0"0"0,0 0 0 0,0 0 29 0,-2-2 0 0,2 2 0 0,0 0 2 0,0 0 8 0,0 0 1 0,0 0 1 0,0 0-1 0,0 0-31 16,0 0 1-16,0 0-1 15,0 0 1-15,0 0-10 0,6 0 0 0,-6 0 0 16,6 0 0-16,-6 0-5 0,3 0-1 0,-3 0 0 15,4 0 1-15,-4 0-2 0,4 7 1 0,-4-7 1 0,4 12-1 0,-4-12 2 16,1 10 0-16,-1-10 0 0,0 16 0 0,0-16 2 16,0 24 1-16,0-24 0 15,0 24 0-15,0-24 1 0,-1 25 0 0,1-25 0 0,-4 25 0 0,4-25 3 16,0 20 1-16,0-20-1 0,-2 19 0 0,2-19 9 0,0 20 0 16,0-20-1-16,0 14 1 0,0-14 9 0,2 11 0 0,-2-11-1 31,7 10 2-31,-7-10 2 0,0 10 1 0,0-10 0 15,-2 16-1-15,2-16 1 0,-3 14 0 0,3-14-1 0,-4 22 1 0,4-22-4 0,-4 23 2 0,4-23-1 32,-5 19 1-32,5-19-3 0,-4 17 0 0,4-17 0 0,-4 17 2 0,4-17-7 15,0 19 1-15,0-19 0 0,0 21 1 16,0-21-4-16,-2 17 1 0,2-17-1 0,-3 26 0 16,3-26-1-16,-4 33 0 0,0-17-1 0,-1 1 2 15,-5 2-4-15,-1 2 1 0,2-5-1 0,3 1 1 16,6-3-4-16,2-2 1 0,0 0 0 0,0-2 1 15,0-1-4-15,-1 0 2 0,1-1-1 0</inkml:trace>
  <inkml:trace contextRef="#ctx0" brushRef="#br0" timeOffset="2733.33">25486 8544 1608 0,'2'3'0'0,"-2"-3"0"0,1 9 0 0,-1-9 38 0,-7 12 0 0,7-12 0 16,-2 9 0-16,2-9-10 0,0 13 1 0,0-13 0 0,0 11 0 0,0-11-18 0,6 9 0 0,-6-9 0 15,5 8 1-15,-5-8-11 0,4 21 0 0,-4-21 0 16,4 21 0-16,-4-21-1 0,7 27 0 0,-7-27 0 0,2 33 0 0,-2-15 0 16,-2 1 0-16,0 0 0 0,-1 0 0 0,-1-4 0 15,0 3 1-15,0-1 0 0,3-5 0 0,1-3 6 16,0-2 0-16,-2 1 0 0,2-4 0 0,0-4 9 16,0 10 1-16,0-3 0 0,0 2 0 0,0-4 3 15,0 2 1-15,0 1 1 0,2-1-1 0,1 7 1 16,1-2 1-16,-2 0-1 0,0 4 2 0,-2 1-4 0,-2 4 1 15,2 0 1-15,2 0-1 0,0-4-3 0,-2 4 0 16,-2-1 0-16,0-1 1 0,-2-8-5 16,0-1 1-16,3-1 0 0,1-6 0 0,0-3-2 0,0 9-1 0,0-9 0 15,0 5 2-15,0-5-4 0,5 7 0 16,-5-7 0-16</inkml:trace>
  <inkml:trace contextRef="#ctx0" brushRef="#br0" timeOffset="3118.37">25454 9857 1632 0,'2'2'0'0,"-2"-2"0"0,2 5 0 0,-2-5 40 0,0 7-1 0,0-7 0 0,0 5 2 0,0-5 25 0,0 4 1 0,0-4 0 0,0 3 1 16,0-3-40-16,0 5 0 0,0-5 0 0,0 6 0 0,0-6-21 16,0 7 1-16,0-7-2 0,5 17 2 0,-5-17-7 0,6 29 1 15,-6-10 1-15,-4-1-1 16,2 2-1-16,-1-2 0 0,-1-1 0 0,0-3 2 0,2-4-1 0,2-1 0 15,2-2 0-15,0-2 1 0,-2-5 1 0,0 7 2 16,0-7-2-16,0 5 2 0,0-5 0 0,6 7 2 0,-6-7 0 16,3 3 0-16,-3-3-1 0,0 6 1 0,0-6 0 15,0 1-1-15,0-1-1 0,0 4 1 16,0-4-2-16,0 3 2 0,0-3-4 0,0 4 1 0,0-4-1 16</inkml:trace>
  <inkml:trace contextRef="#ctx0" brushRef="#br0" timeOffset="3350.21">25417 10430 1494 0,'-6'5'0'0,"6"-5"0"16,-9 11 0-16,9-11 29 0,0 0 2 0,0 0-1 15,-2 3 0-15,2-3-5 0,0 12 0 0,0-12-1 0,-4 14 1 0,4-14-5 16,-3 14 2-16,3-14-1 0,-4 26 0 0,0-5-15 0,0 3 1 0,-1-5-2 16,-1-4 2-16,1-2-6 0,1-5 1 15,4-1-1-15</inkml:trace>
  <inkml:trace contextRef="#ctx0" brushRef="#br0" timeOffset="4349.8">28286 3629 929 0,'0'3'0'0,"0"-3"0"0,-4 4 0 0,4-4 30 0,-5 2 0 0,5-2 1 0,-6 3 0 0,6-3 15 16,0 4 0-16,0-4 0 0,-3 0 0 0,3 0-16 15,-2 0 2-15,2 0-2 0,0 0 1 0,0 0-11 0,0 0-1 16,0 0 0-16,0 0 0 0,0 0-6 0,0 0 2 15,0 0-2-15,0 0 2 0,0 0 2 16,0 0 0-16,0 0-1 0,0 0 2 16,0 0 10-16,0 12 0 0,0-12 1 0,0 14-1 0,0-14 6 15,5 15 1-15,-5-15 0 0,6 21 0 0,-6-21-2 0,7 15 2 16,-7-15-1-16,8 18 1 0,-8-18-6 0,4 21 0 0,-4-21 0 16,3 24 0-16,-3-24-3 0,2 26 1 0,-2-26-1 15,0 27 1-15,0-27-4 0,-4 30 2 0,4-30-1 16,-5 33 0-16,1-16-5 0,-2 4 2 0,1 0-2 15,-1-2 1-15,3 1-3 0,3-2 1 0,-2-3-1 16,-4 3 0-16,1-3-3 0,-3 2 1 0,4 1-1 16,2 1 1-16,2-5-7 0,0 1 1 15,0-1-1-15,0-4 1 0,0-1-7 0,0 0-1 0,0-1 0 0</inkml:trace>
  <inkml:trace contextRef="#ctx0" brushRef="#br0" timeOffset="4833.25">28214 4863 1344 0,'3'3'0'15,"-3"-3"0"-15,2 2 0 16,-2-2 18-16,-2 0 0 0,2 0 0 0,2 0 0 0,-2 0 8 0,8 0-1 0,-8 0 1 15,5 7 0-15,-5-7-13 16,4 3 1-16,-4-3-1 0,4 0 1 0,-4 0-14 0,7 0 1 0,-7 0 0 16,6 4 0-16,-6-4-2 0,7 5 0 0,-7-5 0 15,8 4 0-15,-8-4-4 0,7 5 2 0,-7-5-2 16,7 5 2-16,-7-5 0 0,8 10 0 0,-8-10 1 16,7 18 0-16,-7-18 1 15,4 20 0-15,-4-20 0 0,8 21 1 0,-8-21 0 0,1 33 0 0,-1-33 0 0,2 26 0 16,-2-26 3-16,-3 28 1 0,3-28 1 0,-8 36-1 15,6-19 10-15,0 4 0 0,-3-4 1 16,-1 2 0-16,-1 2 9 0,-1-5 1 0,1 1 0 0,-1 0 0 0,3-1 9 16,-1 1 0-1,1 1-1-15,-1-3 2 0,2 1 1 0,2-6 0 16,1 1 0-16,-1-3 0 0,0 1-2 0,0-4-1 0,2-5 1 16,-4 10 1-16,2-1-10 0,1-4 2 0,1-5 0 15,-4 12 0-15,2-3-8 0,0 0 2 0,2-2-2 16,0-2 1-16,0 2-9 0,0 1 0 0,0 1 0 0,-2-2 1 15,2 2-6-15,0-4 2 0,-2 2 0 0,0 1 0 0,2-2-3 0,0 2-1 0,0 1 0 16,0 1 1-16,0-5-2 16,0 2 1-16,2-1-1 0</inkml:trace>
  <inkml:trace contextRef="#ctx0" brushRef="#br0" timeOffset="5361.38">28309 6208 1683 0,'-2'8'0'0,"2"-8"0"0,-4 21 0 0,4-21 28 0,-4 5 0 0,4-5 0 0,6 12 1 0,-6-12 10 0,7 23 1 16,-7-23-1-16,10 22 0 0,-10-22-20 0,3 18 0 15,-3-18 0-15,4 19 2 0,-4-19-18 0,4 15 2 0,-4-15-2 16,4 17 1-16,-4-17-4 0,0 18 0 0,0-18 0 16,0 15 2-16,0-15-2 0,0 12 0 0,0-12 0 15,5 21 0-15,-5-21-2 0,6 33 1 0,-6-33 0 16,7 26 0-16,-7-26-1 0,8 28 0 0,-8-28-1 15,5 22 1-15,-5-22 0 0,4 19 0 0,-4-19-1 16,0 18 2-16,0-18-1 0,-4 19 1 0,4-19-1 16,-4 20 0-16,4-20 1 0,0 26 1 0,0-26-1 15,-3 25 1-15,3-25 0 0,-8 24 0 0,8-24 0 0,-3 21 0 16,3-21 0-16,-2 20 0 0,2-20 0 0,0 21 0 16,0-21 0-16,0 17 0 0,0-17 0 0,-2 21 0 0,2-21 0 15,-4 24 0-15,4-24 0 0,0 21 0 0,0-21 0 16,-4 16 0-16,4-16 0 0,0 10 0 0,0-10 1 15,0 11 0-15,0-11 1 0,0 10-1 0,0-10 2 0,6 10 2 16,-6-10-2-16,6 14 1 0,-6-14 2 0,3 11 0 16,-3-11-1-16,4 17 1 0,-4-17-2 0,4 15 2 15,-4-15 0-15,7 19-1 0,-7-19-4 0,8 21 2 16,-8-21-1-16</inkml:trace>
  <inkml:trace contextRef="#ctx0" brushRef="#br0" timeOffset="5733.35">28625 7343 1067 0,'2'3'0'0,"-2"-3"0"0,-4 2 0 0,4-2 18 0,-9 3 1 0,9-3-1 0,-9 4 1 0,9-4 9 0,5 3 0 0,-5-3 0 16,4 2 0-16,-4-2-25 0,4 0 1 0,-4 0-1 0,0 0 0 0,0 0-4 0,0 0 1 15,0 0 0-15,0 0 0 0,0 0-5 16,0 0-1-16,0 0 0 0,0 0 1 0,0 0-7 0,0 0 0 16,0 0 1-16,0 0 0 0,0 0 0 0,0 0-1 15,0 0 1-15,0 0 1 0,0 0 2 0,0 0 2 16,0 0-2-16,0 0 1 0,0 0 2 0,0 7 2 15,0-7-1-15,0 3 0 0,0-3 2 0,-4 6 1 16,4-6-1 0,-4 3 0-16,4-3 1 0,-5 5 1 0,5-5-1 0,-8 4 1 0,8-4-1 0,-7 3 0 0,7-3 0 15</inkml:trace>
  <inkml:trace contextRef="#ctx0" brushRef="#br0" timeOffset="6169.29">28528 7253 665 0,'2'-2'0'0,"-2"2"0"16,2 2 0-16,-2-2 4 0,-4 7 1 0,4-7-1 16,-1-4 1-16,1 4 6 0,5 0 1 0,-5 0 0 0,6-3 0 0,-6 3 2 0,3 0-1 0,-3 0 0 31,4 0 1-31,-4 0-3 0,4 0 1 0,-4 0 1 16,2 0-1-16,-2 0 3 0,0 0-1 0,0 0 1 0,-2 0 1 15,2 0 3-15,-4 0 0 0,4 0 0 0,0 0 0 0,0 0 6 0,-2 3-1 0,2-3 1 16,-2 5 0-16,2-5 3 0,-3 7 0 15,3-7 0 1,-6 18 0-16,6-18-2 0,-5 24 1 0,5-24-2 16,-4 24 2-16,4-24-1 0,-4 33 1 0,4-33 0 0,-4 22 0 15,4-22-2-15,-3 20-1 0,3-20 1 0,-2 20 0 16,2-20-4-16,4 21 2 0,-4-21-2 0,1 21 1 0,-1-21 2 16,0 21-1-16,0-21 1 0,0 17 1 0,0-17-4 15,0 19 0-15,0-19 1 0,6 16-1 16,-6-16 0-16,6 17 1 0,-6-17-1 0,9 14 1 0,-9-14-4 15,13 19 1-15,-13-19 0 0</inkml:trace>
  <inkml:trace contextRef="#ctx0" brushRef="#br0" timeOffset="6595.84">28553 8049 1318 0,'2'0'0'0,"-2"0"0"0,-2 5 0 0,2-5 28 0,-8 7 0 0,8-7 0 0,-2 3 0 0,2-3 0 0,-2 6 2 16,2-6-2-16,0 7 1 0,0-7-12 0,0 8 1 0,0-8 0 0,0 5-1 0,0-5-12 0,6 12 1 0,-6-12-1 0,4 20 1 0,-4-20-4 0,-4 25 0 0,4-25 1 0,-4 28-1 16,4-28-1-16,-5 31 0 0,1-12 0 0,-2-3 1 15,1 1-1-15,-3-3 2 0,3 2-1 0,1-1 0 16,2 3 0-16,-2-6 2 0,1 0-1 0,1-2 1 0,0 1-1 0,-2-6 1 16,4-5 1-16,-3 12-1 0,-1-4 5 0,2 1 1 15,0-2-1-15,0-2 2 0,2-5 2 0,2 9 2 16,-2-9-1-16,6 7 1 0,-6-7 3 0,0 14 0 15,0-4 0-15,-2 0 0 0,0 3 3 0,0-1 1 0,0 3 1 16,0 1-1-16,2 1-2 0,2-5 2 0,0 0-1 16,-2-1 0-16,0-1-1 0,0-1 0 0,0-2 0 15,0 0 0-15,2 0-4 0,2-2 0 0,-1 3-1 16</inkml:trace>
  <inkml:trace contextRef="#ctx0" brushRef="#br0" timeOffset="17039.14">28623 8869 690 0,'-1'2'0'0,"1"-2"0"0,0 2 0 0,0-2 2 0,-2-7 1 0,2 7 0 0,0-4 0 0,0 4 8 0,0-3 0 0,0 3 1 0,0-2-1 16,0 2 15-16,0 0 1 0,0 0-2 0,0 0 2 15,0 0-11-15,0 0 0 0,0 0-1 0,0 0 1 0,0 0-4 16,0-5 1-16,0 5-1 16,0-4 0-16,0 4 2 0,0 0-1 0,0 0 1 15,0 0-1-15,0 0 11 0,0 0 1 0,0 0-1 16,0 0 1-16,0 0 6 0,0 0 2 0,0 0-1 0,0 0 1 0,0 0 13 0,0 0 1 16,0 0 0-16,-2 0 0 0,2 0-3 15,-2 0 0-15,2 0 0 0,-4 0 1 16,4 0-3-16,-5 4 1 0,5-4 0 0,-8 7-1 0,8-7 0 0,-7 7-1 15,7-7 1-15,-6 7-1 0,6-7-5 0,0 8 0 16,0-8 0-16,-4 4 1 16,4-4-3-16,-1 5-1 0,1-5 1 0,0 2 1 0,0-2-5 0,-2 7 0 15,2-7 1-15,0 3-1 0,0-3-4 0,0 9 1 16,0-9 0-16,0 3 0 0,0-3-3 0,0 9 1 0,0-9 0 16,0 5-1-16,0-5-2 0,0 7-1 0,0-7 0 15,5 9 2 1,-5-9-5-16,2 5 1 0,-2-5-1 0,-2 8 1 0,2-8-3 15,-3 19 0-15,3-19 1 0,-2 26 0 0,2-26-3 0,0 33-1 0,0-15 0 16,0-3 2-16,0 1-4 0,0-2 2 0,0 1-1 16,0-6 0-16,2-1 0 0,1 1 0 15,1 1 0-15,-2-4 1 0,0 1-3 0,-2 1 0 0,0 1 0 0,0 3 0 16,-2 2-2-16,0 5 1 0,0-2-1 0,0 2 1 0,2 2-3 16,0 1 2-16,0-1-1 0,0-3 1 0,0-3-3 15,0 1 2-15,2-8-1 0,2 1 0 16,-4-9-1-16,6 9 1 0,-6-9-2 0</inkml:trace>
  <inkml:trace contextRef="#ctx0" brushRef="#br0" timeOffset="17748.16">28627 9696 1431 0,'2'2'0'0,"-2"-2"0"0,-2 0 0 0,2 0 62 0,-5-3 0 0,5 3 0 0,-4-4-1 0,4 4 21 0,-2 0 0 0,2 0 0 0,0 0 0 0,0 0-66 0,0 0 1 0,0 0-2 15,0 0 2-15,0 0-16 0,0 0 1 0,0 0 0 16,0 0 0-16,0 0-3 0,0 0 1 16,0 0 0-16,0 0 0 0,0 0-3 0,0 0 2 0,0 0-1 15,6 5 1-15,-6-5 0 0,5 7 0 0,-5-7 0 16,4 4-1-16,-4-4 2 0,4 1 0 0,-4-1 0 16,1 4 0-16,-1-4 3 0,-1 9-1 0,1-9 0 15,-4 15 2-15,4-15 6 0,-4 9 0 0,4-9 0 0,-4 15 0 16,4-15 7-16,0 12 1 0,0-12 0 15,0 20 0-15,0-20 4 0,0 19 2 0,0-19-2 0,2 20 2 16,-2-20 0-16,8 25 2 0,-8-25-1 0,3 24 1 16,-3-24-3-16,-5 22 2 0,5-22 0 0,-4 28-1 15,4-28 0-15,-5 24-1 0,5-24 1 0,-6 21 1 0,6-21-4 16,-4 14 0-16,4-14 1 0,-3 10-1 0,3-10-3 16,1 7 0-16,-1-7 0 0,6 7 1 0,-6-7-4 15,0 16-1-15,0-16 1 0,0 17 0 0,0-17-2 0,0 17-1 16,0-17 0-16,6 19 2 0,-6-19-3 0,5 21 0 15,-5-21 1-15,4 21-1 0,-4-21-1 0,-2 21 0 16,2-21 0-16,-4 15 1 0,4-15-3 0,0 17 1 16,0-17 0-16,0 18 0 0,0-18-3 15,0 17 0-15,0-17 1 0,-2 16 0 0,2-16-4 0,-3 15 2 0,3-15-1 16,0 9 1-16,0-9-3 0,0 12 0 16,0-12 0-16</inkml:trace>
  <inkml:trace contextRef="#ctx0" brushRef="#br0" timeOffset="18353.88">28700 10678 1545 0,'0'-2'0'0,"0"2"0"0,-2-2 0 0,2 2 42 0,-2-2 1 0,2 2 0 0,2-3 0 0,-2 3-3 0,7 0 0 15,-7 0 1-15,4-2-1 16,-4 2-27-16,4 2 1 0,-4-2-1 0,4 3 2 0,-4-3-15 0,3-3 1 0,-3 3-1 16,4 0 1-16,-4 0-2 0,4 0 1 0,-4 0-1 15,4 0 1-15,-4 0-2 16,0 3 1-16,0-3-1 0,0 6 1 0,0-6-1 0,0 3 1 0,0-3 0 16,0 3 0-16,0-3 0 0,0 4 1 0,0-4 0 0,0 5 0 0,0-5 1 15,0 5 1-15,0-5-1 0,-2 7 1 16,2-7 8-16,-4 12 2 0,4-12-1 0,0 12 0 0,0-12 9 15,0 11 2-15,0-11-1 0,0 10 0 0,0-10 6 16,0 11 1-16,0-11 0 0,0 8 0 0,0-8-2 0,-2 7 1 16,2-7-1-16,0 18 1 0,0-18-2 0,0 34-1 15,-2-13 1-15,0-2 1 16,-1 3-3-16,-1 4 1 0,0-5-1 16,0-2 1-16,4-3-5 0,2-1 1 0,0 1-1 15,-2-4 2-15,-2-3-5 0,2-2 1 16,0 1 0-16,0 3 1 0,0 1-2 0,0 0-1 0,0 0 1 0,0 4 0 0,0-3-4 0,0 3 2 0,0 1-1 15,0-1 1-15,0 5-4 0,2-2 0 0,2 1 0 16,-2-1 1-16,0 0-3 16,-1-3 1-16,3 0 0 0,0-3 0 0,0-2-1 0,-2-4 1 0,-2-7-1 15,7 12 1-15,-7-12-4 0,7 5 2 0,-7-5 0 0</inkml:trace>
  <inkml:trace contextRef="#ctx0" brushRef="#br0" timeOffset="46299.06">25363 10795 389 0,'0'-1'0'0,"0"1"0"0,0 0 0 0,0 0 1 0,0-4 1 0,0 4 1 0,0-2-1 0,0 2 7 0,0-3 1 0,0 3-1 16,0 0 1-16,0 0 12 0,0 0 2 0,0 0-2 16,0 0 2-16,0 0-1 0,0 0 1 0,0 0 0 15,0 0 0-15,0 0-5 0,0 0 0 0,0 0 1 16,0 0-1-16,0 0-5 0,0 0 2 0,0 0 0 0,0 0-1 15,0 0-1-15,0 0 0 0,0 0 1 0,-2 3 0 16,2-3 10-16,0 4 2 0,0-4 0 0,0 3 0 0,0-3 7 16,-2 5 0-16,2-5-1 15,0 0 1-15,0 0 0 0,0 0-1 0,0 0 1 0,0 0 0 0,0 0-2 16,0 0 2-16,0 0-1 0,0 0 1 0,0 0-3 16,0 0 2-16,0 0 0 0,0 0-1 0,0 0-3 15,-2 0 2-15,2 0-2 0,-2 0 1 0,2 0 3 0,0 0-1 16,0 0 1-16,0 0-1 15,0 0 2-15,0 0 0 0,0 0-1 0,0 0 2 0,0 0-5 16,0 6 2-16,0-6-2 0,0 5 1 0,0-5-1 16,0 3-1-16,0-3 0 0,0 4 0 0,0-4-5 0,0 8 0 0,0-8 1 15,6 12 0-15,-6-12-3 0,2 11 2 0,-2-11-2 16,0 7 2-16,0-7-4 0,0 7 1 0,0-7 1 16,0 3-1-16,0-3-3 0,-2 9 0 0,2-9 0 15,0 7 0-15,0-7-2 0,-4 19 0 0,4-19 0 16,0 19 1-16,0-19-4 0,-4 17 1 0,4-17-1 15,0 17 1-15,0-17-4 0,-1 13 1 16,1-13-1-16,-2 10 1 0,2-10-2 0,-4 7 0 16,4-7 0-16,-4 7 0 0,4-7-1 0,-3 7 1 15,3-7-1-15,0 7 1 0,0-7-3 0,-2 15 0 16,2-15 1-16,0 21 0 0,0-21-2 0,2 19 1 0,-2-19 0 0,7 19-1 0,-7-19 0 16,4 17 0-16,-4-17 1 0,5 18 0 0,-5-18-3 15,8 17 1-15,-8-17 1 0,7 12-1 16,-7-12 0-16,4 12-1 0,-4-12 0 0</inkml:trace>
  <inkml:trace contextRef="#ctx0" brushRef="#br0" timeOffset="46874.07">25322 11439 1080 0,'2'2'0'0,"-2"-2"0"0,1 12 0 0,-1-12 87 0,0 5 0 0,0-5 0 0,0 7 0 0,0-7-33 0,2 5 1 0,-2-5-1 15,8 7 1-15,-8-7-40 0,0 4 2 0,0-4-1 0,0 5 1 16,0-5-15-16,-2 5 0 0,2-5 1 0,-4 7-1 16,4-7-2-16,-4 5 0 0,4-5 0 0,-3 7 0 15,3-7 0-15,-6 12 0 0,6-12 0 0,-4 12 0 16,4-12 0-16,-5 11 1 0,5-11-1 0,-2 8 1 15,2-8 1-15,-4 7 1 0,4-7-1 0,-3 5 0 16,3-5 7-16,0 7 0 0,0-7 0 0,-4 5 1 0,4-5 8 16,0 7 0-16,0-7 0 0,-4 9 0 0,4-9 9 15,0 12 0-15,0-12 0 0,-4 11 0 0,4-11-2 16,-3 13 2-16,3-13-1 0,0 12 1 0,0-12-4 0,-4 11 0 16,4-11 1-16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5:28:12.06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24383 7372 112 0,'-2'0'0'0,"2"0"0"0,0-2 0 0,0 2-1 0,0-3-1 0,0 3 1 0</inkml:trace>
  <inkml:trace contextRef="#ctx0" brushRef="#br0" timeOffset="10526.12">25985 3894 766 0,'0'3'0'0,"0"-3"0"0,2 7 0 0,-2-7 123 0,7 9 1 0,-7-9-1 0,4 12 1 0,-4-12-84 15,4 5 2-15,-4-5-2 0</inkml:trace>
  <inkml:trace contextRef="#ctx0" brushRef="#br0" timeOffset="34179.79">24366 7381 288 0,'2'0'0'0,"-2"0"0"0,2 0 0 0,-2 0 0 0,0-2 1 0,0 2-1 0,0-3 1 0,0 3 3 0,0 0 0 0,0 0-1 0,0 3 2 16,0-3 2-16,0 0 0 0,0 0 1 0,0 0 0 15,0 0 5-15,3 0 0 0,-3 0 0 16,4 0 1-16,-4 0-4 0,4-3 0 0,-4 3 0 0,-2 0 1 0,2 0 1 15,0 0-1-15,0 0 0 0,-2 0 0 0,2 0 3 16,0 0-1-16,0 0 1 0,-2 0-1 16,2 0-2-16,-2 0 2 0,2 0-1 0,-3 0 0 15,3 0 10-15,-6 0-1 0,6 0 0 0,-7 0 2 0,7 0 11 0,-12 0 0 16,12 0 1-16,-11 0 0 0,11 0-1 16,-9 0-1-16,9 0 1 0,-4 0 1 0,4 0-2 0,-5 0 1 15,5 0 0-15,-2 0 0 0,2 0-6 0,-4-6 2 16,4 6-2-16,-4-6 1 0,4 6-6 0,2-16 1 0,-2 16 0 15,8-14 0-15,-8 14-2 0,7-19-1 0,-7 19 0 16,6-10 1 0,-6 10-3-16,1-4 0 0,-1 4 0 0,0-7 1 0,0 7-3 0,6-5 0 0,-6 5 0 15,8-7 0 1,-8 7-1-16,7-2 0 0,-7 2 0 0,7 0 0 16,-7 0-2-16,8-3-1 0,-8 3 1 0,7 0-1 0,-7 0-1 15,10 0 0-15,-10 0-1 0,15 7 1 0,-15-7 0 16,14 9 0-16,-14-9 0 0,15 10 1 0,-15-10-3 0,19 16 1 15,-19-16 0-15,11 15 0 0,-11-15-4 0,6 12 1 16,-6-12-1-16,2 9 1 0,-2-9-3 0,-2 5 2 0,2-5-1 0,-4 7 0 0,4-7 0 16,-4 5 0-16,4-5-1 0,-3 4 1 0,3-4-3 15,-8 3 0-15,8-3 1 0,-7 0 0 0,7 0 1 0,-8 0 0 16,8 0 0-16,-7 0 1 16,7 0-2-16,-8-3 1 0,8 3-1 0,-2 0 2 15,2 0-1-15,-1-4 1 0,1 4-1 0,-4-3 2 0,4 3 0 16,-4-2 0-16,4 2-1 0,-4-3 1 0,4 3 1 15,-3-9 1-15,3 9-1 0,0-12 1 0,0 12-2 0,0-14 0 0,0 14 1 32,2-14 0-32,-2 14 1 0,7-10 0 0,-7 10 0 15,7-11 1-15,-7 11-2 0,8-8 0 0,-8 8 0 0,7-11 1 0,-7 11-4 0,8-3 2 0,-8 3-1 32,13 0 0-32,-13 0-2 0,20 0-1 0,-20 0 0 15,21 0 1-15,-21 0-3 0,22 3 1 0,-22-3 0 16,23 14 1-16,-23-14-2 0,22 16 0 0,-22-16 0 15,17 20 0-15,-17-20-1 0,5 18 1 0,-5-18-1 0,4 17 1 16,-4-17-1-16,2 19 0 0,-2-19 0 0,-4 17 0 16,4-17 0-16,-7 16 0 0,7-16 0 0,-19 17 0 15,19-17 0-15,-33 9 0 0,33-9 0 0,-32 7 0 16,32-7 0-16,-21 5 0 0,21-5 0 0,-18-3 0 16,18 3 0-16,-17-6 0 0,17 6 0 0,-13-8 0 0,13 8 3 15,-15-19 0-15,15 19 0 0,-9-26 1 0,9 26 4 16,-4-33-1-16,4 14 1 0,2 2 0 0,2-1 3 0,1-1 2 15,3 2-1-15,1 3 0 0,0 4 2 0,1 1-1 16,1 4 1-16,-2-4-1 0,-1 6 1 0,-1-2 0 16,0 3 0-16,1 0 0 0,1-1-1 0,2 3-1 15,1 0 0-15,-1 0 2 0,0 3-3 0,0 1 0 16,0 1 1-16,0 3-1 0,-1 4-2 0,-1 4 0 16,0 1 0-16,-3 1 1 0,-2-3-2 0,-2 6 0 0,-2-5-1 15,-4 1 1-15,-4-3-2 0,-1 0-1 0,-4-1 1 16,-6 0 1-16,-3-5-5 0,-4 4 0 0,0-5 1 15,2 2 0-15,3 0-3 0,1-8 0 0,-1 1 0 16,3-2 1-16,3-2-1 0,0 1 0 0,2-3 0 16,0-1 0-16,1-2 0 0,5 2 0 0,1-7 0 15,-1 0 0-15,-4-4 0 0,-2-1 0 0,3-4 0 16,7 2 1-16,6 0-1 0,3 0 1 0,3 3-1 0,2 2 1 16,3-1 1-16,0 3-1 0,1 0 0 0,-2 1 1 15,0 1 0-15,0 5 0 0,2-2 1 0,2 5 0 16,4-2-1-16,-1 3 2 0,-1-1-1 0,-4 4 0 15,-4-1-1-15,-2 3 0 0,-1-2 0 0,-3 1 0 16,-5-3-2-16,11 9 0 0,-7-2 0 0,-2 0 1 0,0 0-1 16,0-1 0-16,-2-6 0 0,-6 13 0 0,-1-1-1 0,-3-4 0 15,-10 13 0-15,1-5 0 0,1 1-2 0,-1 0 0 16,12-10 0-16,-3-3 1 16,3 1-2-16,-1-2 1 0,8-3 0 0,-7 6-1 0,7-6 2 0,-8 3 1 15,8-3-1-15,-7 0 1 0,7 0-1 0,-4-3 2 0,4 3 0 16,-5-13 0-16,5 5 0 0,1-1 0 0,3-10 0 15,4 5 0-15,1 2 0 0,2-3 2 0,-5 9-2 16,-1-1 1-16,-5 7 1 0,12-8 0 0,-12 8 0 16,11-5 1-16,-11 5 0 0,11-4 0 0,-11 4 1 15,11 0-1-15,-11 0-1 0,11 0 2 0,-1 4-1 16,-1-1 0-16,0 6-1 0,-1-4 0 0,-3 4-1 16,1-1 1-16,-2 3-1 0,-3-3 0 0,-1 1 1 15,-1 0-1-15,-1-1 0 0,0-1 0 0,-4 5 0 0,-1-1 0 16,-3-1-1-16,-1 2 1 15,0-3 0-15,0-4 0 0,-2 2 1 0,0-7-1 0,5 0 0 0,1 0 1 16,-1 0 0-16,3 0 1 0,-4-9-1 16,1 1 1-16,3-3-1 0,-1-3 2 0,0 2-1 15,4-5 1-15,1 3-2 0,1 0 1 0,1 6-1 0,1 4 2 16,0-5-2-16,2 4 1 0,-4 5 1 0,7-7-1 16,-7 7-2-16,8-7 1 15,-8 7 0-15,9-1 0 0,-9 1-1 0,11-4 1 0,-1 4-1 0,-1 0 2 16,0 4-3-16,1-3 1 0,-3 3-1 0,1-1 1 0,-1 1-1 15,-1-1 0-15,-6-3 0 0,7 14 0 0,-5-10-1 0,-2 4 1 16,-4 6-1-16,-1 2 1 0,-5-1-4 16,-3-3 2-16,0 0 0 0,-2-1-1 0,0-3 1 0,0-1 0 15,15-7 0-15,-11 4 0 0,11-4 0 0,-11 3 2 0,11-3-1 16,-7 6 1-16,7-6 0 0,-8 0 0 16,8 0 0-16,-7 0 0 0,7 0 0 0,-4 0 0 0,4 0 0 15</inkml:trace>
  <inkml:trace contextRef="#ctx0" brushRef="#br0" timeOffset="37842.87">23000 3754 653 0,'2'3'0'0,"-2"-3"0"0,2-3 0 0,-2 3 6 0,0-6 1 0,0 6 0 0,5-3 0 0,-5 3 23 0,2 3 1 0,-2-3 1 15,0 6-1 1,0-6 16-16,0 3 1 0,0-3 1 0,2 12-1 0,-2-12-13 0,6 21 1 0,-6-21-2 0,2 24 2 0,-2-24-14 31,0 21 0-31,0-21 1 0,0 15-1 0,0-15-2 16,0 14 0-16,0-14 1 0,0 9-1 0,0-9-2 15,1 10 1-15,-1-10-1 0,6 18 1 0,-6-18-1 0,0 20 0 16,0-20 0-16,-4 21 0 16,4-21 3-16,-3 33 0 0,-1-16 1 0,4 2-1 0,-2-1 6 0,-2-1 0 15,1 2 0-15,-1-2 1 0,0-3 8 0,0 2 0 16,3-4 0-16,1 0 0 0,1 0 2 0,1 0 1 15,0 0 0-15,-2-1 1 0,0 4-6 0,0 1 2 16,0-2 0-16,0 1 0 0,0-3-5 0,0 2 1 0,0 2-1 16,-2-4 2-16,-1 2-6 0,-1 1 0 0,2 1 0 15,0 1 1-15,0-5-6 0,0 4 2 0,2-2-2 16,0-2 2-16,0 0-4 0,0 0 1 0,-2 0 1 16,1-3-1-16,-1 0-4 0,0-1 1 0,2 1 0 15,0 1 0-15,0-1-3 0,0 3 1 0,0-3 0 16,0-1 1-16,0 1-5 0,0 3 0 0,0-3 1 0,0-1-1 15,0 3-2-15,0-1 1 0,0 1 0 0,0-1 1 0,2 0-2 16,1-1 0-16,1 3 0 0,-2 2 0 0,0 2-2 16,0-1 1-16,0 2-1 0,0-4 1 0,-1 0-3 15,-1 3 2-15,0-4 0 0,0 0 0 0,0 0-2 16,-1 0 0-16,1 2 1 0,0 2 0 0,0-4-2 16,0 0 1-16,0 5 0 0,-2-3 0 0,2 2 0 15,0-4 0-15,-2 0-1 0,0 4 1 0,-2 3-2 16,0 0 1-16,3-2-1 0,1 0 1 0,1 2-2 0,1 2 1 15,-2-5-1-15,0 1 1 0,0 4 0 0,-2-4-1 16,2 0 0-16,2-1 1 0,0-1-1 0,0-1 1 16,0 2-1-16,0-4 1 0,0 5-1 0,0 1 0 0,-1 1 0 15,3-6 1-15,2 3-2 0,1 0 0 0,-3 1 1 16,0-1 0-16,-1 1-1 0,-1-2 2 0,2 3-2 16,0-6 1-16,-2 0-1 0,-1 0 1 0,3 2-1 15,2 1 0-15,3 3-1 0,0 1 0 16,1-2 0-16,-1-1 2 0,2 1-2 0,0 0 1 0,-1 1-1 15,-3 1 1-15,-1-2 0 0,-1-1 0 0,3 1 0 0,-1-2 0 16,1 3-1-16,-1-1 2 0,-1-1-2 16,-1-1 1-16,1-1 0 0,-2-2 2 0,-1 4-2 15,3-2 1-15,1 5-1 0,1-6 1 0,-3 5-1 0,1 1 1 16,1-4 1-16,3 3-1 0,-1-3 0 0,-1 3 1 0,-3-1-2 16,1-2 0-16,1-1 1 0,1 2 0 0,-1-2-2 15,1-2 1-15,-1 3-1 0,-1-3 2 0,1 2-2 16,0-2 1-16,1 4-1 0,-1 0 1 0,3-3 0 0,1 3-1 15,-2 0 0-15,0 1 1 0,1-3-1 0,-1 1 0 16,0-3 0-16,1 1 2 16,-1-1-2-16,0-4 0 0,1 4 0 0,-1-3 0 0,0 3-1 0,-1-3 1 15,-1 3-1-15,1 0 1 0,-1 0-1 0,1-1 1 0,1-1-1 16,0 2 2-16,1-2-2 16,-1 6 1-16,0-4 0 0,-1-3 0 15,1 3 0-15,2-5 0 0,0 7 0 0,-1-2 2 0,-1 3-2 0,0-4 1 0,1 1 0 16,-1 0 0-16,2-2 1 0,0-1-1 15,0 0 0-15,-1-1 2 0,-3 1-2 16,-1 0 1-16,1-1 0 0,1-1 1 0,-3 2-2 0,1-4 0 0,1 2 1 16,1 2 0-16,-1-2-1 0,1 3 0 0,1 0 1 15,2-1-1-15,0 3-1 0,1-3 1 0,-3-1 1 0,-2 1-1 16,-1 0-1-16,-2-2 1 0,-4-7-1 16,7 12 2-16,-3-7-2 0,-2 2 0 0,1-2 0 0,3 2 1 0,1 2-2 15,3-1 1 1,-1 1 0-16,-1 0 1 0,-3-3-2 0,1 3 1 0,-1-4-1 0,1 2 1 0,-1 2-1 15,-1-4 1-15,0 2-1 0,0 2 1 0,1-4-1 16,3 2 0-16,-1 1 0 0,-3-2 1 0,0 1-1 16,-1 1 0-16,3-1 0 0,1 3 1 0,3 1-1 15,1-1 0-15,-11-10 0 0,7 9 0 0,-7-9 0 16,8 10 0-16,-8-10 0 0,7 11 1 16,-7-11-1-16,10 10 0 0,-10-10 0 15,11 9 1-15,-4-4-1 0,1 2 0 0,3 1 0 0,-2 1 2 0,2 0-2 0,0-1 0 16,-5-1 0-16,2-3 1 0,-3 4-1 0,1-4 0 15,-6-4 0-15,9 10 1 0,-9-10-1 0,9 11 1 0,1-3-1 16,-1 1 1-16,2 0-1 0,2-1 1 0,-3-1-1 16,-1 2 1-16,0-4-1 0,-1 2 1 15,-1-4-1-15,1 3 2 16,-1-1-2-16,0 2 1 0,1-4-1 0,-1 2 1 0,1 2-1 0,-1-1 1 16,1 2-1-16,-1-3 1 0,1 2-1 0,-3 2 0 15,3-4 0-15,-1 2 1 16,1 0-1-16,-1 0 0 0,0 0 0 0,-1-2 1 15,1 2-1-15,-1-4 0 0,-6-3 0 0,8 9 1 16,-8-9-1-16,7 5 0 0,-7-5 0 0,9 7 2 0,-9-7-2 16,8 9 0-16,-1-6 0 0,-1 2 1 15,1 1-1-15,-1 1 0 0,-6-7 0 0,11 8 0 16,-11-8 0-16,11 12 0 0,-3-6 0 0,-1 0 0 0,1 3 0 0,-1-5 0 16,-1 4 0-16,-1-3 0 0,-1 2 0 0,0 2 0 15,1-4 0-15,1 2 0 0,-1 2 0 0,1-2 0 16,3 3 0-16,1 0 0 0,-1 1 0 0,2-1 0 15,-2-1 0-15,-1 0 0 0,-1-1 0 0,-1 1 0 16,0-1 0-16,-3 1 0 0,3 2 0 0,-2-3 0 16,1 1 0-16,1 3 0 0,-1-3 0 0,3 3 0 15,-3-4 0-15,-1 4 0 0,2-3 0 0,-3 2 0 0,1-1 0 16,0 0 1-16,1 1-1 0,1-1 1 0,2 4-1 16,-1 1 1-16,0-2-1 0,1 0 1 0,-3-4 0 15,1 1 0-15,0-1-1 0,1 1 2 0,2 6-2 16,-1 0 1-16,-1-4-1 0,-1 5 1 0,-2-8-1 15,-1 1 1-15,1 0-1 0,0 3 1 0,1 4-1 16,1-2 1-16,0 1-1 0,-1 1 1 0,-3-10-1 0,0 2 1 16,0 1-1-16,0 1 2 0,-1-3-2 15,1 4 1-15,0-3-1 0,0 3 0 0,0 2 0 0,0 2 1 16,2-1-1-16,-1-3 0 0,1 2 0 16,-2 2 1-16,0-4-1 0,0 2 0 0,-1-6 0 0,1 1 1 15,-2 1-1-15,0-1 0 0,2 8 0 0,-2 1 1 0,0 1-1 16,0-4 0-16,0 4 0 0,0 0 1 0,0-3-1 15,0 3 0-15,0-3 0 0,0-1 1 0,0-1-1 0,0 2 0 16,0-1 0-16,-2-1 1 0,0 2-1 0,1 1 0 16,-1 0 0-16,0-1 2 0,0 1-2 0,0-1 1 15,0-1-1-15,0 2 1 0,1-1-1 16,-1-2 1-16,0 1-1 0,0 3 1 0,0-1-1 0,0 2 1 0,2-2-1 16,0 2 1-16,0 0-1 0,2 1 1 0,0-3 1 15,-2-2-1-15,0 1-1 0,0 1 1 0,0-3-1 16,0 2 1-16,0-1-1 0,0-3 1 0,0 6-1 15,-2-1 1-15,0-1-1 0,0 4 1 0,0-2-1 16,-1 1 1-16,-1-2-1 0,0 0 2 0,2-8-2 16,1 1 1-16,-1 1-1 0,0-1 1 0,-2 11-1 15,0 0 1-15,1-4-1 0,-1 2 1 0,0 0-1 0,1 0 1 16,-1-3-1-16,0 1 0 0,0-3 0 0,1 1 1 16,-1 1-1-16,0 1 0 0,0-1 0 15,1 1 1-15,-1 0-1 0,2 1 0 0,-2-3 0 0,1 1 2 16,-1-1-2-16,0-1 0 0,0 0 0 0,1 0 0 0,1 0 0 15,0 1 0-15,-2 3 0 0,1-3 0 0,-1 6 0 16,-2-4 0-16,3 1 0 0,-1 1 0 16,0 1 0-16,0 1 0 0,1 3 0 0,-3-1 1 15,0 1-1-15,-1 0 0 0,1-6 0 0,3 2 1 0,1 1-1 0,0-2 0 16,0 2 0-16,0 0 1 0,-2 0-1 0,1-1 0 16,-1-2 0-16,0 1 1 0,1 0-1 0,-1 0 0 15,0 2 0-15,0-4 1 0,1 2-1 16,-1 2 0-16,0-1 0 0,0 3 1 0,1-1-1 0,-1 1 0 15,-3 6 0-15,-1 2 1 0,1 2-1 0,-3 0 2 0,5-12-2 16,-1 0 1-16,1 0-1 0,-1-1 1 0,2-2-1 16,1 1 1-16,1 0-1 0,0 0 1 0,0-2-1 15,0-1 1-15,0-3-1 0,0 3 1 0,1 3-1 16,-1-2 1-16,0 4-1 0,0-4 0 0,0 8 0 16,0-5 1-16,-2 5-1 0,1-5 2 15,1-11-2-15,0 0 1 0,0-1-1 16,0 1 1-16,2-9-1 0,0 10 1 0,0-10-1 0,0 11 1 0,0-11-1 0,0 7 1 15,0-7-1-15,4 7 1 0,-4-7-1 16,4 7 1-16,-4-7-1 0,3 5 2 0,-3-5-2 0,4 5 1 16,-4-5-1-16,4 2 0 0,-4-2 0 0,11 1 1 0,-3-1-1 15,1-1 1-15,10-5-1 16,-1-2 1-16,-1-1-1 0,-2-1 0 0,0-1 0 0,0-4 1 16,-2 1-1-16,-2-2 1 0,2-1-1 0,0 2 1 0,-2-6-1 0,0 2 2 15,0 0-2-15,1 0 1 0,1 1-1 0,0-2 0 16,0 2 0-16,-2 3 1 0,0-3-1 0,0 3 0 15,0 3 0-15,-1-4 0 0,-1 2 0 0,0 2 0 16,-3 4 0-16,0 1 0 0,-3 1 0 16,1-2 0-16,0 1 0 0,0 2 0 0,-1-4 0 0,1 2 0 0,-4 7 0 15,7-9 0-15,-7 9-1 0,6-12 1 0,-6 12 0 32,4-7 0-32,-4 7-1 0,3-7 1 0,-3 7 0 0,4-3 0 0,-4 3-2 0,4-3 2 0,-4 3 0 15,0-4 0 1,0 4-1-16,0 0 1 0,0 0 0 0,0 0 0 0,0 0-1 15,-2 2 1-15,-7 12 0 0,-1-2 0 0,3 3-1 16,0 4 1-16,-3 4 0 0,1-2 0 16,0 1 0-16,-1-1 0 0,3 0 0 0,-1-2 0 15,1 1 0-15,-1 1 0 0,1-3 0 0,0 1 0 0,-3 0 0 16,1 0 0-16,1-5 0 0,-1-2 0 0,0 0 0 16,0-2 0-16,-5 7 0 0,1-4 0 0,-1 2 0 15,-3 2 0-15,2-6 0 0,2 1 0 0,-2-2 0 16,2-1 0-16,13-9 0 0,-11 7 0 0,11-7 0 0,-12 5 0 15,12-5 0-15,-11 9 0 0,11-9 0 0,-11 5 0 16,11-5 0-16,-11 7 0 0,11-7 0 0,-11 2 0 16,3-1 0-16,1 1 0 0,7-2 0 0,-13 3 0 15,5-1 0-15,1-2 0 0,-1 0 0 0,1 0 0 16,7 0 0-16,-11-2 0 0,11 2 0 0,-11-3 0 0,3 0 0 16,1 1 1-16,-1-3-1 0,-1 1 0 0,-4-3 0 15,0 2 1-15,2-4-1 0,0 1 1 0,-4-6-1 16,2 0 2-16,1-2-2 0,1-1 1 0,-19-40-1 15</inkml:trace>
  <inkml:trace contextRef="#ctx0" brushRef="#br0" timeOffset="40528.58">26643 7379 841 0,'-2'0'0'0,"2"0"0"16,2 0 0-16,-2 0 7 0,2 0 0 0,-2 0-1 0,0 0 2 0,0 0 0 0,0-3 1 0,0 3-1 0,0-4 1 0,0 4-4 0,0-3 2 0,0 3-1 15,0-2 1-15,0 2 0 0,-4-9 1 0,4 9 0 16,-4-7 0-16,4 7-2 0,-4-8 0 0,4 8 1 16,-3-9 0-16,3 9-3 0,-4-7 2 0,4 7-1 15,-4-5 1-15,4 5 1 0,-3-7 0 0,3 7-1 16,-4-12 2-16,4 12 2 0,-8-10 1 0,8 10 0 15,-9-9 0-15,9 9 3 0,-11-4 1 0,11 4 0 16,-4-6 0-16,4 6 4 0,0-2 2 0,0 2-1 16,0-7 0-16,0 7 1 0,6-4 1 0,-6 4-1 0,13-1 1 15,-13 1-4-15,13-4 1 0,-13 4 0 0,17 0 1 16,-17 0-4-16,20 0 1 0,-20 0 0 16,17 7 1-16,-17-7-3 0,11 17 0 0,-11-17 1 15,11 14 0-15,-11-14-4 0,11 23 2 0,-11-23-1 16,6 22 0-16,-6-22 0 0,-2 18 0 0,2-18 1 0,-5 19-1 15,5-19 1-15,-8 12 0 0,8-12 1 0,-7 8-1 16,7-8 4-16,-13 13 1 0,13-13 1 0,-15 8-1 0,15-8 1 0,-17 4 0 16,17-4 0-16,-19 1 2 0,19-1-3 15,-13-5 1-15,13 5 0 0,-13-12 0 0,13 12-4 0,-9-17 1 16,9 17-2-16,-4-21 2 0,4 21-2 0,0-24 1 16,0 24-2-16,2-24 2 0,-2 24-5 0,13-18 0 0,-13 18 1 15,13-17 0-15,-13 17-1 0,11-12 1 0,-11 12 0 16,8-4 0-16,-8 4-3 0,3-5 1 0,-3 5-1 15,4-2 1-15,-4 2 0 0,4 4 0 0,-4-4 1 16,4 3 0-16,-4-3-3 0,3 7-1 16,-3-7 1-16,-1 14 0 0,1-14 0 0,-6 28 0 0,6-28 0 15,-15 29 0-15,15-29-1 0,-26 23 1 16,26-23 0-16,-28 15 0 0,28-15 1 0,-22 9 0 0,22-9 0 0,-23 7 1 16,23-7-3-16,-18 0 1 0,18 0-2 15,-21-4 2-15,21 4-2 0,-18-8-1 0,18 8 1 16,-12-21 0-16,12 21-2 0,0-21 1 0,0 21-1 15,0-27 1-15,0 27-2 0,2-26 1 0,-2 26 0 16,17-28 0-16,-17 28 0 0,32-24-1 0,-32 24 0 16,31-23 1-16,-31 23-1 0,26-12 2 0,-26 12-2 15,25-10 1-15,-25 10 2 0,18-2 0 0,-18 2-1 0,17 3 2 0,-17-3 0 0,11 6 0 16,-11-6-1-16,8 3 2 0,-8-3-2 0,3 9-1 16,-3-9 1-16,4 12 0 0,-4-12-1 0,0 21 1 15,0-21-1-15,-9 29 1 0,-1-12-3 0,-1 2 2 16,-2-3-1-16,0 1 1 0,0-6-2 0,0-1 1 15,0-1-1-15,0-4 0 0,0 2 1 0,0-4-1 0,0-1 0 16,2 1 1-16,1-3-2 0,1 0 0 0,-2-3 0 16,0-1 1-16,-2-2-2 0,-2-1 1 0,4-5 0 15,3-4 1-15,4-1-2 0,4-1 1 0,2-1 0 16,4 5 0-16,3-1 1 0,4-1-1 0,2 2 0 16,-2 2 0-16,0 4 1 15,0-1 0-15,0-1-1 0,0 1 2 0,0 4-2 16,-1 0 1-16,-1 3 1 0,-2 2-1 0,0 2-1 15,-1 3 2-15,1-2-2 0,2-1 1 0,2 5-2 0,2 5 0 0,-4 0 1 16,-1 0 0-16,-3 2-2 0,-3 2 1 0,-2-2-1 0,0 5 1 0,-2-6-1 16,-2 3 1-16,-2 0-1 0,-1 1 1 0,-3-5-1 15,1 0 0-15,-1 0 0 16,-1-3 1-16,1 0-1 0,3-6 0 0,-3 2 0 0,-3 0 0 0,0-1 0 16,0-1 0-16,0-3 0 15,-1 0 0-15,1 0 0 0,0-3 0 0,4-1 0 0,1-1 0 0,2-3 0 0,2-1 0 16,1-3 0-16,-1-4 2 0,2 1-2 15,2-3 1 1,3 4-1-16,3-1 1 0,-1 6-1 0,1 1 1 16,-3 1 0-16,1 1 0 0,-6 6 0 0,5 0 0 0,-5 0 1 15,8 0-1-15,-8 0 1 0,7 0 0 16,-7 0 0-16,8 0 1 0,-8 0-2 0,5 4 0 0,-5-4 0 16</inkml:trace>
  <inkml:trace contextRef="#ctx0" brushRef="#br0" timeOffset="50558.98">22978 3722 452 0,'0'0'0'0,"0"0"0"0,0-1 0 0,0 1 0 0,0-5 1 0,0 5 0 0,0 0 0 0,0 0 5 0,0 0-1 0,0 0 1 0,0 0 0 0,0 0 4 0,5 5 0 16,-5-5 0-16,6 3 0 0,-6-3 12 0,4 4 2 15,-4-4-2-15,0 3 2 0,0-3-9 0,0 5-1 16,0-5 1-16,0 4-1 0,0-4-2 0,-2 3 0 16,2-3-1-16,0 0 1 0,0 0-1 0,0 0 0 15,0 0-1-15,0 0 1 0,0 0 5 0,-2 0 1 0,2 0-2 16,-2 0 2-16,2 0 10 0,0 0 1 0,0 0 0 15,-2 0 0-15,2 0 7 0,0 0 0 0,0 0 0 16,-2 5 1-16,2-5 6 0,-2 13 2 0,2-13 0 16,-1 12-1-16,1-12 2 0,0 8 0 0,0-8 0 0,-4 12 0 15,4-12-3-15,-4 21 0 0,4-21 1 0,-4 17 0 16,4-17-2-16,-3 19 1 0,3-19-1 16,-4 18 2-16,4-18-5 0,-7 21 0 0,7-21 0 0,-10 20 1 0,10-20-6 15,-11 25 0-15,11-25-1 16,-13 26 2-16,13-26-5 0,-15 27 1 0,15-27 1 0,-15 24-1 0,15-24-4 15,-15 23 1-15,15-23-2 0,-15 24 2 0,15-24-3 0,-16 21 1 16,16-21-1-16,-17 19 1 0,17-19-6 0,-8 17 1 16,8-17 0-16,-11 12 1 0,11-12-3 0,-5 12 1 15,5-12 0-15,-6 9 0 0,6-9-5 0,-7 9 2 16,7-9 0-16,-2 8 0 0,2-8-3 0,-2 4 2 16,2-4-1-16,-4 3 1 0,4-3-2 0,-2 0 1 15,2 0-1-15,0-3 2 0,0 3-3 16,0-4 0-16,0 4 1 0,8-12-1 0,-8 12-1 15,15-26 1-15,-15 26-1 0,15-32 0 0,-15 32 0 0,20-30 2 0,-20 30-2 16,21-24 1-16,-21 24-2 0,22-21 1 16,-22 21 1-16,20-24-1 0,-20 24-2 0,23-24 0 0,-23 24 0 15,16-25 0-15,-16 25-1 0,12-13 0 16,-12 13-1-16,11-16 1 0,-11 16-2 0,15-17-1 0,-15 17 1 16,9-9 1-16,-9 9-3 0,6-12 2 15,-6 12 0-15,7-9-1 0,-7 9 0 0,4-3 0 0,-4 3 0 0,4-7 0 16,-4 7 0-16,7-5-1 0,-7 5 1 0,4-9 0 15,-4 9 0-15,7-3-1 0,-7 3 1 16,8-4 0-16,-8 4-1 0,7 0 0 0,-7 0 0 16,15 4 0-16,-15-4 0 0,22 12 0 0,-22-12-1 15,30 20 2-15,-11-4-3 0,1 1 2 0,1-1-1 16,1 1 0-16,4 4-1 0,0 0 2 0,0 3-2 16,2 0 1-16,6-1-1 0,1 1 0 0,4 0-1 0,2-3 1 15,4 0-2-15,4-1 0 0,-5-13 0 0</inkml:trace>
  <inkml:trace contextRef="#ctx0" brushRef="#br0" timeOffset="61774.76">25799 3716 464 0,'0'0'0'0,"0"0"0"16,0-4 0-16,0 4 1 0,0-5 1 0,0 5 0 15,0-9 0-15,0 9 6 0,0 0 0 0,0 0-1 16,0 0 2-16,0 0 21 0,0 0-1 0,0 0 0 15,0 0 0-15,0 0-5 0,0 0-1 0,0 0 1 16,0 0-1-16,0 0-6 0,0 0 1 0,0 0-1 0,0 0 1 16,0 0-5-16,0 0 2 0,0 0 0 0,0 0-1 15,0 0 3-15,3 2 1 0,-3-2 0 0,4 3 0 16,-4-3 2-16,4 4 1 0,-4-4 1 0,4 3-1 16,-4-3 6-16,3 2 1 0,-3-2-1 15,4 0 1-15,-4 0 6 0,0 0 0 0,0 0 0 0,0 0 1 16,0 0 0-16,0 0 1 0,0 0-1 0,0 0 1 0,0 0-2 15,0 0 0-15,0 0-1 0,0 0 2 0,0 0 4 0,0 0 1 16,0 0-1-16,0 0 1 0,0 0-3 0,0 7 0 16,0-7 1-16,6 12 0 0,-6-12 1 0,5 12 0 15,-5-12 1-15,2 14-1 0,-2-14-4 0,-4 16 0 16,4-16 0-16,-3 12 1 0,3-12-3 0,-4 12 0 16,4-12 1-16,-4 14 0 0,4-14-3 0,0 17 2 0,0-17-1 15,-2 16 1-15,2-16-6 0,-3 12 1 0,3-12 0 16,0 15 0-16,0-15-1 0,-2 9 0 0,2-9 0 15,-2 12 1-15,2-12-6 0,0 12 2 0,0-12-1 16,-4 11 1-16,4-11-5 0,-4 10 0 0,4-10 0 16,0 10 1-16,0-10-3 0,-3 11 0 0,3-11 0 15,0 12 0-15,0-12-3 0,-2 5 2 16,2-5 0-16,0 9-1 0,0-9-2 0,0 3 0 0,0-3 1 16,0 5-1-16,0-5-2 0,0 7 2 0,0-7-2 0,0 9 1 0,0-9-3 15,0 5 1-15,0-5-1 0,0 7 1 0,0-7-2 16,0 5 0-16,0-5 0 15,0 4 0-15,0-4-1 0,0 5-1 0,0-5 1 16,0 7 1-16,0-7-4 0,0 8 2 0,0-8 0 0,5 6-1 0,-5-6-1 16,2 7 0-16,-2-7 1 0,0 12-1 0,0-12-1 15,6 12 1-15,-6-12-1 0,6 14 0 0,-6-14 0 16,1 15-1-16,-1-15 0 0,0 12 2 0,0-12-2 16,0 14 0-16,0-14 0 0,0 10 1 0,0-10-2 0,0 11 1 15,0-11-1-15,0 12 1 0,0-12-1 0,0 16 1 16,0-16-1-16,0 17 1 0,0-17-1 0,2 28 0 0,-2-28 0 15,6 20 2-15,-6-20-2 0,-2 18 0 16,2-18 0-16,0 19 0 0,0-19 0 0,-2 14 0 0,2-14 0 16,-2 12 2-16,2-12-2 0,-3 12 0 0,3-12 0 15,-4 21 0-15,4-21 0 0,0 17 0 0,0-17 0 16,-4 19 1-16,4-19-1 0,-4 17 0 0,4-17 0 16,0 16 1-16,0-16-1 15,0 12 0-15,0-12 1 0,0 14 0 0,0-14-1 0,0 15 0 0,0-15 0 16,-2 12 0-16,2-12 0 0,-3 14 2 15,3-14-2-15,0 16 1 0,0-16-1 0,0 21 0 0,0-21 0 16,0 20 2-16,0-20-2 0,0 21 0 0,0-21 0 0,0 17 1 16,0-17-1-16,5 19 0 0,-5-19 1 0,2 18-1 0,-2-18 0 15,-5 15 0-15,5-15 0 0,-4 18 1 0,4-18-1 16,-4 26 1-16,4-26-1 0,-4 27 1 0,4-27-1 16,0 30 0-16,0-30 0 0,-3 24 0 0,3-24 1 15,-6 17-1-15,6-17 0 0,-4 24 0 0,4-24-1 16,0 30 1-16,0-30 0 0,-1 28 0 0,1-28-1 0,-6 22 1 15,6-22 1-15,-4 23-1 0,4-23 0 0,-7 17 0 16,7-17 0-16,-4 21 0 0,4-21 0 0,-4 20 0 16,4-20 1-16,-3 18 0 0,3-18-1 0,-6 19 0 15,6-19 0 1,-4 17 1-16,4-17-1 0,-2 17 2 0,2-17-2 0,-1 19 1 0,1-19-1 0,0 18 0 0,0-18 0 31,-2 17 1-31,2-17-1 0,0 21 0 0,0-21 0 0,-2 22 0 0,2-22-1 0,0 31 1 0,0-31 0 16,-4 28 0-16,4-28-1 0,0 24 2 0,0-24-1 15,-4 18 0-15,4-18-1 0,-3 15 1 0,3-15 0 16,0 18 0-16,0-18-1 16,0 20 1-16,0-20 0 0,-2 21 1 0,2-21-1 0,-4 24 0 15,4-24 0-15,-4 26 1 0,4-26-1 0,0 24 2 0,0-24-2 0,0 13 1 16,0-13-1-16,0 17 1 0,0-17-1 0,0 28 2 16,0-28-2-16,-3 24 1 0,3-24 0 0,-4 24 0 0,4-24 0 15,-2 29 0-15,2-29 0 16,-2 25 0-16,2-25-1 0,0 29 2 0,0-29-2 0,0 23 1 0,0-23-1 15,0 24 0-15,0-24 0 0,0 24 2 16,0-24-3-16,0 24 1 0,0-24 0 0,0 30 0 0,0-30-1 0,0 26 1 16,0-26-1-16,0 20 1 0,0-20-1 0,0 23 0 15,0-23 0-15,2 17 1 0,-2-17-1 0,2 16 0 16,-2-16 0 0,2 22 2-16,-2-22-2 0,0 25 1 15,0-25-1-15,3 27 1 0,-3-27-1 0,4 30 0 0,-4-30 0 16,4 24 1-16,-4-24-1 0,4 21 1 0,-4-21-1 15,3 20 1-15,-3-20-1 0,2 25 0 0,-2-25 0 16,0 26 1-16,0-26-1 0,0 24 0 0,0-24 0 16,0 22 1-16,0-22-1 0,0 25 2 0,0-25-2 15,4 24 1-15,-4-24-1 0,4 19 1 0,-4-19-1 16,0 21 1-16,0-21-1 0,0 17 1 0,0-17 0 16,0 15 0-16,0-15 0 0,0 14 0 0,0-14 1 15,2 18 0-15,-2-18-1 0,1 19 0 0,-1-19 0 0,4 20 1 16,-4-20 0-16,4 23-1 0,-4-23 0 0,4 22 0 15,-4-22 0-15,3 18 0 0,-3-18 0 0,4 20 0 0,-4-20-1 16,6 21 2-16,-6-21-2 0,3 21 1 0,-3-21-1 16,4 19 1-16,-4-19 0 0,4 23 0 0,-4-23-1 15,7 27 1-15,-7-27 0 0,8 23 0 0,-8-23-1 16,9 20 2-16,-9-20-1 0,7 23 0 0,-7-23 0 16,8 17 0-16,-8-17 0 0,7 21 0 0,-7-21-1 15,8 21 1-15,-8-21 1 0,7 21-1 0,-7-21-1 0,8 17 1 16,-8-17 0-16,7 19 0 0,-7-19-1 0,10 17 1 15,-10-17 0-15,7 12 0 0,-7-12-1 0,7 16 2 16,-7-16-2-16,10 12 1 0,-10-12-1 0,9 14 0 0,-9-14 0 16,7 12 1-16,-7-12-1 0,8 16 0 0,-8-16 0 15,11 12 0-15,-11-12 0 0,11 14 0 0,-11-14 0 16,11 15 0-16,-11-15 0 0,12 12 0 0,-12-12 0 16,11 11 0-16,-11-11 0 0,9 10 0 0,-9-10 0 15,9 10 0-15,-9-10 0 0,12 11 0 0,-12-11 0 16,7 12 1-16,-7-12-1 0,8 9 0 0,-8-9 0 0,7 13 1 15,-7-13-1-15,7 11 0 0,-7-11 0 0,8 12 1 16,-8-12-1-16,9 10 0 0,-9-10 0 16,10 11 1-16,-10-11-1 0,9 10 1 0,-9-10-1 15,9 10 1-15,-9-10-1 0,10 11 2 0,-10-11-2 0,7 7 1 0,-7-7-1 16,7 8 1-16,-7-8-1 16,4 6 1-16,-4-6-1 0,6 6 0 0,-6-6 0 0,7 7 1 0,-7-7-1 15,8 7 0-15,-8-7 0 0,11 7 1 16,-11-7-1-16,11 9 0 0,-11-9 0 0,11 7 1 0,-11-7-1 15,8 8 0-15,-8-8 0 0,7 4 0 0,-7-4 0 16,8 9 0-16,-8-9 0 0,7 5 0 0,-7-5 0 0,7 7 0 16,-7-7 0-16,8 8 0 15,-8-8 0-15,11 6 0 0,-11-6 0 0,15 6 0 0,-15-6 0 0,15 9 0 16,-15-9 0-16,11 5 0 0,-11-5 0 0,11 7 0 16,-11-7 0-16,11 9 0 0,-11-9 0 0,12 5 0 0,-12-5 0 15,7 7 0-15,-7-7 0 0,8 2 0 0,-8-2 0 16,7 3 0-16,-7-3 0 0,7 4 0 0,-7-4 0 15,8 3 0-15,-8-3 0 0,7 5 0 0,-7-5 0 16,8 4 0-16,-8-4 0 0,7 3 0 0,-7-3 0 16,8 5 0-16,-8-5 0 0,7 4 0 0,-7-4 0 15,8 2 0-15,-8-2-1 0,5 3 1 0,-5-3 0 16,4 4 0-16,-4-4-1 0,4 3 1 0,-4-3 0 16,11 9 0-16,-11-9-1 0,13 5 1 15,-13-5 0-15,11 7 0 0,-11-7-1 0,11 8 1 0,-11-8 0 16,10 2 0-16,-10-2 0 0,7 4 0 0,-7-4 0 15,11 7 0-15,-11-7 0 0,11 8 0 0,-11-8 0 16,12 5 0-16,-12-5 0 0,11 7 0 0,-11-7 0 0,11 9 0 16,-11-9 0-16,11 5 0 0,-11-5 0 0,11 11 0 0,-11-11 0 15,11 10 0-15,-11-10 0 0,15 10 1 0,-15-10-1 16,15 14 0-16,-15-14 0 0,26 21 1 0,-26-21-1 16,23 17 1-16,-23-17-1 0,11 11 1 0,-11-11-1 0,11 8 0 15,-11-8 0-15,11 12 1 0,-11-12-1 0,13 9 0 16,-13-9 0-16,13 12 2 0,-13-12-2 0,15 9 0 0,-15-9 0 15,15 12 0-15,-15-12 0 0,13 12 0 0,-13-12 0 16,11 12 0-16,-11-12 0 16,10 9 0-16,-10-9 0 0,11 12 0 0,-11-12 0 0,11 9 0 0,-11-9 0 15,7 12 0-15,-7-12 0 0,8 8 0 16,-8-8 0-16,7 12 0 0,-7-12 0 0,8 9 0 0,-8-9 0 16,7 12 0-16,-7-12 0 0,8 9 0 0,-8-9 0 15,7 12 0-15,-7-12 0 16,11 9 0-16,-11-9 0 0,12 12 0 0,-12-12 0 0,11 8 0 15,-11-8 0-15,7 12 0 0,-7-12 0 0,8 9 0 0,-8-9 0 16,11 11 1-16,-11-11-1 0,11 10 1 0,-11-10 0 0,11 10 0 16,-11-10 0-16,11 11 1 0,-11-11 0 15,8 8 0-15,-8-8 0 0,7 7 0 0,-7-7 1 16,11 12-1-16,-11-12 0 0,12 9 1 0,-12-9 0 16,11 12 0-16,-11-12-2 0,11 9 1 0,-11-9-1 0,15 15 2 0,-15-15-2 15,11 12 0-15,2 6 0 0,0-3 0 0,0 3-1 16,0-5 1-16,-7-6-1 15,-1 2 1-15,1-4-1 0,-2 2 0 0,1 0 0 0,1 0 2 0,-1 0-2 0,1 0 0 16,0 0 0-16,-1 0 1 0,1 0-1 0,-1 1 0 16,-1-3 0-16,0 2 0 0,-4-7 0 0,7 11 0 0,-7-11 0 31,8 10 0-31,-8-10 0 0,7 11 0 0,-7-11 0 16,6 10 0-16,-6-10 0 0,5 10 0 0,-1-3 0 0,0 0 0 0,-2-2 0 0,0 4 0 0,1-2 0 31,-1 2 0-31,0 1 0 0,0 0 0 0,0 1 0 0,2-1 0 15,-1-1 0-15,1-1 0 0,0 1 0 0,-1 0 0 0,1-2 0 0,-2 1 0 0,0-3 0 16,0 2 0-16,-2-7 0 16,3 13 0-16,-1-8 0 0,0 2 0 0,0 1 0 0,0-3 0 15,4 11 0-15,-3-4 0 0,1 2 0 0,0 2 0 0,-2-8 0 0,-1 1 0 16,1 0 0-16,0 1 0 0,0-1 0 0,0-1 0 16,0-1 0-16,0 2 0 0,-1-6 0 15,-1 4 0-15,0 0 0 0,0 0 0 0,2 10 0 0,-2-5 0 0,0 6 0 16,-2-6 0-16,1 2 0 0,1 0 0 0,0 3 0 15,0-5 0-15,0-3 0 0,0 3 0 0,0-4 0 32,0 5 0-32,1 4 0 0,1-2 0 0,0 3 0 0,-2-6 0 15,0 2 0-15,0 0 0 0,0-1 0 16,-2-1 0-16,0 4 0 0,1 1 0 0,-1-1 0 0,0 1 0 16,0 4 0-16,0-4 0 0,0 2 0 0,0 2 0 15,1 0 0-15,-1 0 0 0,0-1 0 0,0 1 0 16,0-4 0-16,0 1 0 0,0-3 0 0,-1 1 0 0,1-7 0 15,0-1 0-15,2-1 0 0,0 4 0 0,-2 8 0 16,0-2 0-16,0 0 0 0,0 2 0 0,1 2 0 16,-1 0 0-16,0 0-1 0,0-1 1 0,0 1 0 15,0 0 0-15,2 0-2 0,0-1 2 0,0-2 0 16,0-3 0-16,0 3 0 0,-2-3 0 0,1-1 0 16,-1 0 0-16,0 0 0 0,0 1 0 0,0-1 0 15,2 2 0-15,0-1 0 0,2 3 0 0,-2 2 0 0,0-2 0 16,-2 1 0-16,0 1 0 0,0-6 0 0,-1 2 0 15,1-1 0-15,0 3 0 0,0-13 0 0,0 5 0 16,0 1-1-16,2-1 1 0,-2 9 0 0,1 0 0 0,1 2-1 16,0-6 1-16,0 5 0 0,0-1 0 0,0 1-1 15,0-2 1-15,1-1 0 0,-1 2 0 0,2-3-1 16,0 1 1-16,-2-2 0 0,0 3 0 0,0-6-1 16,-2 3 1-16,2-6-1 0,0 0 1 0,0 1-1 0,0 0 1 15,-2 6-2-15,1 1 2 0,-1-5-1 0,0 2 0 16,0-7 0-16,2 2 1 0,0-4-1 0,0 4 0 15,0-1 0-15,0-1 1 0,0 2-1 0,0-2 0 16,0 2-1-16,0-1 2 0,0 1-1 0,0-1 0 0,2 8 0 16,0 0 1-16,-2-3-1 0,0 3 1 0,0-11-1 15,0 2 1-15,0 2-1 0,0-1 1 0,2-2-1 16,-1 1 1-16,1 0-2 0,0-1 1 0,0 1 0 16,0-1 1-16,-2-6-1 0,4 10 1 15,-4-10-1-15,2 9 1 0,-2-9-1 0,0 8 1 0,0-8-1 16,0 5 1-16,0-5-1 0,0 7 1 0,0-7-2 15,0 2 2-15,0-2-1 0,0 4 1 0,0-4 0 16,0 3 0-16,0-3-1 0,0 3 1 0,0-3 0 0,0 2 0 16,0-2-1-16,3 0 1 0,-3 0 0 0,6 0 0 15,-6 0-1-15,9-2 1 0,-9 2 0 0,11-3 0 0,-11 3 0 16,12-9 0-16,-1-3 0 0,0-3 0 0,-2 1 0 16,0-2 0-16,-1-1 0 0,-1-2 0 0,1 0 0 15,-1 0 0-15,1 2 0 0,-1-1 0 0,3 3 0 16,-1-1 0-16,-2 4 0 0,1-2 0 15,-1 2 0-15,-1 0 0 0,-2 5 0 0,-1 2 0 0,1-4 0 16,0 2 0-16,1-7 0 0,1 2 0 0,-2 0 0 16,-1-3 0-16,-1 9 0 0,0-2 0 0,0 1 0 0,0 2 0 15,-2 5 0-15,0-11 0 0,0 11 0 0,0-8 0 16,0 8 0-16,0-6 0 0,0 6 0 0,0-7 0 16,0 7 0-16,0-1 0 0,0 1 0 0,0-5 0 0,0 5 0 15,0-4 0-15,0 4 0 0,0-3 0 0,0 3 0 16,0-4 1-16,0 4-1 0,0-3 0 0,0 3 0 15,0 0 1-15,0 0-1 0,0 0 1 0,0 0 0 16,-8 3 1-16,8-3-2 0,-11 12 1 0,-7 9 0 16,1 3 0-16,0-5 0 0,0 2 0 0,2 0 0 15,0 1 0-15,2 3-1 0,-2-5 2 0,2 5-1 16,0-1 0-16,0 2 0 0,0 0 0 16,4-6 0-16,-2-1 0 0,0 2 0 0,-1-2 1 0,5-1-1 0,0-5 1 15,-1 3-1-15,2 0 0 0,1-3 0 16,1 3 0-16,0-4 0 0,1 2 1 0,1-5-1 15,0-1 0-15,-2 3 0 0,1-3 0 0,1-3 0 0,0 2 0 0,0 2-1 0,0-5 1 16,2-4 1-16,-4 8-1 0,4-8-1 16,-3 5 1-16,3-5-1 0,-4 7 1 0,4-7-1 15,-4 2 1-15,4-2-1 0,-4 3 1 0,4-3-1 16,-5 4 1-16,5-4-1 0,-8 2 1 0,8-2-1 0,-7-2 0 16,-4-3 0-16,0-2 2 0,-1 0-2 0,1-3 1 15,0-3 0-15,0 1 0 0,0-3-1 0,1 1 1 16,1-5-1-16,0 2 1 0,-1-1-1 0,1 1 0 15,0-4 0-15,-1 2 1 0,1-5-1 0,0 1 0 0,0 3 0 16,-3-3 1-16,3 1-1 0,-2-1 0 0,2-11 0 16,1 1 0-16,4-5-1 15,2 1 0-15,2-49 0 0</inkml:trace>
  <inkml:trace contextRef="#ctx0" brushRef="#br0" timeOffset="63409.6">25890 3674 75 0,'-2'-3'0'0,"2"3"0"0,2-4 0 0,-2 4 0 0,2-5 0 0,-2 5 0 0,-2-5 0 0,2 5 0 0,-4-11 0 0,4 11 0 31,-3-5 1-31,3 5 0 0,-4-5 1 0,4 5 0 16,-4-4 1-16,4 4 5 0,0-3 0 0,0 3 1 0,-4-3 0 0,4 3 0 0,-3-2 0 0,3 2 0 15,0 0 1 1,0 0 2-16,0 0-1 0,0 0 0 15,0 0 1-15,0 0 2 0,0 0-1 0,0 0 1 0,0 0 0 0,0 0 2 0,0 5 1 0,0-5 0 32,5 12 0-32,-5-12 6 0,4 12 2 0,-4-12 0 15,0 14-1-15,0-14 8 0,0 12 0 0,0-12 0 16,-4 11 0-16,4-11 2 0,-7 10 1 0,7-10-1 16,-8 10 1-16,8-10 1 0,-11 6 0 0,11-6 0 0,-11 3 0 15,11-3 14-15,-11 9 1 0,11-9-1 0,-13 8 2 16,13-8-6-16,-15 16 1 0,15-16 0 0,-19 22 0 15,19-22-3-15,-13 32 0 0,13-32 0 0,-18 29 1 0,18-29-8 16,-28 24 1-16,28-24-1 0,-26 24 1 0,26-24 0 16,-21 26 1-16,21-26 0 0,-20 18 0 0,20-18 0 15,-23 19 0-15,23-19 1 0,-28 17 0 0,28-17-3 0,-31 21 0 16,31-21 0-16,-27 15 1 0,27-15-7 0,-9 9-1 16,9-9 0-16,-4 5 2 0,4-5-10 15,-3 4 2-15,3-4-2 0,-4 3 2 0,4-3-4 0,0 0 1 16,0 0-1-16,0 0 2 0,0 0-3 0,0 0 0 15,0 0 0-15,7-3 0 0,-7 3-2 0,15 0 0 0,-15 0 0 16,17-6-1-16,-17 6 1 0,22-12 0 0,-22 12 0 16,21-15 1-16,-21 15-5 0,17-18 2 0,-17 18-1 15,11-20 1-15,-11 20-3 0,11-21 1 0,-11 21-1 16,11-21 2-16,-11 21-3 0,10-19 0 0,-10 19 0 16,11-17 0-16,-11 17-2 0,13-18 0 0,-13 18 0 15,13-12 1-15,-13 12-2 0,11-12 0 0,-11 12 0 16,9-8 0-16,-9 8-2 0,8-7-1 0,-8 7 1 0,7-5 0 15,-7 5-1-15,6-7 1 0,-6 7-1 16,7-2 1-16,-7 2-3 0,8-4 2 0,-8 4-1 0,9-3 1 16,-9 3-2-16,19-5 0 0,-19 5 1 0,18-4-1 15,-18 4-1-15,25-3 2 0,-25 3-2 0,22-4 1 0,-22 4-2 16,17 0 2-16,-17 0-2 0,15 0 1 0,-15 0-1 0,14 11 1 16,-14-11 0-16,23 14 0 0,-23-14-1 0,30 20 0 15,-30-20 0-15,26 28 1 16,-15-7 0-16,-2-4-1 0,4 4 0 0,2 3 1 0,2-3-1 0,0 0 0 15,-2-1 0-15,1 1 0 0,3-2 1 0,0 2-1 16,-1 0 0-16,1 0 1 0,1-1-1 0,-1 1 0 16,3 0 0-16,5 0 2 0,2 3-2 0,1 0 0 15,0-14 0-15</inkml:trace>
  <inkml:trace contextRef="#ctx0" brushRef="#br1" timeOffset="68643.34">23958 7500 640 0,'2'4'0'0,"-2"-4"0"0,5 0 0 0,-5 0 19 0,4-9 2 0,-4 9-2 0,4-3 1 0,-4 3 6 0,0-2 1 0,0 2-2 0,0 0 2 0,0 0 4 16,0 0-1-16,0 0 0 0,0 0 2 0,0 0 2 0,0 0 2 15,0 0-1-15,0 0 1 0,0 0-20 0,0 0-1 16,0 0 1-16,-2 7 1 0,2-7-8 0,-4 10 1 15,4-10 0-15,-4 9 0 0,4-9-2 0,-3 2 0 0,3-2 0 16,-4 3 0-16,4-3-2 0,-4 3 2 0,4-3-1 16,-3 0 1-16,3 0 6 0,-4-3 1 0,4 3 0 15,-6-3-1-15,6 3 8 0,-4-2-1 0,4 2 0 16,-5-9 2-16,5 9 1 0,-2-7 1 0,2 7 0 16,-6-8 1-16,6 8-1 0,-7-9 2 0,7 9 0 15,-7-12 0-15,7 12-2 0,-4-12-1 0,4 12 1 16,-6-9 1-16,6 9-2 0,-4-12 0 0,4 12 0 15,-3-5 0-15,3 5 3 0,0-4 0 0,0 4 0 0,0-8 0 16,0 8-2-16,0-16 0 0,0 16-1 0,5-14 2 16,-5 14-2-16,6-12 0 0,-6 12 0 0,4-12 1 15,-4 12-1-15,3-10 2 0,-3 10-1 0,4-6 1 16,-4 6-5-16,8-5 1 0,-8 5 1 0,7-7-1 0,-7 7-5 16,7-3 0-16,-7 3 0 0,14-2 1 0,-14 2-3 15,14 0 1-15,-14 0 0 0,12 0 0 0,-12 0-5 16,9 0 1-16,-9 0 0 0,6 4 1 0,-6-4-4 15,7 10 1-15,-7-10-1 0,4 10 1 0,-4-10-2 0,-2 14 0 16,2-14 0-16,-4 16-1 0,4-16 0 0,-7 21 0 16,7-21 0-16,-15 20-1 0,15-20 0 0,-23 16 1 15,23-16-2-15,-24 17 2 0,24-17-1 0,-26 9-1 16,26-9 1-16,-26 8-1 0,26-8 3 0,-21 4 0 0,21-4 0 16,-18-5 1-16,18 5 0 15,-13-4 1-15,13 4 0 0,-13-10 0 0,13 10-1 0,-10-14 0 16,10 14 0-16,-3-14 0 0,3 14 0 0,-2-14 0 0,2 14 0 15,5-19 0-15,-5 19-1 0,14-20 0 0,-14 20 0 16,20-26 0-16,-20 26-2 0,28-32 1 0,-28 32 0 16,35-24 1-16,-14 16-3 0,-1 4 2 0,3-1-1 15,1 3 0-15,0 2 1 0,-1 0 0 0,-3 2-1 16,-1 3 1-16,-4-1-1 0,-1 4 1 0,-1 1-2 0,-1 3 2 16,-5 0-3-16,-3 0 1 0,-2 2-1 0,-2-2 2 15,-2 4-3-15,0-2 2 0,-2 5-2 0,-1-4 2 0,-7 3-3 16,-2-1 0-16,-3-2 0 0,0-2 2 15,-7-1-2-15,-4-2 0 0,0-1 0 0,2-2 2 0,2-4-3 16,-1-3 1-16,3-3-1 0,3-1 2 0,3-1-2 16,1-2 0-16,2-2 0 0,2 1 1 0,3-6-1 15,1-2 2-15,1-1-1 0,0-2 0 0,3-2-1 0,3 0 1 16,0 1 1-16,0-1-1 0,3 5 0 0,3 2 0 16,1-1 1-16,1 6-1 0,-2 1 0 0,-3 4 0 15,-3 4 1-15,8-9 0 0,-8 9-1 0,5-5 0 16,-5 5 1-16,8 0-1 0,-8 0-1 0,5 0 1 0,-5 0 1 15,11 2-1-15,-11-2-1 0,12 12 0 16,-5-8 0-16,1-1 1 0,-1 4 0 0,-1 3-1 0,-3 2 0 16,-1-3 0-16,0 3-1 0,-2-3 1 15,-4 3-1-15,-1-3 1 0,-3 3-1 0,-1 2 0 0,-2-2 0 16,-2-4 1-16,-2-1-1 0,0-2 0 0,2 2 0 16,4-5 0-16,1 0 0 0,4 0 0 0,4-2 0 15,-7 3 0-15,7-3 0 0,-6 0 0 0,6 0 0 0,0-3 0 16,0 3 0-16,-3-4 0 0,3 4 0 0,2-7 0 15,1 0 0-15,3-1 0 0,3-4 0 0,0-4 0 0,3 2 0 16,1 2 0-16,2 0 0 0,-2 5 0 0,-4 5 0 16,-2 2 0-16,-7 0 0 0,10-3 0 0,-10 3 0 15,3 0 0-15,-3 0 0 0,4 0 0 0,-4 0 0 16,2 0 0-16,-2 0 0 0,0 3 0 0,0-3 0 16,-4 12 0-16,2-3 0 15,-1-4 0-15,-3 6 0 0,-1 2 0 0,-1 0 0 0,1-1 0 0,-1-4 0 0,1 1 0 16,1-2 0-16,4-2 0 0,2-5-1 0,-3 4 1 15,3-4 0-15,-2 1 0 0,2-1-1 0,-2 2 1 16,2-2 0-16,0 0 0 0,0 0-1 0,0 0 1 16,0 0 0-16,0 0 0 15,0 0-1-15,0 0 0 0,-4-21 0 0</inkml:trace>
  <inkml:trace contextRef="#ctx0" brushRef="#br1" timeOffset="69510.25">23965 7265 954 0,'0'0'0'0,"0"0"0"0,0 0 0 0,0 0 133 0,0 0-1 0,0 0 1 0,4-2 0 0,-4 2-99 0,4 0 1 0,-4 0 0 16,3 0-1-16,-3 0-26 0,2 0 1 0,-2 0 0 16,0-2 0-16,0 2-9 0,-2-1 0 15,2 1 0-15,0 0 0 0,0 0-4 0,0 0-1 0,0 0 1 0,0-4 0 16,0 4-2-16,0 0 0 0,0 0 0 16,0 0 1-16,0 0 0 0,0 0 2 0,0 0-2 0,0 0 2 0,0 0 1 15,6 0 0-15,-6 0-1 16,17 0 2-16,-17 0 1 0,32 12 0 0,-32-12 0 0,29 21 0 0,-29-21 0 15,15 24 0-15,-15-24 0 0,4 23 1 16,-4-23 0-16,2 19 2 0,-2-19-2 0,-6 14 1 0,6-14 2 0,-11 14 1 16,11-14-1-16,-15 10 1 0,15-10-1 15,-15 7 2-15,15-7 0 0,-13 3-1 0,13-3 1 0,-7 2 1 16,7-2-1-16,-8-3 1 0,8 3 1 0,-7-6 0 16,7 6 0-16,-6-7 1 0,6 7 4 0,-3-6 1 15,3 6-1-15,-2-7 0 0,2 7 4 0,5-7 1 0,-5 7-1 16,2-2 1-16,-2 2 3 0,0-3 1 0,0 3-1 15,0-6 1-15,0 6-1 0,6-3 0 0,-6 3-1 16,3-4 2-16,-3 4-3 0,-1 4 1 0,1-4 0 16</inkml:trace>
  <inkml:trace contextRef="#ctx0" brushRef="#br1" timeOffset="72456.5">27209 7434 527 0,'0'0'0'0,"0"0"0"0,0-1 0 0,0 1 0 0,0-7 0 0,0 7 0 0,0-4 0 0,0 4 0 0,0-1 0 0,0 1 0 0,6-4 0 0,-6 4 0 0,5-5 0 0,-5 5 0 15,2-3 1-15,-2 3 0 0,0-4 1 0,0 4 0 0,-3-3 0 0,3 3-1 0,-4-2 0 16,4 2 0-16,-4-4 0 0,4 4 2 0,-4-5-1 31,4 5 0-31,-3-2 1 0,3 2 3 0,-4 0 1 0,4 0-2 0,-4 0 2 0,4 0 7 0,-4 0-1 16,4 0 0-1,-5 7 1-15,5-7 4 0,-8 4 0 0,8-4 0 0,-7 3 1 0,7-3 0 16,-7 6 0-16,7-6 0 16,-4 1 1-16,4-1 3 0,-4 0-1 0,4 0 1 0,-4 0-1 0,4 0 4 0,-3 0 1 0,3 0-1 15,-4-1 1 1,4 1 1-16,0 0 1 0,0 0-1 16,0 0 1-16,0 0-1 0,0 0 0 0,0 0 0 15,0-6 1-15,0 6 3 0,5-3 0 0,-5 3 0 16,17-7 0-16,-17 7 0 0,30-12-1 0,-30 12 1 0,30-12 0 15,-30 12-3-15,18-5 0 0,-18 5 1 0,12-9 0 16,-12 9-11-16,11-7 1 0,-11 7-1 0,11-2 1 16,-11 2-2-16,6-3 2 0,-6 3-3 0,3 0 3 15,-3 0-5-15,4-4 2 0,-4 4-1 0,4 0 1 0,-4 0-4 16,4 0 1-16,-4 0-1 0,3 0 1 16,-3 0-4-16,4 0 1 0,-4 0-1 0,4 0 1 0,-4 0-2 0,0 0 0 15,0 0 0-15,0 0 0 0,0 0-2 16,0 0 1-16,0 0-2 0,-4 7 2 0,4-7 0 15,-7 5 1-15,7-5 0 0,-14 7 0 0,14-7 1 16,-16 6 1-16,16-6 1 0,-21 3-1 0,21-3 3 0,-28 0 1 16,28 0 0-16,-24-3-1 0,24 3-2 0,-19-7 1 15,19 7-1-15,-13-9 1 0,13 9-3 0,-7-14 0 16,7 14 0-16,-6-17 0 0,6 17-3 0,-3-16 1 16,3 16-1-16,1-19 1 0,-1 19-2 0,8-17 1 0,-8 17-2 15,13-17 2-15,-13 17 1 0,20-18 1 0,-20 18 0 16,19-12 0-16,-19 12 0 0,19-12 0 0,-19 12 0 15,20-7 0-15,-20 7-2 0,24 0 1 0,-24 0 0 16,28 0 1-16,-28 0-1 0,23 7 0 0,-23-7 0 16,24 14 1-16,-24-14-1 0,34 19 1 0,-34-19-2 0,20 26 2 15,-20-26-1-15,4 31 1 0,-4-31-1 0,-4 29 1 16,4-29-2-16,-7 25 1 0,7-25-1 16,-10 20 1-16,10-20-1 0,-20 18 0 0,20-18 0 0,-32 12 0 15,13-7-1-15,-3 0 1 0,2-1-2 0,1-1 2 16,4-3-4-16,-2-3 1 0,2-1-1 0,6 3 1 0,9 1-2 15,-9-9 1-15,7 2 1 0,0-2-1 16,0-3-1-16,0-2 0 0,2-1 1 0,2-3 0 0,4-1-1 16,1 2 2-16,1 0-2 0,-1-2 1 0,2 5-1 15,4 2 1-15,2 3-1 0,-2 1 0 0,2 4-1 0,0-3 2 16,0 4-1-16,0 1 0 0,2 2 0 0,0 0 1 16,-3 0-1-16,0 2 0 0,-1 5 0 0,-2 1 0 15,0 3 1-15,-2-1 0 0,-1 0-1 0,-3 1 2 16,1 1-2-16,-2 3 1 0,-3-2 0 15,-1-3 0-15,-1 2 0 0,-1 2 1 0,-2 3-2 0,-2-3 1 16,-3 2 0-16,-2-8 0 0,-4 4-1 0,-4-3 2 0,-1 0-1 16,-1-1 0-16,3-1-2 0,-1-3 2 0,0-3-2 15,3-1 1-15,1-1-2 0,4-3 1 0,-1-3 0 16,3 2 0-16,0-3-1 0,0-5 1 0,1 1 1 16,4-2-1-16,2 1 0 0,1-1 1 0,1-4-1 0,1 3 1 15,5 1 1-15,2 4-1 0,3-2 0 0,0-1 0 16,2 1 0-16,2 2 0 0,2-2 0 15,-1 0 0-15,1 5-1 0,0 2 1 0,0-1-1 0,-1 3 1 0,1 3-1 16,-2 0 0-16,-2 2 0 0,-2 1 0 0,-1 4-1 16,-1-2 1-16,0 4 1 0,-1 0-1 15,-3 1-1-15,1 0 1 0,-1 4 0 0,-1 3 0 0,-4 4-1 16,-2 3 1-16,-1-3 0 0,-1-7 0 0,-2-2-1 16,1-1 2-16,-5-3-2 0,-3 1 1 0,-2-4-1 0,-1 0 1 15,-3 2 0-15,2-3 0 0,1-4-1 0,-1-4 1 16,17 4 0-16,-10 0 0 0,10 0-1 0,-9-3 2 15,2-2-1-15,-1-2 0 0,3 1 0 0,-1-2 0 16,0-13 0-16,5 2 0 0,4-2 0 0,5-3 1 0,-5 14-1 16,3-8 0-16,0 4 0 0,-1 2 0 15,1 4 0-15,1 2 0 0,1-2 0 0,1 3 1 0,0 1-1 16,1 1 1-16,-1 3-1 0,0-4 1 0,1 4-1 16,-1 0 2-16,0 4-2 0,-1-4 1 0,-1 5 0 15,1 2 0-15,-3 1 0 16,-1-1 0-16,2 7 0 0,-3-2 0 0,1 2-2 15,-2-2 1-15,-2-1 1 0,-2-1-1 0,-2 0-1 0,-1-1 0 0,-12 7 0 0,-2-6 1 16,-3-1-1-16,-2-2 0 16,5-4 0-16,0-1 0 0,1 1 0 0,-1 1 0 0,1-4 0 0,3 0 0 0,-2-4 0 15,0 1 0-15,8 1 0 16,1-1 0-16,1-4 0 0,1 2 0 0,1-4 0 0,1 0 0 16,2-1 0-16,0 1 0 0,2-5 0 0,4 2 1 15,3 0-1-15,3-3 1 0,7 1 0 0,-1-2 0 0,3 4-1 0,-2 2 1 16,1 3 1-1,1-2-1-15,1 6 0 0,1-4 1 0,-12 5-1 0,1 2 1 0,-1 0 0 0,-2 0 0 16,-7 0-1-16,12 2 1 0,-12-2-1 0,11 3 2 16,-11-3-1-16,11 9 0 0,-7-2-1 0,-1 0 0 15,1 10 0-15,-4 0 2 0,-2 2-2 0,-3-1 0 0,-3 2 0 32,-3-4 0-32,-2 1 0 0,-2-5 0 15,0-1 0-15,-2-1 2 0,1-1-3 0,-1-4 1 0,4-2 0 16,0 1 0-16,0-4-1 0,1 0 1 0,3 0 0 15,0-4 0-15,0 1 1 0,1-1-1 0,1 3 0 0,-1-6 1 16,8 7-1-16,-9-12 1 0,3-2 0 0,3-5 0 16,3 0-1-16,3 0 1 0,5 3-1 0,1-1 2 15,4 3-1-15,2 2 0 0,-6 3 0 0,1 6 1 16,-3-4-1-16,2 5 0 0,-1-1 0 0,1 3 2 0,-1 0-2 16,-1 0 1-16,1 0-1 0,-1 3 2 0,0 2-2 15,1 2 0-15,-3 2 1 0,1-4 0 0,-2 4-1 0,0-1 0 16,-3 3 1-16,1-3-1 0,-2 1-1 15,-2-4 1-15,1 2 1 0,-1 2-1 0,-2-4-1 16,-2 2 1-16,-5 5-1 0,0-3 1 0,0-4-2 0,-2 2 2 16,13-7-2-16,-11 3 1 0,11-3-1 0,-12 2 1 15,12-2-1-15,-7 0 1 0,7 0-1 0,-6-2 1 0,6 2-1 16,-7-7 1-16,7 7-1 0,-4-12 1 0,6-2-1 16,2-1 1-16,3 1-1 0,1 4 2 0,-8 10-1 15,11-11 0-15,-4 8 0 0,1-1 0 0,7-3 0 16,0 6 0-16,-1-3 0 0,1 4 1 0,-15 0-1 15,12 0 0-15,-12 0 0 0,11 0 0 0,-11 0 0 16,7 0 0-16,-7 0 0 0,8 4 1 0,-8-4-1 16,7 3 0-16,-7-3-1 0,4 5 1 0,-4-5 0 0,4 4 0 15,-4-4-1-15,3 2 1 0,-3-2 0 0,2 3 1 16,-2-3-2-16,0 3 1 0,0-3 0 0,0 9 0 16,0-9-1-16,0 4 0 0,0-4 0 0,0 3 1 15,0-3-1-15,0 5 0 0,0-5 0 0,0 2 1 0,0-2-1 16,0 3 0-16,0-3 0 0</inkml:trace>
  <inkml:trace contextRef="#ctx0" brushRef="#br0" timeOffset="80759.95">23747 12841 1180 0,'0'-2'0'16,"0"2"0"-16,0 0 0 0,0 0 21 0,6 0 1 0,-6 0-1 0,4 0 1 0,-4 0 35 0,1 0 0 0,-1 0 0 0,0 0 0 0,0 0 3 0,0 0-1 15,0 0 1-15,0 0 0 0,0 0-15 16,0 0 1-16,0 0-1 0,0 0 1 0,0 0-19 0,0 0 0 0,0 0 0 16,0 0 1-16,0 0-1 0,-1 2 0 0,1-2 0 15,-4 15 0-15,4-15-2 0,-8 33 2 0,7-9-1 16,1-3 1-16,1 0-1 0,3 1 0 0,0 3 0 16,1 1 1-16,7 0-3 15,-1-4 1-15,0 1 0 0,2-3-1 0,2-1 3 0,0-1 1 16,0-3-1-16,0-3 1 0,3-1-3 0,3-3 1 0,-1-2 0 0,1-3-1 15,-1-3-2-15,1-3-1 0,-1-3 1 16,3 0-1-16,1-5-4 0,-2-1 1 0,1 0 0 16,-3-5 0-16,-3 1-4 0,-2-1 1 0,-2-2-2 0,0-2 2 15,0 0-4-15,-2-1 2 0,-2 1-2 16,1 2 2-16,-1 3-2 0,-2 1 0 0,1 4 1 0,-2-1 0 16,-5 2 3-16,-1 3-1 0,0 7 1 0,0-7 0 0,0 7-2 15,0-7 2-15,0 7-1 0,0-5 0 0,0 5-1 16,0-4-1-16,0 4 1 0,0-1-1 0,0 1-1 0,0 0 0 15,0 0 0-15,0 0 1 0,0 0-4 0,0 0 1 16,0 0-1-16,0 0 1 0,0 0-1 0,0 12 0 16,0 0 0-16,2 9 1 0,4 8-2 0,1 9-1 0,3 0 1 15,-1-3 0-15,0-4-1 0,1-2 0 0,1 1-1 32,0 1 2-32,2 2-3 0,2 0 0 0,2 1 1 0,-1-1 0 0,1 2-2 0,2 1 1 0,-1 1-1 15,-3-3 2-15,-2 1-2 0,0-2 1 0,-1 0-1 16,-3-2 2-16,0-4-3 0,-1-1 2 15,-5 0-2-15,-3 2 1 0,-3 0 1 16,-5-1-1-16,1-1 1 0,-1 0-1 0,-1-5 1 0,-2 0-1 0,0 0 1 0,-2-2-1 16,-2-2 2-16,-2 0 0 15,-2 1-1-15,-3-6 1 0,-4 0-4 0,-2-2 1 0,-2-3 1 16,-2-4-1-16,-1-3-1 0,-3-3 1 0,-1 0-1 0,-2-3 1 16,0-1-2-16,2-1 2 0,3-4-1 0,6 0 0 0,6-2-1 15,3-2 0-15,2 1 0 16,3-3 1-16,2-1-2 0,3 0 1 0,2-2 0 0,1-5 0 0,4 1-1 15,2-3 1-15,2 0 0 0,0-3 0 16,2 0-1-16,1 0 0 0,4-2 0 0,1-2 1 0,1 2-1 0,2-8 0 31,2 3 0-31</inkml:trace>
  <inkml:trace contextRef="#ctx0" brushRef="#br0" timeOffset="81176.7">24865 13033 1985 0,'-2'0'0'0,"2"0"0"0,2 0 0 0,-2 0 54 0,8 0 1 0,-8 0-2 0,0 0 2 0,0 0 7 0,0 0 0 0,0 0 0 0,0 0-1 0,0 0-28 15,0 0 0-15,0 0 0 0,0 0 1 0,0 0-24 0,5 8 1 16,-5-8 0-16,13 13 0 0,-13-13-6 0,13 8 1 16,-13-8-2-16,19 7 2 0,-19-7-4 0,28 5 0 15,-9-5 0-15,1-3 2 0,1 1-2 16,1-1 1-16,0-2 1 0,-3-2-1 0,0 0 0 0,-3 1 2 15,1 0-2-15,-2 0 2 0,2 3-1 0,0 3 2 16,1 0-2-16,3-2 2 0,1 0 2 0,2 1 0 16,-1 1 0-16,-3-5 1 0,1 1 0 0,-1 1-1 0,-1-1 1 15,-4 1 0-15,-2 1 0 0,-4 2 0 0,-9 0 0 16,9-5 1-16,-9 5-2 0,4-2 0 0,-4 2 0 0</inkml:trace>
  <inkml:trace contextRef="#ctx0" brushRef="#br0" timeOffset="81538.5">25020 13446 1922 0,'-4'4'0'15,"4"-4"0"-15,-5 0 0 0,5 0 38 16,-6 0 1-16,6 0 1 0,-7-5-1 0,7 5 19 0,-12-5 2 16,12 5-2-16,-11-7 1 0,11 7-35 15,-11-7 0-15,11 7-1 0,-4-6 2 0,4 6-21 0,-2-3 2 16,2 3-2-16,-3-9 2 0,3 9-6 0,2-7 0 0,-2 7 0 16,13-8 1-16,-13 8-1 0,22-12 0 0,-3 6 0 15,1 1 0-15,4 0 0 0,2 0 0 0,0 0 0 16,-1 0 0-16,-5-1 0 0,1 1 0 0,-1 0 0 0,1 0 0 15,-1-2 1-15,1 0 2 0,-1 2-2 0,1 0 1 16,-1-1 2-16,1 3 1 0,-3 3-1 0,1 0 1 16,-2 2 2-16,-2 1 0 15,-1 2 1-15,1 0 0 0,2-1 2 0,2-1 0 0,-2 3 0 0,-3 1 1 16,-2-1-2-16,-1 0 0 16,-4-3-1-16</inkml:trace>
  <inkml:trace contextRef="#ctx0" brushRef="#br0" timeOffset="82424.45">25871 12848 1709 0,'0'0'0'0,"0"0"0"0,0 3 0 0,0-3 39 0,0 2 1 0,0-2 0 0,0 0 0 0,0 0 32 0,0 0 0 0,0 0-1 16,0 0 2-16,0 0-40 0,0 0 1 0,0 0-1 15,0-4 1-15,0 4-22 0,6-3 1 0,-6 3-1 16,6-7 0-16,-6 7-6 0,3-9 1 0,-3 9-2 16,6-10 2-16,-6 10-1 0,13-5-1 0,-13 5 1 0,22-5-1 15,-22 5 0-15,38-7 1 0,-18 3-2 0,1 4 2 16,-1 0-1-16,1 0 1 0,-3 0-1 0,-1 2 1 15,-2 3 0-15,-4 0-1 0,-2-1 1 0,3-1-1 16,-1 2 3-16,0 4 1 0,0 1-1 0,0 1 1 16,0 3 3-16,-1 1 1 0,-1 1-1 0,-3-4 2 0,-3-2-1 15,-1-1 1-15,-2 0-1 0,-3-1 1 0,-1 1-2 16,-2 3 0-16,-3-2 1 0,-6 4 0 0,-4 2-2 16,-3 1 0-16,-4 0 1 0,0-4 0 0,0-1-2 0,0-4 1 15,0 1-1-15,1-2 2 0,5-2-3 0,1-1 0 16,4-1 0-16,4 2 0 0,11-5-3 0,-5 0 2 15,5 0 0-15,0 0 0 0,0 0-1 0,0 0-1 16,0 0 1-16,7 0 0 0,2 0-3 0,2 0 2 0,8 0-2 16,7 0 2-16,8 0-1 0,7 0-1 0,-2 0 0 15,-6 0 2-15,-5 0-4 0,-3 0 2 0,-5 0-1 16,-1 2 0-16,-4-2-1 0,-2 2 0 16,-2 3 0-16,-4 0 0 0,-7-5-1 0,6 10 1 15,-4 1-1-15,0 4 0 0,-2 6-1 0,-2 3 1 0,-2-3 0 16,-2 0 0-16,-1-2-1 0,-4 2 1 15,0-2-1-15,-1 0 1 0,1-5-1 0,0 0 2 0,0-1-2 0,-4-1 1 16,-2-5-1-16,-1 0 1 0,-5-3-1 0,-3-1 1 16,-4-1-1-16,-1 0 1 0,-1-4 0 0,0 0 0 0,2-6-1 15,3-1 1-15,2-1-1 0,3-3 1 16,5 0-1-16,4-3 0 0,2-1 0 0,2-2 2 16,1-2-2-16,3 0 0 0,5 0 0 0</inkml:trace>
  <inkml:trace contextRef="#ctx0" brushRef="#br0" timeOffset="83010.57">26760 12884 1557 0,'0'0'0'0,"0"0"0"0,0 0 0 0,0 0 34 0,0 0 1 0,0 0-2 0,-2 0 2 0,2 0-1 16,-3 0-1-16,3 0 1 0,0 0 1 0,0 0-15 15,0 0 1-15,0 0 0 0,-4 0 0 0,4 0-16 16,-4 0 2-16,4 0-1 0,-9 0 1 0,9 0-1 16,-17 0 2-16,17 0-1 0,-30 10 1 0,10-1 2 0,-1 1 1 15,1 3-1-15,1 0 1 0,2 0 4 0,1 2 0 16,-1-1-1-16,0 5 1 0,2-2 2 0,0 2-1 31,0 0 1-31,0 2 0 0,1 2 1 0,-1-1 0 0,2-1 0 0,3 1 0 0,5 1 0 0,1-1 0 0,6-1 0 16,3-2 0-1,8 2 0-15,4 0 0 0,2-2 0 0,-1-2-1 0,1-1 1 0,2-4 0 0,3-4 0 16,2-1 0-16,4-2-2 16,3-5 1-16,-1-5-1 0,-4 0 0 0,-4-5-1 0,-2-2 1 15,1-4-1-15,-3-1 1 0,-1-4-4 0,-2 0 2 16,-4-3-1-16,-4-2 1 0,-3-3-4 0,-4-3 0 0,-4 3 0 0,-2-4 1 16,-2 0-3-16,-3 0 1 0,-2 4 0 0,-2 3 0 15,-2 4-2-15,-4 4 1 0,1 3-2 0,-1 1 2 16,2 3-1-16,4 4 1 0,0 4 0 15,0 1 0-15,2 4-3 0,2 0 1 0,1-1-1 0,3 5 2 0,5-6-5 16,-6 5 2-16,6-5-1 0,-4 12 1 16,4-3-3-1,2-1 0-15,4 1 0 0</inkml:trace>
  <inkml:trace contextRef="#ctx0" brushRef="#br0" timeOffset="83438.36">27179 12979 1419 0,'4'-2'0'0,"-4"2"0"0,11 0 0 0,-11 0 45 0,10 4 0 0,-10-4 0 0,7 0 0 0,-7 0-5 0,8-4 2 0,-8 4-1 16,5 0 1-16,-5 0-20 0,4 0 2 0,-4 0-1 15,0 0 1-15,0 0-18 0,0 0 2 0,0 0 0 16,0 2 0-16,0-2-5 0,0 12 1 0,0-12-1 15,0 26 0-15,-2-2 3 0,-2 2 1 0,1 2 0 0,-3-4-1 16,0-1 6-16,-1-2 0 0,1 1-1 0,3 1 1 16,3-3 11-16,0-1 0 0,1 2 0 0,3 0 0 15,4 0 6-15,1 0-1 0,6-2 0 0,2-2 1 16,3-2-1-16,6-1 1 0,0-2 0 0,-1-1 0 0,1-1-5 16,2-1 1-16,1-4-1 0,-1-5 1 0,0-5-5 0,-2-2 0 15,-3-2 1-15,-3-3-1 0,-5-2-3 0,-4-5-1 16,-1-2 1-16,-3-1 1 0,-1-2-3 0,-3-2 1 15,-3-2-1-15,-1-3 1 0,-5-2-1 0,-3-2-1 16,-4 3 1-16,-2 2-1 0,-4 2-1 0,-1 2-1 16,-3 6 0-16,-1-1 2 0,-2 9-4 0,-2 5 0 0,0 2 0 15,2 0 1-15,2 1-4 0,1 4 1 0,1 2 0 16,-2 1 0-16,1 2-3 0,-1 2 2 0,6 0 0 16,4 2-1-16,7-4-3 0,3 2 0 0,4-7-1 15</inkml:trace>
  <inkml:trace contextRef="#ctx0" brushRef="#br0" timeOffset="84309.21">28372 12915 1168 0,'2'0'0'0,"-2"0"0"0,7 0 0 0,-7 0 72 0,4 0-1 0,-4 0 1 0,6 0 1 0,-6 0 6 0,7 0-1 0,-7 0 1 16,7-2-1-16,-7 2-52 0,13-3 0 0,-13 3 0 16,14 0 0-16,-14 0-19 0,5-2 1 0,-5 2 0 15,4-1 1-15,-4 1-7 0,4 0 2 0,-4 0-1 0,3 0 0 16,-3 0-1-16,4-4-1 15,-4 4 0-15,2-3 0 0,-2 3 5 0,0-6 0 16,0 6 0-16,0-8 1 0,0 8 5 0,-6-14 0 0,6 14 1 0,-13-12 0 0,13 12 7 16,-24-14 2-16,5 12-2 15,-1 2 1-15,-4 2 0 0,-4 1 1 16,2 4-1-16,-2 4 0 0,2 4 0 0,1 4-1 0,1 2 0 0,-2 0 1 0,2-2 2 0,0 2 0 16,1 1 0-16,5 2 0 15,1 1 0-15,2-1-1 0,2 0 1 0,2 2 0 0,1-3 0 16,1 1-1-16,2 0 1 0,3 0 0 0,4-1-4 0,0 1 0 15,6 0 0-15,7 0 0 0,5 1-2 0,6-1 0 16,6-3 0-16,4-2 1 0,5-2-5 0,4-1 2 16,1-1-2-16,3 1 2 0,2-4-5 0,5 2 1 15,-2-4 1-15,-4-3-1 0,-3-4-3 0,-2-3 0 0,-4-5-1 16</inkml:trace>
  <inkml:trace contextRef="#ctx0" brushRef="#br0" timeOffset="84832.89">28899 13054 1758 0,'0'0'0'0,"0"0"0"0,-2 7 0 0,2-7 21 0,-3 3 1 0,3-3-1 0,-4 3 0 0,4-3 4 0,-4 4 1 15,4-4-2-15,-7 0 2 0,7 0-13 0,-13 0-1 16,13 0 0-16,-15 0 2 0,15 0-12 0,-19 0 0 16,19 0 0-16,-22-4 1 0,22 4-3 0,-28-3 1 15,28 3-1-15,-36-9 1 0,36 9-1 0,-33-14 0 16,33 14 0-16,-32-10 0 0,32 10 1 0,-20-10 0 16,20 10 0-16,-19-4 2 0,19 4 3 0,-11-1 1 0,11 1 0 15,-8-4 0-15,8 4 4 0,-5 0 0 16,5 0 0-16,-4-2 2 0,4 2 0 0,-4 0 0 15,4 0 1-15,-3 0 1 0,3 0 0 0,0 0 1 0,0 0 0 16,-4 0-1-16,4 0 1 0,-4 7 1 0,4-7-1 16,-13 18 0-16,13-18 0 0,-24 32 0 0,11-14 0 15,0-1-1-15,2 0 0 0,1 1-1 0,1-1 1 0,-2 0 1 16,3 1-4-16,3-3 2 0,1 1-2 0,2-1 1 16,2-3 0-16,2 1 0 0,4-1 0 0,1 2 0 0,4 1-2 15,4 2 2-15,4-3-2 0,1-3 1 0,3-3-3 16,1 1 1-16,0-2-1 0,0-4 1 0,2-1-1 15,2 1 0-15,0-3 0 0,-2-5 1 0,-1 2-4 16,-3-1 0-16,-1-6-1 0,-7 0 2 0,-1-1-1 16,-3 1 0-16,-3-2 0 0,-3-7 1 0,0-4-3 0,-2-1 1 15,-2-2-1-15,-2 0 2 0,-4 0-4 0,-3 0 1 16,-2 2 1-16,-1 3-1 0,1 2-1 0,-4 2 2 16,0 3-1-16,-1 2 0 15,-1 3 0-15,-2 6 0 0,3-2 0 0,1 5 1 0,3 1-1 0,5 3 2 0,0-3-1 16,-1 5 1-16,2 1-4 15,1-1 1-15,5-6-1 0</inkml:trace>
  <inkml:trace contextRef="#ctx0" brushRef="#br0" timeOffset="85229.08">29143 12489 1683 0,'2'0'0'0,"-2"0"0"0,4 6 0 0,-4-6 31 0,2 5 2 0,-2-5-1 0,-2 5 1 0,2-5 24 15,-4 2 1-15,4-2 0 0,-9 14 0 0,9-14-24 0,-21 31 0 16,12-10 1-1,2 1 0-15,1 2-20 0,2 4-1 0,1 0 1 0,-1 3 1 16,2 0-3-16,2 0 0 0,2 4 1 0,2 1 1 0,-1 2-2 16,1 0 2-16,2-1-1 0,3 1 1 0,2 0-2 15,0 0 2-15,-1-4-2 0,-3-1 2 0,-1-3 1 0,-3-3-1 0,1-1 1 16,-2-1 0-16,-2-6-3 0,-2 0 1 0,2-4-1 16,0 1 1-16,-2-4-4 0,0-3 1 15,2-3 0-15,2 0 0 0,-2-6-2 0,8 5 0 0,-8-5 0 16,3 3 0-16,-3-3-3 0,4 2-1 0,-4-2 1 0</inkml:trace>
  <inkml:trace contextRef="#ctx0" brushRef="#br0" timeOffset="85499.39">29328 12791 1909 0,'-4'3'0'15,"4"-3"0"-15,-2 12 0 0,2-12 32 0,-4 9 0 16,4-9 0-16,-7 8 0 0,7-8 2 0,-13 7 1 16,13-7 0-16,-11 6-1 15,11-6-10-15,-6 3 0 0,6-3-1 16,-9 3 1-16,9-3-18 0,-17 2 1 0,17-2 0 16,-28 0 1-16,28 0-4 0,-35-3 2 0,14 1-1 15,-1-3 1-15,-4 0 0 0,-2-2 0 0,0 0 1 16,2 0 0-16,3 2 0 0,3-1 0 0,-1 1 0 15,-3-2 1-15,0 2-1 0,-2 0 0 0,0-2-1 16,-2 2 2-16,0 0-1 0,-4-1 1 0,2 1 0 0,4-2-1 16,4-1 0-16,0-3 1 0,3-4 0 0</inkml:trace>
  <inkml:trace contextRef="#ctx0" brushRef="#br0" timeOffset="86242.75">30179 12827 1407 0,'0'0'0'0,"0"0"0"0,0 0 0 0,0 0 57 0,6 0 0 0,-6 0 0 0,4-4 2 0,-4 4-19 0,-4-3 1 0,4 3-1 15,-4-3 0-15,4 3-7 0,-4-4 1 0,4 4-1 16,-9 0 1-16,9 0-19 0,-26 2-1 0,26-2 1 15,-37 15 0-15,16-1-7 0,1 2 1 0,-1 1-1 16,3 2 1-16,1 2 2 0,2 1 1 0,-2-1-1 16,-3 0 0-16,-3 1 1 0,1 3 2 0,1 1-1 0,1-6 1 15,1 3-2-15,1-1 0 0,-5 3 1 16,1 1-1-16,0 0 0 0,-1-1 2 0,1 1-2 0,0 2 2 0,1-2-3 16,2 0 1-16,3-2-1 0,1 0 2 0,4-3-3 15,1 0 1-15,3-5 0 0,-1-4 1 0,1-4-1 0,-1-1 0 16,8-7 0-1,-9 5 0-15,9-5 1 0,-4 2 0 0,-3-5 0 0,-4-2 1 0,-6-4-2 0,-4-7 0 16,1-1 0-16</inkml:trace>
  <inkml:trace contextRef="#ctx0" brushRef="#br0" timeOffset="86494.36">29639 12905 1796 0,'15'14'0'16,"-15"-14"0"-16,26 27 0 0,-26-27 41 0,19 14 0 15,-19-14 1-15,26 28-1 0,-8-11 7 0,3 2 2 0,-1 0-2 0,-1-1 1 0,0-1-14 16,-3 0 0-16,1 0 0 16,-2 2 1-16,2 2-23 15,-2 2 2-15,0-2-1 0,-2-2 1 0,0 1-4 16,0-4 1-16,0 3 0 0,-2 0 0 0,0 2 1 0,0-4 2 15,2 2 0-15,4 0-1 0,0 0 2 0,0 0 0 16,5 2-1-16,4 0 1 0,6-1-4 0,3 1 1 16,4-2-1-16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5:32:39.8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7822 4449 476 0,'0'-3'0'0,"0"3"0"0,0-5 0 0,0 5 0 0,0-12 2 0,0 12-1 0,2-9 0 0,-2 9 4 0,9-2 1 32,-9 2 0-32,2-2-1 0,-2 2 4 0,0 2 1 0,0-2-1 0,0 4 1 0,0-4 11 0,0 3 0 15,0-3-1-15,0 0 1 0,0 0-6 16,0 0 0-16,0 0-1 0,0 0 2 0,0 0 3 0,0 0 0 16,0 0 0-16,0 0 1 0,0 0 8 0,0 0 0 0,0 0 1 31,6 0-1-31,-6 0 3 0,1 0 0 0,-1 0 1 15,4 0 0-15,-4 0 9 0,6 0 0 0,-6 0 1 16,2 0-1-16,-2 0 5 0,0 0 0 0,0 0 0 16,0 0 1-16,0 0-2 0,0-3 1 0,0 3 0 15,0-4 0-15,0 4-5 0,-2-2-1 0,2 2 1 0,0-3 0 16,0 3 2-16,-6-5 1 0,6 5-2 0,-4-4 2 0,4 4-6 16,-1-7 1-16,1 7 1 0,-6-5-1 0,6 5-2 15,-2-8 0-15,2 8 0 0,-5-4 1 0,5 4-4 16,-6-5 1-16,6 5-1 0,-6-4 1 0,6 4-2 15,-5-7-1-15,5 7 1 0,-8-5 1 0,8 5-6 0,-5-5 0 16,5 5 0-16,-8-7 0 0,8 7-4 0,-11-8 2 16,11 8 0-16,-7-6 0 0,7 6-3 0,-6-7 1 15,6 7 0-15,-11-8 0 0,11 8-2 0,-11-5-1 16,11 5 0-16,-10-4 1 0,10 4-7 0,-16-7 2 16,16 7 0-16,-12-5 0 0,12 5-3 0,-9-3 2 0,9 3 0 15,-11-6-1-15,11 6-2 0,-13-3 0 0,13 3 0 16,-4-4 0-16,4 4-2 0,-7-1 1 0,7 1-1 15,-13-4 1-15,13 4-2 0,-19-3 1 0,19 3 0 16,-19-5 0-16,19 5-1 0,-13-4 0 0,13 4 0 16,-16-7 0-16,16 7-2 0,-15-2 1 0,15 2-1 15,-11-3 1-15,11 3-2 0,-14 0 0 0,14 0 1 16,-7 0 0-16,7 0-1 0,-6-3 1 0,6 3 0 16,-9 0-1-16,9 0-1 0,-15 0 0 0,15 0-1 15,-13 3 2-15,13-3-3 0,-11 5 2 0,11-5 0 0,-11 4-1 16,11-4 0-16,-9 3 0 0,9-3 0 0,-12 4 0 15,12-4-1-15,-13 8 0 0,13-8 0 0,-11 5 0 0,11-5 0 16,-11 7 0-16,11-7-1 0,-9 9 2 0,9-9-2 16,-6 5 1-16,6-5-1 0,-6 12 0 0,6-12 1 15,-11 19-1-15,11-19 0 0,-15 18 1 0,15-18-1 0,-22 13 1 16,22-13-1-16,-15 13 1 0,15-13 0 0,-6 10-1 16,6-10 1-16,-9 10 0 0,9-10 0 0,-7 11 1 15,7-11-1-15,-8 5 2 0,8-5-3 0,-3 7 1 0,3-7-1 16,-8 9 1-16,8-9-2 0,-7 8 1 0,7-8-1 15,-4 12 2-15,4-12-2 0,-8 12 1 0,8-12 0 16,-7 18 0-16,7-18-2 0,-6 12 0 16,6-12 0-16,-7 14 2 0,7-14-2 15,-9 15 0-15,9-15 0 0,-8 12 0 0,8-12 0 16,-2 16 0-16,2-16 0 0,-5 14 1 0,5-14-1 0,0 12 0 16,0-12 0-16,0 15 0 0,0-15 0 0,-6 18 0 0,6-18 0 0,0 24 1 15,0-24-1-15,0 21 0 0,0-21 0 0,0 21 1 16,0-21-1-16,-5 15 2 0,5-15-2 0,-2 17 1 15,2-17-1-15,5 14 1 0,-5-14 1 0,2 16-1 16,-2-16 0-16,6 17 0 0,-6-17 0 16,0 21 2-16,0-21-2 0,0 21 0 0,0-21 1 0,0 19-1 15,0-19-1-15,5 15 1 0,-5-15 0 0,8 18 1 0,-8-18-1 16,5 17 0-16,-5-17 0 0,6 15 1 0,-6-15-2 16,7 13 1-16,-7-13 0 0,8 12 1 0,-8-12-2 0,9 14 1 15,-9-14-1-15,9 12 1 0,-9-12-1 0,12 15 1 16,-12-15-1-16,11 21 1 0,-11-21-1 0,13 17 1 0,-13-17-1 15,11 16 2-15,-11-16-2 0,9 10 0 0,-9-10 0 32,17 16 0-32,-17-16 0 0,19 12 0 0,-19-12 0 15,24 16 2-15,-24-16-2 0,32 17 1 0,-32-17-1 0,26 12 1 16,-26-12 1-16,17 9-1 0,-17-9 0 0,18 5 0 0,-18-5 0 16,21 7 0-16,-21-7 0 0,24 8 0 0,-24-8 1 15,19 6 0-15,-19-6-1 0,18 3 1 0,-18-3 0 0,19 3 0 16,-19-3-1-16,11 4 2 0,-11-4-2 0,13 0 0 0,-13 0 0 0,13 0 1 15,-13 0-2-15,17-4 0 0,-17 4 0 0,15-6 1 0,-15 6-1 16,17-6 1-16,-17 6-1 0,18-5 0 16,-18 5 0-16,24-9 0 0,-24 9 0 15,21-6 0-15,-21 6-1 0,24-9 1 0,-24 9 1 16,13-9-1-16,-13 9-1 0,17-12 1 0,-17 12 0 0,9-8 0 16,-9 8-1-16,13-13 1 0,-13 13 0 0,23-24 0 0,-23 24-1 0,26-24 2 15,-26 24-2-15,24-21 1 0,-24 21-1 16,19-24 1-16,-19 24 0 0,7-14 0 0,-7 14 0 0,9-19 0 15,-9 19 0-15,8-14 0 0,-8 14 1 0,5-19 0 32,-5 19-1-32,6-21 1 0,-6 21 0 0,2-22 1 0,-2 22-1 0,0-31 0 0,0 31 0 0,0-31 1 0,0 31-1 31,-2-28 1-31,2 28 0 0,-6-29-1 0,6 29 0 16,-3-25 0-16,3 25-1 0,-8-20 2 0,8 20-1 15,-7-18 0-15,7 18 0 0,-6-19 1 0,6 19-1 16,-11-24 0-16,11 24 0 0,-15-21 1 0,15 21-1 15,-17-17 1-15,17 17-2 0,-13-17 0 0,13 17 1 16,-17-16 0-16,17 16-2 0,-14-14 1 0,14 14-1 0,-17-10 1 16,17 10-1-16,-11-12 0 0,11 12 0 0,-8-11 1 15,8 11-1-15,-7-7 0 0,7 7 0 0,-6-5 1 16,6 5-1-16,-7-9 0 0,7 9 0 0,-10-6 0 0,10 6-1 16,-2-6 1-16,2 6 0 0</inkml:trace>
  <inkml:trace contextRef="#ctx0" brushRef="#br0" timeOffset="1225.48">6816 4806 728 0,'0'-2'0'0,"0"2"0"0,0-12 0 0,0 12 205 0,0-17 1 0,0 17-1 0,0-11 0 15,0 11-128-15,7-2 0 0,-7 2-1 0,4-3 2 0,-4 3-56 0,0-3 2 0,0 3-1 16,0 0 1-16,0 0-17 0,0 0-1 16,0 0 1-16,0 0 1 15,0 0-7-15,0-4 0 0,0 4 0 0,0-2 0 16,0 2-1-16,0 0 2 0,0 0-2 0,0-3 1 0,0 3 2 0,0 0 2 0,0 0-1 15,0 0 0 1,0 0 9-16,0 0 0 0,0 0 1 0,0 0-1 0,0 0 11 16,0 0-1-16,0 0 1 0,0 0 1 0,0 0 4 0,0-4 0 0,0 4 0 15,0 0 1-15,0 0 1 16,0 0 0-16,0 0 1 0,0 0-1 0,0 0 3 0,2 4-1 16,-2-4 1-16,5 12 0 0,-5-12-6 0,6 12 1 15,-6-12-1-15,7 12 1 0,-7-12-3 0,6 21 0 0,-6-21 0 16,8 17-1-16,-8-17-1 0,7 21 1 0,-7-21-2 0,6 17 2 15,-6-17-4-15,3 19 1 0,-3-19-1 0,8 18 0 0,-8-18-4 0,7 15 0 16,-7-15 0-16,10 12 0 0,-10-12-1 16,7 26 1-1,-7-26 0-15,13 21 0 0,-13-21-4 0,11 19 2 16,-11-19-2-16,13 26 2 0,-13-26-2 0,13 26 1 0,-13-26-1 16,11 24 1-16,-11-24-1 0,8 21 1 0,-8-21-1 15,6 21 1-15,-6-21 0 0,5 28 1 0,-5-28-1 16,2 24 2-16,-2-24-4 0,6 26 2 0,-6-26-1 15,1 24 1-15,-1-24-4 0,4 26 1 0,-4-26-1 16,0 28 2-16,0-28-3 0,6 24 1 0,-6-24 0 16,5 22 0-16,-5-22-1 0,2 23 0 0,-2-23 0 15,6 19 1-15,-6-19-1 0,2 19 0 0,-2-19 0 16,3 14 1-16,-3-14-1 0,6 10 0 0,-6-10 0 0,2 11 0 16,-2-11-1-16,5 10 0 0,-5-10-1 0,2 5 1 15,-2-5-1-15,4 4 1 0,-4-4-1 0,0 3 0 0,0-3-1 16,0 5 1-16,0-5-2 0,0 4 2 15,0-4-1-15,0 1-1 0,0-1 1 0,0 4 1 0,0-4-3 16,0 3 1-16,0-3-1 0,0 0 1 0,0 0-2 16,0 0 0-16,0 0 1 0,0 0 0 0,0 0-2 0,0 0 2 15,0 0-1-15,0 0 1 0,0 0-2 0,0 0 0 16,0 0 0-16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176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588.22009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3T05:32:50.8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15022 1108 112 0,'0'0'0'0,"0"0"2"0,0 0 1 0,0 0 0 0,-2 3 0 0,2-3 8 0,0 3 0 0,0-3 1 0,0 2-1 16,0-2 12-16,0 4 1 0,0-4 0 0,0 0-1 15,0 0 9-15,0 0-1 0,0 0 0 0,0 0 1 0,0 0-10 16,0 0 1-16,0 0-1 0,0 0 2 0,0 0-5 15,0 0 0-15,0 0 0 16,0 0 1-16,0 0 0 0,0 0 1 0,0 0-1 0,0 0 0 0,0 0 0 0,-2 0 0 16,2 0 1-1,0 0 0-15,0 0 9 0,0 0 0 0,0 0 1 16,-4 3 0-16,4-3 7 0,0 2 0 0,0-2 1 0,0 3-1 0,0-3 3 0,0 7 2 16,0-7-2-1,-5 5 2-15,5-5-4 0,-4 9 1 0,4-9-1 16,-4 7 1-16,4-7 5 0,2 5 0 0,-2-5 0 0,2 4 0 0,-2-4-4 0,0 3 2 0,0-3 0 15,0 5-1-15,0-5-6 16,-2 4 1-16,2-4 0 0,-4 2 0 16,4-2-3-16,0 3 1 0,0-3 0 0,-2 3-1 0,2-3 1 0,0 4 0 15,0-4 0-15,-1 5 0 0,1-5-7 0,-4 7 1 0,4-7 0 0,0 5 0 16,0-5-3-16,-2 5 0 0,2-5 0 0,0 7-1 31,0-7-4-31,0 6 0 0,0-6-1 0,0 6 1 16,0-6-2-16,0 9 1 0,0-9-1 0,-4 5 1 15,4-5-3-15,-4 7-1 0,4-7 1 0,-3 12 0 16,3-12-1-16,-2 12 0 0,2-12-1 0,0 11 1 0,0-11-4 16,-4 10 2-16,4-10-1 0,-2 12 1 0,2-12-3 15,-3 9 1-15,3-9 0 0,0 14 0 0,0-14-2 16,0 12 1-16,0-12-1 0,0 12 2 0,0-12-4 0,0 16 1 16,0-16 0-16,5 12 0 0,-5-12-1 0,8 17 1 15,-8-17 0-15,3 16 0 0,-3-16-2 0,2 8 1 16,-2-8 0-16,0 9 0 0,0-9-2 0,0 5 1 0,0-5 0 15,0 7-1-15,0-7 1 0,0 9 1 0,0-9-1 16,0 15 1-16,0-15-3 0,0 14 2 0,0-14 0 16,6 12-1-16,-6-12 0 0,4 16 1 0,-4-16-2 15,0 14 2-15,0-14-2 0,0 8-1 0,0-8 1 16,0 11 0-16,0-11 0 0,0 10-1 0,0-10 1 16,0 16-1-16,0-16 0 0,-6 15-1 0,6-15 0 15,-4 17 2-15,4-17-2 0,-5 13 0 0,5-13 1 0,-2 12 0 16,2-12-1-16,-2 5 0 0,2-5 0 0</inkml:trace>
  <inkml:trace contextRef="#ctx0" brushRef="#br0" timeOffset="1575.34">15120 1102 484 0,'0'0'-4'15,"0"0"68"-15,0 0 1 0,0 0 0 0,8 6 0 0,-8-6 54 0,5 0 1 0,-5 0 0 0,6 0 0 0,-6 0-118 0,2 0 2 0,-2 0-1 0,4 6 1 16,-4-6-6 0,3 6 2-16,-3-6 0 0,4 3 0 0,-4-3-9 0,2 2 2 15,-2-2-1-15,0 3 0 0,0-3-8 0,0 4 0 0,0-4 1 16,0 0-1-16,0 0 5 0,0 0 0 0,0 0-1 0,0 0 1 0,0 0 6 15,-2 0-1-15,2 0 0 16,0-4 2-16,0 4 3 0,-4-3 1 0,4 3-1 16,-3-2 1-16,3 2 1 0,-4-3 1 0,4 3-1 0,0-6 1 0,0 6 10 0,-2-3-1 15,2 3 0-15,0-3 1 0,0 3 10 16,0-9 0-16,0 9 1 0,-6-5-1 0,6 5 2 0,-3-7 0 16,3 7 1-1,-4-9 0-15,4 9 4 0,-9-7 1 0,9 7 0 0,-4-5 1 0,4 5-4 0,-6-9 0 16,6 9-1-16,-9-7 1 0,9 7-5 0,-7-5-1 0,7 5 0 15,-8-3 2-15,8 3 2 0,-5-2 0 0,5 2 0 32,-8-3 1-32,8 3-1 0,-9-4 0 0,9 4 1 0,-15 0 0 0,15 0 0 0,-13-5 1 0,13 5-2 15,-13 0 2-15,13 0-2 0,-15 0 0 0,15 0-1 16,-9-4 2 0,9 4-4-16,-14 0 0 0,14 0 1 0,-5 0-1 15,5 0-1-15,-6 0 2 0,6 0-1 0,-9 0 1 0,9 0-5 0,-15 0 1 0,15 0-1 0,-11 6 1 16,11-6-4-1,-11 3 2-15,11-3 0 0,-10 0 0 16,10 0-3-16,-11 7 2 0,11-7 0 0,-5 2 0 16,5-2-4-16,-8 7 1 0,8-7 1 0,-7 8-1 0,7-8-3 15,0 6 1-15,0-6-1 0,-6 15 1 0,6-15-4 16,-13 26 0-16,13-26 1 0,-15 28 0 0,15-28-2 16,-7 29 1-16,7-29-1 0,-10 28 1 0,10-28 0 0,-11 22-1 15,11-22 1-15,-9 19 0 0,9-19-1 0,-4 18 0 16,4-18 0-16,0 15 1 0,0-15-2 0,-4 14 1 15,4-14-1-15,-1 16 2 0,1-16-2 0,-6 17-1 0,6-17 1 16,-6 19-1-16,6-19-2 0,-1 17 2 0,1-17-1 16,-6 18 0-16,6-18 0 0,-6 15-1 15,6-15 0-15,-3 18 0 0,3-18 0 0,-4 19-1 0,4-19 0 16,-4 13 1-16,4-13-1 0,-7 13 0 0,7-13 0 16,-8 15 2-16,8-15-2 0,-5 14 0 0,5-14 0 15,-6 19 1-15,6-19-1 0,-4 23 2 0,4-23-2 16,0 20 1-16,0-20-1 0,0 21 1 0,0-21 1 15,0 19-1-15,0-19 0 0,0 17 0 0,0-17 1 0,0 18 0 16,0-18-1-16,0 15 2 0,0-15-2 16,2 12 1-16,-2-12-1 0,17 21 2 0,-17-21-1 0,17 17 1 15,-17-17-2-15,11 19 1 0,-11-19-1 0,11 13 2 0,-11-13-2 16,13 13 1-16,-13-13 1 0,13 13-1 0,-13-13-1 16,13 8 1-16,-13-8-1 0,13 12 1 0,-13-12-1 15,17 9 1-15,-17-9-1 0,13 9 0 0,-13-9 0 0,15 7 1 16,-15-7-1-16,17 5 1 0,-17-5-2 15,24 3 2-15,-24-3-1 0,19 4 0 0,-19-4-1 0,18 5 0 16,-18-5 0-16,15 0 2 0,-15 0-2 0,11 0 0 16,-11 0 0-16,12-5 0 0,-12 5-1 15,18-4 1-15,-18 4 0 0,19-5 1 0,-19 5-2 0,13-7 1 16,-13 7 0-16,15-5 0 0,-15 5 0 16,15-9 0-16,-15 9 0 0,13-12 0 0,-13 12 2 0,13-15 0 0,-13 15 0 15,15-18 1-15,-15 18-2 0,11-27 1 0,-11 27 1 16,11-26-1-16,-11 26 1 0,8-28 0 0,-8 28 0 15,3-21 1-15,-3 21-1 0,2-21 2 0,-2 21 0 16,0-17-1-16,0 17 0 0,0-21 0 0,0 21 1 16,0-20 0-16,0 20-2 0,0-25 2 0,0 25-1 15,0-27 1-15,0 27-2 0,-2-26 2 0,2 26-1 0,-3-25 0 16,3 25-2-16,0-26 2 0,0 26-1 0,0-27 1 16,0 27-2-16,0-24 2 0,0 24-1 0,0-23 1 15,0 23-2-15,0-19 2 0,0 19-2 0,-2-21 2 0,2 21-2 16,-10-24 0-16,10 24 1 15,-3-9-1-15,3 9 0 0,-4-13 1 0,4 13-1 0,-8-16 2 0,8 16-3 16,-7-17 1-16,7 17 1 0,-6-21-1 0,6 21-1 0,-9-19 0 16,9 19 1-16,-4-14 0 0,4 14-3 0,-3-12 1 15,3 12 0 1</inkml:trace>
  <inkml:trace contextRef="#ctx0" brushRef="#br0" timeOffset="2962.05">15040 2049 1356 0,'-2'0'0'0,"2"0"0"0,2 0 0 0,-2 0 100 0,2 0 1 0,-2 0-1 0,0 0 1 0,0 0-11 0,0 0 0 0,0 0-1 16,-2 0 2-16,2 0-73 0,0 3 1 0,0-3-1 16,0 4 1-16,0-4-15 0,0 9-1 0,0-9 0 15,0 5 1-15,0-5-4 0,-2 10 0 0,2-10 0 16,2 14 0-16,-2-14-1 0,6 16 1 0,-6-16-2 15,0 20 2-15,0-20-2 0,-4 21 1 0,4-21-1 16,-5 26 1-16,5-26 1 0,-4 31 0 0,4-31 0 0,-6 30 0 16,6-30 2-16,-9 32 1 0,9-32 0 0,-4 33 0 15,4-33 7-15,2 26 1 0,-2-26 1 16,4 25-1-16,-4-25 4 0,7 20 1 0,-7-20 0 16,8 25 0-16,-8-25 0 0,7 24 2 0,-7-24 0 0,9 26 0 0,-9-26 0 15,4 27 0-15,-4-27 0 0,4 21 0 0,-4-21 1 16,2 18 1-16,-2-18-1 0,0 12 2 0,0-12-5 15,0 5 2-15,0-5 0 0,-2 7 0 0,2-7-2 0,0 1 0 16,0-1-1-16,-4 4 2 0,4-4 1 0,0 3 0 16,0-3 0-16,-2 4 1 0,2-4-3 0,0 5 1 15,0-5 0-15,0 0-1 0,0 0-1 0,0 0 1 16,0 0-1-16,0 0 1 0,0 0-2 0,0 0-1 16,0 0 1-16,0 0-1 0,0 0-1 0,0 0 2 15,0 0-1-15,0 0 1 0,0 0-4 0,-2-5 0 0,2 5 0 16,0-4 1-16,0 4-5 0,0-7 0 0,0 7-1 15,0-8 1-15,0 8-4 0,0-17 1 16,0 17 0-16,4-21 0 0,-4 21-2 0,9-21 0 16,-9 21 0-16,6-24 2 0,-6 24-2 0,8-12 0 15,-8 12 0-15,11-18 0 0,-11 18 0 0,20-20 1 0,-20 20 0 16,19-21 0-16,-19 21-1 0,13-19 0 0,-13 19 0 16,17-18 0-16,-17 18 0 0,24-8 1 0,-24 8-1 0,19-9 1 15,-19 9 0-15,18-12 0 0,-18 12 1 0,19-9-1 16,-19 9 0-16,13-3 2 0,-13 3-2 15,15-4 1-15,-15 4-1 0,18-1 1 0,-18 1-1 0,19-4 1 16,-19 4-1-16,19 0 1 0,-19 0-1 0,16 4 0 0,-16-4 0 16,15 5 1-16,-15-5-1 0,15 9 1 0,-15-9-2 15,13 12 2-15,-13-12-2 0,11 8 1 0,-11-8-1 16,13 12 1-16,-13-12 0 0,10 9 0 0,-10-9-1 16,9 12 1-16,-9-12-1 0,4 7 1 0,-4-7 0 15,4 9-1-15,-4-9 0 0,1 5 1 0,-1-5-1 0,0 12 0 16,0-12 0-16,-1 16 1 0,1-16-1 15,-4 12 0-15,4-12 0 0,-4 14 0 0,4-14 0 16,-9 19 0-16,9-19 0 0,-8 17 1 0,8-17-2 16,-7 12 1-16,7-12 0 15,-8 9 0-15,8-9-1 0,-5 5 1 0,5-5 0 0,-9 7 0 16,9-7-1-16,-10 9 1 0,10-9-1 0,-11 5 2 0,11-5-2 0,-13 7 1 0,13-7-1 16,-17 5 1-16,17-5-1 0,-15 12 1 15,15-12 0-15,-15 7 0 0,15-7-1 0,-9 2 1 0,9-2 0 16,-13 3 1-16,13-3-2 0,-13 3 1 15,13-3-1-15,-11 4 1 0,11-4-1 0,-13 5 1 0,13-5-1 16,-15 4 1-16,15-4-1 0,-15 0 0 0,15 0 0 16,-13-4 1-16,13 4-1 0,-19-3 0 0,19 3 0 15,-22-2 1-15,22 2-1 0,-28-7 0 16,28 7 0-16,-30-9 1 0,30 9-1 0,-24-17 2 0,24 17-2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F5ACC-C70C-49F1-9142-198AA9505B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569A18-10F2-4961-A9D5-830DA4D90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0ADFF-2EFA-4DD4-86C1-6F71495AA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41AB2-5FC3-4F2F-88C9-011848D5E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E38BE0-822E-43AE-9DCE-7939B1CA2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51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CD327-D11E-4E9A-8DC7-3652B7F3D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81FBB-1E6D-4C62-93B1-852F98D44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3871A8-AC23-4F74-8DFE-57C467D2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CCBAD-CA6D-4C03-B83C-276EC9977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8FA2E-748D-45AB-9748-D1B564EC9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95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6AFAC-D3A5-4488-A093-93514017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108DF7-A1F0-4BA6-9F26-8E2767826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B3DE4-1F5A-45C3-AC1E-32CBB95E9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9D59C-74F2-4A82-8B30-76122C11D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36542-5B7E-4753-BEEF-6AF93F679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993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C8E04-E622-4287-ACB5-5D72BB9EC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02205-BDE0-4A31-83DF-FDC06C21A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A9CE5E-E397-462E-B2DB-72D4419D91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AA85FD-ACC3-4E33-BFE2-33FFFB45A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4E0776-662B-42EB-A552-41A5606FE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9930A-6AE4-4A00-8D3A-E3B3ED675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9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DEBC9-5483-40FA-83CA-C7B5CE6D6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48E3DB-CEF9-44A3-B30F-F4C9E315B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EDB32-B2BB-4046-8C53-BD7B974A5C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D78878-B612-49F1-87D7-87F9C7841F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03E2E0-8F05-4FB4-B8EC-C587530D38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76E919-58CF-4B2F-9038-53895327D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BD592A-0E3F-47C2-98C1-E5194735E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D50226-131E-4AD4-862C-F51ACC0C4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813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3EB0E-A6A7-4A83-A6FA-D2C376A45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346E0B-5CAA-43F6-928F-63B89FFC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291CA6-4086-4220-8206-B41F5B598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AE2BB7-54A1-4996-B100-AEA51273B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346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99D4CD-59FB-44A9-B0C5-484012AA6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1BEF29-D725-4976-87BD-43D1E10CC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AC9DA-CC31-45F3-A292-CEC77B17D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330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F1AB1-0D06-43EE-B562-DD14BBE92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25A98-191C-4040-A3C3-F24629048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62EDDF-70DD-4F17-92BF-D8EAD02D2D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DC3EF-D741-4315-A185-89643A0FF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7C3517-17D4-4F40-BFCF-12C445A4C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04D15-78E9-4203-98C9-3544528C5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876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72660-0165-40F1-BEBE-AF55E0589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5E855D-387E-43B7-B190-5677958B18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AD873-89BC-47A5-8F4A-677B94CAEA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5DCB8C-42D6-44FB-83DD-72EDCD19A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64F594-A5E0-4716-B682-BF3CF5131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8ECB30-A469-4650-B759-AFDB8F9D4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61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E74E5-2DF1-4C8F-BFBB-06FF80EB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5EBE86-199B-4A20-B992-BB6044D67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77B7F-5A7D-439F-864C-AC989C814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CFF7D-1FD4-477A-8ACD-7C6A3BEB3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6BEE1-350F-4A58-8735-F92DB2D30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075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F18D97-A730-4907-935D-45DE929BB2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71A73E-6F6F-4038-B739-08B2C8FF87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04717-BACC-47FB-8A1A-09D4533B9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1304C-E518-4E2A-AB11-063BBFF7C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7975B-BC64-40E0-BCC8-31CC73904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15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4"/>
            <a:ext cx="10363200" cy="23876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44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611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0"/>
            <a:ext cx="10515600" cy="2852737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5"/>
            <a:ext cx="10515600" cy="150018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1497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8973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4"/>
            <a:ext cx="5183188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709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446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6075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2209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2099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941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8862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4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83017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81634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637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0691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53898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24355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7331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5176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66013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4406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447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F8ECE9-1EEB-4CD4-B484-565F952C2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EAC788-91B6-4C2E-AE30-D2532909E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C968E-A562-4CD6-8FFB-4BF9C3B60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5F689-F343-489C-B795-BD586A8D0725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0A08E-DD67-4179-AEFF-96FC22479C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5D711-0CFF-4550-A249-D88B5DD046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AFA64-8931-4D11-AECB-FBB49041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08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9B80E8FB-0360-4671-B95B-CD8C9DDD80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956D3E80-9296-41E9-B56C-6EA9C08626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676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2933E-C018-4D12-B74B-DC0BB7A8468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71B0C-DF25-481F-BDE5-BD86A357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211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customXml" Target="../ink/ink6.xml"/><Relationship Id="rId18" Type="http://schemas.openxmlformats.org/officeDocument/2006/relationships/image" Target="../media/image7.png"/><Relationship Id="rId3" Type="http://schemas.openxmlformats.org/officeDocument/2006/relationships/customXml" Target="../ink/ink1.xml"/><Relationship Id="rId21" Type="http://schemas.openxmlformats.org/officeDocument/2006/relationships/image" Target="../media/image92.png"/><Relationship Id="rId7" Type="http://schemas.openxmlformats.org/officeDocument/2006/relationships/customXml" Target="../ink/ink3.xml"/><Relationship Id="rId12" Type="http://schemas.openxmlformats.org/officeDocument/2006/relationships/image" Target="../media/image87.png"/><Relationship Id="rId17" Type="http://schemas.openxmlformats.org/officeDocument/2006/relationships/customXml" Target="../ink/ink7.xml"/><Relationship Id="rId2" Type="http://schemas.openxmlformats.org/officeDocument/2006/relationships/image" Target="../media/image4.png"/><Relationship Id="rId16" Type="http://schemas.openxmlformats.org/officeDocument/2006/relationships/image" Target="../media/image6.png"/><Relationship Id="rId20" Type="http://schemas.openxmlformats.org/officeDocument/2006/relationships/customXml" Target="../ink/ink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4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image" Target="../media/image5.png"/><Relationship Id="rId10" Type="http://schemas.openxmlformats.org/officeDocument/2006/relationships/image" Target="../media/image86.png"/><Relationship Id="rId19" Type="http://schemas.openxmlformats.org/officeDocument/2006/relationships/image" Target="../media/image8.png"/><Relationship Id="rId4" Type="http://schemas.openxmlformats.org/officeDocument/2006/relationships/image" Target="../media/image830.png"/><Relationship Id="rId9" Type="http://schemas.openxmlformats.org/officeDocument/2006/relationships/customXml" Target="../ink/ink4.xml"/><Relationship Id="rId14" Type="http://schemas.openxmlformats.org/officeDocument/2006/relationships/image" Target="../media/image8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0.png"/><Relationship Id="rId3" Type="http://schemas.openxmlformats.org/officeDocument/2006/relationships/customXml" Target="../ink/ink9.xml"/><Relationship Id="rId7" Type="http://schemas.openxmlformats.org/officeDocument/2006/relationships/customXml" Target="../ink/ink1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50.png"/><Relationship Id="rId11" Type="http://schemas.openxmlformats.org/officeDocument/2006/relationships/image" Target="../media/image10.png"/><Relationship Id="rId5" Type="http://schemas.openxmlformats.org/officeDocument/2006/relationships/customXml" Target="../ink/ink10.xml"/><Relationship Id="rId10" Type="http://schemas.openxmlformats.org/officeDocument/2006/relationships/image" Target="../media/image870.png"/><Relationship Id="rId4" Type="http://schemas.openxmlformats.org/officeDocument/2006/relationships/image" Target="../media/image840.png"/><Relationship Id="rId9" Type="http://schemas.openxmlformats.org/officeDocument/2006/relationships/customXml" Target="../ink/ink1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50.png"/><Relationship Id="rId18" Type="http://schemas.openxmlformats.org/officeDocument/2006/relationships/customXml" Target="../ink/ink18.xml"/><Relationship Id="rId26" Type="http://schemas.openxmlformats.org/officeDocument/2006/relationships/customXml" Target="../ink/ink22.xml"/><Relationship Id="rId39" Type="http://schemas.openxmlformats.org/officeDocument/2006/relationships/image" Target="../media/image14.png"/><Relationship Id="rId21" Type="http://schemas.openxmlformats.org/officeDocument/2006/relationships/image" Target="../media/image99.png"/><Relationship Id="rId34" Type="http://schemas.openxmlformats.org/officeDocument/2006/relationships/customXml" Target="../ink/ink26.xml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20" Type="http://schemas.openxmlformats.org/officeDocument/2006/relationships/customXml" Target="../ink/ink19.xml"/><Relationship Id="rId29" Type="http://schemas.openxmlformats.org/officeDocument/2006/relationships/image" Target="../media/image10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00.png"/><Relationship Id="rId11" Type="http://schemas.openxmlformats.org/officeDocument/2006/relationships/image" Target="../media/image940.png"/><Relationship Id="rId24" Type="http://schemas.openxmlformats.org/officeDocument/2006/relationships/customXml" Target="../ink/ink21.xml"/><Relationship Id="rId32" Type="http://schemas.openxmlformats.org/officeDocument/2006/relationships/customXml" Target="../ink/ink25.xml"/><Relationship Id="rId37" Type="http://schemas.openxmlformats.org/officeDocument/2006/relationships/image" Target="../media/image107.png"/><Relationship Id="rId40" Type="http://schemas.openxmlformats.org/officeDocument/2006/relationships/customXml" Target="../ink/ink29.xml"/><Relationship Id="rId45" Type="http://schemas.openxmlformats.org/officeDocument/2006/relationships/customXml" Target="../ink/ink30.xml"/><Relationship Id="rId5" Type="http://schemas.openxmlformats.org/officeDocument/2006/relationships/customXml" Target="../ink/ink14.xml"/><Relationship Id="rId23" Type="http://schemas.openxmlformats.org/officeDocument/2006/relationships/image" Target="../media/image100.png"/><Relationship Id="rId28" Type="http://schemas.openxmlformats.org/officeDocument/2006/relationships/customXml" Target="../ink/ink23.xml"/><Relationship Id="rId36" Type="http://schemas.openxmlformats.org/officeDocument/2006/relationships/customXml" Target="../ink/ink27.xml"/><Relationship Id="rId10" Type="http://schemas.openxmlformats.org/officeDocument/2006/relationships/customXml" Target="../ink/ink15.xml"/><Relationship Id="rId19" Type="http://schemas.openxmlformats.org/officeDocument/2006/relationships/image" Target="../media/image98.png"/><Relationship Id="rId31" Type="http://schemas.openxmlformats.org/officeDocument/2006/relationships/image" Target="../media/image104.png"/><Relationship Id="rId44" Type="http://schemas.openxmlformats.org/officeDocument/2006/relationships/image" Target="../media/image15.png"/><Relationship Id="rId4" Type="http://schemas.openxmlformats.org/officeDocument/2006/relationships/image" Target="../media/image890.png"/><Relationship Id="rId9" Type="http://schemas.openxmlformats.org/officeDocument/2006/relationships/image" Target="../media/image13.png"/><Relationship Id="rId14" Type="http://schemas.openxmlformats.org/officeDocument/2006/relationships/customXml" Target="../ink/ink17.xml"/><Relationship Id="rId22" Type="http://schemas.openxmlformats.org/officeDocument/2006/relationships/customXml" Target="../ink/ink20.xml"/><Relationship Id="rId27" Type="http://schemas.openxmlformats.org/officeDocument/2006/relationships/image" Target="../media/image102.png"/><Relationship Id="rId30" Type="http://schemas.openxmlformats.org/officeDocument/2006/relationships/customXml" Target="../ink/ink24.xml"/><Relationship Id="rId35" Type="http://schemas.openxmlformats.org/officeDocument/2006/relationships/image" Target="../media/image106.png"/><Relationship Id="rId43" Type="http://schemas.openxmlformats.org/officeDocument/2006/relationships/image" Target="../media/image110.png"/><Relationship Id="rId8" Type="http://schemas.openxmlformats.org/officeDocument/2006/relationships/image" Target="../media/image12.png"/><Relationship Id="rId3" Type="http://schemas.openxmlformats.org/officeDocument/2006/relationships/customXml" Target="../ink/ink13.xml"/><Relationship Id="rId12" Type="http://schemas.openxmlformats.org/officeDocument/2006/relationships/customXml" Target="../ink/ink16.xml"/><Relationship Id="rId17" Type="http://schemas.openxmlformats.org/officeDocument/2006/relationships/image" Target="../media/image970.png"/><Relationship Id="rId25" Type="http://schemas.openxmlformats.org/officeDocument/2006/relationships/image" Target="../media/image101.png"/><Relationship Id="rId33" Type="http://schemas.openxmlformats.org/officeDocument/2006/relationships/image" Target="../media/image105.png"/><Relationship Id="rId38" Type="http://schemas.openxmlformats.org/officeDocument/2006/relationships/customXml" Target="../ink/ink28.xml"/><Relationship Id="rId46" Type="http://schemas.openxmlformats.org/officeDocument/2006/relationships/image" Target="../media/image1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13" Type="http://schemas.openxmlformats.org/officeDocument/2006/relationships/image" Target="../media/image11.png"/><Relationship Id="rId18" Type="http://schemas.openxmlformats.org/officeDocument/2006/relationships/customXml" Target="../ink/ink36.xml"/><Relationship Id="rId3" Type="http://schemas.openxmlformats.org/officeDocument/2006/relationships/image" Target="../media/image17.png"/><Relationship Id="rId21" Type="http://schemas.openxmlformats.org/officeDocument/2006/relationships/image" Target="../media/image116.png"/><Relationship Id="rId7" Type="http://schemas.openxmlformats.org/officeDocument/2006/relationships/customXml" Target="../ink/ink32.xml"/><Relationship Id="rId12" Type="http://schemas.openxmlformats.org/officeDocument/2006/relationships/image" Target="../media/image1130.png"/><Relationship Id="rId17" Type="http://schemas.openxmlformats.org/officeDocument/2006/relationships/image" Target="../media/image1140.png"/><Relationship Id="rId2" Type="http://schemas.openxmlformats.org/officeDocument/2006/relationships/image" Target="../media/image16.png"/><Relationship Id="rId16" Type="http://schemas.openxmlformats.org/officeDocument/2006/relationships/customXml" Target="../ink/ink35.xml"/><Relationship Id="rId20" Type="http://schemas.openxmlformats.org/officeDocument/2006/relationships/customXml" Target="../ink/ink3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20.png"/><Relationship Id="rId11" Type="http://schemas.openxmlformats.org/officeDocument/2006/relationships/customXml" Target="../ink/ink34.xml"/><Relationship Id="rId5" Type="http://schemas.openxmlformats.org/officeDocument/2006/relationships/customXml" Target="../ink/ink31.xml"/><Relationship Id="rId15" Type="http://schemas.openxmlformats.org/officeDocument/2006/relationships/image" Target="../media/image13.png"/><Relationship Id="rId23" Type="http://schemas.openxmlformats.org/officeDocument/2006/relationships/image" Target="../media/image117.png"/><Relationship Id="rId10" Type="http://schemas.openxmlformats.org/officeDocument/2006/relationships/image" Target="../media/image540.png"/><Relationship Id="rId19" Type="http://schemas.openxmlformats.org/officeDocument/2006/relationships/image" Target="../media/image115.png"/><Relationship Id="rId4" Type="http://schemas.openxmlformats.org/officeDocument/2006/relationships/image" Target="../media/image10.png"/><Relationship Id="rId9" Type="http://schemas.openxmlformats.org/officeDocument/2006/relationships/customXml" Target="../ink/ink33.xml"/><Relationship Id="rId14" Type="http://schemas.openxmlformats.org/officeDocument/2006/relationships/image" Target="../media/image12.png"/><Relationship Id="rId22" Type="http://schemas.openxmlformats.org/officeDocument/2006/relationships/customXml" Target="../ink/ink38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customXml" Target="../ink/ink44.xml"/><Relationship Id="rId26" Type="http://schemas.openxmlformats.org/officeDocument/2006/relationships/customXml" Target="../ink/ink48.xml"/><Relationship Id="rId21" Type="http://schemas.openxmlformats.org/officeDocument/2006/relationships/image" Target="../media/image23.png"/><Relationship Id="rId34" Type="http://schemas.openxmlformats.org/officeDocument/2006/relationships/customXml" Target="../ink/ink52.xml"/><Relationship Id="rId7" Type="http://schemas.openxmlformats.org/officeDocument/2006/relationships/image" Target="../media/image13.png"/><Relationship Id="rId12" Type="http://schemas.openxmlformats.org/officeDocument/2006/relationships/customXml" Target="../ink/ink41.xml"/><Relationship Id="rId17" Type="http://schemas.openxmlformats.org/officeDocument/2006/relationships/image" Target="../media/image21.png"/><Relationship Id="rId25" Type="http://schemas.openxmlformats.org/officeDocument/2006/relationships/image" Target="../media/image25.png"/><Relationship Id="rId33" Type="http://schemas.openxmlformats.org/officeDocument/2006/relationships/image" Target="../media/image29.png"/><Relationship Id="rId2" Type="http://schemas.openxmlformats.org/officeDocument/2006/relationships/image" Target="../media/image18.png"/><Relationship Id="rId16" Type="http://schemas.openxmlformats.org/officeDocument/2006/relationships/customXml" Target="../ink/ink43.xml"/><Relationship Id="rId20" Type="http://schemas.openxmlformats.org/officeDocument/2006/relationships/customXml" Target="../ink/ink45.xml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png"/><Relationship Id="rId11" Type="http://schemas.openxmlformats.org/officeDocument/2006/relationships/image" Target="../media/image181.png"/><Relationship Id="rId24" Type="http://schemas.openxmlformats.org/officeDocument/2006/relationships/customXml" Target="../ink/ink47.xml"/><Relationship Id="rId32" Type="http://schemas.openxmlformats.org/officeDocument/2006/relationships/customXml" Target="../ink/ink51.xml"/><Relationship Id="rId37" Type="http://schemas.openxmlformats.org/officeDocument/2006/relationships/image" Target="../media/image31.png"/><Relationship Id="rId5" Type="http://schemas.openxmlformats.org/officeDocument/2006/relationships/image" Target="../media/image11.png"/><Relationship Id="rId15" Type="http://schemas.openxmlformats.org/officeDocument/2006/relationships/image" Target="../media/image20.png"/><Relationship Id="rId23" Type="http://schemas.openxmlformats.org/officeDocument/2006/relationships/image" Target="../media/image24.png"/><Relationship Id="rId28" Type="http://schemas.openxmlformats.org/officeDocument/2006/relationships/customXml" Target="../ink/ink49.xml"/><Relationship Id="rId36" Type="http://schemas.openxmlformats.org/officeDocument/2006/relationships/customXml" Target="../ink/ink53.xml"/><Relationship Id="rId10" Type="http://schemas.openxmlformats.org/officeDocument/2006/relationships/customXml" Target="../ink/ink40.xml"/><Relationship Id="rId19" Type="http://schemas.openxmlformats.org/officeDocument/2006/relationships/image" Target="../media/image22.png"/><Relationship Id="rId31" Type="http://schemas.openxmlformats.org/officeDocument/2006/relationships/image" Target="../media/image28.png"/><Relationship Id="rId4" Type="http://schemas.openxmlformats.org/officeDocument/2006/relationships/image" Target="../media/image15.png"/><Relationship Id="rId9" Type="http://schemas.openxmlformats.org/officeDocument/2006/relationships/image" Target="../media/image170.png"/><Relationship Id="rId14" Type="http://schemas.openxmlformats.org/officeDocument/2006/relationships/customXml" Target="../ink/ink42.xml"/><Relationship Id="rId22" Type="http://schemas.openxmlformats.org/officeDocument/2006/relationships/customXml" Target="../ink/ink46.xml"/><Relationship Id="rId27" Type="http://schemas.openxmlformats.org/officeDocument/2006/relationships/image" Target="../media/image26.png"/><Relationship Id="rId30" Type="http://schemas.openxmlformats.org/officeDocument/2006/relationships/customXml" Target="../ink/ink50.xml"/><Relationship Id="rId35" Type="http://schemas.openxmlformats.org/officeDocument/2006/relationships/image" Target="../media/image30.png"/><Relationship Id="rId8" Type="http://schemas.openxmlformats.org/officeDocument/2006/relationships/customXml" Target="../ink/ink39.xml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13" Type="http://schemas.openxmlformats.org/officeDocument/2006/relationships/customXml" Target="../ink/ink59.xml"/><Relationship Id="rId3" Type="http://schemas.openxmlformats.org/officeDocument/2006/relationships/customXml" Target="../ink/ink54.xml"/><Relationship Id="rId7" Type="http://schemas.openxmlformats.org/officeDocument/2006/relationships/customXml" Target="../ink/ink56.xml"/><Relationship Id="rId12" Type="http://schemas.openxmlformats.org/officeDocument/2006/relationships/image" Target="../media/image220.png"/><Relationship Id="rId2" Type="http://schemas.openxmlformats.org/officeDocument/2006/relationships/image" Target="../media/image34.png"/><Relationship Id="rId16" Type="http://schemas.openxmlformats.org/officeDocument/2006/relationships/image" Target="../media/image24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90.png"/><Relationship Id="rId11" Type="http://schemas.openxmlformats.org/officeDocument/2006/relationships/customXml" Target="../ink/ink58.xml"/><Relationship Id="rId5" Type="http://schemas.openxmlformats.org/officeDocument/2006/relationships/customXml" Target="../ink/ink55.xml"/><Relationship Id="rId15" Type="http://schemas.openxmlformats.org/officeDocument/2006/relationships/customXml" Target="../ink/ink60.xml"/><Relationship Id="rId10" Type="http://schemas.openxmlformats.org/officeDocument/2006/relationships/image" Target="../media/image210.png"/><Relationship Id="rId4" Type="http://schemas.openxmlformats.org/officeDocument/2006/relationships/image" Target="../media/image180.png"/><Relationship Id="rId9" Type="http://schemas.openxmlformats.org/officeDocument/2006/relationships/customXml" Target="../ink/ink57.xml"/><Relationship Id="rId14" Type="http://schemas.openxmlformats.org/officeDocument/2006/relationships/image" Target="../media/image230.png"/></Relationships>
</file>

<file path=ppt/slides/_rels/slide10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4.png"/><Relationship Id="rId26" Type="http://schemas.openxmlformats.org/officeDocument/2006/relationships/image" Target="../media/image41.png"/><Relationship Id="rId3" Type="http://schemas.openxmlformats.org/officeDocument/2006/relationships/image" Target="../media/image36.png"/><Relationship Id="rId21" Type="http://schemas.openxmlformats.org/officeDocument/2006/relationships/customXml" Target="../ink/ink64.xml"/><Relationship Id="rId7" Type="http://schemas.openxmlformats.org/officeDocument/2006/relationships/customXml" Target="../ink/ink61.xml"/><Relationship Id="rId25" Type="http://schemas.openxmlformats.org/officeDocument/2006/relationships/customXml" Target="../ink/ink66.xml"/><Relationship Id="rId2" Type="http://schemas.openxmlformats.org/officeDocument/2006/relationships/image" Target="../media/image35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.png"/><Relationship Id="rId11" Type="http://schemas.openxmlformats.org/officeDocument/2006/relationships/customXml" Target="../ink/ink62.xml"/><Relationship Id="rId24" Type="http://schemas.openxmlformats.org/officeDocument/2006/relationships/image" Target="../media/image39.png"/><Relationship Id="rId5" Type="http://schemas.openxmlformats.org/officeDocument/2006/relationships/image" Target="../media/image38.png"/><Relationship Id="rId23" Type="http://schemas.openxmlformats.org/officeDocument/2006/relationships/customXml" Target="../ink/ink65.xml"/><Relationship Id="rId28" Type="http://schemas.openxmlformats.org/officeDocument/2006/relationships/image" Target="../media/image42.png"/><Relationship Id="rId10" Type="http://schemas.openxmlformats.org/officeDocument/2006/relationships/image" Target="../media/image40.png"/><Relationship Id="rId19" Type="http://schemas.openxmlformats.org/officeDocument/2006/relationships/customXml" Target="../ink/ink63.xml"/><Relationship Id="rId4" Type="http://schemas.openxmlformats.org/officeDocument/2006/relationships/image" Target="../media/image37.png"/><Relationship Id="rId22" Type="http://schemas.openxmlformats.org/officeDocument/2006/relationships/image" Target="../media/image46.png"/><Relationship Id="rId27" Type="http://schemas.openxmlformats.org/officeDocument/2006/relationships/customXml" Target="../ink/ink6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69.xml"/><Relationship Id="rId13" Type="http://schemas.openxmlformats.org/officeDocument/2006/relationships/image" Target="../media/image50.png"/><Relationship Id="rId18" Type="http://schemas.openxmlformats.org/officeDocument/2006/relationships/customXml" Target="../ink/ink74.xml"/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12" Type="http://schemas.openxmlformats.org/officeDocument/2006/relationships/customXml" Target="../ink/ink71.xml"/><Relationship Id="rId17" Type="http://schemas.openxmlformats.org/officeDocument/2006/relationships/image" Target="../media/image52.png"/><Relationship Id="rId2" Type="http://schemas.openxmlformats.org/officeDocument/2006/relationships/image" Target="../media/image43.png"/><Relationship Id="rId16" Type="http://schemas.openxmlformats.org/officeDocument/2006/relationships/customXml" Target="../ink/ink73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68.xml"/><Relationship Id="rId11" Type="http://schemas.openxmlformats.org/officeDocument/2006/relationships/image" Target="../media/image49.png"/><Relationship Id="rId5" Type="http://schemas.openxmlformats.org/officeDocument/2006/relationships/image" Target="../media/image38.png"/><Relationship Id="rId15" Type="http://schemas.openxmlformats.org/officeDocument/2006/relationships/image" Target="../media/image51.png"/><Relationship Id="rId10" Type="http://schemas.openxmlformats.org/officeDocument/2006/relationships/customXml" Target="../ink/ink70.xml"/><Relationship Id="rId19" Type="http://schemas.openxmlformats.org/officeDocument/2006/relationships/image" Target="../media/image53.png"/><Relationship Id="rId4" Type="http://schemas.openxmlformats.org/officeDocument/2006/relationships/image" Target="../media/image5.png"/><Relationship Id="rId9" Type="http://schemas.openxmlformats.org/officeDocument/2006/relationships/image" Target="../media/image48.png"/><Relationship Id="rId14" Type="http://schemas.openxmlformats.org/officeDocument/2006/relationships/customXml" Target="../ink/ink7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customXml" Target="../ink/ink77.xml"/><Relationship Id="rId18" Type="http://schemas.openxmlformats.org/officeDocument/2006/relationships/image" Target="../media/image65.png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customXml" Target="../ink/ink79.xml"/><Relationship Id="rId2" Type="http://schemas.openxmlformats.org/officeDocument/2006/relationships/image" Target="../media/image54.png"/><Relationship Id="rId16" Type="http://schemas.openxmlformats.org/officeDocument/2006/relationships/image" Target="../media/image64.pn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76.xml"/><Relationship Id="rId11" Type="http://schemas.openxmlformats.org/officeDocument/2006/relationships/image" Target="../media/image61.png"/><Relationship Id="rId5" Type="http://schemas.openxmlformats.org/officeDocument/2006/relationships/image" Target="../media/image56.png"/><Relationship Id="rId15" Type="http://schemas.openxmlformats.org/officeDocument/2006/relationships/customXml" Target="../ink/ink78.xml"/><Relationship Id="rId10" Type="http://schemas.openxmlformats.org/officeDocument/2006/relationships/image" Target="../media/image60.png"/><Relationship Id="rId19" Type="http://schemas.openxmlformats.org/officeDocument/2006/relationships/customXml" Target="../ink/ink80.xml"/><Relationship Id="rId4" Type="http://schemas.openxmlformats.org/officeDocument/2006/relationships/customXml" Target="../ink/ink75.xml"/><Relationship Id="rId9" Type="http://schemas.openxmlformats.org/officeDocument/2006/relationships/image" Target="../media/image59.png"/><Relationship Id="rId14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customXml" Target="../ink/ink84.xml"/><Relationship Id="rId18" Type="http://schemas.openxmlformats.org/officeDocument/2006/relationships/image" Target="../media/image76.png"/><Relationship Id="rId3" Type="http://schemas.openxmlformats.org/officeDocument/2006/relationships/image" Target="../media/image68.png"/><Relationship Id="rId7" Type="http://schemas.openxmlformats.org/officeDocument/2006/relationships/customXml" Target="../ink/ink81.xml"/><Relationship Id="rId12" Type="http://schemas.openxmlformats.org/officeDocument/2006/relationships/image" Target="../media/image73.png"/><Relationship Id="rId17" Type="http://schemas.openxmlformats.org/officeDocument/2006/relationships/customXml" Target="../ink/ink86.xml"/><Relationship Id="rId2" Type="http://schemas.openxmlformats.org/officeDocument/2006/relationships/image" Target="../media/image67.png"/><Relationship Id="rId16" Type="http://schemas.openxmlformats.org/officeDocument/2006/relationships/image" Target="../media/image75.png"/><Relationship Id="rId20" Type="http://schemas.openxmlformats.org/officeDocument/2006/relationships/image" Target="../media/image77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0.png"/><Relationship Id="rId11" Type="http://schemas.openxmlformats.org/officeDocument/2006/relationships/customXml" Target="../ink/ink83.xml"/><Relationship Id="rId5" Type="http://schemas.openxmlformats.org/officeDocument/2006/relationships/image" Target="../media/image69.png"/><Relationship Id="rId15" Type="http://schemas.openxmlformats.org/officeDocument/2006/relationships/customXml" Target="../ink/ink85.xml"/><Relationship Id="rId10" Type="http://schemas.openxmlformats.org/officeDocument/2006/relationships/image" Target="../media/image72.png"/><Relationship Id="rId19" Type="http://schemas.openxmlformats.org/officeDocument/2006/relationships/customXml" Target="../ink/ink87.xml"/><Relationship Id="rId4" Type="http://schemas.openxmlformats.org/officeDocument/2006/relationships/image" Target="../media/image62.png"/><Relationship Id="rId9" Type="http://schemas.openxmlformats.org/officeDocument/2006/relationships/customXml" Target="../ink/ink82.xml"/><Relationship Id="rId14" Type="http://schemas.openxmlformats.org/officeDocument/2006/relationships/image" Target="../media/image7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11827" y="654119"/>
            <a:ext cx="4138172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lvl="0" algn="ctr" defTabSz="685800" rtl="1">
              <a:defRPr/>
            </a:pPr>
            <a:r>
              <a:rPr lang="en-US" sz="3600" b="1" dirty="0">
                <a:solidFill>
                  <a:srgbClr val="FF0000"/>
                </a:solidFill>
              </a:rPr>
              <a:t>9.5)</a:t>
            </a:r>
            <a:r>
              <a:rPr lang="ar-SA" sz="3600" b="1" dirty="0">
                <a:solidFill>
                  <a:srgbClr val="FF0000"/>
                </a:solidFill>
              </a:rPr>
              <a:t>)</a:t>
            </a: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cs typeface="Arial" panose="020B0604020202020204" pitchFamily="34" charset="0"/>
              </a:rPr>
              <a:t>Lesson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5670" y="1474686"/>
            <a:ext cx="11027636" cy="830997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B050"/>
                </a:solidFill>
              </a:rPr>
              <a:t>Graphing Other Trigonometric Functions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9B640-72F7-46B1-A03A-01859AEA087D}"/>
              </a:ext>
            </a:extLst>
          </p:cNvPr>
          <p:cNvSpPr txBox="1"/>
          <p:nvPr/>
        </p:nvSpPr>
        <p:spPr>
          <a:xfrm>
            <a:off x="1665606" y="2495994"/>
            <a:ext cx="2321805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Objectives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102A38-3DE8-B0F3-742A-D23810233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52" y="3332637"/>
            <a:ext cx="4686710" cy="31933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B1AFD7-8CE1-AB2D-B6D9-58A713584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600" y="4349378"/>
            <a:ext cx="4191467" cy="217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99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E4C5FA-E3DC-8178-2F06-5601001B5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228" y="535982"/>
            <a:ext cx="10749544" cy="24965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5063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14446AF-F755-3994-316E-B986C1F3E5BC}"/>
              </a:ext>
            </a:extLst>
          </p:cNvPr>
          <p:cNvSpPr/>
          <p:nvPr/>
        </p:nvSpPr>
        <p:spPr>
          <a:xfrm>
            <a:off x="869002" y="1434163"/>
            <a:ext cx="10453996" cy="503401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49C0BE-148A-D60F-B4C1-10F7A5182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9195" y="270433"/>
            <a:ext cx="3356754" cy="6537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E44ACD0-8776-326E-7E0F-5001E82F77A6}"/>
                  </a:ext>
                </a:extLst>
              </p14:cNvPr>
              <p14:cNvContentPartPr/>
              <p14:nvPr/>
            </p14:nvContentPartPr>
            <p14:xfrm>
              <a:off x="3304080" y="472680"/>
              <a:ext cx="5172840" cy="3376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E44ACD0-8776-326E-7E0F-5001E82F77A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94720" y="463320"/>
                <a:ext cx="5191560" cy="35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7DFFF27-1EC3-3445-499B-E934E9C0715C}"/>
                  </a:ext>
                </a:extLst>
              </p14:cNvPr>
              <p14:cNvContentPartPr/>
              <p14:nvPr/>
            </p14:nvContentPartPr>
            <p14:xfrm>
              <a:off x="4569480" y="1465200"/>
              <a:ext cx="2184120" cy="6976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7DFFF27-1EC3-3445-499B-E934E9C0715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60120" y="1455840"/>
                <a:ext cx="2202840" cy="71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B0ACEA7-BE4D-60AD-CCB2-7B52F0BB26C6}"/>
                  </a:ext>
                </a:extLst>
              </p14:cNvPr>
              <p14:cNvContentPartPr/>
              <p14:nvPr/>
            </p14:nvContentPartPr>
            <p14:xfrm>
              <a:off x="3997872" y="2432700"/>
              <a:ext cx="5226480" cy="29696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B0ACEA7-BE4D-60AD-CCB2-7B52F0BB26C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88512" y="2423340"/>
                <a:ext cx="5245200" cy="29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4559A01-9213-A477-F09D-3CE9EE848955}"/>
                  </a:ext>
                </a:extLst>
              </p14:cNvPr>
              <p14:cNvContentPartPr/>
              <p14:nvPr/>
            </p14:nvContentPartPr>
            <p14:xfrm>
              <a:off x="4272120" y="3835800"/>
              <a:ext cx="1010520" cy="3020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4559A01-9213-A477-F09D-3CE9EE84895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262760" y="3826440"/>
                <a:ext cx="1029240" cy="32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CE24220-C1BC-EA07-3C6A-024EDC20CFED}"/>
                  </a:ext>
                </a:extLst>
              </p14:cNvPr>
              <p14:cNvContentPartPr/>
              <p14:nvPr/>
            </p14:nvContentPartPr>
            <p14:xfrm>
              <a:off x="5055120" y="2368800"/>
              <a:ext cx="7133760" cy="30042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CE24220-C1BC-EA07-3C6A-024EDC20CFE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045760" y="2359440"/>
                <a:ext cx="7152480" cy="30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EC00F2C-AE59-E447-89F2-33C632BFC981}"/>
                  </a:ext>
                </a:extLst>
              </p14:cNvPr>
              <p14:cNvContentPartPr/>
              <p14:nvPr/>
            </p14:nvContentPartPr>
            <p14:xfrm>
              <a:off x="3884400" y="2358000"/>
              <a:ext cx="4834800" cy="31190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EC00F2C-AE59-E447-89F2-33C632BFC98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875040" y="2348640"/>
                <a:ext cx="4853520" cy="3137760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B91EF2F7-DE1B-DE73-DC0B-6A894B47A3C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62375" y="3026371"/>
            <a:ext cx="1564777" cy="5169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43E8F1D-AE1D-4204-6FD6-5421A622B43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2966" y="3082442"/>
            <a:ext cx="1225620" cy="40479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97292C1F-FA6D-EE82-0632-51DC202CF18F}"/>
                  </a:ext>
                </a:extLst>
              </p14:cNvPr>
              <p14:cNvContentPartPr/>
              <p14:nvPr/>
            </p14:nvContentPartPr>
            <p14:xfrm>
              <a:off x="2597184" y="3115310"/>
              <a:ext cx="1319040" cy="3999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97292C1F-FA6D-EE82-0632-51DC202CF18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587824" y="3105950"/>
                <a:ext cx="1337760" cy="418680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C594413E-C9BB-7B78-1A5B-8103DB63C90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562743" y="1852422"/>
            <a:ext cx="1323218" cy="41490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F31413FD-19B1-3770-17C5-D7461443DF59}"/>
                  </a:ext>
                </a:extLst>
              </p14:cNvPr>
              <p14:cNvContentPartPr/>
              <p14:nvPr/>
            </p14:nvContentPartPr>
            <p14:xfrm>
              <a:off x="6096600" y="1804320"/>
              <a:ext cx="3868920" cy="6948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F31413FD-19B1-3770-17C5-D7461443DF5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087240" y="1794960"/>
                <a:ext cx="3887640" cy="71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91531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5FE52C6-AEE3-8B49-CC07-15ECF7532B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131" r="-1" b="9080"/>
          <a:stretch/>
        </p:blipFill>
        <p:spPr>
          <a:xfrm>
            <a:off x="2712171" y="818159"/>
            <a:ext cx="9158096" cy="571810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EA567BA-D27A-2481-6375-36327D4EC487}"/>
                  </a:ext>
                </a:extLst>
              </p14:cNvPr>
              <p14:cNvContentPartPr/>
              <p14:nvPr/>
            </p14:nvContentPartPr>
            <p14:xfrm>
              <a:off x="8857080" y="1667160"/>
              <a:ext cx="740160" cy="3634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EA567BA-D27A-2481-6375-36327D4EC48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47720" y="1657800"/>
                <a:ext cx="758880" cy="36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745E06C-740C-9230-7D68-5ADD8D29445B}"/>
                  </a:ext>
                </a:extLst>
              </p14:cNvPr>
              <p14:cNvContentPartPr/>
              <p14:nvPr/>
            </p14:nvContentPartPr>
            <p14:xfrm>
              <a:off x="4833233" y="4406580"/>
              <a:ext cx="2800800" cy="17910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745E06C-740C-9230-7D68-5ADD8D29445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23873" y="4397220"/>
                <a:ext cx="2819520" cy="180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81321D9-4289-2471-238E-C6499BFDFCB6}"/>
                  </a:ext>
                </a:extLst>
              </p14:cNvPr>
              <p14:cNvContentPartPr/>
              <p14:nvPr/>
            </p14:nvContentPartPr>
            <p14:xfrm>
              <a:off x="4314600" y="5961960"/>
              <a:ext cx="3138840" cy="691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81321D9-4289-2471-238E-C6499BFDFCB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05240" y="5952600"/>
                <a:ext cx="3157560" cy="71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BC702F9-1555-3A3B-827C-89DCF3EEA7ED}"/>
                  </a:ext>
                </a:extLst>
              </p14:cNvPr>
              <p14:cNvContentPartPr/>
              <p14:nvPr/>
            </p14:nvContentPartPr>
            <p14:xfrm>
              <a:off x="8219160" y="6324120"/>
              <a:ext cx="1148040" cy="1317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BC702F9-1555-3A3B-827C-89DCF3EEA7E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03320" y="6260760"/>
                <a:ext cx="1179360" cy="25848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06AF3857-B3E3-7A31-92E4-A16CD57FD5D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35572" r="78080" b="46936"/>
          <a:stretch/>
        </p:blipFill>
        <p:spPr>
          <a:xfrm>
            <a:off x="114146" y="5479360"/>
            <a:ext cx="2266160" cy="965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537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D2E5A94-42DE-EED2-1FF1-F7B0E85E68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4310" b="79058"/>
          <a:stretch/>
        </p:blipFill>
        <p:spPr>
          <a:xfrm>
            <a:off x="2743201" y="885288"/>
            <a:ext cx="6101254" cy="103810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21C0A4A-B5AB-DA8A-8C51-561E794564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42" r="69956" b="61565"/>
          <a:stretch/>
        </p:blipFill>
        <p:spPr>
          <a:xfrm>
            <a:off x="2743201" y="1923394"/>
            <a:ext cx="2790496" cy="86710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E54ED5-C28D-1E88-E3CB-4F80023C3D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72" r="63901" b="46936"/>
          <a:stretch/>
        </p:blipFill>
        <p:spPr>
          <a:xfrm>
            <a:off x="2743201" y="2648607"/>
            <a:ext cx="3352799" cy="8671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40D8A28-95F8-B007-F4BE-81000D804087}"/>
                  </a:ext>
                </a:extLst>
              </p14:cNvPr>
              <p14:cNvContentPartPr/>
              <p14:nvPr/>
            </p14:nvContentPartPr>
            <p14:xfrm>
              <a:off x="3583800" y="1673280"/>
              <a:ext cx="822240" cy="187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40D8A28-95F8-B007-F4BE-81000D80408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67960" y="1609920"/>
                <a:ext cx="853560" cy="31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A27F6F9-3A65-7840-FC90-F5B739145A82}"/>
                  </a:ext>
                </a:extLst>
              </p14:cNvPr>
              <p14:cNvContentPartPr/>
              <p14:nvPr/>
            </p14:nvContentPartPr>
            <p14:xfrm>
              <a:off x="4996080" y="1310760"/>
              <a:ext cx="840600" cy="5724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A27F6F9-3A65-7840-FC90-F5B739145A8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86720" y="1301400"/>
                <a:ext cx="859320" cy="59112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17A0316-EA0A-4548-B08D-626289EBBE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8196" y="3793579"/>
            <a:ext cx="1278818" cy="9591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0FFD73-7F9E-B914-9DE3-C331B0E1A2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3201" y="4792189"/>
            <a:ext cx="1499673" cy="7818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FC3B6B-7F68-2E3B-80E4-81003D0A18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8196" y="5517402"/>
            <a:ext cx="999293" cy="77160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E7B4E11A-4D2C-AF1D-EAFB-EDF3262CDBAD}"/>
                  </a:ext>
                </a:extLst>
              </p14:cNvPr>
              <p14:cNvContentPartPr/>
              <p14:nvPr/>
            </p14:nvContentPartPr>
            <p14:xfrm>
              <a:off x="2552400" y="1947960"/>
              <a:ext cx="313560" cy="293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E7B4E11A-4D2C-AF1D-EAFB-EDF3262CDBA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543040" y="1938600"/>
                <a:ext cx="332280" cy="31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1A612F5-84B7-4462-5491-1DD4C341194F}"/>
                  </a:ext>
                </a:extLst>
              </p14:cNvPr>
              <p14:cNvContentPartPr/>
              <p14:nvPr/>
            </p14:nvContentPartPr>
            <p14:xfrm>
              <a:off x="2532240" y="2708640"/>
              <a:ext cx="319680" cy="2944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1A612F5-84B7-4462-5491-1DD4C341194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522880" y="2699280"/>
                <a:ext cx="338400" cy="3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948EF379-5D45-E0AF-E886-650DDE2871D0}"/>
                  </a:ext>
                </a:extLst>
              </p14:cNvPr>
              <p14:cNvContentPartPr/>
              <p14:nvPr/>
            </p14:nvContentPartPr>
            <p14:xfrm>
              <a:off x="2589840" y="4137840"/>
              <a:ext cx="218520" cy="2754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948EF379-5D45-E0AF-E886-650DDE2871D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580480" y="4128480"/>
                <a:ext cx="23724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12BCDFAF-BC1E-AE9B-11A6-264853A026C5}"/>
                  </a:ext>
                </a:extLst>
              </p14:cNvPr>
              <p14:cNvContentPartPr/>
              <p14:nvPr/>
            </p14:nvContentPartPr>
            <p14:xfrm>
              <a:off x="2549520" y="5066280"/>
              <a:ext cx="235080" cy="2869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12BCDFAF-BC1E-AE9B-11A6-264853A026C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540160" y="5056920"/>
                <a:ext cx="253800" cy="30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E229DC6C-5778-E84F-7A5B-F8DE1EB1692E}"/>
                  </a:ext>
                </a:extLst>
              </p14:cNvPr>
              <p14:cNvContentPartPr/>
              <p14:nvPr/>
            </p14:nvContentPartPr>
            <p14:xfrm>
              <a:off x="2529360" y="5740200"/>
              <a:ext cx="258120" cy="3276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E229DC6C-5778-E84F-7A5B-F8DE1EB1692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520000" y="5730840"/>
                <a:ext cx="276840" cy="34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8C2D85B0-813C-4BC6-8B8B-911EF55F4A6D}"/>
                  </a:ext>
                </a:extLst>
              </p14:cNvPr>
              <p14:cNvContentPartPr/>
              <p14:nvPr/>
            </p14:nvContentPartPr>
            <p14:xfrm>
              <a:off x="4258080" y="4842720"/>
              <a:ext cx="3464280" cy="5745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8C2D85B0-813C-4BC6-8B8B-911EF55F4A6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248720" y="4833360"/>
                <a:ext cx="3483000" cy="59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3FA7090B-934B-661C-C327-A13818F96E8E}"/>
                  </a:ext>
                </a:extLst>
              </p14:cNvPr>
              <p14:cNvContentPartPr/>
              <p14:nvPr/>
            </p14:nvContentPartPr>
            <p14:xfrm>
              <a:off x="3867840" y="5518080"/>
              <a:ext cx="3570840" cy="7016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3FA7090B-934B-661C-C327-A13818F96E8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858480" y="5508720"/>
                <a:ext cx="3589560" cy="72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8CEA4F62-AE7F-CE58-7155-D7B96352F106}"/>
                  </a:ext>
                </a:extLst>
              </p14:cNvPr>
              <p14:cNvContentPartPr/>
              <p14:nvPr/>
            </p14:nvContentPartPr>
            <p14:xfrm>
              <a:off x="2908440" y="3988440"/>
              <a:ext cx="1033560" cy="7092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8CEA4F62-AE7F-CE58-7155-D7B96352F10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899080" y="3979080"/>
                <a:ext cx="1052280" cy="72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F2AD3C22-0C87-4131-89AA-18D71E6F1E0D}"/>
                  </a:ext>
                </a:extLst>
              </p14:cNvPr>
              <p14:cNvContentPartPr/>
              <p14:nvPr/>
            </p14:nvContentPartPr>
            <p14:xfrm>
              <a:off x="6778080" y="4737960"/>
              <a:ext cx="1040040" cy="6868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F2AD3C22-0C87-4131-89AA-18D71E6F1E0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768720" y="4728600"/>
                <a:ext cx="1058760" cy="70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3DD7FCA1-EF40-C484-9DA5-5D0816004C86}"/>
                  </a:ext>
                </a:extLst>
              </p14:cNvPr>
              <p14:cNvContentPartPr/>
              <p14:nvPr/>
            </p14:nvContentPartPr>
            <p14:xfrm>
              <a:off x="8847000" y="2102760"/>
              <a:ext cx="3156120" cy="29811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3DD7FCA1-EF40-C484-9DA5-5D0816004C86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837640" y="2093400"/>
                <a:ext cx="3174840" cy="299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4FCD83A4-CBC5-2955-51D5-9258BCBCCBEC}"/>
                  </a:ext>
                </a:extLst>
              </p14:cNvPr>
              <p14:cNvContentPartPr/>
              <p14:nvPr/>
            </p14:nvContentPartPr>
            <p14:xfrm>
              <a:off x="10393560" y="1553040"/>
              <a:ext cx="926280" cy="38289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4FCD83A4-CBC5-2955-51D5-9258BCBCCBE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0384200" y="1543680"/>
                <a:ext cx="945000" cy="38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ECB626F9-4461-8672-9678-70668B0F851A}"/>
                  </a:ext>
                </a:extLst>
              </p14:cNvPr>
              <p14:cNvContentPartPr/>
              <p14:nvPr/>
            </p14:nvContentPartPr>
            <p14:xfrm>
              <a:off x="9624240" y="2147040"/>
              <a:ext cx="779760" cy="27936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ECB626F9-4461-8672-9678-70668B0F851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9614880" y="2137680"/>
                <a:ext cx="798480" cy="28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0D553A04-BAB3-F70C-4466-A90C76C5966D}"/>
                  </a:ext>
                </a:extLst>
              </p14:cNvPr>
              <p14:cNvContentPartPr/>
              <p14:nvPr/>
            </p14:nvContentPartPr>
            <p14:xfrm>
              <a:off x="10548720" y="2066040"/>
              <a:ext cx="536040" cy="314712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0D553A04-BAB3-F70C-4466-A90C76C5966D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0539360" y="2056680"/>
                <a:ext cx="554760" cy="316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8EECF8ED-9E26-46B8-54EB-6783104299E8}"/>
                  </a:ext>
                </a:extLst>
              </p14:cNvPr>
              <p14:cNvContentPartPr/>
              <p14:nvPr/>
            </p14:nvContentPartPr>
            <p14:xfrm>
              <a:off x="2799840" y="3091657"/>
              <a:ext cx="1165680" cy="7164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8EECF8ED-9E26-46B8-54EB-6783104299E8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784000" y="3028297"/>
                <a:ext cx="119700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39B91BBA-7960-D940-E999-8B367E8BAD4E}"/>
                  </a:ext>
                </a:extLst>
              </p14:cNvPr>
              <p14:cNvContentPartPr/>
              <p14:nvPr/>
            </p14:nvContentPartPr>
            <p14:xfrm>
              <a:off x="5486760" y="2733840"/>
              <a:ext cx="2713320" cy="5558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39B91BBA-7960-D940-E999-8B367E8BAD4E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477400" y="2724480"/>
                <a:ext cx="2732040" cy="57456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7F84F692-4CBC-4B95-E231-E87C75D20933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2883269" y="3601040"/>
            <a:ext cx="1522771" cy="3383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00EF7520-E45A-EBFE-E524-67BEB323061B}"/>
                  </a:ext>
                </a:extLst>
              </p14:cNvPr>
              <p14:cNvContentPartPr/>
              <p14:nvPr/>
            </p14:nvContentPartPr>
            <p14:xfrm>
              <a:off x="2592720" y="3632760"/>
              <a:ext cx="215640" cy="2674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00EF7520-E45A-EBFE-E524-67BEB323061B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2583360" y="3623400"/>
                <a:ext cx="234360" cy="28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317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417349" y="818159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D3BF59F-ABE1-6101-897E-B91FC5BEC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731" y="1056343"/>
            <a:ext cx="9312130" cy="12580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F8C5E53-9EAA-EADC-B237-2EDB1059E6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13" t="10146"/>
          <a:stretch/>
        </p:blipFill>
        <p:spPr>
          <a:xfrm>
            <a:off x="7371715" y="2281245"/>
            <a:ext cx="4599072" cy="416716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3051337-0A52-FA24-F99C-C2129D525F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942" r="83269" b="61565"/>
          <a:stretch/>
        </p:blipFill>
        <p:spPr>
          <a:xfrm>
            <a:off x="2774731" y="2528636"/>
            <a:ext cx="2045556" cy="114137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7CB93B4-E358-6F3E-508A-75FA32F197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5572" r="78080" b="46936"/>
          <a:stretch/>
        </p:blipFill>
        <p:spPr>
          <a:xfrm>
            <a:off x="2468149" y="3447248"/>
            <a:ext cx="2679811" cy="114138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6A26E96-3F8A-F097-9ECA-44F3B007FA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635" r="50000" b="89854"/>
          <a:stretch/>
        </p:blipFill>
        <p:spPr>
          <a:xfrm>
            <a:off x="6413820" y="2818362"/>
            <a:ext cx="798640" cy="41308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746BEC8-BB82-60D9-0D1A-C6D0964BF3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488" t="20942" r="69956" b="64182"/>
          <a:stretch/>
        </p:blipFill>
        <p:spPr>
          <a:xfrm>
            <a:off x="6406160" y="3287532"/>
            <a:ext cx="798640" cy="114138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E0BC357-D2C3-8701-3D12-88625D09E169}"/>
                  </a:ext>
                </a:extLst>
              </p14:cNvPr>
              <p14:cNvContentPartPr/>
              <p14:nvPr/>
            </p14:nvContentPartPr>
            <p14:xfrm>
              <a:off x="6944040" y="1702080"/>
              <a:ext cx="201240" cy="519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E0BC357-D2C3-8701-3D12-88625D09E16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28200" y="1638720"/>
                <a:ext cx="232560" cy="64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780B65B-2760-19EE-1570-2E0A692C4707}"/>
                  </a:ext>
                </a:extLst>
              </p14:cNvPr>
              <p14:cNvContentPartPr/>
              <p14:nvPr/>
            </p14:nvContentPartPr>
            <p14:xfrm>
              <a:off x="6501600" y="983880"/>
              <a:ext cx="1716840" cy="477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780B65B-2760-19EE-1570-2E0A692C470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92240" y="974520"/>
                <a:ext cx="1735560" cy="4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C13283C-602A-B9D0-E99E-ADF414777CAC}"/>
                  </a:ext>
                </a:extLst>
              </p14:cNvPr>
              <p14:cNvContentPartPr/>
              <p14:nvPr/>
            </p14:nvContentPartPr>
            <p14:xfrm>
              <a:off x="4842360" y="2624760"/>
              <a:ext cx="1151640" cy="792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C13283C-602A-B9D0-E99E-ADF414777CA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833000" y="2615400"/>
                <a:ext cx="1170360" cy="81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8C3329C-45A1-B7C0-C932-239CD9997175}"/>
                  </a:ext>
                </a:extLst>
              </p14:cNvPr>
              <p14:cNvContentPartPr/>
              <p14:nvPr/>
            </p14:nvContentPartPr>
            <p14:xfrm>
              <a:off x="5147960" y="3570468"/>
              <a:ext cx="1258200" cy="1033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8C3329C-45A1-B7C0-C932-239CD999717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138600" y="3561108"/>
                <a:ext cx="1276920" cy="105192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2EEF41D4-87B0-D9F4-3BD4-CB2902BD31F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51164" y="4395762"/>
            <a:ext cx="879932" cy="65994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AA02B1E-73DF-C86D-EF41-7D41D3050AC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87514" y="5029855"/>
            <a:ext cx="1499673" cy="7818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53512F1-7FFD-BAA1-DB8E-14F73217DBC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10161" y="5801400"/>
            <a:ext cx="861676" cy="66534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6086EFB-1AF1-8A58-6CCD-6E395D2F4369}"/>
                  </a:ext>
                </a:extLst>
              </p14:cNvPr>
              <p14:cNvContentPartPr/>
              <p14:nvPr/>
            </p14:nvContentPartPr>
            <p14:xfrm>
              <a:off x="2460960" y="4564800"/>
              <a:ext cx="221040" cy="2854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6086EFB-1AF1-8A58-6CCD-6E395D2F436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451600" y="4555440"/>
                <a:ext cx="239760" cy="3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3CE7B78-9246-597D-341B-97A5B261F8DB}"/>
                  </a:ext>
                </a:extLst>
              </p14:cNvPr>
              <p14:cNvContentPartPr/>
              <p14:nvPr/>
            </p14:nvContentPartPr>
            <p14:xfrm>
              <a:off x="2406600" y="5067000"/>
              <a:ext cx="5227200" cy="567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3CE7B78-9246-597D-341B-97A5B261F8D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397240" y="5057640"/>
                <a:ext cx="5245920" cy="58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DA05A1F-2F40-C00C-6C7B-4EC4E0BCE1BF}"/>
                  </a:ext>
                </a:extLst>
              </p14:cNvPr>
              <p14:cNvContentPartPr/>
              <p14:nvPr/>
            </p14:nvContentPartPr>
            <p14:xfrm>
              <a:off x="2571840" y="5801400"/>
              <a:ext cx="4912200" cy="6040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DA05A1F-2F40-C00C-6C7B-4EC4E0BCE1B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562480" y="5792040"/>
                <a:ext cx="4930920" cy="62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23EFC9D7-3E01-5AC9-1F68-36AE43BD46A0}"/>
                  </a:ext>
                </a:extLst>
              </p14:cNvPr>
              <p14:cNvContentPartPr/>
              <p14:nvPr/>
            </p14:nvContentPartPr>
            <p14:xfrm>
              <a:off x="8184960" y="3837600"/>
              <a:ext cx="3197880" cy="615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3EFC9D7-3E01-5AC9-1F68-36AE43BD46A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175600" y="3828240"/>
                <a:ext cx="3216600" cy="63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9377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A68C771-B722-3E99-A98B-B7977711C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467" y="181648"/>
            <a:ext cx="10547224" cy="721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C0B19B9-3AA6-EA1A-BCA7-E99C94916D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942" r="83269" b="61565"/>
          <a:stretch/>
        </p:blipFill>
        <p:spPr>
          <a:xfrm>
            <a:off x="471744" y="1067099"/>
            <a:ext cx="2045556" cy="11413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5C091D-EF5D-8130-DD1A-37F382BD14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572" r="78080" b="46936"/>
          <a:stretch/>
        </p:blipFill>
        <p:spPr>
          <a:xfrm>
            <a:off x="459915" y="2304000"/>
            <a:ext cx="2679811" cy="11413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918A9CB-4CA3-3677-A77C-02E7A68809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467" y="3478688"/>
            <a:ext cx="2140793" cy="47573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82A5479-C1CF-36B0-AF36-2CBD1C192C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728" y="4111591"/>
            <a:ext cx="879932" cy="6599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74E05C4-9A65-B34E-A0AA-94F439C6AD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728" y="4837372"/>
            <a:ext cx="1499673" cy="7818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E5EFF51-62EA-80BA-791D-F359486DA5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842" y="5760291"/>
            <a:ext cx="861676" cy="66534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430374D-6716-B7B1-F65B-A15704ED59DB}"/>
                  </a:ext>
                </a:extLst>
              </p14:cNvPr>
              <p14:cNvContentPartPr/>
              <p14:nvPr/>
            </p14:nvContentPartPr>
            <p14:xfrm>
              <a:off x="4819680" y="227520"/>
              <a:ext cx="1630800" cy="785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430374D-6716-B7B1-F65B-A15704ED59D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10320" y="218160"/>
                <a:ext cx="1649520" cy="80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22C965E-9C21-0BFD-47AA-7DDFCD7BF0DB}"/>
                  </a:ext>
                </a:extLst>
              </p14:cNvPr>
              <p14:cNvContentPartPr/>
              <p14:nvPr/>
            </p14:nvContentPartPr>
            <p14:xfrm>
              <a:off x="2695260" y="1154540"/>
              <a:ext cx="1849680" cy="8352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22C965E-9C21-0BFD-47AA-7DDFCD7BF0D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85900" y="1145180"/>
                <a:ext cx="1868400" cy="85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2CF1E2A-DB02-E91B-2220-0C661CDBE9D6}"/>
                  </a:ext>
                </a:extLst>
              </p14:cNvPr>
              <p14:cNvContentPartPr/>
              <p14:nvPr/>
            </p14:nvContentPartPr>
            <p14:xfrm>
              <a:off x="3281580" y="2476400"/>
              <a:ext cx="2108160" cy="8362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2CF1E2A-DB02-E91B-2220-0C661CDBE9D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72220" y="2467040"/>
                <a:ext cx="2126880" cy="85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01FD882-7950-F660-875E-ECF7A7DB71A0}"/>
                  </a:ext>
                </a:extLst>
              </p14:cNvPr>
              <p14:cNvContentPartPr/>
              <p14:nvPr/>
            </p14:nvContentPartPr>
            <p14:xfrm>
              <a:off x="110520" y="1389240"/>
              <a:ext cx="311040" cy="4564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01FD882-7950-F660-875E-ECF7A7DB71A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1160" y="1379880"/>
                <a:ext cx="329760" cy="47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8371D4A-B428-E5EE-8B7D-A4553A4F7CA0}"/>
                  </a:ext>
                </a:extLst>
              </p14:cNvPr>
              <p14:cNvContentPartPr/>
              <p14:nvPr/>
            </p14:nvContentPartPr>
            <p14:xfrm>
              <a:off x="90720" y="2566080"/>
              <a:ext cx="371160" cy="4208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8371D4A-B428-E5EE-8B7D-A4553A4F7CA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1360" y="2556720"/>
                <a:ext cx="389880" cy="43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7F67584-1A29-8398-AEA4-4388C4E42C05}"/>
                  </a:ext>
                </a:extLst>
              </p14:cNvPr>
              <p14:cNvContentPartPr/>
              <p14:nvPr/>
            </p14:nvContentPartPr>
            <p14:xfrm>
              <a:off x="98640" y="3495600"/>
              <a:ext cx="332280" cy="404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7F67584-1A29-8398-AEA4-4388C4E42C0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9280" y="3486240"/>
                <a:ext cx="351000" cy="42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AD17CA6-9A92-F1AD-BB01-FCEC159D54CF}"/>
                  </a:ext>
                </a:extLst>
              </p14:cNvPr>
              <p14:cNvContentPartPr/>
              <p14:nvPr/>
            </p14:nvContentPartPr>
            <p14:xfrm>
              <a:off x="79200" y="4245840"/>
              <a:ext cx="312840" cy="4122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AD17CA6-9A92-F1AD-BB01-FCEC159D54C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9840" y="4236480"/>
                <a:ext cx="331560" cy="43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7D515C7-ED2A-066C-F527-B696F5872413}"/>
                  </a:ext>
                </a:extLst>
              </p14:cNvPr>
              <p14:cNvContentPartPr/>
              <p14:nvPr/>
            </p14:nvContentPartPr>
            <p14:xfrm>
              <a:off x="90720" y="5023440"/>
              <a:ext cx="328320" cy="3722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7D515C7-ED2A-066C-F527-B696F587241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1360" y="5014080"/>
                <a:ext cx="347040" cy="39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79CA3F3-2409-4C21-89C9-A3F1F6DB06F5}"/>
                  </a:ext>
                </a:extLst>
              </p14:cNvPr>
              <p14:cNvContentPartPr/>
              <p14:nvPr/>
            </p14:nvContentPartPr>
            <p14:xfrm>
              <a:off x="115200" y="5779080"/>
              <a:ext cx="325800" cy="4003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79CA3F3-2409-4C21-89C9-A3F1F6DB06F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5840" y="5769720"/>
                <a:ext cx="344520" cy="41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1997AF5E-0FEE-922E-4965-18DF55527B35}"/>
                  </a:ext>
                </a:extLst>
              </p14:cNvPr>
              <p14:cNvContentPartPr/>
              <p14:nvPr/>
            </p14:nvContentPartPr>
            <p14:xfrm>
              <a:off x="2019600" y="4840200"/>
              <a:ext cx="3505320" cy="645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1997AF5E-0FEE-922E-4965-18DF55527B3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010240" y="4830840"/>
                <a:ext cx="3524040" cy="66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CDDF01DC-10E3-EFBB-FC0F-EDA1D8C91856}"/>
                  </a:ext>
                </a:extLst>
              </p14:cNvPr>
              <p14:cNvContentPartPr/>
              <p14:nvPr/>
            </p14:nvContentPartPr>
            <p14:xfrm>
              <a:off x="1476360" y="5708520"/>
              <a:ext cx="3610440" cy="5169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CDDF01DC-10E3-EFBB-FC0F-EDA1D8C91856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467000" y="5699160"/>
                <a:ext cx="3629160" cy="53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B05C2C0C-1E98-254F-99DB-DC0E03055B13}"/>
                  </a:ext>
                </a:extLst>
              </p14:cNvPr>
              <p14:cNvContentPartPr/>
              <p14:nvPr/>
            </p14:nvContentPartPr>
            <p14:xfrm>
              <a:off x="7014960" y="2063880"/>
              <a:ext cx="3269160" cy="27630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B05C2C0C-1E98-254F-99DB-DC0E03055B13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005600" y="2054520"/>
                <a:ext cx="3287880" cy="27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AFCE2368-151B-CABD-C4C4-31F82A0F309F}"/>
                  </a:ext>
                </a:extLst>
              </p14:cNvPr>
              <p14:cNvContentPartPr/>
              <p14:nvPr/>
            </p14:nvContentPartPr>
            <p14:xfrm>
              <a:off x="7989480" y="2059560"/>
              <a:ext cx="1938960" cy="29815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AFCE2368-151B-CABD-C4C4-31F82A0F309F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980120" y="2050200"/>
                <a:ext cx="1957680" cy="300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478C9A2F-4934-8658-2676-CB4046596B49}"/>
                  </a:ext>
                </a:extLst>
              </p14:cNvPr>
              <p14:cNvContentPartPr/>
              <p14:nvPr/>
            </p14:nvContentPartPr>
            <p14:xfrm>
              <a:off x="6681600" y="2095200"/>
              <a:ext cx="2140200" cy="25167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478C9A2F-4934-8658-2676-CB4046596B49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672240" y="2085840"/>
                <a:ext cx="2158920" cy="253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661A23CF-B8A4-F907-1296-758E0323CEF8}"/>
                  </a:ext>
                </a:extLst>
              </p14:cNvPr>
              <p14:cNvContentPartPr/>
              <p14:nvPr/>
            </p14:nvContentPartPr>
            <p14:xfrm>
              <a:off x="9019080" y="2251080"/>
              <a:ext cx="732240" cy="22928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661A23CF-B8A4-F907-1296-758E0323CEF8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009720" y="2241720"/>
                <a:ext cx="750960" cy="231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1712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1" name="Google Shape;4649;p50">
            <a:extLst>
              <a:ext uri="{FF2B5EF4-FFF2-40B4-BE49-F238E27FC236}">
                <a16:creationId xmlns:a16="http://schemas.microsoft.com/office/drawing/2014/main" id="{7BA74614-F26B-CA3E-BE6B-AFAB7F81AF26}"/>
              </a:ext>
            </a:extLst>
          </p:cNvPr>
          <p:cNvGrpSpPr/>
          <p:nvPr/>
        </p:nvGrpSpPr>
        <p:grpSpPr>
          <a:xfrm>
            <a:off x="2421505" y="3621327"/>
            <a:ext cx="3153969" cy="2982066"/>
            <a:chOff x="1301990" y="1088481"/>
            <a:chExt cx="3389907" cy="3205143"/>
          </a:xfrm>
        </p:grpSpPr>
        <p:sp>
          <p:nvSpPr>
            <p:cNvPr id="42" name="Google Shape;4650;p50">
              <a:extLst>
                <a:ext uri="{FF2B5EF4-FFF2-40B4-BE49-F238E27FC236}">
                  <a16:creationId xmlns:a16="http://schemas.microsoft.com/office/drawing/2014/main" id="{B039CFD7-3755-4A68-943B-0A1F3E1ED30B}"/>
                </a:ext>
              </a:extLst>
            </p:cNvPr>
            <p:cNvSpPr/>
            <p:nvPr/>
          </p:nvSpPr>
          <p:spPr>
            <a:xfrm>
              <a:off x="1535375" y="1334424"/>
              <a:ext cx="2959200" cy="2959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4655;p50">
              <a:extLst>
                <a:ext uri="{FF2B5EF4-FFF2-40B4-BE49-F238E27FC236}">
                  <a16:creationId xmlns:a16="http://schemas.microsoft.com/office/drawing/2014/main" id="{76B7AA65-4465-0AC7-6A04-06CA4EF4403C}"/>
                </a:ext>
              </a:extLst>
            </p:cNvPr>
            <p:cNvSpPr/>
            <p:nvPr/>
          </p:nvSpPr>
          <p:spPr>
            <a:xfrm>
              <a:off x="2553078" y="2666740"/>
              <a:ext cx="141788" cy="109759"/>
            </a:xfrm>
            <a:custGeom>
              <a:avLst/>
              <a:gdLst/>
              <a:ahLst/>
              <a:cxnLst/>
              <a:rect l="l" t="t" r="r" b="b"/>
              <a:pathLst>
                <a:path w="2634" h="2039" extrusionOk="0">
                  <a:moveTo>
                    <a:pt x="1317" y="1"/>
                  </a:moveTo>
                  <a:cubicBezTo>
                    <a:pt x="1" y="1"/>
                    <a:pt x="1" y="2039"/>
                    <a:pt x="1317" y="2039"/>
                  </a:cubicBezTo>
                  <a:cubicBezTo>
                    <a:pt x="2634" y="2039"/>
                    <a:pt x="2634" y="1"/>
                    <a:pt x="1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656;p50">
              <a:extLst>
                <a:ext uri="{FF2B5EF4-FFF2-40B4-BE49-F238E27FC236}">
                  <a16:creationId xmlns:a16="http://schemas.microsoft.com/office/drawing/2014/main" id="{267C68FD-47DB-4F54-502A-26EAFC46B175}"/>
                </a:ext>
              </a:extLst>
            </p:cNvPr>
            <p:cNvSpPr/>
            <p:nvPr/>
          </p:nvSpPr>
          <p:spPr>
            <a:xfrm>
              <a:off x="2845856" y="2654952"/>
              <a:ext cx="141788" cy="110567"/>
            </a:xfrm>
            <a:custGeom>
              <a:avLst/>
              <a:gdLst/>
              <a:ahLst/>
              <a:cxnLst/>
              <a:rect l="l" t="t" r="r" b="b"/>
              <a:pathLst>
                <a:path w="2634" h="2054" extrusionOk="0">
                  <a:moveTo>
                    <a:pt x="1317" y="1"/>
                  </a:moveTo>
                  <a:cubicBezTo>
                    <a:pt x="1" y="1"/>
                    <a:pt x="1" y="2054"/>
                    <a:pt x="1317" y="2054"/>
                  </a:cubicBezTo>
                  <a:cubicBezTo>
                    <a:pt x="2634" y="2054"/>
                    <a:pt x="2634" y="1"/>
                    <a:pt x="1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657;p50">
              <a:extLst>
                <a:ext uri="{FF2B5EF4-FFF2-40B4-BE49-F238E27FC236}">
                  <a16:creationId xmlns:a16="http://schemas.microsoft.com/office/drawing/2014/main" id="{D6081013-719D-80C8-6377-1B1225AED8D6}"/>
                </a:ext>
              </a:extLst>
            </p:cNvPr>
            <p:cNvSpPr/>
            <p:nvPr/>
          </p:nvSpPr>
          <p:spPr>
            <a:xfrm>
              <a:off x="2683453" y="2779836"/>
              <a:ext cx="202132" cy="135059"/>
            </a:xfrm>
            <a:custGeom>
              <a:avLst/>
              <a:gdLst/>
              <a:ahLst/>
              <a:cxnLst/>
              <a:rect l="l" t="t" r="r" b="b"/>
              <a:pathLst>
                <a:path w="3755" h="2509" extrusionOk="0">
                  <a:moveTo>
                    <a:pt x="3335" y="0"/>
                  </a:moveTo>
                  <a:cubicBezTo>
                    <a:pt x="3139" y="0"/>
                    <a:pt x="2947" y="126"/>
                    <a:pt x="2955" y="377"/>
                  </a:cubicBezTo>
                  <a:cubicBezTo>
                    <a:pt x="2955" y="1035"/>
                    <a:pt x="2673" y="1678"/>
                    <a:pt x="1952" y="1725"/>
                  </a:cubicBezTo>
                  <a:cubicBezTo>
                    <a:pt x="1920" y="1727"/>
                    <a:pt x="1888" y="1729"/>
                    <a:pt x="1857" y="1729"/>
                  </a:cubicBezTo>
                  <a:cubicBezTo>
                    <a:pt x="1225" y="1729"/>
                    <a:pt x="852" y="1131"/>
                    <a:pt x="808" y="533"/>
                  </a:cubicBezTo>
                  <a:cubicBezTo>
                    <a:pt x="792" y="282"/>
                    <a:pt x="584" y="157"/>
                    <a:pt x="386" y="157"/>
                  </a:cubicBezTo>
                  <a:cubicBezTo>
                    <a:pt x="188" y="157"/>
                    <a:pt x="0" y="282"/>
                    <a:pt x="24" y="533"/>
                  </a:cubicBezTo>
                  <a:cubicBezTo>
                    <a:pt x="102" y="1606"/>
                    <a:pt x="796" y="2508"/>
                    <a:pt x="1923" y="2508"/>
                  </a:cubicBezTo>
                  <a:cubicBezTo>
                    <a:pt x="1932" y="2508"/>
                    <a:pt x="1942" y="2508"/>
                    <a:pt x="1952" y="2508"/>
                  </a:cubicBezTo>
                  <a:cubicBezTo>
                    <a:pt x="3112" y="2493"/>
                    <a:pt x="3754" y="1427"/>
                    <a:pt x="3739" y="377"/>
                  </a:cubicBezTo>
                  <a:cubicBezTo>
                    <a:pt x="3731" y="126"/>
                    <a:pt x="3531" y="0"/>
                    <a:pt x="33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58;p50">
              <a:extLst>
                <a:ext uri="{FF2B5EF4-FFF2-40B4-BE49-F238E27FC236}">
                  <a16:creationId xmlns:a16="http://schemas.microsoft.com/office/drawing/2014/main" id="{5237F4A9-6B1A-F21F-D297-528D984C3FDF}"/>
                </a:ext>
              </a:extLst>
            </p:cNvPr>
            <p:cNvSpPr/>
            <p:nvPr/>
          </p:nvSpPr>
          <p:spPr>
            <a:xfrm>
              <a:off x="2444236" y="2829628"/>
              <a:ext cx="162890" cy="103838"/>
            </a:xfrm>
            <a:custGeom>
              <a:avLst/>
              <a:gdLst/>
              <a:ahLst/>
              <a:cxnLst/>
              <a:rect l="l" t="t" r="r" b="b"/>
              <a:pathLst>
                <a:path w="3026" h="1929" extrusionOk="0">
                  <a:moveTo>
                    <a:pt x="3026" y="972"/>
                  </a:moveTo>
                  <a:cubicBezTo>
                    <a:pt x="3026" y="1505"/>
                    <a:pt x="2352" y="1928"/>
                    <a:pt x="1521" y="1928"/>
                  </a:cubicBezTo>
                  <a:cubicBezTo>
                    <a:pt x="675" y="1928"/>
                    <a:pt x="1" y="1505"/>
                    <a:pt x="1" y="972"/>
                  </a:cubicBezTo>
                  <a:cubicBezTo>
                    <a:pt x="1" y="439"/>
                    <a:pt x="675" y="0"/>
                    <a:pt x="1521" y="0"/>
                  </a:cubicBezTo>
                  <a:cubicBezTo>
                    <a:pt x="2352" y="0"/>
                    <a:pt x="3026" y="439"/>
                    <a:pt x="3026" y="972"/>
                  </a:cubicBez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659;p50">
              <a:extLst>
                <a:ext uri="{FF2B5EF4-FFF2-40B4-BE49-F238E27FC236}">
                  <a16:creationId xmlns:a16="http://schemas.microsoft.com/office/drawing/2014/main" id="{B3EB146B-C4B1-84DE-B693-15840CD9EF35}"/>
                </a:ext>
              </a:extLst>
            </p:cNvPr>
            <p:cNvSpPr/>
            <p:nvPr/>
          </p:nvSpPr>
          <p:spPr>
            <a:xfrm>
              <a:off x="2933598" y="2829628"/>
              <a:ext cx="162890" cy="103838"/>
            </a:xfrm>
            <a:custGeom>
              <a:avLst/>
              <a:gdLst/>
              <a:ahLst/>
              <a:cxnLst/>
              <a:rect l="l" t="t" r="r" b="b"/>
              <a:pathLst>
                <a:path w="3026" h="1929" extrusionOk="0">
                  <a:moveTo>
                    <a:pt x="3026" y="972"/>
                  </a:moveTo>
                  <a:cubicBezTo>
                    <a:pt x="3026" y="1505"/>
                    <a:pt x="2352" y="1928"/>
                    <a:pt x="1521" y="1928"/>
                  </a:cubicBezTo>
                  <a:cubicBezTo>
                    <a:pt x="675" y="1928"/>
                    <a:pt x="1" y="1505"/>
                    <a:pt x="1" y="972"/>
                  </a:cubicBezTo>
                  <a:cubicBezTo>
                    <a:pt x="1" y="439"/>
                    <a:pt x="675" y="0"/>
                    <a:pt x="1521" y="0"/>
                  </a:cubicBezTo>
                  <a:cubicBezTo>
                    <a:pt x="2352" y="0"/>
                    <a:pt x="3026" y="439"/>
                    <a:pt x="3026" y="972"/>
                  </a:cubicBez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664;p50">
              <a:extLst>
                <a:ext uri="{FF2B5EF4-FFF2-40B4-BE49-F238E27FC236}">
                  <a16:creationId xmlns:a16="http://schemas.microsoft.com/office/drawing/2014/main" id="{05AB2F5F-F5F1-EAB0-BC3F-046F88FE9938}"/>
                </a:ext>
              </a:extLst>
            </p:cNvPr>
            <p:cNvSpPr/>
            <p:nvPr/>
          </p:nvSpPr>
          <p:spPr>
            <a:xfrm>
              <a:off x="3338609" y="3291970"/>
              <a:ext cx="141788" cy="109759"/>
            </a:xfrm>
            <a:custGeom>
              <a:avLst/>
              <a:gdLst/>
              <a:ahLst/>
              <a:cxnLst/>
              <a:rect l="l" t="t" r="r" b="b"/>
              <a:pathLst>
                <a:path w="2634" h="2039" extrusionOk="0">
                  <a:moveTo>
                    <a:pt x="1317" y="1"/>
                  </a:moveTo>
                  <a:cubicBezTo>
                    <a:pt x="0" y="1"/>
                    <a:pt x="0" y="2038"/>
                    <a:pt x="1317" y="2038"/>
                  </a:cubicBezTo>
                  <a:cubicBezTo>
                    <a:pt x="2634" y="2038"/>
                    <a:pt x="2634" y="1"/>
                    <a:pt x="1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665;p50">
              <a:extLst>
                <a:ext uri="{FF2B5EF4-FFF2-40B4-BE49-F238E27FC236}">
                  <a16:creationId xmlns:a16="http://schemas.microsoft.com/office/drawing/2014/main" id="{5C2F6D60-F8E6-21FE-AD36-770F77CB8CF8}"/>
                </a:ext>
              </a:extLst>
            </p:cNvPr>
            <p:cNvSpPr/>
            <p:nvPr/>
          </p:nvSpPr>
          <p:spPr>
            <a:xfrm>
              <a:off x="3631387" y="3280988"/>
              <a:ext cx="141788" cy="109759"/>
            </a:xfrm>
            <a:custGeom>
              <a:avLst/>
              <a:gdLst/>
              <a:ahLst/>
              <a:cxnLst/>
              <a:rect l="l" t="t" r="r" b="b"/>
              <a:pathLst>
                <a:path w="2634" h="2039" extrusionOk="0">
                  <a:moveTo>
                    <a:pt x="1317" y="1"/>
                  </a:moveTo>
                  <a:cubicBezTo>
                    <a:pt x="0" y="1"/>
                    <a:pt x="0" y="2039"/>
                    <a:pt x="1317" y="2039"/>
                  </a:cubicBezTo>
                  <a:cubicBezTo>
                    <a:pt x="2634" y="2039"/>
                    <a:pt x="2634" y="1"/>
                    <a:pt x="1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666;p50">
              <a:extLst>
                <a:ext uri="{FF2B5EF4-FFF2-40B4-BE49-F238E27FC236}">
                  <a16:creationId xmlns:a16="http://schemas.microsoft.com/office/drawing/2014/main" id="{4C8D7F83-0FE4-4A56-4257-66A6338425AF}"/>
                </a:ext>
              </a:extLst>
            </p:cNvPr>
            <p:cNvSpPr/>
            <p:nvPr/>
          </p:nvSpPr>
          <p:spPr>
            <a:xfrm>
              <a:off x="3468984" y="3405227"/>
              <a:ext cx="202132" cy="135705"/>
            </a:xfrm>
            <a:custGeom>
              <a:avLst/>
              <a:gdLst/>
              <a:ahLst/>
              <a:cxnLst/>
              <a:rect l="l" t="t" r="r" b="b"/>
              <a:pathLst>
                <a:path w="3755" h="2521" extrusionOk="0">
                  <a:moveTo>
                    <a:pt x="3335" y="1"/>
                  </a:moveTo>
                  <a:cubicBezTo>
                    <a:pt x="3139" y="1"/>
                    <a:pt x="2947" y="130"/>
                    <a:pt x="2955" y="389"/>
                  </a:cubicBezTo>
                  <a:cubicBezTo>
                    <a:pt x="2955" y="1032"/>
                    <a:pt x="2673" y="1674"/>
                    <a:pt x="1952" y="1737"/>
                  </a:cubicBezTo>
                  <a:cubicBezTo>
                    <a:pt x="1926" y="1739"/>
                    <a:pt x="1902" y="1739"/>
                    <a:pt x="1877" y="1739"/>
                  </a:cubicBezTo>
                  <a:cubicBezTo>
                    <a:pt x="1233" y="1739"/>
                    <a:pt x="853" y="1150"/>
                    <a:pt x="807" y="546"/>
                  </a:cubicBezTo>
                  <a:cubicBezTo>
                    <a:pt x="784" y="293"/>
                    <a:pt x="573" y="164"/>
                    <a:pt x="376" y="164"/>
                  </a:cubicBezTo>
                  <a:cubicBezTo>
                    <a:pt x="181" y="164"/>
                    <a:pt x="0" y="289"/>
                    <a:pt x="24" y="546"/>
                  </a:cubicBezTo>
                  <a:cubicBezTo>
                    <a:pt x="101" y="1618"/>
                    <a:pt x="795" y="2521"/>
                    <a:pt x="1922" y="2521"/>
                  </a:cubicBezTo>
                  <a:cubicBezTo>
                    <a:pt x="1932" y="2521"/>
                    <a:pt x="1942" y="2521"/>
                    <a:pt x="1952" y="2521"/>
                  </a:cubicBezTo>
                  <a:cubicBezTo>
                    <a:pt x="3111" y="2505"/>
                    <a:pt x="3754" y="1439"/>
                    <a:pt x="3738" y="389"/>
                  </a:cubicBezTo>
                  <a:cubicBezTo>
                    <a:pt x="3731" y="130"/>
                    <a:pt x="3531" y="1"/>
                    <a:pt x="33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667;p50">
              <a:extLst>
                <a:ext uri="{FF2B5EF4-FFF2-40B4-BE49-F238E27FC236}">
                  <a16:creationId xmlns:a16="http://schemas.microsoft.com/office/drawing/2014/main" id="{67DFA279-58B7-7D61-8311-3C154F31FC14}"/>
                </a:ext>
              </a:extLst>
            </p:cNvPr>
            <p:cNvSpPr/>
            <p:nvPr/>
          </p:nvSpPr>
          <p:spPr>
            <a:xfrm>
              <a:off x="3241555" y="3421053"/>
              <a:ext cx="162890" cy="103838"/>
            </a:xfrm>
            <a:custGeom>
              <a:avLst/>
              <a:gdLst/>
              <a:ahLst/>
              <a:cxnLst/>
              <a:rect l="l" t="t" r="r" b="b"/>
              <a:pathLst>
                <a:path w="3026" h="1929" extrusionOk="0">
                  <a:moveTo>
                    <a:pt x="3026" y="957"/>
                  </a:moveTo>
                  <a:cubicBezTo>
                    <a:pt x="3026" y="1490"/>
                    <a:pt x="2352" y="1929"/>
                    <a:pt x="1521" y="1929"/>
                  </a:cubicBezTo>
                  <a:cubicBezTo>
                    <a:pt x="675" y="1929"/>
                    <a:pt x="1" y="1490"/>
                    <a:pt x="1" y="957"/>
                  </a:cubicBezTo>
                  <a:cubicBezTo>
                    <a:pt x="1" y="424"/>
                    <a:pt x="675" y="1"/>
                    <a:pt x="1521" y="1"/>
                  </a:cubicBezTo>
                  <a:cubicBezTo>
                    <a:pt x="2352" y="1"/>
                    <a:pt x="3026" y="424"/>
                    <a:pt x="3026" y="957"/>
                  </a:cubicBez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668;p50">
              <a:extLst>
                <a:ext uri="{FF2B5EF4-FFF2-40B4-BE49-F238E27FC236}">
                  <a16:creationId xmlns:a16="http://schemas.microsoft.com/office/drawing/2014/main" id="{DE66AB09-6719-0230-B25A-62026B201CBE}"/>
                </a:ext>
              </a:extLst>
            </p:cNvPr>
            <p:cNvSpPr/>
            <p:nvPr/>
          </p:nvSpPr>
          <p:spPr>
            <a:xfrm>
              <a:off x="3730917" y="3421053"/>
              <a:ext cx="162943" cy="103838"/>
            </a:xfrm>
            <a:custGeom>
              <a:avLst/>
              <a:gdLst/>
              <a:ahLst/>
              <a:cxnLst/>
              <a:rect l="l" t="t" r="r" b="b"/>
              <a:pathLst>
                <a:path w="3027" h="1929" extrusionOk="0">
                  <a:moveTo>
                    <a:pt x="3026" y="957"/>
                  </a:moveTo>
                  <a:cubicBezTo>
                    <a:pt x="3026" y="1490"/>
                    <a:pt x="2352" y="1929"/>
                    <a:pt x="1521" y="1929"/>
                  </a:cubicBezTo>
                  <a:cubicBezTo>
                    <a:pt x="675" y="1929"/>
                    <a:pt x="1" y="1490"/>
                    <a:pt x="1" y="957"/>
                  </a:cubicBezTo>
                  <a:cubicBezTo>
                    <a:pt x="1" y="424"/>
                    <a:pt x="675" y="1"/>
                    <a:pt x="1521" y="1"/>
                  </a:cubicBezTo>
                  <a:cubicBezTo>
                    <a:pt x="2352" y="1"/>
                    <a:pt x="3026" y="424"/>
                    <a:pt x="3026" y="957"/>
                  </a:cubicBez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669;p50">
              <a:extLst>
                <a:ext uri="{FF2B5EF4-FFF2-40B4-BE49-F238E27FC236}">
                  <a16:creationId xmlns:a16="http://schemas.microsoft.com/office/drawing/2014/main" id="{517C6518-8CAB-83AD-1F14-BE34E0BA324C}"/>
                </a:ext>
              </a:extLst>
            </p:cNvPr>
            <p:cNvSpPr/>
            <p:nvPr/>
          </p:nvSpPr>
          <p:spPr>
            <a:xfrm rot="-426035">
              <a:off x="1301990" y="1162407"/>
              <a:ext cx="1088284" cy="940434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0"/>
            </a:p>
          </p:txBody>
        </p:sp>
        <p:sp>
          <p:nvSpPr>
            <p:cNvPr id="54" name="Google Shape;4670;p50">
              <a:extLst>
                <a:ext uri="{FF2B5EF4-FFF2-40B4-BE49-F238E27FC236}">
                  <a16:creationId xmlns:a16="http://schemas.microsoft.com/office/drawing/2014/main" id="{A81749AF-0121-E764-E7A2-378376557DD6}"/>
                </a:ext>
              </a:extLst>
            </p:cNvPr>
            <p:cNvSpPr/>
            <p:nvPr/>
          </p:nvSpPr>
          <p:spPr>
            <a:xfrm rot="4539555">
              <a:off x="3677555" y="1162426"/>
              <a:ext cx="1088288" cy="940397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0"/>
            </a:p>
          </p:txBody>
        </p:sp>
      </p:grpSp>
      <p:grpSp>
        <p:nvGrpSpPr>
          <p:cNvPr id="56" name="Google Shape;4090;p43">
            <a:extLst>
              <a:ext uri="{FF2B5EF4-FFF2-40B4-BE49-F238E27FC236}">
                <a16:creationId xmlns:a16="http://schemas.microsoft.com/office/drawing/2014/main" id="{25C47DBF-9563-BE98-B27D-A60B63A44630}"/>
              </a:ext>
            </a:extLst>
          </p:cNvPr>
          <p:cNvGrpSpPr/>
          <p:nvPr/>
        </p:nvGrpSpPr>
        <p:grpSpPr>
          <a:xfrm>
            <a:off x="2863289" y="3984607"/>
            <a:ext cx="1189776" cy="1629246"/>
            <a:chOff x="1375763" y="2649653"/>
            <a:chExt cx="1189776" cy="1629246"/>
          </a:xfrm>
        </p:grpSpPr>
        <p:sp>
          <p:nvSpPr>
            <p:cNvPr id="57" name="Google Shape;4091;p43">
              <a:extLst>
                <a:ext uri="{FF2B5EF4-FFF2-40B4-BE49-F238E27FC236}">
                  <a16:creationId xmlns:a16="http://schemas.microsoft.com/office/drawing/2014/main" id="{E67C7CD6-BD6B-A748-2E81-A57F24E6606C}"/>
                </a:ext>
              </a:extLst>
            </p:cNvPr>
            <p:cNvSpPr/>
            <p:nvPr/>
          </p:nvSpPr>
          <p:spPr>
            <a:xfrm>
              <a:off x="1430339" y="3143699"/>
              <a:ext cx="1135200" cy="1135200"/>
            </a:xfrm>
            <a:prstGeom prst="rect">
              <a:avLst/>
            </a:prstGeom>
            <a:solidFill>
              <a:srgbClr val="000000">
                <a:alpha val="8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092;p43">
              <a:extLst>
                <a:ext uri="{FF2B5EF4-FFF2-40B4-BE49-F238E27FC236}">
                  <a16:creationId xmlns:a16="http://schemas.microsoft.com/office/drawing/2014/main" id="{87318B3F-5210-F052-B4AD-A651BE00FBBC}"/>
                </a:ext>
              </a:extLst>
            </p:cNvPr>
            <p:cNvSpPr/>
            <p:nvPr/>
          </p:nvSpPr>
          <p:spPr>
            <a:xfrm>
              <a:off x="1375763" y="3101746"/>
              <a:ext cx="1135200" cy="113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093;p43">
              <a:extLst>
                <a:ext uri="{FF2B5EF4-FFF2-40B4-BE49-F238E27FC236}">
                  <a16:creationId xmlns:a16="http://schemas.microsoft.com/office/drawing/2014/main" id="{AE4CD7D2-9949-EB3A-E3C6-A33941CEE453}"/>
                </a:ext>
              </a:extLst>
            </p:cNvPr>
            <p:cNvSpPr/>
            <p:nvPr/>
          </p:nvSpPr>
          <p:spPr>
            <a:xfrm rot="-2196712" flipH="1">
              <a:off x="1595491" y="2797782"/>
              <a:ext cx="695729" cy="601153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0"/>
            </a:p>
          </p:txBody>
        </p:sp>
        <p:grpSp>
          <p:nvGrpSpPr>
            <p:cNvPr id="60" name="Google Shape;4094;p43">
              <a:extLst>
                <a:ext uri="{FF2B5EF4-FFF2-40B4-BE49-F238E27FC236}">
                  <a16:creationId xmlns:a16="http://schemas.microsoft.com/office/drawing/2014/main" id="{708E733F-F4EB-DAA0-B95E-DB03D6CD525C}"/>
                </a:ext>
              </a:extLst>
            </p:cNvPr>
            <p:cNvGrpSpPr/>
            <p:nvPr/>
          </p:nvGrpSpPr>
          <p:grpSpPr>
            <a:xfrm>
              <a:off x="1580984" y="3369733"/>
              <a:ext cx="724745" cy="720006"/>
              <a:chOff x="9434475" y="962325"/>
              <a:chExt cx="1058950" cy="1052025"/>
            </a:xfrm>
          </p:grpSpPr>
          <p:sp>
            <p:nvSpPr>
              <p:cNvPr id="61" name="Google Shape;4095;p43">
                <a:extLst>
                  <a:ext uri="{FF2B5EF4-FFF2-40B4-BE49-F238E27FC236}">
                    <a16:creationId xmlns:a16="http://schemas.microsoft.com/office/drawing/2014/main" id="{1FB9A975-C284-5990-03D5-A54F21D15221}"/>
                  </a:ext>
                </a:extLst>
              </p:cNvPr>
              <p:cNvSpPr/>
              <p:nvPr/>
            </p:nvSpPr>
            <p:spPr>
              <a:xfrm>
                <a:off x="9434475" y="962325"/>
                <a:ext cx="1058950" cy="1052025"/>
              </a:xfrm>
              <a:custGeom>
                <a:avLst/>
                <a:gdLst/>
                <a:ahLst/>
                <a:cxnLst/>
                <a:rect l="l" t="t" r="r" b="b"/>
                <a:pathLst>
                  <a:path w="42358" h="42081" extrusionOk="0">
                    <a:moveTo>
                      <a:pt x="13547" y="22344"/>
                    </a:moveTo>
                    <a:cubicBezTo>
                      <a:pt x="13764" y="22344"/>
                      <a:pt x="13983" y="22388"/>
                      <a:pt x="14186" y="22483"/>
                    </a:cubicBezTo>
                    <a:cubicBezTo>
                      <a:pt x="15214" y="22984"/>
                      <a:pt x="15289" y="24463"/>
                      <a:pt x="14487" y="25215"/>
                    </a:cubicBezTo>
                    <a:cubicBezTo>
                      <a:pt x="14134" y="25529"/>
                      <a:pt x="13673" y="25674"/>
                      <a:pt x="13213" y="25674"/>
                    </a:cubicBezTo>
                    <a:cubicBezTo>
                      <a:pt x="13085" y="25674"/>
                      <a:pt x="12958" y="25662"/>
                      <a:pt x="12833" y="25641"/>
                    </a:cubicBezTo>
                    <a:cubicBezTo>
                      <a:pt x="12156" y="25490"/>
                      <a:pt x="11680" y="25064"/>
                      <a:pt x="11605" y="24388"/>
                    </a:cubicBezTo>
                    <a:cubicBezTo>
                      <a:pt x="11530" y="23535"/>
                      <a:pt x="12131" y="22558"/>
                      <a:pt x="13008" y="22433"/>
                    </a:cubicBezTo>
                    <a:cubicBezTo>
                      <a:pt x="13181" y="22375"/>
                      <a:pt x="13363" y="22344"/>
                      <a:pt x="13547" y="22344"/>
                    </a:cubicBezTo>
                    <a:close/>
                    <a:moveTo>
                      <a:pt x="30474" y="22554"/>
                    </a:moveTo>
                    <a:cubicBezTo>
                      <a:pt x="31146" y="22554"/>
                      <a:pt x="31762" y="23053"/>
                      <a:pt x="31981" y="23711"/>
                    </a:cubicBezTo>
                    <a:cubicBezTo>
                      <a:pt x="32232" y="24563"/>
                      <a:pt x="31730" y="25465"/>
                      <a:pt x="30878" y="25666"/>
                    </a:cubicBezTo>
                    <a:cubicBezTo>
                      <a:pt x="30751" y="25697"/>
                      <a:pt x="30620" y="25713"/>
                      <a:pt x="30488" y="25713"/>
                    </a:cubicBezTo>
                    <a:cubicBezTo>
                      <a:pt x="29788" y="25713"/>
                      <a:pt x="29075" y="25276"/>
                      <a:pt x="28948" y="24538"/>
                    </a:cubicBezTo>
                    <a:cubicBezTo>
                      <a:pt x="28848" y="24062"/>
                      <a:pt x="29024" y="23460"/>
                      <a:pt x="29374" y="23084"/>
                    </a:cubicBezTo>
                    <a:cubicBezTo>
                      <a:pt x="29399" y="23059"/>
                      <a:pt x="29425" y="23059"/>
                      <a:pt x="29425" y="23009"/>
                    </a:cubicBezTo>
                    <a:cubicBezTo>
                      <a:pt x="29475" y="23009"/>
                      <a:pt x="29500" y="22984"/>
                      <a:pt x="29525" y="22959"/>
                    </a:cubicBezTo>
                    <a:cubicBezTo>
                      <a:pt x="29650" y="22834"/>
                      <a:pt x="29800" y="22733"/>
                      <a:pt x="29951" y="22658"/>
                    </a:cubicBezTo>
                    <a:cubicBezTo>
                      <a:pt x="30125" y="22586"/>
                      <a:pt x="30301" y="22554"/>
                      <a:pt x="30474" y="22554"/>
                    </a:cubicBezTo>
                    <a:close/>
                    <a:moveTo>
                      <a:pt x="32736" y="27896"/>
                    </a:moveTo>
                    <a:cubicBezTo>
                      <a:pt x="33073" y="27896"/>
                      <a:pt x="33416" y="28027"/>
                      <a:pt x="33660" y="28322"/>
                    </a:cubicBezTo>
                    <a:cubicBezTo>
                      <a:pt x="34362" y="29124"/>
                      <a:pt x="33936" y="30453"/>
                      <a:pt x="33008" y="30879"/>
                    </a:cubicBezTo>
                    <a:cubicBezTo>
                      <a:pt x="32797" y="30979"/>
                      <a:pt x="32568" y="31026"/>
                      <a:pt x="32342" y="31026"/>
                    </a:cubicBezTo>
                    <a:cubicBezTo>
                      <a:pt x="31550" y="31026"/>
                      <a:pt x="30778" y="30452"/>
                      <a:pt x="30778" y="29576"/>
                    </a:cubicBezTo>
                    <a:cubicBezTo>
                      <a:pt x="30753" y="28949"/>
                      <a:pt x="31279" y="28347"/>
                      <a:pt x="31881" y="28222"/>
                    </a:cubicBezTo>
                    <a:cubicBezTo>
                      <a:pt x="32101" y="28014"/>
                      <a:pt x="32416" y="27896"/>
                      <a:pt x="32736" y="27896"/>
                    </a:cubicBezTo>
                    <a:close/>
                    <a:moveTo>
                      <a:pt x="11242" y="27537"/>
                    </a:moveTo>
                    <a:cubicBezTo>
                      <a:pt x="11571" y="27537"/>
                      <a:pt x="11893" y="27644"/>
                      <a:pt x="12056" y="27921"/>
                    </a:cubicBezTo>
                    <a:cubicBezTo>
                      <a:pt x="12056" y="27946"/>
                      <a:pt x="12056" y="27946"/>
                      <a:pt x="12056" y="27946"/>
                    </a:cubicBezTo>
                    <a:cubicBezTo>
                      <a:pt x="12357" y="28072"/>
                      <a:pt x="12632" y="28297"/>
                      <a:pt x="12808" y="28598"/>
                    </a:cubicBezTo>
                    <a:cubicBezTo>
                      <a:pt x="13409" y="29651"/>
                      <a:pt x="12482" y="31029"/>
                      <a:pt x="11304" y="31029"/>
                    </a:cubicBezTo>
                    <a:cubicBezTo>
                      <a:pt x="10151" y="31029"/>
                      <a:pt x="9324" y="29851"/>
                      <a:pt x="9650" y="28774"/>
                    </a:cubicBezTo>
                    <a:cubicBezTo>
                      <a:pt x="9800" y="28247"/>
                      <a:pt x="10226" y="27821"/>
                      <a:pt x="10728" y="27621"/>
                    </a:cubicBezTo>
                    <a:cubicBezTo>
                      <a:pt x="10886" y="27568"/>
                      <a:pt x="11065" y="27537"/>
                      <a:pt x="11242" y="27537"/>
                    </a:cubicBezTo>
                    <a:close/>
                    <a:moveTo>
                      <a:pt x="27203" y="27855"/>
                    </a:moveTo>
                    <a:cubicBezTo>
                      <a:pt x="27439" y="27855"/>
                      <a:pt x="27659" y="28035"/>
                      <a:pt x="27570" y="28347"/>
                    </a:cubicBezTo>
                    <a:cubicBezTo>
                      <a:pt x="26968" y="30302"/>
                      <a:pt x="25164" y="31505"/>
                      <a:pt x="23159" y="31606"/>
                    </a:cubicBezTo>
                    <a:cubicBezTo>
                      <a:pt x="23039" y="31613"/>
                      <a:pt x="22914" y="31617"/>
                      <a:pt x="22784" y="31617"/>
                    </a:cubicBezTo>
                    <a:cubicBezTo>
                      <a:pt x="20830" y="31617"/>
                      <a:pt x="17734" y="30741"/>
                      <a:pt x="16818" y="29049"/>
                    </a:cubicBezTo>
                    <a:cubicBezTo>
                      <a:pt x="16765" y="28961"/>
                      <a:pt x="16849" y="28872"/>
                      <a:pt x="16930" y="28872"/>
                    </a:cubicBezTo>
                    <a:cubicBezTo>
                      <a:pt x="16964" y="28872"/>
                      <a:pt x="16996" y="28887"/>
                      <a:pt x="17018" y="28924"/>
                    </a:cubicBezTo>
                    <a:cubicBezTo>
                      <a:pt x="17862" y="30322"/>
                      <a:pt x="20699" y="30932"/>
                      <a:pt x="22298" y="30932"/>
                    </a:cubicBezTo>
                    <a:cubicBezTo>
                      <a:pt x="22361" y="30932"/>
                      <a:pt x="22423" y="30931"/>
                      <a:pt x="22482" y="30929"/>
                    </a:cubicBezTo>
                    <a:cubicBezTo>
                      <a:pt x="24362" y="30854"/>
                      <a:pt x="26066" y="29876"/>
                      <a:pt x="26793" y="28122"/>
                    </a:cubicBezTo>
                    <a:cubicBezTo>
                      <a:pt x="26874" y="27939"/>
                      <a:pt x="27042" y="27855"/>
                      <a:pt x="27203" y="27855"/>
                    </a:cubicBezTo>
                    <a:close/>
                    <a:moveTo>
                      <a:pt x="21522" y="1"/>
                    </a:moveTo>
                    <a:cubicBezTo>
                      <a:pt x="20934" y="1"/>
                      <a:pt x="20324" y="178"/>
                      <a:pt x="19700" y="578"/>
                    </a:cubicBezTo>
                    <a:cubicBezTo>
                      <a:pt x="17946" y="1731"/>
                      <a:pt x="16743" y="3986"/>
                      <a:pt x="15640" y="5741"/>
                    </a:cubicBezTo>
                    <a:cubicBezTo>
                      <a:pt x="14612" y="7395"/>
                      <a:pt x="13735" y="9149"/>
                      <a:pt x="12733" y="10804"/>
                    </a:cubicBezTo>
                    <a:cubicBezTo>
                      <a:pt x="12658" y="10904"/>
                      <a:pt x="12557" y="10929"/>
                      <a:pt x="12457" y="10929"/>
                    </a:cubicBezTo>
                    <a:cubicBezTo>
                      <a:pt x="12382" y="10979"/>
                      <a:pt x="12307" y="11004"/>
                      <a:pt x="12181" y="11004"/>
                    </a:cubicBezTo>
                    <a:cubicBezTo>
                      <a:pt x="11962" y="10999"/>
                      <a:pt x="11743" y="10997"/>
                      <a:pt x="11524" y="10997"/>
                    </a:cubicBezTo>
                    <a:cubicBezTo>
                      <a:pt x="9488" y="10997"/>
                      <a:pt x="7456" y="11213"/>
                      <a:pt x="5464" y="11756"/>
                    </a:cubicBezTo>
                    <a:cubicBezTo>
                      <a:pt x="4337" y="12057"/>
                      <a:pt x="3209" y="12433"/>
                      <a:pt x="2156" y="12909"/>
                    </a:cubicBezTo>
                    <a:cubicBezTo>
                      <a:pt x="1705" y="13109"/>
                      <a:pt x="1078" y="13360"/>
                      <a:pt x="703" y="13711"/>
                    </a:cubicBezTo>
                    <a:cubicBezTo>
                      <a:pt x="126" y="14287"/>
                      <a:pt x="1" y="15540"/>
                      <a:pt x="302" y="16367"/>
                    </a:cubicBezTo>
                    <a:cubicBezTo>
                      <a:pt x="978" y="18222"/>
                      <a:pt x="3033" y="19876"/>
                      <a:pt x="4437" y="21255"/>
                    </a:cubicBezTo>
                    <a:cubicBezTo>
                      <a:pt x="5715" y="22483"/>
                      <a:pt x="6993" y="23686"/>
                      <a:pt x="7946" y="25190"/>
                    </a:cubicBezTo>
                    <a:cubicBezTo>
                      <a:pt x="7971" y="25265"/>
                      <a:pt x="7996" y="25340"/>
                      <a:pt x="7971" y="25390"/>
                    </a:cubicBezTo>
                    <a:cubicBezTo>
                      <a:pt x="8121" y="25440"/>
                      <a:pt x="8221" y="25565"/>
                      <a:pt x="8196" y="25741"/>
                    </a:cubicBezTo>
                    <a:cubicBezTo>
                      <a:pt x="7695" y="28398"/>
                      <a:pt x="7043" y="31004"/>
                      <a:pt x="6567" y="33661"/>
                    </a:cubicBezTo>
                    <a:cubicBezTo>
                      <a:pt x="6166" y="35866"/>
                      <a:pt x="4562" y="40754"/>
                      <a:pt x="7269" y="41856"/>
                    </a:cubicBezTo>
                    <a:cubicBezTo>
                      <a:pt x="7646" y="42012"/>
                      <a:pt x="8029" y="42080"/>
                      <a:pt x="8416" y="42080"/>
                    </a:cubicBezTo>
                    <a:cubicBezTo>
                      <a:pt x="10525" y="42080"/>
                      <a:pt x="12719" y="40035"/>
                      <a:pt x="14287" y="38849"/>
                    </a:cubicBezTo>
                    <a:cubicBezTo>
                      <a:pt x="16367" y="37295"/>
                      <a:pt x="18322" y="35591"/>
                      <a:pt x="20201" y="33786"/>
                    </a:cubicBezTo>
                    <a:cubicBezTo>
                      <a:pt x="20297" y="33710"/>
                      <a:pt x="20393" y="33677"/>
                      <a:pt x="20489" y="33677"/>
                    </a:cubicBezTo>
                    <a:cubicBezTo>
                      <a:pt x="20518" y="33677"/>
                      <a:pt x="20548" y="33680"/>
                      <a:pt x="20577" y="33686"/>
                    </a:cubicBezTo>
                    <a:cubicBezTo>
                      <a:pt x="20611" y="33686"/>
                      <a:pt x="20644" y="33675"/>
                      <a:pt x="20685" y="33675"/>
                    </a:cubicBezTo>
                    <a:cubicBezTo>
                      <a:pt x="20705" y="33675"/>
                      <a:pt x="20728" y="33677"/>
                      <a:pt x="20753" y="33686"/>
                    </a:cubicBezTo>
                    <a:cubicBezTo>
                      <a:pt x="24963" y="35315"/>
                      <a:pt x="28948" y="37696"/>
                      <a:pt x="33234" y="39175"/>
                    </a:cubicBezTo>
                    <a:cubicBezTo>
                      <a:pt x="33755" y="39355"/>
                      <a:pt x="34271" y="39457"/>
                      <a:pt x="34752" y="39457"/>
                    </a:cubicBezTo>
                    <a:cubicBezTo>
                      <a:pt x="35940" y="39457"/>
                      <a:pt x="36916" y="38839"/>
                      <a:pt x="37219" y="37270"/>
                    </a:cubicBezTo>
                    <a:cubicBezTo>
                      <a:pt x="37445" y="36192"/>
                      <a:pt x="37394" y="35039"/>
                      <a:pt x="37369" y="33936"/>
                    </a:cubicBezTo>
                    <a:cubicBezTo>
                      <a:pt x="37319" y="32558"/>
                      <a:pt x="37194" y="31180"/>
                      <a:pt x="36943" y="29826"/>
                    </a:cubicBezTo>
                    <a:cubicBezTo>
                      <a:pt x="36768" y="28799"/>
                      <a:pt x="36542" y="26443"/>
                      <a:pt x="35465" y="25916"/>
                    </a:cubicBezTo>
                    <a:cubicBezTo>
                      <a:pt x="35314" y="25841"/>
                      <a:pt x="35264" y="25716"/>
                      <a:pt x="35264" y="25591"/>
                    </a:cubicBezTo>
                    <a:cubicBezTo>
                      <a:pt x="35189" y="25490"/>
                      <a:pt x="35164" y="25340"/>
                      <a:pt x="35264" y="25190"/>
                    </a:cubicBezTo>
                    <a:cubicBezTo>
                      <a:pt x="36592" y="23410"/>
                      <a:pt x="37846" y="21581"/>
                      <a:pt x="38973" y="19651"/>
                    </a:cubicBezTo>
                    <a:cubicBezTo>
                      <a:pt x="40051" y="17871"/>
                      <a:pt x="41455" y="15791"/>
                      <a:pt x="41780" y="13711"/>
                    </a:cubicBezTo>
                    <a:cubicBezTo>
                      <a:pt x="42358" y="9824"/>
                      <a:pt x="36761" y="9202"/>
                      <a:pt x="32485" y="9202"/>
                    </a:cubicBezTo>
                    <a:cubicBezTo>
                      <a:pt x="31191" y="9202"/>
                      <a:pt x="30018" y="9259"/>
                      <a:pt x="29174" y="9300"/>
                    </a:cubicBezTo>
                    <a:cubicBezTo>
                      <a:pt x="29101" y="9343"/>
                      <a:pt x="29011" y="9370"/>
                      <a:pt x="28924" y="9370"/>
                    </a:cubicBezTo>
                    <a:cubicBezTo>
                      <a:pt x="28862" y="9370"/>
                      <a:pt x="28800" y="9356"/>
                      <a:pt x="28748" y="9325"/>
                    </a:cubicBezTo>
                    <a:lnTo>
                      <a:pt x="28723" y="9325"/>
                    </a:lnTo>
                    <a:cubicBezTo>
                      <a:pt x="28472" y="9325"/>
                      <a:pt x="28372" y="9024"/>
                      <a:pt x="28497" y="8849"/>
                    </a:cubicBezTo>
                    <a:cubicBezTo>
                      <a:pt x="27663" y="6004"/>
                      <a:pt x="24948" y="1"/>
                      <a:pt x="215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4096;p43">
                <a:extLst>
                  <a:ext uri="{FF2B5EF4-FFF2-40B4-BE49-F238E27FC236}">
                    <a16:creationId xmlns:a16="http://schemas.microsoft.com/office/drawing/2014/main" id="{596E4142-7511-7227-58D4-F52CB13D865E}"/>
                  </a:ext>
                </a:extLst>
              </p:cNvPr>
              <p:cNvSpPr/>
              <p:nvPr/>
            </p:nvSpPr>
            <p:spPr>
              <a:xfrm>
                <a:off x="10203275" y="1659725"/>
                <a:ext cx="90250" cy="78275"/>
              </a:xfrm>
              <a:custGeom>
                <a:avLst/>
                <a:gdLst/>
                <a:ahLst/>
                <a:cxnLst/>
                <a:rect l="l" t="t" r="r" b="b"/>
                <a:pathLst>
                  <a:path w="3610" h="3131" extrusionOk="0">
                    <a:moveTo>
                      <a:pt x="1984" y="0"/>
                    </a:moveTo>
                    <a:cubicBezTo>
                      <a:pt x="1664" y="0"/>
                      <a:pt x="1349" y="118"/>
                      <a:pt x="1129" y="326"/>
                    </a:cubicBezTo>
                    <a:cubicBezTo>
                      <a:pt x="527" y="451"/>
                      <a:pt x="1" y="1053"/>
                      <a:pt x="26" y="1680"/>
                    </a:cubicBezTo>
                    <a:cubicBezTo>
                      <a:pt x="26" y="2556"/>
                      <a:pt x="798" y="3130"/>
                      <a:pt x="1590" y="3130"/>
                    </a:cubicBezTo>
                    <a:cubicBezTo>
                      <a:pt x="1816" y="3130"/>
                      <a:pt x="2045" y="3083"/>
                      <a:pt x="2256" y="2983"/>
                    </a:cubicBezTo>
                    <a:cubicBezTo>
                      <a:pt x="3184" y="2557"/>
                      <a:pt x="3610" y="1228"/>
                      <a:pt x="2908" y="426"/>
                    </a:cubicBezTo>
                    <a:cubicBezTo>
                      <a:pt x="2664" y="131"/>
                      <a:pt x="2321" y="0"/>
                      <a:pt x="19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4097;p43">
                <a:extLst>
                  <a:ext uri="{FF2B5EF4-FFF2-40B4-BE49-F238E27FC236}">
                    <a16:creationId xmlns:a16="http://schemas.microsoft.com/office/drawing/2014/main" id="{158FD959-61A5-79C1-CC34-9C6B46EF9EAF}"/>
                  </a:ext>
                </a:extLst>
              </p:cNvPr>
              <p:cNvSpPr/>
              <p:nvPr/>
            </p:nvSpPr>
            <p:spPr>
              <a:xfrm>
                <a:off x="10155675" y="1526150"/>
                <a:ext cx="84600" cy="79000"/>
              </a:xfrm>
              <a:custGeom>
                <a:avLst/>
                <a:gdLst/>
                <a:ahLst/>
                <a:cxnLst/>
                <a:rect l="l" t="t" r="r" b="b"/>
                <a:pathLst>
                  <a:path w="3384" h="3160" extrusionOk="0">
                    <a:moveTo>
                      <a:pt x="1626" y="1"/>
                    </a:moveTo>
                    <a:cubicBezTo>
                      <a:pt x="1453" y="1"/>
                      <a:pt x="1277" y="33"/>
                      <a:pt x="1103" y="105"/>
                    </a:cubicBezTo>
                    <a:cubicBezTo>
                      <a:pt x="952" y="180"/>
                      <a:pt x="802" y="281"/>
                      <a:pt x="677" y="406"/>
                    </a:cubicBezTo>
                    <a:cubicBezTo>
                      <a:pt x="652" y="431"/>
                      <a:pt x="627" y="456"/>
                      <a:pt x="602" y="456"/>
                    </a:cubicBezTo>
                    <a:cubicBezTo>
                      <a:pt x="577" y="506"/>
                      <a:pt x="551" y="506"/>
                      <a:pt x="526" y="531"/>
                    </a:cubicBezTo>
                    <a:cubicBezTo>
                      <a:pt x="176" y="907"/>
                      <a:pt x="0" y="1509"/>
                      <a:pt x="100" y="1985"/>
                    </a:cubicBezTo>
                    <a:cubicBezTo>
                      <a:pt x="227" y="2723"/>
                      <a:pt x="940" y="3160"/>
                      <a:pt x="1640" y="3160"/>
                    </a:cubicBezTo>
                    <a:cubicBezTo>
                      <a:pt x="1772" y="3160"/>
                      <a:pt x="1903" y="3144"/>
                      <a:pt x="2030" y="3113"/>
                    </a:cubicBezTo>
                    <a:cubicBezTo>
                      <a:pt x="2882" y="2912"/>
                      <a:pt x="3384" y="2010"/>
                      <a:pt x="3133" y="1158"/>
                    </a:cubicBezTo>
                    <a:cubicBezTo>
                      <a:pt x="2914" y="500"/>
                      <a:pt x="2298" y="1"/>
                      <a:pt x="1626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4098;p43">
                <a:extLst>
                  <a:ext uri="{FF2B5EF4-FFF2-40B4-BE49-F238E27FC236}">
                    <a16:creationId xmlns:a16="http://schemas.microsoft.com/office/drawing/2014/main" id="{E8E076AB-8472-D34A-1499-D44C601161B1}"/>
                  </a:ext>
                </a:extLst>
              </p:cNvPr>
              <p:cNvSpPr/>
              <p:nvPr/>
            </p:nvSpPr>
            <p:spPr>
              <a:xfrm>
                <a:off x="9853575" y="1658675"/>
                <a:ext cx="272400" cy="94100"/>
              </a:xfrm>
              <a:custGeom>
                <a:avLst/>
                <a:gdLst/>
                <a:ahLst/>
                <a:cxnLst/>
                <a:rect l="l" t="t" r="r" b="b"/>
                <a:pathLst>
                  <a:path w="10896" h="3764" extrusionOk="0">
                    <a:moveTo>
                      <a:pt x="10439" y="1"/>
                    </a:moveTo>
                    <a:cubicBezTo>
                      <a:pt x="10278" y="1"/>
                      <a:pt x="10110" y="85"/>
                      <a:pt x="10029" y="268"/>
                    </a:cubicBezTo>
                    <a:cubicBezTo>
                      <a:pt x="9302" y="2022"/>
                      <a:pt x="7598" y="3000"/>
                      <a:pt x="5743" y="3075"/>
                    </a:cubicBezTo>
                    <a:cubicBezTo>
                      <a:pt x="5683" y="3077"/>
                      <a:pt x="5620" y="3078"/>
                      <a:pt x="5556" y="3078"/>
                    </a:cubicBezTo>
                    <a:cubicBezTo>
                      <a:pt x="3935" y="3078"/>
                      <a:pt x="1098" y="2468"/>
                      <a:pt x="254" y="1070"/>
                    </a:cubicBezTo>
                    <a:cubicBezTo>
                      <a:pt x="232" y="1033"/>
                      <a:pt x="200" y="1018"/>
                      <a:pt x="166" y="1018"/>
                    </a:cubicBezTo>
                    <a:cubicBezTo>
                      <a:pt x="85" y="1018"/>
                      <a:pt x="1" y="1107"/>
                      <a:pt x="54" y="1195"/>
                    </a:cubicBezTo>
                    <a:cubicBezTo>
                      <a:pt x="970" y="2887"/>
                      <a:pt x="4066" y="3763"/>
                      <a:pt x="6020" y="3763"/>
                    </a:cubicBezTo>
                    <a:cubicBezTo>
                      <a:pt x="6150" y="3763"/>
                      <a:pt x="6275" y="3759"/>
                      <a:pt x="6395" y="3752"/>
                    </a:cubicBezTo>
                    <a:cubicBezTo>
                      <a:pt x="8400" y="3651"/>
                      <a:pt x="10204" y="2448"/>
                      <a:pt x="10806" y="493"/>
                    </a:cubicBezTo>
                    <a:cubicBezTo>
                      <a:pt x="10895" y="181"/>
                      <a:pt x="10675" y="1"/>
                      <a:pt x="10439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4099;p43">
                <a:extLst>
                  <a:ext uri="{FF2B5EF4-FFF2-40B4-BE49-F238E27FC236}">
                    <a16:creationId xmlns:a16="http://schemas.microsoft.com/office/drawing/2014/main" id="{4B274A33-116C-1295-5B05-CD135884EAE0}"/>
                  </a:ext>
                </a:extLst>
              </p:cNvPr>
              <p:cNvSpPr/>
              <p:nvPr/>
            </p:nvSpPr>
            <p:spPr>
              <a:xfrm>
                <a:off x="9722700" y="1520925"/>
                <a:ext cx="94025" cy="8325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330" extrusionOk="0">
                    <a:moveTo>
                      <a:pt x="2018" y="0"/>
                    </a:moveTo>
                    <a:cubicBezTo>
                      <a:pt x="1834" y="0"/>
                      <a:pt x="1652" y="31"/>
                      <a:pt x="1479" y="89"/>
                    </a:cubicBezTo>
                    <a:cubicBezTo>
                      <a:pt x="602" y="214"/>
                      <a:pt x="1" y="1191"/>
                      <a:pt x="76" y="2044"/>
                    </a:cubicBezTo>
                    <a:cubicBezTo>
                      <a:pt x="151" y="2720"/>
                      <a:pt x="627" y="3146"/>
                      <a:pt x="1304" y="3297"/>
                    </a:cubicBezTo>
                    <a:cubicBezTo>
                      <a:pt x="1429" y="3318"/>
                      <a:pt x="1556" y="3330"/>
                      <a:pt x="1684" y="3330"/>
                    </a:cubicBezTo>
                    <a:cubicBezTo>
                      <a:pt x="2144" y="3330"/>
                      <a:pt x="2605" y="3185"/>
                      <a:pt x="2958" y="2871"/>
                    </a:cubicBezTo>
                    <a:cubicBezTo>
                      <a:pt x="3760" y="2119"/>
                      <a:pt x="3685" y="640"/>
                      <a:pt x="2657" y="139"/>
                    </a:cubicBezTo>
                    <a:cubicBezTo>
                      <a:pt x="2454" y="44"/>
                      <a:pt x="2235" y="0"/>
                      <a:pt x="2018" y="0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4100;p43">
                <a:extLst>
                  <a:ext uri="{FF2B5EF4-FFF2-40B4-BE49-F238E27FC236}">
                    <a16:creationId xmlns:a16="http://schemas.microsoft.com/office/drawing/2014/main" id="{9BFF2567-095F-B83F-B7BE-C649445FC971}"/>
                  </a:ext>
                </a:extLst>
              </p:cNvPr>
              <p:cNvSpPr/>
              <p:nvPr/>
            </p:nvSpPr>
            <p:spPr>
              <a:xfrm>
                <a:off x="9667575" y="1650725"/>
                <a:ext cx="102150" cy="87350"/>
              </a:xfrm>
              <a:custGeom>
                <a:avLst/>
                <a:gdLst/>
                <a:ahLst/>
                <a:cxnLst/>
                <a:rect l="l" t="t" r="r" b="b"/>
                <a:pathLst>
                  <a:path w="4086" h="3494" extrusionOk="0">
                    <a:moveTo>
                      <a:pt x="1918" y="1"/>
                    </a:moveTo>
                    <a:cubicBezTo>
                      <a:pt x="1741" y="1"/>
                      <a:pt x="1562" y="32"/>
                      <a:pt x="1404" y="85"/>
                    </a:cubicBezTo>
                    <a:cubicBezTo>
                      <a:pt x="902" y="285"/>
                      <a:pt x="476" y="711"/>
                      <a:pt x="326" y="1238"/>
                    </a:cubicBezTo>
                    <a:cubicBezTo>
                      <a:pt x="0" y="2315"/>
                      <a:pt x="827" y="3493"/>
                      <a:pt x="1980" y="3493"/>
                    </a:cubicBezTo>
                    <a:cubicBezTo>
                      <a:pt x="3158" y="3493"/>
                      <a:pt x="4085" y="2115"/>
                      <a:pt x="3484" y="1062"/>
                    </a:cubicBezTo>
                    <a:cubicBezTo>
                      <a:pt x="3308" y="761"/>
                      <a:pt x="3033" y="536"/>
                      <a:pt x="2732" y="410"/>
                    </a:cubicBezTo>
                    <a:cubicBezTo>
                      <a:pt x="2732" y="410"/>
                      <a:pt x="2732" y="410"/>
                      <a:pt x="2732" y="385"/>
                    </a:cubicBezTo>
                    <a:cubicBezTo>
                      <a:pt x="2569" y="108"/>
                      <a:pt x="2247" y="1"/>
                      <a:pt x="19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7" name="Google Shape;4181;p43">
            <a:extLst>
              <a:ext uri="{FF2B5EF4-FFF2-40B4-BE49-F238E27FC236}">
                <a16:creationId xmlns:a16="http://schemas.microsoft.com/office/drawing/2014/main" id="{A9A38353-4B07-C2DD-0E6E-88112E14DF8F}"/>
              </a:ext>
            </a:extLst>
          </p:cNvPr>
          <p:cNvGrpSpPr/>
          <p:nvPr/>
        </p:nvGrpSpPr>
        <p:grpSpPr>
          <a:xfrm>
            <a:off x="3998490" y="4714382"/>
            <a:ext cx="1189776" cy="1629246"/>
            <a:chOff x="4392726" y="2761588"/>
            <a:chExt cx="1189776" cy="1629246"/>
          </a:xfrm>
        </p:grpSpPr>
        <p:sp>
          <p:nvSpPr>
            <p:cNvPr id="68" name="Google Shape;4182;p43">
              <a:extLst>
                <a:ext uri="{FF2B5EF4-FFF2-40B4-BE49-F238E27FC236}">
                  <a16:creationId xmlns:a16="http://schemas.microsoft.com/office/drawing/2014/main" id="{78F607CA-B0E4-3FBB-1058-BC666F87E362}"/>
                </a:ext>
              </a:extLst>
            </p:cNvPr>
            <p:cNvSpPr/>
            <p:nvPr/>
          </p:nvSpPr>
          <p:spPr>
            <a:xfrm>
              <a:off x="4447301" y="3255634"/>
              <a:ext cx="1135200" cy="1135200"/>
            </a:xfrm>
            <a:prstGeom prst="rect">
              <a:avLst/>
            </a:prstGeom>
            <a:solidFill>
              <a:srgbClr val="000000">
                <a:alpha val="8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183;p43">
              <a:extLst>
                <a:ext uri="{FF2B5EF4-FFF2-40B4-BE49-F238E27FC236}">
                  <a16:creationId xmlns:a16="http://schemas.microsoft.com/office/drawing/2014/main" id="{ECB44C6E-E241-928C-D8B6-FCD150E0A55B}"/>
                </a:ext>
              </a:extLst>
            </p:cNvPr>
            <p:cNvSpPr/>
            <p:nvPr/>
          </p:nvSpPr>
          <p:spPr>
            <a:xfrm>
              <a:off x="4392726" y="3213681"/>
              <a:ext cx="1135200" cy="1135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184;p43">
              <a:extLst>
                <a:ext uri="{FF2B5EF4-FFF2-40B4-BE49-F238E27FC236}">
                  <a16:creationId xmlns:a16="http://schemas.microsoft.com/office/drawing/2014/main" id="{2A3BEAC6-1270-62D6-1227-AF314E9C1547}"/>
                </a:ext>
              </a:extLst>
            </p:cNvPr>
            <p:cNvSpPr/>
            <p:nvPr/>
          </p:nvSpPr>
          <p:spPr>
            <a:xfrm rot="-2196712" flipH="1">
              <a:off x="4612454" y="2909717"/>
              <a:ext cx="695729" cy="601153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0"/>
            </a:p>
          </p:txBody>
        </p:sp>
        <p:grpSp>
          <p:nvGrpSpPr>
            <p:cNvPr id="71" name="Google Shape;4185;p43">
              <a:extLst>
                <a:ext uri="{FF2B5EF4-FFF2-40B4-BE49-F238E27FC236}">
                  <a16:creationId xmlns:a16="http://schemas.microsoft.com/office/drawing/2014/main" id="{2E6CCED2-5A37-0CD5-0545-7CD4C7156E36}"/>
                </a:ext>
              </a:extLst>
            </p:cNvPr>
            <p:cNvGrpSpPr/>
            <p:nvPr/>
          </p:nvGrpSpPr>
          <p:grpSpPr>
            <a:xfrm>
              <a:off x="4528486" y="3426171"/>
              <a:ext cx="844095" cy="810773"/>
              <a:chOff x="5034000" y="1146325"/>
              <a:chExt cx="1066450" cy="1024350"/>
            </a:xfrm>
          </p:grpSpPr>
          <p:sp>
            <p:nvSpPr>
              <p:cNvPr id="72" name="Google Shape;4186;p43">
                <a:extLst>
                  <a:ext uri="{FF2B5EF4-FFF2-40B4-BE49-F238E27FC236}">
                    <a16:creationId xmlns:a16="http://schemas.microsoft.com/office/drawing/2014/main" id="{2E63A3F1-3518-127D-88CC-0BCAABE0B716}"/>
                  </a:ext>
                </a:extLst>
              </p:cNvPr>
              <p:cNvSpPr/>
              <p:nvPr/>
            </p:nvSpPr>
            <p:spPr>
              <a:xfrm>
                <a:off x="5034000" y="1146325"/>
                <a:ext cx="1066450" cy="1024350"/>
              </a:xfrm>
              <a:custGeom>
                <a:avLst/>
                <a:gdLst/>
                <a:ahLst/>
                <a:cxnLst/>
                <a:rect l="l" t="t" r="r" b="b"/>
                <a:pathLst>
                  <a:path w="42658" h="40974" extrusionOk="0">
                    <a:moveTo>
                      <a:pt x="21208" y="4831"/>
                    </a:moveTo>
                    <a:cubicBezTo>
                      <a:pt x="25067" y="4831"/>
                      <a:pt x="28940" y="6145"/>
                      <a:pt x="31830" y="8723"/>
                    </a:cubicBezTo>
                    <a:cubicBezTo>
                      <a:pt x="36567" y="12958"/>
                      <a:pt x="38597" y="20101"/>
                      <a:pt x="36141" y="26091"/>
                    </a:cubicBezTo>
                    <a:cubicBezTo>
                      <a:pt x="33754" y="31923"/>
                      <a:pt x="27768" y="35870"/>
                      <a:pt x="21503" y="35870"/>
                    </a:cubicBezTo>
                    <a:cubicBezTo>
                      <a:pt x="21387" y="35870"/>
                      <a:pt x="21270" y="35868"/>
                      <a:pt x="21153" y="35866"/>
                    </a:cubicBezTo>
                    <a:cubicBezTo>
                      <a:pt x="21103" y="35866"/>
                      <a:pt x="21053" y="35866"/>
                      <a:pt x="21028" y="35841"/>
                    </a:cubicBezTo>
                    <a:cubicBezTo>
                      <a:pt x="20898" y="35844"/>
                      <a:pt x="20768" y="35846"/>
                      <a:pt x="20639" y="35846"/>
                    </a:cubicBezTo>
                    <a:cubicBezTo>
                      <a:pt x="13791" y="35846"/>
                      <a:pt x="7387" y="30677"/>
                      <a:pt x="5714" y="24036"/>
                    </a:cubicBezTo>
                    <a:cubicBezTo>
                      <a:pt x="4211" y="17946"/>
                      <a:pt x="7068" y="11329"/>
                      <a:pt x="12030" y="7695"/>
                    </a:cubicBezTo>
                    <a:cubicBezTo>
                      <a:pt x="14675" y="5775"/>
                      <a:pt x="17936" y="4831"/>
                      <a:pt x="21208" y="4831"/>
                    </a:cubicBezTo>
                    <a:close/>
                    <a:moveTo>
                      <a:pt x="24537" y="1"/>
                    </a:moveTo>
                    <a:cubicBezTo>
                      <a:pt x="23233" y="1054"/>
                      <a:pt x="22055" y="2231"/>
                      <a:pt x="21028" y="3560"/>
                    </a:cubicBezTo>
                    <a:cubicBezTo>
                      <a:pt x="20965" y="3635"/>
                      <a:pt x="20865" y="3673"/>
                      <a:pt x="20762" y="3673"/>
                    </a:cubicBezTo>
                    <a:cubicBezTo>
                      <a:pt x="20658" y="3673"/>
                      <a:pt x="20552" y="3635"/>
                      <a:pt x="20476" y="3560"/>
                    </a:cubicBezTo>
                    <a:cubicBezTo>
                      <a:pt x="19474" y="2482"/>
                      <a:pt x="18446" y="1404"/>
                      <a:pt x="17444" y="302"/>
                    </a:cubicBezTo>
                    <a:cubicBezTo>
                      <a:pt x="16416" y="1755"/>
                      <a:pt x="15664" y="3309"/>
                      <a:pt x="15138" y="5013"/>
                    </a:cubicBezTo>
                    <a:cubicBezTo>
                      <a:pt x="15088" y="5164"/>
                      <a:pt x="14988" y="5214"/>
                      <a:pt x="14862" y="5214"/>
                    </a:cubicBezTo>
                    <a:cubicBezTo>
                      <a:pt x="14803" y="5333"/>
                      <a:pt x="14696" y="5405"/>
                      <a:pt x="14568" y="5405"/>
                    </a:cubicBezTo>
                    <a:cubicBezTo>
                      <a:pt x="14534" y="5405"/>
                      <a:pt x="14498" y="5400"/>
                      <a:pt x="14461" y="5389"/>
                    </a:cubicBezTo>
                    <a:cubicBezTo>
                      <a:pt x="13609" y="5039"/>
                      <a:pt x="12757" y="4688"/>
                      <a:pt x="11905" y="4312"/>
                    </a:cubicBezTo>
                    <a:cubicBezTo>
                      <a:pt x="11504" y="4136"/>
                      <a:pt x="11078" y="3961"/>
                      <a:pt x="10652" y="3785"/>
                    </a:cubicBezTo>
                    <a:cubicBezTo>
                      <a:pt x="9925" y="3836"/>
                      <a:pt x="9599" y="4186"/>
                      <a:pt x="9649" y="4863"/>
                    </a:cubicBezTo>
                    <a:cubicBezTo>
                      <a:pt x="9173" y="5891"/>
                      <a:pt x="9499" y="8196"/>
                      <a:pt x="8597" y="8973"/>
                    </a:cubicBezTo>
                    <a:cubicBezTo>
                      <a:pt x="8327" y="9206"/>
                      <a:pt x="7951" y="9271"/>
                      <a:pt x="7557" y="9271"/>
                    </a:cubicBezTo>
                    <a:cubicBezTo>
                      <a:pt x="7144" y="9271"/>
                      <a:pt x="6712" y="9200"/>
                      <a:pt x="6366" y="9174"/>
                    </a:cubicBezTo>
                    <a:cubicBezTo>
                      <a:pt x="6056" y="9160"/>
                      <a:pt x="5751" y="9135"/>
                      <a:pt x="5470" y="9135"/>
                    </a:cubicBezTo>
                    <a:cubicBezTo>
                      <a:pt x="4731" y="9135"/>
                      <a:pt x="4158" y="9310"/>
                      <a:pt x="4085" y="10327"/>
                    </a:cubicBezTo>
                    <a:cubicBezTo>
                      <a:pt x="3985" y="11404"/>
                      <a:pt x="4712" y="12658"/>
                      <a:pt x="5188" y="13560"/>
                    </a:cubicBezTo>
                    <a:cubicBezTo>
                      <a:pt x="5301" y="13729"/>
                      <a:pt x="5118" y="13941"/>
                      <a:pt x="4945" y="13941"/>
                    </a:cubicBezTo>
                    <a:cubicBezTo>
                      <a:pt x="4887" y="13941"/>
                      <a:pt x="4831" y="13917"/>
                      <a:pt x="4787" y="13861"/>
                    </a:cubicBezTo>
                    <a:cubicBezTo>
                      <a:pt x="4787" y="13861"/>
                      <a:pt x="4787" y="13861"/>
                      <a:pt x="4762" y="13836"/>
                    </a:cubicBezTo>
                    <a:lnTo>
                      <a:pt x="4737" y="13861"/>
                    </a:lnTo>
                    <a:cubicBezTo>
                      <a:pt x="4862" y="14011"/>
                      <a:pt x="4862" y="14287"/>
                      <a:pt x="4662" y="14387"/>
                    </a:cubicBezTo>
                    <a:cubicBezTo>
                      <a:pt x="3409" y="15114"/>
                      <a:pt x="2005" y="15590"/>
                      <a:pt x="602" y="15966"/>
                    </a:cubicBezTo>
                    <a:cubicBezTo>
                      <a:pt x="1454" y="17344"/>
                      <a:pt x="2331" y="18748"/>
                      <a:pt x="3158" y="20151"/>
                    </a:cubicBezTo>
                    <a:cubicBezTo>
                      <a:pt x="3484" y="20653"/>
                      <a:pt x="3810" y="21004"/>
                      <a:pt x="3634" y="21580"/>
                    </a:cubicBezTo>
                    <a:cubicBezTo>
                      <a:pt x="3484" y="22031"/>
                      <a:pt x="2707" y="22457"/>
                      <a:pt x="2356" y="22733"/>
                    </a:cubicBezTo>
                    <a:cubicBezTo>
                      <a:pt x="2005" y="23034"/>
                      <a:pt x="426" y="23961"/>
                      <a:pt x="326" y="24387"/>
                    </a:cubicBezTo>
                    <a:cubicBezTo>
                      <a:pt x="0" y="25941"/>
                      <a:pt x="3684" y="27094"/>
                      <a:pt x="4712" y="27395"/>
                    </a:cubicBezTo>
                    <a:cubicBezTo>
                      <a:pt x="4787" y="27420"/>
                      <a:pt x="4837" y="27495"/>
                      <a:pt x="4862" y="27570"/>
                    </a:cubicBezTo>
                    <a:cubicBezTo>
                      <a:pt x="5013" y="27670"/>
                      <a:pt x="5088" y="27871"/>
                      <a:pt x="4963" y="28046"/>
                    </a:cubicBezTo>
                    <a:cubicBezTo>
                      <a:pt x="4186" y="29074"/>
                      <a:pt x="3409" y="30101"/>
                      <a:pt x="2632" y="31104"/>
                    </a:cubicBezTo>
                    <a:cubicBezTo>
                      <a:pt x="4712" y="31530"/>
                      <a:pt x="6792" y="31931"/>
                      <a:pt x="8872" y="32332"/>
                    </a:cubicBezTo>
                    <a:cubicBezTo>
                      <a:pt x="9048" y="32382"/>
                      <a:pt x="9198" y="32608"/>
                      <a:pt x="9123" y="32783"/>
                    </a:cubicBezTo>
                    <a:cubicBezTo>
                      <a:pt x="8572" y="34187"/>
                      <a:pt x="8221" y="35540"/>
                      <a:pt x="8070" y="37019"/>
                    </a:cubicBezTo>
                    <a:cubicBezTo>
                      <a:pt x="9850" y="36568"/>
                      <a:pt x="11629" y="36141"/>
                      <a:pt x="13384" y="35715"/>
                    </a:cubicBezTo>
                    <a:cubicBezTo>
                      <a:pt x="13413" y="35709"/>
                      <a:pt x="13443" y="35706"/>
                      <a:pt x="13473" y="35706"/>
                    </a:cubicBezTo>
                    <a:cubicBezTo>
                      <a:pt x="13675" y="35706"/>
                      <a:pt x="13882" y="35848"/>
                      <a:pt x="13860" y="36066"/>
                    </a:cubicBezTo>
                    <a:cubicBezTo>
                      <a:pt x="13735" y="37244"/>
                      <a:pt x="13609" y="38422"/>
                      <a:pt x="13509" y="39625"/>
                    </a:cubicBezTo>
                    <a:cubicBezTo>
                      <a:pt x="15314" y="39024"/>
                      <a:pt x="17043" y="38297"/>
                      <a:pt x="18747" y="37420"/>
                    </a:cubicBezTo>
                    <a:cubicBezTo>
                      <a:pt x="18800" y="37393"/>
                      <a:pt x="18856" y="37381"/>
                      <a:pt x="18911" y="37381"/>
                    </a:cubicBezTo>
                    <a:cubicBezTo>
                      <a:pt x="19066" y="37381"/>
                      <a:pt x="19211" y="37479"/>
                      <a:pt x="19248" y="37645"/>
                    </a:cubicBezTo>
                    <a:cubicBezTo>
                      <a:pt x="19374" y="38121"/>
                      <a:pt x="19875" y="40828"/>
                      <a:pt x="20351" y="40953"/>
                    </a:cubicBezTo>
                    <a:cubicBezTo>
                      <a:pt x="20401" y="40967"/>
                      <a:pt x="20449" y="40974"/>
                      <a:pt x="20497" y="40974"/>
                    </a:cubicBezTo>
                    <a:cubicBezTo>
                      <a:pt x="21490" y="40974"/>
                      <a:pt x="22112" y="38120"/>
                      <a:pt x="22256" y="37570"/>
                    </a:cubicBezTo>
                    <a:cubicBezTo>
                      <a:pt x="22281" y="37470"/>
                      <a:pt x="22331" y="37420"/>
                      <a:pt x="22406" y="37395"/>
                    </a:cubicBezTo>
                    <a:cubicBezTo>
                      <a:pt x="22426" y="37278"/>
                      <a:pt x="22550" y="37162"/>
                      <a:pt x="22676" y="37162"/>
                    </a:cubicBezTo>
                    <a:cubicBezTo>
                      <a:pt x="22712" y="37162"/>
                      <a:pt x="22748" y="37171"/>
                      <a:pt x="22782" y="37194"/>
                    </a:cubicBezTo>
                    <a:cubicBezTo>
                      <a:pt x="23985" y="37996"/>
                      <a:pt x="25238" y="38898"/>
                      <a:pt x="26567" y="39425"/>
                    </a:cubicBezTo>
                    <a:cubicBezTo>
                      <a:pt x="26857" y="39643"/>
                      <a:pt x="27175" y="39742"/>
                      <a:pt x="27518" y="39742"/>
                    </a:cubicBezTo>
                    <a:cubicBezTo>
                      <a:pt x="27648" y="39742"/>
                      <a:pt x="27782" y="39728"/>
                      <a:pt x="27920" y="39700"/>
                    </a:cubicBezTo>
                    <a:cubicBezTo>
                      <a:pt x="27945" y="39450"/>
                      <a:pt x="27995" y="39224"/>
                      <a:pt x="28045" y="38974"/>
                    </a:cubicBezTo>
                    <a:cubicBezTo>
                      <a:pt x="28396" y="38247"/>
                      <a:pt x="28396" y="36943"/>
                      <a:pt x="28522" y="36141"/>
                    </a:cubicBezTo>
                    <a:cubicBezTo>
                      <a:pt x="28567" y="35961"/>
                      <a:pt x="28754" y="35862"/>
                      <a:pt x="28918" y="35862"/>
                    </a:cubicBezTo>
                    <a:cubicBezTo>
                      <a:pt x="28937" y="35862"/>
                      <a:pt x="28955" y="35863"/>
                      <a:pt x="28973" y="35866"/>
                    </a:cubicBezTo>
                    <a:cubicBezTo>
                      <a:pt x="30652" y="36317"/>
                      <a:pt x="32331" y="36743"/>
                      <a:pt x="34010" y="37194"/>
                    </a:cubicBezTo>
                    <a:cubicBezTo>
                      <a:pt x="34086" y="35640"/>
                      <a:pt x="34061" y="34136"/>
                      <a:pt x="33860" y="32608"/>
                    </a:cubicBezTo>
                    <a:cubicBezTo>
                      <a:pt x="33835" y="32382"/>
                      <a:pt x="34061" y="32207"/>
                      <a:pt x="34261" y="32207"/>
                    </a:cubicBezTo>
                    <a:cubicBezTo>
                      <a:pt x="36116" y="32156"/>
                      <a:pt x="37895" y="31831"/>
                      <a:pt x="39675" y="31254"/>
                    </a:cubicBezTo>
                    <a:cubicBezTo>
                      <a:pt x="39048" y="29801"/>
                      <a:pt x="38446" y="28322"/>
                      <a:pt x="37820" y="26843"/>
                    </a:cubicBezTo>
                    <a:cubicBezTo>
                      <a:pt x="37770" y="26668"/>
                      <a:pt x="37870" y="26467"/>
                      <a:pt x="38020" y="26392"/>
                    </a:cubicBezTo>
                    <a:cubicBezTo>
                      <a:pt x="39399" y="25490"/>
                      <a:pt x="40777" y="24562"/>
                      <a:pt x="42181" y="23660"/>
                    </a:cubicBezTo>
                    <a:cubicBezTo>
                      <a:pt x="41053" y="22858"/>
                      <a:pt x="39900" y="22056"/>
                      <a:pt x="38772" y="21254"/>
                    </a:cubicBezTo>
                    <a:cubicBezTo>
                      <a:pt x="38452" y="20998"/>
                      <a:pt x="38660" y="20504"/>
                      <a:pt x="38976" y="20504"/>
                    </a:cubicBezTo>
                    <a:cubicBezTo>
                      <a:pt x="39031" y="20504"/>
                      <a:pt x="39089" y="20519"/>
                      <a:pt x="39148" y="20552"/>
                    </a:cubicBezTo>
                    <a:cubicBezTo>
                      <a:pt x="40326" y="20026"/>
                      <a:pt x="41504" y="19475"/>
                      <a:pt x="42657" y="18948"/>
                    </a:cubicBezTo>
                    <a:cubicBezTo>
                      <a:pt x="41304" y="18222"/>
                      <a:pt x="39950" y="17470"/>
                      <a:pt x="38597" y="16743"/>
                    </a:cubicBezTo>
                    <a:cubicBezTo>
                      <a:pt x="38371" y="16643"/>
                      <a:pt x="38371" y="16342"/>
                      <a:pt x="38522" y="16166"/>
                    </a:cubicBezTo>
                    <a:cubicBezTo>
                      <a:pt x="39324" y="15289"/>
                      <a:pt x="40151" y="14387"/>
                      <a:pt x="40978" y="13510"/>
                    </a:cubicBezTo>
                    <a:cubicBezTo>
                      <a:pt x="39374" y="12858"/>
                      <a:pt x="37795" y="12206"/>
                      <a:pt x="36191" y="11580"/>
                    </a:cubicBezTo>
                    <a:cubicBezTo>
                      <a:pt x="36015" y="11505"/>
                      <a:pt x="35865" y="11329"/>
                      <a:pt x="35940" y="11129"/>
                    </a:cubicBezTo>
                    <a:cubicBezTo>
                      <a:pt x="36366" y="9951"/>
                      <a:pt x="36767" y="8773"/>
                      <a:pt x="37193" y="7595"/>
                    </a:cubicBezTo>
                    <a:cubicBezTo>
                      <a:pt x="35414" y="7369"/>
                      <a:pt x="33609" y="7119"/>
                      <a:pt x="31805" y="6893"/>
                    </a:cubicBezTo>
                    <a:cubicBezTo>
                      <a:pt x="31554" y="6868"/>
                      <a:pt x="31429" y="6693"/>
                      <a:pt x="31454" y="6442"/>
                    </a:cubicBezTo>
                    <a:cubicBezTo>
                      <a:pt x="31680" y="5114"/>
                      <a:pt x="31880" y="3785"/>
                      <a:pt x="32106" y="2457"/>
                    </a:cubicBezTo>
                    <a:lnTo>
                      <a:pt x="32106" y="2457"/>
                    </a:lnTo>
                    <a:cubicBezTo>
                      <a:pt x="30301" y="2883"/>
                      <a:pt x="28547" y="3434"/>
                      <a:pt x="26842" y="4136"/>
                    </a:cubicBezTo>
                    <a:cubicBezTo>
                      <a:pt x="26811" y="4147"/>
                      <a:pt x="26776" y="4152"/>
                      <a:pt x="26741" y="4152"/>
                    </a:cubicBezTo>
                    <a:cubicBezTo>
                      <a:pt x="26606" y="4152"/>
                      <a:pt x="26456" y="4080"/>
                      <a:pt x="26416" y="3961"/>
                    </a:cubicBezTo>
                    <a:cubicBezTo>
                      <a:pt x="25790" y="2632"/>
                      <a:pt x="25163" y="1329"/>
                      <a:pt x="245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4187;p43">
                <a:extLst>
                  <a:ext uri="{FF2B5EF4-FFF2-40B4-BE49-F238E27FC236}">
                    <a16:creationId xmlns:a16="http://schemas.microsoft.com/office/drawing/2014/main" id="{7CCD448E-8ABC-9C76-8ACC-2D97654DCB29}"/>
                  </a:ext>
                </a:extLst>
              </p:cNvPr>
              <p:cNvSpPr/>
              <p:nvPr/>
            </p:nvSpPr>
            <p:spPr>
              <a:xfrm>
                <a:off x="5154300" y="1287000"/>
                <a:ext cx="812050" cy="741575"/>
              </a:xfrm>
              <a:custGeom>
                <a:avLst/>
                <a:gdLst/>
                <a:ahLst/>
                <a:cxnLst/>
                <a:rect l="l" t="t" r="r" b="b"/>
                <a:pathLst>
                  <a:path w="32482" h="29663" extrusionOk="0">
                    <a:moveTo>
                      <a:pt x="7291" y="16954"/>
                    </a:moveTo>
                    <a:cubicBezTo>
                      <a:pt x="8354" y="16954"/>
                      <a:pt x="9065" y="18031"/>
                      <a:pt x="8697" y="19036"/>
                    </a:cubicBezTo>
                    <a:cubicBezTo>
                      <a:pt x="8647" y="19111"/>
                      <a:pt x="8622" y="19211"/>
                      <a:pt x="8572" y="19286"/>
                    </a:cubicBezTo>
                    <a:cubicBezTo>
                      <a:pt x="8572" y="19311"/>
                      <a:pt x="8572" y="19336"/>
                      <a:pt x="8547" y="19336"/>
                    </a:cubicBezTo>
                    <a:cubicBezTo>
                      <a:pt x="8336" y="19925"/>
                      <a:pt x="7844" y="20179"/>
                      <a:pt x="7321" y="20179"/>
                    </a:cubicBezTo>
                    <a:cubicBezTo>
                      <a:pt x="6663" y="20179"/>
                      <a:pt x="5955" y="19778"/>
                      <a:pt x="5689" y="19136"/>
                    </a:cubicBezTo>
                    <a:cubicBezTo>
                      <a:pt x="5238" y="18083"/>
                      <a:pt x="6141" y="17031"/>
                      <a:pt x="7218" y="16955"/>
                    </a:cubicBezTo>
                    <a:cubicBezTo>
                      <a:pt x="7243" y="16954"/>
                      <a:pt x="7267" y="16954"/>
                      <a:pt x="7291" y="16954"/>
                    </a:cubicBezTo>
                    <a:close/>
                    <a:moveTo>
                      <a:pt x="27063" y="17272"/>
                    </a:moveTo>
                    <a:cubicBezTo>
                      <a:pt x="27226" y="17272"/>
                      <a:pt x="27397" y="17314"/>
                      <a:pt x="27569" y="17407"/>
                    </a:cubicBezTo>
                    <a:cubicBezTo>
                      <a:pt x="27594" y="17407"/>
                      <a:pt x="27619" y="17432"/>
                      <a:pt x="27644" y="17457"/>
                    </a:cubicBezTo>
                    <a:cubicBezTo>
                      <a:pt x="28346" y="17507"/>
                      <a:pt x="28948" y="18158"/>
                      <a:pt x="28973" y="18885"/>
                    </a:cubicBezTo>
                    <a:cubicBezTo>
                      <a:pt x="28998" y="19788"/>
                      <a:pt x="28246" y="20489"/>
                      <a:pt x="27369" y="20514"/>
                    </a:cubicBezTo>
                    <a:cubicBezTo>
                      <a:pt x="26467" y="20514"/>
                      <a:pt x="25715" y="19838"/>
                      <a:pt x="25715" y="18935"/>
                    </a:cubicBezTo>
                    <a:cubicBezTo>
                      <a:pt x="25694" y="18172"/>
                      <a:pt x="26302" y="17272"/>
                      <a:pt x="27063" y="17272"/>
                    </a:cubicBezTo>
                    <a:close/>
                    <a:moveTo>
                      <a:pt x="7143" y="21517"/>
                    </a:moveTo>
                    <a:cubicBezTo>
                      <a:pt x="7569" y="21542"/>
                      <a:pt x="8020" y="21517"/>
                      <a:pt x="8446" y="21617"/>
                    </a:cubicBezTo>
                    <a:cubicBezTo>
                      <a:pt x="9198" y="21843"/>
                      <a:pt x="8973" y="22870"/>
                      <a:pt x="8271" y="22920"/>
                    </a:cubicBezTo>
                    <a:cubicBezTo>
                      <a:pt x="8202" y="22929"/>
                      <a:pt x="8133" y="22932"/>
                      <a:pt x="8063" y="22932"/>
                    </a:cubicBezTo>
                    <a:cubicBezTo>
                      <a:pt x="7700" y="22932"/>
                      <a:pt x="7325" y="22837"/>
                      <a:pt x="6968" y="22795"/>
                    </a:cubicBezTo>
                    <a:cubicBezTo>
                      <a:pt x="6542" y="22720"/>
                      <a:pt x="6116" y="22645"/>
                      <a:pt x="5689" y="22519"/>
                    </a:cubicBezTo>
                    <a:cubicBezTo>
                      <a:pt x="5113" y="22369"/>
                      <a:pt x="5288" y="21567"/>
                      <a:pt x="5815" y="21542"/>
                    </a:cubicBezTo>
                    <a:cubicBezTo>
                      <a:pt x="6266" y="21517"/>
                      <a:pt x="6692" y="21517"/>
                      <a:pt x="7143" y="21517"/>
                    </a:cubicBezTo>
                    <a:close/>
                    <a:moveTo>
                      <a:pt x="27041" y="21517"/>
                    </a:moveTo>
                    <a:cubicBezTo>
                      <a:pt x="27938" y="21517"/>
                      <a:pt x="27938" y="22946"/>
                      <a:pt x="27041" y="22946"/>
                    </a:cubicBezTo>
                    <a:cubicBezTo>
                      <a:pt x="27033" y="22946"/>
                      <a:pt x="27026" y="22946"/>
                      <a:pt x="27018" y="22945"/>
                    </a:cubicBezTo>
                    <a:cubicBezTo>
                      <a:pt x="26241" y="22920"/>
                      <a:pt x="25414" y="22870"/>
                      <a:pt x="24637" y="22770"/>
                    </a:cubicBezTo>
                    <a:cubicBezTo>
                      <a:pt x="24111" y="22695"/>
                      <a:pt x="24111" y="21793"/>
                      <a:pt x="24637" y="21717"/>
                    </a:cubicBezTo>
                    <a:cubicBezTo>
                      <a:pt x="25414" y="21617"/>
                      <a:pt x="26241" y="21542"/>
                      <a:pt x="27018" y="21517"/>
                    </a:cubicBezTo>
                    <a:cubicBezTo>
                      <a:pt x="27026" y="21517"/>
                      <a:pt x="27033" y="21517"/>
                      <a:pt x="27041" y="21517"/>
                    </a:cubicBezTo>
                    <a:close/>
                    <a:moveTo>
                      <a:pt x="19273" y="20898"/>
                    </a:moveTo>
                    <a:cubicBezTo>
                      <a:pt x="19452" y="20898"/>
                      <a:pt x="19630" y="20995"/>
                      <a:pt x="19700" y="21216"/>
                    </a:cubicBezTo>
                    <a:cubicBezTo>
                      <a:pt x="20326" y="23321"/>
                      <a:pt x="18873" y="25803"/>
                      <a:pt x="16592" y="26028"/>
                    </a:cubicBezTo>
                    <a:cubicBezTo>
                      <a:pt x="16479" y="26040"/>
                      <a:pt x="16367" y="26045"/>
                      <a:pt x="16255" y="26045"/>
                    </a:cubicBezTo>
                    <a:cubicBezTo>
                      <a:pt x="14172" y="26045"/>
                      <a:pt x="12450" y="24088"/>
                      <a:pt x="12807" y="22018"/>
                    </a:cubicBezTo>
                    <a:cubicBezTo>
                      <a:pt x="12832" y="21993"/>
                      <a:pt x="12832" y="21993"/>
                      <a:pt x="12857" y="21968"/>
                    </a:cubicBezTo>
                    <a:cubicBezTo>
                      <a:pt x="12786" y="21778"/>
                      <a:pt x="12895" y="21565"/>
                      <a:pt x="13099" y="21565"/>
                    </a:cubicBezTo>
                    <a:cubicBezTo>
                      <a:pt x="13110" y="21565"/>
                      <a:pt x="13122" y="21566"/>
                      <a:pt x="13133" y="21567"/>
                    </a:cubicBezTo>
                    <a:cubicBezTo>
                      <a:pt x="13747" y="21600"/>
                      <a:pt x="14350" y="21622"/>
                      <a:pt x="14949" y="21622"/>
                    </a:cubicBezTo>
                    <a:cubicBezTo>
                      <a:pt x="16183" y="21622"/>
                      <a:pt x="17398" y="21528"/>
                      <a:pt x="18647" y="21241"/>
                    </a:cubicBezTo>
                    <a:lnTo>
                      <a:pt x="18822" y="21241"/>
                    </a:lnTo>
                    <a:cubicBezTo>
                      <a:pt x="18863" y="21027"/>
                      <a:pt x="19068" y="20898"/>
                      <a:pt x="19273" y="20898"/>
                    </a:cubicBezTo>
                    <a:close/>
                    <a:moveTo>
                      <a:pt x="16551" y="1"/>
                    </a:moveTo>
                    <a:cubicBezTo>
                      <a:pt x="12580" y="1"/>
                      <a:pt x="8619" y="1497"/>
                      <a:pt x="5790" y="4399"/>
                    </a:cubicBezTo>
                    <a:cubicBezTo>
                      <a:pt x="1604" y="8685"/>
                      <a:pt x="0" y="15276"/>
                      <a:pt x="2607" y="20790"/>
                    </a:cubicBezTo>
                    <a:cubicBezTo>
                      <a:pt x="5063" y="25978"/>
                      <a:pt x="10351" y="29311"/>
                      <a:pt x="15990" y="29662"/>
                    </a:cubicBezTo>
                    <a:cubicBezTo>
                      <a:pt x="16040" y="29537"/>
                      <a:pt x="16166" y="29437"/>
                      <a:pt x="16341" y="29437"/>
                    </a:cubicBezTo>
                    <a:cubicBezTo>
                      <a:pt x="16443" y="29439"/>
                      <a:pt x="16546" y="29440"/>
                      <a:pt x="16648" y="29440"/>
                    </a:cubicBezTo>
                    <a:cubicBezTo>
                      <a:pt x="23455" y="29440"/>
                      <a:pt x="29971" y="24523"/>
                      <a:pt x="31329" y="17732"/>
                    </a:cubicBezTo>
                    <a:cubicBezTo>
                      <a:pt x="32482" y="11968"/>
                      <a:pt x="29750" y="5702"/>
                      <a:pt x="24888" y="2469"/>
                    </a:cubicBezTo>
                    <a:cubicBezTo>
                      <a:pt x="22401" y="812"/>
                      <a:pt x="19473" y="1"/>
                      <a:pt x="165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4188;p43">
                <a:extLst>
                  <a:ext uri="{FF2B5EF4-FFF2-40B4-BE49-F238E27FC236}">
                    <a16:creationId xmlns:a16="http://schemas.microsoft.com/office/drawing/2014/main" id="{ED53BAAD-855E-236B-AC14-0E027B7403AE}"/>
                  </a:ext>
                </a:extLst>
              </p:cNvPr>
              <p:cNvSpPr/>
              <p:nvPr/>
            </p:nvSpPr>
            <p:spPr>
              <a:xfrm>
                <a:off x="5796650" y="1718800"/>
                <a:ext cx="82600" cy="81075"/>
              </a:xfrm>
              <a:custGeom>
                <a:avLst/>
                <a:gdLst/>
                <a:ahLst/>
                <a:cxnLst/>
                <a:rect l="l" t="t" r="r" b="b"/>
                <a:pathLst>
                  <a:path w="3304" h="3243" extrusionOk="0">
                    <a:moveTo>
                      <a:pt x="1369" y="0"/>
                    </a:moveTo>
                    <a:cubicBezTo>
                      <a:pt x="608" y="0"/>
                      <a:pt x="0" y="900"/>
                      <a:pt x="21" y="1663"/>
                    </a:cubicBezTo>
                    <a:cubicBezTo>
                      <a:pt x="21" y="2566"/>
                      <a:pt x="773" y="3242"/>
                      <a:pt x="1675" y="3242"/>
                    </a:cubicBezTo>
                    <a:cubicBezTo>
                      <a:pt x="2552" y="3217"/>
                      <a:pt x="3304" y="2516"/>
                      <a:pt x="3279" y="1613"/>
                    </a:cubicBezTo>
                    <a:cubicBezTo>
                      <a:pt x="3254" y="886"/>
                      <a:pt x="2652" y="235"/>
                      <a:pt x="1950" y="185"/>
                    </a:cubicBezTo>
                    <a:cubicBezTo>
                      <a:pt x="1925" y="160"/>
                      <a:pt x="1900" y="135"/>
                      <a:pt x="1875" y="135"/>
                    </a:cubicBezTo>
                    <a:cubicBezTo>
                      <a:pt x="1703" y="42"/>
                      <a:pt x="1532" y="0"/>
                      <a:pt x="1369" y="0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4189;p43">
                <a:extLst>
                  <a:ext uri="{FF2B5EF4-FFF2-40B4-BE49-F238E27FC236}">
                    <a16:creationId xmlns:a16="http://schemas.microsoft.com/office/drawing/2014/main" id="{FE7A6D0C-C13F-24E7-2617-DE28F28191E2}"/>
                  </a:ext>
                </a:extLst>
              </p:cNvPr>
              <p:cNvSpPr/>
              <p:nvPr/>
            </p:nvSpPr>
            <p:spPr>
              <a:xfrm>
                <a:off x="5757050" y="1824900"/>
                <a:ext cx="95700" cy="35750"/>
              </a:xfrm>
              <a:custGeom>
                <a:avLst/>
                <a:gdLst/>
                <a:ahLst/>
                <a:cxnLst/>
                <a:rect l="l" t="t" r="r" b="b"/>
                <a:pathLst>
                  <a:path w="3828" h="1430" extrusionOk="0">
                    <a:moveTo>
                      <a:pt x="2931" y="1"/>
                    </a:moveTo>
                    <a:cubicBezTo>
                      <a:pt x="2923" y="1"/>
                      <a:pt x="2916" y="1"/>
                      <a:pt x="2908" y="1"/>
                    </a:cubicBezTo>
                    <a:cubicBezTo>
                      <a:pt x="2131" y="26"/>
                      <a:pt x="1304" y="101"/>
                      <a:pt x="527" y="201"/>
                    </a:cubicBezTo>
                    <a:cubicBezTo>
                      <a:pt x="1" y="277"/>
                      <a:pt x="1" y="1179"/>
                      <a:pt x="527" y="1254"/>
                    </a:cubicBezTo>
                    <a:cubicBezTo>
                      <a:pt x="1304" y="1354"/>
                      <a:pt x="2131" y="1404"/>
                      <a:pt x="2908" y="1429"/>
                    </a:cubicBezTo>
                    <a:cubicBezTo>
                      <a:pt x="2916" y="1430"/>
                      <a:pt x="2923" y="1430"/>
                      <a:pt x="2931" y="1430"/>
                    </a:cubicBezTo>
                    <a:cubicBezTo>
                      <a:pt x="3828" y="1430"/>
                      <a:pt x="3828" y="1"/>
                      <a:pt x="2931" y="1"/>
                    </a:cubicBezTo>
                    <a:close/>
                  </a:path>
                </a:pathLst>
              </a:custGeom>
              <a:solidFill>
                <a:srgbClr val="EEA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4190;p43">
                <a:extLst>
                  <a:ext uri="{FF2B5EF4-FFF2-40B4-BE49-F238E27FC236}">
                    <a16:creationId xmlns:a16="http://schemas.microsoft.com/office/drawing/2014/main" id="{CC96B493-09E2-A25C-F706-376397B488AE}"/>
                  </a:ext>
                </a:extLst>
              </p:cNvPr>
              <p:cNvSpPr/>
              <p:nvPr/>
            </p:nvSpPr>
            <p:spPr>
              <a:xfrm>
                <a:off x="5285250" y="1710825"/>
                <a:ext cx="95675" cy="80675"/>
              </a:xfrm>
              <a:custGeom>
                <a:avLst/>
                <a:gdLst/>
                <a:ahLst/>
                <a:cxnLst/>
                <a:rect l="l" t="t" r="r" b="b"/>
                <a:pathLst>
                  <a:path w="3827" h="3227" extrusionOk="0">
                    <a:moveTo>
                      <a:pt x="2053" y="1"/>
                    </a:moveTo>
                    <a:cubicBezTo>
                      <a:pt x="2029" y="1"/>
                      <a:pt x="2005" y="1"/>
                      <a:pt x="1980" y="2"/>
                    </a:cubicBezTo>
                    <a:cubicBezTo>
                      <a:pt x="903" y="78"/>
                      <a:pt x="0" y="1130"/>
                      <a:pt x="451" y="2183"/>
                    </a:cubicBezTo>
                    <a:cubicBezTo>
                      <a:pt x="717" y="2825"/>
                      <a:pt x="1425" y="3226"/>
                      <a:pt x="2083" y="3226"/>
                    </a:cubicBezTo>
                    <a:cubicBezTo>
                      <a:pt x="2606" y="3226"/>
                      <a:pt x="3098" y="2972"/>
                      <a:pt x="3309" y="2383"/>
                    </a:cubicBezTo>
                    <a:cubicBezTo>
                      <a:pt x="3334" y="2358"/>
                      <a:pt x="3334" y="2358"/>
                      <a:pt x="3334" y="2333"/>
                    </a:cubicBezTo>
                    <a:cubicBezTo>
                      <a:pt x="3384" y="2258"/>
                      <a:pt x="3409" y="2158"/>
                      <a:pt x="3459" y="2083"/>
                    </a:cubicBezTo>
                    <a:cubicBezTo>
                      <a:pt x="3827" y="1078"/>
                      <a:pt x="3116" y="1"/>
                      <a:pt x="2053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4191;p43">
                <a:extLst>
                  <a:ext uri="{FF2B5EF4-FFF2-40B4-BE49-F238E27FC236}">
                    <a16:creationId xmlns:a16="http://schemas.microsoft.com/office/drawing/2014/main" id="{003047C0-D535-40B3-CD62-9DD7C50DA83B}"/>
                  </a:ext>
                </a:extLst>
              </p:cNvPr>
              <p:cNvSpPr/>
              <p:nvPr/>
            </p:nvSpPr>
            <p:spPr>
              <a:xfrm>
                <a:off x="5282125" y="1824900"/>
                <a:ext cx="102150" cy="35425"/>
              </a:xfrm>
              <a:custGeom>
                <a:avLst/>
                <a:gdLst/>
                <a:ahLst/>
                <a:cxnLst/>
                <a:rect l="l" t="t" r="r" b="b"/>
                <a:pathLst>
                  <a:path w="4086" h="1417" extrusionOk="0">
                    <a:moveTo>
                      <a:pt x="2030" y="1"/>
                    </a:moveTo>
                    <a:cubicBezTo>
                      <a:pt x="1579" y="1"/>
                      <a:pt x="1153" y="1"/>
                      <a:pt x="702" y="26"/>
                    </a:cubicBezTo>
                    <a:cubicBezTo>
                      <a:pt x="175" y="51"/>
                      <a:pt x="0" y="853"/>
                      <a:pt x="576" y="1003"/>
                    </a:cubicBezTo>
                    <a:cubicBezTo>
                      <a:pt x="1003" y="1129"/>
                      <a:pt x="1429" y="1204"/>
                      <a:pt x="1855" y="1279"/>
                    </a:cubicBezTo>
                    <a:cubicBezTo>
                      <a:pt x="2212" y="1321"/>
                      <a:pt x="2587" y="1416"/>
                      <a:pt x="2950" y="1416"/>
                    </a:cubicBezTo>
                    <a:cubicBezTo>
                      <a:pt x="3020" y="1416"/>
                      <a:pt x="3089" y="1413"/>
                      <a:pt x="3158" y="1404"/>
                    </a:cubicBezTo>
                    <a:cubicBezTo>
                      <a:pt x="3860" y="1354"/>
                      <a:pt x="4085" y="327"/>
                      <a:pt x="3333" y="101"/>
                    </a:cubicBezTo>
                    <a:cubicBezTo>
                      <a:pt x="2907" y="1"/>
                      <a:pt x="2456" y="26"/>
                      <a:pt x="2030" y="1"/>
                    </a:cubicBezTo>
                    <a:close/>
                  </a:path>
                </a:pathLst>
              </a:custGeom>
              <a:solidFill>
                <a:srgbClr val="EEA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4192;p43">
                <a:extLst>
                  <a:ext uri="{FF2B5EF4-FFF2-40B4-BE49-F238E27FC236}">
                    <a16:creationId xmlns:a16="http://schemas.microsoft.com/office/drawing/2014/main" id="{EE607B22-730A-B4B0-D685-E0904532E935}"/>
                  </a:ext>
                </a:extLst>
              </p:cNvPr>
              <p:cNvSpPr/>
              <p:nvPr/>
            </p:nvSpPr>
            <p:spPr>
              <a:xfrm rot="-4500710">
                <a:off x="5463449" y="1735467"/>
                <a:ext cx="214601" cy="214601"/>
              </a:xfrm>
              <a:prstGeom prst="chord">
                <a:avLst>
                  <a:gd name="adj1" fmla="val 2700000"/>
                  <a:gd name="adj2" fmla="val 1620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9C730CB-58BB-6248-185D-D15B7F593D0F}"/>
              </a:ext>
            </a:extLst>
          </p:cNvPr>
          <p:cNvSpPr/>
          <p:nvPr/>
        </p:nvSpPr>
        <p:spPr>
          <a:xfrm>
            <a:off x="194590" y="818160"/>
            <a:ext cx="2115823" cy="5834610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lvl="0" defTabSz="685800">
              <a:tabLst>
                <a:tab pos="236538" algn="l"/>
              </a:tabLst>
              <a:defRPr/>
            </a:pPr>
            <a:r>
              <a:rPr lang="en-US" sz="2400" b="1" dirty="0">
                <a:solidFill>
                  <a:schemeClr val="tx1"/>
                </a:solidFill>
              </a:rPr>
              <a:t>2) Graph and analyze reciprocal trigonometric functions</a:t>
            </a:r>
          </a:p>
          <a:p>
            <a:pPr lvl="0" defTabSz="457200">
              <a:spcBef>
                <a:spcPts val="1000"/>
              </a:spcBef>
              <a:buClr>
                <a:srgbClr val="90C226"/>
              </a:buClr>
              <a:buSzPct val="80000"/>
            </a:pPr>
            <a:endParaRPr lang="en-US" sz="2300" dirty="0">
              <a:solidFill>
                <a:srgbClr val="0070C0"/>
              </a:solidFill>
              <a:latin typeface="Trebuchet MS" panose="020B060302020202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BEA95B-F722-3114-3833-3562E5C38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313" y="1624994"/>
            <a:ext cx="520921" cy="5767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210408-FC84-D912-51B1-0324386F7F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7947" y="1581857"/>
            <a:ext cx="8699464" cy="6288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6030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05187" y="173620"/>
            <a:ext cx="11781625" cy="6479152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D5E735-2FD4-0C4E-FF78-86105832A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690" y="252268"/>
            <a:ext cx="10524753" cy="63218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2085E8B-B517-E387-716D-CD15AE9AD31E}"/>
                  </a:ext>
                </a:extLst>
              </p14:cNvPr>
              <p14:cNvContentPartPr/>
              <p14:nvPr/>
            </p14:nvContentPartPr>
            <p14:xfrm>
              <a:off x="5313960" y="3503160"/>
              <a:ext cx="1096920" cy="45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2085E8B-B517-E387-716D-CD15AE9AD31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98120" y="3439800"/>
                <a:ext cx="112824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0BEEDAC-F4CB-D9F2-3060-5F4E66EA1F9D}"/>
                  </a:ext>
                </a:extLst>
              </p14:cNvPr>
              <p14:cNvContentPartPr/>
              <p14:nvPr/>
            </p14:nvContentPartPr>
            <p14:xfrm>
              <a:off x="5408280" y="4345920"/>
              <a:ext cx="928080" cy="48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0BEEDAC-F4CB-D9F2-3060-5F4E66EA1F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92440" y="4282560"/>
                <a:ext cx="959400" cy="1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59EF56B-7C8E-71F7-FDC1-B82D607B0622}"/>
                  </a:ext>
                </a:extLst>
              </p14:cNvPr>
              <p14:cNvContentPartPr/>
              <p14:nvPr/>
            </p14:nvContentPartPr>
            <p14:xfrm>
              <a:off x="5155560" y="4899960"/>
              <a:ext cx="1344600" cy="590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59EF56B-7C8E-71F7-FDC1-B82D607B062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39720" y="4836600"/>
                <a:ext cx="1375920" cy="18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C567A64-093B-FE2F-8E94-B1CD8B6B5D2E}"/>
                  </a:ext>
                </a:extLst>
              </p14:cNvPr>
              <p14:cNvContentPartPr/>
              <p14:nvPr/>
            </p14:nvContentPartPr>
            <p14:xfrm>
              <a:off x="5409720" y="5474160"/>
              <a:ext cx="950400" cy="788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C567A64-093B-FE2F-8E94-B1CD8B6B5D2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393880" y="5410800"/>
                <a:ext cx="981720" cy="20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2405675-E6C7-AB7B-15F8-0D5D490F5AC1}"/>
                  </a:ext>
                </a:extLst>
              </p14:cNvPr>
              <p14:cNvContentPartPr/>
              <p14:nvPr/>
            </p14:nvContentPartPr>
            <p14:xfrm>
              <a:off x="5327280" y="6056280"/>
              <a:ext cx="1055520" cy="957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2405675-E6C7-AB7B-15F8-0D5D490F5AC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11440" y="5992920"/>
                <a:ext cx="1086840" cy="2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4B1C44C-6052-8718-1945-6E5B8AA38CC5}"/>
                  </a:ext>
                </a:extLst>
              </p14:cNvPr>
              <p14:cNvContentPartPr/>
              <p14:nvPr/>
            </p14:nvContentPartPr>
            <p14:xfrm>
              <a:off x="1674360" y="884160"/>
              <a:ext cx="8317800" cy="3542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4B1C44C-6052-8718-1945-6E5B8AA38CC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665000" y="874800"/>
                <a:ext cx="8336520" cy="37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3E7FE618-5B14-1EBC-9E1C-B4AE5033FD54}"/>
                  </a:ext>
                </a:extLst>
              </p14:cNvPr>
              <p14:cNvContentPartPr/>
              <p14:nvPr/>
            </p14:nvContentPartPr>
            <p14:xfrm>
              <a:off x="1672920" y="5028120"/>
              <a:ext cx="8605800" cy="15418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3E7FE618-5B14-1EBC-9E1C-B4AE5033FD5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663560" y="5018760"/>
                <a:ext cx="8624520" cy="156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723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796975-D98E-B6EA-CBE4-A14336CB4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891" y="224056"/>
            <a:ext cx="5371222" cy="483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B6409A-ECA5-11F0-524D-E3DDBFFCD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137" y="1142084"/>
            <a:ext cx="2489203" cy="4835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B86FF5-16C0-6D99-E3E9-696BE20004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082" y="1103981"/>
            <a:ext cx="1318545" cy="4653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3058CBC-5232-81F0-6FDA-CE5715D3A7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891" y="2595300"/>
            <a:ext cx="1178572" cy="46037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C164ABC-D278-0EF7-9893-5531355041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191" y="1965760"/>
            <a:ext cx="1564777" cy="51693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D9C79763-5634-B36F-2ABA-B3E8A02A5C16}"/>
                  </a:ext>
                </a:extLst>
              </p14:cNvPr>
              <p14:cNvContentPartPr/>
              <p14:nvPr/>
            </p14:nvContentPartPr>
            <p14:xfrm>
              <a:off x="2035800" y="864720"/>
              <a:ext cx="2303280" cy="15397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D9C79763-5634-B36F-2ABA-B3E8A02A5C1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026440" y="855360"/>
                <a:ext cx="2322000" cy="155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E0524BD-93D6-D4D0-0E72-B5371CBCA23A}"/>
                  </a:ext>
                </a:extLst>
              </p14:cNvPr>
              <p14:cNvContentPartPr/>
              <p14:nvPr/>
            </p14:nvContentPartPr>
            <p14:xfrm>
              <a:off x="9738360" y="1290240"/>
              <a:ext cx="1361160" cy="30049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E0524BD-93D6-D4D0-0E72-B5371CBCA23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729000" y="1280880"/>
                <a:ext cx="1379880" cy="302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1F18FE1F-E438-8B27-389B-CBC25FCA4428}"/>
                  </a:ext>
                </a:extLst>
              </p14:cNvPr>
              <p14:cNvContentPartPr/>
              <p14:nvPr/>
            </p14:nvContentPartPr>
            <p14:xfrm>
              <a:off x="9095760" y="2040480"/>
              <a:ext cx="1855080" cy="14572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1F18FE1F-E438-8B27-389B-CBC25FCA442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086400" y="2031120"/>
                <a:ext cx="1873800" cy="147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C4F1CCB4-3C2A-36AD-3C6A-722381A33CC2}"/>
                  </a:ext>
                </a:extLst>
              </p14:cNvPr>
              <p14:cNvContentPartPr/>
              <p14:nvPr/>
            </p14:nvContentPartPr>
            <p14:xfrm>
              <a:off x="9180720" y="1173600"/>
              <a:ext cx="2104920" cy="37821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C4F1CCB4-3C2A-36AD-3C6A-722381A33CC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171360" y="1164240"/>
                <a:ext cx="2123640" cy="38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BBFD343-9AAA-6122-EE07-16C1460A294F}"/>
                  </a:ext>
                </a:extLst>
              </p14:cNvPr>
              <p14:cNvContentPartPr/>
              <p14:nvPr/>
            </p14:nvContentPartPr>
            <p14:xfrm>
              <a:off x="1756800" y="2637720"/>
              <a:ext cx="3624480" cy="649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BBFD343-9AAA-6122-EE07-16C1460A294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747440" y="2628360"/>
                <a:ext cx="3643200" cy="66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B454BDA-EE99-7DF3-A1E6-0EB973E4F580}"/>
                  </a:ext>
                </a:extLst>
              </p14:cNvPr>
              <p14:cNvContentPartPr/>
              <p14:nvPr/>
            </p14:nvContentPartPr>
            <p14:xfrm>
              <a:off x="7646040" y="1148760"/>
              <a:ext cx="4316400" cy="30448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B454BDA-EE99-7DF3-A1E6-0EB973E4F580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636680" y="1139400"/>
                <a:ext cx="4335120" cy="306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E57C053-954B-E361-B5CE-B872A6415CB1}"/>
                  </a:ext>
                </a:extLst>
              </p14:cNvPr>
              <p14:cNvContentPartPr/>
              <p14:nvPr/>
            </p14:nvContentPartPr>
            <p14:xfrm>
              <a:off x="8687160" y="1912680"/>
              <a:ext cx="493920" cy="1617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E57C053-954B-E361-B5CE-B872A6415CB1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677800" y="1903320"/>
                <a:ext cx="512640" cy="163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9545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EB00FF-1DAF-F0F3-B286-3DDA8C1D1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545" y="397087"/>
            <a:ext cx="2312479" cy="542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078844-EFF9-CD9D-77FF-99D90696E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339" y="407295"/>
            <a:ext cx="1318545" cy="465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89D12F-724D-43FF-B947-B4869D2D5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891" y="1617417"/>
            <a:ext cx="1903654" cy="6288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6B7136-3475-7C9A-F8B3-B6703BEE0C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891" y="2595300"/>
            <a:ext cx="1609948" cy="62888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500919D-8005-33F0-A066-F7C0912648EF}"/>
                  </a:ext>
                </a:extLst>
              </p14:cNvPr>
              <p14:cNvContentPartPr/>
              <p14:nvPr/>
            </p14:nvContentPartPr>
            <p14:xfrm>
              <a:off x="0" y="1752480"/>
              <a:ext cx="4139640" cy="25905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500919D-8005-33F0-A066-F7C0912648E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9360" y="1743120"/>
                <a:ext cx="4158360" cy="260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BC03DB0-FE77-058C-CD46-715ED9516821}"/>
                  </a:ext>
                </a:extLst>
              </p14:cNvPr>
              <p14:cNvContentPartPr/>
              <p14:nvPr/>
            </p14:nvContentPartPr>
            <p14:xfrm>
              <a:off x="3077640" y="454680"/>
              <a:ext cx="1281240" cy="6814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BC03DB0-FE77-058C-CD46-715ED951682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68280" y="445320"/>
                <a:ext cx="1299960" cy="70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DB99EF0-0B4E-D373-CC0E-D5C50C034063}"/>
                  </a:ext>
                </a:extLst>
              </p14:cNvPr>
              <p14:cNvContentPartPr/>
              <p14:nvPr/>
            </p14:nvContentPartPr>
            <p14:xfrm>
              <a:off x="2271240" y="2734920"/>
              <a:ext cx="3492360" cy="6912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DB99EF0-0B4E-D373-CC0E-D5C50C03406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61880" y="2725560"/>
                <a:ext cx="3511080" cy="70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07EA971-9D67-365B-20E9-785BA0111A73}"/>
                  </a:ext>
                </a:extLst>
              </p14:cNvPr>
              <p14:cNvContentPartPr/>
              <p14:nvPr/>
            </p14:nvContentPartPr>
            <p14:xfrm>
              <a:off x="7033680" y="1196280"/>
              <a:ext cx="3908880" cy="30729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07EA971-9D67-365B-20E9-785BA0111A7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024320" y="1186920"/>
                <a:ext cx="3927600" cy="309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07745FA4-7B68-2DB9-C37E-0237EB9CF5CB}"/>
                  </a:ext>
                </a:extLst>
              </p14:cNvPr>
              <p14:cNvContentPartPr/>
              <p14:nvPr/>
            </p14:nvContentPartPr>
            <p14:xfrm>
              <a:off x="8050680" y="1717560"/>
              <a:ext cx="2623680" cy="2223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07745FA4-7B68-2DB9-C37E-0237EB9CF5C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041320" y="1708200"/>
                <a:ext cx="2642400" cy="224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FE24C3D1-17F9-80D6-78A6-20B933F246E5}"/>
                  </a:ext>
                </a:extLst>
              </p14:cNvPr>
              <p14:cNvContentPartPr/>
              <p14:nvPr/>
            </p14:nvContentPartPr>
            <p14:xfrm>
              <a:off x="2737440" y="1187280"/>
              <a:ext cx="7419960" cy="50331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FE24C3D1-17F9-80D6-78A6-20B933F246E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728080" y="1177920"/>
                <a:ext cx="7438680" cy="505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A078880-6518-CCFA-86D9-38C501DE6519}"/>
                  </a:ext>
                </a:extLst>
              </p14:cNvPr>
              <p14:cNvContentPartPr/>
              <p14:nvPr/>
            </p14:nvContentPartPr>
            <p14:xfrm>
              <a:off x="7534080" y="826200"/>
              <a:ext cx="3417480" cy="47581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A078880-6518-CCFA-86D9-38C501DE651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524720" y="816840"/>
                <a:ext cx="3436200" cy="477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479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90D327-CD1C-C459-2CCF-7BBD3572C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1" y="105655"/>
            <a:ext cx="7237504" cy="2223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5C93BF-767B-F664-2424-2441DEEE8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364" y="147569"/>
            <a:ext cx="4572235" cy="2140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C91E020-7376-519F-8AC1-F69DBCE5935F}"/>
                  </a:ext>
                </a:extLst>
              </p14:cNvPr>
              <p14:cNvContentPartPr/>
              <p14:nvPr/>
            </p14:nvContentPartPr>
            <p14:xfrm>
              <a:off x="1752480" y="1638360"/>
              <a:ext cx="781560" cy="57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C91E020-7376-519F-8AC1-F69DBCE5935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36640" y="1575000"/>
                <a:ext cx="812880" cy="1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0A9B850-73D8-9580-CAF3-0FDD57177301}"/>
                  </a:ext>
                </a:extLst>
              </p14:cNvPr>
              <p14:cNvContentPartPr/>
              <p14:nvPr/>
            </p14:nvContentPartPr>
            <p14:xfrm>
              <a:off x="4978440" y="1574640"/>
              <a:ext cx="984600" cy="1720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0A9B850-73D8-9580-CAF3-0FDD5717730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62600" y="1511280"/>
                <a:ext cx="1015920" cy="29880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291B59F7-8E33-0FD4-8BA3-3B9E839D87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401" y="2519582"/>
            <a:ext cx="7743896" cy="5060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0249BE2-5067-24DF-93D1-0E2B8C9BFA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28720" y="1333552"/>
            <a:ext cx="753809" cy="362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8A1D772-604A-A454-5472-57197FB1D7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3503" y="3228665"/>
            <a:ext cx="1715755" cy="851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ED14073-6B2E-B663-73C6-0AAF473A761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3503" y="4268552"/>
            <a:ext cx="1715755" cy="65792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4FBF330-1C77-FB35-02E8-3749E961145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3503" y="5114933"/>
            <a:ext cx="2192924" cy="50606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7D11173-0E03-57DB-1419-00088892DFA9}"/>
                  </a:ext>
                </a:extLst>
              </p14:cNvPr>
              <p14:cNvContentPartPr/>
              <p14:nvPr/>
            </p14:nvContentPartPr>
            <p14:xfrm>
              <a:off x="1587600" y="2749680"/>
              <a:ext cx="819360" cy="255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7D11173-0E03-57DB-1419-00088892DFA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571760" y="2686320"/>
                <a:ext cx="85068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9D86EBD-A037-69C8-E711-8859920672B9}"/>
                  </a:ext>
                </a:extLst>
              </p14:cNvPr>
              <p14:cNvContentPartPr/>
              <p14:nvPr/>
            </p14:nvContentPartPr>
            <p14:xfrm>
              <a:off x="565200" y="2717640"/>
              <a:ext cx="540000" cy="892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9D86EBD-A037-69C8-E711-8859920672B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49360" y="2654280"/>
                <a:ext cx="5713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ABD09BF-E708-A8AC-6308-0962FE2B4922}"/>
                  </a:ext>
                </a:extLst>
              </p14:cNvPr>
              <p14:cNvContentPartPr/>
              <p14:nvPr/>
            </p14:nvContentPartPr>
            <p14:xfrm>
              <a:off x="957960" y="3760560"/>
              <a:ext cx="469800" cy="2563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ABD09BF-E708-A8AC-6308-0962FE2B492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48600" y="3751200"/>
                <a:ext cx="488520" cy="27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9C1A39B-417A-BF39-0E1F-E6CB147B0B04}"/>
                  </a:ext>
                </a:extLst>
              </p14:cNvPr>
              <p14:cNvContentPartPr/>
              <p14:nvPr/>
            </p14:nvContentPartPr>
            <p14:xfrm>
              <a:off x="919800" y="4239360"/>
              <a:ext cx="2058120" cy="7635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9C1A39B-417A-BF39-0E1F-E6CB147B0B0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10440" y="4230000"/>
                <a:ext cx="2076840" cy="78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0220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6B1A49-70B9-6EE4-BD05-D317F0AFB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921" y="297536"/>
            <a:ext cx="2734166" cy="4971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B28D22-A4C0-1709-9641-F4F2DD756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921" y="1110332"/>
            <a:ext cx="1676415" cy="6386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C86E36-0F23-77F2-4381-3BF179E1B7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9845" y="288597"/>
            <a:ext cx="2192924" cy="5060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613537-8A5F-995A-F065-5BFAFDF336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8394" y="1140946"/>
            <a:ext cx="696693" cy="6386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F08583-627F-D46F-CB1C-A31661A2FF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6145" y="1232335"/>
            <a:ext cx="839768" cy="50936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9AD9005-9368-50D5-8053-C771B67B2979}"/>
                  </a:ext>
                </a:extLst>
              </p14:cNvPr>
              <p14:cNvContentPartPr/>
              <p14:nvPr/>
            </p14:nvContentPartPr>
            <p14:xfrm>
              <a:off x="2140560" y="1417320"/>
              <a:ext cx="206280" cy="1386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9AD9005-9368-50D5-8053-C771B67B297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31200" y="1407960"/>
                <a:ext cx="225000" cy="15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8FFA17D-60D9-A178-DA28-F7A9AE13E923}"/>
                  </a:ext>
                </a:extLst>
              </p14:cNvPr>
              <p14:cNvContentPartPr/>
              <p14:nvPr/>
            </p14:nvContentPartPr>
            <p14:xfrm>
              <a:off x="3215160" y="1423440"/>
              <a:ext cx="194040" cy="1299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8FFA17D-60D9-A178-DA28-F7A9AE13E92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05800" y="1414080"/>
                <a:ext cx="21276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20A1BE4-E316-13A8-7AC7-2051EB0EE56E}"/>
                  </a:ext>
                </a:extLst>
              </p14:cNvPr>
              <p14:cNvContentPartPr/>
              <p14:nvPr/>
            </p14:nvContentPartPr>
            <p14:xfrm>
              <a:off x="7007760" y="1229040"/>
              <a:ext cx="3661920" cy="2628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20A1BE4-E316-13A8-7AC7-2051EB0EE56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998400" y="1219680"/>
                <a:ext cx="3680640" cy="264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426DF7F-7ED4-ECAA-D224-43474C21BDC6}"/>
                  </a:ext>
                </a:extLst>
              </p14:cNvPr>
              <p14:cNvContentPartPr/>
              <p14:nvPr/>
            </p14:nvContentPartPr>
            <p14:xfrm>
              <a:off x="9094320" y="1306440"/>
              <a:ext cx="1254600" cy="28886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426DF7F-7ED4-ECAA-D224-43474C21BDC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084960" y="1297080"/>
                <a:ext cx="1273320" cy="29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D4DC717-CFC7-95C4-2F0E-FBF70ED6C86E}"/>
                  </a:ext>
                </a:extLst>
              </p14:cNvPr>
              <p14:cNvContentPartPr/>
              <p14:nvPr/>
            </p14:nvContentPartPr>
            <p14:xfrm>
              <a:off x="8200800" y="1304640"/>
              <a:ext cx="2678760" cy="373500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D4DC717-CFC7-95C4-2F0E-FBF70ED6C86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191440" y="1295280"/>
                <a:ext cx="2697480" cy="37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4EBCED0-183C-CB02-3F44-2A94BEF78540}"/>
                  </a:ext>
                </a:extLst>
              </p14:cNvPr>
              <p14:cNvContentPartPr/>
              <p14:nvPr/>
            </p14:nvContentPartPr>
            <p14:xfrm>
              <a:off x="2453760" y="1529640"/>
              <a:ext cx="407520" cy="4305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4EBCED0-183C-CB02-3F44-2A94BEF7854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444400" y="1520280"/>
                <a:ext cx="426240" cy="44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727A3EB-7787-FF10-83FB-B15BBF881F5A}"/>
                  </a:ext>
                </a:extLst>
              </p14:cNvPr>
              <p14:cNvContentPartPr/>
              <p14:nvPr/>
            </p14:nvContentPartPr>
            <p14:xfrm>
              <a:off x="5305680" y="368640"/>
              <a:ext cx="250560" cy="55764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727A3EB-7787-FF10-83FB-B15BBF881F5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296320" y="359280"/>
                <a:ext cx="269280" cy="57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073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4DCC1-D153-4B7F-860B-77D11C66A55E}"/>
              </a:ext>
            </a:extLst>
          </p:cNvPr>
          <p:cNvSpPr/>
          <p:nvPr/>
        </p:nvSpPr>
        <p:spPr>
          <a:xfrm>
            <a:off x="2501609" y="772577"/>
            <a:ext cx="9604107" cy="588019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1" name="Google Shape;4649;p50">
            <a:extLst>
              <a:ext uri="{FF2B5EF4-FFF2-40B4-BE49-F238E27FC236}">
                <a16:creationId xmlns:a16="http://schemas.microsoft.com/office/drawing/2014/main" id="{7BA74614-F26B-CA3E-BE6B-AFAB7F81AF26}"/>
              </a:ext>
            </a:extLst>
          </p:cNvPr>
          <p:cNvGrpSpPr/>
          <p:nvPr/>
        </p:nvGrpSpPr>
        <p:grpSpPr>
          <a:xfrm>
            <a:off x="2421505" y="3621327"/>
            <a:ext cx="3153969" cy="2982066"/>
            <a:chOff x="1301990" y="1088481"/>
            <a:chExt cx="3389907" cy="3205143"/>
          </a:xfrm>
        </p:grpSpPr>
        <p:sp>
          <p:nvSpPr>
            <p:cNvPr id="42" name="Google Shape;4650;p50">
              <a:extLst>
                <a:ext uri="{FF2B5EF4-FFF2-40B4-BE49-F238E27FC236}">
                  <a16:creationId xmlns:a16="http://schemas.microsoft.com/office/drawing/2014/main" id="{B039CFD7-3755-4A68-943B-0A1F3E1ED30B}"/>
                </a:ext>
              </a:extLst>
            </p:cNvPr>
            <p:cNvSpPr/>
            <p:nvPr/>
          </p:nvSpPr>
          <p:spPr>
            <a:xfrm>
              <a:off x="1535375" y="1334424"/>
              <a:ext cx="2959200" cy="2959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4655;p50">
              <a:extLst>
                <a:ext uri="{FF2B5EF4-FFF2-40B4-BE49-F238E27FC236}">
                  <a16:creationId xmlns:a16="http://schemas.microsoft.com/office/drawing/2014/main" id="{76B7AA65-4465-0AC7-6A04-06CA4EF4403C}"/>
                </a:ext>
              </a:extLst>
            </p:cNvPr>
            <p:cNvSpPr/>
            <p:nvPr/>
          </p:nvSpPr>
          <p:spPr>
            <a:xfrm>
              <a:off x="2553078" y="2666740"/>
              <a:ext cx="141788" cy="109759"/>
            </a:xfrm>
            <a:custGeom>
              <a:avLst/>
              <a:gdLst/>
              <a:ahLst/>
              <a:cxnLst/>
              <a:rect l="l" t="t" r="r" b="b"/>
              <a:pathLst>
                <a:path w="2634" h="2039" extrusionOk="0">
                  <a:moveTo>
                    <a:pt x="1317" y="1"/>
                  </a:moveTo>
                  <a:cubicBezTo>
                    <a:pt x="1" y="1"/>
                    <a:pt x="1" y="2039"/>
                    <a:pt x="1317" y="2039"/>
                  </a:cubicBezTo>
                  <a:cubicBezTo>
                    <a:pt x="2634" y="2039"/>
                    <a:pt x="2634" y="1"/>
                    <a:pt x="1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656;p50">
              <a:extLst>
                <a:ext uri="{FF2B5EF4-FFF2-40B4-BE49-F238E27FC236}">
                  <a16:creationId xmlns:a16="http://schemas.microsoft.com/office/drawing/2014/main" id="{267C68FD-47DB-4F54-502A-26EAFC46B175}"/>
                </a:ext>
              </a:extLst>
            </p:cNvPr>
            <p:cNvSpPr/>
            <p:nvPr/>
          </p:nvSpPr>
          <p:spPr>
            <a:xfrm>
              <a:off x="2845856" y="2654952"/>
              <a:ext cx="141788" cy="110567"/>
            </a:xfrm>
            <a:custGeom>
              <a:avLst/>
              <a:gdLst/>
              <a:ahLst/>
              <a:cxnLst/>
              <a:rect l="l" t="t" r="r" b="b"/>
              <a:pathLst>
                <a:path w="2634" h="2054" extrusionOk="0">
                  <a:moveTo>
                    <a:pt x="1317" y="1"/>
                  </a:moveTo>
                  <a:cubicBezTo>
                    <a:pt x="1" y="1"/>
                    <a:pt x="1" y="2054"/>
                    <a:pt x="1317" y="2054"/>
                  </a:cubicBezTo>
                  <a:cubicBezTo>
                    <a:pt x="2634" y="2054"/>
                    <a:pt x="2634" y="1"/>
                    <a:pt x="1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657;p50">
              <a:extLst>
                <a:ext uri="{FF2B5EF4-FFF2-40B4-BE49-F238E27FC236}">
                  <a16:creationId xmlns:a16="http://schemas.microsoft.com/office/drawing/2014/main" id="{D6081013-719D-80C8-6377-1B1225AED8D6}"/>
                </a:ext>
              </a:extLst>
            </p:cNvPr>
            <p:cNvSpPr/>
            <p:nvPr/>
          </p:nvSpPr>
          <p:spPr>
            <a:xfrm>
              <a:off x="2683453" y="2779836"/>
              <a:ext cx="202132" cy="135059"/>
            </a:xfrm>
            <a:custGeom>
              <a:avLst/>
              <a:gdLst/>
              <a:ahLst/>
              <a:cxnLst/>
              <a:rect l="l" t="t" r="r" b="b"/>
              <a:pathLst>
                <a:path w="3755" h="2509" extrusionOk="0">
                  <a:moveTo>
                    <a:pt x="3335" y="0"/>
                  </a:moveTo>
                  <a:cubicBezTo>
                    <a:pt x="3139" y="0"/>
                    <a:pt x="2947" y="126"/>
                    <a:pt x="2955" y="377"/>
                  </a:cubicBezTo>
                  <a:cubicBezTo>
                    <a:pt x="2955" y="1035"/>
                    <a:pt x="2673" y="1678"/>
                    <a:pt x="1952" y="1725"/>
                  </a:cubicBezTo>
                  <a:cubicBezTo>
                    <a:pt x="1920" y="1727"/>
                    <a:pt x="1888" y="1729"/>
                    <a:pt x="1857" y="1729"/>
                  </a:cubicBezTo>
                  <a:cubicBezTo>
                    <a:pt x="1225" y="1729"/>
                    <a:pt x="852" y="1131"/>
                    <a:pt x="808" y="533"/>
                  </a:cubicBezTo>
                  <a:cubicBezTo>
                    <a:pt x="792" y="282"/>
                    <a:pt x="584" y="157"/>
                    <a:pt x="386" y="157"/>
                  </a:cubicBezTo>
                  <a:cubicBezTo>
                    <a:pt x="188" y="157"/>
                    <a:pt x="0" y="282"/>
                    <a:pt x="24" y="533"/>
                  </a:cubicBezTo>
                  <a:cubicBezTo>
                    <a:pt x="102" y="1606"/>
                    <a:pt x="796" y="2508"/>
                    <a:pt x="1923" y="2508"/>
                  </a:cubicBezTo>
                  <a:cubicBezTo>
                    <a:pt x="1932" y="2508"/>
                    <a:pt x="1942" y="2508"/>
                    <a:pt x="1952" y="2508"/>
                  </a:cubicBezTo>
                  <a:cubicBezTo>
                    <a:pt x="3112" y="2493"/>
                    <a:pt x="3754" y="1427"/>
                    <a:pt x="3739" y="377"/>
                  </a:cubicBezTo>
                  <a:cubicBezTo>
                    <a:pt x="3731" y="126"/>
                    <a:pt x="3531" y="0"/>
                    <a:pt x="33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58;p50">
              <a:extLst>
                <a:ext uri="{FF2B5EF4-FFF2-40B4-BE49-F238E27FC236}">
                  <a16:creationId xmlns:a16="http://schemas.microsoft.com/office/drawing/2014/main" id="{5237F4A9-6B1A-F21F-D297-528D984C3FDF}"/>
                </a:ext>
              </a:extLst>
            </p:cNvPr>
            <p:cNvSpPr/>
            <p:nvPr/>
          </p:nvSpPr>
          <p:spPr>
            <a:xfrm>
              <a:off x="2444236" y="2829628"/>
              <a:ext cx="162890" cy="103838"/>
            </a:xfrm>
            <a:custGeom>
              <a:avLst/>
              <a:gdLst/>
              <a:ahLst/>
              <a:cxnLst/>
              <a:rect l="l" t="t" r="r" b="b"/>
              <a:pathLst>
                <a:path w="3026" h="1929" extrusionOk="0">
                  <a:moveTo>
                    <a:pt x="3026" y="972"/>
                  </a:moveTo>
                  <a:cubicBezTo>
                    <a:pt x="3026" y="1505"/>
                    <a:pt x="2352" y="1928"/>
                    <a:pt x="1521" y="1928"/>
                  </a:cubicBezTo>
                  <a:cubicBezTo>
                    <a:pt x="675" y="1928"/>
                    <a:pt x="1" y="1505"/>
                    <a:pt x="1" y="972"/>
                  </a:cubicBezTo>
                  <a:cubicBezTo>
                    <a:pt x="1" y="439"/>
                    <a:pt x="675" y="0"/>
                    <a:pt x="1521" y="0"/>
                  </a:cubicBezTo>
                  <a:cubicBezTo>
                    <a:pt x="2352" y="0"/>
                    <a:pt x="3026" y="439"/>
                    <a:pt x="3026" y="972"/>
                  </a:cubicBez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659;p50">
              <a:extLst>
                <a:ext uri="{FF2B5EF4-FFF2-40B4-BE49-F238E27FC236}">
                  <a16:creationId xmlns:a16="http://schemas.microsoft.com/office/drawing/2014/main" id="{B3EB146B-C4B1-84DE-B693-15840CD9EF35}"/>
                </a:ext>
              </a:extLst>
            </p:cNvPr>
            <p:cNvSpPr/>
            <p:nvPr/>
          </p:nvSpPr>
          <p:spPr>
            <a:xfrm>
              <a:off x="2933598" y="2829628"/>
              <a:ext cx="162890" cy="103838"/>
            </a:xfrm>
            <a:custGeom>
              <a:avLst/>
              <a:gdLst/>
              <a:ahLst/>
              <a:cxnLst/>
              <a:rect l="l" t="t" r="r" b="b"/>
              <a:pathLst>
                <a:path w="3026" h="1929" extrusionOk="0">
                  <a:moveTo>
                    <a:pt x="3026" y="972"/>
                  </a:moveTo>
                  <a:cubicBezTo>
                    <a:pt x="3026" y="1505"/>
                    <a:pt x="2352" y="1928"/>
                    <a:pt x="1521" y="1928"/>
                  </a:cubicBezTo>
                  <a:cubicBezTo>
                    <a:pt x="675" y="1928"/>
                    <a:pt x="1" y="1505"/>
                    <a:pt x="1" y="972"/>
                  </a:cubicBezTo>
                  <a:cubicBezTo>
                    <a:pt x="1" y="439"/>
                    <a:pt x="675" y="0"/>
                    <a:pt x="1521" y="0"/>
                  </a:cubicBezTo>
                  <a:cubicBezTo>
                    <a:pt x="2352" y="0"/>
                    <a:pt x="3026" y="439"/>
                    <a:pt x="3026" y="972"/>
                  </a:cubicBez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664;p50">
              <a:extLst>
                <a:ext uri="{FF2B5EF4-FFF2-40B4-BE49-F238E27FC236}">
                  <a16:creationId xmlns:a16="http://schemas.microsoft.com/office/drawing/2014/main" id="{05AB2F5F-F5F1-EAB0-BC3F-046F88FE9938}"/>
                </a:ext>
              </a:extLst>
            </p:cNvPr>
            <p:cNvSpPr/>
            <p:nvPr/>
          </p:nvSpPr>
          <p:spPr>
            <a:xfrm>
              <a:off x="3338609" y="3291970"/>
              <a:ext cx="141788" cy="109759"/>
            </a:xfrm>
            <a:custGeom>
              <a:avLst/>
              <a:gdLst/>
              <a:ahLst/>
              <a:cxnLst/>
              <a:rect l="l" t="t" r="r" b="b"/>
              <a:pathLst>
                <a:path w="2634" h="2039" extrusionOk="0">
                  <a:moveTo>
                    <a:pt x="1317" y="1"/>
                  </a:moveTo>
                  <a:cubicBezTo>
                    <a:pt x="0" y="1"/>
                    <a:pt x="0" y="2038"/>
                    <a:pt x="1317" y="2038"/>
                  </a:cubicBezTo>
                  <a:cubicBezTo>
                    <a:pt x="2634" y="2038"/>
                    <a:pt x="2634" y="1"/>
                    <a:pt x="1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665;p50">
              <a:extLst>
                <a:ext uri="{FF2B5EF4-FFF2-40B4-BE49-F238E27FC236}">
                  <a16:creationId xmlns:a16="http://schemas.microsoft.com/office/drawing/2014/main" id="{5C2F6D60-F8E6-21FE-AD36-770F77CB8CF8}"/>
                </a:ext>
              </a:extLst>
            </p:cNvPr>
            <p:cNvSpPr/>
            <p:nvPr/>
          </p:nvSpPr>
          <p:spPr>
            <a:xfrm>
              <a:off x="3631387" y="3280988"/>
              <a:ext cx="141788" cy="109759"/>
            </a:xfrm>
            <a:custGeom>
              <a:avLst/>
              <a:gdLst/>
              <a:ahLst/>
              <a:cxnLst/>
              <a:rect l="l" t="t" r="r" b="b"/>
              <a:pathLst>
                <a:path w="2634" h="2039" extrusionOk="0">
                  <a:moveTo>
                    <a:pt x="1317" y="1"/>
                  </a:moveTo>
                  <a:cubicBezTo>
                    <a:pt x="0" y="1"/>
                    <a:pt x="0" y="2039"/>
                    <a:pt x="1317" y="2039"/>
                  </a:cubicBezTo>
                  <a:cubicBezTo>
                    <a:pt x="2634" y="2039"/>
                    <a:pt x="2634" y="1"/>
                    <a:pt x="1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666;p50">
              <a:extLst>
                <a:ext uri="{FF2B5EF4-FFF2-40B4-BE49-F238E27FC236}">
                  <a16:creationId xmlns:a16="http://schemas.microsoft.com/office/drawing/2014/main" id="{4C8D7F83-0FE4-4A56-4257-66A6338425AF}"/>
                </a:ext>
              </a:extLst>
            </p:cNvPr>
            <p:cNvSpPr/>
            <p:nvPr/>
          </p:nvSpPr>
          <p:spPr>
            <a:xfrm>
              <a:off x="3468984" y="3405227"/>
              <a:ext cx="202132" cy="135705"/>
            </a:xfrm>
            <a:custGeom>
              <a:avLst/>
              <a:gdLst/>
              <a:ahLst/>
              <a:cxnLst/>
              <a:rect l="l" t="t" r="r" b="b"/>
              <a:pathLst>
                <a:path w="3755" h="2521" extrusionOk="0">
                  <a:moveTo>
                    <a:pt x="3335" y="1"/>
                  </a:moveTo>
                  <a:cubicBezTo>
                    <a:pt x="3139" y="1"/>
                    <a:pt x="2947" y="130"/>
                    <a:pt x="2955" y="389"/>
                  </a:cubicBezTo>
                  <a:cubicBezTo>
                    <a:pt x="2955" y="1032"/>
                    <a:pt x="2673" y="1674"/>
                    <a:pt x="1952" y="1737"/>
                  </a:cubicBezTo>
                  <a:cubicBezTo>
                    <a:pt x="1926" y="1739"/>
                    <a:pt x="1902" y="1739"/>
                    <a:pt x="1877" y="1739"/>
                  </a:cubicBezTo>
                  <a:cubicBezTo>
                    <a:pt x="1233" y="1739"/>
                    <a:pt x="853" y="1150"/>
                    <a:pt x="807" y="546"/>
                  </a:cubicBezTo>
                  <a:cubicBezTo>
                    <a:pt x="784" y="293"/>
                    <a:pt x="573" y="164"/>
                    <a:pt x="376" y="164"/>
                  </a:cubicBezTo>
                  <a:cubicBezTo>
                    <a:pt x="181" y="164"/>
                    <a:pt x="0" y="289"/>
                    <a:pt x="24" y="546"/>
                  </a:cubicBezTo>
                  <a:cubicBezTo>
                    <a:pt x="101" y="1618"/>
                    <a:pt x="795" y="2521"/>
                    <a:pt x="1922" y="2521"/>
                  </a:cubicBezTo>
                  <a:cubicBezTo>
                    <a:pt x="1932" y="2521"/>
                    <a:pt x="1942" y="2521"/>
                    <a:pt x="1952" y="2521"/>
                  </a:cubicBezTo>
                  <a:cubicBezTo>
                    <a:pt x="3111" y="2505"/>
                    <a:pt x="3754" y="1439"/>
                    <a:pt x="3738" y="389"/>
                  </a:cubicBezTo>
                  <a:cubicBezTo>
                    <a:pt x="3731" y="130"/>
                    <a:pt x="3531" y="1"/>
                    <a:pt x="33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667;p50">
              <a:extLst>
                <a:ext uri="{FF2B5EF4-FFF2-40B4-BE49-F238E27FC236}">
                  <a16:creationId xmlns:a16="http://schemas.microsoft.com/office/drawing/2014/main" id="{67DFA279-58B7-7D61-8311-3C154F31FC14}"/>
                </a:ext>
              </a:extLst>
            </p:cNvPr>
            <p:cNvSpPr/>
            <p:nvPr/>
          </p:nvSpPr>
          <p:spPr>
            <a:xfrm>
              <a:off x="3241555" y="3421053"/>
              <a:ext cx="162890" cy="103838"/>
            </a:xfrm>
            <a:custGeom>
              <a:avLst/>
              <a:gdLst/>
              <a:ahLst/>
              <a:cxnLst/>
              <a:rect l="l" t="t" r="r" b="b"/>
              <a:pathLst>
                <a:path w="3026" h="1929" extrusionOk="0">
                  <a:moveTo>
                    <a:pt x="3026" y="957"/>
                  </a:moveTo>
                  <a:cubicBezTo>
                    <a:pt x="3026" y="1490"/>
                    <a:pt x="2352" y="1929"/>
                    <a:pt x="1521" y="1929"/>
                  </a:cubicBezTo>
                  <a:cubicBezTo>
                    <a:pt x="675" y="1929"/>
                    <a:pt x="1" y="1490"/>
                    <a:pt x="1" y="957"/>
                  </a:cubicBezTo>
                  <a:cubicBezTo>
                    <a:pt x="1" y="424"/>
                    <a:pt x="675" y="1"/>
                    <a:pt x="1521" y="1"/>
                  </a:cubicBezTo>
                  <a:cubicBezTo>
                    <a:pt x="2352" y="1"/>
                    <a:pt x="3026" y="424"/>
                    <a:pt x="3026" y="957"/>
                  </a:cubicBez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668;p50">
              <a:extLst>
                <a:ext uri="{FF2B5EF4-FFF2-40B4-BE49-F238E27FC236}">
                  <a16:creationId xmlns:a16="http://schemas.microsoft.com/office/drawing/2014/main" id="{DE66AB09-6719-0230-B25A-62026B201CBE}"/>
                </a:ext>
              </a:extLst>
            </p:cNvPr>
            <p:cNvSpPr/>
            <p:nvPr/>
          </p:nvSpPr>
          <p:spPr>
            <a:xfrm>
              <a:off x="3730917" y="3421053"/>
              <a:ext cx="162943" cy="103838"/>
            </a:xfrm>
            <a:custGeom>
              <a:avLst/>
              <a:gdLst/>
              <a:ahLst/>
              <a:cxnLst/>
              <a:rect l="l" t="t" r="r" b="b"/>
              <a:pathLst>
                <a:path w="3027" h="1929" extrusionOk="0">
                  <a:moveTo>
                    <a:pt x="3026" y="957"/>
                  </a:moveTo>
                  <a:cubicBezTo>
                    <a:pt x="3026" y="1490"/>
                    <a:pt x="2352" y="1929"/>
                    <a:pt x="1521" y="1929"/>
                  </a:cubicBezTo>
                  <a:cubicBezTo>
                    <a:pt x="675" y="1929"/>
                    <a:pt x="1" y="1490"/>
                    <a:pt x="1" y="957"/>
                  </a:cubicBezTo>
                  <a:cubicBezTo>
                    <a:pt x="1" y="424"/>
                    <a:pt x="675" y="1"/>
                    <a:pt x="1521" y="1"/>
                  </a:cubicBezTo>
                  <a:cubicBezTo>
                    <a:pt x="2352" y="1"/>
                    <a:pt x="3026" y="424"/>
                    <a:pt x="3026" y="957"/>
                  </a:cubicBez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669;p50">
              <a:extLst>
                <a:ext uri="{FF2B5EF4-FFF2-40B4-BE49-F238E27FC236}">
                  <a16:creationId xmlns:a16="http://schemas.microsoft.com/office/drawing/2014/main" id="{517C6518-8CAB-83AD-1F14-BE34E0BA324C}"/>
                </a:ext>
              </a:extLst>
            </p:cNvPr>
            <p:cNvSpPr/>
            <p:nvPr/>
          </p:nvSpPr>
          <p:spPr>
            <a:xfrm rot="-426035">
              <a:off x="1301990" y="1162407"/>
              <a:ext cx="1088284" cy="940434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0"/>
            </a:p>
          </p:txBody>
        </p:sp>
        <p:sp>
          <p:nvSpPr>
            <p:cNvPr id="54" name="Google Shape;4670;p50">
              <a:extLst>
                <a:ext uri="{FF2B5EF4-FFF2-40B4-BE49-F238E27FC236}">
                  <a16:creationId xmlns:a16="http://schemas.microsoft.com/office/drawing/2014/main" id="{A81749AF-0121-E764-E7A2-378376557DD6}"/>
                </a:ext>
              </a:extLst>
            </p:cNvPr>
            <p:cNvSpPr/>
            <p:nvPr/>
          </p:nvSpPr>
          <p:spPr>
            <a:xfrm rot="4539555">
              <a:off x="3677555" y="1162426"/>
              <a:ext cx="1088288" cy="940397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0"/>
            </a:p>
          </p:txBody>
        </p:sp>
      </p:grpSp>
      <p:sp>
        <p:nvSpPr>
          <p:cNvPr id="55" name="Title 10">
            <a:extLst>
              <a:ext uri="{FF2B5EF4-FFF2-40B4-BE49-F238E27FC236}">
                <a16:creationId xmlns:a16="http://schemas.microsoft.com/office/drawing/2014/main" id="{931A66A2-C822-322A-CA89-04EAAC5D5D2D}"/>
              </a:ext>
            </a:extLst>
          </p:cNvPr>
          <p:cNvSpPr txBox="1">
            <a:spLocks/>
          </p:cNvSpPr>
          <p:nvPr/>
        </p:nvSpPr>
        <p:spPr>
          <a:xfrm>
            <a:off x="5962613" y="4952248"/>
            <a:ext cx="5625042" cy="10062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C00000"/>
                </a:solidFill>
                <a:latin typeface="Amasis MT Pro Black" panose="02040A04050005020304" pitchFamily="18" charset="0"/>
                <a:cs typeface="LilyUPC" panose="020B0502040204020203" pitchFamily="34" charset="-34"/>
              </a:rPr>
              <a:t>It’s time to solve Alef.</a:t>
            </a:r>
          </a:p>
        </p:txBody>
      </p:sp>
      <p:grpSp>
        <p:nvGrpSpPr>
          <p:cNvPr id="56" name="Google Shape;4090;p43">
            <a:extLst>
              <a:ext uri="{FF2B5EF4-FFF2-40B4-BE49-F238E27FC236}">
                <a16:creationId xmlns:a16="http://schemas.microsoft.com/office/drawing/2014/main" id="{25C47DBF-9563-BE98-B27D-A60B63A44630}"/>
              </a:ext>
            </a:extLst>
          </p:cNvPr>
          <p:cNvGrpSpPr/>
          <p:nvPr/>
        </p:nvGrpSpPr>
        <p:grpSpPr>
          <a:xfrm>
            <a:off x="2863289" y="3984607"/>
            <a:ext cx="1189776" cy="1629246"/>
            <a:chOff x="1375763" y="2649653"/>
            <a:chExt cx="1189776" cy="1629246"/>
          </a:xfrm>
        </p:grpSpPr>
        <p:sp>
          <p:nvSpPr>
            <p:cNvPr id="57" name="Google Shape;4091;p43">
              <a:extLst>
                <a:ext uri="{FF2B5EF4-FFF2-40B4-BE49-F238E27FC236}">
                  <a16:creationId xmlns:a16="http://schemas.microsoft.com/office/drawing/2014/main" id="{E67C7CD6-BD6B-A748-2E81-A57F24E6606C}"/>
                </a:ext>
              </a:extLst>
            </p:cNvPr>
            <p:cNvSpPr/>
            <p:nvPr/>
          </p:nvSpPr>
          <p:spPr>
            <a:xfrm>
              <a:off x="1430339" y="3143699"/>
              <a:ext cx="1135200" cy="1135200"/>
            </a:xfrm>
            <a:prstGeom prst="rect">
              <a:avLst/>
            </a:prstGeom>
            <a:solidFill>
              <a:srgbClr val="000000">
                <a:alpha val="8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092;p43">
              <a:extLst>
                <a:ext uri="{FF2B5EF4-FFF2-40B4-BE49-F238E27FC236}">
                  <a16:creationId xmlns:a16="http://schemas.microsoft.com/office/drawing/2014/main" id="{87318B3F-5210-F052-B4AD-A651BE00FBBC}"/>
                </a:ext>
              </a:extLst>
            </p:cNvPr>
            <p:cNvSpPr/>
            <p:nvPr/>
          </p:nvSpPr>
          <p:spPr>
            <a:xfrm>
              <a:off x="1375763" y="3101746"/>
              <a:ext cx="1135200" cy="113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093;p43">
              <a:extLst>
                <a:ext uri="{FF2B5EF4-FFF2-40B4-BE49-F238E27FC236}">
                  <a16:creationId xmlns:a16="http://schemas.microsoft.com/office/drawing/2014/main" id="{AE4CD7D2-9949-EB3A-E3C6-A33941CEE453}"/>
                </a:ext>
              </a:extLst>
            </p:cNvPr>
            <p:cNvSpPr/>
            <p:nvPr/>
          </p:nvSpPr>
          <p:spPr>
            <a:xfrm rot="-2196712" flipH="1">
              <a:off x="1595491" y="2797782"/>
              <a:ext cx="695729" cy="601153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0"/>
            </a:p>
          </p:txBody>
        </p:sp>
        <p:grpSp>
          <p:nvGrpSpPr>
            <p:cNvPr id="60" name="Google Shape;4094;p43">
              <a:extLst>
                <a:ext uri="{FF2B5EF4-FFF2-40B4-BE49-F238E27FC236}">
                  <a16:creationId xmlns:a16="http://schemas.microsoft.com/office/drawing/2014/main" id="{708E733F-F4EB-DAA0-B95E-DB03D6CD525C}"/>
                </a:ext>
              </a:extLst>
            </p:cNvPr>
            <p:cNvGrpSpPr/>
            <p:nvPr/>
          </p:nvGrpSpPr>
          <p:grpSpPr>
            <a:xfrm>
              <a:off x="1580984" y="3369733"/>
              <a:ext cx="724745" cy="720006"/>
              <a:chOff x="9434475" y="962325"/>
              <a:chExt cx="1058950" cy="1052025"/>
            </a:xfrm>
          </p:grpSpPr>
          <p:sp>
            <p:nvSpPr>
              <p:cNvPr id="61" name="Google Shape;4095;p43">
                <a:extLst>
                  <a:ext uri="{FF2B5EF4-FFF2-40B4-BE49-F238E27FC236}">
                    <a16:creationId xmlns:a16="http://schemas.microsoft.com/office/drawing/2014/main" id="{1FB9A975-C284-5990-03D5-A54F21D15221}"/>
                  </a:ext>
                </a:extLst>
              </p:cNvPr>
              <p:cNvSpPr/>
              <p:nvPr/>
            </p:nvSpPr>
            <p:spPr>
              <a:xfrm>
                <a:off x="9434475" y="962325"/>
                <a:ext cx="1058950" cy="1052025"/>
              </a:xfrm>
              <a:custGeom>
                <a:avLst/>
                <a:gdLst/>
                <a:ahLst/>
                <a:cxnLst/>
                <a:rect l="l" t="t" r="r" b="b"/>
                <a:pathLst>
                  <a:path w="42358" h="42081" extrusionOk="0">
                    <a:moveTo>
                      <a:pt x="13547" y="22344"/>
                    </a:moveTo>
                    <a:cubicBezTo>
                      <a:pt x="13764" y="22344"/>
                      <a:pt x="13983" y="22388"/>
                      <a:pt x="14186" y="22483"/>
                    </a:cubicBezTo>
                    <a:cubicBezTo>
                      <a:pt x="15214" y="22984"/>
                      <a:pt x="15289" y="24463"/>
                      <a:pt x="14487" y="25215"/>
                    </a:cubicBezTo>
                    <a:cubicBezTo>
                      <a:pt x="14134" y="25529"/>
                      <a:pt x="13673" y="25674"/>
                      <a:pt x="13213" y="25674"/>
                    </a:cubicBezTo>
                    <a:cubicBezTo>
                      <a:pt x="13085" y="25674"/>
                      <a:pt x="12958" y="25662"/>
                      <a:pt x="12833" y="25641"/>
                    </a:cubicBezTo>
                    <a:cubicBezTo>
                      <a:pt x="12156" y="25490"/>
                      <a:pt x="11680" y="25064"/>
                      <a:pt x="11605" y="24388"/>
                    </a:cubicBezTo>
                    <a:cubicBezTo>
                      <a:pt x="11530" y="23535"/>
                      <a:pt x="12131" y="22558"/>
                      <a:pt x="13008" y="22433"/>
                    </a:cubicBezTo>
                    <a:cubicBezTo>
                      <a:pt x="13181" y="22375"/>
                      <a:pt x="13363" y="22344"/>
                      <a:pt x="13547" y="22344"/>
                    </a:cubicBezTo>
                    <a:close/>
                    <a:moveTo>
                      <a:pt x="30474" y="22554"/>
                    </a:moveTo>
                    <a:cubicBezTo>
                      <a:pt x="31146" y="22554"/>
                      <a:pt x="31762" y="23053"/>
                      <a:pt x="31981" y="23711"/>
                    </a:cubicBezTo>
                    <a:cubicBezTo>
                      <a:pt x="32232" y="24563"/>
                      <a:pt x="31730" y="25465"/>
                      <a:pt x="30878" y="25666"/>
                    </a:cubicBezTo>
                    <a:cubicBezTo>
                      <a:pt x="30751" y="25697"/>
                      <a:pt x="30620" y="25713"/>
                      <a:pt x="30488" y="25713"/>
                    </a:cubicBezTo>
                    <a:cubicBezTo>
                      <a:pt x="29788" y="25713"/>
                      <a:pt x="29075" y="25276"/>
                      <a:pt x="28948" y="24538"/>
                    </a:cubicBezTo>
                    <a:cubicBezTo>
                      <a:pt x="28848" y="24062"/>
                      <a:pt x="29024" y="23460"/>
                      <a:pt x="29374" y="23084"/>
                    </a:cubicBezTo>
                    <a:cubicBezTo>
                      <a:pt x="29399" y="23059"/>
                      <a:pt x="29425" y="23059"/>
                      <a:pt x="29425" y="23009"/>
                    </a:cubicBezTo>
                    <a:cubicBezTo>
                      <a:pt x="29475" y="23009"/>
                      <a:pt x="29500" y="22984"/>
                      <a:pt x="29525" y="22959"/>
                    </a:cubicBezTo>
                    <a:cubicBezTo>
                      <a:pt x="29650" y="22834"/>
                      <a:pt x="29800" y="22733"/>
                      <a:pt x="29951" y="22658"/>
                    </a:cubicBezTo>
                    <a:cubicBezTo>
                      <a:pt x="30125" y="22586"/>
                      <a:pt x="30301" y="22554"/>
                      <a:pt x="30474" y="22554"/>
                    </a:cubicBezTo>
                    <a:close/>
                    <a:moveTo>
                      <a:pt x="32736" y="27896"/>
                    </a:moveTo>
                    <a:cubicBezTo>
                      <a:pt x="33073" y="27896"/>
                      <a:pt x="33416" y="28027"/>
                      <a:pt x="33660" y="28322"/>
                    </a:cubicBezTo>
                    <a:cubicBezTo>
                      <a:pt x="34362" y="29124"/>
                      <a:pt x="33936" y="30453"/>
                      <a:pt x="33008" y="30879"/>
                    </a:cubicBezTo>
                    <a:cubicBezTo>
                      <a:pt x="32797" y="30979"/>
                      <a:pt x="32568" y="31026"/>
                      <a:pt x="32342" y="31026"/>
                    </a:cubicBezTo>
                    <a:cubicBezTo>
                      <a:pt x="31550" y="31026"/>
                      <a:pt x="30778" y="30452"/>
                      <a:pt x="30778" y="29576"/>
                    </a:cubicBezTo>
                    <a:cubicBezTo>
                      <a:pt x="30753" y="28949"/>
                      <a:pt x="31279" y="28347"/>
                      <a:pt x="31881" y="28222"/>
                    </a:cubicBezTo>
                    <a:cubicBezTo>
                      <a:pt x="32101" y="28014"/>
                      <a:pt x="32416" y="27896"/>
                      <a:pt x="32736" y="27896"/>
                    </a:cubicBezTo>
                    <a:close/>
                    <a:moveTo>
                      <a:pt x="11242" y="27537"/>
                    </a:moveTo>
                    <a:cubicBezTo>
                      <a:pt x="11571" y="27537"/>
                      <a:pt x="11893" y="27644"/>
                      <a:pt x="12056" y="27921"/>
                    </a:cubicBezTo>
                    <a:cubicBezTo>
                      <a:pt x="12056" y="27946"/>
                      <a:pt x="12056" y="27946"/>
                      <a:pt x="12056" y="27946"/>
                    </a:cubicBezTo>
                    <a:cubicBezTo>
                      <a:pt x="12357" y="28072"/>
                      <a:pt x="12632" y="28297"/>
                      <a:pt x="12808" y="28598"/>
                    </a:cubicBezTo>
                    <a:cubicBezTo>
                      <a:pt x="13409" y="29651"/>
                      <a:pt x="12482" y="31029"/>
                      <a:pt x="11304" y="31029"/>
                    </a:cubicBezTo>
                    <a:cubicBezTo>
                      <a:pt x="10151" y="31029"/>
                      <a:pt x="9324" y="29851"/>
                      <a:pt x="9650" y="28774"/>
                    </a:cubicBezTo>
                    <a:cubicBezTo>
                      <a:pt x="9800" y="28247"/>
                      <a:pt x="10226" y="27821"/>
                      <a:pt x="10728" y="27621"/>
                    </a:cubicBezTo>
                    <a:cubicBezTo>
                      <a:pt x="10886" y="27568"/>
                      <a:pt x="11065" y="27537"/>
                      <a:pt x="11242" y="27537"/>
                    </a:cubicBezTo>
                    <a:close/>
                    <a:moveTo>
                      <a:pt x="27203" y="27855"/>
                    </a:moveTo>
                    <a:cubicBezTo>
                      <a:pt x="27439" y="27855"/>
                      <a:pt x="27659" y="28035"/>
                      <a:pt x="27570" y="28347"/>
                    </a:cubicBezTo>
                    <a:cubicBezTo>
                      <a:pt x="26968" y="30302"/>
                      <a:pt x="25164" y="31505"/>
                      <a:pt x="23159" y="31606"/>
                    </a:cubicBezTo>
                    <a:cubicBezTo>
                      <a:pt x="23039" y="31613"/>
                      <a:pt x="22914" y="31617"/>
                      <a:pt x="22784" y="31617"/>
                    </a:cubicBezTo>
                    <a:cubicBezTo>
                      <a:pt x="20830" y="31617"/>
                      <a:pt x="17734" y="30741"/>
                      <a:pt x="16818" y="29049"/>
                    </a:cubicBezTo>
                    <a:cubicBezTo>
                      <a:pt x="16765" y="28961"/>
                      <a:pt x="16849" y="28872"/>
                      <a:pt x="16930" y="28872"/>
                    </a:cubicBezTo>
                    <a:cubicBezTo>
                      <a:pt x="16964" y="28872"/>
                      <a:pt x="16996" y="28887"/>
                      <a:pt x="17018" y="28924"/>
                    </a:cubicBezTo>
                    <a:cubicBezTo>
                      <a:pt x="17862" y="30322"/>
                      <a:pt x="20699" y="30932"/>
                      <a:pt x="22298" y="30932"/>
                    </a:cubicBezTo>
                    <a:cubicBezTo>
                      <a:pt x="22361" y="30932"/>
                      <a:pt x="22423" y="30931"/>
                      <a:pt x="22482" y="30929"/>
                    </a:cubicBezTo>
                    <a:cubicBezTo>
                      <a:pt x="24362" y="30854"/>
                      <a:pt x="26066" y="29876"/>
                      <a:pt x="26793" y="28122"/>
                    </a:cubicBezTo>
                    <a:cubicBezTo>
                      <a:pt x="26874" y="27939"/>
                      <a:pt x="27042" y="27855"/>
                      <a:pt x="27203" y="27855"/>
                    </a:cubicBezTo>
                    <a:close/>
                    <a:moveTo>
                      <a:pt x="21522" y="1"/>
                    </a:moveTo>
                    <a:cubicBezTo>
                      <a:pt x="20934" y="1"/>
                      <a:pt x="20324" y="178"/>
                      <a:pt x="19700" y="578"/>
                    </a:cubicBezTo>
                    <a:cubicBezTo>
                      <a:pt x="17946" y="1731"/>
                      <a:pt x="16743" y="3986"/>
                      <a:pt x="15640" y="5741"/>
                    </a:cubicBezTo>
                    <a:cubicBezTo>
                      <a:pt x="14612" y="7395"/>
                      <a:pt x="13735" y="9149"/>
                      <a:pt x="12733" y="10804"/>
                    </a:cubicBezTo>
                    <a:cubicBezTo>
                      <a:pt x="12658" y="10904"/>
                      <a:pt x="12557" y="10929"/>
                      <a:pt x="12457" y="10929"/>
                    </a:cubicBezTo>
                    <a:cubicBezTo>
                      <a:pt x="12382" y="10979"/>
                      <a:pt x="12307" y="11004"/>
                      <a:pt x="12181" y="11004"/>
                    </a:cubicBezTo>
                    <a:cubicBezTo>
                      <a:pt x="11962" y="10999"/>
                      <a:pt x="11743" y="10997"/>
                      <a:pt x="11524" y="10997"/>
                    </a:cubicBezTo>
                    <a:cubicBezTo>
                      <a:pt x="9488" y="10997"/>
                      <a:pt x="7456" y="11213"/>
                      <a:pt x="5464" y="11756"/>
                    </a:cubicBezTo>
                    <a:cubicBezTo>
                      <a:pt x="4337" y="12057"/>
                      <a:pt x="3209" y="12433"/>
                      <a:pt x="2156" y="12909"/>
                    </a:cubicBezTo>
                    <a:cubicBezTo>
                      <a:pt x="1705" y="13109"/>
                      <a:pt x="1078" y="13360"/>
                      <a:pt x="703" y="13711"/>
                    </a:cubicBezTo>
                    <a:cubicBezTo>
                      <a:pt x="126" y="14287"/>
                      <a:pt x="1" y="15540"/>
                      <a:pt x="302" y="16367"/>
                    </a:cubicBezTo>
                    <a:cubicBezTo>
                      <a:pt x="978" y="18222"/>
                      <a:pt x="3033" y="19876"/>
                      <a:pt x="4437" y="21255"/>
                    </a:cubicBezTo>
                    <a:cubicBezTo>
                      <a:pt x="5715" y="22483"/>
                      <a:pt x="6993" y="23686"/>
                      <a:pt x="7946" y="25190"/>
                    </a:cubicBezTo>
                    <a:cubicBezTo>
                      <a:pt x="7971" y="25265"/>
                      <a:pt x="7996" y="25340"/>
                      <a:pt x="7971" y="25390"/>
                    </a:cubicBezTo>
                    <a:cubicBezTo>
                      <a:pt x="8121" y="25440"/>
                      <a:pt x="8221" y="25565"/>
                      <a:pt x="8196" y="25741"/>
                    </a:cubicBezTo>
                    <a:cubicBezTo>
                      <a:pt x="7695" y="28398"/>
                      <a:pt x="7043" y="31004"/>
                      <a:pt x="6567" y="33661"/>
                    </a:cubicBezTo>
                    <a:cubicBezTo>
                      <a:pt x="6166" y="35866"/>
                      <a:pt x="4562" y="40754"/>
                      <a:pt x="7269" y="41856"/>
                    </a:cubicBezTo>
                    <a:cubicBezTo>
                      <a:pt x="7646" y="42012"/>
                      <a:pt x="8029" y="42080"/>
                      <a:pt x="8416" y="42080"/>
                    </a:cubicBezTo>
                    <a:cubicBezTo>
                      <a:pt x="10525" y="42080"/>
                      <a:pt x="12719" y="40035"/>
                      <a:pt x="14287" y="38849"/>
                    </a:cubicBezTo>
                    <a:cubicBezTo>
                      <a:pt x="16367" y="37295"/>
                      <a:pt x="18322" y="35591"/>
                      <a:pt x="20201" y="33786"/>
                    </a:cubicBezTo>
                    <a:cubicBezTo>
                      <a:pt x="20297" y="33710"/>
                      <a:pt x="20393" y="33677"/>
                      <a:pt x="20489" y="33677"/>
                    </a:cubicBezTo>
                    <a:cubicBezTo>
                      <a:pt x="20518" y="33677"/>
                      <a:pt x="20548" y="33680"/>
                      <a:pt x="20577" y="33686"/>
                    </a:cubicBezTo>
                    <a:cubicBezTo>
                      <a:pt x="20611" y="33686"/>
                      <a:pt x="20644" y="33675"/>
                      <a:pt x="20685" y="33675"/>
                    </a:cubicBezTo>
                    <a:cubicBezTo>
                      <a:pt x="20705" y="33675"/>
                      <a:pt x="20728" y="33677"/>
                      <a:pt x="20753" y="33686"/>
                    </a:cubicBezTo>
                    <a:cubicBezTo>
                      <a:pt x="24963" y="35315"/>
                      <a:pt x="28948" y="37696"/>
                      <a:pt x="33234" y="39175"/>
                    </a:cubicBezTo>
                    <a:cubicBezTo>
                      <a:pt x="33755" y="39355"/>
                      <a:pt x="34271" y="39457"/>
                      <a:pt x="34752" y="39457"/>
                    </a:cubicBezTo>
                    <a:cubicBezTo>
                      <a:pt x="35940" y="39457"/>
                      <a:pt x="36916" y="38839"/>
                      <a:pt x="37219" y="37270"/>
                    </a:cubicBezTo>
                    <a:cubicBezTo>
                      <a:pt x="37445" y="36192"/>
                      <a:pt x="37394" y="35039"/>
                      <a:pt x="37369" y="33936"/>
                    </a:cubicBezTo>
                    <a:cubicBezTo>
                      <a:pt x="37319" y="32558"/>
                      <a:pt x="37194" y="31180"/>
                      <a:pt x="36943" y="29826"/>
                    </a:cubicBezTo>
                    <a:cubicBezTo>
                      <a:pt x="36768" y="28799"/>
                      <a:pt x="36542" y="26443"/>
                      <a:pt x="35465" y="25916"/>
                    </a:cubicBezTo>
                    <a:cubicBezTo>
                      <a:pt x="35314" y="25841"/>
                      <a:pt x="35264" y="25716"/>
                      <a:pt x="35264" y="25591"/>
                    </a:cubicBezTo>
                    <a:cubicBezTo>
                      <a:pt x="35189" y="25490"/>
                      <a:pt x="35164" y="25340"/>
                      <a:pt x="35264" y="25190"/>
                    </a:cubicBezTo>
                    <a:cubicBezTo>
                      <a:pt x="36592" y="23410"/>
                      <a:pt x="37846" y="21581"/>
                      <a:pt x="38973" y="19651"/>
                    </a:cubicBezTo>
                    <a:cubicBezTo>
                      <a:pt x="40051" y="17871"/>
                      <a:pt x="41455" y="15791"/>
                      <a:pt x="41780" y="13711"/>
                    </a:cubicBezTo>
                    <a:cubicBezTo>
                      <a:pt x="42358" y="9824"/>
                      <a:pt x="36761" y="9202"/>
                      <a:pt x="32485" y="9202"/>
                    </a:cubicBezTo>
                    <a:cubicBezTo>
                      <a:pt x="31191" y="9202"/>
                      <a:pt x="30018" y="9259"/>
                      <a:pt x="29174" y="9300"/>
                    </a:cubicBezTo>
                    <a:cubicBezTo>
                      <a:pt x="29101" y="9343"/>
                      <a:pt x="29011" y="9370"/>
                      <a:pt x="28924" y="9370"/>
                    </a:cubicBezTo>
                    <a:cubicBezTo>
                      <a:pt x="28862" y="9370"/>
                      <a:pt x="28800" y="9356"/>
                      <a:pt x="28748" y="9325"/>
                    </a:cubicBezTo>
                    <a:lnTo>
                      <a:pt x="28723" y="9325"/>
                    </a:lnTo>
                    <a:cubicBezTo>
                      <a:pt x="28472" y="9325"/>
                      <a:pt x="28372" y="9024"/>
                      <a:pt x="28497" y="8849"/>
                    </a:cubicBezTo>
                    <a:cubicBezTo>
                      <a:pt x="27663" y="6004"/>
                      <a:pt x="24948" y="1"/>
                      <a:pt x="215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4096;p43">
                <a:extLst>
                  <a:ext uri="{FF2B5EF4-FFF2-40B4-BE49-F238E27FC236}">
                    <a16:creationId xmlns:a16="http://schemas.microsoft.com/office/drawing/2014/main" id="{596E4142-7511-7227-58D4-F52CB13D865E}"/>
                  </a:ext>
                </a:extLst>
              </p:cNvPr>
              <p:cNvSpPr/>
              <p:nvPr/>
            </p:nvSpPr>
            <p:spPr>
              <a:xfrm>
                <a:off x="10203275" y="1659725"/>
                <a:ext cx="90250" cy="78275"/>
              </a:xfrm>
              <a:custGeom>
                <a:avLst/>
                <a:gdLst/>
                <a:ahLst/>
                <a:cxnLst/>
                <a:rect l="l" t="t" r="r" b="b"/>
                <a:pathLst>
                  <a:path w="3610" h="3131" extrusionOk="0">
                    <a:moveTo>
                      <a:pt x="1984" y="0"/>
                    </a:moveTo>
                    <a:cubicBezTo>
                      <a:pt x="1664" y="0"/>
                      <a:pt x="1349" y="118"/>
                      <a:pt x="1129" y="326"/>
                    </a:cubicBezTo>
                    <a:cubicBezTo>
                      <a:pt x="527" y="451"/>
                      <a:pt x="1" y="1053"/>
                      <a:pt x="26" y="1680"/>
                    </a:cubicBezTo>
                    <a:cubicBezTo>
                      <a:pt x="26" y="2556"/>
                      <a:pt x="798" y="3130"/>
                      <a:pt x="1590" y="3130"/>
                    </a:cubicBezTo>
                    <a:cubicBezTo>
                      <a:pt x="1816" y="3130"/>
                      <a:pt x="2045" y="3083"/>
                      <a:pt x="2256" y="2983"/>
                    </a:cubicBezTo>
                    <a:cubicBezTo>
                      <a:pt x="3184" y="2557"/>
                      <a:pt x="3610" y="1228"/>
                      <a:pt x="2908" y="426"/>
                    </a:cubicBezTo>
                    <a:cubicBezTo>
                      <a:pt x="2664" y="131"/>
                      <a:pt x="2321" y="0"/>
                      <a:pt x="19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4097;p43">
                <a:extLst>
                  <a:ext uri="{FF2B5EF4-FFF2-40B4-BE49-F238E27FC236}">
                    <a16:creationId xmlns:a16="http://schemas.microsoft.com/office/drawing/2014/main" id="{158FD959-61A5-79C1-CC34-9C6B46EF9EAF}"/>
                  </a:ext>
                </a:extLst>
              </p:cNvPr>
              <p:cNvSpPr/>
              <p:nvPr/>
            </p:nvSpPr>
            <p:spPr>
              <a:xfrm>
                <a:off x="10155675" y="1526150"/>
                <a:ext cx="84600" cy="79000"/>
              </a:xfrm>
              <a:custGeom>
                <a:avLst/>
                <a:gdLst/>
                <a:ahLst/>
                <a:cxnLst/>
                <a:rect l="l" t="t" r="r" b="b"/>
                <a:pathLst>
                  <a:path w="3384" h="3160" extrusionOk="0">
                    <a:moveTo>
                      <a:pt x="1626" y="1"/>
                    </a:moveTo>
                    <a:cubicBezTo>
                      <a:pt x="1453" y="1"/>
                      <a:pt x="1277" y="33"/>
                      <a:pt x="1103" y="105"/>
                    </a:cubicBezTo>
                    <a:cubicBezTo>
                      <a:pt x="952" y="180"/>
                      <a:pt x="802" y="281"/>
                      <a:pt x="677" y="406"/>
                    </a:cubicBezTo>
                    <a:cubicBezTo>
                      <a:pt x="652" y="431"/>
                      <a:pt x="627" y="456"/>
                      <a:pt x="602" y="456"/>
                    </a:cubicBezTo>
                    <a:cubicBezTo>
                      <a:pt x="577" y="506"/>
                      <a:pt x="551" y="506"/>
                      <a:pt x="526" y="531"/>
                    </a:cubicBezTo>
                    <a:cubicBezTo>
                      <a:pt x="176" y="907"/>
                      <a:pt x="0" y="1509"/>
                      <a:pt x="100" y="1985"/>
                    </a:cubicBezTo>
                    <a:cubicBezTo>
                      <a:pt x="227" y="2723"/>
                      <a:pt x="940" y="3160"/>
                      <a:pt x="1640" y="3160"/>
                    </a:cubicBezTo>
                    <a:cubicBezTo>
                      <a:pt x="1772" y="3160"/>
                      <a:pt x="1903" y="3144"/>
                      <a:pt x="2030" y="3113"/>
                    </a:cubicBezTo>
                    <a:cubicBezTo>
                      <a:pt x="2882" y="2912"/>
                      <a:pt x="3384" y="2010"/>
                      <a:pt x="3133" y="1158"/>
                    </a:cubicBezTo>
                    <a:cubicBezTo>
                      <a:pt x="2914" y="500"/>
                      <a:pt x="2298" y="1"/>
                      <a:pt x="1626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4098;p43">
                <a:extLst>
                  <a:ext uri="{FF2B5EF4-FFF2-40B4-BE49-F238E27FC236}">
                    <a16:creationId xmlns:a16="http://schemas.microsoft.com/office/drawing/2014/main" id="{E8E076AB-8472-D34A-1499-D44C601161B1}"/>
                  </a:ext>
                </a:extLst>
              </p:cNvPr>
              <p:cNvSpPr/>
              <p:nvPr/>
            </p:nvSpPr>
            <p:spPr>
              <a:xfrm>
                <a:off x="9853575" y="1658675"/>
                <a:ext cx="272400" cy="94100"/>
              </a:xfrm>
              <a:custGeom>
                <a:avLst/>
                <a:gdLst/>
                <a:ahLst/>
                <a:cxnLst/>
                <a:rect l="l" t="t" r="r" b="b"/>
                <a:pathLst>
                  <a:path w="10896" h="3764" extrusionOk="0">
                    <a:moveTo>
                      <a:pt x="10439" y="1"/>
                    </a:moveTo>
                    <a:cubicBezTo>
                      <a:pt x="10278" y="1"/>
                      <a:pt x="10110" y="85"/>
                      <a:pt x="10029" y="268"/>
                    </a:cubicBezTo>
                    <a:cubicBezTo>
                      <a:pt x="9302" y="2022"/>
                      <a:pt x="7598" y="3000"/>
                      <a:pt x="5743" y="3075"/>
                    </a:cubicBezTo>
                    <a:cubicBezTo>
                      <a:pt x="5683" y="3077"/>
                      <a:pt x="5620" y="3078"/>
                      <a:pt x="5556" y="3078"/>
                    </a:cubicBezTo>
                    <a:cubicBezTo>
                      <a:pt x="3935" y="3078"/>
                      <a:pt x="1098" y="2468"/>
                      <a:pt x="254" y="1070"/>
                    </a:cubicBezTo>
                    <a:cubicBezTo>
                      <a:pt x="232" y="1033"/>
                      <a:pt x="200" y="1018"/>
                      <a:pt x="166" y="1018"/>
                    </a:cubicBezTo>
                    <a:cubicBezTo>
                      <a:pt x="85" y="1018"/>
                      <a:pt x="1" y="1107"/>
                      <a:pt x="54" y="1195"/>
                    </a:cubicBezTo>
                    <a:cubicBezTo>
                      <a:pt x="970" y="2887"/>
                      <a:pt x="4066" y="3763"/>
                      <a:pt x="6020" y="3763"/>
                    </a:cubicBezTo>
                    <a:cubicBezTo>
                      <a:pt x="6150" y="3763"/>
                      <a:pt x="6275" y="3759"/>
                      <a:pt x="6395" y="3752"/>
                    </a:cubicBezTo>
                    <a:cubicBezTo>
                      <a:pt x="8400" y="3651"/>
                      <a:pt x="10204" y="2448"/>
                      <a:pt x="10806" y="493"/>
                    </a:cubicBezTo>
                    <a:cubicBezTo>
                      <a:pt x="10895" y="181"/>
                      <a:pt x="10675" y="1"/>
                      <a:pt x="10439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4099;p43">
                <a:extLst>
                  <a:ext uri="{FF2B5EF4-FFF2-40B4-BE49-F238E27FC236}">
                    <a16:creationId xmlns:a16="http://schemas.microsoft.com/office/drawing/2014/main" id="{4B274A33-116C-1295-5B05-CD135884EAE0}"/>
                  </a:ext>
                </a:extLst>
              </p:cNvPr>
              <p:cNvSpPr/>
              <p:nvPr/>
            </p:nvSpPr>
            <p:spPr>
              <a:xfrm>
                <a:off x="9722700" y="1520925"/>
                <a:ext cx="94025" cy="8325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330" extrusionOk="0">
                    <a:moveTo>
                      <a:pt x="2018" y="0"/>
                    </a:moveTo>
                    <a:cubicBezTo>
                      <a:pt x="1834" y="0"/>
                      <a:pt x="1652" y="31"/>
                      <a:pt x="1479" y="89"/>
                    </a:cubicBezTo>
                    <a:cubicBezTo>
                      <a:pt x="602" y="214"/>
                      <a:pt x="1" y="1191"/>
                      <a:pt x="76" y="2044"/>
                    </a:cubicBezTo>
                    <a:cubicBezTo>
                      <a:pt x="151" y="2720"/>
                      <a:pt x="627" y="3146"/>
                      <a:pt x="1304" y="3297"/>
                    </a:cubicBezTo>
                    <a:cubicBezTo>
                      <a:pt x="1429" y="3318"/>
                      <a:pt x="1556" y="3330"/>
                      <a:pt x="1684" y="3330"/>
                    </a:cubicBezTo>
                    <a:cubicBezTo>
                      <a:pt x="2144" y="3330"/>
                      <a:pt x="2605" y="3185"/>
                      <a:pt x="2958" y="2871"/>
                    </a:cubicBezTo>
                    <a:cubicBezTo>
                      <a:pt x="3760" y="2119"/>
                      <a:pt x="3685" y="640"/>
                      <a:pt x="2657" y="139"/>
                    </a:cubicBezTo>
                    <a:cubicBezTo>
                      <a:pt x="2454" y="44"/>
                      <a:pt x="2235" y="0"/>
                      <a:pt x="2018" y="0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4100;p43">
                <a:extLst>
                  <a:ext uri="{FF2B5EF4-FFF2-40B4-BE49-F238E27FC236}">
                    <a16:creationId xmlns:a16="http://schemas.microsoft.com/office/drawing/2014/main" id="{9BFF2567-095F-B83F-B7BE-C649445FC971}"/>
                  </a:ext>
                </a:extLst>
              </p:cNvPr>
              <p:cNvSpPr/>
              <p:nvPr/>
            </p:nvSpPr>
            <p:spPr>
              <a:xfrm>
                <a:off x="9667575" y="1650725"/>
                <a:ext cx="102150" cy="87350"/>
              </a:xfrm>
              <a:custGeom>
                <a:avLst/>
                <a:gdLst/>
                <a:ahLst/>
                <a:cxnLst/>
                <a:rect l="l" t="t" r="r" b="b"/>
                <a:pathLst>
                  <a:path w="4086" h="3494" extrusionOk="0">
                    <a:moveTo>
                      <a:pt x="1918" y="1"/>
                    </a:moveTo>
                    <a:cubicBezTo>
                      <a:pt x="1741" y="1"/>
                      <a:pt x="1562" y="32"/>
                      <a:pt x="1404" y="85"/>
                    </a:cubicBezTo>
                    <a:cubicBezTo>
                      <a:pt x="902" y="285"/>
                      <a:pt x="476" y="711"/>
                      <a:pt x="326" y="1238"/>
                    </a:cubicBezTo>
                    <a:cubicBezTo>
                      <a:pt x="0" y="2315"/>
                      <a:pt x="827" y="3493"/>
                      <a:pt x="1980" y="3493"/>
                    </a:cubicBezTo>
                    <a:cubicBezTo>
                      <a:pt x="3158" y="3493"/>
                      <a:pt x="4085" y="2115"/>
                      <a:pt x="3484" y="1062"/>
                    </a:cubicBezTo>
                    <a:cubicBezTo>
                      <a:pt x="3308" y="761"/>
                      <a:pt x="3033" y="536"/>
                      <a:pt x="2732" y="410"/>
                    </a:cubicBezTo>
                    <a:cubicBezTo>
                      <a:pt x="2732" y="410"/>
                      <a:pt x="2732" y="410"/>
                      <a:pt x="2732" y="385"/>
                    </a:cubicBezTo>
                    <a:cubicBezTo>
                      <a:pt x="2569" y="108"/>
                      <a:pt x="2247" y="1"/>
                      <a:pt x="19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7" name="Google Shape;4181;p43">
            <a:extLst>
              <a:ext uri="{FF2B5EF4-FFF2-40B4-BE49-F238E27FC236}">
                <a16:creationId xmlns:a16="http://schemas.microsoft.com/office/drawing/2014/main" id="{A9A38353-4B07-C2DD-0E6E-88112E14DF8F}"/>
              </a:ext>
            </a:extLst>
          </p:cNvPr>
          <p:cNvGrpSpPr/>
          <p:nvPr/>
        </p:nvGrpSpPr>
        <p:grpSpPr>
          <a:xfrm>
            <a:off x="3998490" y="4714382"/>
            <a:ext cx="1189776" cy="1629246"/>
            <a:chOff x="4392726" y="2761588"/>
            <a:chExt cx="1189776" cy="1629246"/>
          </a:xfrm>
        </p:grpSpPr>
        <p:sp>
          <p:nvSpPr>
            <p:cNvPr id="68" name="Google Shape;4182;p43">
              <a:extLst>
                <a:ext uri="{FF2B5EF4-FFF2-40B4-BE49-F238E27FC236}">
                  <a16:creationId xmlns:a16="http://schemas.microsoft.com/office/drawing/2014/main" id="{78F607CA-B0E4-3FBB-1058-BC666F87E362}"/>
                </a:ext>
              </a:extLst>
            </p:cNvPr>
            <p:cNvSpPr/>
            <p:nvPr/>
          </p:nvSpPr>
          <p:spPr>
            <a:xfrm>
              <a:off x="4447301" y="3255634"/>
              <a:ext cx="1135200" cy="1135200"/>
            </a:xfrm>
            <a:prstGeom prst="rect">
              <a:avLst/>
            </a:prstGeom>
            <a:solidFill>
              <a:srgbClr val="000000">
                <a:alpha val="89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183;p43">
              <a:extLst>
                <a:ext uri="{FF2B5EF4-FFF2-40B4-BE49-F238E27FC236}">
                  <a16:creationId xmlns:a16="http://schemas.microsoft.com/office/drawing/2014/main" id="{ECB44C6E-E241-928C-D8B6-FCD150E0A55B}"/>
                </a:ext>
              </a:extLst>
            </p:cNvPr>
            <p:cNvSpPr/>
            <p:nvPr/>
          </p:nvSpPr>
          <p:spPr>
            <a:xfrm>
              <a:off x="4392726" y="3213681"/>
              <a:ext cx="1135200" cy="1135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184;p43">
              <a:extLst>
                <a:ext uri="{FF2B5EF4-FFF2-40B4-BE49-F238E27FC236}">
                  <a16:creationId xmlns:a16="http://schemas.microsoft.com/office/drawing/2014/main" id="{2A3BEAC6-1270-62D6-1227-AF314E9C1547}"/>
                </a:ext>
              </a:extLst>
            </p:cNvPr>
            <p:cNvSpPr/>
            <p:nvPr/>
          </p:nvSpPr>
          <p:spPr>
            <a:xfrm rot="-2196712" flipH="1">
              <a:off x="4612454" y="2909717"/>
              <a:ext cx="695729" cy="601153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0"/>
            </a:p>
          </p:txBody>
        </p:sp>
        <p:grpSp>
          <p:nvGrpSpPr>
            <p:cNvPr id="71" name="Google Shape;4185;p43">
              <a:extLst>
                <a:ext uri="{FF2B5EF4-FFF2-40B4-BE49-F238E27FC236}">
                  <a16:creationId xmlns:a16="http://schemas.microsoft.com/office/drawing/2014/main" id="{2E6CCED2-5A37-0CD5-0545-7CD4C7156E36}"/>
                </a:ext>
              </a:extLst>
            </p:cNvPr>
            <p:cNvGrpSpPr/>
            <p:nvPr/>
          </p:nvGrpSpPr>
          <p:grpSpPr>
            <a:xfrm>
              <a:off x="4528486" y="3426171"/>
              <a:ext cx="844095" cy="810773"/>
              <a:chOff x="5034000" y="1146325"/>
              <a:chExt cx="1066450" cy="1024350"/>
            </a:xfrm>
          </p:grpSpPr>
          <p:sp>
            <p:nvSpPr>
              <p:cNvPr id="72" name="Google Shape;4186;p43">
                <a:extLst>
                  <a:ext uri="{FF2B5EF4-FFF2-40B4-BE49-F238E27FC236}">
                    <a16:creationId xmlns:a16="http://schemas.microsoft.com/office/drawing/2014/main" id="{2E63A3F1-3518-127D-88CC-0BCAABE0B716}"/>
                  </a:ext>
                </a:extLst>
              </p:cNvPr>
              <p:cNvSpPr/>
              <p:nvPr/>
            </p:nvSpPr>
            <p:spPr>
              <a:xfrm>
                <a:off x="5034000" y="1146325"/>
                <a:ext cx="1066450" cy="1024350"/>
              </a:xfrm>
              <a:custGeom>
                <a:avLst/>
                <a:gdLst/>
                <a:ahLst/>
                <a:cxnLst/>
                <a:rect l="l" t="t" r="r" b="b"/>
                <a:pathLst>
                  <a:path w="42658" h="40974" extrusionOk="0">
                    <a:moveTo>
                      <a:pt x="21208" y="4831"/>
                    </a:moveTo>
                    <a:cubicBezTo>
                      <a:pt x="25067" y="4831"/>
                      <a:pt x="28940" y="6145"/>
                      <a:pt x="31830" y="8723"/>
                    </a:cubicBezTo>
                    <a:cubicBezTo>
                      <a:pt x="36567" y="12958"/>
                      <a:pt x="38597" y="20101"/>
                      <a:pt x="36141" y="26091"/>
                    </a:cubicBezTo>
                    <a:cubicBezTo>
                      <a:pt x="33754" y="31923"/>
                      <a:pt x="27768" y="35870"/>
                      <a:pt x="21503" y="35870"/>
                    </a:cubicBezTo>
                    <a:cubicBezTo>
                      <a:pt x="21387" y="35870"/>
                      <a:pt x="21270" y="35868"/>
                      <a:pt x="21153" y="35866"/>
                    </a:cubicBezTo>
                    <a:cubicBezTo>
                      <a:pt x="21103" y="35866"/>
                      <a:pt x="21053" y="35866"/>
                      <a:pt x="21028" y="35841"/>
                    </a:cubicBezTo>
                    <a:cubicBezTo>
                      <a:pt x="20898" y="35844"/>
                      <a:pt x="20768" y="35846"/>
                      <a:pt x="20639" y="35846"/>
                    </a:cubicBezTo>
                    <a:cubicBezTo>
                      <a:pt x="13791" y="35846"/>
                      <a:pt x="7387" y="30677"/>
                      <a:pt x="5714" y="24036"/>
                    </a:cubicBezTo>
                    <a:cubicBezTo>
                      <a:pt x="4211" y="17946"/>
                      <a:pt x="7068" y="11329"/>
                      <a:pt x="12030" y="7695"/>
                    </a:cubicBezTo>
                    <a:cubicBezTo>
                      <a:pt x="14675" y="5775"/>
                      <a:pt x="17936" y="4831"/>
                      <a:pt x="21208" y="4831"/>
                    </a:cubicBezTo>
                    <a:close/>
                    <a:moveTo>
                      <a:pt x="24537" y="1"/>
                    </a:moveTo>
                    <a:cubicBezTo>
                      <a:pt x="23233" y="1054"/>
                      <a:pt x="22055" y="2231"/>
                      <a:pt x="21028" y="3560"/>
                    </a:cubicBezTo>
                    <a:cubicBezTo>
                      <a:pt x="20965" y="3635"/>
                      <a:pt x="20865" y="3673"/>
                      <a:pt x="20762" y="3673"/>
                    </a:cubicBezTo>
                    <a:cubicBezTo>
                      <a:pt x="20658" y="3673"/>
                      <a:pt x="20552" y="3635"/>
                      <a:pt x="20476" y="3560"/>
                    </a:cubicBezTo>
                    <a:cubicBezTo>
                      <a:pt x="19474" y="2482"/>
                      <a:pt x="18446" y="1404"/>
                      <a:pt x="17444" y="302"/>
                    </a:cubicBezTo>
                    <a:cubicBezTo>
                      <a:pt x="16416" y="1755"/>
                      <a:pt x="15664" y="3309"/>
                      <a:pt x="15138" y="5013"/>
                    </a:cubicBezTo>
                    <a:cubicBezTo>
                      <a:pt x="15088" y="5164"/>
                      <a:pt x="14988" y="5214"/>
                      <a:pt x="14862" y="5214"/>
                    </a:cubicBezTo>
                    <a:cubicBezTo>
                      <a:pt x="14803" y="5333"/>
                      <a:pt x="14696" y="5405"/>
                      <a:pt x="14568" y="5405"/>
                    </a:cubicBezTo>
                    <a:cubicBezTo>
                      <a:pt x="14534" y="5405"/>
                      <a:pt x="14498" y="5400"/>
                      <a:pt x="14461" y="5389"/>
                    </a:cubicBezTo>
                    <a:cubicBezTo>
                      <a:pt x="13609" y="5039"/>
                      <a:pt x="12757" y="4688"/>
                      <a:pt x="11905" y="4312"/>
                    </a:cubicBezTo>
                    <a:cubicBezTo>
                      <a:pt x="11504" y="4136"/>
                      <a:pt x="11078" y="3961"/>
                      <a:pt x="10652" y="3785"/>
                    </a:cubicBezTo>
                    <a:cubicBezTo>
                      <a:pt x="9925" y="3836"/>
                      <a:pt x="9599" y="4186"/>
                      <a:pt x="9649" y="4863"/>
                    </a:cubicBezTo>
                    <a:cubicBezTo>
                      <a:pt x="9173" y="5891"/>
                      <a:pt x="9499" y="8196"/>
                      <a:pt x="8597" y="8973"/>
                    </a:cubicBezTo>
                    <a:cubicBezTo>
                      <a:pt x="8327" y="9206"/>
                      <a:pt x="7951" y="9271"/>
                      <a:pt x="7557" y="9271"/>
                    </a:cubicBezTo>
                    <a:cubicBezTo>
                      <a:pt x="7144" y="9271"/>
                      <a:pt x="6712" y="9200"/>
                      <a:pt x="6366" y="9174"/>
                    </a:cubicBezTo>
                    <a:cubicBezTo>
                      <a:pt x="6056" y="9160"/>
                      <a:pt x="5751" y="9135"/>
                      <a:pt x="5470" y="9135"/>
                    </a:cubicBezTo>
                    <a:cubicBezTo>
                      <a:pt x="4731" y="9135"/>
                      <a:pt x="4158" y="9310"/>
                      <a:pt x="4085" y="10327"/>
                    </a:cubicBezTo>
                    <a:cubicBezTo>
                      <a:pt x="3985" y="11404"/>
                      <a:pt x="4712" y="12658"/>
                      <a:pt x="5188" y="13560"/>
                    </a:cubicBezTo>
                    <a:cubicBezTo>
                      <a:pt x="5301" y="13729"/>
                      <a:pt x="5118" y="13941"/>
                      <a:pt x="4945" y="13941"/>
                    </a:cubicBezTo>
                    <a:cubicBezTo>
                      <a:pt x="4887" y="13941"/>
                      <a:pt x="4831" y="13917"/>
                      <a:pt x="4787" y="13861"/>
                    </a:cubicBezTo>
                    <a:cubicBezTo>
                      <a:pt x="4787" y="13861"/>
                      <a:pt x="4787" y="13861"/>
                      <a:pt x="4762" y="13836"/>
                    </a:cubicBezTo>
                    <a:lnTo>
                      <a:pt x="4737" y="13861"/>
                    </a:lnTo>
                    <a:cubicBezTo>
                      <a:pt x="4862" y="14011"/>
                      <a:pt x="4862" y="14287"/>
                      <a:pt x="4662" y="14387"/>
                    </a:cubicBezTo>
                    <a:cubicBezTo>
                      <a:pt x="3409" y="15114"/>
                      <a:pt x="2005" y="15590"/>
                      <a:pt x="602" y="15966"/>
                    </a:cubicBezTo>
                    <a:cubicBezTo>
                      <a:pt x="1454" y="17344"/>
                      <a:pt x="2331" y="18748"/>
                      <a:pt x="3158" y="20151"/>
                    </a:cubicBezTo>
                    <a:cubicBezTo>
                      <a:pt x="3484" y="20653"/>
                      <a:pt x="3810" y="21004"/>
                      <a:pt x="3634" y="21580"/>
                    </a:cubicBezTo>
                    <a:cubicBezTo>
                      <a:pt x="3484" y="22031"/>
                      <a:pt x="2707" y="22457"/>
                      <a:pt x="2356" y="22733"/>
                    </a:cubicBezTo>
                    <a:cubicBezTo>
                      <a:pt x="2005" y="23034"/>
                      <a:pt x="426" y="23961"/>
                      <a:pt x="326" y="24387"/>
                    </a:cubicBezTo>
                    <a:cubicBezTo>
                      <a:pt x="0" y="25941"/>
                      <a:pt x="3684" y="27094"/>
                      <a:pt x="4712" y="27395"/>
                    </a:cubicBezTo>
                    <a:cubicBezTo>
                      <a:pt x="4787" y="27420"/>
                      <a:pt x="4837" y="27495"/>
                      <a:pt x="4862" y="27570"/>
                    </a:cubicBezTo>
                    <a:cubicBezTo>
                      <a:pt x="5013" y="27670"/>
                      <a:pt x="5088" y="27871"/>
                      <a:pt x="4963" y="28046"/>
                    </a:cubicBezTo>
                    <a:cubicBezTo>
                      <a:pt x="4186" y="29074"/>
                      <a:pt x="3409" y="30101"/>
                      <a:pt x="2632" y="31104"/>
                    </a:cubicBezTo>
                    <a:cubicBezTo>
                      <a:pt x="4712" y="31530"/>
                      <a:pt x="6792" y="31931"/>
                      <a:pt x="8872" y="32332"/>
                    </a:cubicBezTo>
                    <a:cubicBezTo>
                      <a:pt x="9048" y="32382"/>
                      <a:pt x="9198" y="32608"/>
                      <a:pt x="9123" y="32783"/>
                    </a:cubicBezTo>
                    <a:cubicBezTo>
                      <a:pt x="8572" y="34187"/>
                      <a:pt x="8221" y="35540"/>
                      <a:pt x="8070" y="37019"/>
                    </a:cubicBezTo>
                    <a:cubicBezTo>
                      <a:pt x="9850" y="36568"/>
                      <a:pt x="11629" y="36141"/>
                      <a:pt x="13384" y="35715"/>
                    </a:cubicBezTo>
                    <a:cubicBezTo>
                      <a:pt x="13413" y="35709"/>
                      <a:pt x="13443" y="35706"/>
                      <a:pt x="13473" y="35706"/>
                    </a:cubicBezTo>
                    <a:cubicBezTo>
                      <a:pt x="13675" y="35706"/>
                      <a:pt x="13882" y="35848"/>
                      <a:pt x="13860" y="36066"/>
                    </a:cubicBezTo>
                    <a:cubicBezTo>
                      <a:pt x="13735" y="37244"/>
                      <a:pt x="13609" y="38422"/>
                      <a:pt x="13509" y="39625"/>
                    </a:cubicBezTo>
                    <a:cubicBezTo>
                      <a:pt x="15314" y="39024"/>
                      <a:pt x="17043" y="38297"/>
                      <a:pt x="18747" y="37420"/>
                    </a:cubicBezTo>
                    <a:cubicBezTo>
                      <a:pt x="18800" y="37393"/>
                      <a:pt x="18856" y="37381"/>
                      <a:pt x="18911" y="37381"/>
                    </a:cubicBezTo>
                    <a:cubicBezTo>
                      <a:pt x="19066" y="37381"/>
                      <a:pt x="19211" y="37479"/>
                      <a:pt x="19248" y="37645"/>
                    </a:cubicBezTo>
                    <a:cubicBezTo>
                      <a:pt x="19374" y="38121"/>
                      <a:pt x="19875" y="40828"/>
                      <a:pt x="20351" y="40953"/>
                    </a:cubicBezTo>
                    <a:cubicBezTo>
                      <a:pt x="20401" y="40967"/>
                      <a:pt x="20449" y="40974"/>
                      <a:pt x="20497" y="40974"/>
                    </a:cubicBezTo>
                    <a:cubicBezTo>
                      <a:pt x="21490" y="40974"/>
                      <a:pt x="22112" y="38120"/>
                      <a:pt x="22256" y="37570"/>
                    </a:cubicBezTo>
                    <a:cubicBezTo>
                      <a:pt x="22281" y="37470"/>
                      <a:pt x="22331" y="37420"/>
                      <a:pt x="22406" y="37395"/>
                    </a:cubicBezTo>
                    <a:cubicBezTo>
                      <a:pt x="22426" y="37278"/>
                      <a:pt x="22550" y="37162"/>
                      <a:pt x="22676" y="37162"/>
                    </a:cubicBezTo>
                    <a:cubicBezTo>
                      <a:pt x="22712" y="37162"/>
                      <a:pt x="22748" y="37171"/>
                      <a:pt x="22782" y="37194"/>
                    </a:cubicBezTo>
                    <a:cubicBezTo>
                      <a:pt x="23985" y="37996"/>
                      <a:pt x="25238" y="38898"/>
                      <a:pt x="26567" y="39425"/>
                    </a:cubicBezTo>
                    <a:cubicBezTo>
                      <a:pt x="26857" y="39643"/>
                      <a:pt x="27175" y="39742"/>
                      <a:pt x="27518" y="39742"/>
                    </a:cubicBezTo>
                    <a:cubicBezTo>
                      <a:pt x="27648" y="39742"/>
                      <a:pt x="27782" y="39728"/>
                      <a:pt x="27920" y="39700"/>
                    </a:cubicBezTo>
                    <a:cubicBezTo>
                      <a:pt x="27945" y="39450"/>
                      <a:pt x="27995" y="39224"/>
                      <a:pt x="28045" y="38974"/>
                    </a:cubicBezTo>
                    <a:cubicBezTo>
                      <a:pt x="28396" y="38247"/>
                      <a:pt x="28396" y="36943"/>
                      <a:pt x="28522" y="36141"/>
                    </a:cubicBezTo>
                    <a:cubicBezTo>
                      <a:pt x="28567" y="35961"/>
                      <a:pt x="28754" y="35862"/>
                      <a:pt x="28918" y="35862"/>
                    </a:cubicBezTo>
                    <a:cubicBezTo>
                      <a:pt x="28937" y="35862"/>
                      <a:pt x="28955" y="35863"/>
                      <a:pt x="28973" y="35866"/>
                    </a:cubicBezTo>
                    <a:cubicBezTo>
                      <a:pt x="30652" y="36317"/>
                      <a:pt x="32331" y="36743"/>
                      <a:pt x="34010" y="37194"/>
                    </a:cubicBezTo>
                    <a:cubicBezTo>
                      <a:pt x="34086" y="35640"/>
                      <a:pt x="34061" y="34136"/>
                      <a:pt x="33860" y="32608"/>
                    </a:cubicBezTo>
                    <a:cubicBezTo>
                      <a:pt x="33835" y="32382"/>
                      <a:pt x="34061" y="32207"/>
                      <a:pt x="34261" y="32207"/>
                    </a:cubicBezTo>
                    <a:cubicBezTo>
                      <a:pt x="36116" y="32156"/>
                      <a:pt x="37895" y="31831"/>
                      <a:pt x="39675" y="31254"/>
                    </a:cubicBezTo>
                    <a:cubicBezTo>
                      <a:pt x="39048" y="29801"/>
                      <a:pt x="38446" y="28322"/>
                      <a:pt x="37820" y="26843"/>
                    </a:cubicBezTo>
                    <a:cubicBezTo>
                      <a:pt x="37770" y="26668"/>
                      <a:pt x="37870" y="26467"/>
                      <a:pt x="38020" y="26392"/>
                    </a:cubicBezTo>
                    <a:cubicBezTo>
                      <a:pt x="39399" y="25490"/>
                      <a:pt x="40777" y="24562"/>
                      <a:pt x="42181" y="23660"/>
                    </a:cubicBezTo>
                    <a:cubicBezTo>
                      <a:pt x="41053" y="22858"/>
                      <a:pt x="39900" y="22056"/>
                      <a:pt x="38772" y="21254"/>
                    </a:cubicBezTo>
                    <a:cubicBezTo>
                      <a:pt x="38452" y="20998"/>
                      <a:pt x="38660" y="20504"/>
                      <a:pt x="38976" y="20504"/>
                    </a:cubicBezTo>
                    <a:cubicBezTo>
                      <a:pt x="39031" y="20504"/>
                      <a:pt x="39089" y="20519"/>
                      <a:pt x="39148" y="20552"/>
                    </a:cubicBezTo>
                    <a:cubicBezTo>
                      <a:pt x="40326" y="20026"/>
                      <a:pt x="41504" y="19475"/>
                      <a:pt x="42657" y="18948"/>
                    </a:cubicBezTo>
                    <a:cubicBezTo>
                      <a:pt x="41304" y="18222"/>
                      <a:pt x="39950" y="17470"/>
                      <a:pt x="38597" y="16743"/>
                    </a:cubicBezTo>
                    <a:cubicBezTo>
                      <a:pt x="38371" y="16643"/>
                      <a:pt x="38371" y="16342"/>
                      <a:pt x="38522" y="16166"/>
                    </a:cubicBezTo>
                    <a:cubicBezTo>
                      <a:pt x="39324" y="15289"/>
                      <a:pt x="40151" y="14387"/>
                      <a:pt x="40978" y="13510"/>
                    </a:cubicBezTo>
                    <a:cubicBezTo>
                      <a:pt x="39374" y="12858"/>
                      <a:pt x="37795" y="12206"/>
                      <a:pt x="36191" y="11580"/>
                    </a:cubicBezTo>
                    <a:cubicBezTo>
                      <a:pt x="36015" y="11505"/>
                      <a:pt x="35865" y="11329"/>
                      <a:pt x="35940" y="11129"/>
                    </a:cubicBezTo>
                    <a:cubicBezTo>
                      <a:pt x="36366" y="9951"/>
                      <a:pt x="36767" y="8773"/>
                      <a:pt x="37193" y="7595"/>
                    </a:cubicBezTo>
                    <a:cubicBezTo>
                      <a:pt x="35414" y="7369"/>
                      <a:pt x="33609" y="7119"/>
                      <a:pt x="31805" y="6893"/>
                    </a:cubicBezTo>
                    <a:cubicBezTo>
                      <a:pt x="31554" y="6868"/>
                      <a:pt x="31429" y="6693"/>
                      <a:pt x="31454" y="6442"/>
                    </a:cubicBezTo>
                    <a:cubicBezTo>
                      <a:pt x="31680" y="5114"/>
                      <a:pt x="31880" y="3785"/>
                      <a:pt x="32106" y="2457"/>
                    </a:cubicBezTo>
                    <a:lnTo>
                      <a:pt x="32106" y="2457"/>
                    </a:lnTo>
                    <a:cubicBezTo>
                      <a:pt x="30301" y="2883"/>
                      <a:pt x="28547" y="3434"/>
                      <a:pt x="26842" y="4136"/>
                    </a:cubicBezTo>
                    <a:cubicBezTo>
                      <a:pt x="26811" y="4147"/>
                      <a:pt x="26776" y="4152"/>
                      <a:pt x="26741" y="4152"/>
                    </a:cubicBezTo>
                    <a:cubicBezTo>
                      <a:pt x="26606" y="4152"/>
                      <a:pt x="26456" y="4080"/>
                      <a:pt x="26416" y="3961"/>
                    </a:cubicBezTo>
                    <a:cubicBezTo>
                      <a:pt x="25790" y="2632"/>
                      <a:pt x="25163" y="1329"/>
                      <a:pt x="245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4187;p43">
                <a:extLst>
                  <a:ext uri="{FF2B5EF4-FFF2-40B4-BE49-F238E27FC236}">
                    <a16:creationId xmlns:a16="http://schemas.microsoft.com/office/drawing/2014/main" id="{7CCD448E-8ABC-9C76-8ACC-2D97654DCB29}"/>
                  </a:ext>
                </a:extLst>
              </p:cNvPr>
              <p:cNvSpPr/>
              <p:nvPr/>
            </p:nvSpPr>
            <p:spPr>
              <a:xfrm>
                <a:off x="5154300" y="1287000"/>
                <a:ext cx="812050" cy="741575"/>
              </a:xfrm>
              <a:custGeom>
                <a:avLst/>
                <a:gdLst/>
                <a:ahLst/>
                <a:cxnLst/>
                <a:rect l="l" t="t" r="r" b="b"/>
                <a:pathLst>
                  <a:path w="32482" h="29663" extrusionOk="0">
                    <a:moveTo>
                      <a:pt x="7291" y="16954"/>
                    </a:moveTo>
                    <a:cubicBezTo>
                      <a:pt x="8354" y="16954"/>
                      <a:pt x="9065" y="18031"/>
                      <a:pt x="8697" y="19036"/>
                    </a:cubicBezTo>
                    <a:cubicBezTo>
                      <a:pt x="8647" y="19111"/>
                      <a:pt x="8622" y="19211"/>
                      <a:pt x="8572" y="19286"/>
                    </a:cubicBezTo>
                    <a:cubicBezTo>
                      <a:pt x="8572" y="19311"/>
                      <a:pt x="8572" y="19336"/>
                      <a:pt x="8547" y="19336"/>
                    </a:cubicBezTo>
                    <a:cubicBezTo>
                      <a:pt x="8336" y="19925"/>
                      <a:pt x="7844" y="20179"/>
                      <a:pt x="7321" y="20179"/>
                    </a:cubicBezTo>
                    <a:cubicBezTo>
                      <a:pt x="6663" y="20179"/>
                      <a:pt x="5955" y="19778"/>
                      <a:pt x="5689" y="19136"/>
                    </a:cubicBezTo>
                    <a:cubicBezTo>
                      <a:pt x="5238" y="18083"/>
                      <a:pt x="6141" y="17031"/>
                      <a:pt x="7218" y="16955"/>
                    </a:cubicBezTo>
                    <a:cubicBezTo>
                      <a:pt x="7243" y="16954"/>
                      <a:pt x="7267" y="16954"/>
                      <a:pt x="7291" y="16954"/>
                    </a:cubicBezTo>
                    <a:close/>
                    <a:moveTo>
                      <a:pt x="27063" y="17272"/>
                    </a:moveTo>
                    <a:cubicBezTo>
                      <a:pt x="27226" y="17272"/>
                      <a:pt x="27397" y="17314"/>
                      <a:pt x="27569" y="17407"/>
                    </a:cubicBezTo>
                    <a:cubicBezTo>
                      <a:pt x="27594" y="17407"/>
                      <a:pt x="27619" y="17432"/>
                      <a:pt x="27644" y="17457"/>
                    </a:cubicBezTo>
                    <a:cubicBezTo>
                      <a:pt x="28346" y="17507"/>
                      <a:pt x="28948" y="18158"/>
                      <a:pt x="28973" y="18885"/>
                    </a:cubicBezTo>
                    <a:cubicBezTo>
                      <a:pt x="28998" y="19788"/>
                      <a:pt x="28246" y="20489"/>
                      <a:pt x="27369" y="20514"/>
                    </a:cubicBezTo>
                    <a:cubicBezTo>
                      <a:pt x="26467" y="20514"/>
                      <a:pt x="25715" y="19838"/>
                      <a:pt x="25715" y="18935"/>
                    </a:cubicBezTo>
                    <a:cubicBezTo>
                      <a:pt x="25694" y="18172"/>
                      <a:pt x="26302" y="17272"/>
                      <a:pt x="27063" y="17272"/>
                    </a:cubicBezTo>
                    <a:close/>
                    <a:moveTo>
                      <a:pt x="7143" y="21517"/>
                    </a:moveTo>
                    <a:cubicBezTo>
                      <a:pt x="7569" y="21542"/>
                      <a:pt x="8020" y="21517"/>
                      <a:pt x="8446" y="21617"/>
                    </a:cubicBezTo>
                    <a:cubicBezTo>
                      <a:pt x="9198" y="21843"/>
                      <a:pt x="8973" y="22870"/>
                      <a:pt x="8271" y="22920"/>
                    </a:cubicBezTo>
                    <a:cubicBezTo>
                      <a:pt x="8202" y="22929"/>
                      <a:pt x="8133" y="22932"/>
                      <a:pt x="8063" y="22932"/>
                    </a:cubicBezTo>
                    <a:cubicBezTo>
                      <a:pt x="7700" y="22932"/>
                      <a:pt x="7325" y="22837"/>
                      <a:pt x="6968" y="22795"/>
                    </a:cubicBezTo>
                    <a:cubicBezTo>
                      <a:pt x="6542" y="22720"/>
                      <a:pt x="6116" y="22645"/>
                      <a:pt x="5689" y="22519"/>
                    </a:cubicBezTo>
                    <a:cubicBezTo>
                      <a:pt x="5113" y="22369"/>
                      <a:pt x="5288" y="21567"/>
                      <a:pt x="5815" y="21542"/>
                    </a:cubicBezTo>
                    <a:cubicBezTo>
                      <a:pt x="6266" y="21517"/>
                      <a:pt x="6692" y="21517"/>
                      <a:pt x="7143" y="21517"/>
                    </a:cubicBezTo>
                    <a:close/>
                    <a:moveTo>
                      <a:pt x="27041" y="21517"/>
                    </a:moveTo>
                    <a:cubicBezTo>
                      <a:pt x="27938" y="21517"/>
                      <a:pt x="27938" y="22946"/>
                      <a:pt x="27041" y="22946"/>
                    </a:cubicBezTo>
                    <a:cubicBezTo>
                      <a:pt x="27033" y="22946"/>
                      <a:pt x="27026" y="22946"/>
                      <a:pt x="27018" y="22945"/>
                    </a:cubicBezTo>
                    <a:cubicBezTo>
                      <a:pt x="26241" y="22920"/>
                      <a:pt x="25414" y="22870"/>
                      <a:pt x="24637" y="22770"/>
                    </a:cubicBezTo>
                    <a:cubicBezTo>
                      <a:pt x="24111" y="22695"/>
                      <a:pt x="24111" y="21793"/>
                      <a:pt x="24637" y="21717"/>
                    </a:cubicBezTo>
                    <a:cubicBezTo>
                      <a:pt x="25414" y="21617"/>
                      <a:pt x="26241" y="21542"/>
                      <a:pt x="27018" y="21517"/>
                    </a:cubicBezTo>
                    <a:cubicBezTo>
                      <a:pt x="27026" y="21517"/>
                      <a:pt x="27033" y="21517"/>
                      <a:pt x="27041" y="21517"/>
                    </a:cubicBezTo>
                    <a:close/>
                    <a:moveTo>
                      <a:pt x="19273" y="20898"/>
                    </a:moveTo>
                    <a:cubicBezTo>
                      <a:pt x="19452" y="20898"/>
                      <a:pt x="19630" y="20995"/>
                      <a:pt x="19700" y="21216"/>
                    </a:cubicBezTo>
                    <a:cubicBezTo>
                      <a:pt x="20326" y="23321"/>
                      <a:pt x="18873" y="25803"/>
                      <a:pt x="16592" y="26028"/>
                    </a:cubicBezTo>
                    <a:cubicBezTo>
                      <a:pt x="16479" y="26040"/>
                      <a:pt x="16367" y="26045"/>
                      <a:pt x="16255" y="26045"/>
                    </a:cubicBezTo>
                    <a:cubicBezTo>
                      <a:pt x="14172" y="26045"/>
                      <a:pt x="12450" y="24088"/>
                      <a:pt x="12807" y="22018"/>
                    </a:cubicBezTo>
                    <a:cubicBezTo>
                      <a:pt x="12832" y="21993"/>
                      <a:pt x="12832" y="21993"/>
                      <a:pt x="12857" y="21968"/>
                    </a:cubicBezTo>
                    <a:cubicBezTo>
                      <a:pt x="12786" y="21778"/>
                      <a:pt x="12895" y="21565"/>
                      <a:pt x="13099" y="21565"/>
                    </a:cubicBezTo>
                    <a:cubicBezTo>
                      <a:pt x="13110" y="21565"/>
                      <a:pt x="13122" y="21566"/>
                      <a:pt x="13133" y="21567"/>
                    </a:cubicBezTo>
                    <a:cubicBezTo>
                      <a:pt x="13747" y="21600"/>
                      <a:pt x="14350" y="21622"/>
                      <a:pt x="14949" y="21622"/>
                    </a:cubicBezTo>
                    <a:cubicBezTo>
                      <a:pt x="16183" y="21622"/>
                      <a:pt x="17398" y="21528"/>
                      <a:pt x="18647" y="21241"/>
                    </a:cubicBezTo>
                    <a:lnTo>
                      <a:pt x="18822" y="21241"/>
                    </a:lnTo>
                    <a:cubicBezTo>
                      <a:pt x="18863" y="21027"/>
                      <a:pt x="19068" y="20898"/>
                      <a:pt x="19273" y="20898"/>
                    </a:cubicBezTo>
                    <a:close/>
                    <a:moveTo>
                      <a:pt x="16551" y="1"/>
                    </a:moveTo>
                    <a:cubicBezTo>
                      <a:pt x="12580" y="1"/>
                      <a:pt x="8619" y="1497"/>
                      <a:pt x="5790" y="4399"/>
                    </a:cubicBezTo>
                    <a:cubicBezTo>
                      <a:pt x="1604" y="8685"/>
                      <a:pt x="0" y="15276"/>
                      <a:pt x="2607" y="20790"/>
                    </a:cubicBezTo>
                    <a:cubicBezTo>
                      <a:pt x="5063" y="25978"/>
                      <a:pt x="10351" y="29311"/>
                      <a:pt x="15990" y="29662"/>
                    </a:cubicBezTo>
                    <a:cubicBezTo>
                      <a:pt x="16040" y="29537"/>
                      <a:pt x="16166" y="29437"/>
                      <a:pt x="16341" y="29437"/>
                    </a:cubicBezTo>
                    <a:cubicBezTo>
                      <a:pt x="16443" y="29439"/>
                      <a:pt x="16546" y="29440"/>
                      <a:pt x="16648" y="29440"/>
                    </a:cubicBezTo>
                    <a:cubicBezTo>
                      <a:pt x="23455" y="29440"/>
                      <a:pt x="29971" y="24523"/>
                      <a:pt x="31329" y="17732"/>
                    </a:cubicBezTo>
                    <a:cubicBezTo>
                      <a:pt x="32482" y="11968"/>
                      <a:pt x="29750" y="5702"/>
                      <a:pt x="24888" y="2469"/>
                    </a:cubicBezTo>
                    <a:cubicBezTo>
                      <a:pt x="22401" y="812"/>
                      <a:pt x="19473" y="1"/>
                      <a:pt x="165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4188;p43">
                <a:extLst>
                  <a:ext uri="{FF2B5EF4-FFF2-40B4-BE49-F238E27FC236}">
                    <a16:creationId xmlns:a16="http://schemas.microsoft.com/office/drawing/2014/main" id="{ED53BAAD-855E-236B-AC14-0E027B7403AE}"/>
                  </a:ext>
                </a:extLst>
              </p:cNvPr>
              <p:cNvSpPr/>
              <p:nvPr/>
            </p:nvSpPr>
            <p:spPr>
              <a:xfrm>
                <a:off x="5796650" y="1718800"/>
                <a:ext cx="82600" cy="81075"/>
              </a:xfrm>
              <a:custGeom>
                <a:avLst/>
                <a:gdLst/>
                <a:ahLst/>
                <a:cxnLst/>
                <a:rect l="l" t="t" r="r" b="b"/>
                <a:pathLst>
                  <a:path w="3304" h="3243" extrusionOk="0">
                    <a:moveTo>
                      <a:pt x="1369" y="0"/>
                    </a:moveTo>
                    <a:cubicBezTo>
                      <a:pt x="608" y="0"/>
                      <a:pt x="0" y="900"/>
                      <a:pt x="21" y="1663"/>
                    </a:cubicBezTo>
                    <a:cubicBezTo>
                      <a:pt x="21" y="2566"/>
                      <a:pt x="773" y="3242"/>
                      <a:pt x="1675" y="3242"/>
                    </a:cubicBezTo>
                    <a:cubicBezTo>
                      <a:pt x="2552" y="3217"/>
                      <a:pt x="3304" y="2516"/>
                      <a:pt x="3279" y="1613"/>
                    </a:cubicBezTo>
                    <a:cubicBezTo>
                      <a:pt x="3254" y="886"/>
                      <a:pt x="2652" y="235"/>
                      <a:pt x="1950" y="185"/>
                    </a:cubicBezTo>
                    <a:cubicBezTo>
                      <a:pt x="1925" y="160"/>
                      <a:pt x="1900" y="135"/>
                      <a:pt x="1875" y="135"/>
                    </a:cubicBezTo>
                    <a:cubicBezTo>
                      <a:pt x="1703" y="42"/>
                      <a:pt x="1532" y="0"/>
                      <a:pt x="1369" y="0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4189;p43">
                <a:extLst>
                  <a:ext uri="{FF2B5EF4-FFF2-40B4-BE49-F238E27FC236}">
                    <a16:creationId xmlns:a16="http://schemas.microsoft.com/office/drawing/2014/main" id="{FE7A6D0C-C13F-24E7-2617-DE28F28191E2}"/>
                  </a:ext>
                </a:extLst>
              </p:cNvPr>
              <p:cNvSpPr/>
              <p:nvPr/>
            </p:nvSpPr>
            <p:spPr>
              <a:xfrm>
                <a:off x="5757050" y="1824900"/>
                <a:ext cx="95700" cy="35750"/>
              </a:xfrm>
              <a:custGeom>
                <a:avLst/>
                <a:gdLst/>
                <a:ahLst/>
                <a:cxnLst/>
                <a:rect l="l" t="t" r="r" b="b"/>
                <a:pathLst>
                  <a:path w="3828" h="1430" extrusionOk="0">
                    <a:moveTo>
                      <a:pt x="2931" y="1"/>
                    </a:moveTo>
                    <a:cubicBezTo>
                      <a:pt x="2923" y="1"/>
                      <a:pt x="2916" y="1"/>
                      <a:pt x="2908" y="1"/>
                    </a:cubicBezTo>
                    <a:cubicBezTo>
                      <a:pt x="2131" y="26"/>
                      <a:pt x="1304" y="101"/>
                      <a:pt x="527" y="201"/>
                    </a:cubicBezTo>
                    <a:cubicBezTo>
                      <a:pt x="1" y="277"/>
                      <a:pt x="1" y="1179"/>
                      <a:pt x="527" y="1254"/>
                    </a:cubicBezTo>
                    <a:cubicBezTo>
                      <a:pt x="1304" y="1354"/>
                      <a:pt x="2131" y="1404"/>
                      <a:pt x="2908" y="1429"/>
                    </a:cubicBezTo>
                    <a:cubicBezTo>
                      <a:pt x="2916" y="1430"/>
                      <a:pt x="2923" y="1430"/>
                      <a:pt x="2931" y="1430"/>
                    </a:cubicBezTo>
                    <a:cubicBezTo>
                      <a:pt x="3828" y="1430"/>
                      <a:pt x="3828" y="1"/>
                      <a:pt x="2931" y="1"/>
                    </a:cubicBezTo>
                    <a:close/>
                  </a:path>
                </a:pathLst>
              </a:custGeom>
              <a:solidFill>
                <a:srgbClr val="EEA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4190;p43">
                <a:extLst>
                  <a:ext uri="{FF2B5EF4-FFF2-40B4-BE49-F238E27FC236}">
                    <a16:creationId xmlns:a16="http://schemas.microsoft.com/office/drawing/2014/main" id="{CC96B493-09E2-A25C-F706-376397B488AE}"/>
                  </a:ext>
                </a:extLst>
              </p:cNvPr>
              <p:cNvSpPr/>
              <p:nvPr/>
            </p:nvSpPr>
            <p:spPr>
              <a:xfrm>
                <a:off x="5285250" y="1710825"/>
                <a:ext cx="95675" cy="80675"/>
              </a:xfrm>
              <a:custGeom>
                <a:avLst/>
                <a:gdLst/>
                <a:ahLst/>
                <a:cxnLst/>
                <a:rect l="l" t="t" r="r" b="b"/>
                <a:pathLst>
                  <a:path w="3827" h="3227" extrusionOk="0">
                    <a:moveTo>
                      <a:pt x="2053" y="1"/>
                    </a:moveTo>
                    <a:cubicBezTo>
                      <a:pt x="2029" y="1"/>
                      <a:pt x="2005" y="1"/>
                      <a:pt x="1980" y="2"/>
                    </a:cubicBezTo>
                    <a:cubicBezTo>
                      <a:pt x="903" y="78"/>
                      <a:pt x="0" y="1130"/>
                      <a:pt x="451" y="2183"/>
                    </a:cubicBezTo>
                    <a:cubicBezTo>
                      <a:pt x="717" y="2825"/>
                      <a:pt x="1425" y="3226"/>
                      <a:pt x="2083" y="3226"/>
                    </a:cubicBezTo>
                    <a:cubicBezTo>
                      <a:pt x="2606" y="3226"/>
                      <a:pt x="3098" y="2972"/>
                      <a:pt x="3309" y="2383"/>
                    </a:cubicBezTo>
                    <a:cubicBezTo>
                      <a:pt x="3334" y="2358"/>
                      <a:pt x="3334" y="2358"/>
                      <a:pt x="3334" y="2333"/>
                    </a:cubicBezTo>
                    <a:cubicBezTo>
                      <a:pt x="3384" y="2258"/>
                      <a:pt x="3409" y="2158"/>
                      <a:pt x="3459" y="2083"/>
                    </a:cubicBezTo>
                    <a:cubicBezTo>
                      <a:pt x="3827" y="1078"/>
                      <a:pt x="3116" y="1"/>
                      <a:pt x="2053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4191;p43">
                <a:extLst>
                  <a:ext uri="{FF2B5EF4-FFF2-40B4-BE49-F238E27FC236}">
                    <a16:creationId xmlns:a16="http://schemas.microsoft.com/office/drawing/2014/main" id="{003047C0-D535-40B3-CD62-9DD7C50DA83B}"/>
                  </a:ext>
                </a:extLst>
              </p:cNvPr>
              <p:cNvSpPr/>
              <p:nvPr/>
            </p:nvSpPr>
            <p:spPr>
              <a:xfrm>
                <a:off x="5282125" y="1824900"/>
                <a:ext cx="102150" cy="35425"/>
              </a:xfrm>
              <a:custGeom>
                <a:avLst/>
                <a:gdLst/>
                <a:ahLst/>
                <a:cxnLst/>
                <a:rect l="l" t="t" r="r" b="b"/>
                <a:pathLst>
                  <a:path w="4086" h="1417" extrusionOk="0">
                    <a:moveTo>
                      <a:pt x="2030" y="1"/>
                    </a:moveTo>
                    <a:cubicBezTo>
                      <a:pt x="1579" y="1"/>
                      <a:pt x="1153" y="1"/>
                      <a:pt x="702" y="26"/>
                    </a:cubicBezTo>
                    <a:cubicBezTo>
                      <a:pt x="175" y="51"/>
                      <a:pt x="0" y="853"/>
                      <a:pt x="576" y="1003"/>
                    </a:cubicBezTo>
                    <a:cubicBezTo>
                      <a:pt x="1003" y="1129"/>
                      <a:pt x="1429" y="1204"/>
                      <a:pt x="1855" y="1279"/>
                    </a:cubicBezTo>
                    <a:cubicBezTo>
                      <a:pt x="2212" y="1321"/>
                      <a:pt x="2587" y="1416"/>
                      <a:pt x="2950" y="1416"/>
                    </a:cubicBezTo>
                    <a:cubicBezTo>
                      <a:pt x="3020" y="1416"/>
                      <a:pt x="3089" y="1413"/>
                      <a:pt x="3158" y="1404"/>
                    </a:cubicBezTo>
                    <a:cubicBezTo>
                      <a:pt x="3860" y="1354"/>
                      <a:pt x="4085" y="327"/>
                      <a:pt x="3333" y="101"/>
                    </a:cubicBezTo>
                    <a:cubicBezTo>
                      <a:pt x="2907" y="1"/>
                      <a:pt x="2456" y="26"/>
                      <a:pt x="2030" y="1"/>
                    </a:cubicBezTo>
                    <a:close/>
                  </a:path>
                </a:pathLst>
              </a:custGeom>
              <a:solidFill>
                <a:srgbClr val="EEA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4192;p43">
                <a:extLst>
                  <a:ext uri="{FF2B5EF4-FFF2-40B4-BE49-F238E27FC236}">
                    <a16:creationId xmlns:a16="http://schemas.microsoft.com/office/drawing/2014/main" id="{EE607B22-730A-B4B0-D685-E0904532E935}"/>
                  </a:ext>
                </a:extLst>
              </p:cNvPr>
              <p:cNvSpPr/>
              <p:nvPr/>
            </p:nvSpPr>
            <p:spPr>
              <a:xfrm rot="-4500710">
                <a:off x="5463449" y="1735467"/>
                <a:ext cx="214601" cy="214601"/>
              </a:xfrm>
              <a:prstGeom prst="chord">
                <a:avLst>
                  <a:gd name="adj1" fmla="val 2700000"/>
                  <a:gd name="adj2" fmla="val 1620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D0BDB436-77E9-17FA-7BD6-3D481CD7E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056" y="80994"/>
            <a:ext cx="5027859" cy="4645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2644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التوزيعات الاحتمالية 2-10</Template>
  <TotalTime>4010</TotalTime>
  <Words>23</Words>
  <Application>Microsoft Office PowerPoint</Application>
  <PresentationFormat>Widescreen</PresentationFormat>
  <Paragraphs>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Amasis MT Pro Black</vt:lpstr>
      <vt:lpstr>Arial</vt:lpstr>
      <vt:lpstr>Calibri</vt:lpstr>
      <vt:lpstr>Calibri Light</vt:lpstr>
      <vt:lpstr>Trebuchet MS</vt:lpstr>
      <vt:lpstr>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nadia Alshamsi</cp:lastModifiedBy>
  <cp:revision>155</cp:revision>
  <dcterms:created xsi:type="dcterms:W3CDTF">2020-04-10T18:30:27Z</dcterms:created>
  <dcterms:modified xsi:type="dcterms:W3CDTF">2025-04-23T05:33:35Z</dcterms:modified>
</cp:coreProperties>
</file>