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>
        <p:scale>
          <a:sx n="72" d="100"/>
          <a:sy n="72" d="100"/>
        </p:scale>
        <p:origin x="-388" y="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04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3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59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44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3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6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0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9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42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34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1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38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67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12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43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81FB4C0-A274-4D08-9DDD-8C3EEF67094E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36A065-9A76-4441-AA2E-38CDEA9EF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4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06" y="750013"/>
            <a:ext cx="10520737" cy="533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4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29" y="965771"/>
            <a:ext cx="10438544" cy="484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7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7738712" y="5478441"/>
            <a:ext cx="3568750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لما  أمكن الاقتداء به. </a:t>
            </a:r>
          </a:p>
        </p:txBody>
      </p:sp>
    </p:spTree>
    <p:extLst>
      <p:ext uri="{BB962C8B-B14F-4D97-AF65-F5344CB8AC3E}">
        <p14:creationId xmlns:p14="http://schemas.microsoft.com/office/powerpoint/2010/main" val="273041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9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0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 rot="21429739">
            <a:off x="298383" y="3126793"/>
            <a:ext cx="3260742" cy="1940957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من صدق الله تعالى صدقه الله تعالى.</a:t>
            </a:r>
          </a:p>
        </p:txBody>
      </p:sp>
    </p:spTree>
    <p:extLst>
      <p:ext uri="{BB962C8B-B14F-4D97-AF65-F5344CB8AC3E}">
        <p14:creationId xmlns:p14="http://schemas.microsoft.com/office/powerpoint/2010/main" val="318734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1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59489"/>
          </a:xfrm>
          <a:prstGeom prst="rect">
            <a:avLst/>
          </a:prstGeom>
        </p:spPr>
      </p:pic>
      <p:pic>
        <p:nvPicPr>
          <p:cNvPr id="3" name="صورة 2" descr="9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3037"/>
            <a:ext cx="12192000" cy="1604963"/>
          </a:xfrm>
          <a:prstGeom prst="rect">
            <a:avLst/>
          </a:prstGeom>
        </p:spPr>
      </p:pic>
      <p:sp>
        <p:nvSpPr>
          <p:cNvPr id="4" name="Rounded Rectangle 5"/>
          <p:cNvSpPr/>
          <p:nvPr/>
        </p:nvSpPr>
        <p:spPr>
          <a:xfrm>
            <a:off x="5053264" y="1553885"/>
            <a:ext cx="2971984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اختيار الأيسر.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4504622" y="2649759"/>
            <a:ext cx="3828633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 عدم الانتقام للنفس.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47136" y="4203644"/>
            <a:ext cx="5022165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الإكثار من العبادة شكراً لله.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2470729" y="5701200"/>
            <a:ext cx="3087489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الإحسان للأهل .</a:t>
            </a:r>
          </a:p>
        </p:txBody>
      </p:sp>
    </p:spTree>
    <p:extLst>
      <p:ext uri="{BB962C8B-B14F-4D97-AF65-F5344CB8AC3E}">
        <p14:creationId xmlns:p14="http://schemas.microsoft.com/office/powerpoint/2010/main" val="376677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4008429" y="1397330"/>
            <a:ext cx="6918342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 - على الفرد : التربية وتعديل السلوك .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1265229" y="2234727"/>
            <a:ext cx="9661542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- على المجتمع :  توحيد رؤية أبنائه في مواجهة الأزمات . 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7401827" y="4483799"/>
            <a:ext cx="3222241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الصلاح والتقوى 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01826" y="5250627"/>
            <a:ext cx="3295541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>
                <a:solidFill>
                  <a:srgbClr val="FF0000"/>
                </a:solidFill>
                <a:cs typeface="PT Bold Dusky" panose="02010400000000000000" pitchFamily="2" charset="-78"/>
              </a:rPr>
              <a:t>التخطيط الجيد .</a:t>
            </a:r>
            <a:endParaRPr lang="ar-AE" altLang="ar-AE" sz="3600" b="1" dirty="0">
              <a:solidFill>
                <a:srgbClr val="FF0000"/>
              </a:solidFill>
              <a:cs typeface="PT Bold Dusky" panose="02010400000000000000" pitchFamily="2" charset="-78"/>
            </a:endParaRPr>
          </a:p>
        </p:txBody>
      </p:sp>
      <p:sp>
        <p:nvSpPr>
          <p:cNvPr id="7" name="Rounded Rectangle 5"/>
          <p:cNvSpPr/>
          <p:nvPr/>
        </p:nvSpPr>
        <p:spPr>
          <a:xfrm>
            <a:off x="6805061" y="6054313"/>
            <a:ext cx="3892306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موافقة القول العمل . </a:t>
            </a:r>
          </a:p>
        </p:txBody>
      </p:sp>
    </p:spTree>
    <p:extLst>
      <p:ext uri="{BB962C8B-B14F-4D97-AF65-F5344CB8AC3E}">
        <p14:creationId xmlns:p14="http://schemas.microsoft.com/office/powerpoint/2010/main" val="204197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5781820"/>
          </a:xfrm>
          <a:prstGeom prst="rect">
            <a:avLst/>
          </a:prstGeom>
        </p:spPr>
      </p:pic>
      <p:pic>
        <p:nvPicPr>
          <p:cNvPr id="3" name="صورة 2" descr="12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1821"/>
            <a:ext cx="12192000" cy="107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29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5034011" y="2444586"/>
            <a:ext cx="5821062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انتصار المسلمين دون قتال يذكر .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5034011" y="3322383"/>
            <a:ext cx="5821063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انهزام الأحزاب وردهم بغيظهم .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2184935" y="4284910"/>
            <a:ext cx="8670138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أذل الله يهود بني قريظة وأورث المسلمين أرضهم 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7621" y="5265114"/>
            <a:ext cx="6427452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كانت تمهيداً لفتح خيبر وفتح مكة .</a:t>
            </a:r>
          </a:p>
        </p:txBody>
      </p:sp>
    </p:spTree>
    <p:extLst>
      <p:ext uri="{BB962C8B-B14F-4D97-AF65-F5344CB8AC3E}">
        <p14:creationId xmlns:p14="http://schemas.microsoft.com/office/powerpoint/2010/main" val="78873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1761422" y="1387704"/>
            <a:ext cx="9574915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يسود السلم ، وتتوقف الحروب ، وتحفظ الأرواح والأموال . 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2088681" y="2186601"/>
            <a:ext cx="9247655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بناء الثقة بين الشعوب والدول ، وفتح المجال للتعاون .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4783756" y="2985498"/>
            <a:ext cx="6552580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دفع عجلة التنمية في كل دول العالم 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19537" y="5210512"/>
            <a:ext cx="5320548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الاستفادة من الأعمال الجيدة . 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8142973" y="5976498"/>
            <a:ext cx="3097112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تصحيح الأخطاء .</a:t>
            </a:r>
          </a:p>
        </p:txBody>
      </p:sp>
    </p:spTree>
    <p:extLst>
      <p:ext uri="{BB962C8B-B14F-4D97-AF65-F5344CB8AC3E}">
        <p14:creationId xmlns:p14="http://schemas.microsoft.com/office/powerpoint/2010/main" val="48082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5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2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1405288" y="2696679"/>
            <a:ext cx="10094679" cy="1328023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- يزداد إقبال الناس على الصادق فيربح .  </a:t>
            </a:r>
          </a:p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- يحشر التاجر الصادق يوم القيامة مع النبيين والشهداء. 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3234088" y="5247436"/>
            <a:ext cx="8265879" cy="1328023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- تقوى العلاقات لأن ثقتهم ببعضهم تزداد . </a:t>
            </a:r>
          </a:p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- تصان الحقوق ، ويزدهر المجتمع . </a:t>
            </a:r>
          </a:p>
        </p:txBody>
      </p:sp>
    </p:spTree>
    <p:extLst>
      <p:ext uri="{BB962C8B-B14F-4D97-AF65-F5344CB8AC3E}">
        <p14:creationId xmlns:p14="http://schemas.microsoft.com/office/powerpoint/2010/main" val="19985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2186414" y="1657212"/>
            <a:ext cx="8918917" cy="1328023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- ( من المؤمنين رجال صدقوا ما عاهدوا الله عليه ) . </a:t>
            </a:r>
          </a:p>
          <a:p>
            <a:pPr algn="r" rtl="1">
              <a:buFont typeface="+mj-lt"/>
              <a:buNone/>
            </a:pPr>
            <a:r>
              <a:rPr lang="ar-AE" alt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- ( وما زادهم إلا إيماناً وتسليماً ) 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61" y="5479613"/>
            <a:ext cx="7669433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3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8" y="741145"/>
            <a:ext cx="10433785" cy="531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1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967337" y="1386619"/>
            <a:ext cx="6031340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المثل الأعلى الذي يتبعه الناس في حياتهم العملية. 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6209405" y="1945038"/>
            <a:ext cx="1103204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الأقوال.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3983007" y="2460199"/>
            <a:ext cx="1160954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الأفعال 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7772" y="2970977"/>
            <a:ext cx="1257207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السلوك .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4880009" y="3503600"/>
            <a:ext cx="3960303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انتصار المسلمين دون قتال يذكر .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4957012" y="4041929"/>
            <a:ext cx="3883300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انهزام الأحزاب وردهم بغيظهم.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3819626" y="4604267"/>
            <a:ext cx="5020686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أذل الله يهود بني قريظة لنقضهم العهد .</a:t>
            </a:r>
          </a:p>
        </p:txBody>
      </p:sp>
      <p:sp>
        <p:nvSpPr>
          <p:cNvPr id="10" name="Rounded Rectangle 5"/>
          <p:cNvSpPr/>
          <p:nvPr/>
        </p:nvSpPr>
        <p:spPr>
          <a:xfrm>
            <a:off x="452388" y="5148303"/>
            <a:ext cx="5877334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الإيمان وإخلاص العبادة لله وطاعته والوفاء بعهده.</a:t>
            </a:r>
          </a:p>
        </p:txBody>
      </p:sp>
      <p:sp>
        <p:nvSpPr>
          <p:cNvPr id="11" name="Rounded Rectangle 5"/>
          <p:cNvSpPr/>
          <p:nvPr/>
        </p:nvSpPr>
        <p:spPr>
          <a:xfrm>
            <a:off x="510139" y="5727427"/>
            <a:ext cx="5819583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الحرص على ما ينفع من الخير ، والبعد عن الشر .</a:t>
            </a:r>
          </a:p>
        </p:txBody>
      </p:sp>
      <p:sp>
        <p:nvSpPr>
          <p:cNvPr id="12" name="Rounded Rectangle 5"/>
          <p:cNvSpPr/>
          <p:nvPr/>
        </p:nvSpPr>
        <p:spPr>
          <a:xfrm>
            <a:off x="596767" y="6306551"/>
            <a:ext cx="5732955" cy="510778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بالتعامل الذي تحكمه الأخلاق( الأمانة والوفاء و.. ) </a:t>
            </a:r>
          </a:p>
        </p:txBody>
      </p:sp>
    </p:spTree>
    <p:extLst>
      <p:ext uri="{BB962C8B-B14F-4D97-AF65-F5344CB8AC3E}">
        <p14:creationId xmlns:p14="http://schemas.microsoft.com/office/powerpoint/2010/main" val="203349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4" y="741145"/>
            <a:ext cx="10472286" cy="53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8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211757" y="1214449"/>
            <a:ext cx="11713944" cy="1328023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ولما شاهد المؤمنون الأحزاب الذين تحزبوا حول (المدينة) وأحاطوا بها, تذكروا أن موعد النصر قد قرب, فقالوا: هذا ما وعدنا الله ورسوله, من الابتلاء والمحنة والنصر, فأنجز الله وعده, وصدق رسوله فيما بشر به, وما زادهم النظر إلى الأحزاب إلا إيمانا بالله وتسليما لقضائه وانقيادا لأمره.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914399" y="3746783"/>
            <a:ext cx="10857297" cy="578882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عباد الله المؤمنين ، المصدقين بموعود اللّه لهم، جعل العاقبة لهم في الدنيا والآخرة.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1982804" y="4620155"/>
            <a:ext cx="6368222" cy="578882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أكثر من ذكر الله خوفا من عقابه، ورجاء لثوابه.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399" y="5940867"/>
            <a:ext cx="9788892" cy="578882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ويعذب الله المنافقين إن شاء فلا يتوب عليهم أو يتوب عليهم فلا يعذبهم.</a:t>
            </a:r>
          </a:p>
        </p:txBody>
      </p:sp>
    </p:spTree>
    <p:extLst>
      <p:ext uri="{BB962C8B-B14F-4D97-AF65-F5344CB8AC3E}">
        <p14:creationId xmlns:p14="http://schemas.microsoft.com/office/powerpoint/2010/main" val="18495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330468" y="1295563"/>
            <a:ext cx="11531064" cy="1328023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لأنه</a:t>
            </a: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  <a:sym typeface="AGA Arabesque" panose="05010101010101010101" pitchFamily="2" charset="2"/>
              </a:rPr>
              <a:t> ال</a:t>
            </a: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قدوةً الكاملةً  </a:t>
            </a: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  <a:sym typeface="AGA Arabesque" panose="05010101010101010101" pitchFamily="2" charset="2"/>
              </a:rPr>
              <a:t> </a:t>
            </a:r>
            <a:r>
              <a:rPr lang="ar-AE" alt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في جميع جوانب سيرته، عقيدة وعبادة وخُلقًا وسلوكًا ،  فكانت سيرته مثاليةً للتطبيق على أرض الواقع، ومؤثرةً في النفوس، فقد اجتمعت فيها صفات الكمال وقوّة التأثير واقترن فيها القول بالعمل. 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2954956" y="4198282"/>
            <a:ext cx="8476155" cy="1532334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1- </a:t>
            </a:r>
            <a:r>
              <a:rPr lang="ar-AE" altLang="ar-AE" sz="2800" b="1" dirty="0" err="1">
                <a:solidFill>
                  <a:srgbClr val="FF0000"/>
                </a:solidFill>
                <a:cs typeface="PT Bold Dusky" panose="02010400000000000000" pitchFamily="2" charset="-78"/>
              </a:rPr>
              <a:t>التآسي</a:t>
            </a:r>
            <a:r>
              <a:rPr lang="ar-AE" alt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 : هو التقليد في الخير وفضائل الاعمال قولا وفعلا .</a:t>
            </a:r>
          </a:p>
          <a:p>
            <a:pPr algn="r" rtl="1">
              <a:buFont typeface="+mj-lt"/>
              <a:buNone/>
            </a:pPr>
            <a:r>
              <a:rPr lang="ar-AE" alt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2- الاتباع : هو الانصياع الكامل لأوامر الله ورسوله .</a:t>
            </a:r>
          </a:p>
          <a:p>
            <a:pPr algn="r" rtl="1"/>
            <a:r>
              <a:rPr lang="ar-AE" alt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3 - </a:t>
            </a:r>
            <a:r>
              <a:rPr lang="ar-AE" altLang="ar-AE" sz="2800" b="1" dirty="0" err="1">
                <a:solidFill>
                  <a:srgbClr val="FF0000"/>
                </a:solidFill>
                <a:cs typeface="PT Bold Dusky" panose="02010400000000000000" pitchFamily="2" charset="-78"/>
              </a:rPr>
              <a:t>الطاعه</a:t>
            </a:r>
            <a:r>
              <a:rPr lang="ar-AE" alt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 : هو اتباع أوامر الله تعالى ورسوله.</a:t>
            </a:r>
          </a:p>
        </p:txBody>
      </p:sp>
    </p:spTree>
    <p:extLst>
      <p:ext uri="{BB962C8B-B14F-4D97-AF65-F5344CB8AC3E}">
        <p14:creationId xmlns:p14="http://schemas.microsoft.com/office/powerpoint/2010/main" val="256934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6" y="798899"/>
            <a:ext cx="10619875" cy="5178390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0" y="0"/>
            <a:ext cx="3345890" cy="919401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4800" b="1" dirty="0">
                <a:solidFill>
                  <a:srgbClr val="FF0000"/>
                </a:solidFill>
                <a:cs typeface="PT Bold Dusky" panose="02010400000000000000" pitchFamily="2" charset="-78"/>
              </a:rPr>
              <a:t>نشاط فردي</a:t>
            </a:r>
          </a:p>
        </p:txBody>
      </p:sp>
    </p:spTree>
    <p:extLst>
      <p:ext uri="{BB962C8B-B14F-4D97-AF65-F5344CB8AC3E}">
        <p14:creationId xmlns:p14="http://schemas.microsoft.com/office/powerpoint/2010/main" val="347014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0" y="0"/>
            <a:ext cx="3345890" cy="919401"/>
          </a:xfrm>
          <a:prstGeom prst="round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>
              <a:buFont typeface="+mj-lt"/>
              <a:buNone/>
            </a:pPr>
            <a:r>
              <a:rPr lang="ar-AE" altLang="ar-AE" sz="4800" b="1" dirty="0">
                <a:solidFill>
                  <a:srgbClr val="FF0000"/>
                </a:solidFill>
                <a:cs typeface="PT Bold Dusky" panose="02010400000000000000" pitchFamily="2" charset="-78"/>
              </a:rPr>
              <a:t>نشاط فردي</a:t>
            </a:r>
          </a:p>
        </p:txBody>
      </p:sp>
    </p:spTree>
    <p:extLst>
      <p:ext uri="{BB962C8B-B14F-4D97-AF65-F5344CB8AC3E}">
        <p14:creationId xmlns:p14="http://schemas.microsoft.com/office/powerpoint/2010/main" val="122724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عضوي">
  <a:themeElements>
    <a:clrScheme name="عضوي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عضوي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عضوي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134</TotalTime>
  <Words>415</Words>
  <Application>Microsoft Office PowerPoint</Application>
  <PresentationFormat>Widescreen</PresentationFormat>
  <Paragraphs>46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عضوي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Waleed</dc:creator>
  <cp:lastModifiedBy>asifhammoud1978@gmail.com</cp:lastModifiedBy>
  <cp:revision>17</cp:revision>
  <dcterms:created xsi:type="dcterms:W3CDTF">2016-12-21T18:47:27Z</dcterms:created>
  <dcterms:modified xsi:type="dcterms:W3CDTF">2024-09-11T03:37:33Z</dcterms:modified>
</cp:coreProperties>
</file>