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9" r:id="rId4"/>
    <p:sldId id="323" r:id="rId5"/>
    <p:sldId id="333" r:id="rId6"/>
    <p:sldId id="334" r:id="rId7"/>
    <p:sldId id="349" r:id="rId8"/>
    <p:sldId id="335" r:id="rId9"/>
    <p:sldId id="336" r:id="rId10"/>
    <p:sldId id="337" r:id="rId11"/>
    <p:sldId id="338" r:id="rId12"/>
    <p:sldId id="339" r:id="rId13"/>
    <p:sldId id="350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52" r:id="rId24"/>
    <p:sldId id="329" r:id="rId25"/>
    <p:sldId id="32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2D003A-0263-415F-B042-D1EA57C6A5FB}" v="21" dt="2025-04-20T11:08:44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a Alshamsi" userId="5e2f3f2a6d11f724" providerId="LiveId" clId="{7E2D003A-0263-415F-B042-D1EA57C6A5FB}"/>
    <pc:docChg chg="undo custSel addSld delSld modSld">
      <pc:chgData name="nadia Alshamsi" userId="5e2f3f2a6d11f724" providerId="LiveId" clId="{7E2D003A-0263-415F-B042-D1EA57C6A5FB}" dt="2025-04-20T11:09:01.394" v="147" actId="1440"/>
      <pc:docMkLst>
        <pc:docMk/>
      </pc:docMkLst>
      <pc:sldChg chg="modSp">
        <pc:chgData name="nadia Alshamsi" userId="5e2f3f2a6d11f724" providerId="LiveId" clId="{7E2D003A-0263-415F-B042-D1EA57C6A5FB}" dt="2025-04-17T10:58:14.267" v="52" actId="20577"/>
        <pc:sldMkLst>
          <pc:docMk/>
          <pc:sldMk cId="3916994384" sldId="259"/>
        </pc:sldMkLst>
        <pc:spChg chg="mod">
          <ac:chgData name="nadia Alshamsi" userId="5e2f3f2a6d11f724" providerId="LiveId" clId="{7E2D003A-0263-415F-B042-D1EA57C6A5FB}" dt="2025-04-17T10:58:14.267" v="52" actId="20577"/>
          <ac:spMkLst>
            <pc:docMk/>
            <pc:sldMk cId="3916994384" sldId="259"/>
            <ac:spMk id="7" creationId="{00000000-0000-0000-0000-000000000000}"/>
          </ac:spMkLst>
        </pc:spChg>
      </pc:sldChg>
      <pc:sldChg chg="delSp modSp mod modAnim">
        <pc:chgData name="nadia Alshamsi" userId="5e2f3f2a6d11f724" providerId="LiveId" clId="{7E2D003A-0263-415F-B042-D1EA57C6A5FB}" dt="2025-04-20T11:09:01.394" v="147" actId="1440"/>
        <pc:sldMkLst>
          <pc:docMk/>
          <pc:sldMk cId="1797611700" sldId="325"/>
        </pc:sldMkLst>
        <pc:picChg chg="mod">
          <ac:chgData name="nadia Alshamsi" userId="5e2f3f2a6d11f724" providerId="LiveId" clId="{7E2D003A-0263-415F-B042-D1EA57C6A5FB}" dt="2025-04-20T11:09:01.394" v="147" actId="1440"/>
          <ac:picMkLst>
            <pc:docMk/>
            <pc:sldMk cId="1797611700" sldId="325"/>
            <ac:picMk id="3" creationId="{0E1154D6-87E0-B983-3881-B1CD91B55516}"/>
          </ac:picMkLst>
        </pc:picChg>
      </pc:sldChg>
      <pc:sldChg chg="addSp delSp modSp mod">
        <pc:chgData name="nadia Alshamsi" userId="5e2f3f2a6d11f724" providerId="LiveId" clId="{7E2D003A-0263-415F-B042-D1EA57C6A5FB}" dt="2025-04-14T08:50:33.721" v="48" actId="1440"/>
        <pc:sldMkLst>
          <pc:docMk/>
          <pc:sldMk cId="2052644892" sldId="329"/>
        </pc:sldMkLst>
        <pc:picChg chg="add mod">
          <ac:chgData name="nadia Alshamsi" userId="5e2f3f2a6d11f724" providerId="LiveId" clId="{7E2D003A-0263-415F-B042-D1EA57C6A5FB}" dt="2025-04-14T08:50:33.721" v="48" actId="1440"/>
          <ac:picMkLst>
            <pc:docMk/>
            <pc:sldMk cId="2052644892" sldId="329"/>
            <ac:picMk id="3" creationId="{E90F3901-2950-D98C-5947-DE544FCDC5A0}"/>
          </ac:picMkLst>
        </pc:picChg>
      </pc:sldChg>
      <pc:sldChg chg="addSp delSp mod delAnim">
        <pc:chgData name="nadia Alshamsi" userId="5e2f3f2a6d11f724" providerId="LiveId" clId="{7E2D003A-0263-415F-B042-D1EA57C6A5FB}" dt="2025-04-14T08:40:43.145" v="43"/>
        <pc:sldMkLst>
          <pc:docMk/>
          <pc:sldMk cId="2204865045" sldId="333"/>
        </pc:sldMkLst>
        <pc:inkChg chg="add">
          <ac:chgData name="nadia Alshamsi" userId="5e2f3f2a6d11f724" providerId="LiveId" clId="{7E2D003A-0263-415F-B042-D1EA57C6A5FB}" dt="2025-04-14T08:40:30.319" v="42"/>
          <ac:inkMkLst>
            <pc:docMk/>
            <pc:sldMk cId="2204865045" sldId="333"/>
            <ac:inkMk id="2" creationId="{9EAA54B4-2612-3E14-C46B-81E9EBBA535C}"/>
          </ac:inkMkLst>
        </pc:inkChg>
        <pc:inkChg chg="add">
          <ac:chgData name="nadia Alshamsi" userId="5e2f3f2a6d11f724" providerId="LiveId" clId="{7E2D003A-0263-415F-B042-D1EA57C6A5FB}" dt="2025-04-14T08:40:43.145" v="43"/>
          <ac:inkMkLst>
            <pc:docMk/>
            <pc:sldMk cId="2204865045" sldId="333"/>
            <ac:inkMk id="6" creationId="{E893CE2F-7838-0AD4-F235-AA4531B76108}"/>
          </ac:inkMkLst>
        </pc:inkChg>
      </pc:sldChg>
      <pc:sldChg chg="delSp mod">
        <pc:chgData name="nadia Alshamsi" userId="5e2f3f2a6d11f724" providerId="LiveId" clId="{7E2D003A-0263-415F-B042-D1EA57C6A5FB}" dt="2025-04-14T08:33:31.071" v="0" actId="478"/>
        <pc:sldMkLst>
          <pc:docMk/>
          <pc:sldMk cId="4188705159" sldId="334"/>
        </pc:sldMkLst>
      </pc:sldChg>
      <pc:sldChg chg="delSp mod">
        <pc:chgData name="nadia Alshamsi" userId="5e2f3f2a6d11f724" providerId="LiveId" clId="{7E2D003A-0263-415F-B042-D1EA57C6A5FB}" dt="2025-04-14T08:33:42.019" v="2" actId="478"/>
        <pc:sldMkLst>
          <pc:docMk/>
          <pc:sldMk cId="3901472246" sldId="335"/>
        </pc:sldMkLst>
      </pc:sldChg>
      <pc:sldChg chg="delSp mod">
        <pc:chgData name="nadia Alshamsi" userId="5e2f3f2a6d11f724" providerId="LiveId" clId="{7E2D003A-0263-415F-B042-D1EA57C6A5FB}" dt="2025-04-14T08:33:47.592" v="3" actId="478"/>
        <pc:sldMkLst>
          <pc:docMk/>
          <pc:sldMk cId="2221104238" sldId="336"/>
        </pc:sldMkLst>
      </pc:sldChg>
      <pc:sldChg chg="delSp modSp mod">
        <pc:chgData name="nadia Alshamsi" userId="5e2f3f2a6d11f724" providerId="LiveId" clId="{7E2D003A-0263-415F-B042-D1EA57C6A5FB}" dt="2025-04-14T08:33:59.008" v="6" actId="478"/>
        <pc:sldMkLst>
          <pc:docMk/>
          <pc:sldMk cId="417247765" sldId="337"/>
        </pc:sldMkLst>
      </pc:sldChg>
      <pc:sldChg chg="delSp mod">
        <pc:chgData name="nadia Alshamsi" userId="5e2f3f2a6d11f724" providerId="LiveId" clId="{7E2D003A-0263-415F-B042-D1EA57C6A5FB}" dt="2025-04-14T08:34:04.549" v="7" actId="478"/>
        <pc:sldMkLst>
          <pc:docMk/>
          <pc:sldMk cId="3980994098" sldId="338"/>
        </pc:sldMkLst>
      </pc:sldChg>
      <pc:sldChg chg="delSp mod">
        <pc:chgData name="nadia Alshamsi" userId="5e2f3f2a6d11f724" providerId="LiveId" clId="{7E2D003A-0263-415F-B042-D1EA57C6A5FB}" dt="2025-04-14T08:34:13.276" v="8" actId="478"/>
        <pc:sldMkLst>
          <pc:docMk/>
          <pc:sldMk cId="848737566" sldId="339"/>
        </pc:sldMkLst>
      </pc:sldChg>
      <pc:sldChg chg="delSp mod">
        <pc:chgData name="nadia Alshamsi" userId="5e2f3f2a6d11f724" providerId="LiveId" clId="{7E2D003A-0263-415F-B042-D1EA57C6A5FB}" dt="2025-04-14T08:34:23.476" v="10" actId="478"/>
        <pc:sldMkLst>
          <pc:docMk/>
          <pc:sldMk cId="2242384328" sldId="340"/>
        </pc:sldMkLst>
      </pc:sldChg>
      <pc:sldChg chg="addSp delSp modSp mod">
        <pc:chgData name="nadia Alshamsi" userId="5e2f3f2a6d11f724" providerId="LiveId" clId="{7E2D003A-0263-415F-B042-D1EA57C6A5FB}" dt="2025-04-20T11:00:33.048" v="73" actId="478"/>
        <pc:sldMkLst>
          <pc:docMk/>
          <pc:sldMk cId="157955215" sldId="341"/>
        </pc:sldMkLst>
        <pc:picChg chg="add del mod">
          <ac:chgData name="nadia Alshamsi" userId="5e2f3f2a6d11f724" providerId="LiveId" clId="{7E2D003A-0263-415F-B042-D1EA57C6A5FB}" dt="2025-04-20T11:00:33.048" v="73" actId="478"/>
          <ac:picMkLst>
            <pc:docMk/>
            <pc:sldMk cId="157955215" sldId="341"/>
            <ac:picMk id="3" creationId="{9A3F417D-AA7B-0295-EDCA-A24EBBFAE9A3}"/>
          </ac:picMkLst>
        </pc:picChg>
        <pc:picChg chg="add del mod">
          <ac:chgData name="nadia Alshamsi" userId="5e2f3f2a6d11f724" providerId="LiveId" clId="{7E2D003A-0263-415F-B042-D1EA57C6A5FB}" dt="2025-04-20T11:00:30.227" v="71" actId="478"/>
          <ac:picMkLst>
            <pc:docMk/>
            <pc:sldMk cId="157955215" sldId="341"/>
            <ac:picMk id="5" creationId="{D3979C34-E2FD-F1DE-144C-FDEBC95471B3}"/>
          </ac:picMkLst>
        </pc:picChg>
        <pc:picChg chg="add del mod">
          <ac:chgData name="nadia Alshamsi" userId="5e2f3f2a6d11f724" providerId="LiveId" clId="{7E2D003A-0263-415F-B042-D1EA57C6A5FB}" dt="2025-04-20T11:00:31.621" v="72" actId="478"/>
          <ac:picMkLst>
            <pc:docMk/>
            <pc:sldMk cId="157955215" sldId="341"/>
            <ac:picMk id="7" creationId="{3ECD1EDB-1A85-FD57-8441-BEBD7A4B3685}"/>
          </ac:picMkLst>
        </pc:picChg>
      </pc:sldChg>
      <pc:sldChg chg="delSp mod">
        <pc:chgData name="nadia Alshamsi" userId="5e2f3f2a6d11f724" providerId="LiveId" clId="{7E2D003A-0263-415F-B042-D1EA57C6A5FB}" dt="2025-04-14T08:34:39.516" v="12" actId="478"/>
        <pc:sldMkLst>
          <pc:docMk/>
          <pc:sldMk cId="1003774340" sldId="342"/>
        </pc:sldMkLst>
      </pc:sldChg>
      <pc:sldChg chg="delSp modSp mod">
        <pc:chgData name="nadia Alshamsi" userId="5e2f3f2a6d11f724" providerId="LiveId" clId="{7E2D003A-0263-415F-B042-D1EA57C6A5FB}" dt="2025-04-14T08:34:49.196" v="15" actId="478"/>
        <pc:sldMkLst>
          <pc:docMk/>
          <pc:sldMk cId="8261578" sldId="343"/>
        </pc:sldMkLst>
      </pc:sldChg>
      <pc:sldChg chg="delSp mod">
        <pc:chgData name="nadia Alshamsi" userId="5e2f3f2a6d11f724" providerId="LiveId" clId="{7E2D003A-0263-415F-B042-D1EA57C6A5FB}" dt="2025-04-14T08:34:53.210" v="16" actId="478"/>
        <pc:sldMkLst>
          <pc:docMk/>
          <pc:sldMk cId="1619633266" sldId="344"/>
        </pc:sldMkLst>
      </pc:sldChg>
      <pc:sldChg chg="delSp mod">
        <pc:chgData name="nadia Alshamsi" userId="5e2f3f2a6d11f724" providerId="LiveId" clId="{7E2D003A-0263-415F-B042-D1EA57C6A5FB}" dt="2025-04-14T08:34:57.538" v="17" actId="478"/>
        <pc:sldMkLst>
          <pc:docMk/>
          <pc:sldMk cId="578447464" sldId="345"/>
        </pc:sldMkLst>
      </pc:sldChg>
      <pc:sldChg chg="delSp mod">
        <pc:chgData name="nadia Alshamsi" userId="5e2f3f2a6d11f724" providerId="LiveId" clId="{7E2D003A-0263-415F-B042-D1EA57C6A5FB}" dt="2025-04-14T08:35:01.394" v="18" actId="478"/>
        <pc:sldMkLst>
          <pc:docMk/>
          <pc:sldMk cId="1837691575" sldId="346"/>
        </pc:sldMkLst>
      </pc:sldChg>
      <pc:sldChg chg="delSp mod">
        <pc:chgData name="nadia Alshamsi" userId="5e2f3f2a6d11f724" providerId="LiveId" clId="{7E2D003A-0263-415F-B042-D1EA57C6A5FB}" dt="2025-04-14T08:35:05.435" v="19" actId="478"/>
        <pc:sldMkLst>
          <pc:docMk/>
          <pc:sldMk cId="1289271637" sldId="347"/>
        </pc:sldMkLst>
      </pc:sldChg>
      <pc:sldChg chg="addSp delSp modSp mod delAnim modAnim">
        <pc:chgData name="nadia Alshamsi" userId="5e2f3f2a6d11f724" providerId="LiveId" clId="{7E2D003A-0263-415F-B042-D1EA57C6A5FB}" dt="2025-04-20T11:08:26.867" v="142"/>
        <pc:sldMkLst>
          <pc:docMk/>
          <pc:sldMk cId="2499206991" sldId="348"/>
        </pc:sldMkLst>
        <pc:spChg chg="add del mod">
          <ac:chgData name="nadia Alshamsi" userId="5e2f3f2a6d11f724" providerId="LiveId" clId="{7E2D003A-0263-415F-B042-D1EA57C6A5FB}" dt="2025-04-20T11:03:53.122" v="112" actId="1076"/>
          <ac:spMkLst>
            <pc:docMk/>
            <pc:sldMk cId="2499206991" sldId="348"/>
            <ac:spMk id="9" creationId="{44E4DCC1-D153-4B7F-860B-77D11C66A55E}"/>
          </ac:spMkLst>
        </pc:spChg>
        <pc:picChg chg="add del mod">
          <ac:chgData name="nadia Alshamsi" userId="5e2f3f2a6d11f724" providerId="LiveId" clId="{7E2D003A-0263-415F-B042-D1EA57C6A5FB}" dt="2025-04-20T11:01:57.313" v="90" actId="478"/>
          <ac:picMkLst>
            <pc:docMk/>
            <pc:sldMk cId="2499206991" sldId="348"/>
            <ac:picMk id="11" creationId="{4CC38085-3D84-ABE3-CF20-C0C9F8F325D7}"/>
          </ac:picMkLst>
        </pc:picChg>
        <pc:picChg chg="add del mod">
          <ac:chgData name="nadia Alshamsi" userId="5e2f3f2a6d11f724" providerId="LiveId" clId="{7E2D003A-0263-415F-B042-D1EA57C6A5FB}" dt="2025-04-20T11:01:58.734" v="91" actId="478"/>
          <ac:picMkLst>
            <pc:docMk/>
            <pc:sldMk cId="2499206991" sldId="348"/>
            <ac:picMk id="13" creationId="{F944047E-3317-2EEF-935A-A6B070CD51BC}"/>
          </ac:picMkLst>
        </pc:picChg>
        <pc:picChg chg="add mod">
          <ac:chgData name="nadia Alshamsi" userId="5e2f3f2a6d11f724" providerId="LiveId" clId="{7E2D003A-0263-415F-B042-D1EA57C6A5FB}" dt="2025-04-20T11:05:10.937" v="130" actId="1076"/>
          <ac:picMkLst>
            <pc:docMk/>
            <pc:sldMk cId="2499206991" sldId="348"/>
            <ac:picMk id="15" creationId="{554DB58E-5FFF-7947-DBA5-1C0219F335F4}"/>
          </ac:picMkLst>
        </pc:picChg>
        <pc:picChg chg="mod">
          <ac:chgData name="nadia Alshamsi" userId="5e2f3f2a6d11f724" providerId="LiveId" clId="{7E2D003A-0263-415F-B042-D1EA57C6A5FB}" dt="2025-04-20T11:04:05.768" v="114" actId="1440"/>
          <ac:picMkLst>
            <pc:docMk/>
            <pc:sldMk cId="2499206991" sldId="348"/>
            <ac:picMk id="18" creationId="{E3F3BD25-4A42-6789-13FB-56DEAF51BF34}"/>
          </ac:picMkLst>
        </pc:picChg>
        <pc:picChg chg="mod">
          <ac:chgData name="nadia Alshamsi" userId="5e2f3f2a6d11f724" providerId="LiveId" clId="{7E2D003A-0263-415F-B042-D1EA57C6A5FB}" dt="2025-04-20T11:04:22.285" v="117" actId="1076"/>
          <ac:picMkLst>
            <pc:docMk/>
            <pc:sldMk cId="2499206991" sldId="348"/>
            <ac:picMk id="20" creationId="{62BE6998-EF47-5803-2E46-26EE7A02C2B2}"/>
          </ac:picMkLst>
        </pc:picChg>
        <pc:picChg chg="mod">
          <ac:chgData name="nadia Alshamsi" userId="5e2f3f2a6d11f724" providerId="LiveId" clId="{7E2D003A-0263-415F-B042-D1EA57C6A5FB}" dt="2025-04-20T11:04:38.070" v="122" actId="1076"/>
          <ac:picMkLst>
            <pc:docMk/>
            <pc:sldMk cId="2499206991" sldId="348"/>
            <ac:picMk id="21" creationId="{A8FA76F1-2921-1C9A-EBFF-12F753028B42}"/>
          </ac:picMkLst>
        </pc:picChg>
        <pc:picChg chg="mod">
          <ac:chgData name="nadia Alshamsi" userId="5e2f3f2a6d11f724" providerId="LiveId" clId="{7E2D003A-0263-415F-B042-D1EA57C6A5FB}" dt="2025-04-20T11:05:08.157" v="129" actId="1076"/>
          <ac:picMkLst>
            <pc:docMk/>
            <pc:sldMk cId="2499206991" sldId="348"/>
            <ac:picMk id="22" creationId="{21C96B92-4860-FC77-FF48-EC3F9DB2C29A}"/>
          </ac:picMkLst>
        </pc:picChg>
        <pc:inkChg chg="mod">
          <ac:chgData name="nadia Alshamsi" userId="5e2f3f2a6d11f724" providerId="LiveId" clId="{7E2D003A-0263-415F-B042-D1EA57C6A5FB}" dt="2025-04-20T11:04:28.068" v="118" actId="1076"/>
          <ac:inkMkLst>
            <pc:docMk/>
            <pc:sldMk cId="2499206991" sldId="348"/>
            <ac:inkMk id="2" creationId="{D19C65E1-59DE-A11B-F7BE-682E4FF0FB54}"/>
          </ac:inkMkLst>
        </pc:inkChg>
        <pc:inkChg chg="mod">
          <ac:chgData name="nadia Alshamsi" userId="5e2f3f2a6d11f724" providerId="LiveId" clId="{7E2D003A-0263-415F-B042-D1EA57C6A5FB}" dt="2025-04-20T11:04:30.370" v="119" actId="1076"/>
          <ac:inkMkLst>
            <pc:docMk/>
            <pc:sldMk cId="2499206991" sldId="348"/>
            <ac:inkMk id="3" creationId="{EBF58B90-CB38-4218-F206-93FE95B4004E}"/>
          </ac:inkMkLst>
        </pc:inkChg>
        <pc:inkChg chg="mod">
          <ac:chgData name="nadia Alshamsi" userId="5e2f3f2a6d11f724" providerId="LiveId" clId="{7E2D003A-0263-415F-B042-D1EA57C6A5FB}" dt="2025-04-20T11:04:42.467" v="124" actId="1076"/>
          <ac:inkMkLst>
            <pc:docMk/>
            <pc:sldMk cId="2499206991" sldId="348"/>
            <ac:inkMk id="4" creationId="{E4BCAB84-2898-7DE0-FA9B-945FFC023975}"/>
          </ac:inkMkLst>
        </pc:inkChg>
        <pc:inkChg chg="mod">
          <ac:chgData name="nadia Alshamsi" userId="5e2f3f2a6d11f724" providerId="LiveId" clId="{7E2D003A-0263-415F-B042-D1EA57C6A5FB}" dt="2025-04-20T11:04:40.367" v="123" actId="1076"/>
          <ac:inkMkLst>
            <pc:docMk/>
            <pc:sldMk cId="2499206991" sldId="348"/>
            <ac:inkMk id="5" creationId="{53A2F1C2-3AF2-5ADA-1586-7EA32AF384D8}"/>
          </ac:inkMkLst>
        </pc:inkChg>
        <pc:inkChg chg="mod">
          <ac:chgData name="nadia Alshamsi" userId="5e2f3f2a6d11f724" providerId="LiveId" clId="{7E2D003A-0263-415F-B042-D1EA57C6A5FB}" dt="2025-04-20T11:05:25.379" v="135" actId="1076"/>
          <ac:inkMkLst>
            <pc:docMk/>
            <pc:sldMk cId="2499206991" sldId="348"/>
            <ac:inkMk id="6" creationId="{31BE508E-26AA-3F69-FC71-ED22A31F93E9}"/>
          </ac:inkMkLst>
        </pc:inkChg>
        <pc:inkChg chg="del mod">
          <ac:chgData name="nadia Alshamsi" userId="5e2f3f2a6d11f724" providerId="LiveId" clId="{7E2D003A-0263-415F-B042-D1EA57C6A5FB}" dt="2025-04-20T11:07:59.593" v="140" actId="478"/>
          <ac:inkMkLst>
            <pc:docMk/>
            <pc:sldMk cId="2499206991" sldId="348"/>
            <ac:inkMk id="7" creationId="{5B3623A3-2C71-AA8C-5DD6-F669F7B4AE8F}"/>
          </ac:inkMkLst>
        </pc:inkChg>
        <pc:inkChg chg="mod">
          <ac:chgData name="nadia Alshamsi" userId="5e2f3f2a6d11f724" providerId="LiveId" clId="{7E2D003A-0263-415F-B042-D1EA57C6A5FB}" dt="2025-04-20T11:04:16.054" v="116" actId="1076"/>
          <ac:inkMkLst>
            <pc:docMk/>
            <pc:sldMk cId="2499206991" sldId="348"/>
            <ac:inkMk id="10" creationId="{6527B14A-2119-BF3D-E0F8-CB50AD993005}"/>
          </ac:inkMkLst>
        </pc:inkChg>
        <pc:inkChg chg="add">
          <ac:chgData name="nadia Alshamsi" userId="5e2f3f2a6d11f724" providerId="LiveId" clId="{7E2D003A-0263-415F-B042-D1EA57C6A5FB}" dt="2025-04-20T11:06:30.868" v="138"/>
          <ac:inkMkLst>
            <pc:docMk/>
            <pc:sldMk cId="2499206991" sldId="348"/>
            <ac:inkMk id="16" creationId="{F575B189-1EEF-5A13-123D-92FE6D655380}"/>
          </ac:inkMkLst>
        </pc:inkChg>
        <pc:inkChg chg="add">
          <ac:chgData name="nadia Alshamsi" userId="5e2f3f2a6d11f724" providerId="LiveId" clId="{7E2D003A-0263-415F-B042-D1EA57C6A5FB}" dt="2025-04-20T11:07:49.482" v="139"/>
          <ac:inkMkLst>
            <pc:docMk/>
            <pc:sldMk cId="2499206991" sldId="348"/>
            <ac:inkMk id="17" creationId="{81E7B5E3-09FE-DB6D-59F3-49DA117A3610}"/>
          </ac:inkMkLst>
        </pc:inkChg>
      </pc:sldChg>
      <pc:sldChg chg="delSp mod">
        <pc:chgData name="nadia Alshamsi" userId="5e2f3f2a6d11f724" providerId="LiveId" clId="{7E2D003A-0263-415F-B042-D1EA57C6A5FB}" dt="2025-04-14T08:33:37.391" v="1" actId="478"/>
        <pc:sldMkLst>
          <pc:docMk/>
          <pc:sldMk cId="2008777921" sldId="349"/>
        </pc:sldMkLst>
      </pc:sldChg>
      <pc:sldChg chg="delSp mod">
        <pc:chgData name="nadia Alshamsi" userId="5e2f3f2a6d11f724" providerId="LiveId" clId="{7E2D003A-0263-415F-B042-D1EA57C6A5FB}" dt="2025-04-14T08:34:17.481" v="9" actId="478"/>
        <pc:sldMkLst>
          <pc:docMk/>
          <pc:sldMk cId="2773298687" sldId="350"/>
        </pc:sldMkLst>
      </pc:sldChg>
      <pc:sldChg chg="delSp mod">
        <pc:chgData name="nadia Alshamsi" userId="5e2f3f2a6d11f724" providerId="LiveId" clId="{7E2D003A-0263-415F-B042-D1EA57C6A5FB}" dt="2025-04-14T08:35:20.439" v="22" actId="478"/>
        <pc:sldMkLst>
          <pc:docMk/>
          <pc:sldMk cId="90114542" sldId="352"/>
        </pc:sldMkLst>
      </pc:sldChg>
      <pc:sldChg chg="addSp delSp modSp new del mod">
        <pc:chgData name="nadia Alshamsi" userId="5e2f3f2a6d11f724" providerId="LiveId" clId="{7E2D003A-0263-415F-B042-D1EA57C6A5FB}" dt="2025-04-14T08:41:14.827" v="44" actId="47"/>
        <pc:sldMkLst>
          <pc:docMk/>
          <pc:sldMk cId="1934052704" sldId="353"/>
        </pc:sldMkLst>
      </pc:sldChg>
    </pc:docChg>
  </pc:docChgLst>
  <pc:docChgLst>
    <pc:chgData name="nadia Alshamsi" userId="5e2f3f2a6d11f724" providerId="LiveId" clId="{0C869EE5-589F-46F3-B005-254C35945ED1}"/>
    <pc:docChg chg="undo custSel delSld modSld sldOrd">
      <pc:chgData name="nadia Alshamsi" userId="5e2f3f2a6d11f724" providerId="LiveId" clId="{0C869EE5-589F-46F3-B005-254C35945ED1}" dt="2022-05-27T04:52:45.666" v="180"/>
      <pc:docMkLst>
        <pc:docMk/>
      </pc:docMkLst>
      <pc:sldChg chg="del">
        <pc:chgData name="nadia Alshamsi" userId="5e2f3f2a6d11f724" providerId="LiveId" clId="{0C869EE5-589F-46F3-B005-254C35945ED1}" dt="2022-05-26T19:03:43.586" v="179" actId="47"/>
        <pc:sldMkLst>
          <pc:docMk/>
          <pc:sldMk cId="1258232411" sldId="317"/>
        </pc:sldMkLst>
      </pc:sldChg>
      <pc:sldChg chg="addSp delSp modSp mod delAnim modAnim">
        <pc:chgData name="nadia Alshamsi" userId="5e2f3f2a6d11f724" providerId="LiveId" clId="{0C869EE5-589F-46F3-B005-254C35945ED1}" dt="2022-05-26T18:42:38.348" v="101"/>
        <pc:sldMkLst>
          <pc:docMk/>
          <pc:sldMk cId="2204865045" sldId="333"/>
        </pc:sldMkLst>
      </pc:sldChg>
      <pc:sldChg chg="addSp modSp mod modAnim">
        <pc:chgData name="nadia Alshamsi" userId="5e2f3f2a6d11f724" providerId="LiveId" clId="{0C869EE5-589F-46F3-B005-254C35945ED1}" dt="2022-05-26T18:30:23.746" v="36"/>
        <pc:sldMkLst>
          <pc:docMk/>
          <pc:sldMk cId="4188705159" sldId="334"/>
        </pc:sldMkLst>
      </pc:sldChg>
      <pc:sldChg chg="addSp">
        <pc:chgData name="nadia Alshamsi" userId="5e2f3f2a6d11f724" providerId="LiveId" clId="{0C869EE5-589F-46F3-B005-254C35945ED1}" dt="2022-05-27T04:52:45.666" v="180"/>
        <pc:sldMkLst>
          <pc:docMk/>
          <pc:sldMk cId="3901472246" sldId="335"/>
        </pc:sldMkLst>
      </pc:sldChg>
      <pc:sldChg chg="addSp delSp modSp mod modAnim">
        <pc:chgData name="nadia Alshamsi" userId="5e2f3f2a6d11f724" providerId="LiveId" clId="{0C869EE5-589F-46F3-B005-254C35945ED1}" dt="2022-05-26T18:44:15.043" v="116"/>
        <pc:sldMkLst>
          <pc:docMk/>
          <pc:sldMk cId="2221104238" sldId="336"/>
        </pc:sldMkLst>
      </pc:sldChg>
      <pc:sldChg chg="addSp modAnim">
        <pc:chgData name="nadia Alshamsi" userId="5e2f3f2a6d11f724" providerId="LiveId" clId="{0C869EE5-589F-46F3-B005-254C35945ED1}" dt="2022-05-26T18:47:07.184" v="123"/>
        <pc:sldMkLst>
          <pc:docMk/>
          <pc:sldMk cId="3980994098" sldId="338"/>
        </pc:sldMkLst>
      </pc:sldChg>
      <pc:sldChg chg="addSp delSp modSp mod modAnim">
        <pc:chgData name="nadia Alshamsi" userId="5e2f3f2a6d11f724" providerId="LiveId" clId="{0C869EE5-589F-46F3-B005-254C35945ED1}" dt="2022-05-26T18:51:37.326" v="131"/>
        <pc:sldMkLst>
          <pc:docMk/>
          <pc:sldMk cId="848737566" sldId="339"/>
        </pc:sldMkLst>
      </pc:sldChg>
      <pc:sldChg chg="addSp delSp modSp mod modAnim">
        <pc:chgData name="nadia Alshamsi" userId="5e2f3f2a6d11f724" providerId="LiveId" clId="{0C869EE5-589F-46F3-B005-254C35945ED1}" dt="2022-05-26T19:00:50.257" v="178"/>
        <pc:sldMkLst>
          <pc:docMk/>
          <pc:sldMk cId="2242384328" sldId="340"/>
        </pc:sldMkLst>
      </pc:sldChg>
      <pc:sldChg chg="addSp delSp modSp mod ord modAnim">
        <pc:chgData name="nadia Alshamsi" userId="5e2f3f2a6d11f724" providerId="LiveId" clId="{0C869EE5-589F-46F3-B005-254C35945ED1}" dt="2022-05-26T18:35:48.049" v="58"/>
        <pc:sldMkLst>
          <pc:docMk/>
          <pc:sldMk cId="2008777921" sldId="349"/>
        </pc:sldMkLst>
      </pc:sldChg>
      <pc:sldChg chg="addSp modSp mod modAnim">
        <pc:chgData name="nadia Alshamsi" userId="5e2f3f2a6d11f724" providerId="LiveId" clId="{0C869EE5-589F-46F3-B005-254C35945ED1}" dt="2022-05-26T18:58:13.014" v="159"/>
        <pc:sldMkLst>
          <pc:docMk/>
          <pc:sldMk cId="2773298687" sldId="350"/>
        </pc:sldMkLst>
      </pc:sldChg>
    </pc:docChg>
  </pc:docChgLst>
  <pc:docChgLst>
    <pc:chgData name="nadia Alshamsi" userId="5e2f3f2a6d11f724" providerId="LiveId" clId="{FD141405-6D68-4F91-BF25-6032DFC99F73}"/>
    <pc:docChg chg="undo custSel addSld delSld modSld">
      <pc:chgData name="nadia Alshamsi" userId="5e2f3f2a6d11f724" providerId="LiveId" clId="{FD141405-6D68-4F91-BF25-6032DFC99F73}" dt="2022-05-26T09:12:13.691" v="83" actId="47"/>
      <pc:docMkLst>
        <pc:docMk/>
      </pc:docMkLst>
      <pc:sldChg chg="delSp mod">
        <pc:chgData name="nadia Alshamsi" userId="5e2f3f2a6d11f724" providerId="LiveId" clId="{FD141405-6D68-4F91-BF25-6032DFC99F73}" dt="2022-05-26T07:19:02.899" v="59" actId="478"/>
        <pc:sldMkLst>
          <pc:docMk/>
          <pc:sldMk cId="1258232411" sldId="317"/>
        </pc:sldMkLst>
      </pc:sldChg>
      <pc:sldChg chg="delSp mod">
        <pc:chgData name="nadia Alshamsi" userId="5e2f3f2a6d11f724" providerId="LiveId" clId="{FD141405-6D68-4F91-BF25-6032DFC99F73}" dt="2022-05-26T07:19:10.434" v="60" actId="478"/>
        <pc:sldMkLst>
          <pc:docMk/>
          <pc:sldMk cId="1797611700" sldId="325"/>
        </pc:sldMkLst>
      </pc:sldChg>
      <pc:sldChg chg="delSp mod">
        <pc:chgData name="nadia Alshamsi" userId="5e2f3f2a6d11f724" providerId="LiveId" clId="{FD141405-6D68-4F91-BF25-6032DFC99F73}" dt="2022-05-26T07:18:55.446" v="58" actId="478"/>
        <pc:sldMkLst>
          <pc:docMk/>
          <pc:sldMk cId="2052644892" sldId="329"/>
        </pc:sldMkLst>
      </pc:sldChg>
      <pc:sldChg chg="addSp delSp modSp mod">
        <pc:chgData name="nadia Alshamsi" userId="5e2f3f2a6d11f724" providerId="LiveId" clId="{FD141405-6D68-4F91-BF25-6032DFC99F73}" dt="2022-05-26T08:58:17.591" v="70" actId="571"/>
        <pc:sldMkLst>
          <pc:docMk/>
          <pc:sldMk cId="2204865045" sldId="333"/>
        </pc:sldMkLst>
      </pc:sldChg>
      <pc:sldChg chg="addSp delSp modSp mod modAnim">
        <pc:chgData name="nadia Alshamsi" userId="5e2f3f2a6d11f724" providerId="LiveId" clId="{FD141405-6D68-4F91-BF25-6032DFC99F73}" dt="2022-05-26T09:09:38.297" v="78"/>
        <pc:sldMkLst>
          <pc:docMk/>
          <pc:sldMk cId="4188705159" sldId="334"/>
        </pc:sldMkLst>
      </pc:sldChg>
      <pc:sldChg chg="addSp delSp modSp mod modAnim">
        <pc:chgData name="nadia Alshamsi" userId="5e2f3f2a6d11f724" providerId="LiveId" clId="{FD141405-6D68-4F91-BF25-6032DFC99F73}" dt="2022-05-26T09:11:22.189" v="80"/>
        <pc:sldMkLst>
          <pc:docMk/>
          <pc:sldMk cId="3901472246" sldId="335"/>
        </pc:sldMkLst>
      </pc:sldChg>
      <pc:sldChg chg="delSp modSp mod">
        <pc:chgData name="nadia Alshamsi" userId="5e2f3f2a6d11f724" providerId="LiveId" clId="{FD141405-6D68-4F91-BF25-6032DFC99F73}" dt="2022-05-26T07:14:43.374" v="11" actId="478"/>
        <pc:sldMkLst>
          <pc:docMk/>
          <pc:sldMk cId="2221104238" sldId="336"/>
        </pc:sldMkLst>
      </pc:sldChg>
      <pc:sldChg chg="delSp modSp mod">
        <pc:chgData name="nadia Alshamsi" userId="5e2f3f2a6d11f724" providerId="LiveId" clId="{FD141405-6D68-4F91-BF25-6032DFC99F73}" dt="2022-05-26T07:14:52.122" v="13" actId="478"/>
        <pc:sldMkLst>
          <pc:docMk/>
          <pc:sldMk cId="417247765" sldId="337"/>
        </pc:sldMkLst>
      </pc:sldChg>
      <pc:sldChg chg="delSp modSp mod">
        <pc:chgData name="nadia Alshamsi" userId="5e2f3f2a6d11f724" providerId="LiveId" clId="{FD141405-6D68-4F91-BF25-6032DFC99F73}" dt="2022-05-26T07:15:18.197" v="17" actId="478"/>
        <pc:sldMkLst>
          <pc:docMk/>
          <pc:sldMk cId="3980994098" sldId="338"/>
        </pc:sldMkLst>
      </pc:sldChg>
      <pc:sldChg chg="delSp modSp mod">
        <pc:chgData name="nadia Alshamsi" userId="5e2f3f2a6d11f724" providerId="LiveId" clId="{FD141405-6D68-4F91-BF25-6032DFC99F73}" dt="2022-05-26T07:17:20.467" v="38" actId="478"/>
        <pc:sldMkLst>
          <pc:docMk/>
          <pc:sldMk cId="2242384328" sldId="340"/>
        </pc:sldMkLst>
      </pc:sldChg>
      <pc:sldChg chg="delSp modSp mod">
        <pc:chgData name="nadia Alshamsi" userId="5e2f3f2a6d11f724" providerId="LiveId" clId="{FD141405-6D68-4F91-BF25-6032DFC99F73}" dt="2022-05-26T07:16:58.598" v="32" actId="478"/>
        <pc:sldMkLst>
          <pc:docMk/>
          <pc:sldMk cId="157955215" sldId="341"/>
        </pc:sldMkLst>
      </pc:sldChg>
      <pc:sldChg chg="delSp modSp mod">
        <pc:chgData name="nadia Alshamsi" userId="5e2f3f2a6d11f724" providerId="LiveId" clId="{FD141405-6D68-4F91-BF25-6032DFC99F73}" dt="2022-05-26T07:17:35.456" v="41" actId="478"/>
        <pc:sldMkLst>
          <pc:docMk/>
          <pc:sldMk cId="1003774340" sldId="342"/>
        </pc:sldMkLst>
      </pc:sldChg>
      <pc:sldChg chg="delSp mod">
        <pc:chgData name="nadia Alshamsi" userId="5e2f3f2a6d11f724" providerId="LiveId" clId="{FD141405-6D68-4F91-BF25-6032DFC99F73}" dt="2022-05-26T07:17:41.016" v="42" actId="478"/>
        <pc:sldMkLst>
          <pc:docMk/>
          <pc:sldMk cId="8261578" sldId="343"/>
        </pc:sldMkLst>
      </pc:sldChg>
      <pc:sldChg chg="delSp mod">
        <pc:chgData name="nadia Alshamsi" userId="5e2f3f2a6d11f724" providerId="LiveId" clId="{FD141405-6D68-4F91-BF25-6032DFC99F73}" dt="2022-05-26T07:17:50.992" v="43" actId="478"/>
        <pc:sldMkLst>
          <pc:docMk/>
          <pc:sldMk cId="1619633266" sldId="344"/>
        </pc:sldMkLst>
      </pc:sldChg>
      <pc:sldChg chg="delSp modSp mod">
        <pc:chgData name="nadia Alshamsi" userId="5e2f3f2a6d11f724" providerId="LiveId" clId="{FD141405-6D68-4F91-BF25-6032DFC99F73}" dt="2022-05-26T07:17:58.213" v="45" actId="478"/>
        <pc:sldMkLst>
          <pc:docMk/>
          <pc:sldMk cId="578447464" sldId="345"/>
        </pc:sldMkLst>
      </pc:sldChg>
      <pc:sldChg chg="delSp modSp mod">
        <pc:chgData name="nadia Alshamsi" userId="5e2f3f2a6d11f724" providerId="LiveId" clId="{FD141405-6D68-4F91-BF25-6032DFC99F73}" dt="2022-05-26T07:18:05.628" v="47" actId="478"/>
        <pc:sldMkLst>
          <pc:docMk/>
          <pc:sldMk cId="1837691575" sldId="346"/>
        </pc:sldMkLst>
      </pc:sldChg>
      <pc:sldChg chg="delSp modSp mod">
        <pc:chgData name="nadia Alshamsi" userId="5e2f3f2a6d11f724" providerId="LiveId" clId="{FD141405-6D68-4F91-BF25-6032DFC99F73}" dt="2022-05-26T07:18:13.436" v="49" actId="478"/>
        <pc:sldMkLst>
          <pc:docMk/>
          <pc:sldMk cId="1289271637" sldId="347"/>
        </pc:sldMkLst>
      </pc:sldChg>
      <pc:sldChg chg="delSp modSp mod">
        <pc:chgData name="nadia Alshamsi" userId="5e2f3f2a6d11f724" providerId="LiveId" clId="{FD141405-6D68-4F91-BF25-6032DFC99F73}" dt="2022-05-26T07:18:28.280" v="53" actId="478"/>
        <pc:sldMkLst>
          <pc:docMk/>
          <pc:sldMk cId="2499206991" sldId="348"/>
        </pc:sldMkLst>
      </pc:sldChg>
      <pc:sldChg chg="addSp delSp modSp mod modAnim">
        <pc:chgData name="nadia Alshamsi" userId="5e2f3f2a6d11f724" providerId="LiveId" clId="{FD141405-6D68-4F91-BF25-6032DFC99F73}" dt="2022-05-26T09:12:07.918" v="82"/>
        <pc:sldMkLst>
          <pc:docMk/>
          <pc:sldMk cId="2008777921" sldId="349"/>
        </pc:sldMkLst>
      </pc:sldChg>
      <pc:sldChg chg="delSp modSp mod">
        <pc:chgData name="nadia Alshamsi" userId="5e2f3f2a6d11f724" providerId="LiveId" clId="{FD141405-6D68-4F91-BF25-6032DFC99F73}" dt="2022-05-26T07:15:29.144" v="19" actId="478"/>
        <pc:sldMkLst>
          <pc:docMk/>
          <pc:sldMk cId="2773298687" sldId="350"/>
        </pc:sldMkLst>
      </pc:sldChg>
      <pc:sldChg chg="delSp modSp mod">
        <pc:chgData name="nadia Alshamsi" userId="5e2f3f2a6d11f724" providerId="LiveId" clId="{FD141405-6D68-4F91-BF25-6032DFC99F73}" dt="2022-05-26T07:18:47.330" v="57" actId="478"/>
        <pc:sldMkLst>
          <pc:docMk/>
          <pc:sldMk cId="90114542" sldId="352"/>
        </pc:sldMkLst>
      </pc:sldChg>
      <pc:sldChg chg="addSp delSp modSp new del mod">
        <pc:chgData name="nadia Alshamsi" userId="5e2f3f2a6d11f724" providerId="LiveId" clId="{FD141405-6D68-4F91-BF25-6032DFC99F73}" dt="2022-05-26T09:12:13.691" v="83" actId="47"/>
        <pc:sldMkLst>
          <pc:docMk/>
          <pc:sldMk cId="2514456087" sldId="353"/>
        </pc:sldMkLst>
      </pc:sldChg>
    </pc:docChg>
  </pc:docChgLst>
  <pc:docChgLst>
    <pc:chgData name="nadia Alshamsi" userId="5e2f3f2a6d11f724" providerId="LiveId" clId="{B8DF428B-F3BF-4AF4-B084-CA9A62C3C78E}"/>
    <pc:docChg chg="undo custSel modSld">
      <pc:chgData name="nadia Alshamsi" userId="5e2f3f2a6d11f724" providerId="LiveId" clId="{B8DF428B-F3BF-4AF4-B084-CA9A62C3C78E}" dt="2023-05-11T19:44:15.410" v="7"/>
      <pc:docMkLst>
        <pc:docMk/>
      </pc:docMkLst>
      <pc:sldChg chg="addSp delSp mod modAnim">
        <pc:chgData name="nadia Alshamsi" userId="5e2f3f2a6d11f724" providerId="LiveId" clId="{B8DF428B-F3BF-4AF4-B084-CA9A62C3C78E}" dt="2023-05-11T19:44:15.410" v="7"/>
        <pc:sldMkLst>
          <pc:docMk/>
          <pc:sldMk cId="3901472246" sldId="335"/>
        </pc:sldMkLst>
      </pc:sldChg>
    </pc:docChg>
  </pc:docChgLst>
  <pc:docChgLst>
    <pc:chgData name="Noura Ali Mohammed Al Kaabi" userId="3a44b7dd-9110-45e6-8056-236e52c58caa" providerId="ADAL" clId="{28743D11-B3AF-444C-B7D6-F436EF853FD2}"/>
    <pc:docChg chg="undo custSel addSld delSld modSld">
      <pc:chgData name="Noura Ali Mohammed Al Kaabi" userId="3a44b7dd-9110-45e6-8056-236e52c58caa" providerId="ADAL" clId="{28743D11-B3AF-444C-B7D6-F436EF853FD2}" dt="2022-05-19T09:46:11.784" v="645"/>
      <pc:docMkLst>
        <pc:docMk/>
      </pc:docMkLst>
      <pc:sldChg chg="modSp">
        <pc:chgData name="Noura Ali Mohammed Al Kaabi" userId="3a44b7dd-9110-45e6-8056-236e52c58caa" providerId="ADAL" clId="{28743D11-B3AF-444C-B7D6-F436EF853FD2}" dt="2022-05-12T07:40:52.590" v="11"/>
        <pc:sldMkLst>
          <pc:docMk/>
          <pc:sldMk cId="3916994384" sldId="259"/>
        </pc:sldMkLst>
      </pc:sldChg>
      <pc:sldChg chg="addSp delSp modSp mod">
        <pc:chgData name="Noura Ali Mohammed Al Kaabi" userId="3a44b7dd-9110-45e6-8056-236e52c58caa" providerId="ADAL" clId="{28743D11-B3AF-444C-B7D6-F436EF853FD2}" dt="2022-05-12T07:53:31.868" v="133" actId="1076"/>
        <pc:sldMkLst>
          <pc:docMk/>
          <pc:sldMk cId="1258232411" sldId="317"/>
        </pc:sldMkLst>
      </pc:sldChg>
      <pc:sldChg chg="addSp delSp modSp mod">
        <pc:chgData name="Noura Ali Mohammed Al Kaabi" userId="3a44b7dd-9110-45e6-8056-236e52c58caa" providerId="ADAL" clId="{28743D11-B3AF-444C-B7D6-F436EF853FD2}" dt="2022-05-12T07:44:47.094" v="68" actId="1076"/>
        <pc:sldMkLst>
          <pc:docMk/>
          <pc:sldMk cId="1839905409" sldId="323"/>
        </pc:sldMkLst>
      </pc:sldChg>
      <pc:sldChg chg="modSp mod">
        <pc:chgData name="Noura Ali Mohammed Al Kaabi" userId="3a44b7dd-9110-45e6-8056-236e52c58caa" providerId="ADAL" clId="{28743D11-B3AF-444C-B7D6-F436EF853FD2}" dt="2022-05-12T07:44:19.063" v="65"/>
        <pc:sldMkLst>
          <pc:docMk/>
          <pc:sldMk cId="1797611700" sldId="325"/>
        </pc:sldMkLst>
      </pc:sldChg>
      <pc:sldChg chg="addSp delSp modSp mod">
        <pc:chgData name="Noura Ali Mohammed Al Kaabi" userId="3a44b7dd-9110-45e6-8056-236e52c58caa" providerId="ADAL" clId="{28743D11-B3AF-444C-B7D6-F436EF853FD2}" dt="2022-05-14T20:28:57.629" v="596" actId="1076"/>
        <pc:sldMkLst>
          <pc:docMk/>
          <pc:sldMk cId="2052644892" sldId="329"/>
        </pc:sldMkLst>
      </pc:sldChg>
      <pc:sldChg chg="del">
        <pc:chgData name="Noura Ali Mohammed Al Kaabi" userId="3a44b7dd-9110-45e6-8056-236e52c58caa" providerId="ADAL" clId="{28743D11-B3AF-444C-B7D6-F436EF853FD2}" dt="2022-05-14T18:27:03.049" v="145" actId="47"/>
        <pc:sldMkLst>
          <pc:docMk/>
          <pc:sldMk cId="3762350401" sldId="332"/>
        </pc:sldMkLst>
      </pc:sldChg>
      <pc:sldChg chg="addSp delSp modSp add mod">
        <pc:chgData name="Noura Ali Mohammed Al Kaabi" userId="3a44b7dd-9110-45e6-8056-236e52c58caa" providerId="ADAL" clId="{28743D11-B3AF-444C-B7D6-F436EF853FD2}" dt="2022-05-19T08:38:17.452" v="615" actId="9405"/>
        <pc:sldMkLst>
          <pc:docMk/>
          <pc:sldMk cId="2204865045" sldId="333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4004192453" sldId="333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1999131830" sldId="334"/>
        </pc:sldMkLst>
      </pc:sldChg>
      <pc:sldChg chg="addSp modSp add mod modAnim">
        <pc:chgData name="Noura Ali Mohammed Al Kaabi" userId="3a44b7dd-9110-45e6-8056-236e52c58caa" providerId="ADAL" clId="{28743D11-B3AF-444C-B7D6-F436EF853FD2}" dt="2022-05-14T18:30:21.754" v="182"/>
        <pc:sldMkLst>
          <pc:docMk/>
          <pc:sldMk cId="4188705159" sldId="334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86358254" sldId="335"/>
        </pc:sldMkLst>
      </pc:sldChg>
      <pc:sldChg chg="addSp delSp modSp add mod delAnim modAnim">
        <pc:chgData name="Noura Ali Mohammed Al Kaabi" userId="3a44b7dd-9110-45e6-8056-236e52c58caa" providerId="ADAL" clId="{28743D11-B3AF-444C-B7D6-F436EF853FD2}" dt="2022-05-14T18:36:47.242" v="295"/>
        <pc:sldMkLst>
          <pc:docMk/>
          <pc:sldMk cId="3901472246" sldId="335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589839517" sldId="336"/>
        </pc:sldMkLst>
      </pc:sldChg>
      <pc:sldChg chg="addSp modSp add mod">
        <pc:chgData name="Noura Ali Mohammed Al Kaabi" userId="3a44b7dd-9110-45e6-8056-236e52c58caa" providerId="ADAL" clId="{28743D11-B3AF-444C-B7D6-F436EF853FD2}" dt="2022-05-19T08:43:43.603" v="619"/>
        <pc:sldMkLst>
          <pc:docMk/>
          <pc:sldMk cId="2221104238" sldId="336"/>
        </pc:sldMkLst>
      </pc:sldChg>
      <pc:sldChg chg="addSp modSp add mod">
        <pc:chgData name="Noura Ali Mohammed Al Kaabi" userId="3a44b7dd-9110-45e6-8056-236e52c58caa" providerId="ADAL" clId="{28743D11-B3AF-444C-B7D6-F436EF853FD2}" dt="2022-05-12T07:46:38.855" v="91" actId="14100"/>
        <pc:sldMkLst>
          <pc:docMk/>
          <pc:sldMk cId="417247765" sldId="337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516940965" sldId="337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7598101" sldId="338"/>
        </pc:sldMkLst>
      </pc:sldChg>
      <pc:sldChg chg="addSp modSp add mod">
        <pc:chgData name="Noura Ali Mohammed Al Kaabi" userId="3a44b7dd-9110-45e6-8056-236e52c58caa" providerId="ADAL" clId="{28743D11-B3AF-444C-B7D6-F436EF853FD2}" dt="2022-05-12T07:47:00.260" v="95" actId="14100"/>
        <pc:sldMkLst>
          <pc:docMk/>
          <pc:sldMk cId="3980994098" sldId="338"/>
        </pc:sldMkLst>
      </pc:sldChg>
      <pc:sldChg chg="addSp modSp add mod modAnim">
        <pc:chgData name="Noura Ali Mohammed Al Kaabi" userId="3a44b7dd-9110-45e6-8056-236e52c58caa" providerId="ADAL" clId="{28743D11-B3AF-444C-B7D6-F436EF853FD2}" dt="2022-05-19T09:33:43.928" v="644" actId="9405"/>
        <pc:sldMkLst>
          <pc:docMk/>
          <pc:sldMk cId="848737566" sldId="339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4252541604" sldId="339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241233870" sldId="340"/>
        </pc:sldMkLst>
      </pc:sldChg>
      <pc:sldChg chg="addSp delSp modSp add del mod modAnim">
        <pc:chgData name="Noura Ali Mohammed Al Kaabi" userId="3a44b7dd-9110-45e6-8056-236e52c58caa" providerId="ADAL" clId="{28743D11-B3AF-444C-B7D6-F436EF853FD2}" dt="2022-05-19T09:33:20.076" v="639"/>
        <pc:sldMkLst>
          <pc:docMk/>
          <pc:sldMk cId="2242384328" sldId="340"/>
        </pc:sldMkLst>
      </pc:sldChg>
      <pc:sldChg chg="addSp modSp add mod">
        <pc:chgData name="Noura Ali Mohammed Al Kaabi" userId="3a44b7dd-9110-45e6-8056-236e52c58caa" providerId="ADAL" clId="{28743D11-B3AF-444C-B7D6-F436EF853FD2}" dt="2022-05-12T07:50:30.647" v="106" actId="1076"/>
        <pc:sldMkLst>
          <pc:docMk/>
          <pc:sldMk cId="157955215" sldId="341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1877803302" sldId="341"/>
        </pc:sldMkLst>
      </pc:sldChg>
      <pc:sldChg chg="addSp modSp add mod modAnim">
        <pc:chgData name="Noura Ali Mohammed Al Kaabi" userId="3a44b7dd-9110-45e6-8056-236e52c58caa" providerId="ADAL" clId="{28743D11-B3AF-444C-B7D6-F436EF853FD2}" dt="2022-05-14T20:18:06.408" v="442"/>
        <pc:sldMkLst>
          <pc:docMk/>
          <pc:sldMk cId="1003774340" sldId="342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888015595" sldId="342"/>
        </pc:sldMkLst>
      </pc:sldChg>
      <pc:sldChg chg="addSp modSp add mod">
        <pc:chgData name="Noura Ali Mohammed Al Kaabi" userId="3a44b7dd-9110-45e6-8056-236e52c58caa" providerId="ADAL" clId="{28743D11-B3AF-444C-B7D6-F436EF853FD2}" dt="2022-05-12T07:51:02.720" v="112" actId="1076"/>
        <pc:sldMkLst>
          <pc:docMk/>
          <pc:sldMk cId="8261578" sldId="343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913692414" sldId="343"/>
        </pc:sldMkLst>
      </pc:sldChg>
      <pc:sldChg chg="addSp delSp modSp add mod modAnim">
        <pc:chgData name="Noura Ali Mohammed Al Kaabi" userId="3a44b7dd-9110-45e6-8056-236e52c58caa" providerId="ADAL" clId="{28743D11-B3AF-444C-B7D6-F436EF853FD2}" dt="2022-05-18T05:02:54.959" v="614"/>
        <pc:sldMkLst>
          <pc:docMk/>
          <pc:sldMk cId="1619633266" sldId="344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682694975" sldId="344"/>
        </pc:sldMkLst>
      </pc:sldChg>
      <pc:sldChg chg="addSp modSp add mod modAnim">
        <pc:chgData name="Noura Ali Mohammed Al Kaabi" userId="3a44b7dd-9110-45e6-8056-236e52c58caa" providerId="ADAL" clId="{28743D11-B3AF-444C-B7D6-F436EF853FD2}" dt="2022-05-19T09:46:11.784" v="645"/>
        <pc:sldMkLst>
          <pc:docMk/>
          <pc:sldMk cId="578447464" sldId="345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476239803" sldId="345"/>
        </pc:sldMkLst>
      </pc:sldChg>
      <pc:sldChg chg="addSp modSp add mod modAnim">
        <pc:chgData name="Noura Ali Mohammed Al Kaabi" userId="3a44b7dd-9110-45e6-8056-236e52c58caa" providerId="ADAL" clId="{28743D11-B3AF-444C-B7D6-F436EF853FD2}" dt="2022-05-14T20:26:52.886" v="564"/>
        <pc:sldMkLst>
          <pc:docMk/>
          <pc:sldMk cId="1837691575" sldId="346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403051464" sldId="346"/>
        </pc:sldMkLst>
      </pc:sldChg>
      <pc:sldChg chg="addSp modSp add mod modAnim">
        <pc:chgData name="Noura Ali Mohammed Al Kaabi" userId="3a44b7dd-9110-45e6-8056-236e52c58caa" providerId="ADAL" clId="{28743D11-B3AF-444C-B7D6-F436EF853FD2}" dt="2022-05-14T20:28:11.864" v="582"/>
        <pc:sldMkLst>
          <pc:docMk/>
          <pc:sldMk cId="1289271637" sldId="347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483975307" sldId="347"/>
        </pc:sldMkLst>
      </pc:sldChg>
      <pc:sldChg chg="addSp modSp add mod modAnim">
        <pc:chgData name="Noura Ali Mohammed Al Kaabi" userId="3a44b7dd-9110-45e6-8056-236e52c58caa" providerId="ADAL" clId="{28743D11-B3AF-444C-B7D6-F436EF853FD2}" dt="2022-05-14T18:48:01.316" v="417" actId="1076"/>
        <pc:sldMkLst>
          <pc:docMk/>
          <pc:sldMk cId="2499206991" sldId="348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045379479" sldId="348"/>
        </pc:sldMkLst>
      </pc:sldChg>
      <pc:sldChg chg="add del">
        <pc:chgData name="Noura Ali Mohammed Al Kaabi" userId="3a44b7dd-9110-45e6-8056-236e52c58caa" providerId="ADAL" clId="{28743D11-B3AF-444C-B7D6-F436EF853FD2}" dt="2022-05-12T07:53:39.064" v="140" actId="47"/>
        <pc:sldMkLst>
          <pc:docMk/>
          <pc:sldMk cId="988196690" sldId="349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1983171289" sldId="349"/>
        </pc:sldMkLst>
      </pc:sldChg>
      <pc:sldChg chg="add del">
        <pc:chgData name="Noura Ali Mohammed Al Kaabi" userId="3a44b7dd-9110-45e6-8056-236e52c58caa" providerId="ADAL" clId="{28743D11-B3AF-444C-B7D6-F436EF853FD2}" dt="2022-05-12T07:53:38.231" v="139" actId="47"/>
        <pc:sldMkLst>
          <pc:docMk/>
          <pc:sldMk cId="515360056" sldId="350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593770469" sldId="350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337230083" sldId="351"/>
        </pc:sldMkLst>
      </pc:sldChg>
      <pc:sldChg chg="add del">
        <pc:chgData name="Noura Ali Mohammed Al Kaabi" userId="3a44b7dd-9110-45e6-8056-236e52c58caa" providerId="ADAL" clId="{28743D11-B3AF-444C-B7D6-F436EF853FD2}" dt="2022-05-12T07:53:37.629" v="138" actId="47"/>
        <pc:sldMkLst>
          <pc:docMk/>
          <pc:sldMk cId="3180955851" sldId="351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278639976" sldId="352"/>
        </pc:sldMkLst>
      </pc:sldChg>
      <pc:sldChg chg="add del">
        <pc:chgData name="Noura Ali Mohammed Al Kaabi" userId="3a44b7dd-9110-45e6-8056-236e52c58caa" providerId="ADAL" clId="{28743D11-B3AF-444C-B7D6-F436EF853FD2}" dt="2022-05-12T07:53:36.943" v="137" actId="47"/>
        <pc:sldMkLst>
          <pc:docMk/>
          <pc:sldMk cId="2672233983" sldId="352"/>
        </pc:sldMkLst>
      </pc:sldChg>
      <pc:sldChg chg="add del">
        <pc:chgData name="Noura Ali Mohammed Al Kaabi" userId="3a44b7dd-9110-45e6-8056-236e52c58caa" providerId="ADAL" clId="{28743D11-B3AF-444C-B7D6-F436EF853FD2}" dt="2022-05-12T07:53:36.288" v="136" actId="47"/>
        <pc:sldMkLst>
          <pc:docMk/>
          <pc:sldMk cId="1825910623" sldId="353"/>
        </pc:sldMkLst>
      </pc:sldChg>
      <pc:sldChg chg="del">
        <pc:chgData name="Noura Ali Mohammed Al Kaabi" userId="3a44b7dd-9110-45e6-8056-236e52c58caa" providerId="ADAL" clId="{28743D11-B3AF-444C-B7D6-F436EF853FD2}" dt="2022-05-12T07:42:32.937" v="29" actId="47"/>
        <pc:sldMkLst>
          <pc:docMk/>
          <pc:sldMk cId="2291996087" sldId="353"/>
        </pc:sldMkLst>
      </pc:sldChg>
      <pc:sldChg chg="add del">
        <pc:chgData name="Noura Ali Mohammed Al Kaabi" userId="3a44b7dd-9110-45e6-8056-236e52c58caa" providerId="ADAL" clId="{28743D11-B3AF-444C-B7D6-F436EF853FD2}" dt="2022-05-12T07:53:35.624" v="135" actId="47"/>
        <pc:sldMkLst>
          <pc:docMk/>
          <pc:sldMk cId="1689420396" sldId="354"/>
        </pc:sldMkLst>
      </pc:sldChg>
      <pc:sldChg chg="add del">
        <pc:chgData name="Noura Ali Mohammed Al Kaabi" userId="3a44b7dd-9110-45e6-8056-236e52c58caa" providerId="ADAL" clId="{28743D11-B3AF-444C-B7D6-F436EF853FD2}" dt="2022-05-12T07:53:34.807" v="134" actId="47"/>
        <pc:sldMkLst>
          <pc:docMk/>
          <pc:sldMk cId="28795879" sldId="355"/>
        </pc:sldMkLst>
      </pc:sldChg>
    </pc:docChg>
  </pc:docChgLst>
  <pc:docChgLst>
    <pc:chgData name="nadia Alshamsi" userId="5e2f3f2a6d11f724" providerId="LiveId" clId="{8D0D484A-330D-4587-92C2-1D593321A291}"/>
    <pc:docChg chg="custSel modSld">
      <pc:chgData name="nadia Alshamsi" userId="5e2f3f2a6d11f724" providerId="LiveId" clId="{8D0D484A-330D-4587-92C2-1D593321A291}" dt="2025-04-14T08:32:19.068" v="6" actId="478"/>
      <pc:docMkLst>
        <pc:docMk/>
      </pc:docMkLst>
      <pc:sldChg chg="modSp">
        <pc:chgData name="nadia Alshamsi" userId="5e2f3f2a6d11f724" providerId="LiveId" clId="{8D0D484A-330D-4587-92C2-1D593321A291}" dt="2025-04-14T08:31:58.125" v="4" actId="20577"/>
        <pc:sldMkLst>
          <pc:docMk/>
          <pc:sldMk cId="3916994384" sldId="259"/>
        </pc:sldMkLst>
        <pc:spChg chg="mod">
          <ac:chgData name="nadia Alshamsi" userId="5e2f3f2a6d11f724" providerId="LiveId" clId="{8D0D484A-330D-4587-92C2-1D593321A291}" dt="2025-04-14T08:31:58.125" v="4" actId="20577"/>
          <ac:spMkLst>
            <pc:docMk/>
            <pc:sldMk cId="3916994384" sldId="259"/>
            <ac:spMk id="4" creationId="{00000000-0000-0000-0000-000000000000}"/>
          </ac:spMkLst>
        </pc:spChg>
      </pc:sldChg>
      <pc:sldChg chg="delSp mod">
        <pc:chgData name="nadia Alshamsi" userId="5e2f3f2a6d11f724" providerId="LiveId" clId="{8D0D484A-330D-4587-92C2-1D593321A291}" dt="2025-04-14T08:32:12.457" v="5" actId="478"/>
        <pc:sldMkLst>
          <pc:docMk/>
          <pc:sldMk cId="1839905409" sldId="323"/>
        </pc:sldMkLst>
      </pc:sldChg>
      <pc:sldChg chg="delSp mod">
        <pc:chgData name="nadia Alshamsi" userId="5e2f3f2a6d11f724" providerId="LiveId" clId="{8D0D484A-330D-4587-92C2-1D593321A291}" dt="2025-04-14T08:32:19.068" v="6" actId="478"/>
        <pc:sldMkLst>
          <pc:docMk/>
          <pc:sldMk cId="2204865045" sldId="33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2:55.77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24448 8540 338 0,'-2'0'0'0,"2"0"0"0,2-1 0 0,-2 1 0 15,2-7 0-15,-2 7 0 0,0-2 2 0,0 2-2 16,0 0 1-16,0 0-1 0,0 0 1 0,0 0 0 16,0 0 0-16,0 0 0 0,0 0 0 0,0 0 2 0,0 0-1 15,0 0 0-15,0 0 0 0,0 0 0 0,0 0 1 16,0 0-1-16,0 0 0 0,0 0 2 0,0 0-1 16,0 0 0-16,0 0 1 0,0 0 0 0,0 0 2 15,0 0-1-15,0 0 1 0,0 0 1 0,0 0 1 16,0 0-2-16,0 0 2 0,0 0 9 0,0 0 1 15,0 0-1-15,0 0 1 0,0 0 8 0,0 0-1 0,0 0 1 16,0 0 1-16,0 0 0 0,0 0 1 0,0 0 0 16,0 0 0-16,0 0 0 0,0 0 0 0,0 0 0 15,0 0 2-15,0 0-4 0,0 0 3 0,0 0-3 16,0 0 3-16,0 0-6 0,0 0 1 0,0 0-1 16,0 0 1-16,0 0 0 0,0 0 1 0,0 0 0 15,0 0 0-15,0 0-2 0,0 0 1 0,0 0-1 16,0 0 2-16,0 0-4 0,0 0 1 0,0 0-1 15,0 0 0-15,0 0-3 16,0 0 0-16,0 0 0 0,-2 0 1 0,2 0-3 16,-4 0 1-16,4 0 0 0,-5 5-1 0,5-5 2 0,-4 5 0 15,4-5 0-15,-8 4 1 0,8-4 0 16,-3 0 2-16,3 0-2 0,-6 0 1 0,6 0 0 0,-7 0 1 16,7 0 0-16,-8 0 0 0,8 0-3 0,-9 0 1 15,9 0-1-15,-15 0 1 0,15 0-3 0,-11 0 1 16,11 0-1-16,-11 0 1 0,11 0 0 0,-8 0 0 0,8 0 0 15,-11 7 0-15,11-7-2 0,-11 0 1 0,11 0 0 16,-11 0-1-16,11 0 0 0,-6 0 0 0,6 0-1 16,-6 0 2-16,6 0-3 0,-5 0 2 0,5 0-1 15,-6 0 1-15,6 0-3 0,-7 0 1 0,7 0-1 16,-8 0 2-16,8 0-4 0,-9 0 0 0,9 0 0 16,-15 0 0-16,15 0-3 0,-15 0 1 0,15 0-2 15,-11 0 2-15,11 0-3 0,-6 5-1 0,6-5 1 0,-5 3 0 16,5-3-1-16,-4 0-1 0,4 0 0 0,-7 0 1 15,7 0-1-15,-8 0 0 0,8 0 1 0,-7 4-1 16,7-4-1-16,-10 5 1 0,10-5-1 0,-13 0 0 16,13 0-1-16,-11 0 1 0,11 0 0 0,-9 0 0 15,9 0-1-15,-4 0 0 0,4 0 0 0,-2 0 0 16,2 0-1-16,-2 0 1 0,2 0 1 0,0 0-1 0,0 0 0 16,-3 0 0-16,3 0 0 0,-4 0 0 0,4 0 0 15,0 0 0-15,0 0 1 0,-2 0 0 0,2 0 1 16,0 0 1-16,0 0-1 0,0 0 0 0,0 0 2 15,0 0 0-15,0 0 0 0,0 0 0 0,0 0 1 16,0 0 1-16,0 0-2 0,0 0 2 0,0 0-3 0,0 0 0 16,0 0-1-16,0 0 2 0,0 0-3 0,0 0 0 15,0 0 1-15,0 0 0 0,0 0-2 0,0 0 0 16,0 0 0-16,0 0 2 0,0 0-3 0,2 0 1 16,-2 0 0-16,7 0 0 0,-7 0 0 0,8 0 0 0,-8 0 0 0,15 0 0 0,-15 0 1 15,22 0-1-15,-22 0 0 0,19 0 1 0,-19 0-1 16,22 0 1-16,-22 0 1 0,21 0-1 0,-21 0 0 0,16 0 2 15,-16 0-1-15,12 0 0 0,-12 0 1 0,14 0 0 16,-14 0-1-16,12 0 2 0,-12 0-1 0,11 0 1 16,-11 0-1-16,11 0 1 0,-11 0-1 0,11 0 1 15,-11 0-1-15,10 3 2 0,-10-3-3 0,7 2 2 16,-7-2-2-16,7 0 2 0,-7 0-2 0,10 0 2 16,-10 0-2-16,15 0 1 0,-15 0-1 0,7 0 0 15,-7 0 0-15,8 0 1 0,-8 0-2 0,3 0 1 0,-3 0 0 16,4-2 0-16,-4 2-1 0,7 0 0 0,-7 0 1 15,4 0-1-15,-4 0 0 0,8 0 2 0,-8 0-1 16,5 0 0-16,-5 0 1 0,4 0-1 0,-4 0 0 16,7 0 1-16,-7 0-1 0,8 0 1 15,-8 0-1-15,7 0 1 0,-7 0-1 0,8 0 0 0,-8 0 0 16,7-1 1-16,-7 1-2 0,8 0 0 0,-8 0 0 16,7-2 2-16,-7 2-2 0,4 0 1 0,-4 0 0 15,4 0 0-15,-4 0-1 0,3 0 1 0,-3 0-1 16,0 0 0-16,0 0 0 0,0 0 0 0,0 0 1 15,0 0 0-15,0 0-1 0,0 0 1 0,0 0-1 16,0 0 0-16,0 0-1 0,0 0 1 0,0 0 1 0,0 0-1 16,0 0 0-16,0 0 0 0,0 0 1 0,0 0-1 15,0 0-1-15,0 0 1 0,0 0 1 0,0 0-1 16,0 0 0-16,0 0 0 0,0 0 1 0,0 0-1 0,0 0-1 16,0 0 1-16,0 0 0 0,0 0 1 0,0 0-1 15,-2 0 0-15,2 0 0 0,-3-3 1 0,3 3-2 16,-4-4 1-16,4 4 0 0,-7-2 0 0,7 2 1 15,-6 0-1-15,6 0 0 0,-4-3 0 0,4 3 1 16,-3 0 0-16,3 0-1 0,-12-5 2 0,12 5-2 16,-11-2 0-16,11 2 0 0,-13-2 1 0,13 2-1 0,-15 0 0 15,15 0 0-15,-15 0 1 0,15 0-1 0,-15 0 0 16,15 0 0-16,-7 0 1 0,7 0-1 0,-8 0 0 16,8 0 0-16,-3 0 2 0,3 0-2 0,-4 0 0 15,4 0 0-15,-4 0 1 0,4 0-2 0,-3 0 1 16,3 0-1-16,-2 0 1 0,2 0 0 0,0 0-1 0,0 0 0 15,0 0 0-15,0 0-1 0,0 0 1 0,0 0 0 32,0 0 0-32,0 0-1 0,0 0 1 0,0 0-1 0,0 0 1 15,0 0-1-15,0 0 2 0,0 0-2 0,0 0 1 16,0 0-1-16,0 0 0 0,0 0 0 0,3 0 1 16,-3 0-1-16,4 0 0 0,-4 0 0 0,9 0 1 15,-9 0-1-15,12 2 1 0,-12-2-1 0,13 3 1 16,-13-3-1-16,11 4 0 0,-11-4 0 0</inkml:trace>
  <inkml:trace contextRef="#ctx0" brushRef="#br0" timeOffset="1755.41">24297 8388 489 0,'0'0'0'0,"0"0"0"16,0 0 0-16,0 0 101 0,0 0 0 0,0 0 0 15,0 0 1-15,0 0-28 0,0 0 0 0,0 0 0 16,0 0 1-16,0 0-72 0,0 0 0 0,0 0-1 16,0 0 1-16,0 0-4 0,0 0 0 0,0 0 0 15,0 0 0-15,0 0-10 0,-2 0 0 0,2 0-1 0,-2 0 2 16,2 0-7-16,-2 0 2 0,2 0-1 0,0 0 0 16,0 0 3-16,0 0-1 0,0 0 1 0,0 0-1 15,0 0 5-15,-2 3 2 0,2-3-1 0,0 4 0 16,0-4 3-16,0 3 1 0,0-3-1 0,-1 4 2 0,1-4 2 15,0 5 1-15,0-5 0 0,-2 2 0 0,2-2 1 16,0 3 0-16,0-3 0 0,-2 4 2 16,2-4 4-16,0 0 2 0,0 0 0 0,-2 0 0 0,2 0 8 15,0 0 0-15,0 0 0 0,0 7 0 0,0-7 5 16,0 5 1-16,0-5-1 0,0 2 2 0,0-2-3 0,0 3 0 16,0-3 0-16,0 7 2 0,0-7-2 0,0 3 2 15,0-3-1-15,0 6 1 0,0-6-5 0,0 3 1 0,0-3 0 0,0 2 0 16,0-2-4-16,0 7 2 0,0-7 0 0,0 5 0 15,0-5-2-15,0 7 0 0,0-7 1 0,0 8 0 0,0-8 4 16,0 4 1-16,0-4-1 0,0 12 2 0,0-12-4 16,0 12 0-16,0-12 0 0,-2 11 1 0,2-11-5 0,0 10 2 15,0-10 0-15,-4 10-1 0,4-10 1 0,0 11 0 16,0-11 0-16,-3 10 0 0,3-10 2 0,0 10 0 16,0-10 0-16,-2 11 0 0,2-11 4 0,-4 14-1 15,4-14 0-15,0 14 0 0,0-14 0 0,0 12-1 16,0-12 0-16,0 13 1 0,0-13-2 0,-2 14 2 15,2-14-2-15,0 14 1 0,0-14-3 0,0 21 1 16,0-21-1-16,0 14 1 0,0-14-5 0,0 10 2 0,0-10-1 16,0 12 1-16,0-12-5 0,0 4 0 0,0-4 0 15,0 7 0-15,0-7-1 0,0 7 0 0,0-7 0 16,0 3 1-16,0-3-3 0,0 4 0 0,0-4-1 16,0 5 1-16,0-5-3 0,0 1 0 0,0-1 0 15,0 4 1-15,0-4-2 0,0 2 2 0,0-2-2 16,0 0 2-16,0 0-3 0,0 0 1 0,0 0 1 15,0 0-1-15,0 0-1 0,0-4 1 0,0 4-1 16,0-3 1-16,0 3-2 0,0-4 1 0,0 4 0 16,2-5 0-16,-2 5 0 0,8-7 1 0,-8 7 1 0,3-12-1 15,-3 12-2-15,4-19 0 0,-4 19 1 0,4-16-1 16,-4 16-1-16,3-10 1 0,-3 10-1 0,0-10 1 16,0 10-1-16,0-12 0 0,0 12 0 0,0-9 1 15,0 9-1-15,0-4 0 0,0 4 0 0,0-7 0 0,0 7 0 16,-1-5 0-16,1 5 0 0,0-8 0 0,0 8 0 15,-2-7 0-15,2 7 0 0,0-5 0 0,0 5 0 16,0-9 0-16,0 9 0 0,0-9 0 0,0 9 0 16,0-12 0-16,0 12 0 0,0-12 0 15,0 12 0-15,0-9 0 0,0 9 0 0,0-12 0 16,0 12-1-16,0-3 1 0,0 3 0 0,0-7 0 0,0 7-1 16,0-7 1-16,0 7 0 0,0-7 0 0,0 7-1 15,0-7 0-15,0 7-1 0,0-2 1 0,0 2-1 16,0-8 1-16,0 8-1 0,0 0 1 0,0 0-2 15,0-4 1-15,0 4 0 0,-2-5 0 0,2 5-2 16,0-3 2-16,0 3 0 0,-4-4 0 0,4 4-2 0,0-3 2 16,0 3 0-16,-2-4-1 0,2 4 0 0,0-2 1 15,0 2-2-15,0-3 2 0,0 3 0 0,0-3 1 16,0 3 0-16,0-2 0 0,0 2-1 0,0-4 2 16,0 4-1-16,0-5 1 0,0 5-1 0,0 0 1 15,0 0 0-15,0 0 0 0,0 0 0 0,0 0 0 16,0 0 0-16,0 0 0 0,0 0 0 0,0 0 0 15,0 0 0-15,0 0 0 0,0 0 0 0,0 0 0 0,0 0 0 16,0 0 0-16,0 0 0 0,0 0 0 0,0 0 0 16,0 0 0-16,0 0 0 0,0 0 0 0,0 0 0 15,0 0 1-15,0 0-1 0,0 0 0 0,0 0 0 16,0 5 0-16,0-5 0 0,0 6 0 0,0-6 0 16,0 3 0-16,0-3 0 0,0 3 0 0,0-3 0 15,0 0 0-15,0 0 0 0,0 0 0 0,0 0 0 16,0 2 0-16,0-2 0 0,0 7 0 0,0-7 0 15,4 9 0-15,-4-9 0 0,4 10 0 0,-4-10 0 16,0 11 1-16,0-11-1 0,0 10 2 0,0-10-2 16,2 10 1-16,-2-10-1 0,3 9 0 0,-3-9 0 15,2 10 1-15,-2-10-1 0,0 11 0 0,0-11 0 0,4 14 1 16,-4-14-1-16,4 13 0 0,-4-13 0 16,3 16 0-16,-3-16 0 0,2 12 0 0,-2-12 0 0,0 10 0 15,0-10 0-15,2 11 0 0,-2-11 0 0,4 9 0 16,-4-9 0-16,4 5 0 0,-4-5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3:08.7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8536 2791 300 0,'0'0'0'0,"0"0"0"15,0-3 0-15,0 3 1 0,3-5 2 0,-3 5-2 0,6 0 1 16,-6 0 0-16,9 0 2 0,-9 0-1 0,15 3 0 16,-15-3 4-16,17 5 0 0,-17-5 0 0,24 7 0 15,-5-1 2-15,1-3 1 0,4-3 1 0,-3 2-1 16,1 1-4-16,-1-3 1 0,5 0 0 0,2 0 0 0,4 0-1 15,-3 0 2-15,-1 4-1 0,2-1 1 0,0 2-2 16,-2-1 2-16,2-4 0 0,1 3 0 0,5 2 1 16,-6-5 0-16,1 4 0 0,3-4 0 0,1-4 0 15,2 4 0-15,1-3 0 0,1 1 1 0,2 2 2 16,2 0 2-16,1 0-2 0,1-3 2 0,0 3-1 16,1 0 1-16,-1-4-1 0,4 1 0 0,-5 1-2 15,5 2-1-15,-5-3 0 0,7-1 0 0,-1 4-3 0,-1 0 0 16,-1 0 0-16,2-3 1 0,-1 1-2 0,1 2 0 15,2-3 0-15,2 3 1 0,2 0-2 0,0 0 1 16,0 0 0-16,-4 0-1 0,2-4 0 0,0 2-1 16,2 2 1-16,-4-3-1 0,8-1 2 0,-2-1-1 15,-1 2 1-15,3-1 1 0,-4 3 5 0,0-3 0 0,0 1 1 16,0 3-1-16,0-6 4 0,-4 3 1 0,2 3-1 16,0 0 1-16,2 0 5 0,0-3-1 0,1 3 0 15,1-4 1-15,2 2-6 0,-4-1 2 0,1-1 0 16,-1 3 0-16,0-3 1 0,-2 4 0 0,-2-3 1 15,2-1 0-15,0 3-7 0,2 1 2 0,-3-4-1 0,1 4 1 0,-4 0-6 0,-2 0 1 16,3 4 0-16,-1-4 0 0,-2 0-2 0,-1 0 0 0,1 0 0 16,1 0 0-16,1 0 3 0,-1 0 0 0,1 0 0 15,-4 0 1-15,1 0-1 0,0 0 1 0,-1 0 0 32,-3 0 1-32,2 0-2 0,1 0 0 0,1 0 0 0,-2 0 2 0,-1 1-5 0,-1 3 1 0,0-4 0 15,0 0 0-15,0 0-3 0,0 0 2 0,-4 0-1 16,4 0 1-16,0 3-4 0,-1-3 2 0,1 0-1 15,2 0 1-15,-6 0 0 0,2 4-1 0,0 1 1 16,0-5 1-16,-2 0-3 0,2 0 1 0,-2-4-1 0,2 3 2 16,-2 1-2-16,2 1 1 0,-1 3-1 0,-3-4 1 31,-2 0-1-31,-1 0 1 0,1-4-1 0,-3 3 1 0,-2 1-2 0,1-4 2 0,1 4-1 16,0-3 0-16,7 3 0 0,2-4-1 0,-4 4 1 15,0 0 0-15,6-1-1 0,-4 1 1 0,0-4-1 16,1 1 2-16,-3 1-3 0,-2-5 1 0,1 2 1 15,-1 1-1-15,2 4-1 0,-3-3 0 0,1 3 1 16,-5-4 0-16,-4 4-2 16,-2 0 1-16,-1 4 0 0,-1-4 0 0,-1 3-1 15,-3-3 0-15,-1 4 0 0,-2-4 1 0,0 2-2 0,-8 1 2 16,1-3-1-16,-5 3 0 0,-3-3-1 0,8 4 1 16,-8-4 0-16,5 0 0 0,-5 0 0 0,6 0 0 15,-6 0 1-15,2 0-1 0,-2 0 0 0,4 0 0 0,-4 0 0 16,1 0 0-16,-1 0 0 0,-3 5 0 0,3-5 1 15,-10 12 0-15,1-8-1 0,0 4 0 0,-8 1 0 16,2 0 1-16,-7-2-1 0,1 1 1 0,3 1-1 16,-5 0 1-16,3-4-2 0,-1 2 1 0,3 1 0 0,-5-4 0 0,-3-1-1 15,-2 2 0-15,0 1 0 0,0 1 1 0,0-4-1 0,0 2 0 16,1 0 0-16,-3 2 0 0,-2-2 0 0,-3 2 0 16,1-3 0-16,2-2 0 0,1-2 0 0,1-2 0 15,-2 2 0-15,-5 0 0 0,0 5 0 0,-6-2 0 16,0-3 0-16,2 2 0 0,2 2 0 0,0-4 0 15,-2 0 0-15,2-4 0 0,-2 2 0 0,2 2 0 16,-4 0 0-16,0 0 0 0,-4 0 0 0,1 0 2 0,-3 2-2 16,3-2 1-16,1-2 0 0,2 2 0 0,0-3 0 15,-2-2 0-15,-1 1 0 0,-3 1 2 0,3-2-2 16,-4 1 1-16,3 4-1 0,-3 0 1 0,-1-3-1 16,-1-1 2-16,0 3-2 0,0-3 0 0,-4 1 0 15,0 1 1-15,0 2-1 0,0 0 1 0,2 0-1 16,2 0 1-16,-4 0-1 0,0-3 0 0,0 3 0 15,0 0 0-15,-3 0 1 0,1 3-1 0,2-3 0 16,0 0 0-16,2 0-1 0,2 0 1 0,-41 2-1 0,20 1 1 16,10-3-1-16,0 4 0 0,3-4 0 15,2 0 1-15,4 0-1 0,-2-4 0 0,-2 4 0 0,-1 0 1 16,1 4-1-16,-5-3 0 0,7 1 0 0,0-2 1 16,0 0-1-16,8 0 0 0,-8 0 0 0,-6 0 2 0,4 0-2 15,-3 0 1-15,11 0 0 0,-4 0 0 0,9-2 0 16,2 1 0-16,-2 1 0 0,2-4 0 0,1 4 1 15,-7-5-1-15,10 5 0 0,2 0 1 0,-4 2-1 0,2 1 1 16,-2-3 0-16,2 0 0 0,-1-3 0 0,3 1 0 16,-6 2 1-16,0-3-1 0,1 3-1 0,-3 0 1 15,8 0 0-15,-1 0 1 0,1 3-2 0,0-1 0 16,1-2 0-16,3 0 1 0,-3-2-2 0,5 2 1 16,-12 0-1-16,4 0 1 0,2 0-1 0,-4 0 0 0,3 5 0 15,-1-1 2 1,2-1-2-16,-4 6 0 0,9-4 0 0,1-5 1 0,-1 3-1 15,0-3 0-15,-5 4 0 0,0 1 0 0,1-5 0 16,3 3 0-16,-3 3 0 0,5-3 0 0,-5 2 0 16,5 2 0-16,-3-3 0 0,0 1 0 0,3 0-1 0,-3-1 1 15,10-1 0-15,-2 0 0 0,2-1-2 0,0 2 2 16,5-4-1-16,0 3 1 0,-3-3-1 0,1 0 1 16,1 2 0-16,-4 1 0 0,1 1-1 0,-1-1 1 15,9-3 0-15,-2 2 0 0,3 1 0 0,-5-3 0 16,6 0 0-16,-4 4 0 0,4-4 0 0,0 2 0 15,7-1 0-15,-5-1 0 0,4 0 0 0,-1 0 0 0,-1 0 0 0,2 0 0 0,-1 0-1 16,2 0 1-16,6 0 0 0,-13 0 0 0,13 0-1 16,-11 0 1-1,11 0-1-15,-7 0 1 0,7 0-1 0,-6 0 1 16,6 0 0-16,-5 0 0 0,5 0-1 0,-2 0 1 16,2 0 0-16,-6 0 0 0,6 0-2 0,0 0 2 15,0 0 0-15,2 6 0 0,-2-6-1 0,11 3 0 16,19-1 0-16,-4 1 0 0,4 1-1 0,-4-4-1 0,8 3 1 15,1-3 1-15,2 2-2 0,0-2 0 0,3 0 0 16,1 3 1-16,-4-3-2 0,2 4 1 0,21-4 0 16,-8 0-1-16,-2 0 2 0,-1 0 1 0,5 0 0 15,-2 2 0-15,7 1-1 0,-1 0 0 0,-4-3 1 16,-4 0 0-16,-1-3-1 0,1 3 1 0,14 0-1 16,-7 0 0-16,9 0 1 0,-5 3 1 0,4-3-1 15,0 0 1-15,-7-3-1 0,4 3 1 0,-1 0-1 16,4 0 1-16,3 0 0 0,0 0 0 0,0 0 0 15,-1-3 0-15,-4 1 0 0,0-2 0 0,4 4 0 16,0-3 0-16,-3 3 0 0,3-2 0 0,-2 2 0 16,6-3 0-16,-2-1 0 0,2-1 0 0,1 5 0 0,-5-3 0 15,2 3 0-15,2 0 0 0,-2 0 0 0,2-4 0 16,-6 2 0-16,2 1 0 0,-22-1 0 0,3-2 0 16,6 1 0-16,2-2 0 0,4 1 0 0,1-1 0 0,5 5 0 15,-3-3 0-15,-2-1 0 0,-3 2 1 0,2-1-1 16,-4 0 0-16,3-3 0 0,1 6 1 0,1 0-1 0,-3 0 0 15,-2-3 0-15,0 3 1 0,-2 0-1 0,-4 0 0 0,-1-4 0 16,5 3 1-16,2-1-1 0,2 0 2 0,-3 2-2 16,-2-3 1-16,-3 3-1 0,-2 0 1 0,1 0-1 15,-3-4 1-15,1 3-1 0,-2-3 1 0,3 1-1 16,2 3 1-16,-5-4-1 0,4 2 1 0,-1 2-1 16,-3 0 1-16,-1 0-1 0,-1 2 2 0,0-2-2 15,0-2 1-15,-4 2-1 0,2 0 1 0,-2 0 0 0,0 0 0 16,-1 2-1-16,-3 2 1 0,0-1-1 0,-1-3 1 15,1-3-1-15,-3-1 1 0,2 2-1 0,1-1 1 16,2 3-1-16,1 0 0 0,-5 0 0 0,1 0 2 0,-1 3-2 16,3 3 0-16,-7 1 0 0,3-6 1 0,-8 3-1 15,2-4 0-15,-1 3 0 0,-1-3 1 0,4 0-1 16,0 0 0-16,0 0 0 0,1 0 0 0,3 0 0 16,4 4 0-16,-5-3 0 0,-3 3 0 0,0-4 0 15,0 0 0-15,0 0 0 0,0 3 0 0,2-1 0 0,0 2 0 16,-4-1 0-16,-2-3 0 0,-2-3 0 0,-1 3 0 15,-3 0 0-15,-1 0 0 0,0 0 0 16,-2 3 0-16,-2 0 0 0,-8-3 0 0,-5 0 0 0,10 6 0 16,-10-6 0-16,4 0 0 0,-4 0 0 0,5 0 0 15,-5 0 0-15,2 0 0 0,-2 0 0 0,4 0 0 16,-4 0 0-16,2 0 0 0,-2 0 0 0,-2 0 0 16,2 0 0-16,-6 0 0 0,6 0 0 0,-9 5 0 0,-4-2 0 15,-8 1 0-15,-3-1 0 0,-6 2 0 0,0-5 0 16,2 4 0-16,0-4 0 0,6-4 0 0,-2 4 0 15,-6 0 0-15,-2 0 0 0,1-3 0 0,-1 3 0 0,-3 3 0 16,-3 1 0-16,-1-2 0 0,-4-1 0 0,2 1 1 16,0-2-1-16,0-2 0 0,2 2 0 0,-4 0 1 0,-3-1-1 15,-1-1 0-15,-1 2 0 0,3 0 1 0,-5 0-1 16,0-4 0-16,1 4 0 0,-1-5 1 0,-4 2-1 16,2-1 0-16,-2-1 0 0,-2-2 1 0,-2 5-1 0,2-1 0 15,-2 0 0-15,2-3 2 0,2 3-2 0,0-6 0 16,-4 6 0-16,-1-2 1 0,1 1-1 0,-3 1 1 15,-1-1-1-15,1-1 1 0,-1 0-1 0,-1-2 1 16,-1 2-1-16,-4 1 1 0,-3 1-1 0,0-1 0 16,2-1 0-16,-2 0 1 0,6-2-1 0,-2-2 0 15,4 4 0-15,-1-2 1 0,-3 2-1 0,-2 2 0 16,4-1 0-16,0-1 2 0,-4-4-2 0,-2 2 0 0,2-1 0 16,4 3 1-16,-2 5-1 0,3-4 0 0,-3 1 0 15,0-1 1-15,-2 2-1 0,0 2 1 0,0-3-1 16,0 3 1-16,2-3-1 0,0-1 1 0,4 4-1 15,-6 4 1-15,4-1 0 0,1 0 1 0,1-3-1 16,0 2 0-16,-2 2 0 0,3-4 0 0,2 0 0 16,-7 3 1-16,4 2 0 0,-4 2-1 0,5-5 0 15,5 1 0-15,-3 1-1 0,4-1 1 0,0-1 0 16,4 5 0-16,-4-2 0 0,-3 2 2 0,6-2-1 16,-1-1 0-1,4-1-1-15,0 2 0 0,-1-1 0 0,3-2 2 16,0 1-1-16,3 1 1 0,0 1 0 0,2 2 0 0,6-2 0 0,0 2 2 15,-1-6-2-15,1 3 2 0,-4-1-1 0,2-3 2 16,-2 4-2-16,2-4 2 0,0 5-2 0,2-2 2 16,-1-3 0-16,3 2-1 0,3 2-3 0,1-4 2 0,-1 3-1 15,2-3 1-15,0 0-3 0,4 0 0 0,0 0 0 16,-2 0 0-16,2 0-1 0,2 0 0 0,0 0 0 16,-3-3 1-16,3 3-1 0,0-4 0 0,0 4 0 15,1 0 0-15,5 0 0 0,-1 0 0 0,2 0 0 16,4 0 0-16,0 0-1 0,0-2 1 0,4 2 0 15,0 0 0-15,-1 0 0 0,1-3 0 0,0 0 0 16,1 1 0-16,8 2-1 0,-11-11 1 0,11 11 0 16,-9-10 0-16,9 10-1 0,-6-3 1 0,6 3 0 15,-5-4 0-15,5 4-1 0,-4-8 1 0,4 8 0 0,-4-7 0 16,4 7-1-16,-4-6 1 0,4 6 0 0,-1-8 0 16,1 8-2-16,-4-4 2 0,4 4 0 0,0-8 0 15,0 8-1-15,0-9 1 0,0 9 0 0,0-12 0 16,0 12-1-16,0-9 1 0,0 9 0 0,4-7 0 0,-4 7-1 15,5-5 1-15,-5 5-1 0,8-7 1 16,-8 7-1-16,11-5 0 0,2 2 0 0,0-3 1 0,2-2-2 16,3 1 1-16,5 2 0 0,-5-4 1 0,1 2-2 0,2 2 1 15,1-2 0-15,4 3 0 0,0 3-1 16,2-3 1-16,-2-1 0 0,-2 2 0 0,2 3 0 0,0-4 0 16,2 1 0-16,-5 1 0 0,1-2-1 0,0-1 1 15,2 2 0-15,4-1 0 0,0 1 0 0,0 1 1 16,3-1-1-16,3 3 1 0,1-4-1 0,0-1 0 15,2 2-1-15,2-1 2 0,-3 2-2 0,-1-1 1 0,0 3 0 0,0-4 0 16,1 4-1-16,-1-3 1 0,0 3-1 0,4 0 1 16,2 0-1-16,-2 0 1 15,2 3 0-15,2 1 0 0,-3-1-2 0,5-1 1 16,0 2 0-16,-1-1 1 0,1-3-3 0,-1 2 1 16,3 1 0-16,5-3-1 0,-2 4 0 0,2-4-1 15,2 3 1-15,0-3-1 0,-4 0-1 0,2 0 0 0,2 0 0 16,0 0 1-16,2 5-2 0,1-1 1 0,-3-4 1 15,0 3-1-15,0-3 0 0,0 0-1 0,0 0 0 16,0 0 0-16,5 0 1 0,2 0 0 0,-1 2-1 16,-4 1 2-16,1-3 1 0,3 4 1 0,-3-4 0 15,3 2-1-15,-2 1 2 0,1-3 1 0,-1 4-1 16,-1-4 0-16,-7 3 1 0,3-3 0 0,-1-3 0 16,1 3 1-16,5-4 0 0,0 4 0 0,1-5 0 0,-3 1 0 0,3 1 0 0,1 1 0 15,-1-1 0-15,-3 3 0 0,2-4 0 0,-1-1 0 16,1 5 0-16,-4-3 1 0,-4 3-1 0,-2-4 1 15,3 4-1-15,-3 0 1 0,0 0-1 0,1 0 2 16,-1 0-1-16,0 4 0 0,-1 1-1 0,-1 2 1 0,-3-2 0 16,3 2 0-16,-3-2-1 0,0-1 1 0,3-1-1 15,2 2 1-15,1 0-1 0,-1 2 2 0,2-3-2 16,-2-2 1-16,-1 1-1 0,1 0 1 0,1 1-1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3:20.0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15253 2386 452 0,'0'4'0'0,"0"-4"0"16,0 0 0-16,0 0 2 0,0-4 1 0,0 4 1 15,0-3-1-15,0 3 6 0,0 0 0 0,0 0 0 16,0 0 0-16,0 0 17 0,0 0 1 0,0 0-1 0,-2 0 0 16,2 0 7-16,-4 0 1 0,4 0-2 0,-4 0 2 15,4 0-13-15,-3 0 1 0,3 0-1 0,-6 0 1 16,6 0-5-16,-9 0 1 0,9 0-1 0,-15 0 1 16,15 0-4-16,-21 0 2 0,21 0 0 0,-24 0 0 15,24 0-6-15,-35-5 0 0,14 5 0 0,3 0 1 16,3 0-2-16,-4 3 1 0,-1-3-1 0,1-3 1 15,0 3 0-15,1 0 0 0,1 0 1 0,2-4-1 0,2 4-1 0,2-3 1 16,-2 1 0-16,-6 2 0 0,-3-3 10 0,-3 3 1 16,1 0 1-16,0 0-1 0,-2 0 4 0,-2-4-1 15,2 4 1-15,2-3 0 0,-1 1-3 0,1 2 1 16,2 0-1-16,0 0 2 0,1-3-5 0,-1 3 1 0,3 3-1 16,-3-3 1-16,-3 2 2 0,1 1 0 0,-4-3 1 15,6-3-1-15,-2 1-2 0,5 2 0 0,-3-3 1 16,1 3-1-16,1 0 4 0,-1 0 1 0,1-4 0 15,-1 2 0-15,3 2-2 0,-7-3 1 0,3-1-1 0,0-1 2 0,-1 2-2 32,3-1 1-32,-3 3 0 0,5-3-1 0,-1 4 2 15,-1 0 0-15,1-3-1 0,0-1 2 0,3 2-5 0,1-1 2 16,-4 0-1-16,4-1 1 0,6 4-3 0,-2 0 0 16,0 0 0-16,1 0 2 0,-5 0-2 0,2 0 1 15,-2-2 0-15,-3 2 1 0,-5 0-4 0,1 0 0 16,0 0 0-16,1 0 1 0,4 6-5 0,2-3 1 15,1-3 0-15,-1 3 0 0,-4-3-4 0,2 0 1 0,-1 0-1 16,-1 0 1-16,-1 2-5 0,-3 2 0 0,3-1-1 16,1-3 2-16,2 4-3 0,2-3 0 0,2-1 0 15,-2 0 0-15,0 0-5 0,2 0 2 0,-3 4-1 16,1-4 0-16,-2 3-1 0,-2-3 0 0,3 2 0 16,-3 1 0-16,-2-3 0 0,1-3 0 0,1 3 0 15,-3 3 0-15,1 1 0 0,3-1 0 0,-6-3 0 0,1 0 0 0,1 0-1 0,-2-3 1 0,-2 3 0 16,3-4 0-16,3 4-1 0,1 4 1 0,0-4 0 15,-5 0 0-15,-4 0-2 0,2-4 2 0,-2 4 0 16,4-3 0-16,0 1-1 0,0 2 1 0,-1-3-1 16,1 3 1-1,-2 0-1-15,0 0 1 0,-2-4-1 16,0 4 1-16,0 0 0 0,0 0 0 0,-2-1 0 0,4-3 0 0,2 1 0 16,0-1 0-16,0 2 0 0,-2 2 0 0,-1-3 0 15,3 3 1-15,-7-3-1 0,3 3 1 0,0-4 0 0,0 2 0 16,0-1 1-16,-2 3 0 0,0 0-1 0,0 0 0 15,2-4 0-15,0 3 0 0,0 1-1 0,1 0 1 0,0 0 1 16,3-4-1-16,-2 4-1 0,0-3 0 0,2-2 0 16,-2 1 1-16,2 4-1 0,-1-3 0 0,-1 1 0 15,2-2 0-15,-4 1-1 0,2-2 1 0,0 5 0 16,0-4 0-16,-4 4-1 0,4-3 1 0,-4 3-2 16,4 0 2-16,2 0-1 0,0-4 0 0,-1 3 0 15,1 1 0-15,4-4 1 0,-5 4 0 0,3 0 0 16,0 0 0-16,3-3 0 0,0 1 0 0,1 2 0 15,-1-3 1-15,-3 3 0 0,1-4 0 0,3 4 0 0,-7 0 1 16,-1 0-1-16,-2 4 0 0,2-4 0 0,6 0 1 16,-3 0-2-16,3 0 1 0,1 0 0 0,-5 0 1 15,2 3-2-15,1-1 0 0,3 1 0 0,-1 1 1 16,-2-4-1-16,3 0 0 0,-1 0 0 0,1 0 0 16,-1 1 0-16,0 3 0 0,-3-1 0 0,1 1 0 0,-3-2 0 15,0 1 0-15,0-3 0 0,0 3 0 0,3 1 0 16,-3-2 0-16,3 1 0 0,3-3 0 0,-1 4 0 15,0-4 0-15,1 0 0 0,-1 0 1 0,-3 0-1 16,1 5 1-16,3-5-1 0,-1 3 1 0,0-3-1 16,1 0 1-16,-1 0 0 0,-3 0 0 0,1 0-1 0,3 0 2 15,-5 0-1-15,3 0 0 0,-1 0-1 0,-3 0 1 16,2 0 0-16,1 0 0 0,-3 4-1 0,4 1 1 0,-3-5 0 16,5 3 1-16,3-3-2 0,-4 0 1 0,4 0 0 15,0 0 0-15,-3 2 0 0,-1-2 0 0,-7 4 0 16,2-4 1-16,1 0 0 15,-1 0 0-15,9 0 0 0,-3 0 0 0,-1 0-1 16,2-4 2-16,-3 2-2 0,-5 2 1 0,5-3-1 0,-4 3 1 0,7 0 0 0,2 0 0 16,-2 0-1-16,0 0 0 0,3-4 0 0,1 3 1 15,-4 1-2-15,2-4 2 0,4 4-1 0,-2 0 0 16,0 0 0-16,-2 0 1 0,0-3 0 0,2 3 1 0,-4-4-2 16,2 3 0-16,-4-3 0 0,1 4 1 0,-1-3-1 15,-3 3 0-15,1-2 1 0,3-2 0 0,-1 1-1 16,0 0 0-16,-3 1 0 0,2-2 0 0,1 4-1 15,-3-3 0-15,7 3 0 0,-2 0 1 0,2 0-1 16,2 0 0-16,-6 0 0 0,4 0 0 0,0 0-1 16,2 0 1-16,-3 0 0 0,1 0 0 0,-2 0 0 0,0 0 0 15,2 0 0-15,2 0 0 0,0 0 0 16,-2 0 0-16,0 0 0 0,-3 0 0 0,-1 0 0 0,1 0 0 16,-7 3 0-16,5-3 1 0,-3 0-1 0,3 4 0 15,7-4 0-15,-4 2 2 0,4 1-2 0,-6-3 0 16,6 3 0-16,-3-3 1 0,1 0-1 0,0 0 1 0,6 4 0 15,-5-2 0-15,3-2-1 0,0 3 1 0,0-3 0 16,2 0 0-16,-4 4 1 0,1-4-1 0,1 0 0 16,-4 0 0-16,0 1 0 0,2 3 0 0,4-4 0 15,-2 0 0-15,0 0-1 0,3 0 2 0,1 3-2 16,-3-3 1-16,3 4-1 0,0-4 0 0,1 1 0 16,-1 3 1-16,-3-4-1 0,3 3 0 0,7-3 0 15,-11 0 0-15,11 0 0 0,-10 6 0 0,10-6 0 0,-11 3 0 16,11-3-1-16,-11 3 1 0,11-3 0 0,-11 2 0 15,11-2-1-15,-8 4 1 0,8-4 0 0,-7 7 0 16,7-7 0-16,-8 1 0 0,8-1 0 0,-5 7 0 16,5-7 0-16,-10 9 0 0,10-9 0 15,-7 9 0-15,7-9 0 0,-7 12 0 0,-1-7 0 16,2 2 0-16,3 1 0 0,1 1 0 0,-4-2 0 0,4 2 0 16,-3-1 0-16,1 1 0 0,2 7 0 0,-3-4 1 15,3 2-1-15,-4-2 0 0,2 0 0 0,3 0 1 16,-5 2-1-16,4-2 1 0,-3 3-1 0,1 1 1 15,2 1-1-15,2-3 1 0,-2 2-1 0,-2-4 1 16,3 3-1-16,1-1 0 0,-4-7 0 0,2 2 1 0,2-1-1 16,-4 1 0-16,2 12 0 0,2-6 2 0,-1 3-2 15,-3-1 0-15,4-1 0 0,0-1 0 0,4-3 0 16,-3 2 0-16,-1-7 0 0,2 2 1 0,2-6-1 16,-4 6 0-16,2 0 0 0,2-1 1 0,-4 1-1 15,1 3 0-15,5 3 0 0,-4 3 1 0,2-3-1 0,-3-3 0 16,3-3 0-16,-4 0 0 0,0-1 0 0,2 1 0 15,2 0 0-15,-2 1 0 0,-2-1 0 0,1-1 0 16,3 1 0-16,-4 0 0 0,2-1 0 0,2 3 0 16,-2-3 0-16,1 1 0 0,-1 0 0 0,4-2 0 15,-6 1 0-15,2 1 0 0,1-4 0 0,-3 2 0 16,2 2 0-16,2-4 0 0,-2 2 0 0,-2-2 0 0,2 2 0 16,1 2 0-16,-1-4 0 0,2 2 0 0,-2 1 0 15,2-2 0-15,-2 0 0 0,-2 0 0 0,0-6 0 16,5 12 0-16,-5-12 0 0,6 8 0 0,-6-8 0 15,3 13 0-15,-3-13 0 0,10 8 0 0,-10-8 0 16,5 11 0-16,-5-11 0 0,8 8 0 0,-8-8 0 16,13 12 0-16,-6-6 0 0,3-3 0 0,3 6 0 15,2-1 0-15,1-2 0 0,-3 0 0 0,4-2 0 0,-4 1 1 16,2-1-1-16,2-4 0 0,1 3 0 0,3-3 1 16,1 2-1-16,-1 1 1 0,5 1-1 0,-2-4 1 15,0 1 1-15,1 3-1 0,1-4 0 0,2 3 0 16,-2-3 0-16,-2 4 0 0,4-4 0 0,0 2 0 15,0 1 0-15,0-3 2 0,0 3-2 0,0-1 1 16,0 2-1-16,0-1 0 0,3 1 0 0,-5-4 1 0,4 1-2 16,-6 3 1-16,8-1-1 0,-2-3 1 0,1 4 0 15,1 1 0-15,-2-2 0 0,2-3 0 0,-4 2 0 16,1 2 1-16,1-4-1 0,0 3 1 0,-4-3-2 16,4 3 1-16,2-3 0 0,-1 2 0 0,3 2-1 0,-1-1 1 15,-1-1-1-15,0 1 2 0,-2 1-2 0,1-1 1 16,-5 2 0-16,4-1 0 0,-2-1-1 0,0-3 1 15,4 6 0-15,-6-6 0 0,4 3-1 0,-4-1 1 16,5 1-1-16,1-3 2 0,2 0-2 0,-3 0 0 16,1 0 0-16,1 0 1 0,1 4-1 0,-2-4 0 0,-4 3 0 15,0-3 1-15,-1 0-1 16,1 0 1-16,-1 0-1 0,2 0 1 0,-3 0-1 16,4-3 1-16,4 3-1 0,-3-4 1 0,3 4-1 15,0 0 1-15,-5 0-1 0,1-3 1 0,2 3-1 16,-6 0 2-16,6-2-1 0,-1 2 0 0,1-3-1 0,1-1 1 15,-5 2-1-15,2-1 1 0,0 3-1 0,2-4 0 16,1 1 0-16,3 1 1 0,-1-1-1 0,2-1 0 16,-5 3 0-16,0-1 1 0,-2 2-1 0,1 0 0 0,-5 0 0 15,4 0 1-15,-4 0-1 0,4 0 2 0,-4-2-2 16,4 2 1-16,-4-3-1 0,4 3 0 0,7-4 0 16,-3 2 1-16,3 2-1 0,0 0 1 0,-1 0-1 15,-7 0 1-15,3 0-1 0,0 0 1 0,-3 0-1 16,-2 0 1-16,-1 0-1 0,3 0 1 0,1 0 1 15,2 0-1-15,1 0-1 0,3-3 1 0,-4 3 0 16,3-3 0-16,-3 3-1 0,1-4 1 0,-1 2-1 16,1 2 1-16,-1-3-1 0,0 3 1 0,-2 0-1 15,-2 0 2-15,-1-4-2 0,5 3 0 0,0 1 0 0,-1-4 1 16,5 4-1-16,-4-3 0 0,-8-1 0 0,2 3 1 16,0 1-1-16,0 0 1 0,2 0-1 15,0 0 1-15,2 0-1 0,0 1 1 0,-4 3 0 0,3-4 0 16,-2 3-1-16,2-3 2 0,-4 0-2 0,3 0 1 15,-1 0-1-15,1 0 1 0,6 0-1 0,-2 0 1 16,1 4-1-16,3-4 0 0,-12 5 0 0,2-5 1 0,0 3-1 16,0-1 0-16,-2 2 0 0,1-1 1 0,-1-3-1 15,0 3 0-15,6-3 0 0,-4 2 1 0,4 2-1 0,-6-4 0 16,4 3 0-16,0-3 1 0,3 0-1 0,-3 0 0 16,0 0 0-16,0 2 0 0,0 0 0 0,-4-1 0 15,3 3 0-15,-3-4 0 0,0 0 0 0,2 0 0 16,-2 0 0-16,-1 0 0 0,1 0 0 0,0 0 0 15,0-4 0-15,1 3 0 0,-1-1 0 0,0 0 0 16,-3 2 0-16,1 0 0 0,0 0 0 0,1 0 0 0,1 0 0 16,-4 0 0-16,3 0 0 0,-1 0 0 0,2 0 0 15,0 0 0-15,1 0 0 0,-1 0 0 0,-5 0 0 16,-1 0 0-16,1 0 0 0,-1 0 0 0,-3 0 0 16,2-3 0-16,-2 3 0 0,0-4 0 0,4 4 0 15,-1 0 0-15,1 0 0 0,-1 0 0 0,3 0 0 16,-1 0 0-16,1 0 0 0,1 0 0 0,1 0 0 15,-5 0 2-15,1 0-2 0,0 0 1 0,-1-2 0 16,1 2 0-16,1-3-1 0,-1 3 1 0,-2 0 0 16,1-3 0-16,-3 3-1 0,0 0 1 0,4 0 0 15,-1-4 1-15,1 2-2 0,0 2 1 0,1-3 0 0,1-1 0 16,1 3-1-16,-3 1 1 0,-1-4 0 0,3 1 0 16,1-1-1-16,-3 3 1 0,-1-3-1 0,1 4 2 15,0-3-2-15,-4 1 0 0,-6 0 0 0,0 0 1 0,1 2-1 16,-1-3 0-16,8 3 0 0,-4-3 1 0,2 1-1 15,0 2 0-15,-8 0 0 0,0-4 1 0,1 4-1 16,1-3 0-16,-3 3 0 0,1-4 1 0,1 3-1 16,-1 1 0-16,2-4 0 0,-3 4 1 0,-6 0-1 0,13-5 0 15,-13 5 0-15,9-3 1 0,-9 3-1 0,12-4 0 16,-12 4 0-16,11-3 1 0,-11 3-1 0,11-6 2 16,-11 6-1-16,13-8 0 0,-13 8 0 0,9-7 0 15,-9 7 0-15,10-5 0 0,-10 5 0 0,7-9 1 16,-7 9-1-16,8-12 1 0,-8 12-1 0,9-9 1 15,-7 1 1-15,0 1-1 0,-1 1 0 0,1 0 0 0,0-3 0 16,2 0 1-16,-4 1-1 0,2-3 1 0,1-6 0 16,1 0 0-16,0-1-1 0,2 6 2 0,-6 2-1 15,1-1 0-15,-1 1 1 0,0 0-1 0,4-6 0 16,-4-1 1-16,0 1-1 0,0-1 1 0,0 1-1 16,2 1 1-16,0 1-1 0,0-2 0 0,0 2 0 15,-2-1 1-15,0 3-1 0,-2-4 0 0,2 8 1 16,0-1-1-16,0 0-1 0,-2 1 2 0,0-8-2 15,0 2 1-15,2 2 0 0,0-3-1 0,0 2 0 16,0-4 1-16,0 2-1 0,0 1 0 0,0 3 0 0,0 1 0 16,0 0-1-16,0 1 2 0,0-8-2 0,0-1 1 15,0 3-1-15,0-1 1 0,0 7 1 0,0 1-1 16,0-1-1-16,0 0 1 0,0-6-1 0,2-1 2 16,0 2-2-16,0 2 0 0,-2 5 0 15,0 2 1-15,0 0-1 0,0-5 2 0,0 1-1 16,0 0 0-16,0 1-1 0,-2-1 1 0,2 0 0 15,0 3 0-15,0-3-1 0,0 4 1 0,0-2 0 16,0-2 1-16,0 2-2 0,0 2 1 0,0-4-1 16,0 2 1-16,0 2 0 0,0-3-1 0,0 8 0 15,0-9 0-15,0 9-1 0,-2-12 1 0,2 12 0 0,0-7 0 16,0 7-1-16,0-5 1 0,0 5 1 0,0-9-1 16,0 9-1-16,-2-7 1 0,2 7 0 0,-4-5 0 15,4 5-1-15,-1-9 0 0,1 9 0 0,-6-7 1 0,6 7-1 16,-4-5 1-16,4 5-1 0,-4-9 1 0,4 9-1 15,-3-3 2-15,3 3-2 0,-6-3 1 0,6 3-1 16,-7-6 1-16,7 6-1 0,-8-3 1 0,8 3-1 16,-7-4 1-16,1 3 0 0,-3-3 0 0,1 4-1 15,1-3 1-15,-12 3-1 0,6-4 2 0,-3 4-2 16,1 0 0-16,-2 4 0 0,0-4 1 0,2 3-1 16,-3-3 0-16,-9 4 0 0,3-3 1 0,-4 3-1 15,0-1 0-15,-1-1 0 0,-1 2 0 0,0 2 0 16,-2 0 0-16,-9-3 0 0,2 2 0 0,-2-5 0 0,-2 0 0 15,-18 0 0-15,10 0 0 0,1-1-1 0,4-3 1 16,-20-3-1-16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4:48.94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13283 11340 1231 0,'-2'0'0'0,"2"0"0"0,4-1 0 0,-4 1 13 16,4-6 0-16,-4 6 1 0,0-3 1 0,0 3 14 16,-2-3 0-16,2 3 0 0,0-2 1 0,0 2-4 0,-4-5 1 0,4 5 0 15,-2 0 0-15,2 0-7 0,-5-4 1 0,5 4 0 16,-4-3 0-16,4 3-10 0,0-4 0 0,0 4 1 16,-2-5-1-16,2 5-3 0,0-12 0 0,0 12-1 15,2-19 1-15,-2 19 0 0,9-21 1 0,-9 21 0 0,13-14 0 16,-13 14 2-16,10-12 2 0,-10 12-1 0,9-9 0 15,-9 9 4-15,6-6 0 0,-6 6-1 0,1 0 1 16,-1 0 1-16,4-2 0 0,-4 2 0 0,4 0 1 0,-4 0-3 16,4 0 2-16,-4 0-1 0,5 0 1 0,-5 0-3 15,2 8 2-15,-2-8 0 0,2 6-1 0,-2-6 0 16,-2 15 0-16,2-15-1 0,-7 24 1 0,7-24-3 16,-23 30 1-16,23-30-1 0,-28 21 1 0,28-21-1 15,-24 15-1-15,24-15 0 0,-19 9 1 0,19-9 0 0,-11 2 0 16,11-2 0-16,-7 1 1 15,7-1-3-15,0 0 1 0,0 0 0 0,-8-1 0 16,8 1-2-16,-5-2 0 0,5 2 0 0,-10-7 1 16,10 7 0-16,-1-12 1 0,1 12-1 0,-2-14 0 0,2 14 0 15,7-21 1-15,-7 21 0 0,6-21 1 0,-6 21-1 16,18-17 1-16,-18 17-1 0,21-10 2 0,-21 10-2 0,13-11 0 16,-13 11 0-16,11-5 1 0,-11 5-3 0,11 0 0 15,-11 0-1-15,6 0 3 0,-6 0-4 0,7 0 1 0,-7 0 0 16,8 5 1-16,-8-5-2 0,13 7 0 0,-13-7-1 15,11 7 2-15,-11-7-3 0,6 12 0 0,-6-12 1 16,0 21 0-16,0-21-2 0,-4 17 0 0,4-17 1 16,-9 23 1-16,9-23-2 0,-19 22 1 0,19-22-1 0,-19 13 2 15,19-13-2-15,-15 8 1 0,15-8-1 0,-9 4 1 0,9-4-1 16,-11 1 2-16,11-1-1 0,-2-1 1 0,2 1-2 31,-4-4 1-31,4 4-1 0,-2-8 1 0,2 8-2 0,-3-25 1 16,3 25-1-16,5-29 1 0,-5 29-1 0,17-30 0 15,-17 30 0-15,19-24 1 0,-19 24 0 0,13-19 1 16,-13 19-1-16,11-15 1 0,-11 15 0 0,9-4 2 0,-9 4 0 16,10-3 0-16,-10 3-2 0,5 0 2 0,-5 0 0 15,8 1-1-15,-8-1-1 0,7 11 1 0,-7-11-1 16,11 14 1-16,-11-14-2 0,8 22 2 0,-8-22-2 0,3 23 2 16,-3-23-2-16,-1 24 1 0,1-24-1 0,-8 21 2 0,8-21-3 0,-13 17 2 0,13-17-2 15,-15 12 2-15,15-12-1 0,-18 10 1 0,18-10-1 16,-17 6 1-16,17-6-2 0,-6 3 2 15,6-3-2-15,-7 2 1 0,7-2 0 0,-11-4 0 16,11 4 0-16,-2-5 0 0,2 5-1 0,-10-8 1 16,10 8-1-16,-1-18 1 0,1 18-2 0,7-22 1 0,-7 22-1 31,17-30 2-31,-17 30-2 0,24-31 0 0,-24 31 1 16,19-24-1-16,-19 24-1 0,18-9 1 0,-18 9 0 0,19-3 1 15,-19 3-2-15,7-4 1 0,-7 4 0 0,12 0 0 16,-12 0 0-16,13 0 0 0,-13 0 0 0,9 6 0 0,-9-6-1 15,9 10 2-15,-9-10-2 0,6 10 1 0,-6-10-1 16,3 14 0-16,-3-14 0 0,-1 19 2 0,1-19-3 0,-8 28 1 16,8-28 0-16,-17 21 0 0,17-21-1 0,-18 17 1 15,18-17-1-15,-15 12 1 0,15-12-1 0,-15 9 1 16,15-9 1-16,-15 3-1 0,15-3-1 0,-13 4 1 0,13-4-1 16,-13 0 1-16,13 0-1 0,-13-7 1 0,13 7 0 15,-9-9 0-15,9 9 0 0,-2-15 1 0,2 15-1 16,-6-21 0-16,6 21 0 0,0-21 0 0,0 21 0 0,2-17 0 0,-2 17 0 15,9-21 0-15,-9 21 1 0,10-14-1 0,-10 14 0 16,3-3 0-16,-3 3 0 0,2-4 1 0,-2 4-2 16,0-3 1-16,0 3 1 0,6 0-1 0,-6 0-1 0,5 1 1 15,-5-1-1-15,8 14 1 0,-8-14-1 0,7 12 0 16,-7-12 0-16,6 16 1 0,-6-16-1 0,4 26 0 16,-4-26 0-16,5 15 0 0,-5-15 0 0,0 11 0 0,0-11 0 31,0 7 0-31,0-7 0 0,0 5 0 0,0-5 0 15,0 0 0-15,0 0 0 0,0 0 0 0,0 0 0 16,0 0 0-16,0 0 0 0,0 0 0 0,0 0 0 0,0 0 0 0,0 0 0 16,0 0 0-16,0 0 0 0,-5 0 1 0,5 0-1 15,-4 0 0-15,4 0 0 0,-4-2 1 0,4 2-1 16,-5-3 0-16,5 3 0 0,-4-4 0 0,4 4 0 0,-2-3 0 16,2 3 0-16,-6-2 1 0,6 2-1 0,-3-5 0 15,3 5 0-15,-2 0 2 0,2 0-2 0,0 0 0 16,0 0 0-16,0-2 1 0,0 2-1 0,0 0 1 0,0 0-1 15,-2-3 1-15,2 3-1 0,0-2 1 0,0 2-1 16,0-5 1-16,0 5-1 0,0-4 0 0,0 4 0 16,0-3 1-16,0 3-1 0,0-4 0 0,0 4 0 0,-6-3 1 15,6 3-1-15,0-2 0 0,0 2 0 0,0-8 2 0,0 8-2 32,0-7 1-32,0 7-1 0,0-6 1 0,0 6-1 15,0-12 1-15,0 12 0 0,0-10 0 0,0 10 0 16,0-10 0-16,0 10 1 0,0-11 0 0,0 11-1 0,0-10 0 0,0 10 0 15,0-16 1-15,0 16-1 0,0-14 2 0,0 14-2 16,6-15 1-16,-6 15-1 0,2-17 0 0,-2 17 0 16,4-16 2-16,-4 16-2 0,3-14 0 0,-3 14 0 15,4-14 1-15,-4 14-1 0,0-12 1 0,0 12-1 16,6-12 0-16,-6 12 0 0,1-14 0 0,-1 14 0 0,4-15 1 16,-4 15 0-16,4-18 0 0,-4 18 0 0,4-17 0 0,-4 17-1 15,7-17 2-15,-7 17-2 0,8-16 1 0,-8 16-1 16,9-19 1-16,-9 19 0 0,5-17 0 0,-5 17-1 0,8-18 1 15,-8 18 0-15,6-12 1 0,-6 12-1 0,5-15 0 16,-5 15 0-16,8-14 1 0,-8 14-2 0,5-12 1 16,-5 12 0-16,6-16 0 0,-6 16 0 0,7-14 0 0,-7 14-1 15,2-12 1-15,-2 12-1 0,6-15 2 0,-6 15-1 32,3-9 0-32,-3 9-1 0,4-12 1 0,-4 12 1 0,4-9-1 15,-4 9-1-15,5-12 1 0,-5 12-1 0,2-8 2 16,-2 8-2-16,4-13 1 0,-4 13 0 0,4-12 0 0,-4 12 0 15,3-12 0-15,-3 12-1 0,6-14 1 0,-6 14-1 16,6-13 2-16,-6 13-1 0,7-14 0 0,-7 14-1 16,6-14 1-16,-6 14 0 0,2-14 0 0,-2 14 0 0,5-14 1 15,-5 14 0-15,6-14 0 0,-6 14-1 0,2-14 1 0,-2 14-1 16,3-17 1-16,-3 17-1 0,6-17 1 16,-6 17-1-16,7-17 0 0,-7 17-1 0,2-16 1 0,-2 16 1 15,4-12-1-15,-4 12-1 0,4-16 1 0,-4 16 1 16,3-14-1-16,-3 14-1 0,8-12 1 0,-8 12 0 0,4-12 1 15,-4 12-1-15,3-8 1 0,-3 8 0 0,4-13 0 16,-4 13-1-16,6-8 0 0,-6 8 1 0,5-16 0 0,-5 16-1 16,4-14 2-16,-4 14-2 0,9-15 1 0,-9 15-1 0,6-18 2 15,-6 18-1-15,4-13 1 0,-4 13-2 0,3-11 0 32,-3 11 0-32,6-10 2 0,-6 10-2 0,2-11 0 0,-2 11 0 15,5-10 1-15,-5 10-1 0,8-10 0 0,-8 10 0 16,9-11 2-16,-9 11-3 0,6-10 1 0,-6 10-1 15,3-10 1-15,-3 10 0 0,4-11-1 0,-4 11 0 16,8-10 0-16,-8 10 0 0,5-11 0 0,-5 11 0 0,8-8 0 16,-8 8 1-16,7-11 0 0,-7 11 0 0,9-8 0 0,-9 8 1 15,6-12-1-15,-6 12 0 0,2-9 0 0,-2 9 1 16,7-14-1-16,-7 14 0 0,10-14 0 0,-10 14-1 0,5-14 2 16,-5 14-1-16,8-12 0 0,-8 12-1 0,7-15 1 15,-7 15 0-15,8-18 0 0,-8 18 0 0,9-17 0 0,-9 17 1 16,5-17 0-16,-5 17-1 0,8-16 0 0,-8 16 1 15,11-19-1-15,-11 19-1 0,13-17 1 0,-13 17 1 16,6-14-1-16,-6 14-1 0,7-12 0 0,-7 12 0 0,8-14 1 16,-8 14-1-16,7-14 1 0,-7 14-1 0,9-14 0 15,-9 14-1 1,8-12 1-16,-8 12 0 0,11-15 0 0,-11 15-1 16,6-19 1-16,-6 19-1 0,7-11 1 0,-7 11-1 0,6-10 0 0,-6 10 0 15,3-10 2-15,-3 10-2 0,4-11 0 16,-4 11 0-16,6-10 1 0,-6 10-1 0,5-11 0 15,-5 11 0-15,6-13 1 0,-6 13-1 0,7-13 1 0,-7 13-1 16,8-17 1-16,-8 17-1 0,7-15 1 0,-7 15 0 16,10-16 0-16,-10 16 1 0,5-17-1 0,-5 17 0 15,9-18 0-15,-9 18 0 0,12-17 1 0,-12 17-1 16,7-14 2-16,-7 14-2 0,8-14 1 0,-8 14-1 16,3-8 1-16,-3 8 0 0,6-12-1 0,-6 12 0 0,2-11 0 15,-2 11-1-15,3-10 1 0,-3 10-1 0,4-9 1 0,-4 9-1 16,4-8 0-16,-4 8 0 0,6-7 1 0,-6 7-1 0,1-7 0 15,-1 7 0-15,4-7 1 0,-4 7-1 0,4-7 0 16,-4 7 0-16,4-7 2 0,-4 7-2 0,5-7 0 16,-5 7 0-16,0-3 1 0,0 3-1 0,0-4 1 0,0 4-1 15,2-3 1-15,-2 3-1 0,4-4 1 0,-4 4 0 16,2-5 0-16,-2 5-1 0,3-7 1 0,-3 7 0 16,4-5 1-16,-4 5-2 0,4-7 1 0,-4 7 0 15,5-2 0 1,-5 2 0-16,2-5 0 0,-2 5 0 0,4-7 0 0,-4 7 1 15,4-7-1-15,-4 7 0 0,3-2 0 0,-3 2-1 16,6-5 1-16,-6 5 0 0,6-7 0 0,-6 7-1 16,7-3 1-16,-7 3-1 0,6-4 2 0,-6 4-2 0,9-1 0 15,-9 1 0-15,11-6 1 0,-11 6-1 0,13-3 0 16,-13 3 0-16,17-3 1 0,-17 3-1 0,13-4 0 16,-13 4 0-16,15-3 0 0,-15 3 0 0,15-2 0 0,-15 2 0 15,9 0 0-15,-9 0 0 0,11 0 0 0,-11 0 0 16,11 0 0-16,-11 0 0 0,12 3 0 0,-12-3 0 0,13 6 0 15,-13-6 0-15,9 3 0 0,-9-3 0 0,11 2 0 16,-11-2 0-16,11 3 0 0,-11-3 0 0,12 4 0 16,-12-4-1-16,13 3 1 0,-13-3 0 0,9 9 0 0,-9-9 0 0,11 5 0 31,-11-5 0-31,11 7 0 0,-11-7 0 0,11 9 0 16,-11-9 0-16,8 5 0 0,-8-5 0 0,7 7 0 15,-7-7 0-15,8 8 0 0,-8-8 0 0,9 5 0 0,-9-5 0 16,6 7 0-16,-6-7-1 0,7 9 1 0,-7-9 0 15,11 9 0-15,-11-9-2 0,8 12 2 0,-8-12 0 16,11 12 0-16,-11-12-1 0,13 14 1 0,-13-14 0 0,6 14 0 16,-6-14-1-16,9 13 1 0,-9-13 0 0,7 14 0 0,-7-14 0 15,10 14 0-15,-10-14 0 0,5 17 0 0,-5-17 0 16,10 14 0-16,-10-14 0 0,9 16 0 0,-9-16 0 16,13 12 0-16,-13-12 0 0,6 14 0 0,-6-14 0 0,7 15 0 15,-7-15 0-15,11 16 0 0,-11-16 0 0,8 12 0 16,-8-12 0-16,7 14 1 0,-7-14-1 0,8 16 0 15,-8-16 0-15,9 15 1 0,-9-15-1 0,11 17 0 0,-11-17 0 16,15 26 2-16,-15-26-2 0,17 25 0 0,-17-25 0 16,5 13 1-16,-5-13-1 0,8 14 0 0,-8-14 0 15,7 12 1 1,-7-12-1-16,6 14 1 0,-6-14-1 0,7 14 1 0,-7-14 0 16,8 14 0-16,-8-14 0 0,9 14 1 0,-9-14-2 15,6 15 1-15,-6-15 0 0,13 18 0 0,-13-18-1 0,9 17 1 16,-9-17-1-16,15 31 1 0,-15-31-1 0,19 26 1 15,-19-26-1-15,5 16 1 0,-5-16-1 0,8 13 2 16,-8-13-1-16,7 20 0 0,-7-20 0 0,7 20 0 0,-7-20 0 16,10 16 0-16,-10-16 0 0,4 17 0 0,-4-17 1 15,3 17 0-15,-3-17-1 0,6 16 0 0,-6-16 0 16,5 29 1-16,-5-29 0 0,8 25-1 0,-8-25 0 0,11 26 0 16,-11-26-1-16,13 27 1 0,-13-27 0 0,6 14 0 15,-6-14-1-15,5 16 1 0,-5-16 1 0,8 15-1 0,-8-15-1 16,7 18 1-16,-7-18-1 0,8 20 1 0,-8-20-1 0,9 21 1 15,-9-21-1-15,7 28 1 0,-7-28-1 0,12 28 1 16,-12-28-1-16,5 17 1 0,-5-17-1 0,8 15 2 16,-8-15-2-16,7 21 1 0,-7-21-1 0,8 19 1 0,-8-19-1 31,9 21 1-31,-9-21-1 0,5 21 0 0,-5-21 0 16,13 29 1-16,-13-29-1 0,10 28 1 0,-10-28-1 15,9 15 1-15,-9-15-1 0,6 18 1 0,-6-18-1 0,7 17 2 16,-7-17-2-16,8 17 1 0,-8-17-1 15,11 19 1-15,-11-19-1 0,5 21 1 0,-5-21 0 0,13 26 0 0,-13-26-1 16,12 24 1-16,-12-24-1 0,7 16 1 0,-7-16-1 16,6 12 2-16,-6-12-2 0,9 29 1 0,-9-29-1 0,9 25 1 15,-9-25-1-15,6 17 1 0,-6-17-1 0,7 21 1 16,-7-21-1-16,6 33 1 0,-6-33-1 0,7 26 0 0,-7-26 0 16,6 19 1-16,-6-19-1 0,2 15 1 0,-2-15 0 15,7 18 1-15,-7-18-2 0,10 17 1 0,-10-17 0 16,9 29 0-16,-9-29-1 0,11 24 1 0,-11-24-1 15,6 16 1-15,-6-16-1 0,7 17 1 0,-7-17-1 16,11 28 1-16,-11-28-1 0,11 29 0 0,-11-29 0 0,6 13 2 16,-6-13-2-16,2 13 0 0,-2-13 0 0,7 18 1 0,-7-18-1 15,4 19 0-15,-4-19 0 0,8 15 1 0,-8-15-1 0,7 21 1 32,-7-21-1-32,13 30 1 0,-13-30-1 0,15 27 0 15,-15-27 0-15,6 14 1 0,-6-14-1 0,7 17 1 16,-7-17-1-16,11 28 1 0,-11-28-1 0,8 26 2 0,-8-26-1 15,5 17 0-15,-5-17-1 0,8 19 1 0,-8-19-1 16,11 30 1-16,-11-30-1 0,7 27 1 0,-7-27-1 0,8 30 1 16,-8-30-1-16,7 26 1 0,-7-26-1 0,4 17 2 15,-4-17-2-15,6 23 1 0,-6-23-1 0,5 29 1 0,-5-29-1 16,8 24 0-16,-8-24 0 0,5 12 1 0,-5-12-1 16,2 18 0-16,2-1 0 0,-1-1 1 0,1-1-1 15,2 2 0-15,-6-10 0 0,2 2 1 0,1 0-1 0,-3-1 0 16,2 1 0-16,0 0 1 0,0-1-1 0,0 1 0 15,0-2 0-15,-2 2 1 0,0-1-1 0,0-1 0 0,3 2 0 16,-3-1 2-16,2 1-2 0,2 0 0 0,-4-1 0 16,2 3 1-16,0-1-1 0,0 1 0 0,-1-3 0 15,1 1 1-15,-2 0-1 0,0-1 0 0,0-1 0 16,0-2 1-16,0 2-1 0,0 2 0 0,4-1 0 0,-4 5 1 31,0-5-1-31,0 3 0 0,0 4 0 0,2-1 1 0,2 0-1 16,-4 0 0-16,2-4 0 0,-1-3 1 0,1 3-1 0,0 1 0 15,4 6 0-15,-1 0 1 0,-1-1-1 0,0 0 0 16,-2-9 0-16,1-1 1 0,-3 1-1 0,2 0 0 16,2 2 0-16,-4 1 2 0,2-1-2 0,0 3 0 0,1 2 0 15,3 2 1-15,0-1-1 0,-5 1 0 0,1-8 0 16,0 1 0-16,0 0 0 0,0-1 0 0,3 10 0 16,-1-3 0-16,0-1 0 0,0 0 0 0,1 3 0 0,1-3 0 0,-1 3 0 15,3 1 0-15,-8-10 0 0,2 1 0 0,1 0 0 16,1-1 0-16,0 4 0 0,2-5 0 0,-5 2 0 15,3 0 0-15,-2 1 0 0,2-1 0 0,-1 1 0 0,1-1 0 16,2 6 0-16,-1 1 0 0,-1-2 0 0,0-1 0 16,-2-6 0-16,1 0 0 0,-1 2 0 0,2 0 0 0,0-1 0 15,-1 1 0-15,3 0 0 0,-4-1 0 0,2 1 0 32,-1-2 0-32,1 1 0 0,2 1 0 0,-5-2 0 15,3 0 0-15,0 0 0 0,0 0 0 0,1 0 0 16,-3 0 0-16,2 0 0 0,0-1 0 0,-1 1 0 0,3 0 0 15,-4 0 0-15,1 0 0 0,-3-7 0 0,8 11 0 0,-8-11 0 16,6 10 0-16,-6-10 0 0,3 10 0 0,-3-10 0 16,10 9 0-16,-10-9 0 0,1 12 0 0,-1-12 0 15,4 9 0-15,-4-9 0 0,4 12 0 0,-4-12 0 0,4 9 0 16,1-3 0-16,-3 1 0 0,2 0 0 0,0-2 0 0,-4-5 0 16,9 11 0-16,-9-11 0 0,5 10 0 15,-5-10 0-15,6 11 0 0,-6-11 0 0,7 10 0 0,-7-10 0 0,8 10 0 16,-8-10 0-16,7 11 0 0,-7-11 0 0,10 10 1 15,-10-10-1-15,5 12 0 0,-5-12 0 16,8 9 1-16,-8-9-1 0,7 12 1 0,-7-12-1 0,8 7 1 16,-8-7-1-16,11 7 1 0,-11-7-1 0,7 7 1 0,-7-7-1 15,10 7 2-15,-10-7-2 0,5 7 1 0,-5-7-1 32,8 3 1-32,-8-3-1 0,7 4 1 0,-7-4-1 0,8 3 1 15,-8-3-1-15,9 3 1 0,-9-3-1 0,13 6 1 0,-13-6-1 16,5 0 1-16,-5 0-1 0,8 0 0 0,-8 0 0 15,7 0 2-15,-7 0-2 0,8 0 0 0,-8 0 0 16,9 0 0-16,-9 0 0 0,6 0 0 0,-6 0 0 16,7 0 0-16,-7 0 0 0,8 0 0 0,-8 0 0 15,7 0 0-15,-7 0 0 0,9 0 0 0,-9 0 0 0,6-4 0 16,-6 4 0-16,7-3 0 0,-7 3 0 0,12-4 0 0,-12 4 0 16,13-3 0-16,-13 3 0 0,9-4 0 0,-9 4 0 15,11-7 0-15,-11 7 0 0,11-3 0 0,-11 3 0 0,12-5 0 16,-12 5 0-16,9-4 0 0,-9 4 0 0,9-3 0 15,-9 3 0-15,9-7 0 0,1 3 0 0,-5 1 0 16,3 0 0-16,-1-1 1 0,1 1-1 0,1-1 0 0,-9 4 0 16,9-7 1-16,-9 7-1 0,12-7 0 0,-12 7 0 15,11-10 1 1,-4 5-1-16,1 0 0 0,1-1 0 0,-3 1 1 16,1 0-1-16,0 0 0 0,1 0 0 0,1-2 1 0,-3 1-1 15,1 1 0-15,1 0 0 0,-3 0 1 0,-5 5-1 16,12-10 0-16,-12 10 0 0,13-9 0 0,-13 9 0 15,9-10 0-15,-9 10 0 0,9-9 0 0,-9 9 0 0,11-12 0 16,-3 7 0-16,-1-2 1 0,1 1-1 0,1 0 0 16,-9 6 0-16,9-11 2 0,-3 4-2 0,0 0 1 0,5-3-1 15,-2 0 1-15,0-1-1 0,1 1 1 0,-5 5-1 16,5-4 1-16,-5 2-1 0,3 2 1 0,3-9-1 16,-2 4 1-16,0 1-1 0,-1-3 1 0,-3 5-1 0,1 0 2 15,2-2-2-15,-7 2 0 0,5-3 0 0,0 1 1 0,-1 1-1 16,1-1 0-16,3-5 0 0,0 2 1 0,-3 0-1 15,1 0 0-15,-1 5 0 0,-4 0 0 0,2 0 0 16,-1-2 0-16,8-8 0 0,1 3 0 0,1 0 0 0,0-3 0 16,-8 10 0-16,1 0 0 0,-4 0 0 0,2 0 0 0,-1 1 0 15,1-1 0-15,2 0 0 0,-5 0 0 16,3-2 0-16,0 0 1 0,0 1-1 0,1-1 0 16,1-6 0-16,-1-1 1 0,3 0-1 0,-3 3 0 0,-3 4 0 31,2 0 1-31,0 1-1 0,-1-5 1 0,3-4-1 15,0 2 1-15,1-1-1 0,-5 2 0 0,4 2 0 0,-3-2 2 16,5 2-2-16,-3-2 0 0,-5 6 0 0,4-1 1 0,0 0-1 16,1 1 0-16,1-8 0 0,-4 2 1 0,2 0-1 0,-1 1 0 15,1 4 0-15,-4 0 1 0,6 1-1 16,-5-1 0-16,3-1 0 0,0-1 0 0,0 4 0 0,-4-5 0 16,1 3 0-16,3 1 0 0,-2-1 0 0,2 1 0 15,0-6 0-15,-1 0 1 0,3 0-1 0,-4 2 0 16,0 5 0-16,-1 0 1 0,1 0-1 0,0 0 0 15,2-1 0-15,-2-1 1 0,1 0-1 0,-3 2 0 16,6-8 0-16,-2 1 1 0,0 2-1 0,1 0 0 0,-3 3 0 16,2-1 1-16,-1 1-1 0,1 0 0 0,2 1 0 0,-4-1 2 0,-1 0-2 15,1 1 0-15,0 1 0 0,0 2 1 0,2-4-1 16,-4 2 0 0,2-2 0-16,1 1 1 0,-3-1-1 0,2 0 0 15,0 1 0-15,0 1 1 0,0-4-1 0,0 3 0 16,1-1 0-16,-3 4 1 0,2-4-1 0,2-1 0 0,-4 1 0 15,2 1 1-15,0-1-1 0,0 0 0 0,1 1 0 16,1-1 0-16,-2 0 0 0,2 2 0 0,-4-1 0 16,2 1 0-16,-1 2 0 0,1-4 0 0,0 2 0 15,0 2 0-15,2-4 0 0,-4 6 0 0,0 3 0 0,5-14 0 16,-5 14 0-16,2-12 0 0,0 5 0 0,0 0 0 0,0 0 0 16,3 0 0-16,-5 0 0 0,2 0 0 0,-2 7 0 15,4-12 0-15,-2 5 0 0,0 0 0 0,-1 0 0 0,1 0 0 16,-2 7 0-16,6-12 0 0,-6 12 0 0,2-8 0 15,-2 8 0-15,4-12 1 0,-4 12-1 0,1-9 0 16,-1 9 0-16,0-10 1 0,0 10-1 0,0-11 0 0,0 11 0 16,2-10 2-16,-2 10-2 0,4-9 0 0,-4 9 0 15,6-7 1-15,-6 7-1 0,1-7 0 0,-1 7 0 16,4-7 1 0,-4 7-1-16,0-5 0 0,0 5 0 0,0-8 1 15,0 8-1-15,0-4 0 0,0 4 0 0,0-3 1 0,0 3-1 16,0-4 0-16,0 4 0 0,0-2 0 0,0 2 0 15,0-5 0-15,0 5 0 0,0 0 0 0,0 0 0 0,0 0 0 16,0 0 0-16,-5 0 0 0,5 0 0 0,-6 5 0 16,6-5 0-16,-11 6 0 0,3-3 0 0,1 1 0 0,7-4 0 15,-11 3 0-15,11-3 0 0,-11 5 0 0,11-5 0 16,-8 2 0-16,8-2 0 0,-7 3 0 0,7-3 0 16,-4 4 0-16,4-4-1 0,-6 3 1 0,6-3 0 15,-5 0 0-15,5 0-1 0,-4 0 1 0,4 0 0 16,-6 0 0-16,6 0 0 0,-3-3 0 0,3 3 0 0,-4-5 0 0,4 5 0 15,0-9 0-15,0 0 0 0,2 2 0 0,0-1 0 16,1-3 0-16,3 3 0 0,-4-1 0 0,2 4 0 0,-1-4 0 16,1 2 0-16,2 2 0 0,-6 5 0 0,13-10 0 15,-13 10 0-15,9-7 0 0,-9 7 0 0,11-4 0 16,-11 4 0 0,11-1 0-16,-11 1 0 0,12 0 0 0,-12 0 0 15,13 1 0-15,-13-1 0 0,9 4 0 0,-9-4 0 16,9 5 0-16,-9-5 0 0,6 7 0 0,-6-7 0 15,7 10 0-15,-7-10 0 0,6 11 0 0,-6-11 0 0,0 10 0 0,0-10-1 16,-4 10 1-16,4-10 0 0,-4 11 0 16,4-11-1-16,-3 9 1 0,3-9 0 0,-2 6 0 0,2-6-2 15,-6 6 2-15,6-6 0 0,-4 3 0 0,4-3-1 16,-3 4 1-16,3-4 0 0,-4 0 0 0,4 0-1 16,-2 0 1-16,2 0 0 0,-5 0 0 0,5 0-1 15,-4-6 1-15,4 6 0 0,-4-7 0 0,4 7-1 16,-4-13 1-16,4 6-1 0,0 0 1 0,2 2-1 15,0-4 1-15,-2 9-1 0,4-10 1 0,-4 10-2 0,4-11 2 16,-4 11-1-16,5-7 1 0,-5 7-1 0,2-3 1 0,-2 3-1 0,6-2 1 16,-6 2-1-16,7 0 1 0,-7 0 0 0,8 0 0 15,-8 0-1-15,9 5 1 0,-9-5 0 0,7 11 0 0,-7-11-1 16,6 10 1-16,-1 6 0 0,-5-4 0 0,0 0-1 16,-5 2 1-1,-3 3 0-15,-1-1 0 0,0-1-1 0,-6 1 1 16,11-9 0-16,-5-2 0 0,1 0-2 0,1 0 2 0,7-5 0 15,-11 7 0-15,11-7-1 0,-8 9 1 16,8-9 0-16,-9 1 0 0,9-1-1 0,-7 2 1 0,7-2 0 16,-2 0 0-16,2 0-1 0,-6-2 1 0,6 2 0 15,-5-10 0-15,5 0-1 0,1 1 1 0,9-13 0 16,-3-1 0-16,4 4 0 0,2 3 0 0,4-1 0 0,2 3 0 16,3 4 0-16,0 0 0 0,-3 3 0 0,0 3 0 0,-1-3 0 15,1 4 0-15,-10 1 0 0,1 2 0 0,1 0 0 16,0 2 0-16,-2-1 0 0,1 1 0 0,-1 2-1 0,0-1 1 15,-1 1 0-15,-1 1 0 0,-7-5-1 0,9 12 1 0,-5-7 0 16,-2 4 0-16,-2-1-1 0,-2 3 1 0,-9 13 0 16,-4-3 0-16,-5-2-2 0,-3 0 2 0,-1-11 0 15,0 5 0-15,3-5-1 0,-3 1 1 0,7-2 0 32,2-5 0-32,1-1 0 0,-1 1 0 0,7-2 0 0,-3 0 0 15,4-2 0-15,-5 1 0 0,5-1 0 0,-2-3 0 16,1-1 0-16,1 1 0 0,-1 0 0 0,3-4 0 0,-1 1 0 15,2 1 0-15,1-9 0 0,1 2 0 0,2-1 0 16,2 1 0-16,-1 5 0 0,5 2 0 0,0-1 0 0,-3-3 0 16,3 4 0-16,0 1 1 0,1-1-1 0,2 0 0 15,-3 2 0-15,1-1 2 0,1 3-2 0,-1 1 0 0,3-1 0 16,-5 1 1-16,3 2-1 0,-1 0 0 0,1 2 0 16,1 1 0-16,-4-3 0 0,1 2 0 0,-6-2 0 15,7 7 0-15,-7-7 0 0,6 5 0 0,-4 2 0 16,-4 2 0-16,-2-3 0 0,-1 5 0 0,-10 6 0 0,-2-1 0 15,2-4 0-15,-3-2 0 0,12-5 0 0,-3-3 0 0,1 0 0 16,1 0 0-16,7-2 0 0,-11 3 0 0,11-3 0 16,-12 0 0-16,12 0 0 0,-9-3 0 0,9 3 0 0,-11-6 0 31,11 6 0-31,-6-8 0 0,6 8 0 0,-2-12 0 16,4 3 0-16,2 0 0 0,-4 2 0 0,4-1 0 0,-2-1 0 15,1 2 0-15,-3 7 0 0,10-8 0 0,-10 8 0 16,3-9 0-16,-3 9 0 0,10-7 0 0,-10 7 0 15,2-3 0-15,-2 3 0 0,3-2 0 0,-3 2 0 16,4 0 0-16,-4 0 0 0,2 0 0 0,-2 0 0 0,0 0 0 0,0 0 0 16,0 0 0-16,0 0 0 0,0 3 0 0,0-3 0 15,0 4 0-15,0-4 0 0,0 5 0 0,0-5 0 16,0 2 0-16,0-2 0 0,0 3 0 0,0-3 0 0,0 4 0 16,0-4 0-16,0 3 0 0,0-3 0 0,0 3 0 15,0-3 0-15,0 0 0 0,0 0 0 0,0 0 0 0,0 0 0 16,0 0 0-16,0 0 0 0,0 0 0 0,0 0 0 15,0 0 0-15,0 0 0 0,0 0 0 0,0 0 0 16,-2 6 0-16,2-6 0 0,-4 1 0 0,4-1 0 16</inkml:trace>
  <inkml:trace contextRef="#ctx0" brushRef="#br0" timeOffset="1202.83">13287 11252 1206 0,'2'-2'0'0,"-2"2"0"0,2-10 0 16,-2 10 138-16,0-10 1 0,0 10-1 0,0-7 1 15,0 7-59-15,-2-6 1 0,2 6-2 0,-4-8 2 0,4 8-56 16,-4-5 1-16,4 5-2 15,-3-6 2-15,3 6-20 0,0-6 1 0,0 6-1 0,-2-7 1 16,2 7-7-16,0-4 0 0,0 4 0 0,2-5 0 0,-2 5-1 16,13-10 0-16,-13 10 0 0,13-9 1 0,-13 9-3 15,16-5 2-15,-16 5-1 0,23 3 1 0,-23-3 0 0,20 5 1 16,-20-5 0-16,19 16 0 0,-19-16 0 0,19 28 1 31,-8-11-1-31,-4 2 1 0,1 3 3 0,-3-1 2 0,-3 2-1 16,-2-2 0-16,-4-1 6 0,-7 3 1 0,-2-6-1 15,0 2 0-15,-5 0 4 0,-7 0-1 0,3-5 1 16,-2 0 1-16,-2 0 0 0,0-6 1 0,1 1 0 0,5-2 0 16,1-4 0-16,1-1 1 0,3-4-1 0,2-1 0 0,3-1-1 15,-1-4 0-15,4-4 0 0,1-6 0 0,6-1-1 16,0-5 1-16,2 0-1 0,5 1 1 0,8-3-4 16,4 2 2-16,0 0-1 0,-1 3 1 0,1 0-3 0,-1 1 1 15,-3 4 0-15,4 2 0 0,3 2-1 0,1 2 2 0,-5 5-1 16,-3-2 0-16,-2 5 0 0,-7 2 0 0,-6 0 0 15,7 3 1-15,-7-3-2 0,12 6 0 0,-7 1 0 16,3 1 0-16,-3 4-2 0,-1 2 2 0,0 2-3 16,-6 1 3-16,-4 2-5 0,-3 0 1 0,0 0 0 0,-6-3 1 15,-2-1-4-15,0-1 2 0,4 0-1 0,-4-2 1 16,2 0 0 0,2 0-1-16,2-6 1 0,4 0-1 0,7-6 0 15,-6 4-1-15,6-4 1 0,-4 2-1 0,4-2 0 0,-2-2-1 16,2 2 0-16,0-4 2 0,0 4-3 0,8-12 2 15,-4 0-1-15,3-3 0 0,1-4 0 0,3-4-1 0,0 6 0 16,-2-1 1-16,-1 5 0 0,1 2-1 0,-3 4 0 16,-3 2 1-16,-3 5 1 0,10-5-1 0,-10 5 1 15,5 0-1-15,-5 0 1 0,2 0 1 0,-2 0-1 0,4 2 1 16,-4-2-2-16,4 12 2 0,-4-5-2 0,-2-2 2 16,0 4-2-16,-2 1 1 0,2 0 1 0,-3 1-1 0,-7-1 0 15,1-1-1-15,-2-1 1 0,-2 3-1 0,-1-6-1 16,-3 0 2-16,0 0-2 0,1 1 1 0,1-3 1 0,2 2-1 15,2-3 0-15,0 0 2 0,0-2-3 0,2 0 0 16,3 0 0-16,3-2 2 0,5 2-3 0,-13-5 1 16,13 5 0-1,-6-9 1-15,6 2-2 0,2-1 1 0,2-5-1 0,3 0 1 16,1-5 0-16,3 1-1 0,-2 1 0 0,2 4 0 16,2 2-1-16,2 1 1 0,0 4 0 0,-4 0 0 15,-1 3-1-15,-1 4 1 0,-4 0 1 0,3-1-1 16,-1 1-1-16,1 1 0 0,-8-3 0 0,11 9 1 0,-5-4-1 15,-1 4 0-15,1 0 0 0,-1-2 0 0,-5-7 0 16,4 10 0-16,-4-10 0 0,4 10 0 0,-4-10 0 16,-2 9 0-16,2-9 0 0,-4 7 0 0,4-7 0 0,-7 9 0 15,7-9 0-15,-11 3 0 0,11-3 0 0,-12 3 0 16,12-3 0-16,-5 6 0 0,5-6 0 0,-4 0 0 16,4 0 0-16,-4 0 1 0,4 0-1 0,-2 0 0 0,2 0 0 15,-3-4 1-15,3 4-1 0,-4 0 1 0,4 0-1 16</inkml:trace>
  <inkml:trace contextRef="#ctx0" brushRef="#br0">16984 11417 1231 0,'0'-2'0'0,"0"2"0"15,0-2 0-15,0 2 135 0,0-2 1 0,0 2 0 16,-6 0 1-16,6 0-60 0,-7 0 2 0,7 0-2 16,-19 0 2-16,0 0-30 0,-5 0 1 0,0 0-1 15,2 0 0-15,3 0-29 0,0-3 1 0,2 1-1 16,6 0 0-16,0-1-19 0,6 1 0 0,5 2 0 15,-6-5 1-15,6 5-2 0,-6-7 0 0,6 7 0 0,-3-9 1 0,3 9-1 16,0-12 0-16,0 12 0 0,0-8 0 0,0-1 1 0,3 6 0 16,-3 3 0-16,15-7 0 0,-9 5 3 0,1 2 0 15,1-4-1-15,-1 4 2 0,3 4-1 0,-5-2 2 0,-5-2 0 32,13 7-1-32,-13-7 1 0,4 1-1 0,-4-1 1 15,4 7 0-15,-4-7-2 0,-2 5 1 0,2-5-1 0,-11 13 1 16,-2-5-2-16,-4 3 0 0,-2-1 1 0,-1 0 0 15,1-4 1-15,4 0 0 0,2-2 1 0,4 1 0 0,9-5 1 16,-10-3 1-16,10 3 0 0,-3 0 0 0,3 0 2 0,-4-4 0 16,4 4 0-16,2-5 0 0,-2 5 0 0,9-12 1 0,-3 3-1 15,7-3 0-15,5-3 0 0,7 1 0 0,-7-2 0 16,1 6 0-16,-6 3-1 0,0 2 1 0,-2 1 0 16,-3 4 0-16,-8 0-2 0,5 5 1 0,-5-5-1 15,6 6 1-15,-6-6-2 0,0 6 1 0,0-6-2 16,0 9 2-16,0 0-2 0,-4-1 1 0,2 3-1 0,-5-3 1 15,-3 1-1-15,-3 3-1 0,-2-7 1 0,1 2 1 16,1-3-2-16,0 1 2 0,-1-2 0 0,1-1-1 0,2 0 2 16,4 0 0-16,-3 1 0 0,7-3 0 0,3 0 0 15,-6 0 1-15,6 0 0 0,-5-5 0 0,5 5 0 0,-4-4 0 16,4 4 0-16,-2-3 0 0,2 3-2 0,0-3 1 31,0 3 0-31,0-4 0 0,0 4-1 0,0-2-1 16,0 2 1-16,0-5 1 0,0 5-3 0,6-3 0 0,-6 3 1 15,5-4-1-15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5:18.36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14163 11411 351 0,'2'0'0'16,"-2"0"0"-16,5-7 0 0,-5 7 3 0,2-12 2 0,-2 12-1 16,0-8 1-16,0 8 10 0,-2 0 1 0,2 0 0 15,0-4 1-15,0 4 22 0,0-2 0 0,0 2 0 16,0 0 1-16,0 0 2 0,0 0 2 0,0 0-1 15,0 0 0-15,0 0-13 0,0 0-1 0,0 0 0 16,0 0 1-16,0 0-4 0,0 0 1 0,0 0 0 16,0 6 0-16,0-6 4 0,0 7 2 0,0-7-1 0,0 1 1 15,0-1 8-15,-5 4 2 0,5-4 0 0,-2 3-1 16,2-3 2-16,0 4 0 0,0-4 0 0,-2 0 1 0,2 0 5 16,-2 0 1-16,2 0-1 0,0-4 1 0,0 4-7 15,-2-3 1-15,2 3 0 0,-4-5 0 0,4 5-4 16,0-13-1-16,0 13 0 0,0-19 1 0,0 19-6 15,0-20 0-15,0 20 1 0,0-18 0 0,0 18-5 16,0-17 0-16,0 17 0 0,6-17 1 0,-6 17-3 16,7-16 0-16,-7 16 0 0,10-15 1 0,-10 15-4 15,5-18 3-15,-5 18-1 0,8-17 0 0,-8 17-4 16,5-4 2-16,-5 4 0 0,8-6 0 0,-8 6-6 16,7-2 0-16,-7 2 0 0,10-5 2 0,-10 5-7 15,16-4 2-15,-16 4-1 0,23 2 1 0,-23-2-7 16,24 12 1-16,-24-12 0 0,15 10 1 0,-15-10-4 15,9 7 3-15,-9-7-2 0,6 11 1 0,-6-11-2 0,3 8-1 16,-3-8 1-16,0 7 1 0,0-7-2 0,0 19 0 0,0-19-1 16,-5 19 2-16,5-19-3 0,-9 23 0 0,9-23 1 15,-13 21 0-15,13-21-1 0,-17 12 1 0,17-12-1 16,-21 8 2-16,21-8-1 0,-28 6 0 0,28-6 1 16,-20 5 0-16,20-5-1 0,-13-4 0 0,13 4 0 0,-13-5 1 15,13 5-2-15,-15-9 1 0,15 9-1 0,-10-13 2 0,10 13-1 16,-16-14 1-16,16 14-1 0,-10-14 1 0,10 14-2 15,-5-16 0-15,5 16 0 0,-4-15 0 0,4 15 0 16,-2-9-1-16,2 9 1 0,0-15 0 0,0 15 0 16,0-11-1-16,0 11 1 0,2-14 0 0,-2 14-1 0,8-14 0 15,-8 14 0-15,14-8 0 0,-14 8-1 0,13-12 2 16,-13 12-2-16,10-5 2 0,-10 5-3 0,11 0 1 16,-11 0 1-1,11 0-1-15,-11 0-1 0,11 6 2 0,-11-6-2 0,13 14 1 16,-13-14 0-16,6 12-1 0,-6-12 0 0,7 19 0 0,-7-19-1 15,6 21 2-15,-6-21-1 0,-4 28 0 0,4-28-1 16,-7 24 0-16,7-24 1 0,-15 23 0 0,15-23-1 0,-21 19 1 16,21-19-1-16,-18 12 2 0,18-12-2 0,-13 8 1 15,13-8-1-15,-13 6 1 0,13-6-1 0,-13 0 2 16,13 0-1-16,-8-4 0 0,8 4-1 0,-7-5 2 16,7 5-2-16,-6-5 1 0,6 5-1 0,-9-12 1 15,9 12 0-15,0-16 1 0,0 16-2 0,4-26 1 0,-4 26 0 16,11-31 1-16,-11 31-2 0,18-31 1 0,-18 31-1 15,17-19 1-15,-17 19-1 0,15-5 1 0,-15 5-1 16,13 0 1-16,-13 0-1 0,9-4 1 0,-9 4-1 16,15 0 2-16,-15 0-2 0,15 4 1 0,-15-4 0 0,23 5 1 0,-23-5-1 15,18 8 0-15,-18-8 0 0,13 14 2 0,-13-14-2 16,6 11 0-16,-6-11 0 0,4 15 1 0,-4-15-2 0,3 21 1 16,-3-21 0-16,-2 21 0 0,2-21 0 0,-11 21 0 15,11-21-1-15,-22 20 1 0,22-20-1 0,-28 19 0 16,28-19 1-1,-24 14 0-15,24-14-1 0,-17 4 0 0,17-4 0 16,-11 0 0-16,11 0 0 0,-10-4 1 0,10 4-1 0,-3-5 1 16,3 5-1-16,-8-9 0 0,8 9 0 0,-7-20 1 0,7 20-2 15,-8-32 2-15,8 32-1 0,-1-29 0 0,1 29-1 16,5-28 1-16,-5 28 0 0,6-19 0 0,-6 19-1 16,9-17 0-16,-9 17 0 0,17-10 1 0,-17 10-1 0,24-9 1 0,-24 9 1 15,24-4-1-15,-24 4 0 16,23 2 1-16,-23-2-1 0,18 7 1 0,-18-7 1 0,10 5-1 0,-10-5 0 15,9 11 0-15,-9-11 1 0,7 10-1 0,-7-10 0 16,8 19 0-16,-8-19 0 0,7 28 0 0,-7-28 0 16,6 26 0-16,-6-26-1 0,-2 24 1 0,2-24-1 0,-6 14 0 15,6-14 0-15,-15 15 0 0,15-15 0 0,-24 18 0 32,24-18-1-32,-24 17 1 0,24-17 0 0,-13 7 1 15,13-7-2-15,-11 3 1 0,11-3 0 0,-11 0 0 0,11 0-1 16,-12 0 1-16,12 0-1 0,-14-3 1 0,14 3-1 0,-14-9 1 15,14 9 0-15,-13-19 1 0,13 19-2 0,-9-22 1 16,9 22 0-16,-2-28 0 0,2 28-1 0,6-26 1 16,-6 26 0-16,7-19 0 0,-7 19-1 0,8-14 1 0,-8 14 1 15,9-15-1-15,-9 15 0 0,9-11 0 0,-9 11 0 16,15-14 0-16,-15 14 0 0,19-10 0 0,-19 10 1 16,13-3-1-16,-13 3-1 0,7-4 1 0,-7 4-1 15,12-2 1-15,-12 2-1 0,13 0 0 0,-13 0 0 16,9 6 1-16,-9-6-1 0,9 3 0 0,-9-3 0 15,10 9 1-15,-10-9-1 0,9 10 0 0,-9-10 0 16,6 14 1-16,-6-14-1 0,-4 17 0 0,4-17 0 16,-6 18 1-16,6-18-1 0,-9 17 2 0,9-17-2 15,-15 14 1-15,15-14-1 0,-15 14 1 0,15-14-1 0,-11 5 1 16,11-5-1-16,-11 7 0 0,11-7 0 0,-8 1 1 16,8-1-1-16,-7 2 1 0,7-2-1 15,-8 0 1-15,8 0-1 0,-5-2 1 0,5 2-1 0,-13-5 1 16,13 5-1-16,-6-8 0 0,6 8 0 0,-7-14 2 15,7 14-2-15,-2-16 0 0,2 16 0 0,5-22 1 16,-5 22-1-16,13-18 0 0,-13 18 0 0,15-14 0 0,-15 14 0 16,19-10 0-16,-19 10 0 0,13-5 0 0,-13 5 0 0,7-4 0 15,-7 4 0-15,12-1 0 0,-12 1 0 0,11 0 0 16,-11 0 0-16,15 3 0 0,-15-3 0 0,17 7 0 16,-17-7 0-16,14 14 1 0,-14-14-1 0,13 19 0 15,-13-19 0-15,10 21 1 0,-10-21-1 0,0 21 0 16,0-21 0-16,-4 20 0 0,4-20 0 0,-11 23 0 0,11-23 0 15,-15 15 0-15,15-15 0 0,-13 16 0 0,13-16 0 16,-13 10 0-16,13-10 0 0,-11 7 0 0,11-7 0 16,-8 5 0-16,8-5 0 0,-5 2 0 0,5-2 0 15,-10 0 0-15,10 0 0 0,-9-2 0 0,9 2 0 16,-11-10 1-16,11 10-1 0,-8-12 0 0,8 12 0 16,-5-17 1-16,5 17-1 0,-4-18 1 0,4 18-1 15,0-14 1-15,0 14-1 0,0-12 0 0,0 12 0 16,0-7 2-16,0 7-2 0,0-6 0 0,0 6 0 15,0-7 1-15,0 7-1 0,0-4 0 0,0 4 0 16,0-3 1-16,0 3-1 0,0-4 0 0,0 4 0 0,0-3 1 16,0 3-1-16,0-2 0 0,0 2 0 0,0-3 0 0,0 3 0 15,0 0 0-15,0 0 0 0,0 0 0 0,0 0 0 16,0 0 0-16,0 0 0 0,0 0 0 0,0 0 0 16,0 0 0-16,0 0 0 0,0 0 0 0,0 0 0 15,0 0 0-15,0 0 0 0,0 0 0 0,0 0 0 16,0 0 0-16,0 0 0 0,0 0 0 0,0 0 0 15,0 0 0-15,0 0 0 0,0 0 0 0,0 0 0 0,0 0 0 16,0 0 0-16,0 0 0 0,0 0 0 0,0 0 0 16,0 0 0-16,0 0 0 0,0 0 0 0,0 0 0 15,0 0 0-15,0 0 0 0,0 0 0 0,0 0 0 16,0 0 0-16,0 0 0 0,0 0 0 0,0 0 0 16,0 0 0-16,0 0 0 0,0 0 0 0,0 0 0 15,0 0 0-15,2-4 0 0,-2 4 0 0,0-2 0 0,0 2 0 16,4-3 0-16,-4 3 0 0,3-4 0 0,-3 4 0 15,6-3 0-15,-6 3 0 0,0-2 0 0,0 2 0 16,4-8 0-16,-4 8 0 0,3-7 0 0,-3 7 0 16,6-11 0-16,-6 11 0 0,2-10 0 0,-2 10 0 15,4-9 0-15,-4 9 0 0,3-12 0 0,-3 12 0 16,4-9 1-16,-4 9-1 0,6-12 0 0,-6 12 0 16,2-8 1-16,-2 8-1 0,3-12 1 0,-3 12 0 15,4-9 1-15,-4 9-2 0,4-12 1 0,-4 12 0 0,5-9 0 16,-5 9-1-16,2-10 1 0,-2 10-1 0,4-11 1 0,-4 11-1 0,4-10 1 15,-4 10-1-15,3-10 1 0,-3 10-1 0,6-11 2 16,-6 11-2-16,2-12 1 0,-2 12-1 0,4-12 1 16,-4 12-1-16,5-10 1 0,-5 10-1 0,4-12 1 15,-4 12-1-15,4-9 1 0,-4 9-1 0,5-12 1 16,-5 12-1-16,2-11 1 0,-2 11-1 0,4-10 2 16,-4 10-1-16,3-10 0 0,-3 10-1 0,4-11 1 0,-4 11 0 31,6-15 0-31,-6 15 0 0,2-14 0 0,-2 14 1 0,3-14-1 0,-3 14 0 15,4-14 0-15,-4 14 0 0,4-15 0 0,-4 15 0 16,5-14 0-16,-5 14 0 0,2-18 1 0,-2 18-1 16,8-13 0-16,-8 13 0 0,3-14 1 0,-3 14-1 15,6-9 2-15,-6 9-2 0,2-12 1 0,-2 12-1 0,4-9 0 16,-4 9 0-16,3-12 2 0,-3 12-2 0,4-12 1 16,-4 12 0-16,6-17 0 0,-6 17 0 0,3-18 0 15,-3 18-1-15,6-13 1 0,-6 13-1 0,9-14 2 16,-9 14-1-16,6-12 0 0,-6 12-1 0,7-12 1 15,-7 12 1-15,6-9-1 0,-6 9-1 0,2-12 1 16,-2 12-1-16,4-9 2 0,-4 9-2 0,3-12 0 0,-3 12 0 16,4-7 1-16,-4 7-1 0,6-10 2 0,-6 10-2 15,1-9 1-15,-1 9-1 0,2-7 0 0,-2 7 0 16,4-12 2-16,-4 12-2 0,6-9 0 0,-6 9 0 16,1-12 1-16,-1 12-1 0,4-8 0 15,-4 8 1-15,2-11-1 0,-2 11 0 0,4-8 0 16,-4 8 0-16,0-9 1 0,0 9-1 0,0-9 1 15,0 9-1-15,2-8 0 0,-2 8 0 0,2-9 0 0,-2 9 0 16,3-12 0-16,-3 12 0 0,2-9 0 0,-2 9 1 16,4-12-1-16,-4 12 0 0,4-12 0 0,-4 12 0 15,5-16 1-15,-5 16-1 0,9-17 1 0,-9 17-1 16,6-17 0-16,-6 17 0 0,13-18 0 0,-13 18 0 0,9-15 0 0,-9 15 0 16,12-19 1-16,-12 19-1 0,7-11 0 0,-7 11 0 0,9-10 0 15,-9 10 0-15,2-10 0 0,-2 10-1 0,4-11 1 16,-4 11 1-16,4-5-1 0,-4 5-1 0,3-9 1 15,-3 9 0-15,6-6 0 0,-6 6-1 0,2-6 1 16,-2 6-1-16,4-8 1 0,-4 8-1 0,3-7 0 0,-3 7 0 16,4-11 1-16,-4 11-1 0,6-10 0 0,-6 10 0 15,1-9 2-15,-1 9-2 0,4-12 0 0,-4 12 0 0,4-8 1 32,-4 8-1-32,4-9 1 0,-4 9-1 0,5-12 1 15,-5 12-1-15,2-9 1 0,-2 9-1 0,4-12 1 0,-4 12-1 16,4-10 1-16,-4 10 0 0,3-7 0 0,-3 7-1 15,6-7 2-15,-6 7-1 0,2-9 0 0,-2 9-1 16,3-12 1-16,-3 12 0 0,4-12 0 0,-4 12 0 16,4-14 0-16,-4 14 1 0,6-14-1 0,-6 14 0 15,1-14 0-15,-1 14 0 0,4-8 1 0,-4 8-1 0,4-12 1 16,-4 12-1-16,4-9 1 0,-4 9-1 0,5-12 1 16,-5 12-1-16,2-9 2 0,-2 9-2 0,4-8 0 15,-4 8 0-15,3-7 1 0,-3 7-1 0,4-7 1 16,-4 7-1-16,6-11 0 0,-6 11-1 0,2-10 1 15,-2 10 0-15,3-9 0 0,-3 9-1 0,4-5 1 16,-4 5-1-16,4-12 1 0,-4 12-1 0,5-9 2 0,-5 9-2 16,2-12 1-16,-2 12-1 0,4-8 0 0,-4 8 0 15,4-13 1-15,-4 13-1 0,3-8 0 0,-3 8 0 16,6-9 1-16,-6 9-1 0,2-7 0 0,-2 7 0 16,4-10 1-16,-4 10-1 0,3-11 0 0,-3 11 0 15,4-8 1-15,-4 8-1 0,6-12 0 0,-6 12 0 16,2-9 1-16,-2 9-1 0,3-12 0 0,-3 12 0 15,4-9 1-15,-4 9-1 0,4-12 0 0,-4 12 0 16,5-8 1-16,-5 8-1 0,2-9 0 0,-2 9 0 16,4-10 2-16,-4 10-2 0,4-11 0 0,-4 11 0 0,3-7 0 15,-3 7 0-15,2-5 0 0,-2 5 0 0,4-9 0 16,-4 9 0-16,2-7 0 0,-2 7 0 0,4-8 1 16,-4 8-1-16,3-12 0 0,-3 12 0 0,4-9 1 0,-4 9-1 15,6-12 0-15,-6 12 0 0,1-9 1 0,-1 9-1 16,4-12 0-16,-4 12 0 0,4-9 1 0,-4 9-1 15,4-8 0-15,-4 8 0 0,5-9 1 0,-5 9-1 16,2-7 0-16,-2 7 0 0,4-8 1 0,-4 8-1 16,4-9 0-16,-4 9 0 0,3-9 1 0,-3 9-1 15,6-7 0-15,-6 7 0 0,2-7 0 0,-2 7 0 0,3-6 0 0,-3 6 0 0,4-7 0 0,-4 7 0 0,4-7 0 16,-4 7 0-16,5-7 0 0,-5 7 0 0,2-7 0 16,-2 7 0-16,4-7 0 0,-4 7 0 0,4-7 0 15,-4 7 0-15,4-7 0 0,-4 7 0 0,5-7 0 31,-5 7 0-31,2-5 0 0,-2 5 0 0,4-9 0 0,-4 9 0 16,7-10 0-16,-7 10 0 0,8-9 0 0,-8 9 0 16,3-7 0-16,-3 7 0 0,8-7 0 0,-8 7 0 15,5-7 0-15,-5 7 0 0,8-5 0 0,-8 5 0 16,7-8 0-16,-7 8 0 0,10-7 0 0,-10 7 0 0,13-5 2 0,-13 5-2 16,9-7 0-16,-9 7 0 0,11-2 1 0,-11 2-1 15,11-5 0-15,-11 5 0 0,11-4 1 0,-11 4-1 16,14-3 0-16,-14 3 0 0,9-4 0 0,-9 4 0 15,11-3 0-15,-11 3 0 0,11 0 0 0,-11 0 0 16,11 0 0-16,-11 0 0 0,13 0 0 0,-13 0 0 0,10 0 0 16,-10 0 0-16,11 0 0 0,-11 0 0 0,11 3 0 15,-11-3 0-15,9 4 0 0,-9-4 0 0,12 3 0 16,-12-3 0-16,11 4 0 0,-11-4 0 0,11 5 0 16,-11-5 0-16,13 5 0 0,-13-5 0 15,9 7 0-15,-9-7 0 0,15 9 0 16,-15-9 0-16,13 5 0 0,-13-5 0 0,11 7 0 0,-11-7 0 0,14 8 0 15,-14-8 0-15,9 13 0 0,-9-13 0 0,11 8 0 16,-11-8 0-16,11 7 0 0,-11-7 0 0,11 10 0 16,-11-10 0-16,13 11 0 0,-13-11 0 0,10 10 0 15,-10-10 0-15,11 11 0 0,-11-11 0 0,11 13 0 0,-11-13 0 16,11 16 0-16,-11-16 0 0,13 12 0 0,-13-12 0 16,10 11 0-16,-10-11 0 0,11 13 0 0,-11-13 0 15,11 14 0-15,-11-14 0 0,9 14 0 0,-9-14 0 16,10 14 0-16,-10-14 0 0,5 14 0 0,-5-14 0 0,8 15 0 0,-8-15 0 15,7 12 0-15,-7-12 0 0,8 14 0 0,-8-14 0 16,9 16 0-16,-9-16 0 0,5 9 0 0,-5-9 0 16,8 12 0-16,-8-12 0 0,7 12 0 0,-7-12 0 0,8 14 0 15,-8-14 0-15,9 15 0 0,-9-15 0 0,6 16 0 16,-6-16 0-16,7 17 0 0,-7-17 0 0,8 17 0 16,-8-17 0-1,5 18 0-15,-5-18 0 0,6 19 0 0,-6-19 0 16,7 15 1-16,-7-15-1 0,8 18 0 0,-8-18 0 15,9 15 0-15,-9-15 0 0,6 17 0 0,-6-17 0 16,7 21 0-16,-7-21 0 0,8 21 0 0,-8-21 0 0,7 16 0 0,-7-16 0 16,9 17 0-16,-9-17 0 0,6 14 0 0,-6-14 0 15,7 14 0-15,-7-14 0 0,6 17 0 0,-6-17 0 16,6 17 0-16,-6-17 0 0,1 14 0 0,-1-14 0 0,4 14 0 16,-4-14 0-16,4 14 0 0,-4-14 0 0,4 15 0 15,-4-15 0-15,5 16 1 0,-5-16-1 0,8 17 1 16,-8-17-1-16,5 14 1 0,-5-14-1 0,2 12 1 0,-2-12 1 15,4 16-1-15,-4-16-1 0,4 12 1 0,-4-12 0 16,3 17 0-16,-3-17 0 0,8 17 0 0,-8-17 0 16,3 19 1-16,-3-19-2 0,6 16 1 0,-6-16 0 15,7 17 0-15,-7-17-1 0,2 18 1 0,-2-18 0 16,10 29 0-16,-10-29-1 0,7 28 1 0,-7-28 1 16,8 26-1-16,-8-26-1 0,5 27 1 0,-5-27 0 15,6 14 0-15,-6-14 0 0,2 16 0 0,-2-16 0 0,3 15 0 16,-3-15-1-16,4 18 2 0,-4-18-1 0,9 27 0 15,-9-27 0-15,8 28 0 0,-8-28 0 0,4 16 1 16,-4-16 0-16,3 17-1 0,-3-17 0 0,4 21 0 16,-4-21 0-16,6 21 0 0,-5-4 0 0,5-2 0 0,0 1 1 15,-1 0-1-15,-1-8 0 0,0 1 0 0,-2 0-1 16,1-1 1-16,-3 1-1 0,2 1 1 0,2-3-1 16,-4 2 1-16,4 8-1 0,-1-3 1 0,3 1-1 15,-4 1 0-15,1-2 0 0,1 1 2 0,0-2-2 16,2 2 0-16,-6-8 0 0,1 0 1 0,3 0-1 0,-4 0 0 15,2 3 0-15,0-1 1 0,2 3-1 0,1-3 0 16,1 6 0-16,-4 3 1 0,3-5-1 0,1 1 0 16,-6-7 0-16,5 4 0 0,-3-3 0 0,0-1 0 15,4 9 0-15,-3-2 0 0,3-1 0 0,-4-1 0 0,0-3 0 16,1 0 0-16,3 1 0 0,-4 1 0 0,5 8 0 16,-1-2 1-1,0 0-1-15,-1 2 0 0,-1-5 0 0,0 0 0 0,-1 0 0 16,3 0 0-16,-4-1 0 0,1 1 0 0,1 0 0 15,2 0 0-15,-2 3 0 0,-1-3 0 0,1 2 0 16,2-1 0-16,-6-6 0 0,1-2 0 0,3 2 0 0,-4 1 0 16,6 5 0-16,1 1 1 0,-1-2-1 0,-2 1 0 0,-1-6 0 15,3-2 1-15,-4 2-1 0,1-1 1 16,3 3 1-16,1-1-1 0,-1-1-1 0,-2-2 1 0,0 1 0 16,1 1 0-16,-3 0-1 0,2-1 1 0,-1 1 0 15,1 0 0-15,2-1 0 0,-4 3 1 0,1-6-1 16,-1 2 0-16,0 1 0 0,0-2 0 0,0 1 0 0,3 1 1 15,-3-3 0-15,2 2-1 0,0 2 0 0,-1-2 1 0,-1 2-1 16,2-1 0-16,-2 8 0 0,2-2 2 0,-3-1-2 16,1 0 1-16,0-7-1 0,0 1 1 0,0 0 0 0,2 0-1 15,-4 2 0-15,2 0 1 0,1-1-1 0,1 1 0 16,0 1 0-16,1-1 2 0,-3-2-3 0,2 1 1 16,1 10-1-16,3-4 1 0,-2 1-1 0,-3 1 1 15,3-2-1-15,-1 1 1 0,-1-3-1 0,0 2 1 16,-2-7-1-16,-2 2 1 0,2-1-1 0,-1 1 2 0,3 8-2 15,2 1 1-15,-4-3-1 0,1 1 1 0,1-1 0 16,0-3 0-16,1 2-1 0,-3-2 1 0,0-3-1 16,2 0 1-16,1-1-1 15,-3 3 0-15,4 4 0 0,-2 3 1 0,-1-4-1 16,1 1 0-16,-2-6 0 0,2-1 1 0,-4 3-1 16,3-1 2-16,-1-1-2 0,0 1 1 0,0-1-1 0,2-2 1 15,-4 3-1-15,2 1 1 0,1-1-1 0,-3 0 1 16,2 1 0-16,0-1 0 0,2 0-1 0,1-1 1 0,-3 1 1 15,2-1-1-15,-2 3-1 0,0-3 1 0,1 0 0 16,-1-1 0-16,2 1-1 0,2 0 1 0,-3 8 0 16,3 0 0-16,-2 0-1 0,1-1 2 0,-5-9-1 15,2 0 0-15,0 0-1 0,0 1 1 0,0-1-1 16,0 2 1-16,1 0-1 0,-3-2 1 0,6 8-1 16,-2-1 1-16,1 0-1 0,1-4 1 0,-3-3-1 0,1 2 2 15,0-1-2-15,2 1 1 0,-5 1 0 0,3-3 0 16,2 2-1-16,-3 0 1 0,3-1-1 0,-2 1 1 15,1 0-1-15,3-1 1 0,-6 1-1 0,1-2 1 16,1 0-1-16,0 0 2 0,1 0-2 0,-3 0 1 0,2 0 0 16,0-1 0-16,-1 1 0 0,3 0 0 0,-4 0-1 15,2 0 1-15,1 0 0 0,3 0 0 0,-3 0-1 16,-1 0 2-16,-4-7-1 0,11 10 0 0,-11-10-1 16,8 12 1-16,-8-12-1 0,9 7 1 0,-9-7-1 0,11 11 0 15,-11-11 0-15,13 10 1 0,-13-10-1 0,9 10 0 16,-9-10 0-16,10 7 1 0,-10-7-1 0,5 9 0 15,-5-9 0-15,8 5 1 0,-8-5-1 0,7 7 0 16,-7-7 0-16,11 10 2 0,-11-10-2 0,12 11 1 16,-12-11-1-16,7 8 1 0,-7-8-1 0,8 6 0 0,-8-6 0 15,7 7 1-15,-7-7-1 0,11 7 0 0,-11-7 0 16,8 6 1-16,-8-6-1 0,9 7 0 0,-9-7 0 16,6 7 1-16,-6-7-1 0,7 7 0 0,-7-7 0 15,11 7 1-15,-11-7-1 0,13 7 0 0,-13-7 0 0,6 7 1 31,-6-7-1-31,7 7 0 0,-7-7 0 0,6 3 2 0,-6-3-2 16,2 4 0-16,-2-4 0 0,7 7 1 0,-7-7-1 16,6 5 0-16,-6-5 0 0,7 3 1 0,-7-3-1 0,11 4 0 15,-11-4 0-15,12 3 1 0,-12-3-1 0,11 4 0 16,-11-4 0-16,7 3 1 0,-7-3-1 0,8 4 0 16,-8-4 0-16,7 5 0 0,-7-5 0 0,4 2 0 0,-4-2 0 15,5 3 0-15,-5-3 0 0,2 0 0 0,-2 0 0 16,6 2 0-16,-6-2 0 0,7 0 0 0,-7 0 0 15,10 0 0-15,-10 0 0 0,5 0 0 0,-5 0 0 0,8 0 0 0,-8 0 0 16,7-4 0-16,-7 4 0 0,11-3 0 0,-11 3 0 16,10-4 0-16,-10 4 0 0,11-3 0 0,-11 3 0 0,11-5 0 15,-11 5 0-15,11-9 0 0,-11 9 0 0,13-7 0 16,-7 2 0-16,1 0 0 0,1 0-1 0,-1-1 1 31,2 1 0-31,-3-3 0 0,2 4-1 0,-1-5 1 0,0 3 0 16,3 0 0-16,-5-1-1 0,3 1 1 0,-1 0 0 15,1 1 0-15,1 0-1 0,-3 1 1 0,1-4 0 16,1 1 0-16,-1 2 0 0,2-4 0 0,1-1 0 0,1-1 0 0,-2 1 0 16,0 0 0-16,-9 10 0 0,12-11 0 0,-7 4 0 15,1 0 0-15,-1 2 0 0,3-2 0 0,-4 0 0 16,1 0 0-16,1 0 0 0,-1 1 1 0,3-1-1 16,-3 0 0-16,3 0 0 0,-3 2 1 0,5-4-1 15,-7 2 0-15,3 2 0 0,0-4 1 0,-1 2-1 16,1 2 0-16,-1-4 0 0,1 2 0 0,0 1 0 15,-1-1 0-15,3 0 0 0,-5 0 0 0,1-2 0 0,2 0 0 16,-1 4 0-16,1-3 0 0,-1 1 0 0,-1 1 0 16,2-2 0-16,-1 1 0 0,1 2 0 0,-1-4 0 15,1 2 0-15,0 0 0 0,1 0 0 0,-5 0 0 16,4-1 0-16,-1-1 0 0,1 0 0 0,-1 1 0 16,1-1 0-16,1 2 0 0,-3-1 0 0,2-1 0 15,3-5 0-15,-2 0 0 0,1 2 0 0,-2 0 0 0,-3 7 0 16,1-6 0-16,2 3 0 0,-1-1 0 0,3-3 0 15,1 0 1-15,-3 0-1 0,1 1 0 0,-7 11 0 16,7-12 1-16,-3 5-1 0,0 0 0 0,1 0 0 16,-1-3 1-16,0 1-1 0,0-1 0 0,7-7 0 15,-4 1 1-15,4 2-1 0,-3 1 0 0,-4 6 0 16,-1-2 2-16,1 2-2 0,0 0 0 0,3-10 0 16,1 3 0-16,-5 0 0 0,1 0 1 0,-2 7-1 15,2 0 1-15,1 0-1 0,-3 1 1 0,2-3-1 0,0 0 1 16,-1 1-1-16,3-1 1 0,-4 2-1 0,2-3 1 0,-1-1-1 0,1 1 0 15,2 1 0-15,-5 1 1 0,3-1-1 16,-2 0 0-16,2 1 0 0,-2-1 2 0,0 0-2 0,1 1 0 16,-1-8 0-16,2 0 1 0,0 1-1 0,-1 1 0 15,-1 7 0-15,2-1 1 0,-4-1-1 0,4 0 0 0,-1 1 0 16,-1-1 1-16,2 0-1 0,-2 2 0 0,2-1 0 16,-4-3 0-1,1 3 0-15,1-1 0 0,2-7 0 0,-2 1 0 16,2-1 0-16,1 1 0 0,-5 6 0 0,2 0 0 15,0-3 0-15,-2 4 0 0,2-11 0 0,0 5 0 0,-1-4 0 16,3 3 0-16,-2-2 0 0,2 1 0 0,-4-1 0 16,0 1 0-16,0 7 0 0,0-1 0 0,2 1 0 15,0 1 0-15,-1-1 0 0,-1 0 0 0,0 1 0 16,0-3 0-16,2-6 0 0,-2 2 0 0,2-1 0 0,0 0 0 16,-2 8 0-16,0-3 0 0,2 1 0 0,0 0 0 15,1 1 0-15,-3-1 0 0,2 3 0 0,0-4 0 16,0 4 0-16,0 0 0 0,0 0 0 0,0 1 0 15,-1-1 0-15,1 0 0 0,-2 7 0 0,4-9 0 16,-4 9 0-16,4-10 0 0,-4 10 0 0,4-11 0 16,-4 11 0-16,3-10 0 0,-3 10 0 0,4-7 0 15,-4 7 0-15,4-7 0 0,-4 7 0 0,0-5 0 0,0 5 0 16,0-4 0-16,0 4 0 0,0-3 0 0,0 3 0 16,0 0 0-16,0 0 0 0,0 0 0 0,0 0 0 15,0 0 0-15,0 0 0 0,0 5 0 0,0 7 0 16,-6 2 0-16,-1-2 0 0,-3-1 0 0,1-1 0 15,0 2 0-15,-2-2 0 0,-1 1 0 0,12-11 0 16,-11 10 0-16,4-6 0 0,-1-1 0 0,8-3 0 16,-11 7 0-16,11-7 0 0,-11 4 0 0,11-4 0 0,-11 5 0 15,11-5 0-15,-8 0 0 0,8 0 0 0,-9-4 0 16,9 4 0-16,-8-5 0 0,3-7 0 0,1 0 0 16,2-5 0-16,4 1 0 0,2-3 0 0,1 0 1 0,3 3-1 15,1-3 0-15,-3 12 0 0,-1 0 0 0,3 1 0 0,-4 0 0 16,-4 6 0-16,11-7 0 0,-11 7 0 0,11-7 0 15,-11 7 0-15,11-5 0 0,-11 5 0 0,13-1 0 16,-3 1 0-16,-1 0 0 0,0 0 0 0,0 1 0 16,-1 1 0-16,-1 1 0 0,3 3 0 0,-5-5 0 0,-5-1 0 15,10 7 0-15,-10-7 0 0,7 9 0 0,-7-9 0 16,6 12 0-16,-5-5 0 0,-1 0 0 0,0 3 0 16,-1-1 0-16,-3 3 0 0,0-5 0 0,2 0 0 15,-3 0 0-15,5-7 0 0,-8 8 0 0,8-8 0 16,-5 7 0-16,5-7 0 0,-10 4 0 0,10-4 0 15,-7 5 0-15,7-5 0 0,-8 0 0 0,1-5 0 16,1 0 0-16,1-2 0 0,-1 0 0 0,-1-7 0 16,1-2 0-16,2 4 0 0,3-3 0 0,2-1 0 15,1 1 0-15,6-1 0 0,-3 0 0 0,3 3 0 16,1-1 0-16,2 2 0 0,1 1 0 0,-12 11 0 16,11-12 0-16,-11 12-1 0,11-7 1 0,-4 5 0 0,1-3 0 15,-1 2-1-15,3 1 1 0,-3 2 0 0,0 0 0 0,1 0-1 16,1 2 1-16,-3 1 0 0,1 2 0 0,-7-5-1 15,11 9 1-15,-1 3 0 0,-5 2 0 0,-3 2-2 16,-4-1 2-16,-3 6 0 0,-5 0 0 0,-1-6-1 0,-2 3 1 16,-4-4 0-16,3 1 0 0,0-3-1 0,-2-1 1 15,6-8 0-15,1 4 0 0,0-5-1 0,-2 1 1 16,3-1 0-16,1 0 0 0,-1 1 0 0,1-3 0 16,7 0 0-16,-8 0 0 0,8 0 0 0,-7-3 0 15,7 3 0-15,-9-9 0 0,5 2 0 0,2 2 0 16,0-16 0-16,4 0 0 0,4 2 0 0,1 0 0 0,2 4 0 15,3-3 0-15,2 5 0 0,-1-1 0 0,-13 14 0 16,14-9 0-16,-7 4 0 0,0 1 0 0,-7 4 0 16,15-3 0-16,-9-1-1 0,1 4 1 0,1 4 0 15,-1-4 0-15,3 5-1 0,-3 2 1 0,4 5 0 16,-3 0 0-16,-5 2-1 0,-3 2 1 0,-1 1 0 0,-7 0 0 16,-1 2-1-16,-2-3 1 0,-2 1 0 0,1-5 0 15,-1 0 0-15,-2 1 0 0,15-13 0 16,-13 10 0-16,6-7 0 0,-1 1 0 0,8-4 0 15,-7 3 0-15,7-3 0 0,-6 5 0 0,6-5 0 16,-5 0 0-16,5 0 0 0,-4-3 0 0,-1-7 0 16,3-4 0-16,5-4 0 0,3 1 0 0,5-9 0 0,0 4 0 0,4 1 0 0,0 4 0 15,-4 5 0-15,0-2 0 0,-1 2 0 0,1 1 0 16,-11 11 0-16,11-5 1 0,-3 0-1 0,-1 3 0 31,2 0 0-31,1 2 0 0,-1 2 0 0,0 2 0 16,-1 1 0-16,1 0 0 0,-5 2 0 0,0 2 0 0,1 10 0 15,-3 0 0-15,-4 0-1 0,-3 0 1 0,-3 1 0 16,-7-2 0-16,0-1-2 0,-1-1 2 0,1-3 0 0,2 0 0 16,-4-1-1-16,4-2 1 0,5-5 0 15,1-1 0-15,-1-1-1 0,1 2 0 0,-12-1 0 0,4-2 1 16,-3-4-1-16,-1-2 0 0,-18-4 0 0</inkml:trace>
  <inkml:trace contextRef="#ctx0" brushRef="#br0" timeOffset="853.23">14273 11294 1306 0,'-2'0'0'0,"2"0"0"15,0-2 0-15,0 2 155 0,0-5 1 0,0 5-2 16,-2-4 2-16,2 4-59 0,-6 0 1 0,6 0-1 16,-9-7 1-16,9 7-65 0,-9-5 2 0,9 5-1 15,-13-9 1-15,13 9-25 0,-13-15 1 0,13 15 0 0,-12-14 0 16,12 14-8-16,-9-14-1 0,9 14 0 0,-7-8 0 16,7 8-2-16,-2-7 0 0,2 7 0 0,-6-7 2 15,6 7-2-15,-4-12 0 0,4 12 0 0,0-6 1 16,0 6-1-16,0-3 0 0,0 3 0 0,0-4 1 15,0 4-1-15,6-1 0 0,-6 1 0 0,9 5 1 0,-9-5 0 16,8 2 0-16,-8-2 0 0,15 10 0 0,-15-10 2 16,16 21-1-16,-16-21 0 0,17 22 0 15,-17-22 3-15,4 23 1 0,-4-23-1 0,-4 29 1 0,4-29 2 16,-18 33-1-16,18-33 1 0,-23 30 0 0,23-30 2 0,-30 26 1 16,30-26 1-16,-22 19-1 0,22-19 0 0,-15 8 0 15,15-8 1-15,-9 4-1 0,9-4-1 0,-8-2 1 16,8 2-1-16,0-2 1 0,0 2 2 0,-3-8-1 15,3 8 1-15,3-28 0 0,5 7 0 0,1-3 2 16,2 1 0 0,1 4-1-16,-1 5 0 0,2 4 0 0,-6 3 1 0,1 2-1 15,-8 5-1-15,9-2 0 0,-9 2 0 0,4 0 0 0,-4 0-1 16,3 0 2-16,-3 0-1 0,6 12 1 0,-6-5-3 16,2 7 1-16,-4-2 0 0,-2 4 0 0,-1 1-3 15,-5 0 1-15,-3-1-1 0,4-4 1 0,3-3-1 16,3-1 0-16,3-8 0 0,-13 9 1 0,13-9-1 15,-6 9 0-15,6-9 0 0,-6 5 0 0,6-5-1 0,0 3 0 0,0-3 0 16,-3 4-1-16,3-4 0 0,-4 3 0 0,4-3 0 16,-4 4 1-16,4-4-3 0,-2 3 2 0,2-3-2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6:14.20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25706 11737 602 0,'0'0'0'0,"0"0"0"0,0 0 0 0,0 0 6 0,0-4 0 0,0 4 0 16,0-3 1-16,0 3 4 0,0-4 1 0,0 4 1 15,0 0-1-15,0 0 14 0,0 0 1 0,0 0 0 16,0 0 0-16,0 0 11 15,0 0 0-15,0 0 0 0,0 0 1 0,0 0-17 0,0 0-1 16,0 0 0-16,-4 0 2 0,4 0 3 0,-4 0-1 16,4 0 1-16,-4 0 1 0,4 0-3 0,-1 0 0 15,1 0 1-15,0 0 0 0,0 0-3 0,0 0 2 16,0 0-2-16,0 0 2 0,0 0-3 0,0-1 0 16,0 1 1-16,1-4-1 0,-1 4-2 0,13-19 1 15,-13 19 1-15,19-22-1 0,-19 22 0 0,19-25 1 0,-19 25 0 16,13-14 0-16,-13 14 1 0,5 2 1 0,-5-2-1 15,4 5 2-15,-4-5-2 0,4 0 2 0,-4 0-2 16,4 0 2-16,-4 0 4 0,3 7 1 0,-3-7-1 0,4 12 1 0,-4-12 0 16,4 9 2-16,-4-9-1 0,-2 16 0 0,2-16-3 0,-6 20 0 15,6-20 0-15,-13 23 0 0,13-23-3 0,-20 31-1 0,20-31 1 16,-23 21-1-16,23-21-3 0,-22 7 2 0,22-7-1 16,-17 5 0-16,17-5-4 0,-5 2 1 0,5-2 0 15,-4 1 0-15,4-1-3 0,-4-1-1 0,4 1 1 31,-4-9 0-31,4 9-2 0,-3-17 2 0,3 17-2 0,2-33 2 16,1 12-2-16,1 0 1 0,0 1-1 0,-1 4 0 0,1 6 1 16,0 3-1-16,-4 7 1 0,7-7-1 0,-7 7 1 15,8-2-1-15,-8 2 1 0,7-5-1 0,-7 5 1 16,8 0-1-16,-8 0 1 0,7 0-1 0,-7 0-2 16,8 7 2-16,-5 0-1 0,1 0 0 0,2 1 0 15,3 3-1-15,-2-1 0 0,-3-1 0 0,-4-1-2 0,0 1 0 16,-2 0 0-16,-1-1 1 0,-1 1-1 0,-2 1 0 15,-1-1 0-15,-1-4 0 0,-1 4-2 16,0-2 1-16,-1-2 0 0,1 2-1 0,2-5-1 0,-1-1 0 16,1-1-1-16,-1-1 2 0,3-1-2 0,-3-2 0 0,1 1 1 0,-1-2-1 15,1-4-1-15,-1-1 0 0,3 1 1 0,1-3-1 0,4-2 0 16,0 0 0-16,0 2-1 0,0 3 2 0,0 9-2 16,6-6 1-16,-6 6-1 0,7-9 0 0,-7 9 1 15,8-7-1-15,-8 7 0 0,15-3 1 0,-4 1-1 0,-2 2 1 16,0 0-1-16,1 0 1 0,-1 5 0 0,0 2-1 15,-1-2 1-15,-3-1 0 0,-5-4-2 0,10 6 0 16,-10-6 1 0,5 6 0-16,-5-6-1 0,4 8 2 0,-4-8-2 0,-2 7 1 15,-2 4 0-15,1 1-1 0,-3 3 0 0,-1-4 0 16,-3-1-1-16,-1 2 2 0,2-1-1 0,-1-1 0 0,-1-5-1 16,2 0 2-16,0-1-2 0,1-2 1 0,8-2-1 15,-9 1 1-15,9-1 0 0,-6-3 1 0,6 3-2 16,-11-5 1-16,11 5-1 0,-9-14 1 0,9 7 0 0,0-5 0 15,0-2 0-15,0 2 0 0,4-2-1 0,1 0 2 16,4-1-2-16,1 2 1 0,-1 1 0 0,0 2 1 0,1 3-1 16,-3 2 0-16,2 0 0 0,1-1 1 0,-1 5-1 15,0-3 1-15,1 2-2 16,-1 1 2-16,0-1-2 0,-1 2 1 0,-8 0-1 0,11 0 0 16,-11 0 0-16,7 2 1 0,-7-2 0 0,4 7-1 15,-4-7 0-15,4 7 0 0,-4-7 0 0,4 13 0 0,-4-6 0 0,-2 4 2 0,0-1-2 31,-2 1 0-31,-1-1 0 0,-5 0 1 0,-1 1-1 0,-2-1 0 16,0-1 1-16,0-4-1 0,0 0 0 0,0-1 0 16,2-3 0-16,3 3 1 0,-1-4-1 0,-2-4 1 0,0 1-1 15,1 1 1-15,1-5-1 0,0 2 1 0,3-4-1 16,0-8 2-16,5 1-2 0,1-4 1 0,1-5-1 16,1 5 1-16,0-5-1 0,2 3 1 0,3 1-1 0,3 2 1 15,3-2-1-15,2 6 0 0,0 3 0 16,-4 0 2-16,2-1-2 0,0 3 0 0,-2 3 0 0,-2 2 0 0,1 1 0 15,-1 4 0-15,0 0 0 0,1 0 1 0,1 0-2 16,0 4 1-16,-2-1 0 0,2 6 0 0,1 0-1 16,-1-2 1-16,-4 3 0 0,-1 0 0 0,-2 3-1 15,-3 0 1-15,-1-4-1 0,0 3 2 0,-1 0-2 16,-1 0 1-16,-6 9-1 0,-1 0 1 0,-2-6-1 16,-2 3 1-16,0-4-1 0,0-1 1 0,-2 1-1 0,0 0 1 15,5-7 0-15,1 0 0 0,0-2-1 0,0 0 2 16,1-3-1-16,1 0 0 0,-1 1-1 0,1-3 1 0,7 0 0 15,-10 0 0-15,10 0 0 0,-11 0 0 0,4-5 1 16,1 2-1-16,6 3 0 0,-11-12 0 0,5 1 0 16,3 1 0-1,1-1-1-15,2-1 1 0,2 0 0 0,0 2 0 0,1-1-1 0,3 1 2 16,-1 1-1-16,3 1 0 0,-1 1 0 0,1 0 0 16,-1 2 0-16,1-1 0 0,-3 3 0 0,5 0 1 15,-3 1-1-15,1 0 0 0,-8 2-1 0,11 0 0 0,-4 0 0 16,1 0 1-16,-1 2-1 0,1 0 0 0,-1 1 0 15,0-3 1-15,1 3-1 0,-3 1 0 0,-5-4 0 16,8 7 1-16,-8-7-1 0,6 10 0 0,-5-1 0 0,-1 0 0 16,-1 3 0-16,-3-4 0 0,-2 6 0 0,-1 0 1 15,-3-2-1-15,-1 0 0 0,2-3 0 0,0 0 1 0,-1-1-1 16,3-4 0-16,7-4 0 0,-11 8 2 0,11-8-2 16,-12 2 0-16,12-2 0 0,-11 0 1 0,11 0-1 0,-11 0 1 15,4-2-1-15,-1-1 1 0,1-2-1 0,1 1 1 16,1-4-1-16,1 1 1 0,2-2-1 0,0 0 1 15,2 1-1-15,0-1 1 0,0 2-1 0,2 0 2 16,-2 7-2-16,6-10 1 0,-6 10-1 0,7-11 1 16,-7 11 0-16,7-7 0 0,-7 7-1 0,10-6 1 15,-10 6 0-15,7-4 0 16,-7 4-1-16,8-2 2 0,-8 2-2 0,5 0 1 0,-5 0-1 16,8 2 1-16,-8-2-1 0,9 4 1 15,-9-4-1-15,8 6 0 0,-8-6 0 0,7 9 1 0,-7-9-1 0,4 11 0 16,-2-5 0-16,-2 1 0 0,-2 0 0 0,0 0 0 15,-2 0 0-15,0 0 0 0,1 0 0 0,-1 0 0 16,4-7 0-16,-8 10 0 0,8-10 0 0,-7 7 0 16,7-7 0-16,-4 4 1 0,4-4-1 0,-3 3 0 15,3-3 0-15,-2 0 1 0,2 0-1 0,-4 0 0 0,4 0 0 16,-4-3 0-16,4 3 0 0,-3-7 0 0,3 7 0 16,-4-12 0-16,4 6 0 0,0-2 0 0,0 8 0 15,4-11 0-15,-4 11 0 0,3-10 0 0,-3 10 0 16,4-7 0-16,-4 7 0 0,4-7 0 0,-4 7 0 15,2-2 1-15,-2 2-1 0,3-5 0 16,-3 5 0-16,4-3 1 0,-4 3-1 0,4 0 0 0,-4 0 0 16,3 0 2-16,-3 0-2 0,4 0 0 15,-4 0 0-15,4 0 0 0,-4 0 0 0,4 2 0 16,-4-2 0-16,3 3 0 0,-3-3 0 0,4 3 0 16,-4-3 0-16,0 4 0 0,0-4 0 0,0 3 0 15,0-3 0-15,0 0 0 0,0 0 0 0,0 0 0 0,0 0 0 16,0 6 0-16,0-6 0 0,0 1 0 0,0-1 0 0,0 0 0 15,0 0 0-15,0 0 0 0,0 0 0 0,0 0 0 0,0 0 0 16,0 0 0-16,0 0 0 0,0 0 0 0,0 0 0 16,0 0 0-16,0 0 0 0,0 0 0 0,0 0 0 15,0 0 0-15,0 0 0 0,0 0 0 0,0 0 0 16,0 0 0-16,0 0 0 0,0 0 0 0,0 0 0 0,2-1 0 16,-2 1 0-16,4-6 0 0,-4 6 0 0,3-3 0 15,-3 3 0-15,4-7 0 0,-4 7 0 0,4-5 0 16,-4 5 0-16,4-12 0 0,-1 3 0 0,1 2 0 15,0 2 0-15,0-4 0 16,-1 2 0-16,-1 2 0 0,-2 5 0 0,4-12 0 0,-4 12 0 16,4-12 0-16,-1 5 0 0,1-2 0 0,0 1 0 15,-1-1 0-15,3-5 0 0,0 0 0 0,-1 2 0 0,-1 2 0 16,-2 1 0-16,0 2 0 0,0 2 0 0,-1-4 0 16,3 1 0-16,0 1 0 0,0 0 0 0,-1-2 0 15,1 4 0-15,0-4 0 0,0 3 0 0,-1 0 0 0,-1-2 0 16,0 1 0-16,-2 7 0 0,4-11 0 0,-2 4 0 15,-1 1 1-15,1-1-1 0,0 0 0 0,2-2 0 16,-2 0 1-16,1 1-1 0,-1 1 0 0,0-2 0 16,0 0 1-16,0 3-1 0,0-1 0 0,0 0 0 15,0 0 1-15,-1 0-1 0,1 2 1 0,-2 5-1 0,4-11 1 0,-4 11 0 16,4-10 1-16,-4 10-1 0,3-9 0 0,-3 9 0 16,4-12 0-16,-4 12 0 0,4-9 1 0,-4 9 0 0,4-8-1 15,-4 8 0-15,3-9 1 0,-3 9 0 0,4-7 1 31,-4 7-1-31,4-8 1 0,-4 8-1 0,3-13 2 0,-3 13-2 16,4-8 1-16,-4 8 0 0,4-12-1 0,-4 12 0 16,4-12 1-16,-4 12 0 0,3-9-1 0,-3 9 0 15,4-12 0-15,-4 12 0 0,4-9 0 0,-2 1 0 16,0 1 0-16,-2 7-1 0,3-11 2 0,-1 4-2 0,0 0 1 16,0 0-1-16,0 1 0 0,0-1 0 0,-1 0 2 15,1 0-2-15,0 0 0 0,0-2 0 0,0 1 0 0,2-1 0 16,-1 0 0-16,-1 2 1 0,0 2 0 0,0-4-1 0,0 3 0 15,-2 6 0-15,4-11 1 0,-4 11-1 0,3-10 1 16,-3 10-1-16,4-11 1 0,-4 11-1 0,4-12 0 16,-4 12 0-16,3-12 0 0,-3 12-1 0,4-12 2 0,-2 5-2 15,2 2 1-15,0-4-1 0,-1 2 1 0,1 0-1 16,0 2 1-16,-1 0-1 0,1-4 1 0,0 2 0 16,0 2 0-16,-4 5-1 0,3-12 1 0,-3 12 1 15,4-10-1-15,-4 10-1 0,8-11 1 0,-5 5-1 16,1 0 1-16,0-2-1 0,-1 1 0 0,1 2 0 15,0-4 1-15,0 2-1 16,-1 2 0-16,-3 5 0 0,8-12 1 0,-8 12-1 0,5-9 0 16,-5 9 0-16,6-12 1 0,-6 12-1 0,4-10 0 15,-1 3 0-15,1 0 1 0,0 0-1 0,0 0 0 16,-1 0 0-16,-1 0 2 0,-2 7-2 0,4-10 1 16,-2 3-1-16,0 1 1 0,1-2-1 0,1 1 1 15,-4 7-1-15,4-10 1 0,-4 10-1 0,4-11 1 16,-4 11-1-16,3-9 1 0,-3 9-1 0,4-12 0 0,-4 12 0 15,4-8 1-15,-4 8-1 0,3-9 2 0,-3 9-2 16,4-12 1-16,-4 12-1 0,6-10 1 0,-6 10-1 16,3-11 1-16,-3 11-1 0,4-10 1 0,0 3-1 15,-2 0 1-15,0 0-1 0,0 0 1 0,-1 0-1 0,1 0 1 0,-2 7-1 0,4-12 1 16,-4 12-1-16,4-10 2 0,-4 10-2 0,3-12 1 16,-1 5-1-16,0 2 1 0,0-4-1 0,0 2 1 15,-2 2-1-15,2-4 1 0,0 2-1 0,-1 2 0 16,1-4 0-16,0 2 1 0,0 2-1 0,0-3 0 0,-2 8 0 15,4-11 1-15,-4 11-1 0,3-10 0 0,-3 10 0 16,4-11 1-16,-4 11-1 0,4-10 0 0,-4 10 0 16,4-12 0-16,-4 12 0 0,3-12 0 0,-3 12 0 15,4-11 0-15,-4 11 0 0,4-10 0 0,-4 10 0 16,3-10 0-16,-3 10 0 0,4-12 0 0,-4 12 0 16,4-11 0-16,-4 11 0 0,4-12 0 0,-2 5 0 15,1 2 0-15,1-4 0 0,0 4 0 0,-4 5 0 16,7-12 0-16,-7 12 0 0,8-10 0 0,-8 10 0 15,7-11 0-15,-7 11 0 0,8-10 0 0,-8 10 0 16,7-11 0-16,-7 11 0 16,7-10 0-16,-7 10 0 0,8-9 0 0,-8 9 0 0,7-12 0 15,-1 5 0-15,-1 0 0 0,1 1 0 0,0-1 0 16,-6 7 0-16,11-11 0 0,-11 11 0 0,11-10 0 16,-11 10 0-16,11-11 0 0,-11 11 0 0,8-10 0 15,-8 10 0-15,7-7 0 0,-7 7 0 0,11-7 0 16,-11 7 0-16,11-7 0 0,-11 7 0 0,12-5 0 15,-12 5 0-15,11-9 0 0,-11 9 0 0,11-6 0 0,-11 6 0 16,11-4 0-16,-11 4 0 0,11-2 0 0,-3-1 0 16,-1 1 0-16,1 0 0 0,1 1 0 0,-1 1 0 15,-1-4 2-15,0 3-2 0,1-1 1 0,-8 2-1 16,11-4 1-16,-11 4-1 0,11-1 1 0,-11 1-1 16,11 0 1-16,-11 0-1 0,12 0 0 0,-12 0 0 0,9 0 1 15,-9 0-1-15,11 0 0 0,-11 0 0 0,11 0 0 0,-11 0 0 16,11 1 0-16,-3 3 0 0,-1-1 0 0,1 2 0 15,-1 2 0-15,-7-7 0 0,11 9 0 0,-11-9 0 16,12 12 0-16,-7-7 0 0,1 2 0 0,-1-2 0 16,1 2 0-16,0-1 0 0,-1 0 0 0,1 3 0 15,-1-4 0-15,-5-5 0 0,10 11 1 0,-7-4-1 16,1 0 0-16,0-1 0 0,0 1 0 16,-1 0 0-16,1 0 0 0,0 2 0 0,-1-4 1 15,3 4-1-15,0-1 0 0,-1 1 0 0,1-2 2 16,-2 0-2-16,-1 2 0 0,1-4 0 0,0 2 0 0,-1 1 0 15,1-3 0-15,2 2 0 0,-1 2 0 0,1 0 0 16,0-2 0-16,-1 1 0 0,1 1 0 0,-1-4 0 0,1 2 0 16,3 5 0-16,1 0 0 0,-1 0 0 0,-2 2 0 15,-1-9 0-15,-1 2 0 0,1 2 0 0,0-4 0 16,3 7 0-16,0 0 0 0,1 1 0 0,-1-1 0 16,-3-7 0-16,-1 2 0 0,1 0 0 0,-3 0 0 0,3 0 0 15,0-1 0-15,-1 1 0 0,-1 0 0 0,3 7 0 16,1-2 0-16,-1 0 0 0,1 0 0 0,-5-5 0 0,1 2 0 15,0-2 0-15,0 2 0 0,1-1 0 0,1 1 0 0,-1 0 0 16,-1-2 0-16,4 6 0 0,-3 1 0 0,1-2 0 16,-1 0 0-16,1 1 0 0,0-1 0 0,-1 0 0 15,3 0 0-15,-5-3 0 0,1-1 1 0,0 1-1 16,-1 0 0-16,5 8 0 0,-1-2 1 0,-1 1-1 0,0 0 0 16,-3-8 0-16,1 1 1 0,0 0-1 0,-1 1 0 15,3 4 0-15,0 1 1 0,-1-3-1 0,1 1 0 16,1 0 0-16,1 3 0 0,-1 0 0 0,1 1 0 0,-1-3 0 15,1 1 0-15,-3-3 0 0,1 2 0 0,-3-7 0 16,1 2 0-16,0-1 0 0,0 1 0 0,1 7 0 16,-1-2 0-16,2-1 0 0,-1 1 0 0,1 0 0 15,-1 0 0-15,1 0 0 16,-1 1 0-16,-1-6 0 0,0-2 0 0,0 2 0 0,-1-1 0 16,3 6 0-16,-2 2 0 0,-1-1 0 0,1 2 0 15,2-1 0-15,-1 1 0 0,1-1 0 0,0 1 0 16,-5-8 0-16,1 0 0 0,0-1 0 0,0 1 0 15,4 10 0-15,-3-5 1 0,1 1-1 0,0 1 0 0,-1 1 0 16,1-1 1-16,0 1-1 0,0 0 0 0,-1-1 0 16,1-4 0-16,0 2 0 0,0 1 0 0,-3-9 0 15,1 2 0-15,0 3 0 0,0-3 0 0,2 6 0 16,-1 0 0-16,1 0 0 0,0 0 0 0,0-2 0 0,-1 0 0 16,1 2 0-16,0 0 0 0,-2-6 0 0,0 1 0 0,-1 1 0 15,3 1 0 1,2 4 0-16,-3 1 0 0,1-2 0 0,0-2 0 15,-2-5 0-15,0 0 0 0,-1 3 0 0,1-1 0 16,0-1 0-16,0 3 1 0,0-1-1 0,0 1 0 16,2 4 0-16,-1-1 2 0,1 0-2 0,0-2 0 15,-2-3 0-15,-1-1 1 0,3 1-1 0,0 1 1 0,0-1-1 16,-1 3 1-16,1-3-1 0,0 3 1 0,0-5-1 16,-3 1 1-16,3 1-1 0,0 0 1 0,-2 1-1 0,0 0 1 0,-1 1-1 15,1-1 0-15,4 6 0 0,-1-2 0 0,1-2 0 16,0 0 0-16,-4-5 0 0,-1 0 0 0,3 1 0 15,-2 3 0-15,0-4 0 0,0 1 2 0,0 1-2 16,-1 0 0-16,1 1 0 0,0 0 1 0,0 1-1 16,2-1 0-16,-1 2 0 0,1 2 1 0,0 0-1 0,0 0 1 0,-1 0-1 15,1-1 1-15,0 3-1 0,0 0 0 0,-3-8 0 32,1 1 1-32,0 1-1 0,0-3 0 0,0 4 0 0,0-1 1 15,1-1-1-15,1 1 0 0,2 6 0 0,-1-3 0 16,3 1 0-16,-3 0 0 0,1-2 0 0,0 0 0 0,-1 0 0 15,1 1 0-15,-1 0 0 0,1 0 0 0,-2 2 0 16,-1-4 0-16,3 4 0 0,0 1 0 0,-1-1 0 16,3 3 0-16,-3-6 0 0,1 0 0 0,1 0 0 15,1 0 0-15,-1 0 0 0,1 2 0 0,-1 0-1 0,1 0 1 16,-3-1 0-16,3 1 0 0,-1 2-1 0,0-1 1 0,1 3 0 16,1-1 0-16,1 2-1 0,-1-3 1 0,2 1 0 15,-2-3 0-15,3 1-1 0,-3 1 1 0,0-2 0 16,1 1 0-16,-3-1-1 0,0 2 1 0,3 1 0 15,-1 2 0-15,0 2 0 0,1-4 0 0,-3 1 0 16,1 1 0-16,-1-4 0 0,-1 2 0 0,-1-1 0 16,1 0 0-16,-1 1 0 0,1 0 0 0,0-1 0 0,-1-1 0 0,1 1 0 15,-1 0 0-15,-3-8 0 0,0 4 0 0,0-3 0 16,0 0 0-16,2 6 0 0,-1-1 0 0,1 0 0 0,0 0 0 16,-2-6 0-1,-1 1 1-15,1 0-1 0,2-1 1 0,0 1-1 0,-1 1 1 0,1-3-1 0,0 2 1 0,-2-2 0 16,0 0 0-16,0 0 1 0,-1-2-1 0,-1-5 0 15,4 12 0-15,-4-12 0 0,4 7 0 0,-4-7 0 16,4 7 0 0,-4-7-1-16,3 7 1 0,-3-7 1 0,4 7-1 0,-4-7-1 15,4 7 1-15,-4-7-1 0,0 7 1 0,0-7-1 16,0 6 1-16,0-6-1 0,0 7 1 0,0-7-1 0,2 7 0 16,-2-7 0-16,3 7 1 0,-3-7-1 0,4 7 0 15,-4-7 0-15,4 7 1 0,-4-7-1 0,4 7 0 16,-4-7 0-16,3 7 2 0,-3-7-2 0,4 3 0 15,-4-3 0-15,4 7 0 0,-4-7 0 0,3 4 0 16,-3-4 0-16,4 3 0 0,-4-3 0 0,4 5 0 0,-4-5 0 16,7 2 0-16,-7-2 0 0,8 4 0 0,-8-4 0 15,7 3 0-15,-7-3 0 0,8 4 0 0,-8-4 0 0,11 3 0 0,-11-3 0 16,11 5 0-16,-4-5 0 0,-1 0 0 0,2 0 0 31,-3 0 0-31,-5 0 0 0,11 0 0 0,-11 0 0 0,11-3 0 16,-3 1 0-16,-1 0 0 0,1 1 0 0,-3-1 0 15,-5 2 0-15,12-4 0 0,-12 4 0 0,11-1 0 16,-11 1 0-16,11-2 0 0,-11 2 0 0,7-4 0 16,-7 4 0-16,8-3 0 0,-8 3 0 0,7-3 0 15,-7 3 0-15,8-4 0 0,-8 4 0 0,7-2 0 0,-7 2 0 16,8-5 0-16,-8 5 0 0,7-3 0 0,-7 3 0 16,11-4 0-16,-11 4 0 0,11-3 0 0,-11 3 0 15,8-4 0-15,-8 4 0 0,7-5 0 0,-7 5 0 16,12-7 0-16,-12 7 0 0,11-7 0 0,-11 7 0 0,11-7 0 15,-11 7 0-15,11-8 0 0,-11 8 0 0,11-12 0 0,-11 12 0 0,11-9 0 16,-11 9 0-16,8-7 0 0,-8 7 0 0,7-7 0 0,-7 7 0 16,8-10 0-16,-8 10 0 0,7-9 0 0,-7 9 0 15,6-12 1-15,-6 12-1 0,4-12 0 0,1-2 0 16,1 2 1-16,-1 0-1 0,1 0 0 0,-2 1 0 16,-1 3 1-16,1-1-1 0,0 0 0 0,0 2 0 15,-1 0 1-15,1 1-1 0,0-1 0 0,0 0 0 16,-1 0 1-1,1-2-1-15,0 0 0 0,-1 3 0 0,1-3 1 0,-2 0-1 16,0 1 0-16,3-11 0 0,1 1 1 0,0 3-1 16,1 1 0-16,-3 3 0 0,0 3 2 0,-3-1-2 0,1 0 0 15,0-1 0-15,0 0 1 0,2-1-1 0,-1 4 1 16,1-3-1-16,-2 1 1 0,0 1-1 0,0-1 0 16,0 2 0-16,-1 0 1 0,1 0-1 0,0 0 0 0,0-1 0 15,0-1 1-15,2-1-1 0,-1-1 0 0,3-4 0 16,-2 4 1-16,-1-4-1 0,1 3 0 0,-2 6 0 15,0-2 1-15,0-1-1 0,0 0 0 0,-1 3 0 16,1-5 2-16,0 3-2 0,0-1 0 0,4-5 0 16,-1-3 0-16,1 3 0 0,-1 0 0 0,-3 7 0 15,0-2 1-15,0 1-1 0,0-1 0 0,0 0 0 16,0 1 1-16,1-1-1 0,1 1 0 0,0 1 0 0,0 0 0 16,-1 0 0-16,-1 0 0 0,2-4 0 0,0 3 1 15,-3-1-1-15,1-1 1 0,4-4-1 0,-2 0 1 16,1 0-1-16,-1 2 0 0,-2 5 0 0,0 0 1 15,1 0-1-15,1 0 1 0,0 1-1 0,0-1 2 0,-1 0-2 16,1-2 1-16,0 0-1 16,-1 1 1-16,3-1-1 0,0 2 0 0,-1 0 0 0,-1 2 1 15,0-4-1-15,-1 2 0 0,1 2 0 0,0-3 1 0,-2 1-1 16,1 1 0-16,1-4 0 0,0 1 1 16,1 3-1-16,1-1 0 0,-2-2 0 0,0 2 1 0,-1 2-1 15,1-4 0-15,0 1 0 0,1-1 1 0,1 2-1 0,-1-3 0 16,5-1 0-16,-3-1 0 0,3 0 0 0,-3 0 0 0,-7 12 0 15,7-12 0-15,-3 7 0 0,0-4 0 0,-4 9 0 16,7-12 0-16,-7 12 0 0,8-11 0 0,-4 4 0 16,-1 1 0-16,1-1 0 0,0 0 0 0,-1 0 0 15,-1 0 0-15,2 0 0 0,-2 0 0 0,-2 7 0 0,4-10 0 16,-4 10 0-16,3-11 0 0,-3 11 0 0,4-10 0 16,-4 10 0-16,4-12 0 0,-4 12 0 0,4-11 0 15,-4 11 0 1,3-10 0-16,-3 10 0 0,4-10 0 0,-4 10 0 15,4-11 0-15,-4 11 0 0,3-10 0 0,-3 10 0 0,4-11 0 16,-4 11 0-16,4-10 0 0,-4 10 0 0,4-7 0 16,-4 7 0-16,3-5 0 0,-3 5 0 0,4-9 0 15,-4 9 0-15,4-7 0 0,-4 7 0 0,0-7 0 0,0 7 0 0,4-10 0 16,-4 10 0-16,3-9 0 0,1 3 0 0,0 0 0 0,-1-2 0 16,1 1 0-16,0 0 0 0,0 0 0 0,-1 0 0 15,1 2 0-15,-4 5 0 0,8-11 0 0,-8 11 0 16,7-10 0-16,-7 10 0 0,7-10 1 0,-7 10-1 15,8-11 0-15,-8 11 0 0,7-10 2 0,-7 10-2 16,8-11 0-16,-8 11 0 0,4-6 1 0,-4 6-1 16,3-7 0-16,-3 7 0 0,4-7 1 0,-4 7-1 0,4-7 0 0,-4 7 0 15,3-4 1-15,-3 4-1 0,4-3 0 0,-4 3 0 16,0-2 1-16,0 2-1 0,0-5 0 0,0 5 0 16,0-4 1-16,0 4-1 0,0-3 0 0,0 3 0 15,0-3 1-15,0 3-1 0,2-4 0 0,-2 4 0 31,0-2 1-31,0 2-1 0,0-5 0 0,0 5 0 0,0 0 2 16,0 0-2-16,0 0 0 0,0 0 0 0,0 0 1 0,0 0-1 16,0 0 0-16,0 0 0 0,0 5 1 0,0-5-1 15,0 4 0-15,0-4 0 0,-4 10 0 0,4-10 0 16,-5 11 0-16,1-3 0 0,0-3 0 0,-1 2 0 16,-1-1 0-16,6-6 0 0,-11 12 0 0,11-12 0 0,-11 5 0 15,11-5 0-15,-8 7 0 0,8-7 0 0,-7 2 0 0,7-2 0 16,-8 1 0-16,8-1 0 15,-7 0 0-15,7 0 0 0,-8-3 0 0,8 3 0 0,-3-5 0 0,-1-2 0 16,2 0 0-16,2-2 0 0,0-1 0 0,2-6 0 0,2-3 0 16,-1 5 0-16,3 0 0 0,-6 14 0 0,7-10 0 0,-7 10 0 15,8-9 0 1,-8 9 0-16,7-8 0 0,-7 8 0 0,8-5 0 0,-8 5 0 16,4-4 0-16,-4 4 0 0,3-2 0 0,-3 2 0 15,8 0 0-15,-8 0 0 0,7 4 0 16,-7-4 0-16,11 12 0 0,-7-3 0 0,0 1 0 0,0 7 0 15,-1-3 0-15,-1 2 0 0,-2-1 0 0,0-10 0 16,-2 2 1-16,0 2-1 0,-1-4 0 0,3-5 0 16,-8 11 1-16,8-11-1 0,-7 10 0 0,7-10 0 15,-8 7 1-15,8-7-1 0,-11 9 0 0,11-9 0 0,-9 1 0 0,9-1 0 16,-11 0 0-16,11 0 0 0,-12-1 0 0,12 1 0 16,-11-7 0-16,2-4 0 0,3-1 0 0,5 0 0 0,1-4 0 15,3 1 0-15,3 1 0 0,1-3 0 16,3 1 0-16,-5 9 0 15,1 0 0-15,-1 0 0 0,3 0 0 0,-1 1 0 0,1-1 0 16,-1 1 0-16,1 3 0 0,7-6 0 0,-1 6 0 0,1-2 0 0,0 3 0 0,-5 4 0 16,-1-1 0-16,0 3 0 15,1-1 0-15,-1 2 0 0,-2 2 1 0,1 0-1 0,-3 0 1 16,3 7-1-16,-3 0 2 0,-3 3-2 0,-4-3 1 16,-1 5-1-16,-3-5 1 0,-1 2-1 15,-3-1 1-15,1-3-1 0,-2 0 1 0,0-1-1 16,-1-1 1-16,12-10-1 0,-11 7 1 0,11-7-1 15,-11 5 1-15,11-5-1 0,-11 5 2 0,11-5-1 16,-11 0 0-16,3-3 0 0,1 0 0 0,7 3 0 0,-11-13 0 16,1-6 0-16,7-1 1 0,4-3-1 0,5 1 0 15,2 1 0-15,1 0 0 0,2 5 0 0,0-3 0 0,-1 7 0 16,-1 2 1-16,2-2-2 0,0 1 1 0,-11 11-1 16,8-6 1-16,-8 6-1 0,7-4 1 0,-7 4-1 0,8-5 1 15,-8 5-1-15,7 0 0 0,-7 0 0 16,7 5 1-16,-7-5-1 0,8 9 1 0,-2 6-1 0,-5 3 1 15,-2-1-1-15,-5 0 1 0,-2 2-1 0,-1-3 2 0,-2 1-2 16,0-1 0-16,0-2 0 0,-2-2 1 0,0 0-1 16,-2-2 1-16,15-10-1 0,-12 7 1 0,12-7-1 15,-7 4 1-15,7-4-1 16,-7 3 1-16,7-3-1 0,-6 2 1 0,6-2 0 0,-4 0 1 0,4 0-2 0,-4-2 1 0,4 2 0 16,-5-10 0-16,5 1 0 0,2-1 0 0,7-13 0 15,2 2 0-15,0 4 1 0,2 1-1 0,-13 16 0 16,12-10 0-16,-5 7 0 0,1-4 0 0,-8 7 0 15,7-6 2-15,-7 6-2 16,7-5 0-16,-7 5 0 0,4-3 1 0,-4 3-1 16,4-4 0-16,-4 4 1 0,4 0-1 0,-4 0 0 15,3 0 0-15,-3 0 0 0,2 6 0 0,-2-6-1 16,-2 8 1-16,-1-1 0 0,-3 2 0 0,0-2-1 16,-1 1 2-16,7-8-1 0,-9 9 0 0,9-9-1 15,-8 5 1-15,8-5-1 0,-3 4 1 0,3-4-1 0,-4 3 0 0,4-3 0 0,-4 4 1 0,4-4-1 16,-4 1 0-16,4-1 0 0,0 0 0 0,0 0 0 15,0 0 0-15,0 0 0 0,0-3 0 0,0 3 0 32,4-2 0-32,-4 2 0 0,4-5 0 0,-4 5 0 0,0-4 0 15,0 4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6:28.71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24793 11799 426 0,'-2'0'0'0,"2"0"0"16,-2-5 0-16,2 5 4 0,-4-7 2 0,4 7 0 15,-4-7-1-15,4 7 18 0,-3-5-1 0,3 5 1 0,-4-5-1 0,4 5 34 16,0-4 0-16,0 4 0 0,0 0 0 0,0 0 16 16,0 0 0-16,0 0 0 0,0 0 1 0,0 0-36 0,-2-5 0 15,2 5 0-15,-4-4 0 0,4 4 6 0,-5-3 0 16,5 3 0-16,-8-9 1 0,8 9-2 0,-7-7 2 16,7 7 0-16,-8-5 0 0,8 5-4 0,-7-10 2 0,7 10-2 15,-4-5 2-15,4 5-4 0,-7-6 1 0,7 6-1 16,-4-5 1-16,4 5-2 0,-4-3 1 0,4 3-1 15,-3-4 1-15,3 4-7 0,-4-3 2 0,4 3-1 16,0 0 1 0,0 0-2-16,-4-4 1 0,4 4-1 0,0-1 2 0,0 1-6 15,-4-6-1-15,4 6 1 0,-3-3 1 0,3 3-3 16,0 0 0-16,0 0-1 0,0-2 2 0,0 2-2 16,0 0-1-16,0 0 1 0,0-1 1 0,0 1-6 0,0 0 1 15,0 0-1-15,7-4 1 0,-7 4-2 0,19 4 1 16,-19-4 0-16,18 3 0 0,-18-3-1 15,19 3 0-15,-19-3 0 0,21 9 1 0,-21-9-3 16,20 17 1-16,-20-17-1 0,13 14 0 0,-13-14-1 16,8 9 1-16,-8-9-1 0,3 7 1 0,-3-7-5 15,4 3 2-15,-4-3-1 0,2 9 0 0,-2-9-3 0,0 3 2 16,0-3-3-16,0 9 3 0,0-9-4 0,0 5 1 16,0-5 0-16,-2 7 0 0,2-7-1 0,-4 9-1 15,4-9 1-15,-7 5 0 0,7-5-3 0,-8 7 2 16,8-7 0-16,-13 5-1 0,13-5-1 0,-16 4 0 15,16-4 1-15,-19-4-1 0,19 4-1 0,-19-3 1 16,19 3-1-16,-16-6 1 0,16 6-2 0,-12-6 1 16,12 6 1-16,-9-7-1 0,9 7 0 0,-4-7 1 0,4 7-1 15,-3-7 0-15,3 7 1 0,-2-9-1 0,2 9 0 16,0-3 1-16,0 3-2 0,0-6 1 0,0 6 1 16,2-5-1-16,-2 5-1 0,7-8 1 0,-7 8-1 15,4-7 1-15,-4 7 0 0,7-7 0 0,-7 7-1 16,8-2 2-16,-8 2-2 0,7 0 1 0,-7 0 0 15,8 0 1-15,-8 0-2 0,13 0 0 0,-13 0 1 16,11 0 0-16,-11 0-1 0,7 12 2 0,-7-12-2 16,4 5 1-16,-4-5-1 0,4 7 1 0,-4-7-1 0,3 9 1 15,-3-9 0-15,4 3-1 0,-4-3 0 0,2 13 0 16,-2-13-1-16,-4 12 2 0,4-12-2 0,-3 10 1 0,3-10-1 0,-8 10 0 0,8-10 0 16,-13 11 2-16,13-11-2 0,-15 7 1 0,15-7-1 0,-17 0 1 15,17 0-1-15,-22-5 2 0,22 5-2 0,-24-16 1 31,24 16-1-31,-28-28 0 0,28 28 0 0,-21-29 2 0,21 29-2 16,-13-26 1-16,13 26-1 0,-3-23 1 0,3 23 0 16,0-12 0-16,0 12-1 0,0-10 1 0,0 10-1 15,5-9 1-15,-5 9 1 0,6-3-1 0,-6 3-1 0,7-7 1 16,-7 7-1-16,10-5 2 0,-10 5-2 0,20-6 0 16,-20 6 0-16,22 0 1 0,-22 0-1 0,30 0 2 0,-30 0-1 15,26 6 0-15,-26-6-1 0,23 7 2 0,-23-7-2 16,16 7 1-16,-16-7-1 0,12 6 1 0,-12-6 1 0,9 13-1 0,-9-13 0 15,4 12 0-15,-4-12 1 0,3 12-1 16,-3-12-1-16,4 19 1 0,-4-19-1 0,-2 17 1 0,2-17 0 16,-5 14-1-16,5-14 0 0,-8 7 1 0,8-7-2 15,-7 10 1-15,7-10 0 0,-8 7 0 0,8-7-1 0,-7 4 2 16,7-4-2-16,-10 5 1 0,10-5-1 0,-11 0 0 16,11 0 0-1,-11 0 1-15,11 0-1 0,-11-7 0 0,11 7 0 16,-11-5 1-16,11 5-1 0,-4-14 0 0,4 14 0 0,-2-7 0 15,2 7 0-15,0-14 0 0,0 14 0 0,2-12 1 16,-2 12-1-16,13-19 1 0,-13 19-1 0,13-14 1 16,-13 14 0-16,11-10 1 0,-11 10-1 0,11-9 0 0,-11 9-1 15,10-2 1-15,-10 2 0 0,15 0 0 0,-15 0-1 16,24 0 0-16,-24 0 0 0,22 2 1 0,-22-2-1 0,13 12 0 16,-13-12 0-16,12 12 1 0,-12-12-1 0,11 12 0 15,-11-12 0-15,0 4 2 0,0-4-2 0,0 7 0 16,0-7 0-16,-2 10 1 0,2-10-1 0,-4 12 0 15,4-12 0-15,-9 16 1 0,9-16-1 0,-15 17 0 16,15-17 0-16,-21 16 1 0,21-16-1 0,-22 8 0 16,22-8 0-16,-17 6 1 0,17-6-1 0,-15-4 0 0,15 4 0 15,-18-5 1-15,18 5-1 0,-15-10 1 0,15 10-1 16,-19-19 1-16,19 19-1 0,-13-25 2 0,13 25-2 0,-9-29 1 0,9 29 0 16,-6-28 0-16,6 28 0 0,2-24 1 0,-2 24-1 15,9-21 2-15,-9 21-1 0,13-21 0 0,-13 21 0 16,15-17 1-1,-15 17-1-15,12-10 1 0,-12 10-2 0,13-7 2 16,-13 7-2-16,18-4 1 0,-18 4-1 0,21-3 0 0,-21 3 0 16,22 3 0-16,-22-3-1 0,22 4 2 0,-22-4-1 15,13 5 0-15,-13-5-1 0,12 7 0 0,-12-7 0 0,7 7 1 0,-7-7-1 0,4 10 0 0,-4-10 0 16,0 24 1-16,0-24-1 0,-8 30 0 0,1-9 0 16,-2-6 0-16,-4 1 0 15,0-2 0-15,13-14 0 0,-14 10 0 0,7-3 0 16,0-5 0-16,7-2 0 0,-12 1 0 0,12-1 0 15,-11 4 0-15,11-4 0 0,-11 2 0 0,11-2 0 0,-11 0 0 16,11 0 0-16,-8 0 0 0,8 0 0 0,-7-4 0 16,7 4 0-16,-7-5 0 0,7 5 0 0,-6-9 0 15,4-3 0-15,2 2 1 0,4-1-1 0,1-1 1 16,1 4 0-16,0-3 1 0,-1 4-2 0,-1 0 1 16,-4 7 0-16,7-8 0 0,-7 8-1 0,8-7 1 0,-1 3-1 15,3 3 1-15,-1-3-1 0,2 2 1 0,-2 2-1 0,1 0 1 31,-3 2-1-31,1 2 0 0,-1-4 0 0,0 3 2 0,-7-3-2 16,12 9 0-16,-12-9 0 0,11 8 1 0,-11-8-1 16,7 13 0-16,-3-8 0 0,-2 2 1 0,0 1-1 15,-2-1 0-15,0 2 0 0,-2 0 1 0,0-1-1 16,-2 1 0-16,1-2 0 0,-1 0 1 0,0-2-1 16,0 0 0-16,4-5 0 0,-7 9 0 0,7-9 0 0,-9 5 0 15,9-5 0-15,-8 3 0 0,8-3 0 0,-7 0 0 16,7 0 0-16,-11-3 0 0,11 3 0 0,-12-5 0 15,5-2 0-15,-1 0 0 0,3 0 0 0,-1-2 0 0,3 2 0 16,1 2 0-16,0-3 0 0,0 4 0 0,2 4 0 0,-2-9 0 0,2 9 0 16,0-6 0-16,0 6 0 0,0-6 0 0,0 6 0 15,0-8 0-15,0 8 0 0,4-7 0 0,-4 7 0 16,4-5 0-16,-4 5 0 0,3-7 0 0,-3 7 0 0,8-4 0 16,-8 4 0-16,3-2 0 0,-3 2 0 0,4 0 0 15,-4 0 0-15,4 0 0 16,-4 0 0-16,4 0 0 0,-4 0 0 0,3 0 0 15,-3 0 0-15,4 2 0 0,-4-2 0 0,4 4 0 16,-4-4 0-16,4 3 0 0,-4-3 0 0,0 4 0 0,0-4 0 16,0 3 0-16,0-3 0 0,0 0 0 0,0 0 0 15,0 0 0-15,0 0 0 0,0 0 0 0,0 0 0 16,0 0 0-16,0 0 0 0,0 0 1 0,0 0-1 16,0 0 0-16,0 0 0 0,0 0 1 0,0 0-1 15,0 0 0-15,0 0 0 0,-4 0 1 0,4 0-1 0,-4 0 0 16,4 0 0-16,-2 0 0 0,2 0 0 0,0 0 0 0,0 0 0 15,-4-3 0-15,4 3 0 0,-3-4 0 0,3 4 0 16,0 0 0-16,0 0 0 0,0 0 0 0,0 0 0 16,0 0 0-16,0 0-1 0,0 0 1 0,0 0 0 15</inkml:trace>
  <inkml:trace contextRef="#ctx0" brushRef="#br0" timeOffset="5728.01">24835 11709 175 0,'-1'0'0'0,"1"0"0"0,-6-2 0 0,6 2 2 15,-9-1 1-15,9 1-1 0,-12-4 2 0,12 4 27 16,-3-2 1-16,3 2-1 0,-2-5 2 0,2 5 14 16,-4 0 0-16,4 0 0 0,-4-3 1 0,4 3 6 15,0-4 0-15,0 4 0 0,-3-5 0 0,3 5-26 16,0-7 1-16,0 7 0 0,-4-7 0 0,4 7 0 0,0-7 2 16,0 7-1-16,-2-7 0 0,2 7 9 0,0-7-1 15,0 7 0-15,0-1 1 0,0 1 17 0,0-9 1 16,0 9 1-16,0-7-1 0,0 7-5 0,6-5 0 0,-6 5 0 15,2-9 1-15,-2 9-2 0,0-7 1 0,0 7-1 16,0-5 1-16,0 5-4 0,0-9 1 0,0 9-1 16,0-6 0-16,0 6-10 0,0-6 2 0,0 6-2 0,0-5 1 15,0 5-4-15,0-7 1 0,0 7-2 0,0-7 2 0,0 7-3 16,-2-8-1-16,2 8 1 0,0-12 1 0,0 12-5 0,-4-11 1 16,4 11 0-16,0-10 1 0,0 10-5 15,0-11 1-15,0 11-2 0,0-10 2 0,0 10-2 0,0-5 0 16,0 5-1-16,0-12 1 0,0 12-5 0,0-9 0 15,0 9 1-15,6-12-1 0,-6 12-2 0,5-12 1 0,-5 12 0 16,4-17 0-16,-4 17-4 0,4-18 0 0,-4 18 1 31,7-17 0-31,-7 17-3 0,4-10 2 0,-4 10-1 0,7-13 1 16,-7 13-3-16,4-15 1 0,-4 15-1 0,7-14 1 0,-7 14-1 16,4-12-1-16,-4 12 0 0,6-17 0 0,-6 17-1 15,7-21 1-15,-7 21-1 0,11-24 1 0,-11 24-3 16,12-19 1-16,-12 19 0 0,9-18 0 0,-9 18-2 0,9-21 2 15,-9 21 0-15,13-19 0 0,-13 19-2 0,8-13 1 16,-8 13 0-16,7-14 0 0,-7 14-2 0,13-12 1 16,-13 12 0-16,10-14 0 0,-10 14-1 0,7-14 1 15,-7 14 0-15,13-19 1 0,-13 19-3 0,11-17 1 0,-11 17 0 16,8-18-1-16,-8 18 0 0,3-17 0 0,-3 17 1 16,8-19-1-16,-8 19-1 0,7-21-1 0,-7 21 1 0,8-17-1 0,-8 17 0 15,7-19 1-15,-7 19-1 0,8-17 0 0,-8 17 1 31,7-11-1-31,-7 11 1 0,8-7-1 0,-8 7 0 0,7-15 1 16,-7 15-1-16,7-11 0 0,-7 11 0 0,4-12 0 0,-4 12 0 0,2-12 1 0,-2 12-3 16,0-12 1-16,0 12 0 0,0-12 1 0,0 12-1 15,0-11 0-15,0 11 0 0,2-10 1 0,-2 10-2 16,7-16 1-16,-7 16 0 0,4-17 0 0,-4 17-1 16,0-17 1-16,0 17-1 0,0-12 0 0,0 12-1 15,0-12 1-15,0 12 0 16,6-16 0-16,-6 16 0 0,5-14 0 0,-5 14 1 0,4-10-1 15,-4 10 0-15,4-14 0 0,-4 14 0 0,3-12 0 0,-3 12 0 16,6-16 0-16,-6 16 1 0,6-14 0 0,-6 14-1 16,3-12 1-16,-3 12-1 0,4-12 2 0,-4 12 0 0,6-12 0 0,-6 12 1 15,7-17-1-15,-7 17 0 0,11-19 1 0,-11 19-1 16,10-18 0-16,-10 18 1 0,7-15-1 0,-7 15 1 16,11-12 0-16,-11 12-2 0,8-12 2 15,-8 12-1-15,7-14 0 0,-7 14-1 0,8-14-1 16,-8 14 0-16,11-14 1 0,-11 14-2 0,9-14 1 15,-9 14 0-15,8-12 0 0,-8 12-1 0,13-15 2 16,-13 15-2-16,9-14 1 0,-9 14-1 0,7-12 1 16,-7 12 0-16,6-16 0 0,-6 16-1 0,7-9 1 0,-7 9 0 15,4-5 0-15,-4 5-1 16,8-12 0-16,-8 12 0 0,7-12 1 0,-7 12-1 0,7-10 0 0,-7 10 0 0,6-14 2 0,-6 14-2 16,8-14 0-16,-8 14 0 0,5-12 0 0,-5 12 0 15,8-7 0-15,-8 7 0 0,5-9 0 0,-5 9 0 16,4-8 0-16,-4 8 0 0,4-13 0 0,-4 13 0 15,7-12 0-15,-7 12 0 16,6-13 0-16,-6 13 0 0,7-13 0 0,-7 13 0 0,8-13 0 16,-8 13 0-16,7-14 0 0,-7 14 0 0,7-12 1 0,-7 12-1 15,4-9 0-15,-4 9 0 0,4-12 1 0,-4 12-1 16,4-5 0-16,-4 5 0 0,7-9 1 0,-7 9-1 16,8-14 1-16,-8 14-1 0,13-14 1 0,-13 14-1 0,13-14 1 31,-13 14 0-31,7-10 1 0,-7 10-1 0,11-12 0 15,-11 12 0-15,11-14 0 0,-11 14 0 0,8-12 0 16,-8 12 0-16,7-12 1 0,-7 12-1 0,8-9 0 0,-8 9 0 16,4-8 0-16,-4 8 0 0,7-7 0 0,-7 7 0 15,7-7 1-15,-7 7-1 0,8-9 0 0,-8 9 0 0,7-7 0 0,-7 7 0 16,8-7 0-16,-8 7 0 0,7-7 1 0,-7 7-1 16,11-5 0-16,-11 5 0 0,12-9 0 0,-12 9 0 15,11-6 0-15,-11 6 0 0,15-6 1 0,-15 6-2 16,15-8 1-16,-15 8 0 0,15-7 0 0,-15 7-1 0,14-5 1 15,-14 5 0-15,12-6 0 0,-12 6-1 0,14-3 1 16,-14 3 0-16,15-4 1 0,-15 4-2 0,12 0 1 16,-12 0-1-16,11-5 1 0,-11 5-1 0,11-1 0 0,-11 1 0 15,15-2 1-15,-15 2-1 0,15 0 0 0,-15 0 0 16,11 0 1-16,-11 0-1 0,11 0 1 0,-11 0-1 0,11 0 1 16,-11 0-1-16,11 0 0 0,-11 0 0 0,12 0 1 15,-12 0-1-15,11 2 0 0,-11-2 0 0,11 3 2 0,-11-3-2 16,13 3 0-16,-13-3 0 0,13 6 1 0,-13-6-1 15,11 7 0-15,-11-7 0 0,15 12 0 0,-15-12 0 16,19 12 0-16,-19-12 0 0,18 21 0 0,-18-21 0 16,15 20 0-16,-15-20 0 0,12 18 0 0,-12-18 0 15,11 17 0-15,-11-17 0 0,7 14 0 0,-7-14 0 16,8 14 0-16,-8-14 0 0,7 12 0 0,-7-12 0 16,8 8 0-16,-8-8 0 0,7 14 0 0,-7-14 0 0,7 12 0 15,-7-12 0-15,12 14 0 0,-12-14 0 0,11 18 0 16,-11-18 0-16,11 13 0 0,-11-13 0 0,11 16 0 15,-11-16 0-15,8 9 0 0,-8-9 0 0,7 12 0 16,-7-12 0-16,8 8 1 0,-8-8-1 0,7 11 0 16,-7-11 0-16,7 10 0 0,-7-10 0 0,8 16 0 15,-8-16 0-15,7 12 0 0,-7-12 0 0,12 14 0 0,-12-14 0 16,7 12 0-16,-7-12 0 0,6 10 0 0,-6-10 0 16,7 14 0-16,-7-14 0 0,7 14 0 0,-7-14 0 15,8 14 0-15,-8-14 0 0,7 14 0 0,-7-14 0 16,8 17 0-16,-8-17 0 0,7 19 0 0,-7-19 0 15,11 29 0-15,-11-29 0 0,8 26 0 0,-8-26 0 16,4 14 0-16,-4-14 0 0,5 17 0 0,-5-17 0 16,6 14 0-16,-6-14 0 0,4 16 0 0,-4-16 0 15,3 12 0-15,-3-12 0 0,6 12 0 0,-6-12 0 16,5 12 0-16,-5-12 0 0,8 14 0 0,-8-14 0 0,5 16 0 16,-5-16 0-16,8 13 0 15,-8-13 0-15,4 14 0 0,-4-14 0 0,3 14 0 0,-3-14 0 16,8 17 0-16,-8-17 0 0,7 16 0 0,-7-16 0 15,8 17 0-15,-8-17 0 0,7 18 0 0,-7-18 0 16,4 13 0-16,-4-13 0 0,4 14 0 0,-4-14 0 16,3 14 0-16,-3-14 0 0,4 14 0 0,-4-14 0 15,4 17 0-15,-4-17 0 0,7 16 0 0,-7-16 0 16,4 17 0-16,-4-17 0 0,4 21 0 0,-4-21 0 16,3 17 0-16,-3-17 0 0,4 16 0 0,-4-16 0 0,4 17 0 15,-4-17 0-15,4 17 0 0,-4-17 0 0,5 21 0 16,-5-21 0-16,4 19 0 0,-4-19 0 0,4 16 0 15,-4-16 0-15,3 14 0 16,-3-14 0-16,4 15 0 0,-4-15 0 0,4 11 0 0,-4-11 0 16,4 10 0-16,-4-10 0 0,3 12 0 0,-3-12 0 15,4 14 0-15,-4-14 0 0,4 16 0 0,-4-16 0 16,3 15 0-16,-3-15 0 0,4 17 0 0,-4-17 0 0,4 18 0 0,-4-18 0 16,4 17 0-16,-4-17 0 0,3 14 0 0,-3-14 0 15,4 12 0-15,-4-12 0 0,4 10 0 0,-4-10 0 16,4 16 0-16,-4-16 0 0,3 14 0 0,-3-14-1 15,4 19 1-15,-4-19 0 0,4 15 0 0,-4-15 0 16,5 18 0-16,-1-1 0 0,0-1 0 0,0 1 0 16,-1-5 0-16,-1-3 0 0,0-1 0 0,-2 1 0 15,0 0 0-15,2 4 0 0,0 1 0 0,0 0 0 0,1 0 0 16,-1-7 0-16,0 0 0 0,-2-7 0 0,4 10 0 16,-4-10 0-16,3 11 0 0,-3-11 0 0,4 10 0 15,-2-3 0-15,0 0 0 0,0 0 0 0,0 1 0 16,1 1 0-16,1 0 1 0,0-1-1 0,0 1 0 15,-1 0 0-15,1-1 1 0,0 3-1 0,-1-3 0 16,1-1 0-16,-2 2 0 0,0 0 0 0,0-1 0 0,0 1 0 16,0 0 0-16,-1-1 0 0,1 1 0 0,0 0 0 15,0 1 0-15,0-3 0 0,0 1 0 0,0 1 0 16,-1 2 0-16,1-1 0 0,-2 0 0 16,0 1 0-16,0-1 0 0,2 0 0 0,0-1 0 0,-2-2 0 15,2 2 0-15,0-1 0 0,0 1 0 0,-1-2 0 16,1 0 0-16,0 1 0 0,0 3 0 0,0-4 0 0,0 1 0 15,0 1 0-15,0 1 0 0,-1 1 0 0,1-1 0 0,0 1 0 16,0-1 0-16,0 6 0 0,0-1 0 0,1-3 0 16,1 2 0-16,-2-7 0 0,0 2 0 0,0-4 0 15,-2 2 0-15,2 1 0 0,-1 1 0 0,1 0 0 0,2-1 0 16,2 8 0-16,-1-2 0 0,1 0 0 0,-2-2 0 16,-3-5 0-16,1 0 0 0,0-2 0 0,0 0 0 0,2 9 0 15,-1-2 0-15,1 2 0 0,0 0 0 0,-2-1 0 16,0 1 0-16,1 0 0 0,-1-2 0 0,2 2 0 15,-2 0 0-15,2 0 0 0,-3 0 0 0,3 0 0 16,-2-1 0 0,0 1 0-16,0 0 0 0,0-4 0 0,-1-3 0 0,1 2 0 15,0 0 0-15,2 6 0 0,0 1 0 0,-1-2 0 16,1 3 0-16,0-5 0 0,0 2 0 0,-1 0 0 16,1 0 0-16,-2-6 0 0,0 1 0 0,0 0 0 15,-1-1 0-15,3 11 0 0,0-3 0 0,0 1 0 16,-1-3 0-16,1 2 0 0,0-1 0 0,-2 1 0 15,0 1 0-15,1-3 0 0,1 1 0 0,0-4 0 0,1 1 0 16,1-2 0-16,-2 2 0 0,-1 2 0 0,1 2 0 16,-2-4 0-16,2 2 0 0,-1 1 0 0,1 1 0 15,0 1 0-15,0-5 0 0,-1 4 0 0,1 0 0 16,-2-6 0-16,0-1 0 0,1 1 0 0,1 0 0 16,0 1 0-16,0-1 0 0,-1 0 0 0,1-1 0 0,2 8 0 15,-3-3 0-15,1 0 0 0,0-2 0 0,-2-3 0 16,0 0 0-16,-1 1 0 0,1 0 0 0,2 6 0 15,0-2 0-15,-1 0 0 0,1-2 0 0,0-5 0 16,0 1 0-16,-1 1 0 0,-1 0 0 0,2 6 0 16,0-3 0-16,-1 2 0 0,1-2 0 0,-2-5 0 15,2 2 0-15,-1-1 0 0,1 1 0 0,0-2 0 16,0 2 0-16,-1-4 0 0,1 2 0 0,0 1 0 16,0-2 0-16,-1 1 0 0,-1-1 0 0,2 3 0 15,0 0 0-15,-1-2 0 0,1 0 0 0,0 0 0 16,1 1 0-16,1-3 0 0,0 2 0 0,-1 2 0 0,1-4 0 15,-1 4 0-15,1-1 0 0,5 6 0 0,0-2 0 16,0-1 0-16,-1-1 0 0,-5-3 0 0,3 0 0 16,-1 0 0-16,1 0 0 0,-1 0 0 0,1 0 0 15,-1 0 0-15,1 0 0 0,-8-7 0 0,11 10 0 0,-11-10-1 16,11 10 1-16,-4-4 0 0,-1 0 0 0,1 1 0 16,1 0 0-16,-8-7 0 0,11 11 0 0,-11-11 0 0,11 12 0 0,-5-7 0 15,-1 0 0-15,1 2 0 0,0 0 0 0,-6-7 0 0,7 10 0 16,-7-10 0-16,7 11 0 0,-7-11 0 0,8 10 1 15,-8-10-1 1,7 9 0-16,-7-9 0 0,8 7 1 0,-8-7-1 16,7 7 1-16,-7-7-1 0,8 10 1 0,-8-10-1 15,7 10 1-15,-7-10-1 0,8 11 2 0,-8-11-2 0,7 10 1 16,-7-10-1-16,8 9 1 0,-8-9-1 0,5 7 1 0,-5-7-1 16,4 7 1-16,-4-7-1 0,4 7 0 0,-4-7 0 15,3 3 1-15,-3-3-1 0,4 4 0 0,-4-4 0 16,4 5 0-16,-4-5 0 0,3 1 0 0,-3-1 0 15,4 4 0-15,-4-4 0 0,2 3 0 0,-2-3 0 16,6 4 0-16,-6-4 0 0,7 2 0 0,1-1 0 16,-1-1 0-16,2 0 0 0,1-1 0 0,10-3 0 15,-1-1 0-15,-1 0 0 0,1 0 0 0,-4-1 0 16,0 1 0-16,0 0 0 0,0 2 0 0,-8 1 0 0,1 0 0 16,-8 2 0-16,11-3 0 0,-11 3 0 0,11-2 1 15,-11 2-1-15,11-5 0 0,-3 1 0 0,-1 1 1 16,2-1-1-16,1 1 2 0,8-4-2 0,-1 0 1 0,0 0-1 15,0 0 1-15,-4 0 0 0,0 0 0 0,0 0-1 16,0 2 1-16,-13 5-1 0,11-7 1 0,-11 7-1 16,11-7 0-16,-11 7 0 0,11-7 1 15,-11 7-1-15,11-7 0 0,-3 2 0 0,-2 0 2 0,1 0-2 16,-1 0 0-16,1-2 0 0,0 0 1 0,1 2-1 16,-2-4 0-16,-1 2 0 0,1 2 1 0,-1-4-1 15,1 1 0-15,5-6 0 0,-2 2 1 0,-1 1-1 0,-1-3 1 16,1 2-1-16,-1 0 1 0,3-2-1 0,-1 1 1 0,0-3-1 15,0 0 1-15,3 1-1 0,-1 1 1 0,-2 0-1 16,0 2 2-16,-1-2-2 0,-1 0 1 16,-3 6-1-16,0-1 1 0,1 0-1 0,1 1 1 0,3-8-1 15,-1 1 1-15,-1-1-1 0,1 0 0 0,-5 8 0 16,1-1 1-16,2 2-1 0,-1-3 0 0,5-6 0 16,-3 1 1-16,1 2-1 0,-1-2 0 0,-3 10 0 0,-1-4 0 0,1 2 0 15,0 2 0-15,3-7 0 0,1-2 0 16,-3 2 0-16,1 0 0 15,-2 8 0-15,-1-4 0 0,1 1 0 0,0 0 0 16,1-7 0-16,1 0 0 0,0 0 0 0,-1 0 0 16,-3 6 0-16,2-1 0 0,0 0 0 0,-3-1 0 0,5-5 0 15,-2 1 0-15,-1 0 0 0,1 0 0 0,-2 7 0 16,0 0 0-16,0 0 0 0,0 0 0 0,0-1 0 16,-1 1 1-16,3-4-1 0,-2 3 0 0,4-11 0 0,-1 3 2 15,-1-3-2-15,0 5 1 0,-1-1-1 0,1 1 1 16,0 0-1-16,-1-2 1 0,-1 9-1 0,0-1 1 0,0 1-1 15,0 2 1-15,0-4-1 0,0 0 1 16,0 2-1-16,-1-1 0 0,1-1 0 0,0 0 1 0,0 1-1 0,0-1 0 16,0 2 0-16,0-5 2 0,-1 3-2 0,1-3 0 15,0 2 0-15,0 0 1 0,0-1-1 0,0 1 0 16,0 1 0-16,-1 1 1 0,1-1-1 16,0-1 0-16,0-6 0 0,0 2 1 0,0 0-1 15,0 0 1-15,0 9-1 0,-1-3 1 16,1 1-1-16,0 1 1 0,0-2-1 0,0 1 1 15,0 2-1-15,0-4 2 0,-1-3-1 0,1 0 0 16,0-2-1-16,0 0 1 0,0 9 0 0,0-4 0 0,0 2-1 16,-1 2 1-16,1-4 0 0,0 1 1 0,0 1-2 15,0-2 1-15,0 1 0 0,0-1 0 0,0 0-1 0,-1 1 1 16,1 1 0-16,0-4 0 0,0 3-1 0,0-1 1 0,0 0-1 16,0 1 2-16,-1-1-2 0,1 2 1 0,0 2 0 15,0-4 0-15,0 2-1 0,0 2 1 0,0-3 0 16,-1 1 0-16,1-2-1 0,0 0 1 0,0 2 0 15,0 0 1-15,0 1-2 0,0-1 1 0,0 0 0 0,-1 0 0 0,1 0-1 16,0 2 1-16,2-4 0 0,-2 2 0 0,0 2-1 16,-1-4 1-16,1 2-1 0,0 2 2 0,-2 5-2 15,4-12 0-15,-4 12 0 0,4-9 1 16,-4 9-1-16,7-12 0 0,-7 12 0 0,4-8 1 0,-4 8-1 0,4-9 0 16,-4 9 0-16,3-7 0 15,-3 7 0-15,4-5 0 0,-4 5 0 0,7-4 0 0,-7 4 0 16,8-3 0-16,-8 3 0 15,7-4 0-15,-7 4 0 0,8 0 0 0,-8 0 0 0,11 2 0 0,-11-2 0 0,11 5 0 0,-11-5 0 32,8 2 0-32,-8-2 0 0,5 7 0 0,-5-7 0 0,4 7 1 15,-4-7-1-15,2 10 0 0,-2-10 0 0,0 7 1 0,0-7-1 16,-2 7 1-16,2-7-1 0,-4 7 1 0,4-7-1 16,-4 7 0-16,4-7 0 0,-3 3 1 0,3-3-1 15,-4 4 0-15,4-4 0 0,-4 2 0 0,4-2 0 16,-3 0 0-16,3 0 0 0,-4-2 0 0,4 2 0 0,-4-5 0 15,4 5 0-15,-6-11 0 0,6 11 0 0,-3-10 0 16,3 3 0-16,0 0 0 0,0 0 0 0,2 0 0 16,-1 0 0-16,3 0 0 0,-4 7 0 0,8-10 0 15,-8 10 0-15,9-9 0 0,-9 9 0 0,11-3 0 16,-11 3 0-16,11-5 0 0,-11 5 0 0,12 0 2 0,-5 1-2 0,0 3 1 0,1 1-1 16,-1 0 1-16,-1 2 0 0,0 2 0 0,-3 0 0 15,1 1 0-15,-2 0 0 0,-2 1 1 0,-2-1-1 16,0 0 0-16,0-1 0 0,-1-4 0 0,-1 2-1 0,0 2 1 15,4-9-1-15,-7 7 1 0,7-7-1 0,-8 7 1 16,8-7-1-16,-11 7 2 0,11-7-2 0,-13 0 0 16,4-4 0-16,1-1 1 0,1-2-1 0,-1-2 0 15,-1-6 0-15,1-2 1 0,5-1-1 0,3 1 0 16,0 8 0-16,2 2 1 0,1-1-1 0,1-1 1 16,0 2 0-16,1 2 0 15,1-4-1-15,1 6 1 0,1-4 0 0,-1 3 1 0,1 3-2 16,-1-3 1-16,3 4 0 0,1 0 0 0,0 4-1 15,0-3 1-15,-2 5 0 0,-1 1 0 0,-3-1-1 16,1 3 1-16,0 7-1 0,-4-4 2 0,-2 2-2 16,-2 1 0-16,-2-1 0 0,-4 0 1 0,-1 0-1 15,0-2 0-15,-2 0 0 0,-1-3 1 0,-1-1-1 0,-1-1 0 16,6-3 0-16,-1-3 0 0,-1 1 0 0,1 0 0 16,2-2 0-16,-1 0 0 0,1-2 0 0,-1-1 0 15,1-2 0-15,-1-1 0 0,3-1 0 0,-1-1 0 16,-1-6 0-16,1-3 0 0,6 1 0 0,2-1 0 15,2 1 0-15,1 1 0 0,3 1 0 0,1 2 0 16,-9 12 0-16,8-9 1 0,-8 9-1 0,7-9 0 16,-7 9 0-16,11-7 1 0,-11 7-1 0,11-7 0 0,-11 7 0 15,12-1 1-15,-12 1-1 0,11 0 0 0,-11 0 0 16,11 3 1-16,-11-3-1 0,9 12 0 0,-1 2 0 16,-3 2 1-16,-1-2-1 0,-2 1 0 0,-4-6 0 15,0-1 2-15,-2 1-2 0,-1 0 0 0,-4 3 0 16,-1 0 1-16,-1-2-1 0,0-1 0 0,11-9 0 15,-11 9 1-15,11-9-1 0,-12 1 1 0,12-1-1 16,-7 2 1-16,7-2-1 0,-7 0 1 0,7 0 0 0,-10-9 0 16,7 1-1-16,1-3 2 0,2-13-1 0,3 0 0 0,3 3-1 15,3 2 0-15,-1 4 0 0,1 1 1 0,2 2-1 16,0 0 0-16,-11 12 0 0,10-11 1 0,-10 11-1 0,11-9 0 16,-11 9 0-1,7-5 0-15,-7 5 0 0,10-5 0 0,-10 5 0 0,7-2 0 0,-7 2 0 0,8 0 0 16,-8 0 0-16,7 4 0 0,-7-4 0 0,8 7 0 0,-3 5 0 31,-1 2 0-31,-4 1 0 0,-4 3 0 0,-1-3 0 16,-3 2 0-16,-1-4 0 0,-2 0 0 0,3-6 0 15,1-1 0-15,-1-1 0 0,1 0 0 0,7-5 0 0,-13 7 0 0,5-4 0 16,3-1 0-16,5-2 0 0,-12 5 0 0,12-5 0 16,-11 0 0-16,11 0 0 0,-11 0 0 0,11 0 0 15,-9 0 0-15,9 0 0 0,-11-5 0 0,11 5 0 0,-10-7 0 16,10 7 0-16,-7-7 0 0,7 7 0 0,-8-5 0 15,8 5 0-15,-1-5 0 0,1 5 0 0,-4-4 0 16,4 4 0-16,0-3 0 0,0 3 0 0,0 0 0 16,0 0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40:20.5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15963 8643 0,'18'0'391,"-1"0"-375,1 0 15,0 0-16,-1 0 17,1 0-17,0 0 1,-1 0 0,1 0-1,17 0 1,0 0-1,-17 0 1,0 0 0,17 0-1,-17 0 17,-1 0-17,1 0 1,0 0 31,-1 0 0,1 0 15,-18 18-62,18-18 16,-1 0 171,-17 17-156,18-17-15,-1 0 93,1 0-93,-18 18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40:23.6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24130 8537 0,'18'0'312,"-1"0"-296,1 0-1,0 0 1,-1 0 0,1 18-1,-1-18 1,1 0-16,-18 17 15,35-17 1,-17 0 15,0 0-15,-1 0 31,1 0-47,0 0 62,-1 0-15,1 18 47,0 0-63,-18-1 16,0 1-47,17-18 16,1 0-1,-18 18 17,0-1-17,17-17 1,-17 18 15,0 0 0,18-18-31,-36 0 250,1 17-218,17 1-17,-18-18 1,18 18 15,-17-18-15,-1 0-1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0:48.52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20977 7623 225 0,'0'0'0'0,"0"0"0"0,0 0 0 0,0 0 0 0,0 0 0 16,0 0 0-16,0 0 0 0,0 0 3 0,0 0 1 15,0 0-1-15,0 0 1 0,0 0 8 0,-2 0 0 16,2 0 1-16,-4 0 0 0,4 0 2 0,0 4-1 16,0-4 1-16,-4 5-1 0,4-5-1 0,-5 7-1 15,5-7 0-15,-4 5 2 0,4-5-2 0,-6 3 2 0,6-3-2 16,-5 2 1-16,5-2 2 0,-6 2 1 0,6-2 0 15,-4 0-1-15,4 0 11 0,-3 0 1 0,3 0 0 16,-4 0 0-16,4 0 4 0,-4 0 2 0,4 0-2 16,0 0 2-16,0 0-3 0,-2 0 0 0,2 0 1 15,-1 0 0-15,1 0-4 0,-2 0 1 0,2 0-1 16,-2 0 1-16,2 0 2 0,0 0 2 0,0 0-2 16,-2 0 1-16,2 0-2 0,-2 0 0 0,2 0 0 15,0-2 0-15,0 2-3 0,-4-2 1 0,4 2-1 16,-1-3 1-16,1 3-7 0,0 0 1 0,0 0 0 15,-2 0 1-15,2 0-2 0,0 0 1 0,0 0 1 16,-4-5-1-16,4 5-2 0,-2 0 1 0,2 0-1 0,-2-2 1 16,2 2 0-16,-4 0-1 0,4 0 0 0,-3-2 0 15,3 2-2-15,-4-3-1 0,4 3 1 0,-4-4 0 0,4 4 3 16,-3 0 0-16,3 0 1 0,-4-1 0 0,4 1 0 16,-6 0 1-16,6 0-1 0,-7 0 0 0,7 0-1 15,-6 0 1-15,6 0-1 0,-11 0 0 0,11 0-3 16,-11-2 1-16,11 2 0 0,-11 0 0 0,11 0-1 15,-4-2 1-15,4 2 0 0,-7 0-1 0,7 0-1 16,-12 0 0-16,12 0 0 0,-11 0 0 0,11 0-2 16,-5 0-1-16,5 0 1 0,-6 0 0 0,6 0 0 15,-7 0-1-15,7 0 1 0,-14 0-1 0,14 0-1 16,-13-3 0-16,13 3 0 0,-16 0 1 0,16 0-6 0,-12 0 2 16,12 0 0-16,-9 0 0 0,9 0-1 0,-4 0 0 15,4 0 0-15,-7 0 1 0,7 0-3 0,-6 0 0 0,6 0 0 16,-1 0 1-16,1 0-2 0,-6 0 1 0,6 0-1 15,-4 0 1-15,4 0 0 0,-7 0 0 0,7 0 0 16,-10 5 1-16,10-5-1 0,-11 7 1 0,11-7 0 16,-11 0 0-16,11 0-2 0,-5 0 1 0,5 0-1 15,-6 0 1-15,6 0-1 0,-8 0 0 0,8 0 1 16,-3 0-1-16,3 0 0 0,-4 0-1 0,4 0 1 16,-4 3 0-16,4-3-1 0,-5 4 0 0,5-4 0 15,-8 0 0-15,8 0-2 0,-7 0 2 0,7 0-2 0,-11 1 1 16,11-1-1-16,-13 7 0 0,13-7 0 15,-12 4 0-15,12-4 1 0,-5 0-1 0,5 0 0 0,-4 0 0 16,4 0-1-16,-4 0 2 0,4 0-1 0,-2 0 0 16,2 0 0-16,0 0 1 0,0 0-1 0,0 0 0 15,0 0-1-15,0 0 0 0,0 0 0 0,0 0 2 0,0 0-3 16,0 0 1-16,0 0-1 0,0 0 1 0,0 0-1 16,0 0 0-16,0 0 0 0,0 0 1 15,0 0-1-15,0 0 1 0,0 0-1 0,0 0 1 0,0 0-1 16,0 0 0-16,0 0 0 0,0 0 1 0,0 0-1 15,0 5 2-15,0-5-2 0,8 5 1 0,-8-5-1 0,4 4 1 16,-4-4-1-16,3 0 1 0,-3 0-1 0,4 0 0 16,-4 0 0-16,4 0 1 0,-4 0-1 15,5 0 1-15,-5 0-1 0,13-6 1 0,-13 6-1 0,15 0 1 16,-15 0-1-16,10-3 2 0,-10 3-2 0,11 0 1 16,-11 0-1-16,11-3 1 0,-11 3-1 0,11-4 1 15,-11 4-1-15,13-2 1 0,-13 2-1 0,15 0 1 16,-15 0-1-16,23-3 1 0,-23 3-1 0,22-5 0 0,-22 5 0 15,20-4 1-15,-20 4-1 0,19 0 0 0,-19 0 0 16,17 0 2-16,-17 0-2 0,11 0 0 0,-11 0 0 16,11-3 1-16,-11 3-1 0,11 0 0 0,-11 0 0 15,12 0 1-15,-12 0-1 0,11 0 0 0,-11 0 0 16,11-4 0-16,-11 4 0 0,15 0 0 0,-15 0 0 16,11-1 0-16,-11 1 0 0,11-4 1 0,-11 4-1 15,11 0 1-15,-11 0-1 0,11 0 1 0,-11 0-1 16,10 0 1-16,-10 0-1 0,11 0 1 0,-11 0-1 15,9 0 1-15,-9 0-1 0,8 0 0 0,-8 0 0 0,0 0 2 16,0 0-2-16,0 0 0 0,0 0 0 0,0 0 1 16,0 0-1-16,0 0 0 0,0 0 0 0,0 0 0 15,0 0 0-15,0 0 0 0,0 0 0 0,0 0 0 0,0 0 0 16,0 0 0-16,0 0 0 0,0 0 0 0,0 0 0 16,0 0 0-16,0 0 0 0,0 0 0 0,0 0 0 15,0 0 0-15,0 0 0 0</inkml:trace>
  <inkml:trace contextRef="#ctx0" brushRef="#br0" timeOffset="1858.25">20734 7492 653 0,'0'0'0'15,"0"0"0"-15,0 0 0 0,0 0 193 0,0-2 0 16,0 2 0-16,0 0 1 0,0 0-150 0,0 0-1 15,0 0 1-15,0 0 0 0,0 0-32 0,0 0 1 0,0 0-1 16,0 0 0-16,0 0-12 0,0 0 0 0,0 0 0 16,0 0 0-16,0 0-8 0,0 0 2 0,0 0-1 15,0 0 0-15,0 0-14 0,0 0 1 0,0 0-1 16,0 0 1-16,0 0-3 0,0 0 0 0,0 0 1 16,0 0-1-16,0 0 9 0,0 0 0 0,0 0 0 15,0 0 0-15,0 0 11 0,0 0 1 0,0 0-1 16,0 0 1-16,0 0 2 0,0 0 0 0,0 0 0 31,0 0 0-31,0 0 1 0,0 0 2 0,0 0-2 0,0 0 1 16,0 0 6-16,0 0 0 0,0 0-1 0,0 0 1 15,0 0 9-15,0 0 0 0,0 0 0 0,0 0 0 0,0 0 5 16,0 0 1-16,0 0-1 0,0 0 0 16,0 0 3-16,0 0 1 0,0 0-1 0,0 0 0 0,0 0 1 15,0 0 1-15,0 0-1 0,0 0 1 0,0 0-2 16,0 0-1-16,0 0 1 0,0 0 0 0,0 0 0 15,0 0 1-15,0 0 0 0,0-2 0 0,0 2-3 16,2-2 2-16,-2 2 0 0,4-3 0 0,-4 3-4 16,4 0 0-16,-4 0 0 0,3 0 2 0,-3 0-3 0,4-4 0 15,-4 4 1-15,2 0-1 0,-2 0-3 0,0-3 1 16,0 3-2-16,0-2 2 0,0 2-2 0,0 0 0 16,0 0-1-16,0 0 2 0,0 0-2 0,0 0-1 0,0 0 1 15,0-3 1-15,0 3-3 0,0 0 2 0,0 0-1 16,0 0 1-16,0 0-2 0,0 0 1 0,0 0-1 15,0 0 2-15,0 0-2 0,0 0 1 0,0 0-1 16,0 0 2-16,0 0-3 0,0 0 1 0,0 0-1 16,0 0 0-16,0 0 0 0,0 0-1 0,0 0 0 15,0 0 0-15,0 0-2 0,0 0 0 0,0 0 0 16,0 0 1-16,0 0-1 0,0 0 0 0,0 0 0 16,0 0 0-16,0 0-2 0,0 0 1 0,0 0 0 15,0 0-1-15,0 0 0 0,0 3 0 0,0-3 0 16,0 9 1-16,0-9-4 0,0 5 2 0,0-5-1 15,6 7 1-15,-6-7-2 0,1 5 1 0,-1-5-1 0,0 4 2 16,0-4-3-16,0 7 2 0,0-7-2 0,0 5 2 16,0-5-3-16,0 2 1 0,0-2 1 0,0 3-1 15,0-3 0-15,0 3 1 0,0-3-1 0,6 7 0 16,-6-7 0-16,4 9 0 0,-4-9-1 0,0 5 2 0,0-5-2 16,0 7 0-16,0-7 0 0,0 9 1 15,0-9-2-15,0 5 0 0,0-5 0 0,0 7 1 0,0-7-1 16,5 9 0-16,-5-9 1 0,6 8-1 15,-6-8-1-15,4 12 1 0,-4-12-1 0,3 6 1 0,-3-6-1 0,2 6 1 16,-2-6-1-16,0 9 1 0,0-9-1 0,0 4 0 16,0-4 0-16,0 8 1 0,0-8-1 0,-2 5 0 15,2-5 0-15,-3 13 1 0,3-13-1 0,0 8 0 16,0-8 0-16,-4 7 0 0,4-7 0 0,0 5 0 16,0-5 0-16,-2 7 0 0,2-7 0 0,-4 9 0 15,4-9 0-15,0 5 0 0,0-5 0 0,-3 7 0 0,3-7 0 16,0 5 0-16,0-5 0 0,-2 7 0 0,2-7 0 15,-2 5 0-15,2-5 0 0,0 7 0 0,0-7 0 16,-2 7 0-16,2-7 0 0,0 7 0 0,0-7 0 16,-4 7 2-16,4-7-2 0,0 9 1 0,0-9-1 15,0 13 1-15,0-13-1 0,-3 9 1 0,3-9-1 16,0 7 1-16,0-7-1 0,0 9 1 0,0-9-1 16,0 3 1-16,0-3-1 0,-2 9 1 0,2-9-1 0,0 3 2 15,0-3-2-15,-2 4 1 0,2-4-1 0,0 7 1 16,0-7-1-16,0 3 0 0,0-3 0 0,-2 7 1 15,2-7-1-15,0 4 0 0,0-4 0 0,-2 5 1 16,2-5-1-16,0 1 0 0,0-1 0 0,0 4 1 16,0-4-1-16,0 3 0 0,0-3 0 0,0 4 1 0,0-4-1 15,0 3 0-15,0-3 0 0,0 2 1 16,0-2-1-16,0 0 2 0,0 0-2 0,0 0 1 0,0 0-1 16,0 0 1-16,0 0-1 0,0 0 1 0,0 0-1 15,0-3 1-15,0 3-1 0,0-2 1 0,0 2-1 0,0-4 1 16,0 4 0-16,4-17 1 0,-4 17-2 0,0-19 1 15,0 19-1-15,0-21 1 0,0 21-1 0,0-21 1 16,0 21-1-16,0-13 1 0,0 13-1 0,0-12 1 16,0 12-1-16,-4-21 1 0,4 21-1 0,-4-24 0 15,4 24 0-15,0-21 1 0,0 21-1 0,0-21 0 0,0 21 0 0,0-19 2 16,0 19-2-16,0-14 0 0,0 14 0 0,0-9 0 16,0 9 0-16,-5-12 0 0,5 12 0 0,-4-12 0 0,4 12 0 0,-2-8 0 15,2 8 0-15,-3-11 0 0,3 11 0 0,-4-10 0 16,4 10 0-16,-4-7 0 0,4 7 0 0,-2-5 0 15,2 5 0-15,0-9 0 0,0 9 0 0,-2-7 0 16,2 7 0-16,0-3 1 0,0 3-1 0,0-2 0 16,0 2 0-16,0-4 1 0,0 4-1 0,0-5 0 15,0 5 0-15,0-3 1 0,0 3-1 0,0-4 0 0,0 4 0 16,0 0 1-16,0 0-1 0,0 0 0 0,0 0 0 16,0 0 1-16,0 0-1 0,0 0 0 0,0 0 0 15,0 0 1-15,0 0-1 0,0 0 0 0,0 0 0 16,0 6 0-16,0-6 0 0,0 10 0 0,0-10 0 15,2 21 0-15,-2-21 0 0,6 22 0 0,-6-22 0 16,5 23 0-16,-5-23 0 0,8 24 0 0,-8-24 0 16,5 21 0-16,-5-21 0 0,2 20 0 0,-2-20 0 15,0 18 0-15,0-18 0 0,0 14 0 0,0-14 0 16,0 19 0-16,0-19 0 0,4 17 0 0,-4-17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41:04.7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14887 7673 0,'18'0'250,"-1"0"-235,1 0-15,17-18 16,1 18 0,-19 0-1,19 0 1,-1 0-1,-17 0 1,-1 0 0,1 0 15,-1 0-15,19 0-1,-1 0 1,-17 0 15,-1 0-31,19 0 16,-1 0 15,-18 0-15,1 0-1,-18 18 32,18-18 31,-18 18-31,17-18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41:07.1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20532 7620 0,'17'0'250,"1"0"-234,17 0-1,-17-18 1,0 18 0,34 0-1,-34 0 1,0 0 0,17 0-1,-17 0 1,-1 0-1,1 0 1,17 0 0,-17 0-1,-1 18 1,1-18 15,0 0-15,-1 0-1,-17 18 126,0-1-110,0 1 1,0 0-32,-17-18 15,17 17 1,-18 1-1,18-1 1,-18-17 0,1 0-16,17 18 31,0 0-15,-18-1 77,1-17-93,17 18 16,-18-18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40:18.6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16849 8270 12 0,'0'0'0'0,"0"0"0"0,0 0 0 0,0 0 0 0,0-3 0 0,0 3 0 0,0-4 0 0,0 4 0 0,0 0 0 0,0 0 0 0,0 0 1 0,0 0 6 0,0 0-1 0,0 0 1 0,0 0 0 0,0 0 27 0,0 0-1 0,0 0 1 0,0 0 0 0,0 0-13 0,-1-1 0 16,1 1 1-16,-4-4-1 0,4 4 9 0,-4-3 2 15,4 3-1-15,-9-4 0 0,9 4 0 0,-9-5 0 16,9 5 1-16,-12-5-1 0,12 5-5 16,-5-4 1-16,5 4 0 0,-6-3 0 0,6 3 0 0,-7-5-1 15,7 5 1-15,-8-7 1 0,8 7 22 0,-3-7-1 0,3 7 1 16,-12-7 0-16,12 7-2 0,-15-7 2 0,15 7-1 15,-13-12 0-15,13 12 6 0,-13-9 2 0,13 9-1 16,-9-8 0-16,9 8-1 0,-7-7 0 16,7 7 0-16,-8-5 0 0,8 5-9 0,-13-6 0 15,13 6 0-15,-13-3 1 0,13 3-11 0,-15-4 1 0,15 4-1 16,-15-5 1-16,15 5-6 0,-7-3 1 0,7 3-1 16,-10-4 2-16,10 4-12 0,-14 0 0 0,14 0 1 0,-12 0 0 15,12 0-6-15,-7-1 1 0,7 1-1 0,-11 0 1 16,11 0-6-16,-13 0 2 0,13 0-1 0,-17 0 0 15,17 0 0-15,-15 1 0 0,15-1 0 0,-24 7 1 0,24-7-5 16,-36 5 1-16,36-5-2 0,-26 4 2 0,26-4-2 16,-16 5 1-16,16-5-1 0,-15 7 1 0,15-7-3 15,-25 9 1-15,25-9-1 0,-22 5 1 0,22-5 1 16,-19 7-1-16,19-7 1 0,-22 8 0 0,22-8-1 16,-24 13 0-16,24-13 0 15,-26 8 1-15,26-8-1 0,-24 5 1 0,24-5 0 0,-23 7 1 0,23-7-3 0,-11 9 1 16,11-9-1-1,-15 5 1-15,15-5-1 0,-20 9 0 0,20-9 1 0,-23 12-1 0,23-12-1 0,-26 10 0 16,26-10 1-16,-24 11-1 0,24-11 0 16,-19 10 0-16,19-10-1 15,-13 9 2-15,13-9-3 0,-13 12 2 0,13-12-2 0,-15 9 1 0,15-9 1 0,-15 12-1 0,15-12 0 16,-13 12 1-16,13-12-2 0,-16 14 1 0,16-14 0 16,-15 15 0-16,15-15-1 0,-15 16 1 15,15-16 1 1,-10 17-1-16,10-17 1 0,-3 21-1 0,3-21 0 15,-8 21 1-15,8-21-1 0,-7 20 0 0,7-20 1 16,-8 18 0-16,8-18-1 0,-5 27 0 0,5-27 0 0,-6 30 1 0,6-30-3 0,-4 27 1 0,4-27 0 16,-1 32 0-16,1-32 0 0,5 31 0 0,-5-31-1 0,6 26 1 15,-6-26-2-15,2 19 1 0,-2-19 0 0,0 17 1 16,0-17-2 0,0 21 1-16,0-21 0 0,0 24 0 0,0-24 0 15,5 24 0-15,-5-24 0 0,6 26 0 0,-6-26 1 16,7 21-1-16,-7-21 0 0,11 21 0 0,-11-21 0 15,19 24 1-15,-19-24-1 0,15 24 2 0,-15-24-2 16,11 21 1-16,-11-21-1 0,13 21 1 0,-13-21 0 0,17 21 0 16,-17-21 0-16,13 20 0 0,-13-20-1 0,15 18 2 15,-15-18-1-15,20 20 0 0,-20-20 0 0,28 28 1 16,-28-28-1-16,23 21 0 0,-23-21 0 0,18 17 1 16,-18-17-1-16,21 16 1 0,-21-16-1 0,30 15 1 0,-30-15-1 15,24 14 0-15,-24-14 0 0,26 9 1 0,-26-9-1 16,30 10 1-16,-30-10-1 0,33 9 1 0,-14-4-1 15,-2-2 0-15,1-3 0 0,1 2 1 0,0 0-1 16,-4 0 1-16,-1 1 0 0,1-3 0 0,2 2-1 16,-4 0 2-16,6-1-2 0,-1-1 1 0,-3-1 1 15,0-1-1-15,0 0 0 0,2 2 1 0,-4-3-1 16,2-1 0-16,0 2 0 0,0-1 0 0,-4-2-1 16,0 1 2-16,-2 4-3 0,1-3 0 0,3-1 0 0,-4-1 1 15,4-3-1-15,4-3 0 0,0 1 1 0,-4-2-1 0,-4 0-1 16,2-1 1-16,0 5-1 0,1-4 1 0,1 0-1 15,-6-1 1-15,4 1-1 0,2-1 1 0,2 0 0 16,0-4 0-16,-6 2 1 0,1-1-1 16,-7 2-1-16,1 2 1 0,2 0 0 0,-4 0 0 0,3-4 0 15,3 2 0-15,-1 2 0 0,-3-3 2 0,0 1-2 16,-1 2 0-16,1 0 0 0,0-1 0 0,1 5 0 16,5-3 0-16,-10 11 0 0,2-10 1 0,-1 0-1 0,1 1 0 15,0-3 0-15,0 0 1 0,0 1-1 16,0-1 2-16,0-7-1 0,1 2 0 0,-3 0-1 0,0-1 1 15,-3 6 0-15,1 0 0 0,0 2-1 0,-2-1 1 16,2 4-1-16,-1 2 2 0,3 5-2 0,-8-12 0 0,4 5 0 16,-1 2 1-16,1-4-1 0,-3 1 0 0,-1-3 1 15,1 3-1-15,-1 2 0 0,1-6 0 0,-4 4 0 16,3-4 0-16,-3 3-1 0,3-3 1 16,-1 3 0-16,2-3 1 0,1 3-1 0,1 1 0 0,1 1 0 15,0 0 0-15,2 0-1 0,2 0 0 0,-4 0 0 16</inkml:trace>
  <inkml:trace contextRef="#ctx0" brushRef="#br0" timeOffset="1599.05">16905 8431 552 0,'0'0'0'0,"0"0"0"0,0 0 0 0,0 0 165 0,4 0 1 0,-4 0-1 0,6 0 1 0,-6 0-88 16,0 0 1-16,0 0-1 0,-4 0 2 0,4 0-62 0,0 0 0 0,0 0 0 0,0 0 1 0,0 0-18 0,0-3 1 0,0 3 1 0,0-4-1 0,0 4-4 15,-2-5 0-15,2 5 0 0,0-7 1 0,0 7-4 16,0-10-1-16,0 10 0 16,8-14 1-16,-8 14 0 0,16-14 1 15,-16 14-1-15,13-19 1 0,-13 19 0 0,15-10 2 16,-15 10 0-16,15-12 0 0,-15 12 0 0,15-12 1 15,-15 12 0-15,13-9 1 0,-13 9 0 0,11-12 0 0,-11 12 0 16,21-12 1-16,-21 12 5 0,28-16 0 0,-28 16-1 16,33-17 1-16,-14 8 16 0,0 0 1 0,-3 1-1 15,3 1 2-15,-4-2 17 0,0 4 1 0,2 2-1 16,-1-1 2-16,1-1-5 0,0 1 0 0,0-2 0 16,-1 4 2-16,-3-5-11 0,2 2 0 0,0-2 0 15,-2 2 1-15,-2 1-10 0,1 2-1 0,3 1 0 16,-1-5 0-16,5 1-6 0,0 2 1 0,-2 3-1 15,-3-4 1-15,-1 3-5 0,2-1 0 0,-2 0 0 16,4-1 0-16,4 3-3 0,-1-4 2 0,-1 3-1 16,-1-1 1-16,1 0 1 0,0 2 1 0,-3 0-1 0,-1 0 1 15,-5-3-1-15,-1 3 0 0,2-4 0 0,2 2 1 16,0 2-1-16,4 0 1 0,2-1-1 0,-1 1 1 16,3 1-2-16,-1 5 1 0,3-3-1 0,1-3 1 0,2 2-3 15,2 0 2-15,-2-1-1 0,-2 3 1 0,-3-4-2 16,1 3-1-16,-3-1 1 0,1 1-1 0,1 1 0 15,-1-1 0-15,3-1 0 0,1 1 1 0,-2-3-3 16,0 4 1-16,-1-2 0 0,-1 1 0 0,-1 1 0 16,2-1-1-16,-1 2 0 0,1-1 1 0,3 4-1 0,-4-2 0 15,3 2 1-15,-3-1-1 0,1 0 1 16,-1 0-1-16,1 0 0 0,-3 2 1 0,1 1-2 0,-2-1 1 16,-1-1 0-16,1 1 0 0,-2 0 0 0,-4-6 2 15,1 6-2-15,1-2 2 0,3 1-1 0,-3 1 1 16,0-4-1-16,0 2 2 0,4 2-2 0,-4-4 1 15,2 2-1-15,0 1 2 0,0-2-2 0,2 1 2 16,-6-2-2-16,2 2 2 0,-4 1-2 0,1-3 1 16,-1 2-1-16,0-3 2 0,1 1-3 0,-1-1 1 0,0 1-1 15,-1-2 1-15,-1 1-2 0,1 3 0 0,-8-7 0 16,11 10 0-16,-11-10 0 0,7 2 0 0,-7-2-1 16,4 3 1-16,-4-3-1 0,4 4 0 0,-4-4 1 0,3 0-1 15,-3 0 0-15,4 0 1 0,-4 0 0 0,4-4 1 16,-4 4-1-16,4-3 0 0,-4 3 0 0,3-2 2 0,-3 2-2 15,-2-7 1-15,2 7 0 0,-3-14 0 0,1 4-1 16,-6-1 0-16,1-4 1 0,-1 1 0 0,3 0-1 16,-1 0 0-16,-1 2 1 0,-1 4-1 0,1 1-1 15,-1 1 1-15,1 1 1 0,0-2-1 0,-1 2-1 16,1 2 1-16,7 3-1 0,-12-9 2 0,12 9-2 16,-11-10 0-16,11 10 0 0,-3-6 1 0,3 6-1 0,-6-3 0 15,6 3 1-15,-4-2-1 0,4 2-1 0,-2-3 1 16,2 3 0-16,-3-4 0 0,3 4-1 0,0 0 0 15,0 0 0-15,0 0 1 0,0 0-1 0,0 0 0 0,0 0 0 16,7 7 0-16,1 2 0 16,-1 3 0-16,8 0 0 0,2 0 0 0,3 6 0 15,3-3 0-15,-3 2 0 0,-3-4 0 0,-2-3 0 0,0 2 0 0,-2 0 0 16,0 0 0-16,-2 0 0 0,0 0 0 16,0 1 0-16,-1-1 0 0,3-4 0 0,-4 4 0 0,0 1 0 15,-3-1 0-15,-2-4 0 0,-3 1 0 0,3-4 0 16,0 2 0-16,-4-7 0 0,4 9 0 0,-4-9 0 0,1 12 0 15,-1-12 0-15,-1 9 0 0,1-9 0 0,-4 12 0 16,4-12 0-16,-11 12 0 16,3-7 0-16,-1 2 0 0,-4-2 0 0,-2 2 0 0,2 2 0 0,2-4 1 0,0 2-1 15,-1 1 0-15,3-2 0 0,-4 1 1 0,2 1-1 16,-2-3 0-16,0 2 0 0,2 2 2 0,3-2-2 16,3 3 0-16,1-3 0 0</inkml:trace>
  <inkml:trace contextRef="#ctx0" brushRef="#br0" timeOffset="3616.33">18679 9143 878 0,'0'0'0'0,"0"0"0"0,0-2 0 0,0 2 69 0,6-9 0 0,-6 9 1 0,5-5-1 0,-5 5 26 0,4 0-1 0,-4 0 0 0,4-2 0 0,-4 2-70 15,4 4 1-15,-4-4-2 0,3 3 2 0,-3-3-14 16,0 9 0-16,0-9 1 0,8 21-1 0,-8-21-7 16,22 29 1-16,-22-29-1 0,19 33 2 0,-19-33 2 0,18 26 1 15,-18-26-1-15,15 24 1 0,-15-24 1 0,19 24 0 16,-19-24 0-16,19 21 0 0,-19-21 1 0,18 21 0 15,-18-21 1-15,13 17 0 0,-13-17 0 16,11 17 1-16,-11-17-1 0,6 11 1 0,-6-11 0 0,4 8 0 16,-4-8 0-16,3 2 0 0,-3-2 4 0,0 4 1 15,0-4 0-15,0 3 0 0,0-3-3 0,0 4 2 0,0-4 0 16,0 0 0-16,0 0-1 0,0-6-1 0,0 6 1 16,0-7 0-16,0 7 0 0,0-19 0 0,0 19 1 15,0-34 0-15,-1 13 0 0,-3 0 0 0,0 4 0 16,2 1-1-16,2 4 1 0,0 4 0 0,0-3 0 15,0 3 1-15,0-1-2 0,0 0-1 0,2 1 1 16,2 1 1-16,-4 7-5 0,5-11 0 0,-1 4 1 16,0 2 0-16,0-3 1 0,-1 4-1 0,-3 4 1 0,12-9 0 0,-12 9-4 15,7-6 2-15,-7 6-1 0,7-6 0 0,-7 6-1 16,6-3 0-16,-6 3 0 0,9-2 0 0,-1 0-3 16,-1 2 1-16,-7 0 0 0,11 7 0 0,-11-7-5 15,15 4 2-15,-9 1-2 0</inkml:trace>
  <inkml:trace contextRef="#ctx0" brushRef="#br0" timeOffset="4005.77">19115 9170 929 0,'0'0'0'0,"0"0"0"0,4 2 0 0,-4-2 78 0,4-2 1 0,-4 2-1 0,3 4 1 16,-3-4 11-16,4 12 1 0,-4-12-2 0,4 14 2 15,-4-14-76-15,7 7-1 0,-7-7 1 16,4 6 1-16,-4-6-14 0,4 4 0 0,-4-4 0 0,3 3 1 0,-3-3-3 15,4 7 0-15,-4-7 0 0,4 7 0 0,-4-7-1 16,4 11 1-16,-4-11 0 16,7 17 0-16,-7-17 0 0,11 26 0 0,-11-26 0 15,8 26 0-15,-8-26 3 0,5 17 1 0,-5-17 0 16,6 11 0-16,-6-11 9 0,2 10-1 0,-2-10 0 0,4 2 2 0,-4-2 7 16,1 3 0-16,-1-3 1 0,0 0 0 15,0 0 2-15,0 0-1 0,0 0 1 0,0 0 1 0,0 0-4 0,0 0 1 16,0 0 1-16,0 0-1 0,0 0-5 0,0 0 0 15,0 0 0-15</inkml:trace>
  <inkml:trace contextRef="#ctx0" brushRef="#br0" timeOffset="4198.96">19082 9039 1444 0,'0'0'0'16,"0"0"0"-16,0 0 0 0,0 0 29 0,2 0 1 16,-2 0 1-16,9 5-1 0,-9-5-7 0,15 10 2 0,-15-10 0 0,11 5-1 0,-11-5-18 15,7 4 1-15,-7-4-2 0</inkml:trace>
  <inkml:trace contextRef="#ctx0" brushRef="#br0" timeOffset="4903.76">19438 9120 1042 0,'-2'5'0'0,"2"-5"0"15,3 0 0-15,-3 0 2 16,0-3 1-16,0 3-1 0,0-4 1 0,0 4 3 0,0 0-1 0,0 0 1 0,0 0 0 16,0 0-3-1,0 0 1-15,0 0 0 0,0 0 0 0,0 0-4 0,0 7 1 0,0-7-1 0,-1 4 2 0,1-4-2 32,-8 3 0-32,8-3 0 0,-20 11 0 0,1-3 0 15,-3 3 0-15,-1-1 0 0,3-1 0 0,7 1 1 16,-6-5 0-16,2 2 0 0,4 2 0 0,6-4 3 15,-1 2 1-15,7 2-1 0,-1-4 2 0,0 2 10 16,0-2 0-16,2-5-1 0,-4 10 1 0,4-10 10 16,0 11 0-16,0-11-1 0,4 12 1 0,3-4 8 0,3 1 1 15,3 1-1-15,3-4 1 0,5-1 6 0,1 2-1 16,-1-7 0-16,-1 0 1 0,-3 0-5 0,0-5 1 16,-4 1-1-16,-4 1 1 0,-9 3-22 0,10-6 1 15,-10 6 0-15,5-8 1 0,-5 8-4 0,4-7 2 16,-4 7-1-16,5-9 1 0,-3 1-8 0,-2 1 0 15,0 1 0-15,0-2 1 0,0-3-5 0,-2 3 2 0,1-1-1 16,-1 4 1-16,2 5-3 0,-4-11 0 0,4 11 1 16,-2-5 0-16,2 5-1 0,0-5 0 0,0 5 1 15,0-3-1-15,0 3 0 0,0 0 0 0,0 0 1 16,0 0 0-16,0 0-1 0,0 0 1 0,0 0-1 16,8 3 0-16,-8-3 0 0,7 10 2 0,-1-3-1 0,1 0 0 15,2 2 1-15,3 3-1 0,-3 0 0 0,-2-3 1 16,-1 0 0-16,0-4 1 0,-1 2-1 0,1 1 1 15,1-3 0-15,2 2 1 0,1 2 0 16,-3 3-1-16,-1-3 3 0,-1-2 1 0,3 1-1 0,1 3 1 0,-5-3 1 16,2 3 0-16,-1-1 0 0,1 1 1 0,-3 1 2 15,-1 0 0-15,0-2 0 0,0 1 0 0,2-3 2 16,-1 1-1-16,-1 0 1 0,0-1 1 0,-2 3-2 0,0-1 1 16,-2-1-1-16,0-2 1 0,-1-1-3 0,-1 0 2 15,-2 2-1-15,1-3 1 0,-4 2-3 16,1-3 1-16,-1 1-1 0,-2 0 2 0,-1-1-3 0,1-1 1 15,-2 1-1-15,-2-3 1 0,-1 1-2 0,-3-2 0 16,2-3 0-16,2-1 0 0,4 1-2 0,2-2 1 16,-2-4 0-16</inkml:trace>
  <inkml:trace contextRef="#ctx0" brushRef="#br0" timeOffset="5648.07">19529 8905 1608 0,'0'0'0'0,"0"0"0"0,7 6 0 0,-7-6 33 0,4 1 1 16,-4-1 0-16,4 6 0 0,-4-6 20 0,7 17 0 0,-7-17 0 0,8 14 1 15,-8-14-43-15,9 7 1 0,-9-7-1 0,13 8 1 0,-13-8-11 0,7 5-1 16,-7-5 0 0,14 13 0-16,-14-13-2 0,14 12 1 0,-14-12 0 0,15 17 0 0,-15-17-4 0,17 28 2 0,-17-28-1 15,19 24 1-15,-19-24-1 16,5 29 1-16,-5-29 0 0,8 28 0 0,-8-28 1 0,13 26-1 16,-13-26 1-16,13 26 0 0,-13-26 1 0,11 22 0 0,-11-22 0 15,11 19 1-15,-11-19 2 0,13 13-1 0,-13-13 0 16,6 10 0-16,-6-10 2 0,4 9-1 0,-4-9 0 15,3 3 2-15,-3-3 3 0,6 9 1 0,-6-9-1 16,2 1 1-16,-2-1 1 0,3 4 0 0,-3-4 0 16,4 3 1-16,-4-3 0 0,4 2 2 0,-4-2-2 15,2 0 1-15,-2 0 3 0,0 0 0 0,0 0 1 0,0 0 0 16,0 0 0-16,0 0 0 0,0 0 1 0,0-2 0 16,0 2 0-16,0-5 1 0,0 5-1 0,0-7 1 15,0 7-3-15,4-20 2 0,-4 20-1 16,5-28 1-16,-5 28-4 0,8-26 1 0,-8 26-1 0,7-26 2 0,-7 26-5 15,7-19 1-15,-7 19 0 0,10-21 0 0,-10 21-4 16,7-28 0 0,-7 28 0-16,11-13-1 0,-11 13 0 0,2-9 0 0,-2 9-1 15,4-9 2-15,-4 9-3 0,2-1 2 0,-2 1 0 16,7-2-1-16,-7 2 0 0,8-7-1 0,-8 7 1 16,7-2 0-16,-7 2 0 0,8-3-1 0,-8 3 1 0,5-5 0 15,-5 5-1-15,8 0 0 0,-8 0 0 0,5 0 0 0,-5 0 0 16,6 0-1-16,-6 0 0 0,7 5 1 0,-7-5-3 0,8 12 1 0,-8-12 0 15,7 8 1-15,-7-8-2 0,10 13 1 16,-10-13-1-16,3 17 1 0,-3-17-1 0,4 19 0 16,-4-19 1-16,8 21 0 0,-8-21-2 0,5 22 1 0,-5-22 0 15,8 28 0-15,-8-28-1 0,9 21 1 0,-9-21-1 0,5 15 1 16,-5-15-1-16,8 12 2 0,-8-12-1 16,7 11 0-16,-7-11-1 0,8 7 1 0,-8-7 0 15,4 8 0-15,-4-8-1 0,5 4 1 0,-5-4 0 0,2 8 1 0,-2-8-2 16,4 4 1-16,-4-4-1 0,7 5 1 15,-7-5-1-15,6 4 0 0,-6-4 0 16</inkml:trace>
  <inkml:trace contextRef="#ctx0" brushRef="#br0" timeOffset="6048.92">20015 8738 1431 0,'2'0'0'0,"-2"0"0"0,7 3 0 0,-7-3 18 0,8 2 1 0,-8-2 1 0,7 7-1 0,-7-7 0 0,6 12 0 0,-6-12 0 16,4 12 0-16,-4-12-9 0,2 9 0 0,-2-9 0 15,0 8 1-15,0-8-11 0,0 5 0 0,0-5 0 16,1 7 2-16,-1-7-4 0,8 12 2 0,-8-12 0 16,7 21 0-16,-7-21-1 0,13 24 1 0,-13-24 0 0,15 32 0 15,-15-32 0-15,10 32 0 0,-1-12 0 0,-2-5 0 16,5 2 0-16,-1 4 1 0,-2-5-1 0,0 1 2 16,1-1 1-16,-1 1 1 0,-2-5 1 0,-1-2-1 0,0 1 3 15,-5-3 1-15,1 1 0 0,2-5 0 0,-4-4 5 16,8 10 2-16,-8-10-1 0,5 7 1 0,-5-7 3 0,6 5 0 15,-6-5 0-15,2 4 0 0,-2-4-1 0,3 3-1 16,-3-3 1-16,4 3 1 0,-4-3-2 0,4 4 0 16,-4-4-1-16</inkml:trace>
  <inkml:trace contextRef="#ctx0" brushRef="#br0" timeOffset="6348.92">20295 8902 1482 0,'-2'0'0'0,"2"0"0"16,-2-3 0-16,2 3 23 0,4 0 1 0,-4 0 0 0,-4 0-1 15,4 0 21-15,-8 12 0 0,8-12-1 0,-16 12 2 0,16-12-21 16,-28 8-1-16,28-8 1 0,-30 4 1 0,30-4-19 15,-26 0 1-15,26 0 0 0,-30-4 0 0,30 4-4 0,-32-7 0 16,32 7 1-16,-33-1 0 0,33 1 4 0,-34-5 0 16,34 5 0-16,-28-4 1 0,28 4 5 0,-20 2 2 15,20-2-1-15,-23 7 0 0,23-7 4 0,-31 0 1 16,31 0-1-16,-30-4 1 0,30 4-2 0,-24-5 0 16,24 5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40:35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24992 8175 515 0,'2'-2'0'0,"-2"2"0"0,2-1 0 0,-2 1 0 15,-6 0 1-15,6 0 0 0,-4 0 0 0,4 0 1 0,0 0 2 0,0 0-1 0,0 0 0 0,0 0 7 0,0 0 2 0,0 0-1 16,0 0 0-16,0 0 6 0,0 0 1 0,0 0-1 16,-2-4 1-16,2 4-5 0,0-3 2 0,0 3-1 15,-3-5 1-15,3 5-1 0,-8-7 1 0,8 7 0 16,-7-6-1-16,7 6 10 0,-8-12-1 0,8 12 1 0,-9-8 1 0,9 8 7 16,-13-12 2-16,13 12-1 0,-15-7 1 0,15 7-5 15,-20-7 1 1,20 7-1-16,-19-7 0 0,19 7-7 0,-17-7 2 0,17 7-1 15,-18-7 1-15,18 7 2 0,-25-7 1 16,25 7-1-16,-26-3 0 0,26 3-3 0,-20-6-1 0,20 6 1 16,-19-3-1-16,19 3-5 0,-18-4 1 0,18 4-1 15,-25-3 1-15,25 3-2 0,-31-2-1 0,31 2 1 16,-28 0 1-16,28 0-5 0,-23 0 2 0,23 0-1 16,-22 0 1-16,22 0-2 0,-21 0 1 0,21 0 0 15,-22 0 0-15,22 0 1 0,-22 0 0 0,22 0 1 0,-24 0-1 16,24 0 3-16,-30 0 0 0,30 0 0 0,-24 9 1 15,24-9-2-15,-23 3 0 0,23-3 0 0,-22 2 1 16,22-2-8-16,-19 7 0 0,19-7 0 0,-18 5 0 0,18-5-4 16,-19 7 2-16,19-7 0 0,-19 9 0 0,19-9-3 15,-20 12 2-15,20-12-1 0,-19 9 1 0,19-9-2 16,-17 5 1-16,17-5-1 0,-11 7 2 0,11-7-1 16,-15 7-1-16,15-7 1 0,-15 7 0 0,15-7 1 15,-15 10-1-15,15-10 1 0,-14 9 0 0,14-9-2 0,-15 8 1 16,15-8-1-16,-15 12 1 0,15-12-1 0,-15 12 1 15,15-12-1-15,-15 13 0 0,15-13-1 0,-11 12-1 16,11-12 0-16,-11 10 2 0,11-10-3 0,-6 10 0 16,6-10 0-16,-6 18 1 0,6-18 2 0,-11 15 0 15,11-15-1-15,-11 18 2 0,11-18-1 0,-6 20 2 16,6-20-1-16,-5 21 0 0,5-21 3 0,-8 19 0 0,8-19 0 16,-3 26 1-16,3-26 0 0,-2 21 0 0,2-21 0 15,-4 21 1-15,4-21-1 0,-6 27 1 0,6-27-1 16,-7 26 1-16,7-26-2 0,-6 21 0 0,6-21-1 15,-5 24 2-15,5-24-2 0,-4 21 1 0,4-21-1 0,-4 21 1 16,4-21-3-16,-3 17 2 0,3-17 0 0,-4 17-1 16,4-17 1-16,0 20 0 0,0-20 0 0,2 20 0 15,-2-20-1-15,13 25 1 0,-13-25-2 0,13 25 2 0,-13-25-1 16,13 25-1-16,-13-25 1 0,11 24 1 0,-11-24-2 16,8 16 2-16,-8-16 0 0,7 17-1 0,-7-17 1 15,7 12 0-15,-7-12 0 0,10 14 1 0,-10-14-2 16,17 21 1-16,-17-21 0 0,16 19-1 0,-16-19 1 0,12 17 1 15,-12-17-1 1,11 12 1-16,-11-12-4 0,11 9 1 0,-11-9-1 0,11 12 2 16,-11-12-2-16,15 12 1 0,-15-12-1 0,17 12 1 15,-17-12-1-15,24 14 2 0,-24-14-2 0,24 10 2 0,-24-10-3 0,23 14 2 16,-23-14-1-16,26 12 1 0,-26-12-2 16,24 5 2-16,-24-5-1 0,22 7 1 0,-22-7-1 0,28 4 2 15,-28-4-2-15,30 3 2 0,-30-3-3 0,35 5 0 16,-14-5 1-16,1 2 0 0,2 0 0 0,1-2-1 0,-3-2 0 15,-1 2 2-15,-5 0-3 0,1-2 2 0,-2 2-2 16,0 0 1-16,-2 0-1 0,-2-3 2 0,2 1-1 16,4-1 0-16,2-1 0 0,-1-1-1 0,1 2 0 15,-1-4 2-15,-1 2-2 0,0-2 1 0,0 1-1 0,-2 1 2 16,-6 2-2-16,-2-2 0 0,3 1 1 0,1 1 0 16,2-6-2-16,2-3 1 15,0 3-1-15,-2-3 2 0,2 0-2 0,1 0 0 0,1-4 0 0,-2 2 0 16,-2 2 0-16,0 4 0 15,-2-4 1-15,-1 3 0 0,-5-1-1 0,-3-1 0 16,2 3 0-16,0-3 1 0,1 1-1 0,3-1 2 16,-1-1-2-16,-3-2 1 0,-2 2-1 0,0-3 0 0,-1 1 0 15,1 2 2-15,0-4-1 0,0 2 0 0,-2 0 0 16,-2 1 2-16,-2-1-2 0,1 0 1 0,1 0 0 16,0 2 0-16,0-4 0 0,0 3 1 0,0 4-1 0,1 0 0 15,-3-3 0-15,-2 0 0 0,-1-7-1 0,-3 2 2 16,1-1-1-16,0-2 0 0,1 4 1 0,-1 0 0 0,-2 4 0 15,0-1-1-15,3 4 0 0,1-2 1 0,1 3-2 16,1-1 1-16,1 4 0 0,0-4 0 0,2 2-1 0,0 2 0 16,2 5 1-16,-3-12-1 0,3 12-1 0,-2-12 0 15,2 12 0-15</inkml:trace>
  <inkml:trace contextRef="#ctx0" brushRef="#br0" timeOffset="207">25134 8194 841 0,'0'0'0'0,"0"0"0"0</inkml:trace>
  <inkml:trace contextRef="#ctx0" brushRef="#br0" timeOffset="1016.54">25154 8184 866 0,'2'-4'0'0,"-2"4"0"15,6 0 0-15,-6 0 59 0,-2 0 1 0,2 0-1 16,-4 0 2-16,4 0 29 0,0 0 1 0,0 0-1 15,0 0 1-15,0 0-74 0,0 0 0 0,0 0 0 0,7-3 0 16,-7 3-8-16,15-5 0 0,-15 5 0 16,15-12 0-16,-15 12-6 0,23-13 1 0,-23 13 1 0,22-12-1 15,-22 12-1-15,13-8 0 0,-13 8 0 0,15-16 1 16,-15 16-2-16,17-14 1 0,-17 14 0 0,20-10 0 0,-20 10 4 16,19-10 1-16,-19 10-2 0,22-13 2 0,-22 13 2 15,22-12 1-15,-22 12 1 0,28-12-1 0,-28 12 3 16,30-15 2-16,-30 15-1 0,32-14 1 0,-13 10-1 15,1-4 1-15,1 2 0 0,-1 3-1 0,2-6-1 0,3 2-1 16,-1 2 1-16,-2 2 0 0,1 3-2 0,-3-5 0 16,2 1 0-16,3 1 1 0,1-1-1 0,2-1 0 15,0 0 1-15,0 1-1 0,1 4-1 0,3-3 0 16,3 3 1-16,1-4-1 0,1 3 1 0,2-1 2 16,2 0-2-16,-2 2 1 0,0-3 1 0,-1 3-1 15,-1 0 1-15,-2 0-1 0,-1 0-4 0,-2 0 1 0,1 0-1 16,3 3 1-16,1-1-1 0,0 1 0 0,0 1 0 15,-1-1 2-15,-3 1-2 0,-1 1-1 16,0-2 1-16,-1 3 0 0,3-1-2 0,-1-2 1 16,3 1 0-16,-3 1 0 0,3 2-2 0,1 2 1 15,0-4 0-15,-1 2 1 0,-3 1-3 0,-1-1 2 0,-2 4-1 16,0-3 0-16,-3 3-1 0,1-3-1 0,0 1 1 16,0-4 1-16,0 2-2 0,0-3 1 0,-2 1-1 15,0 0 2-15,-1 2-3 0,-3-4 0 0,0-1 1 16,-3 0 0-16,-4-1 0 0,-4-1-1 0,-2-1 0 0,-3 1 2 0,-6 0-1 15,6 0 1-15,-6 0-1 0,3-2 1 0,-3 2-1 16,2-2 1-16,-2 2-1 0,-2-3 2 0,2 3-2 16,-3-4 1-16,3 4-1 0,-12-10 2 0,-1 0-2 15,-7-3 1-15,-1 0-1 0,1 1 2 0,-1-4-3 0,1 2 2 16,-1 2-2-16,3 2 2 0,3 3-2 0,4 0 2 16,-1 0-2-16,3 2 1 15,0-4-1-15,0 2 0 0,1 2 0 0,4-4 1 0,1 2-1 16,-3 2 2-16,0-4-2 15,1 3 1-15,-1 0 1 0,3-1 1 0,3 7-2 0,-2-8 2 0,2 8-3 16,0-5 2-16,0 5-1 0,0-6 1 0,0 6-2 16,5 0 0-16,-5 0 1 0,8-1 0 0,-8 1-2 15,9 7 2-15,2-4-1 0,4 6 0 0,6 3-1 16,-1 5 0-16,2-1-1 0,-3-2 1 0,-2-2-2 0,-2 0 0 0,0 0 0 16,-2-3 1-16,-2 3-1 0,0-4 0 15,-2-1 0-15,-1 2 0 0,-8-9-1 0,11 9 1 0,-5-1 0 16,-1-1 0-16,1 2-2 0,-1-1 1 0,1 5 0 15,-2-5 0-15,-1 4-2 0,1-3 2 0,-2 3-1 16,-2 0 1-16,-2 0-1 0,-2 0 0 0,-1-1 0 0,-3-1 1 16,-1-1 0-16,-2-1 0 0,-2 5 0 0,-2-5 0 0,0 4-1 15,-2-3 2-15,0 3 0 0,3-3 0 0,2 3 0 16,1 2 0-16,0-2 0 0,0-2 0 0,0 1 0 0,1-1 0 16,-1 0 0-16</inkml:trace>
  <inkml:trace contextRef="#ctx0" brushRef="#br0" timeOffset="1857.06">27955 7701 614 0,'0'0'0'0,"0"0"0"16,7 9 0-16,-7-9 95 0,15 12-1 0,-15-12 0 0,9 8 2 0,-9-8-23 0,-2 2 1 0,2-2 0 0,-3-2 0 0,3 2-51 0,-4-5 1 16,4 5-1-16,-4-3 1 0,4 3-14 0,-4-4 0 15,4 4 0-15,-3-3 0 0,3 3-7 0,-4-4 0 16,4 4 0-16,-4 0 1 0,4 0-1 0,-3 0 1 15,3 0-1-15,1 0 0 0,-1 0 2 0,4 2 0 16,-4-2 1-16,4 12 0 0,-4-12 4 0,9 14 1 0,-9-14 0 16,15 26 0-16,-9-7 5 0,-1 2 0 0,3 0-1 15,-1-1 2-15,1-4 7 0,1 1 1 0,0-1-1 16,-1 5 1-16,-5-4 3 0,-3 4 0 0,2-4 0 16,2 2 1-16,2 2-1 0,1-4 0 0,1 2 0 15,-3 0 0-15,1 0-2 0,-1 2 0 0,1-4 0 0,-1 2 1 16,1 0-5-16,0 0 1 0,-1-3-1 0,1 1 2 15,-1-1-4-15,1 1 1 0,0-5-1 16,-1 0 2-16,-3-3-3 0,0 0 0 0,-2-9 0 0,4 8 0 0,-4-8-3 16,7 9 0-16,-7-9-1 15,4 7 1-15,-4-7-4 0,4 5 2 0,-4-5-1 16</inkml:trace>
  <inkml:trace contextRef="#ctx0" brushRef="#br0" timeOffset="2499.82">28338 8045 1255 0,'2'2'0'0,"-2"-2"0"0,4 9 0 0,-4-9 68 0,7 5 0 0,-7-5-1 0,4 7 2 0,-4-7-6 0,4 9 1 15,-4-9-2-15,2 3 2 0,-2-3-53 0,0 5-1 0,0-5 0 16,0 0 1-16,0 0-11 0,0 0 0 0,0 0 0 16,0 0 0-16,0 0-10 0,0 0 1 0,0 0-1 15,7-3 1-15,-7 3-16 0,21-5 0 0,-21 5 1 0,20-7-1 0,-20 7-1 16,19-6 2-16,-19 6-2 0,15-8 1 0,-15 8 19 15,13-4 2-15,-13 4-1 0,17-3 1 0,-17 3 3 16,22-5 1-16,-22 5 0 0,17-11 0 0,-17 11 1 16,11-14 0-16,-11 14 0 0,11-12 1 0,-11 12 4 0,11-15 0 15,-11 15-1-15,6-14 1 0,-6 14 3 0,4-9 0 16,-4 9 0-16,1-12 1 0,-1 12 5 0,-7-12 0 0,7 12 0 16,-15-16 1-16,15 16 7 15,-28-13 1-15,28 13-1 0,-32-13 1 0,32 13 2 0,-35-10-1 0,14 8 1 16,3 2 1-1,1 0-2-15,-2 0 1 0,1 6-2 0,1 0 2 16,2 3-9-16,2-4 1 0,0 6-1 0,0 1 1 0,2 2-5 16,3 1 2-16,3 3-1 0,-1-5 1 0,4 6-5 15,2-1 1-15,4-1 0 0,0-1 1 0,1-1-4 16,5-1 1-16,1 2 0 0,2-1 0 0,2 2-4 0,-2 1 2 16,2 1-2-16,2-2 2 0,1-1-1 0,1 1-1 15,-2-1 1-15,-3-3 0 0,1 0-2 0,-2-1 2 0,-1-7-1 16,-1 2 1-16,0-2 1 0,-2-2 1 0,2 1-1 15,1-4 1-15,-1 2 2 0,0-1 2 0,0 1-2 0,0 2 1 0,2-4-1 0,2-4 1 16,-3 2 0-16,-3 1 1 0,-2-1-3 0,-1-2 1 31,-6 4-1-31,11-8 1 0,-11 8-3 0,13-12-1 0,-5 3 1 0,-3 2 1 0,-1 2-5 0,0-4 1 16,1-1-1-16</inkml:trace>
  <inkml:trace contextRef="#ctx0" brushRef="#br0" timeOffset="3016.45">28981 7760 1482 0,'2'-4'0'0,"-2"4"0"0,9-1 0 0,-9 1 18 0,10 0 1 0,-10 0-1 0,7 0 1 0,-7 0 7 0,2 0 1 0,-2 0 0 0,0-4 0 0,0 4-18 0,0-5 0 16,0 5 0-16,-4-14-1 0,4 14-8 0,-7-29 2 15,1 11-2-15,-1 3 1 0,-1 1-2 0,-1 2 1 16,0 0 0-16,-1 0 0 0,3 3-2 16,3 2 2-16,-1 0 0 0,-7 0 0 0,-1 2 2 0,-2-2-1 15,-1 2 0-15,-3 1 0 0,0 4 1 0,3-3 2 0,-1 1-2 16,2 2 1-16,2 2 5 0,2 1 1 0,1-1-1 15,1 2 1-15,0-1 4 0,0 2 1 0,1 2-1 16,2-3 2-16,6-4 1 0,-7 10 0 0,3-3 0 16,2 2 1-16,2 3 2 0,0 3 0 15,0-1 0-15,4 3 0 0,5 6-2 0,5-1 1 0,2 3-1 16,1-1 1-16,0-3-2 0,1-2-1 0,1 3 1 16,-2 2 1-16,-6-3-3 0,0 0 2 0,-1 3-1 15,-3-3 0-15,-3-4-1 0,-4 1 0 0,2-3 1 16,1 1 0-16,3-1-3 0,-1-1 0 0,-1-2 1 0,0 2 0 15,2 2-3-15,1-1 0 0,0 3 0 0,-1-3 1 16,0-3-6-16,-1 2 2 0,1-2 0 0,-2 0-1 0,-3-6-1 16,1 0-1-16,-2-6 1 15,6 13 0-15,-6-13-1 0,7 8-1 0,-7-8 1 0,6 9 0 0,-6-9-2 16,4 7 0-16,-4-7 1 0,3 5-1 0,-3-5-2 16,8 3 1-16,-8-3-1 0</inkml:trace>
  <inkml:trace contextRef="#ctx0" brushRef="#br0" timeOffset="3249.74">29067 8026 1482 0,'0'0'0'0,"0"0"0"0,0 0 0 0,0 0 25 0,0 0 0 0,0 0 1 0,-2 7 0 0,2-7 14 0,-7 14 1 0,7-14-1 15,-19 14 2-15,19-14-16 0,-37 12 0 16,18-8 0-16,2-3 1 0,2-1-16 0,0-1 2 0,2 1-1 16,4 0 0-16,9 0-3 0,-9-4 2 0,9 4-2 0,-10 0 1 15,3-3-1-15,0 1 1 0,-1 0-1 0,1 0 1 16,-3-1-5-16,1-2 2 0,0 1 0 0</inkml:trace>
  <inkml:trace contextRef="#ctx0" brushRef="#br0" timeOffset="3666.64">29331 7627 1093 0,'6'1'0'16,"-6"-1"0"-16,8 4 0 0,-8-4 31 0,0 7 1 16,0-7 1-16,0 8 0 0,0-8 25 15,0 6 0-15,0-6 1 0,0 6 0 0,0-6-33 0,0 9 1 0,0-9 0 16,0 5 0-16,0-5-17 0,0 7 0 0,0-7 0 16,5 14 1-16,-5-14-7 0,6 21 0 0,-6-21 1 15,9 29-1-15,-3-10-2 0,3 2 1 0,0 0-1 0,-1 0 1 16,-1-6 2-1,1 2 0-15,-1 4 1 0,1-5-1 0,-1 5 11 0,0 1 0 16,1 1 0-16,-1-3 0 0,3 1 5 0,-1 0-1 0,0 0 0 0,1-4 1 0,1 0-6 16,2 2 0-1,0-5-1-15,-2 2 1 0,-4-8-4 0,-1 1 1 16,-2-2 0-16,-2-4 0 0,-2-3 1 0,2 7 2 0,-2-7 0 16,0 4-1-16,0-4-7 0,0 3 1 0,0-3 0 0,0 4-1 0,0-4-2 0,-4 1-1 15,4-1 1-15</inkml:trace>
  <inkml:trace contextRef="#ctx0" brushRef="#br0" timeOffset="3968.78">29615 7900 1381 0,'-2'0'0'0,"2"0"0"16,0 5 0-16,0-5 16 0,0 4-1 0,0-4 1 0,-4 3 1 15,4-3 9-15,-4 4 1 0,4-4-2 0,-3 3 2 0,3-3-10 16,-8 5 0-16,8-5 0 0,-15 2 0 0,15-2-12 16,-24 2 1-16,24-2 0 0,-35 0 0 0,14-2-5 15,1 0 2-15,-1 2-2 0,-1 0 1 0,-1 0-2 16,1 0 0-16,0 0 0 0,1 2 1 0,-1-2-1 15,0 0 1-15,1 2 0 0,4-1 0 0,4-1 2 0,2-1-1 16,2 1 0-16,1 1 0 0,8-1 2 0,-7 4 0 16,7-4 1-16,-8-5-1 0,8 5-1 0,-7 0 0 15,7 0-1-15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09:08:32.58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25195 10079 401 0,'0'0'0'0,"0"0"0"0,-2 0 0 0,2 0 1 15,-2 0 2-15,2 0-2 0,-3 0 1 0,3 0 5 0,-4 0 1 16,4 0-1-16,-2 0 1 0,2 0 1 0,0 0 1 15,0 0-1-15,0 0 1 0,0 0 4 0,0 0 0 16,0 0 1-16,-2 0 0 0,2 0-5 0,0 0 0 16,0 0 0-16,-2 0 1 0,2 0 2 0,0-4-1 15,0 4 0-15,-3-3 2 0,3 3 6 0,0-2 0 0,0 2 0 16,-4-5 2-16,4 5 5 0,-4-4-1 0,4 4 1 16,-4-3 1-16,4 3 4 0,-3-3 0 0,3 3 1 15,-4-4 0-15,4 4 13 0,-4-2 0 0,4 2 0 16,-4-5 1-16,4 5-1 0,-3-3 0 0,3 3 0 15,-4-4 0-15,4 4-1 0,-4 0 1 0,4 0 0 16,-3 0 0-16,3 0-6 0,-2 0 0 0,2 0 1 16,0 0 0-16,0 0-5 0,0 0 0 0,0 0 0 15,0 0 0-15,0 0-2 0,0 0-1 0,0 0 1 0,0 0 0 16,0 0-5-16,-2-3 1 0,2 3 0 0,-2-2 1 16,2 2-7-16,0-2 1 0,0 2 0 0,-2-1-1 15,2 1 0-15,0 0 0 0,0 0-1 0,-2 0 1 16,2 0-2-16,0-4 1 0,0 4-1 0,-2-5 2 15,2 5-5-15,4-4 0 0,-4 4 0 0,-2-3 0 0,2 3-1 16,0-3 1-16,0 3-1 0,0-4 1 0,0 4-3 0,0-7 1 16,0 7-1-16,0-8 1 0,0 8-2 0,0-14 1 15,0 14-1-15,0-12 1 0,0 12-1 0,0-14-1 16,0 14 1-16,6-9-1 0,-6 9 0 0,2-12 0 16,-2 12 0-16,0-9 0 0,0 9 0 0,2-10-1 0,-2 10 1 15,5-5 0-15,-5 5-1 0,4-9-1 0,-4 9 0 16,7-12 1-16,-7 12-3 0,6-5 0 0,-6 5 0 15,6-9 0-15,-6 9-2 0,3-10 1 0,-3 10-1 16,8-11 1-16,-8 11-4 0,7-10 2 0,-7 10-1 16,8-9 1-16,-8 9-2 0,7-3 1 0,-7 3-1 15,4-5 1-15,-4 5-3 0,3-6 2 0,-3 6-1 16,4-3 1-16,-4 3-2 0,4-3 2 0,-4 3-1 16,4 0 1-16,-4 0-2 0,3 0 1 0,-3 0 1 15,4 0-1-15,-4 0-1 0,4 0 0 0,-4 0-1 16,4 5 2-16,-4-5-3 0,3 15 1 0,-3-15-1 15,4 21 1-15,-4-21 0 0,7 21-1 0,-7-21 0 0,4 21 0 16,-4-21 0-16,4 20 0 0,-4-20 0 0,2 25 0 16,-2-25-1-16,-2 24 2 0,2-24-1 0,0 17 0 15,0-17-1-15,-4 16 1 0,4-16-1 0,-4 12 1 16,4-12-1-16,-3 14 1 0,3-14-1 0,-4 10 1 0,4-10-1 16,-4 10 0-16,4-10 0 0,-5 7 1 0,5-7-1 15,-8 6 0-15,8-6 0 0,-3 3 1 0,3-3-1 16,-4 2 0-16,4-2 0 0,-6-2 2 0,6 2-2 15,-4-5 1-15,4 5-1 0,-3-9 1 0,3 9-1 0,0-19 1 16,0 19-1-16,0-26 1 0,0 26-1 0,5-28 1 16,-5 28 0-16,8-24 0 0,-8 24-1 0,9-12 2 15,-9 12-2-15,9-10 1 0,-9 10-1 0,8-4 1 16,-8 4-1-16,7 0 1 0,-7 0-1 0,8 0 0 16,-8 0 0-16,7 0 1 0,-7 0-1 0,8 11 0 15,-8-11 0-15,7 12 1 0,-7-12-1 0,6 22 0 0,-6-22 0 16,-4 26 0-16,4-26 0 0,-15 28 0 0,15-28 0 15,-22 29 0-15,9-11 0 0,-4-3 0 0,-2-1 0 16,3-2 1-16,1-1-1 0,2-3 0 0,1 1 0 16,5-6 0-16,0 3 0 0,1-6 0 0,6 0 0 0,-8-6 1 15,8 6-1-15,-11-7 0 0,11 7 0 0,-5-13 2 16,3 0-2-16,-2-2 0 0,4-2 0 0,2-2 1 16,4 1-1-16,1-3 0 0,2 1 0 0,1-1 0 15,-1 4 0-15,-2 1 0 0,5 4 0 0,1 3 0 16,0 1 0-16,-2 1 0 0,-2 2 0 0,-1 3 0 15,-8 2 0-15,11 0 0 0,-11 0 0 0,11 0 0 16,-4 2 0-16,3 1 0 0,-1 4 0 0,-1 3 1 0,-3-1-1 16,3 3 0-16,-1 2 0 0,-3-2 1 15,-1-2-1-15,-1 4 1 0,-2 0-1 0,-2-2 1 0,-1 2-1 16,-3 0 1 0,1-5-1-16,-3-1 1 0,-1 1-1 0,-1 1 2 0,1-1-2 15,-2-4 1-15,2 2-1 0,-1-2 1 0,10-5 0 16,-11 4 0-16,11-4-1 0,-11 1 1 0,11-1 0 15,-11 0 0-15,11 0-1 0,-9-5 2 0,1-3-2 16,2-1 1-16,1 0-1 0,1-3 1 0,0-9-1 16,3 4 1-16,2-2-1 0,3 2 1 0,-2 5-1 15,0 3 1-15,2 0-1 0,-1 1 1 0,-3 8-1 16,4-7 1-16,-4 7-1 0,4-7 2 0,-4 7-1 16,4-2 0-16,-4 2-1 0,3-3 1 0,5 6 0 0,-1-1 0 15,2 5-1-15,-1-2 1 0,1 7-1 0,1-2 1 16,-5 4-1-16,1 0 0 0,-4-4 0 0,-1-1 1 15,-1-2-1-15,-1 0 0 0,-1 0 0 0,0 0 0 0,0 0 0 16,-2-2 0-16,1 2 0 0,-3 0 0 0,0 0 0 16,-1-2 0-16,7-5 0 0,-11 7 0 0,11-7 0 0,-11 5 0 15,11-5 0-15,-12 2 0 0,12-2 0 0,-9-2 0 16,9 2 0-16,-11-9 0 0,11 9 0 0,-9-12 0 16,5 0 0-16,0-3 0 0,4-1 0 0,2 2 0 15,2-7 0-15,-1 2 0 0,5 5 0 16,-1-3 0-16,-7 17 0 0,8-12 0 0,-8 12 0 0,7-9 0 15,-7 9 0-15,4-3 0 0,-4 3 0 0,7-5 0 16,-7 5 0-16,12-2 0 0,-5 2 0 0,0 2 0 0,8 5 0 16,0 3 0-16,-2-1 0 0,0 3 0 0,-7-4 0 15,0-4 0-15,-3 5 0 0,-1-4 0 0,0 2 0 16,-2 1 2-16,0-2-2 0,0 0 0 0,-2 7 0 16,-2-5 1-16,-1 4-1 0,-3-1 0 0,1-1 0 15,-1-1 1-15,1-1-1 0,-2-1 1 0,9-7-1 16,-13 9 1-16,5-6-1 0,1-1 1 0,7-2 0 15,-11 4 0-15,11-4-1 0,-12 0 2 0,12 0-1 16,-9-6 0-16,9 6 0 0,-7-8 0 0,3 1 0 16,0-2 0-16,2-3 0 0,2 2 1 0,0-1-1 15,0 1 1-15,2 0-1 0,0 1 1 0,0 2 1 16,0 0-1-16,-2 7-1 0,4-10 1 0,-4 10 0 16,3-7 1-16,-3 7-2 0,4-5 1 0,-4 5-1 15,4-6 1-15,-4 6-1 0,7-1 1 0,-7 1-1 16,8 0 1-16,-8 0-2 0,7 3 1 0,-7-3 0 15,7 4 0-15,-7-4-1 0,8 3 1 0,-8-3-1 16,4 4 2-16,-4-4-2 0,3 5 0 0,-3-5 0 16,4 1 1-16,-4-1-1 0,8 0 0 0,6-6 0 0</inkml:trace>
  <inkml:trace contextRef="#ctx0" brushRef="#br1" timeOffset="6136.45">25175 10016 1231 0,'-2'-3'0'0,"2"3"0"0,-4 3 0 0,4-3 15 0,-2 2 2 15,2-2 0-15,-5 0 0 0,5 0 15 0,-8 0 1 0,8 0-1 16,-19 0 2-16,19 0-8 0,-31 2 1 0,10 3-1 16,1-1 1-16,-3-4-7 0,-1 1 0 0,4 1 0 15,3-2 0-15,6-2-5 0,3 1 1 0,8 1-2 16,-11-4 2-16,11 4-5 0,-9-3 0 0,9 3 1 15,-8-12 0-15,3 3 6 0,-3-3 1 0,3-2 0 16,3 2 0-16,2-9-1 0,0 2 1 0,2 2 0 16,3 1 0-16,5 2 0 0,-1 2 0 0,4 4 1 15,4-1-1-15,3-1 1 0,3-1 1 0,-1 4-1 16,-2 4 2-16,1 3-3 0,-1 1 0 0,-1 5 0 16,-2-5 1-16,-2 5-4 0,0 1 0 0,-2-1-1 0,0 1 2 0,-2 0-3 0,-2 0-1 15,1 2 0-15,-1 1 1 0,0 1-1 16,-1-3 2-16,-3 3 0 0,-1-1-1 0,-2 2 0 15,0 4 0-15,-2-4 0 0,-2-4 0 0,0 5 0 0,-2-1 0 16,-1-4 0 0,-3 4 0-16,-1 1-2 0,-4-1-1 15,2-2 0-15,3-1 0 0,3-2-1 0,-1-4 0 0,-1 1 1 16,-1-3 0-16,8-1-6 0,-9 4 2 0,9-4 0 16,-6-7 0-16,6 7-2 0,-13-7 1 0,8 0-1 15,-1-2 1-15,4-3-1 0,0-5 0 0,2 1 1 16,2-3-1-16,4 5 0 0,-1-6-1 0,5 2 1 0,-1 3 0 15,2 1 0-15,2 2-1 0,2 1 1 0,-2 6 1 16,-5-2-2-16,-3 6 0 0,3 1 1 0,-1 0 1 16,0 0-2-16,3 0 1 0,1 1-1 0,0 3 1 0,2 1-2 0,2 5 1 15,-2-1 0-15,-4 3 0 0,-1 0-1 16,-2 0 0-16,-3 2 0 0,-1 2 1 0,-2-4-1 16,-4 2 0-16,1 3 1 0,-3-1-1 0,-5-1 0 0,-2-1 1 15,-2-2-1-15,0-1 1 0,0-3-2 0,0 1 1 16,0-2-1-16,0-2 2 0,-1-5-2 0,-1 0 1 15,0 0 1-15,2-5-1 0,2 0 0 0,2-2 1 0,0 0-1 16,3-2 1-16,3-1-2 0,-1 1 1 0,-1-1-1 16,1-1 2-16,1-1-2 0,-3-2 1 0,4-5 1 15,6 5-1-15,2-3-1 0,2 2 2 0,3 1-1 16,0 3 0-16,-1 6 1 0,-1-2-1 0,1 4 1 16,1 1-1-16,0-3-1 0,2 3 2 0,2 4-1 15,2 3 0-15,0-3 0 0,0 3-1 0,0 5 0 0,-2 2 1 16,0 4 0-16,0 5 0 0,-2-7-1 0,0 5 2 15,-1-5-2-15,-1 1 0 0,-3 1 0 16,-4 1 1-16,-4-3-2 0,-4 0 1 0,-3 0 0 0,-2-1 0 16,-1 1 0-16,-1 0 0 0,0 2-1 0,-2-6 1 15,1 0-1-15,-3-4 0 0,-2-3 1 0,1 1 0 16,-1-4-1-16,0-4 1 0,2-3-1 0,4 2 2 16,4-2-2-16,4-2 1 0,-1-1-1 0,0-2 1 15,1 0-1-15,-1-6 2 0,2 3-1 0,3-6 0 0,1 0 0 16,0-3 1-16,0 0-1 0,3 1 0 0,5 3 0 15,3-3 1-15,2 6-1 0,0 0 1 0,0 4-1 16,0 1 2-16,-2 4-1 0,2 1 1 0,0 3-1 16,0 4 0-16,-1 2 1 0,-1 3-1 0,0-1-1 0,0 4 2 15,0 6-2-15,-1 2 1 0,1 4-1 0,0 5 1 16,-4-1-1-16,-3-3 1 0,-4-1-2 0,-4 1 2 16,1 0-1-16,-1 0 0 0,0-6 0 0,-1 3 1 0,-5-3-1 15,-1-1 0-15,-4-2-1 0,-2 0 2 0,-1-5-1 16,-1 2 0-16,2 0-2 0,3-8 1 0,-3 1 0 15,0-2 0-15,4-3 0 0,2-1 1 16,1-5-1-16,3 1 0 0,1-3-1 0,1 1 1 0,-3-2 0 16,3-5 0-16,-1-2-1 0,-1-2 1 0,5 0 0 15,4 0 1-15,3 0-1 0,7-3 0 0,-1 3 0 16,0 4 0-16,0 2 0 0,0 1 0 0,2 2 0 16,2 1 2-16,0 6-2 0,-2 2 0 0,2 3 0 15,0 0 1-15,0 3-1 0,0 2 1 0,-2 2-1 16,0 2 1-16,0-4-1 0,-2 4 0 0,0 3 0 15,-1 2 0-15,-1-1 1 0,-2 5-1 0,-1-1 0 16,-2-1 0-16,-4-1-1 0,-2-1 1 0,0-5 0 0,-4 1 0 16,1 2-1-16,-5-3 1 0,-6 8 1 0,-3-1-1 15,-1-2-1-15,-1-2 1 0,6-5 0 0,0-2 0 16,0-2-1-16,0-1 1 0,6-2-1 0,-2 0 1 16,0-2-1-16,0-3 1 0,-4-2-1 0,2-1 1 0,0-1-1 15,0-1 2-15,1-4-2 0,3 0 1 16,2-2-1-16,-1-1 0 0,4-7 0 0,3 3 1 15,2-2-1-15,3 1 0 0,2 10 0 0,3-5 1 0,2 3-1 16,4 3 0-16,-4 1 0 0,0 3 1 0,1 2-1 16,-1 3 0-16,4-3 0 0,0 3 0 0,0 2 0 15,1 2 0-15,3 3 0 0,-2 0 0 0,-1 4 0 16,-1 1 0-16,2 4 0 0,-2 2 0 0,-2-2 0 0,-2 1 0 16,-5-4 0-16,-1 2 1 0,-3-1-1 0,-2 1 0 15,0-3 0-15,-2 2 1 0,-1-2-1 0,-1 1 0 0,-5 3 0 16,-2-2 1-16,-3 2-1 0,0-2 0 15,-1-4 0-15,0-2 2 0,0 1-2 0,0-7 0 0,6 1 0 16,-1-1 1-16,1 0-1 0,2-1 0 16,-3 1 0-16,1-6 1 0,1 3-1 0,1-4 0 0,-6-5 0 15,2-2 1-15,1-2-1 0,3-1 0 0,1 2 0 16,5-3 1-16,2 1-1 0,3 1 0 0,0 4 0 16,0 4 0-16,-1-1 0 0,1 0 0 0,0 2 0 15,1 0 0-15,-5 7 0 0,12-10 0 0,-5 7 0 16,0-1 0-16,1 2 0 0,-1 1 0 0,3 1 0 15,-3 0 1-15,2 1-1 0,1 1 0 0,-3 2 0 16,1-1 1-16,-1 2-1 0,-1 0 1 0,-6-5-1 0,7 11 2 16,-7-11-2-16,8 8 1 0,-8-8-1 0,3 13 1 15,-3-13-1-15,0 8 0 0,0-1 0 0,-2 0 1 0,1 0-1 0,-3 0 0 16,0 2 0-16,0-4 1 0,1 2-1 16,-1-2 0-16,4-5 0 0,-7 9 1 0,7-9-1 15,-8 6 0-15,8-6 0 0,-7 9 0 0,7-9 0 0,-8 4 0 16,8-4 0-16,-7 5 0 0,7-5 0 0,-8 3 0 15,8-3 0-15,-5 2 1 0,5-2-1 0,-8 3 0 16,8-3 0-16,-3 0 1 0,3 0-1 0,-4 0 0 0,4 0 0 16,-4 0 2-16,4 0-2 0,-4 0 0 0,4 0 0 15,-2 0 0-15,2 0 0 0,0 0 0 0,0 0 0 16,0 0 0-16,0 0 0 0,0 0 0 0,0 0 0 0,0 0 0 16,0 0 0-16,0 0 0 0,0 0 0 15,-1-3 0-15,1 3 0 0,0-2 0 0,0 2 0 0,0-3 0 16,0 3 0-16,0-5 0 0,0 5 0 0,0-7 0 15,0 7 0-15,0-7 0 0,0 7 0 0,0-5 0 0,0 5 0 16,0-6 0-16,0 6 0 0,0-8 0 16,0 8 0-16,0-7 0 0,0 7 0 0,0-5 0 0,0 5 0 15,0-9 0 1,0 9 0-16,0-7 1 0,0 7-1 0,0-5 0 16,0 5 0-16,0-4 1 0,0 4-1 0,0-3 1 15,0 3-1-15,-4-4 1 0,4 4-1 0,-4-1 1 16,4 1-1-16,-5-4 1 0,5 4-1 0,-8 0 1 15,8 0-1-15,-11 0 2 0,11 0-2 0,-11 0 1 16,11 0-1-16,-10 0 1 0,10 0-1 0,-7 0 1 0,7 0-1 16,-7 0 1-16,7 0-1 0,-8 0 0 0,8 0 0 15,-4 0 1-15,4 0-1 0,-3 0 0 0,3 0 0 16,-6-3 1-16,6 3-1 0,-4-5 0 0,1-8 0 16,1 5 0-16,4-4 0 0,3-4 0 0,3 2 0 15,-1 2 0-15,2 0 0 0,1-2 0 0,-10 14 0 16,9-7 0-16,-9 7 0 0,11-7 0 0,-11 7 0 15,11-5 0-15,-11 5 0 0,13-7 0 0,-5 6 0 16,-1 1 0-16,1 0 0 0,-1 0 0 0,1 0 0 16,-3 1 0-16,3 1 0 0,-3 3 0 0,-5-5 0 15,12 7 0-15,-9 0-1 0,1 0 1 0,-2 10 0 0,-4 2 0 16,-4-3-1-16,-3 1 1 0,-2 0 0 0,0-4 0 16,-2 0 0-16,-2 0 0 0,2-5 0 0,0-1 0 15,0 0 0-15,0-2 0 0,13-5 0 0,-12 4 0 0,12-4 0 16,-11 1 0-16,11-1 0 0,-11 0 0 0,11 0 0 15,-9-1 0-15,9 1 0 0,-8-4 0 0,8 4 0 16,-5-8 0-16,1-8 0 0,4 2 0 0,2 0 0 16,3 0 0-16,3 2 0 0,-1 0 0 0,4 2 0 15,1 3 0-15,-5 2 0 0,1 1 0 0,1 4 0 0,0-3 0 16,10 3 0-16,-1 0 0 0,1 0 0 0,-2 3 0 16,0-1 0-16,-2 5 0 0,-1-2 0 0,1 2 0 15,-15-7 0-15,12 9 0 0,-12-9 0 0,11 8 0 0,-11-8 0 16,9 12 1-16,-9-12-1 0,7 7 0 0,-7-7 0 15,6 11 0-15,-6-11 0 0,4 10 0 0,-4-10 0 16,0 11 0-16,0-11 0 0,-2 10 0 0,2-10 0 16,-4 9 0-16,4-9 0 0,-4 5 0 0,4-5 0 0,-3 7 0 15,3-7 0-15,-4 3 0 0,4-3 0 0,-4 5 0 16,4-5 0-16,-5 2 0 0,5-2 0 0,-8 0 0 16,8 0 0-16,-7 0 0 0,7 0 0 0,-8 0 0 15,8 0 0-15,-5-2 0 0,5 2 0 0,-8-8 0 0,8 8-1 16,-7-9 1-16,-1-3 0 0,1-2 0 0,1 0-2 15,3 0 0-15,3 14-1 16,-4-10 1-16,4 10-15 0,0-10 1 0,0 10 0 0,0-7 0 16,0 7-20-16,0-7 0 0,0 7 0 0,0-7 0 15,0 7-7-15,4-7-1 0,-4 7 0 0</inkml:trace>
  <inkml:trace contextRef="#ctx0" brushRef="#br1" timeOffset="6535.54">25206 9902 1218 0,'-2'2'0'16,"2"-2"0"-16,0 2 0 0,0-2 7 0,0 0 1 0,0 0 0 15,-9 3-1-15,2 2 9 0,-3 6 1 0,-3-1 0 16,-2-1 0-16,2-1-8 0,4 3 0 0,-2-6 0 16,0-2 0-16,1-3-6 0,3 4 0 0,7-4 1 15,-11 0-1-15,11 0-2 0,-12-4 0 0,12 4 0 0,-9-6 1 0,9 6-1 0,-2-6 1 16,2 6 0-16,-2-7 0 0,2 1 1 0,2-1 0 16,2 0-1-16,2 0 2 0,1 0 0 0,2 0 1 15,1 0-1 1,-1 2 2-16,2 3 2 0,2-1-1 0,-2 3 1 15,-1 0 1-15,-1 0 2 0,-1 3 1 0,-1 1-1 16,2 4 1-16,2 1 8 0,1-1 1 0,-3 5-1 16,0-1 0-16,-1 0 7 0,-3-4 1 0,-1-1 0 15,-2 2 0-15,0 0-5 0,-2-8-1 0,0-1 1 16,-4 13 0-16,0-7-7 0,1 0 1 0,3-6-2 16,-13 12 2-16,5-4 1 0,-1 1 0 0,-1-2 0 15,3-5 0-15,7-2-2 0,-7 5-1 0,7-5 1 0,-8 2 1 0,8-2-7 16,-7-2 1-16,7 2 0 0,-12-5 1 0,12 5 1 15,-13-9 2-15,13 9-2 0,-7-12 2 0,5 5-4 16,0 0 0-16,0-5 0 0,1 3 1 0,-1-4-3 0,0-1 0 16,0 3 0-16,0 1 1 0,2 0-4 0,0-1 1 0,0 2 0 15,0 1 1-15,0 1-4 0,0 2 2 0,0 5-2 16</inkml:trace>
  <inkml:trace contextRef="#ctx0" brushRef="#br1" timeOffset="12963.17">25130 10098 829 0,'0'0'0'0,"0"0"0"0,0-2 0 0,0 2 69 0,-4-5 1 0,4 5 0 16,-4-9-1-16,4 9-15 15,0-12 1-15,0 12 0 0,0-10 0 0,0 10-37 0,0-7 0 0,0 7 0 16,0-12 0-1,0 12-14-15,6-19 1 0,-6 19-1 0,6-26 2 0,-5 7-6 0,5 5 0 0,0-5 0 0,-3 5 1 0,1 2-1 16,0 0 0-16,0 5 0 0,-1 0 1 0,-1-2 0 31,0 2 0-31,0-1 0 0,0-3 2 0,0 3 1 0,-1-1 1 16,3 4-1-16,0-2 2 0,-4 7 8 0,5-12 2 16,-1 7 0-16,-2-4-1 0,2 2 10 0,-1 2 1 15,1-4 0-15,-2 2 0 0,2 2 3 0,0-4 1 0,-1 2-1 16,1 2 2-16,0-3 0 0,-1 1 0 0,1 1 1 15,-2-4 0-15,0 0 0 0,0-1-1 0,0 1 1 0,-1 0-1 16,1 3-4-16,0 0 1 0,0-2-1 0,0-3 1 16,0 2-3-16,0-1 1 0,0 3-2 0,-1-1 2 15,1 2-6-15,0-2 0 0,2-3 1 0,0 4 0 16,-3-5-2-16,3 1 0 0,0 0 0 0,0-2 0 16,-1 2-4-16,1 0 1 0,0 0-1 0,0 0 1 0,-1 3-3 0,1-1 2 15,0 1 0-15,-2 1-1 0,1 2-1 0,1-1-1 0,0-1 0 16,1-4 2-16,5-2-3 0,-1 2 0 0,0-6 0 15,1 3 1-15,-1 3-2 0,0-2 0 16,1 3 0-16,-3 3 1 0,-3 1-3 0,-2 0 1 16,1 0 0-16,1-2 0 0,0 1-2 0,-1-3 0 0,1 3 1 15,0-3 0 1,2 1-2-16,1 0-1 0,-1-1 1 0,-3 1 0 0,1-1-2 16,0 3 2-16,1-4-1 0,3 3 1 0,-1-3-2 15,-1 3 1-15,-1-3-1 0,1 3 2 0,0 1 0 16,-3-1-1-16,-3 9 1 0,8-10-1 0,-4 5 1 0,-3-2 1 15,-1 7 0-15,8-12-1 0,-4 3 1 0,-1-3 0 16,1-2-1-16,-2 2 2 0,2 3-1 0,-1-3 1 0,-1 3 0 16,0 1 0-16,0 1 0 0,-2 2-1 0,0 5 1 15,0-12 1-15,0 5-2 0,2-2 1 0,2-1 0 16,-1-1-1-16,1 3-1 0,0-5 0 0,-1 5-1 16,1-1 1-16,-2-1 1 0,0 1 1 0,0 0-2 0,0 1 2 15,-1-1-2-15,1 0-1 0,0 1 1 0,0-1 0 0,2 2-2 16,0-1 2-16,-3-1-1 0,1-1 1 0,0 1-3 0,0 0 1 15,0 1-1-15,0-1 1 0,0 0-1 16,-1 1 0-16,1 1-1 0,0 2 2 0,-2 5-2 16,4-13 0-16,-2 6 0 0,0 2 1 0,1-3-1 0,1-1 0 15,-2 0 0-15,0 2 1 0,0-1-2 16,-1-3 1 0,1 3 0-16,0-1 0 0,2 0 1 0,0 1-1 0,-1-1 0 15,1 0 0-15,-4 9 1 0,4-12 0 0,-2 5-1 16,-2 2 2-16,0 5-2 0,7-12 1 0,-5 5 1 0,0 2-1 0,2-4 0 15,-1 1 1-15,-1-1-1 0,0-1 1 0,2 1-2 16,0 0 1-16,-3-4-1 0,3-1 2 0,0 0-2 16,0 2 1-16,-1-2 1 0,1 2-1 0,0 0 0 15,-1 0 1-15,1-1-1 0,2 1 1 0,1 0-2 16,-1 4 0-16,-2-1 0 0,-1-3 1 0,1 3-2 0,0-3 0 16,-2 3 0-16,-1 1 1 0,1-3-1 0,0 1 0 0,2 0 0 15,0 1 2-15,-2-3-2 0,1 0 0 0,1 0 0 0,0 1 1 16,-1-1-1-16,3 0 1 0,0 2-1 0,-3 1 0 15,1 0 0-15,0 1 0 0,0-1 0 0,-1 0 0 16,1-1-1 0,-2 1 1-16,2 1 1 0,-1-1-1 0,1 0-1 15,0 1 1-15,-1-3 0 0,1 3 0 0,-2-3-1 16,0 1 1-16,0 1 0 0,0 1 0 0,0-1-1 16,-1 0 2-16,1-1-2 0,0 1 1 0,0 1-1 0,0-1 1 15,0 0-1-15,0 1 1 0,1-3-1 0,3 1 1 0,1 1-1 16,-1-1 1-16,-2 1-1 0,-4 0 1 0,0 1-1 15,1-1 1-15,3 1-1 0,2 1 2 0,-1 0-2 16,1-2 1-16,0-1-1 0,-1-2 0 0,1-1 0 0,-1 1 1 16,1 0-1-16,0 4 1 0,1-5-1 0,0 5 1 15,-1-3-1-15,0 4 0 0,-6 7 0 0,3-6 1 0,-3 6-1 16,4-9 0-16,0 2 0 0,0-2 1 0,1 4-1 16,1-4 0-16,-1-1 0 0,1 0 1 0,1 3-1 0,-1-2 0 15,1-3 0-15,1 3 2 0,-1-3-2 0,1 4 1 16,-3-1-1-16,1 0 1 0,0 2-1 0,-1-1 1 15,1-1 0-15,-1 0 0 0,1 2 0 0,-1-1 0 16,-1 1 0-16,0 2 1 0,0-4-1 0,-1 2 0 0,3-2 0 16,-2 1 0-16,1-1 0 0,-1 1 1 0,0 1 0 15,-1-2 0-15,1 0-1 0,-2 1 0 0,2-1 0 16,-1 0 1-16,1 2 0 0,0-5-1 0,0 4 0 16,-1-1 1-16,1 0-1 0,0 1 1 0,0 1 0 15,-1 0 0-15,1 0-1 16,-2 0 0-16,0 0 0 0,1 2 1 0,1-4 0 15,0 2-1 1,0 2 0-16,-1-2 1 0,1 0-1 0,0 0 0 0,1-1 0 0,1-1 0 0,0 0 1 0,-1 2-1 16,1-1 0-16,-1-1 1 0,1-1-1 15,0 1 0-15,-1 0 0 0,1 4 2 0,-1-3-2 0,1 1 0 0,0 2 0 16,-3-4 0-16,1 2 0 0,0 2 0 16,3-4 1-16,-1 2-1 0,1-1 0 0,1-1 0 15,3-3 0-15,0 0 0 0,2 0-1 0,-2 3 1 0,2-3 0 0,0 3 1 16,0-3-1-16,-1 3 0 0,-1-1 0 0,0 1 0 0,0 1 0 15,0 2 0 1,0-2 0-16,1 1 2 0,-1 2-2 0,-2-4 1 0,0 6 0 16,-1-4 0-16,-1 1 0 0,1 1-1 0,-8 5 0 15,11-7 1-15,-11 7-1 0,11-5 0 0,-11 5 0 0,8-3 1 0,-8 3-1 16,7-4 0-16,-7 4 0 0,7-3 1 0,-7 3 0 0,8 0 1 16,-8 0-1-16,7 0 0 0,-7 0 0 0,8 0 1 15,-8 0-1 1,11 0 0-16,-11 0-1 0,7 2 0 0,-7-2 1 0,12 5 0 15,-12-5-1-15,11 3 0 0,-11-3 0 0,11 5 1 16,-11-5 0-16,11 6-1 0,-3 0 0 16,-1-2 0-16,1-1-1 0,-1 3 1 0,0-3 0 0,-1 2 0 15,-6-5-1-15,11 7 1 0,-3-2 0 0,-1 1 1 0,1 0-2 0,-1-4 1 16,1 0-1-16,-1 3 1 0,-7-5-1 0,11 5 0 16,-3 2 0-16,-1-3 1 0,0 1-1 0,1 0 0 0,1 2 0 15,1-4 0-15,-1 3 0 0,0-1 0 0,-1 2 0 16,-1-4 0-16,1 2 0 0,-1 1 0 0,2 1 0 15,-1-4 0-15,1 2 0 0,0 2 0 0,-1-2 0 0,-1-1 1 16,1 1-1-16,-1 2 0 16,1-5 0-16,-1 1 1 0,1 2-1 0,-1-1 0 15,1 3 0-15,-1-4 1 0,0 2-1 0,1 0 0 16,-1 2 0-16,1-3 1 0,-1 1-1 0,1 0 2 16,-1 2-2-16,1-3 1 0,-1 1-1 0,0 0 1 15,-7-5 0-15,12 10 0 0,-12-10 0 0,11 11 0 0,-11-11 0 16,11 10 1-16,-11-10-1 0,11 11 0 0,-11-11 0 15,11 10 0-15,-3-1-1 0,-1-4 1 0,1 2 0 16,-1 1 0-16,1-2-1 0,-1 0 2 0,-1 3-2 0,-1-5 1 0,1 4-1 16,-1-3 1-16,3 2-1 0,-1 2 1 0,-1-4-1 15,0 2 1-15,1 2-1 0,-1-1 1 0,-1 1-1 16,1 0 1-16,1 5-1 0,-1-1 1 0,1 0-1 16,1-1 2-16,-3-7-2 0,1 3 1 0,-1 1-1 0,-1 2 1 15,4 6-1-15,-1-5 1 0,1 2-1 0,-1 0 0 16,-3-7 0-16,-1 3 1 0,3-1-1 0,0-2 1 0,3 10-1 15,0-5 1 1,1 2-1-16,-1-4 1 0,-3-3-1 0,-1 3 1 16,1-1-1-16,1 0 2 0,2 3-1 0,1 0 0 15,-3 0-1-15,-1 0 1 0,-2-3 0 0,-1-4 0 16,1 2 0-16,0 2 0 0,1 3 1 0,1 2-1 16,1-2-1-16,1 0 1 0,-4-5 0 0,-1 1 0 15,1 1-1-15,2 0 1 0,-1-1 0 0,1 1 0 16,-3 0 1-16,1 1-1 0,4 2 0 0,-1 0 1 15,1 0-1-15,-3 2 0 0,-1-7 0 0,0 0 1 0,-1 3-1 16,1-1 1-16,4 3-1 0,-3 0 1 0,3 0-1 0,-3 1 1 16,-1-5-1-16,0 1 1 0,-1 0-1 0,1-3 0 0,4 12 0 15,-1-6 2-15,0 2-2 0,1-2 0 0,-4-5 0 16,-1 1 0-16,1 1 0 0,0 0 0 0,3 8 0 16,-1 2 0-16,-1-3-1 0,1 1 2 0,-2-5-1 15,-1 2 0-15,1-2-1 0,2 4 1 0,-1-4 0 16,1 0 0-16,0 2-1 0,-1 1 1 0,-1-1 0 15,0 2 1-15,-1-1-1 0,1 3 0 0,2-5 0 16,-1 3 0-16,1 0 0 0,-2 1 0 0,-1-2 0 16,1-2 2-16,0 0-2 0,-1 3 0 0,3-2 0 15,0 1 1-15,-1-1-1 0,1 2 2 0,-1-1-2 0,-1 1 1 16,0 1-1-16,0-3 0 0,-1 2 0 0,1-1 2 16,0 3-2-16,-1-6 1 0,3 5 0 0,0-1 0 15,-1 1 0-15,1 0 0 0,-1 2-1 0,1-3 1 0,1 1-1 16,1 0 0-16,-2-1 1 0,-1-6-1 0,1 4 0 15,-1-2 0-15,1 6 0 0,-2-5 1 0,-1 3-1 0,1 0 1 16,0 1-1-16,1 0 0 0,1 0 0 0,0 3 0 16,-3-7 0-16,1 1 0 0,0 0-1 0,-1 0 1 15,1 1 1-15,0 1-1 0,1 0 0 0,1 1 0 16,0-3 0-16,-1 1 0 0,1 3 0 0,-1-3 0 16,1 3 1-16,0-1-1 0,-1 2 0 0,-1 2 0 0,0-8 0 15,-1 3 1-15,1 0-1 0,0-4 1 0,0 5-1 16,-1-3 1-16,1 1-1 0,0 1 0 0,1 1 0 15,1 1 1-15,0 1 0 0,-1-5-1 0,-1-1 0 16,0 1 0-16,-1 0 0 0,1-2 0 0,0 4 0 16,-1-1 0-16,3-1 1 0,0 2-1 0,-1-1 0 15,1 3 0-15,-1-5 0 0,1 3 0 0,0 0 0 16,-3-3 0-16,1 3 1 0,0-4-1 0,1 5 0 16,1 1 0-16,0 1 0 0,-1-5 0 0,3 5 0 15,-3-4 0-15,3 3-1 0,-1-1 2 0,-1-2-1 16,-1 3 0-16,1-4 0 0,-1 1 0 0,1 1 0 0,0-1 0 15,-1 3 0-15,1-5 1 0,-1 7-1 0,1 0 0 16,0 1 0-16,1 0 0 0,0-4 0 0,1 4 1 16,-1 3-1-16,1-5 1 0,-1 0-1 0,1 0 1 15,-3 2-1-15,1-4 0 0,0 2 0 0,-1 0 0 16,3 0 1-16,-3 2-1 0,3-4 0 0,-3 3 1 0,1-1-1 16,-1 0 1-16,1 1 1 0,1-1-1 15,3 2 0-15,-1 0 0 0,0 1 1 0,1 3-1 0,-1-1 0 16,0-3 2-16,1 1-2 0,-1 1 1 15,-2-1-1-15,1-1 1 0,-1 1-1 0,1-1 1 0,1 3 1 16,0-1-1-16,-1 1 0 0,-1-3 1 0,1 3-2 0,-1-3 1 16,3 1 1-16,-3 3-1 0,2-1-2 0,-1 0 1 15,-1 0 1-15,1 1-1 0,-1-5-1 0,-1 3 1 16,-1-1-1-16,1 1 2 0,1 1-2 0,1-3 0 16,-1 3 0-16,1-3 1 0,-1 1-1 0,1 1 0 15,-1-1 1-15,0-1-1 0,1 2 0 0,-2-4 0 0,1 5 0 16,-1-2 0-16,-1 4-1 0,1-2 1 0,-1-3 0 15,1 2 1-15,1-1-2 0,1 1 1 0,-3-1-1 16,1 1 1-16,0-1-1 0,-3-1 0 0,1-2 0 16,2 0 1-16,-1-2-1 0,3 1 0 0,-1 1 0 15,1-4 0-15,-1 3 0 0,1-1 0 0,-1-2 0 16,-1 3 0-16,-1-4 0 0,1 1 0 0,-1 1 0 16,1-4 0-16,1 2 0 0,1 1 0 0,-3-3 0 15,1 2 1-15,-2 0-1 0,-1 0 0 0,-1-7 0 0,2 2 1 0,0-1-1 16,-1 1 0-16,5 6 0 0,-1-1 1 0,1 0-1 15,-1 0 0-15,-3-5 0 0,0-4 0 0,-1 2 0 16,1 1 0 0,0 1 0-16,0-2 1 0,-1 2-1 0,1-1 0 15,0 1 0-15,0-4 2 0,-1 2-2 0,1 2 0 16,0-2 0-16,1 1 0 0,1 1 0 0,0 0 0 16,1 6 0-16,0 2 0 0,1-4 0 0,-1 0 0 15,-3-6 0-15,0 2 1 0,0 0-1 0,1-4 0 16,4 10 0-16,-1 1 0 0,-1 0 0 0,1-3 0 15,-1 3 0-15,1 1 1 0,1-3-1 0,0 2 0 16,-1-1 0-16,-1 1 1 0,-1-1-1 0,-1 1 0 0,-1-7 0 16,0-1 1-16,0 3-1 0,1-3 0 0,3 10 0 15,-1-3 1-15,1 1-1 0,-3 1 0 0,1-5 0 16,1 2 1-16,1 2-1 0,-1-3 0 0,1 3 0 16,1 0 1-16,0-1-1 0,0-1 0 0,-1 0 0 0,-2 0 2 15,-1 0-2-15,1 1 0 0,-1-1 0 0,3 2 0 16,-1-1 0-16,1 1 0 0,1-1 0 0,0 1 0 15,1 1 0-15,-1-1 0 0,-5-9 0 0,1 1 0 16,1 1 0-16,-1 0 0 0,5 6 0 0,-3 1 0 16,1-2-2-16,-1-1 2 0,-3-6 0 0,0 0 0 0,1 0-1 15,1 0 1-15,3 5-1 0,-3 0 1 0,3 0-1 16,-2-1 0-16,-7-11 0 0,8 10 1 0,-8-10 0 16,7 11 0-16,-1-4 0 0,-1-1 0 0,1 1 0 15,0 0 0-15,-1 0 0 0,1 0 0 0,-1 0 0 16,1 0 0-16,1 2 0 0,-1-4 0 0,0 2 0 15,-1 1 0-15,-5-8 0 0,11 9 0 0,-11-9 0 0,12 12 0 16,-12-12 0-16,11 9 1 0,-11-9-1 0,7 9 0 0,-1-3 0 0,-1 0 1 0,1 1-1 16,0-1 0-16,-1 1 0 0,1 0 1 0,-1 2-1 15,1-4 0-15,-6-5 0 0,11 11 1 0,-11-11-1 16,11 10 0-16,-11-10 0 0,8 10 1 0,-8-10-1 16,7 7 0-16,-7-7 0 0,11 11 0 0,-11-11 0 15,12 8 0-15,-12-8 0 0,11 9 0 0,-11-9 0 0,11 9 0 16,-11-9 0-16,11 6 0 0,-11-6 0 0,11 9 0 15,-11-9 0-15,8 5 0 0,-8-5 0 0,9 7 0 16,-9-7 0-16,8 7 0 0,-8-7 0 0,7 7 0 16,-7-7 0-16,11 7 0 0,-11-7 0 0,11 5 0 15,-11-5 0-15,10 4 0 0,-10-4 0 0,7 3 0 16,-7-3 0-16,9 4 2 0,-9-4-2 0,10 5 0 16,-10-5 0-16,11 2 1 0,-11-2-1 0,11 3 1 15,-11-3-1-15,11 3 1 0,-11-3-1 0,11 4 1 0,-11-4-1 16,12 0 1-16,-12 0-1 0,11 0 0 0,-11 0 0 15,11 0 1-15,-11 0-1 0,11 0 0 0,-11 0 0 16,11 0 0-16,-11 0 0 0,12 0 0 0,-12 0 0 16,11 0 0-16,-11 0 0 0,11 0 0 0,-11 0 0 15,11 0 0-15,-11 0 0 0,9 0 0 0,-9 0 0 16,12-5 0-16,-5 3 0 0,0 0 0 0,1 1 0 0,-1-1 0 16,1 2 0-16,-3-4 0 0,-5 4 0 15,12-3 0-15,-12 3 0 0,11-5 0 0,-11 5 0 0,11-6 0 16,-11 6 0-16,9-6 0 0,-9 6 0 0,8-6 0 15,-8 6 0-15,9-5 0 0,-9 5 0 0,11-7 0 16,-3 4 0-16,-1-2 0 0,1 1 0 0,-1-3 1 16,0 2-1-16,-1 0 0 0,2 1 0 0,-1-3 2 15,0 2-2-15,-1 0 0 0,5-4 0 0,0 2 0 16,1-3 0-16,-1 1 0 0,-11 9 0 0,11-8 1 16,-11 8-1-16,11-9 0 0,-11 9 0 0,11-5 1 0,-11 5-1 15,10-9 0-15,-10 9 0 0,11-10 1 0,-4 5-1 16,1-2 1-16,5-5-1 0,-2 1 1 0,0 1-1 15,-2-2 1-15,-3 5 0 0,0 0 0 0,-1 0-1 16,1 0 2-16,5-7-1 0,0 0 0 16,-2 1-1-16,1-1 0 0,-5 7 0 0,1 0 1 0,0 0-1 15,1-2 0-15,4-5 0 0,-2 2 1 16,1 0-1-16,-1 2 0 0,-3 3 0 0,-1 0 0 0,1 0 0 16,-1 0 0-16,1-1 0 0,0 1 0 0,-1-4 0 15,-1 3 0-15,7-11 0 0,-2 3 0 0,3-1 0 0,-1-1 0 16,-6 11 0-16,1-3 0 0,-2 1 0 0,-1 1 0 0,3-6 0 15,0 2 0-15,-1 0 0 0,3-2 0 16,-5 7 0-16,1-2 0 0,0 1 0 0,0-1 0 0,1-7 0 16,1 4 0-16,-1-3 0 0,1 3 0 0,-2 6 0 15,-1-4 0-15,1 1 0 0,0 1 0 0,3-11 0 16,-1 1 1-16,-1 1-1 0,1 3 0 0,0 2 0 16,-1-3 0-16,1 1 0 0,-1 2 0 0,-1 3 0 15,0 0 1-15,0 1-1 0,-3 1 0 0,5-11 0 16,-2 3 1-16,-1-1-1 0,1 1 0 0,0 1 0 0,0 0 2 15,1 2-2-15,1-2 0 0,-2 5 0 0,-1 1 1 16,1-1-1-16,0 0 0 0,-1 1 0 0,1-3 1 16,0 3-1-16,0-3 0 0,3-4 0 0,-1 1 0 0,-1-2 0 15,1 1 0-15,-2 6 0 0,-1 0 0 0,1 1 0 16,0-3 0-16,1-2 0 0,1-3 0 16,-2 2 0-16,-1 2 0 0,1 0 0 0,0-4 1 0,1 4-1 0,1-2 0 15,0 2 0-15,-1 0 1 0,1 0-1 0,-1 0 0 16,3-2 0-16,-1 2 1 0,-1-5-1 15,0 1 0-15,-3 7 0 0,1 2 1 0,0-1-1 0,-1-1 0 16,3-6 0-16,0-1 1 0,-1 0-1 0,-1 1 0 16,2 3 0-16,-3-4 0 0,3 2 0 0,-2-1 0 15,-3 6 0-15,3 0 0 0,0 1 0 0,-2-1 0 0,3-6 0 16,1 2 0-16,-1-2 0 0,1 1 0 0,0 2 0 16,-1 0 0-16,1 0 0 0,-1-4 0 0,-1 7 0 15,0 3 0-15,0-3 0 0,-3 0 0 0,5-5 0 16,0 2 0-16,-3-3 0 0,3 1 0 0,0 2 0 15,-3-4 0-15,1 2-1 0,0 1 1 0,-1 4 0 16,1 0 0-16,0 1-1 0,0-1 1 0,3-7 0 16,-1 2 0-16,1 2-1 0,1 0 1 0,-5 4 0 15,1-1 0-15,0 0-1 0,0 1 1 0,1-6 0 0,1 0 0 16,-1 2-1-16,1 0 1 16,-2 5 0-16,-1-2 0 0,1 0-1 0,0 1 1 15,3-8 0-15,-1 2 0 0,-1-3-1 0,1 3 1 16,-2 6 0-16,-1-1 0 0,1 0-2 0,2 1 2 15,-3-1 0-15,1 0 0 0,0 1 0 0,0-1 0 0,3-8 0 16,-1 1 0-16,-1 1 0 0,1-1 0 0,-1 0 0 16,1 3 0-16,0-5 0 0,1 3 0 0,-3 6 0 15,0 0 0-15,-1 1 0 0,1-1 0 0,3-6 0 16,-1 2 0-16,0-2 0 0,-1 1 0 0,-1 5 0 16,0 2 0-16,-1-1 0 0,1-3 0 0,4-2 0 15,-3-1 0-15,1 0 0 0,-1 0 0 0,-3 7 0 0,0 0 0 16,0 0 0-16,0 0 0 0,2-1 0 0,-1-1 0 15,1 0 0-15,0 1 0 0,3-10 0 0,-1 3 0 16,1-4 0-16,1 5 0 0,-5 5 0 0,1 1 0 16,0-1 0-16,0 2 0 0,3-10 0 0,0 1 0 15,1 1 0-15,-1 1 0 0,-3 5 0 0,0 0 0 16,0 3 0-16,-1-3 0 0,1 2 0 0,0-2 0 16,-1 4 0-16,1-4 0 0,2 1 0 0,-2 1 0 0,-1-2 0 15,1-1 0-15,0 1 0 0,-1 1 0 0,3-1 0 16,-2 0 0-16,-1 1 0 15,1-1 0-15,0 0 0 0,0 2 0 0,-2-1 0 0,-1 1 0 16,3 2 0-16,-2-2 0 0,2 0 0 0,-2 0 0 16,1 0 0-16,-1 2 0 0,-2 5 0 15,4-12 0-15,-4 12 0 0,4-9 0 0,-4 9 0 0,3-12 0 16,-3 12 0-16,4-9 0 0,-4 9 0 0,2-8 0 0,-2 8 0 16,0-7 0-16,0 7 0 0,0-6 0 0,0 6 0 0,0-7 0 15,0 7 0-15,0-3 0 0,0 3-1 0,0-2 1 16,0 2 0-16,0-5 0 0,0 5-1 0,0-3 1 15,0 3 0-15,0 0 0 0,0 0 0 0,0 0 0 16,0 0 0-16,0 0 0 0,0 0 0 0,-4 0 0 16,4 0 0-16,-7 0 0 0,7 0 0 0,-11 3 0 0,3-1 0 15,1 1 0-15,-1-3 0 0,1 2 0 0,-1 0 0 16,1-1 0-16,-1 1 0 0,3-2 0 0,5 0 0 16,-11 0 0-16,11 0 0 0,-12 0 0 0,12 0 0 15,-7 0 0-15,7 0 0 0,-7-2 0 0,7 2 0 16,-8-3 0-16,8 3-1 0,-7-7 1 0,7 7 0 15,-6-12 0-15,4 5-1 0,2-2 1 0,2-6 0 16,2 1 0-16,-1-2-1 0,3 4 1 0,-6 12 0 16,8-10 0-16,-8 10-1 0,7-10 1 0,-7 10 0 0,7-6 0 0,-7 6-1 0,8-8 1 15,-8 8 0-15,7-7 0 0,-7 7-2 0,8-4 2 16,-8 4 0-16,7-1 0 0,-7 1-1 0,8 0 1 16,-8 0 0-16,11 1 0 0,-11-1-1 0,9 7 1 15,-1 5 0-15,-3-1 0 0,-1 1-1 0,-2 2 1 0,-2 3 0 16,-2-3 0-16,-4 1-1 0,-1-2 1 15,-2 0 0-15,-3 1 0 0,-1 0-1 0,-2-5 1 0,2-1 0 32,0 1 0-32,2-2-1 0,0 0 1 0,11-7 0 15,-7 5 0-15,7-5 0 0,-8 2 0 0,8-2 0 16,-4 3 0-16,4-3 0 0,-3 0 0 0,3 0 0 0,-4 0 0 16,4 0-1-16,-4-3 1 0,1-8 0 0,1 1 0 15,2-4-1-15,3-1 1 0,5-8 0 0,1 2 0 16,4 2-2-16,2 2 2 0,-2 5 0 0,2 0 0 15,2-2 0-15,0 4 0 0,-4 4 0 0,2-2 0 0,-1 4 0 16,1-1 0-16,-7 3 0 0,-1 1 0 16,3 1 0-16,-3 0 0 0,10 3 0 0,-2 2 0 15,-2-1 0-15,0 4 0 0,0 1 0 0,0 0 0 0,-2 3 0 16,0 2 0-16,-5-4 0 0,-2-1 0 0,-3-2 0 16,1 3 0-16,-4 9 0 0,-1 0 0 0,-5 0 0 15,-3-3 0-15,-6 3 0 0,-1 0 0 0,-3-7 0 16,-1 0 0-16,3-3 0 0,1-2 0 0,-1 1 0 0,0 1 0 15,12-7 0-15,-1-1 0 0,1 1 0 0,-1 1 0 16,1-3 0-16,0 0 0 0,7 0-1 16,-12 0 1-16,12 0 0 0,-11-5 0 0,11 5 0 0,-11-7 0 15,11 7 0-15,-11-12 0 0,7 5 0 0,2 0 0 16,0-1 0-16,2-3 0 0,0 3 0 0,2-1 0 0,0 0 0 16,2 2 0-16,0 2 0 0,1-3 0 0,-5 8 0 15,11-11 0-15,-11 11 0 0,11-5 0 0,-11 5 0 16,12-5 0-16,-12 5 0 0,11-2 0 0,-4 2 0 15,1 2 0-15,-1 3 0 0,1-1 0 0,-1-1 0 16,-1 4 0-16,-1 0 0 0,-1 1 0 0,-2 8 0 16,-4 0 0-16,-4 1 0 0,-5-7 0 0,-4 6 0 0,-1-1 0 15,-1-2 0-15,-2-3 0 0,10-5 0 16,0 0 0-16,-3-1 0 0,1 1 0 0,4-5 0 16,-1 3 0-16,1-3 0 0,1 0 0 0,6 0 0 15,-7 0 0-15,7 0 0 0,-8-3 0 0,1-6 0 0,3-1 0 16,2 0 0-16,2-8 0 0,4-4 0 0,3 3 0 15,3 0 0-15,1 0 0 0,0 5 0 0,0 2 0 16,2 3 0-16,0-3 0 0,-13 12 0 0,13-7 0 16,-5 5 0-16,-1 2 0 0,1-3 0 0,-1 3 0 0,1 0 0 15,-1 3 0-15,1-3 0 0,-1 4 0 0,-7-4 0 16,11 8 0-16,-11-8 0 0,8 13 0 0,-6-8 0 16,-1 2 0-16,-1 1 0 0,-1 1 0 0,-1 0-1 0,-2-2 1 15,-9 10 0-15,-2-5 0 0,-2-2-1 0,-1 1 1 16,8-8 0-16,1 2 0 0,0-1-1 0,-1-4 1 15,3 2 0-15,-1-1 0 0,1-1-1 0,1 0 1 16,6 0 0-16,-7 0 0 0,7 0-1 0,-7 0 1 16,7 0 0-16,-8 0 0 0,8 0 0 15,-6 0 0-15,6 0 0 0,-3-1 0 0,3 1 0 0,-4-2 0 16,4 2 0-16,-4-4 0 0,4 4 0 0,0-5 0 16,0 5 0-16,0-3 0 0,0 3 0 0,0-4 0 15,0 4 0-15,4-7 0 0,-4 7 0 0,4-1 0 0,-4 1 0 16,5-6 0-16,-5 6 0 0,8-1 0 0,-8 1 0 15,7-2 0-15,-7 2-1 0,8-5 1 0,-8 5 0 16</inkml:trace>
  <inkml:trace contextRef="#ctx0" brushRef="#br1" timeOffset="17955.05">25175 9899 1155 0,'1'0'0'0,"-1"0"0"0,2-2 0 0,-2 2 162 0,0-5 0 16,0 5-1-16,0-4 1 0,0 4-67 0,0 0 2 15,0 0-1-15,0 0 1 0,0 0-86 0,0 0 0 0,0 0 0 16,0-3 2-16,0 3-13 0,0 0 1 16,0 0-1-16,0-2 1 0,0 2-3 0,0-3-1 0,0 3 1 15,0-4 0-15,0 4-7 0,0-3 0 0,0 3 0 16,0-5 1-16,0 5-3 0,6-9 0 0,-6 9-1 15,2-7 2-15,-2 7 4 0,0-7-1 0,0 7 0 16,0-7 0-16,0 7 4 0,0-7 1 0,0 7-2 0,0-8 2 16,0 8 1-16,5-12 1 0,-5 12 0 0,6-13 0 15,-6 13 1-15,4-8 0 0,-4 8 0 0,3-12 1 16,-3 12 3-16,4-9 2 0,-4 9-1 0,4-12 0 16,-4 12 8-16,4-12-1 0,-4 12 1 0,1-9-1 15,-1 9 6-15,0-12 1 0,0 12 1 0,0-12-1 16,0 12 1-16,2-14 2 0,-2 14-1 0,8-16 0 15,-8 16 1-15,3-19-1 0,-3 19 1 0,8-20 0 0,-8 20-2 16,7-18 0-16,-7 18-1 0,8-17 1 0,-8 17-2 16,5-19 2-16,-5 19-2 0,8-17 1 0,-8 17-4 15,4-18-1-15,-4 18 1 0,3-17 1 0,-3 17-2 0,4-21-1 16,-4 21 1-16,7-20-1 0,-7 20-1 16,8-21-1-16,-8 21 0 0,7-16 2 0,-7 16-2 0,8-19 0 15,-8 19 1-15,7-17 0 0,-7 17-1 0,4-17-1 0,-4 17 0 16,7-18 1-16,-7 18-3 0,14-15 1 0,-14 15-1 15,13-25 1-15,-13 25-2 0,13-27 0 0,-13 27 0 16,13-31 1-16,-13 31 0 0,11-32 0 0,-11 32 0 16,11-29 1-16,-11 29-2 0,9-22 0 0,-9 22 0 15,8-21-1-15,-8 21 0 0,13-24 1 0,-13 24-1 16,9-28 1-16,-9 28-3 0,8-28 2 0,-8 28 0 31,13-27-1-31,-13 27-1 0,13-20 1 0,-13 20-2 16,11-17 2-16,-11 17-1 0,11-21 2 0,-11 21 0 15,11-15-1-15,-11 15-1 0,10-21 1 0,-10 21-1 0,7-17 1 16,-7 17-3-16,7-16 2 0,-7 16-1 0,6-17 1 16,-6 17-2-16,4-19 0 0,-4 19 1 0,3-17-1 0,-3 17 0 15,4-25 1-15,-4 25-1 0,8-22 1 0,-8 22-1 16,5-16 0-16,-5 16 1 0,8-17-1 0,-8 17 0 0,9-23 1 16,-9 23-1-16,13-22 2 0,-13 22-1 15,8-24 1-15,-8 24-1 0,7-19 1 0,-7 19 0 0,7-18 1 16,-7 18-1-16,8-17 1 0,-8 17 0 0,7-19-1 15,-7 19 1-15,8-17-1 0,-8 17 0 0,7-18-1 16,-7 18 1-16,8-20-1 0,-8 20 1 0,7-18-1 16,-7 18 1-16,6-20-1 0,-6 20 0 0,7-16-1 15,-7 16 0-15,6-19 2 0,-6 19-2 0,3-17 1 0,-3 17-1 16,4-18 2-16,-4 18-3 0,4-19 1 16,-4 19 0-16,6-14 1 0,-6 14-2 0,11-20 0 0,-11 20 1 15,5-18 0-15,-5 18-2 0,4-15 1 0,-4 15-1 16,4-19 2-16,-4 19-2 0,3-11 0 0,-3 11 0 15,4-15 1-15,-4 15-1 0,4-24 1 0,-4 24-1 16,4-26 0-16,-4 26 0 0,7-30 0 0,-7 30 0 16,6-22 1-16,-6 22 0 0,3-19 0 0,-3 19-1 15,8-21 1-15,-8 21-1 0,5-23 1 0,-5 23 1 16,6-24-1-16,-6 24-1 0,4-22 1 0,-4 22 1 0,4-25-1 16,-4 25 0-16,5-20 0 0,-5 20 1 0,8-25-1 15,-8 25 0-15,7-24 0 0,-7 24 1 0,13-26 0 16,-13 26-1-16,11-33 0 0,-11 33 1 0,11-29-1 15,-11 29-1-15,12-31 1 0,-12 31 1 0,11-23-1 0,-11 23 0 16,11-27 0-16,-11 27 0 0,11-26 1 0,-11 26-2 16,11-33 0-16,-5 16 0 0,-1 1 1 0,3-1-2 0,-1 1 1 15,-1 0 1-15,0 3-1 0,-1-3-1 0,-1-1 0 0,0 5 0 16,1 0 1-16,3-1-1 0,-1-2 0 0,1 3 0 16,-1 1 1-16,2-4-1 0,3 1 0 0,-1 0 0 15,-2 0 1-15,2 2-1 0,0-2 0 0,-1 0 0 16,-1 1 1-16,-2 0-1 0,-1 1 0 0,0 0 0 15,-1 2 0-15,3 3 0 0,-1-2 0 0,-7 9 0 16,8-12 0-16,-3 5 0 0,1-1 0 0,1-3 0 16,-1 1 1-16,1 1-1 0,-1 1 0 0,1-1 0 15,-1-3 1-15,1 3-1 0,1-3 0 0,-3 3 0 16,1 1 2-16,0 1-2 0,-1-2 1 0,-1 0 0 16,1-1 0-16,1 5-1 0,0-4 1 0,-1 2 0 0,1 2 0 15,-2-4-1-15,-1 1 1 0,3-3-1 0,-1 3 2 16,1-1-2-16,0 0 0 0,-1 3 0 0,1-1 1 15,-1 0-1-15,-1-2 0 0,0 2 0 0,0 2 0 0,-4 5 0 16,11-12 0-16,-6 5 0 0,1-2 1 0,1 1-1 16,1-1 0-16,1 0 0 0,0 1 1 0,1 1-1 15,-1-2 0-15,-1 4 0 0,-1-4 1 0,0 2-1 0,1 2 0 16,5-5 0-16,0 1 0 0,2-1 0 16,2-1 0-16,-4 6 0 0,-2-4 1 0,0 6-1 15,-2-4 0-15,-1 5 0 0,-1-1 1 0,1-2-1 0,-1 1 0 16,4 1 0-16,1-1 1 0,-3 3-1 0,2-3 0 15,0-1 0-15,0 3 2 0,1 2-2 0,-1-2 0 16,0-1 0-16,0 3 0 0,0-3 0 0,2 1 0 16,-1 2 0-16,-1 0 1 0,-2 0-1 0,0 0 0 0,3 0 0 15,-3 0 1-15,2 0-1 0,-2 0 0 16,4 2 0-16,-1 1 1 0,-1-3-1 0,2 3 0 0,-2-1 0 16,0 0 1-16,0 3-1 0,1-1 0 0,-1-3 0 15,0 3 1-15,0 1-1 0,0 2 0 0,6 0 0 16,0 1 1-16,0 1-1 0,-3 0 0 0,-2-6 0 15,-1 6 1-15,0-4-1 0,0 2 0 0,-1 2 0 16,-1-4 0-16,0 2 0 0,0 1 0 0,4 1 0 16,1 0 0-16,-1 1 0 0,0-1 0 0,0 1 0 15,0 1 0-15,0-1 0 0,-2 0 0 0,-4-1 0 0,1 0 0 16,-1-4 0-16,1 5 0 0,-1-1 0 0,1-1 0 16,1-1 0-16,-2 2 0 0,6 8 0 0,1-3 0 15,-3 0 0-15,0 3 0 0,-2-5 0 0,0 6 0 16,-1-4 0-16,1-1 0 0,1 5 0 0,-1-6 0 15,2 5 0-15,0-1 0 0,-1-4 0 0,-1 2 0 16,0 1 0-16,1-3 0 0,-1-1 0 0,0 1 0 0,0 0 0 16,1 0 0-16,-1 4 0 0,0-4 0 0,3 2 0 15,-1 1 0-15,0-3 0 0,-2 0 0 0,1 2 0 16,-3 2 0-16,0-2 0 0,-1-2 0 0,2 0 0 16,-3 0 0-16,4 5 0 0,-1 2 0 0,1-1 0 0,1 1 0 15,-3 0 0-15,-1 0 1 0,-1-4-1 0,1 3 0 16,-1-1 0-16,1-1 2 0,0-1-2 0,1 2 0 0,-1-1 0 15,-1 1 1-15,1 1-1 0,-1-3 0 16,1-1 0-16,0 2 1 0,-1-1-1 0,1 3 1 16,-1-3-1-16,1 2 1 0,-1 1-1 0,1-1 1 0,0 4-1 15,-1 0 1-15,3-1-1 0,-3 3 1 0,1-9 1 16,-2 3-1-16,-1 2-1 0,-1-3 1 0,2 3 0 16,0 0 0-16,-1 1-1 0,3-2 1 0,0 1 0 15,-1-2 0-15,1-1 1 0,-1 1-1 0,-1 0 0 16,0 1 0-16,-1 1-1 0,-1-4 1 0,0 2 0 15,2 4 0-15,0-3 0 0,-1 1 1 0,3 1-1 0,-2 1 1 16,-1 0-1-16,1 0 1 0,2-1-1 0,-1-2 2 16,1 1-2-16,0 0 1 0,-3 0 0 0,3 2 1 15,-1-2-2-15,-1 0 0 0,0 0 0 16,0-4 1-16,1 3-1 0,-1-1 1 0,2 2 0 0,-3 0 0 16,1 0-1-16,0 2 1 0,-1-4-1 0,1 2 2 15,2 0-2-15,-3 0 0 0,3 2 0 0,0 0 1 16,1-1-1-16,2 0 2 0,-1 2-2 0,-1-1 1 15,1 0-1-15,-3-1 0 0,1 1 0 0,0 0 2 0,-1 1-2 16,1-1 0-16,-1 0 0 0,1 0 1 0,-1-1-1 16,-1 1 0-16,2 2 1 0,-1-3-1 0,3 1 0 0,-1 2 0 15,1-3 0-15,-1 1 0 0,-1 2 0 16,-1-2 1-16,3 1 0 0,-1-1 0 0,1 0 0 16,-1-1 0-16,1 1 1 0,-1-4-1 0,1 2-1 0,-3 0 1 15,1 0-1-15,-1 2 2 0,1 0-2 0,0 0 0 16,-1-2 0-16,1-2 0 0,-1 0-1 0,3 1 1 0,-1 3 0 15,1-2 0-15,-1 1-1 0,1 1 2 0,1 0-2 32,0 0 1-32,-1 3-1 0,-1-3 1 0,1-1-1 0,-1 1 1 15,-1-2-1-15,-1 2 1 0,3 0-1 0,-1-1 1 16,1 1-1-16,-1 0 0 0,0 0 0 0,1 0 1 16,-1-1-1-16,1 1 0 0,1 0 0 0,0 0 1 0,3-1-1 15,-1-2 2-15,0 4-2 0,-2 1 1 0,4 1 0 16,-1 0 0-16,-1-3 0 0,0 1 0 0,0 3 0 15,-2-3 0-15,1-1 1 0,-1 0 0 0,0-1-1 16,2-1 0-16,-1 2 0 0,-1 2 1 16,0-3-1-16,1 1 1 0,-1 0-1 0,0 0 0 0,1 0 0 15,-1-1 1-15,0 5-1 0,1-5 2 0,-1 3-3 0,0-1 1 16,-1-1 0-16,-1 0 0 0,1 0-1 0,-1-1 1 16,1-1 0-16,-1 2 0 0,0 0-1 0,1 0 1 15,-1-2 1-15,3 0-1 0,-1 2-1 0,2-4 1 16,-2 0-1-16,1-1 1 0,-1-1-1 0,0 1 0 15,-1 1 0-15,-1-5 1 0,1 6-1 0,-3-1 0 16,3 2 0-16,-1 0 1 0,1 0-1 0,-1 0 0 0,-1 0 0 16,-1 0 0-16,1 2 0 0,0-6 0 0,-1 3 0 15,3-1 0-15,-1 0 0 0,2 2 0 0,3-1 0 16,-1-1 1-16,0 2-1 0,0 2 0 0,-3-7 0 16,-1 5 1-16,-3-4-1 0,-1 3 2 0,3 2-2 15,0-2 1-15,1 1-1 0,2 0 1 0,-1 0-1 16,-1-4 1-16,1 3 0 0,-3-1 0 0,3 2 0 0,-1 0 0 15,3 0-1-15,-1-2 2 0,0 2-1 16,-1 0 0-16,1 0-1 0,-2 2 1 0,3-3 0 16,-1 1 0-16,0 0-1 0,1 0 1 0,-3-2-1 0,-1 0 1 15,-1 2-1-15,1-1 0 0,1 2 0 0,1-1 1 16,-1 0-1-16,3 0 0 0,-1 1 0 0,-2-1 2 0,1 0-2 16,-1 1 0-16,1-2 0 0,-1 1 0 15,1 0 0-15,-1 0 0 0,1 2 0 0,-1-4 0 16,0 2 0-16,1 0 0 0,-3 0 0 0,1 0 0 0,0-3 0 15,1 1 0-15,-1-2 0 0,-1 1 0 0,3 0 0 16,-3-1 0-16,3-1 0 0,-1 0 0 0,1 0 0 0,-1 0 0 16,1 3 0-16,-1-2 0 0,1 3 0 0,-1 1 0 15,2-4 0-15,1 1 0 0,-1 0 0 0,0-1 0 0,-1-1 0 16,-1-2 0-16,1 0 0 0,-1 0 0 0,2 4 0 16,-1-4 0-16,-1 2 0 0,1 0 0 0,-1-1 0 15,-1 1 0-15,1 0-2 0,1 0 2 0,-3 0 0 16,3-2 0-16,-1 0 0 0,1 0 0 0,-1 0 0 15,1 0 0-15,-1 1 0 0,0-5 0 0,3 4 0 16,-1 0 0-16,2 1 0 0,0-1 0 0,-5-4 0 16,0-4 0-16,-1 3 0 0,1 0 0 0,1 0 0 15,-1-1 0-15,1 5 0 0,1-4 0 0,-1 0 0 16,1 0 0-16,-1 0 0 0,1-1 0 0,-1 1 0 0,0 0 0 16,1-2 0-16,1 1 0 0,-1-3 0 15,-1 1 2-15,1-1-2 0,-1 1 0 0,0-1 0 0,1 0 0 16,-1 1 0-16,1-1 0 0,-1 1 0 0,1-1 1 0,1 1-1 15,0-1 1-15,10 1 0 0,-2-1 0 16,0 1 0-16,-1-1 0 0,-6-1 0 0,-1 1 1 16,0-3-1-16,1 0 0 0,-1 0 0 0,0 0 0 15,1 0 0-15,-1 0 0 0,0 0 0 0,0 0 1 0,-1 0-1 16,-1 0 0-16,3-3 0 0,-1 1 1 0,0 0-2 16,-1 1 1-16,1-1-1 0,0 0 1 0,1 2-1 15,-1-3 2-15,10-3-2 0,-1 1 1 0,-1-2-1 0,0 0 1 16,-8 4-1-16,0-2 1 0,1 0-1 15,-3-1 1-15,6-4-1 0,0 0 1 0,0-1-1 0,0 3 0 16,0-1 0-16,-1-3 1 0,1 1-1 0,0 1 0 16,4-2 0-16,-1 3 1 0,1-3-1 0,0-2 0 15,1 2 0-15,1 0 2 0,0 0-2 0,-1 0 0 16,-3 2 0-16,0-3 1 0,-2 3-1 0,0-2 0 0,0-2 0 16,0 2 1-16,0 0-1 0,-1 0 0 0,2-2 0 15,1 0 0-15,-2 0 0 0,2 0 0 0,0-1 0 16,0-1 0-16,0-1 0 0,-2-2 0 0,0 5 0 15,0-2 1-15,0-1-1 0,0 2 0 0,-2 1 0 16,1 0 1-16,-1 0-1 0,-2 2 0 0,2-4 0 16,0 2 1-16,1 1-1 0,-1-3 0 0,0 0 0 15,0 1 0-15,0 1 0 0,-1-2 0 0,-1 3 0 16,-2-1 1-16,1 0-1 0,-1 2 0 0,3-4 0 16,-1 1 1-16,0-1-1 0,1 1 0 0,-1-1 0 15,-2 0 0-15,3 3 0 0,-3-1 0 0,1 0 0 0,-1 0 0 16,1-2 0-16,-1 1 0 0,0 1 0 0,1-2 0 15,-1 3 0-15,1-3 0 0,-1 2 0 0,1 0 0 16,-1 0 0-16,1 1 0 0,-1-1 0 0,0 2 0 0,1-2 0 16,-2-2 0-16,1 2 0 0,0-3 0 0,1 3 0 15,-1-1 0-15,1-3 0 0,-3-1 0 0,1 0 0 16,0 2 0-16,-1-2 0 0,1 2 0 0,-1 1 0 16,3 1 0-16,-3 1 0 0,1 0 0 0,-2 2-1 15,-1-4 1-15,3 2 0 0,0-5 0 0,-1 2-1 16,1 0 1-16,-4 6 0 0,1 3 0 0,1-1-1 0,0 0 1 15,1-8 0-15,1 1 0 0,0 1-1 0,-1 1 1 16,1-7 0-16,-2 2 0 0,-1 0-1 0,1 0 1 16,2 2 0-16,-1-4 0 0,3 2-1 0,-1 2 1 15,0 1 0-15,1 2 0 0,-2-3 0 0,-1 1 0 16,1 1 0-16,-3-2 0 0,1-1 0 0,0 1 0 0,0 0 0 16,-1-1 0-16,1 1 0 0,2 0 0 0,-1 1 0 15,1 1 0-15,-1 1 0 0,1-4 0 0,0 3 0 16,-1 1 0-16,-1-2 0 0,0 1 0 0,1-2 0 15,1-6 0-15,-1 2 0 0,3 1 0 0,-1 0 0 16,1 1 0-16,-3 2 0 0,1-4 0 0,1 2 0 16,1 0 0-16,-1 0 0 0,1 2 0 0,-3-2 0 0,1 5 0 15,0-5 0-15,-1 2 0 0,1-1 0 16,1 1 0-16,1 2 0 0,-1-4 0 0,1 1 0 0,-1 1 0 16,0 1 0-16,1-1 0 0,-3 3 0 0,-1 0 0 15,0 2 0-15,0 0 0 0,-1-3 0 0,1-1 0 16,0 0 0-16,0 1 0 0,-1 1 0 0,-1-2 0 15,0 1 0-15,0 1 0 0,0 0 0 0,0 0 0 0,-1 2 0 16,1-2 0-16,-2 6 0 0,2-1 0 0,0 0 0 16,0 1 0-16,0-3 0 0,0 3 0 0,-2-4-1 0,0 3 1 15,2 0 0-15,-1-3 0 0,1 3-2 0,0 1 2 16,0 1 0-16,0 0 0 0,0 0-1 0,-2 0 1 16,0 7 0-16,0-9 0 0,0 9-1 0,0-12 1 15,0 12 0-15,0-7 0 0,0 7 0 0,0-6 0 16,0 6 0-16,0-7 0 0,0 7 0 0,0-6 0 0,0 6 0 15,0-7 0-15,0 7 0 0,0-6 0 0,0 6 0 16,0-2 0-16,0 2 0 0,0-5 0 0,0 5 0 16,0-4 0-16,0 4 0 0,0-3 0 0,0 3 0 15,0-4 0-15,0 4 0 0,0-3 0 0,0 3 0 16,0 0 0-16,0 0-1 0,0 0 1 0,0 0 0 16,-6 0 0-16,6 0 0 0,-9 2 0 0,1 3 0 0,1-2 0 15,-2-1 0-15,-1 1 0 0,3 1 0 0,-1-4 0 16,1 2 0-16,1-1 0 0,6-1 0 15,-9 4 0-15,9-4 0 0,-7 1 0 0,7-1 0 0,-8 0 0 16,8 0 0-16,-7 0 0 0,7 0 0 16,-6-1 0-16,6 1-1 0,-4-5 1 0,2-9 0 0,2-4 0 15,4 1-1-15,4-2 1 0,1-2 0 0,2 1 0 16,2 1-1-16,0-1 1 0,-3 7 0 0,-1-1 0 0,0 2 0 16,0 0 0-16,-9 12 0 0,8-6 0 0,-8 6 0 15,7-8 0-15,-7 8 0 0,8-7 0 0,-8 7 0 16,7-4 0-16,-7 4 0 0,4-1 0 0,-4 1 0 15,4-4 0-15,-4 4 0 0,3 0 0 0,-3 0 0 16,4 4 0-16,-4-4 0 0,6 8 0 0,-4-3 0 16,-2 4 0-16,-4 10 0 0,-2-5 0 0,-1 0 0 0,-2 0 0 15,3-7 0-15,0-2 0 0,6-5 0 16,-11 12 0-16,11-12 0 0,-11 5 0 0,11-5 0 0,-11 7 0 16,11-7 0-16,-8 3 0 0,8-3 0 0,-7 6 0 15,7-6 0-15,-4 0 0 0,4 0 0 0,-4 0 0 16,4 0 0-16,-3-4 0 0,3 4 0 0,0-3 0 0,0 3 0 15,2-9 0-15,-2 9 0 0,3-9 0 0,-3 9 0 16,4-8 0-16,-4 8 0 0,4-7 0 0,-4 7 0 16,4-4 0-16,-4 4 0 0,5-1 0 0,-5 1 0 15,8 0 0-15,-8 0 0 0,7 0 0 0,-7 0 0 16,6 1 0-16,-6-1 0 0,3 4 0 0,-3-4 0 16,4 7 0-16,-4-7-1 0,2 5 1 0,-2-5 0 15,-2 7 0-15,2-7-2 0,-6 9 2 0,6-9 0 16,-7 5 0-16,7-5-1 0,-7 7 1 0,7-7 0 15,-8 3 0-15,8-3 0 0,-7 5 0 0,7-5 0 16,-4 2 0-16,4-2-1 0,-4 3 1 0,4-3 0 0,-4 0 0 16,4 0 0-16,-3 0 0 0,3 0 0 0,-4 0 0 15,4 0 0-15,-4 0 0 0,4 0 0 0,0 0 0 16,0 0 0-16,0 0 0 0,0 0 0 0,0 0 0 0,0 0 0 16,0 0 0-16,0 0 0 0,0 4 0 0,0-4 0 15,0 3 0-15,0-3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09:09:09.88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26773 10126 1093 0,'-2'0'0'0,"2"0"0"0,2-2 0 16,-2 2 0-16,2-5 0 0,-2 5 0 0,-4-2 1 15,4 2 8-15,-3-2 0 0,3 2 0 0,-10 0 1 16,10 0 18-16,-20-2 0 0,20 2 0 0,-24-1 0 16,24 1-5-16,-28-7 1 0,28 7 0 0,-21-9 0 0,21 9-4 15,-13-14 2-15,13 14-2 0,-7-12 1 0,7 12-4 16,-12-12 0-16,12 12 0 0,-5-14 0 0,5 14-2 16,0-14 2-16,0 14 0 0,0-10 0 0,0 10-3 15,5-14 2-15,-5 14-1 0,14-15 0 0,-14 15 8 0,20-20-1 16,-20 20 1-16,28-13-1 0,-28 13 3 15,34-11 0-15,-34 11-1 0,29-8 1 0,-29 8 1 0,17 0 1 16,-17 0-1-16,11 0 0 0,-11 0-3 0,11 3 0 16,-11-3 0-16,8 5 0 0,-8-5-3 0,5 4-1 15,-5-4 0-15,4 3 1 0,-4-3-2 0,4 4 1 16,-4-4-1-16,-2 8 1 0,2-8-4 0,-7 12 0 0,7-12 0 16,-13 11 1-16,13-11-1 0,-21 15 1 0,21-15 0 15,-19 6-1-15,19-6 5 0,-18 1-1 16,18-1 0-16,-13-1 1 0,13 1 2 0,-6-6 1 0,6 6-1 15,-7-8 1-15,7 8-2 0,-6-19 0 0,6 19 1 16,2-25-1-16,-2 25-1 0,7-31 0 0,-7 31 1 16,8-31-1-16,-8 31-3 0,20-19 1 0,-20 19-1 0,21-15 1 15,-21 15-2-15,17-7 0 0,-17 7 0 16,16-4 0-16,-16 4-2 0,27-2-1 0,-27 2 1 0,22 6-1 16,-22-6-2-16,20 7 2 0,-20-7-1 0,19 12 1 15,-19-12-6-15,13 17 2 0,-13-17-1 0,8 17 1 16,-8-17-3-16,1 19 1 0,-1-19-2 0,-5 21 2 15,5-21-2-15,-17 29 1 0,17-29 0 0,-24 30-1 16,24-30-1-16,-30 24 0 0,30-24 1 0,-30 16-1 16,30-16-1-16,-26 5 2 0,26-5-2 0,-24 3 2 0,24-3-2 15,-15 0 1-15,15 0-1 0,-15-3 0 0,15 3 1 16,-13-9-1-16,13 9 0 0,-9-15 1 0,9 15-1 16,-4-21 1-16,4 21-1 0,2-30 1 0,3 10 1 15,3-5-1-15,1 3 1 0,2 3-1 0,6 2 1 0,0-1-1 16,0 3 1-16,-1-3-1 0,3 6 2 0,2 2-1 15,-1 1 1-15,1 1 0 0,1 1-2 0,2 2 1 16,-1 3-1-16,-3 2 2 0,-1 2-3 0,-3 1 2 0,1 2-2 16,-2 2 2-16,-2 2-3 0,-2 3 1 15,-1 0 0-15,-3-2 1 0,-3 3-2 0,-2 0 1 0,-2 5 1 16,-2 2-1-16,-4 1-1 0,-3 0 1 0,-4 1-1 16,-4-3 1-16,-3 2 0 0,-3-2-1 0,-3 0 0 15,0 0 0-15,0-5-1 0,0 2 1 0,0-4-1 16,2-3 1-16,1-3-1 0,1 0 0 0,1-6 0 15,3 0 0-15,3-4-1 0,0-1 1 0,4 0 1 16,0-2-1-16,1 0 0 0,1 2 0 0,0-4 0 0,-1-3 0 16,3-2 0-16,1 0 0 0,4 0 1 0,2-1 0 15,2-6-1-15,2 4 0 0,0-4 0 0,-1 5 1 0,3 8 0 16,1-1 0-16,1 1 0 0,-2 4 0 16,1-3-1-16,4 2 2 0,0 1-2 0,-1 3 1 0,1 1-1 15,0 0 0-15,0 0 0 0,0 0 2 16,1 3-2-16,-1 4 0 0,0 2 0 0,0 1 1 0,0 2-2 15,0-3 1-15,-1 3 1 0,-3 2-1 0,-3 1-1 16,-2-1 1-16,-2 0-1 0,-4-2 1 0,-2 2-1 0,-1-2 0 16,-2 0 0-16,-4 4 1 0,-4 1-1 15,-2 1 0-15,-1-3 0 0,-1-3 1 0,1-1-1 0,1-3 0 16,1-1 0-16,1-2 1 0,2-3-1 0,2-4 0 16,0 1 0-16,0-5 1 0,2 3-1 0,3 0 0 15,8 3 0-15,-11-13 1 0,5 1-1 0,1 0 0 0,1-3 0 16,6-3 2-16,2 1-2 0,1-4 1 0,6-3-1 15,2 2 1-15,4 2-1 0,0-5 1 0,0 2-1 16,-1 2 1-16,3 4-1 0,3 1 1 0,-1 3-1 16,-1 0 1-16,1 5-1 0,-1-1 1 0,1 6-1 15,-2-3 2-15,-1 6-2 0,1 0 1 0,-1 0-1 16,1 2 1-16,0 2-1 0,-1 1 0 0,-1 2 0 16,-2 1 1-16,-4-2-1 0,-5 1 0 0,-6-7 0 15,4 5 1-15,-4-5-1 0,1 10 0 0,-2 7 0 16,-3-1 0-16,-5 1 0 0,-3 1 0 0,-10 6 0 15,0-9 1-15,-4 3-1 0,-2-4 0 0,13-8 0 0,0 3 0 16,2-4 0-16,0 2 0 0,3-5 0 16,1 0 0-16,0-1 0 0,1-1 0 0,1 0 0 15,-2-1 0-15,1-1 0 0,1 0 0 0,-3-6 0 0,3-1 0 16,1-1 0-16,3-3 0 0,1-9 0 0,4-1 0 0,7 1 0 16,0-4 0-16,2 3 0 0,2 3 0 15,4 2 0-15,0-2 0 0,-4 8 0 0,0-2 0 0,2 2 0 16,2 1 0-16,-2 6 0 0,1-4 0 0,1 6 0 0,2 3 0 15,-6 0 0-15,0 0 0 0,0 5 0 0,0 2 0 16,2 0 0-16,-2 3 1 0,0 2-1 16,-2 4 0-16,-2-2 0 0,-1 1 1 0,-3 1-1 0,-1 1 0 0,-4-3 0 15,-2 2 0-15,-1-1 0 0,-5 1 0 0,-11 10 0 16,-1-11 0-16,-4 3 0 0,-2-3 0 0,-2-1 0 16,0-5 0-16,0-1 0 0,-2-1 0 0,10-7 0 15,-1 2 0-15,2-2 0 0,1-2 0 0,7 2 0 16,-1-3 0-16,1-1 0 0,2-1 0 0,0-2 0 15,-3 2 0-15,3-4 0 0,0-1 0 0,-2-5 0 16,1-1 0-16,3-3 0 0,3 0 0 0,2 7 0 16,2 0 0-16,4 0 0 0,0-1 0 0,1 3 0 15,1 1 0-15,-1 1 0 0,3 3 0 0,1-4 0 16,1 2 0-16,1 2 0 0,-2 0 0 0,8 1 0 0,0 2 2 16,1 4-2-16,1 2 0 0,-1 1 0 0,-1 3 1 15,0-1-1-15,0 2 0 0,-4 1 0 0,0 2 0 16,-2 1 0-16,-2 2 0 0,-3-6 0 0,-2 3 0 15,-2 0 0-15,-2-2 0 0,-2 9 0 0,-2 1 0 16,-3-3 0-16,-3 0 0 0,-5 4 0 0,-1-4 0 16,-5 2 0-16,1-5 0 0,3-4 0 0,-2 1 0 0,1-2 0 15,-1-3 0-15,10-2 0 0,-1-4 0 0,1 0 0 16,1 0 0-16,-1 0 0 0,0-4 0 0,0 4 0 16,1-5 0-16,-7-2 0 0,2-1 0 0,4-4 0 15,-1-2 0-15,1-5 0 0,4 1 0 0,3-6 0 16,2 3 0-16,3-3 0 0,5 7 0 0,3-4 0 0,2 2 0 15,0 5 0-15,0 2 0 0,2-2 0 0,0 4 0 16,-8 5 0-16,-1 1 0 0,2 1 0 0,-1-1 0 0,2 3 0 16,1 1 0-16,-1 0 0 0,0 0 0 15,10 8 0-15,-4-1 0 0,0 3 0 0,-2 3 0 16,-6-6 0-16,-1 1 0 0,-1 1 0 0,1-2 0 0,-2 1 0 16,-1 1 0-16,-1 0 0 0,0-1 0 0,0 1 0 15,-2-2 0-15,0 2 0 0,0-1 0 0,-2 1 0 16,0 0 0-16,0-1 0 0,-1 3 0 0,-1-6 0 15,0 2 0-15,0 1 0 0,1-2 0 0,3-6 0 16,-4 10 0-16,4-10 0 0,-4 10 0 0,4-10 0 16,-3 7 0-16,3-7 0 0,-4 4 0 0,4-4 0 0,0 5 0 15,0-5-1-15,-2 2 1 0,2-2 0 0,0 0 0 16,0 0-2-16,0 0 2 0,0 0 0 0,-4-6 0 16,4 6-3-16,0-12 1 0,0-5 0 0</inkml:trace>
  <inkml:trace contextRef="#ctx0" brushRef="#br0" timeOffset="6673.88">26892 9997 1859 0,'0'0'0'15,"0"0"0"-15,0 0 0 0,0 0 28 0,-1 0 0 16,1 0 0-16,-4-1 1 0,4 1 0 0,-4-5 1 0,4 5-1 16,-4-4 0-16,4 4-14 0,-3-3-1 15,3 3 1-15,-4-9-1 0,4 9-13 0,-4-12 2 0,4 12-1 16,-5-16 0-16,5 16-2 0,-8-10 0 0,8 10 0 16,-4-11 0-16,4 11 0 0,-3-8 0 0,3 8 0 15,-4-9 0-15,4 9 0 0,-4-5 0 0,4 5 0 16,-3-7 0-16,3 7 1 0,-4-9 2 0,4 9-2 15,-4-5 1-15,4 5 5 0,-4-5-1 0,4 5 1 16,-3-7 0-16,3 7 6 0,0-3 1 0,0 3-1 16,-2-4 2-16,2 4 3 0,0-3 1 0,0 3-1 15,-4-4 1-15,4 4 0 0,0-7 0 0,0 7 0 0,-2-7 0 16,2 7 0-16,0-6 0 0,0 6 0 0,0-7 1 16,0 7 0-16,0-7 0 0,0 7 0 0,0-12 1 15,0 12-1-15,0-16-1 0,0 16 0 0,0-14 1 16,0 14-3-16,6-19 0 0,-6 19-1 0,4-17 2 15,-4 17-2-15,0-18 0 0,0 18 0 0,0-12 0 16,0 12-1-16,0-15 0 0,0 15-1 0,5-16 2 16,-5 16 0-16,6-19-1 0,-6 19 1 0,3-21 0 0,-3 21-2 15,0-20 1-15,0 20-1 0,0-21 2 0,0 21-4 16,0-16 2-16,0 16-1 0,0-15 1 0,0 15-2 16,0-18 2-16,0 18-1 15,0-12 1-15,0 12-3 0,0-14 1 0,0 14-1 16,0-13 2-16,0 13-3 0,0-14 1 0,0 14 0 15,6-12 1-15,-6 12-2 0,6-18 0 0,-6 18 0 0,1-24 0 16,-1 24-1-16,0-28 1 0,0 28-1 16,6-24 1-16,-6 24-1 0,6-21 1 0,-6 21-1 0,3-19 1 15,-3 19-2-15,8-20 0 0,-8 20 0 0,4-16 1 16,-4 16-3-16,3-12 2 0,-3 12-1 0,4-14 1 16,-4 14-2-16,7-14 0 0,-7 14 1 0,8-21 0 0,-8 21-2 15,7-31 1-15,-7 31 0 0,13-27 0 0,-13 27-1 16,13-26-1-16,-13 26 1 0,10-23-1 0,-10 23 1 15,4-17-1-15,-4 17 1 0,3-21-1 0,-3 21 0 0,4-21-1 16,-4 21 0-16,4-20 2 0,-4 20-2 16,7-18 1-16,-7 18-1 0,4-10 1 0,-4 10-1 15,2-12 0-15,-2 12 0 0,0-12 1 0,0 12-2 16,5-14 0-16,-5 14 0 0,6-17 2 0,-6 17-2 0,7-25 0 16,-7 25 1-16,8-20-1 0,-8 20 0 0,7-16 0 15,-7 16 1-15,8-17-1 0,-8 17-1 0,13-18 1 16,-13 18 0-16,9-15 1 0,-9 15-1 0,8-19 0 0,-8 19 0 15,3-14 1-15,-3 14-2 0,4-14 0 0,-4 14 0 16,7-21 1-16,-7 21-1 0,10-27 0 0,-10 27 1 16,15-21 0-16,-15 21-1 0,15-21 0 0,-15 21 0 15,11-21 0-15,-11 21-1 0,7-17 1 0,-7 17 1 16,8-19-1-16,-8 19-1 0,7-21 1 0,-7 21 0 16,13-21 0-16,-13 21-1 0,11-17 1 0,-11 17 0 0,13-22 0 15,-13 22-1-15,21-32 2 0,-21 32-2 0,19-27 1 16,-19 27-1-16,16-26 1 0,-16 26 0 0,13-24 0 15,-13 24-1-15,11-13 1 0,-11 13 0 0,8-12 0 16,-8 12-1-16,7-20 2 0,-7 20-1 0,10-21 0 16,-10 21 0-16,15-21 0 0,-15 21 0 0,11-21 0 0,-11 21-1 15,11-20 1-15,-11 20 1 0,9-20-1 16,-9 20-1-16,8-17 1 0,-8 17-1 0,7-17 1 0,-7 17-1 16,11-19 0-16,-11 19 0 0,8-21 1 0,-8 21-1 15,4-21 0-15,-4 21 0 0,3-17 1 0,-3 17-1 0,4-12 1 16,-4 12-1-16,4-14 1 0,-4 14-1 0,7-14 0 15,-7 14 0-15,8-17 2 0,-8 17-2 0,9-23 0 16,-9 23 0-16,13-22 1 0,-13 22-1 0,7-12 0 16,-7 12 0-16,4-12 0 0,-4 12 0 0,4-9 0 0,-4 9 0 15,4-5 0-15,-4 5 0 0,3-16 0 0,-3 16 0 16,6-21 0 0,-6 21 0-16,7-22 0 0,-7 22 0 0,8-19 0 0,-8 19 0 15,5-14 0-15,-5 14 0 0,8-12 0 0,-8 12 0 0,4-12 0 0,-4 12 0 16,7-12 0-16,-7 12 0 0,4-12 0 0,-4 12 0 15,4-9 0-15,-4 9 0 0,3-12 0 16,-3 12 0-16,4-21 0 0,-4 21 0 0,7-21 0 0,-7 21 0 16,4-17 0-16,-4 17 0 0,4-16 0 15,-4 16 0-15,4-19 0 0,-4 19 0 0,3-17 0 0,-3 17 0 16,4-17 0-16,-4 17 0 0,4-17 0 0,-4 17 0 16,4-21 0-16,-4 21 0 0,3-21 0 0,-3 21 0 15,4-21 0-15,-4 21 0 0,4-15 0 0,-4 15 0 16,3-19 0-16,-3 19 0 0,6-18 0 0,-6 18 0 15,4-17 0-15,-4 17 0 0,3-19 0 0,-3 19 0 16,4-19 0-16,-4 19 0 0,8-19 0 0,-8 19 0 16,5-16 0-16,-5 16 0 0,6-14 0 0,-6 14 0 0,5-15 0 15,-5 15 0-15,8-14 0 0,-8 14 0 0,7-19 0 16,-7 19 0-16,12-21 0 0,-12 21 0 0,11-17 0 16,-11 17 0-16,9-17 0 0,-9 17 0 0,11-16 0 15,-11 16 0-15,11-14 0 0,-11 14 0 0,10-14 0 16,-10 14 0-16,9-13 0 0,-9 13 0 0,13-20 0 0,-13 20 0 15,15-20 0-15,-15 20 0 0,15-21 0 0,-15 21 0 16,18-21 0-16,-18 21 0 0,14-17 0 16,-14 17 0-16,11-16 0 0,-11 16 0 0,9-12 0 15,-9 12 0-15,9-14 0 0,-9 14 0 0,12-17 0 0,-12 17 0 16,7-12 0-16,-7 12 0 0,11-19 0 0,-11 19 0 0,11-17 0 16,-11 17 0-16,12-18 1 0,-12 18-1 15,11-19 0-15,-11 19 0 0,11-17 0 0,-11 17 0 16,11-17 0-16,-11 17 0 0,11-18 0 0,-11 18 0 0,11-15 0 15,-11 15 0-15,8-12 1 0,-8 12-1 0,7-16 0 0,-7 16 0 16,8-14 1-16,-8 14-1 0,11-12 0 0,-11 12 0 16,11-15 1-16,-11 15-1 0,11-14 0 0,-11 14 0 15,11-12 0-15,-11 12 0 0,12-13 0 0,-12 13 0 16,11-12 0-16,-11 12 0 0,7-8 0 0,-7 8 0 16,8-9 0-16,-8 9 0 0,9-7 0 0,-9 7 0 15,11-5 1-15,-11 5-1 0,11-9 0 0,-11 9 0 16,15-7 0-16,-15 7 0 0,15-5 0 0,-15 5 0 15,17-8 0-15,-17 8 0 0,19-7 0 0,-19 7 0 16,18-7 0-16,-18 7 0 0,19-7 0 0,0 3 0 16,-3-3 0-16,1 2 0 0,0 2 0 0,-8 3 0 0,2-4 0 15,1 3 0-15,-1-3 0 0,5 1 0 0,-1-1 0 16,0 2 0-16,0-1 0 0,-7-1 0 0,-1 3 0 0,1-1 0 16,-1 0 0-16,0 2 0 0,1 0 0 0,-1 0 0 0,1 0 0 0,-8 0 0 15,11 0 0-15,-11 0-1 0,11 0 1 0,-3 0 0 16,-1 0 0-16,1 2-1 0,-1 0 1 0,0-1 0 15,-1 3 0-15,1-4-1 0,-1 3 1 0,2-1-1 16,-1 2 1-16,0-1-1 0,1 1 1 0,1 1-1 16,1-2 1-16,-1 2-2 0,0 2 2 0,0-5 0 15,-1 1 0-15,-1 3-1 0,1-3 1 0,5 6 0 16,0 1 0 0,0-1-1-16,0-1 1 0,-13-8 0 0,11 9 0 0,-11-9 0 0,11 12 0 15,-11-12 0-15,12 9 0 0,-12-9 0 16,9 12 0-16,0-3 0 0,0 1 0 0,3 0 0 0,-1 1 0 15,0-1 0-15,0 1 0 16,0-1 0-16,1 0 0 0,-5-1 0 0,0-4 0 0,1 2 0 0,-1 2 0 16,1-4 0-16,-1 2 0 0,1 2 0 0,-3-4 0 15,7 10 0-15,-1-1 0 0,0 0 0 0,0 0 0 0,-5-7 0 16,-1 0 0-16,1 3 0 0,-1-1 0 0,5 3 0 0,-3 2 0 0,2-2 0 0,-1 0 0 31,-2-5 0-31,-1 1 0 0,1 1 0 0,-1-4 0 16,5 11 0-16,-3-4 0 0,1 2 0 0,-3 0 0 15,1 0 0-15,-1-2 0 0,3 0 0 0,-1 0 0 16,1 0 0-16,-1 0 0 0,-1 2 0 0,-1-2 0 0,-1-3 0 16,0-1 0-16,-1 1 0 0,1 1 0 0,0 3 0 15,0 0 0-15,-1 3 0 0,1-4 0 0,2 0 0 16,-1 2 0-16,3 2 0 0,-1-3 0 0,-3-4 0 16,0 1 0-16,-1-1 0 0,1 0 0 0,2 3 0 15,-1 2 1-15,1 0-1 0,-2-1 0 0,-1 0 0 16,1-1 1-16,2 1-1 0,-3 3 0 0,3-4 0 15,0 2 2-15,-1 0-2 0,1 0 1 0,-4-7 0 16,1 1 0-16,-1 3-1 0,0-1 1 0,4 7 0 16,-1-1 0-16,1-2 0 0,-1-2 0 0,-3-5 1 0,2 1-1 15,0 1 0-15,-1 0 0 0,1-1 0 0,0 1 0 16,0 0-1-16,-3 1 1 0,5 4 0 0,0 2 1 0,-1-3-2 16,1 1 1-16,-2-5 0 0,-1 0 0 0,1-1-1 15,0-1 1-15,1 7 0 0,1 2 0 0,-2-4-1 16,-1 1 1-16,-1-4-1 0,0 0 2 0,0 1-2 15,0-1 1-15,2 5 0 0,-1 1 0 0,1 1 0 0,0-4 0 16,-1 2 0-16,1 1 2 0,0-3-2 16,0 2 0-16,-1 2 0 0,1-4 0 0,0 2 0 15,0 1 1-15,-1-2 0 0,3 0 0 0,-1 1-1 16,3 0 0-16,-4-7 0 0,-1 2 1 0,1-1-1 0,0 1 1 16,3 8-1-16,1-1 1 0,-1-1-2 0,1-1 1 15,-1 2 0-15,-1-6 0 0,-1 4-1 0,1 0 1 16,-2-5 1-16,-1-1-1 0,3 1-1 0,-2 1 0 15,5 6 0-15,0 1 1 0,-1 0-1 0,-1-1 0 0,1 1 0 0,-1-3 0 0,1 2 0 0,-1-1 0 16,-1-3 0-16,-1 1 0 0,3-1 0 0,-1 0 0 16,-3-4 0-16,0 1 1 0,1 0-1 0,-1-1 1 15,3 8-1-15,-1-6 1 0,-1 2 0 0,1 1 0 16,0-1 1-16,-1 0-1 0,3 0-1 0,-1 2 1 0,-3-4 0 16,0-1 0-16,-1-2-1 0,1 1 1 0,2 6-1 15,-1 2 1-15,1-4-1 0,-1 0 0 0,-1-3 0 16,0-1 1-16,0 4-1 0,-1-3 0 0,3 7 0 15,-1 1 0-15,1-3 0 0,-2 0 0 0,0-1 0 16,-1 1 0-16,3-2 0 0,-1 2 0 0,-1-5 0 16,0 0 0-16,-2 1 0 0,0 0 0 0,3 8 0 15,-1-3 0-15,0 1 0 0,-1 1 0 0,-1-8 0 16,0-1 0-16,2-1 0 0,0 2 0 0,1 5 0 16,-1 1 0-16,1-2 0 0,-1 0 0 0,-2-6 0 15,0 2 0-15,2-4 0 0,-1 2 0 0,3 7 0 16,0 0 0-16,-3 0 0 0,1-2 0 0,2 0 0 0,-1 0 0 15,3 2 0-15,-1 1 0 0,1-1 0 0,-1 2 0 16,0-1 0-16,1 3 0 0,-3-11 0 0,1 1 0 16,-2 1 0-16,0 0 0 0,3 6 0 0,0-1 0 15,-1 2 0-15,0-4 0 0,1 5 0 0,1-3 0 0,-1 1 0 16,0 3 0-16,1-4 0 0,-3-1 2 16,1-1-2-16,0 2 0 0,-1 0 0 0,-1 0 1 0,0 2-1 15,-1-3 1-15,3 5-1 0,0-3 1 0,-1 3-1 16,1 1 1-16,1-4 0 0,-1 3 0 0,1-1 0 0,-1 0 1 15,-1-1-1-15,1-1 0 0,0 1-1 16,-3-1 1-16,1 4 0 0,0-5 0 0,0 5-1 0,1-3 1 16,1 1 0-16,-3 1 1 0,3-1-2 0,0 2 1 15,-3-5-1-15,1 1 1 0,0 1-1 0,0-1 0 16,1 3 0-16,-1-1 1 0,1 0-1 0,1 1 0 0,-2 1 0 16,-1 0 1-16,1-2-1 0,-2 4 0 15,2-4 0-15,0 2 1 16,-1 0-1-16,1 0 0 0,0-5 0 0,-1 2 0 0,1-1 0 15,-2 3 0-15,2-5 0 0,-2 3 0 0,1 0 0 16,1 1 0-16,0 0 0 0,0-1 0 0,-1-1 0 16,1 1 0-16,0-2 0 0,-1 1 0 0,3 3 0 0,0-5 0 15,-1 3 0-15,1 0 0 0,-1-1 0 16,1 1 0-16,0 3 0 0,-1-4 0 0,1 3 0 0,-3-1 0 0,1-1 0 16,0-1 0-16,0 2 0 0,-2-4 0 0,-1 2 0 15,1-1 0-15,0 2 0 0,0-3 0 16,2 5 0-16,1 1 1 0,1-2-1 0,1 2 0 15,1-2 0-15,-1 1 1 0,-1-3-1 0,-1 1 0 16,1-1 0-16,1 1 1 0,1 0-1 0,-1-3 0 0,1 3 0 16,-1 1 2-16,1 2-2 0,1-3 0 0,-2 1 0 15,1-1 1-15,-1 1-1 0,1 0 1 0,1 2-1 16,-1 0 1-16,-1 2-1 0,1 0 0 0,-1 0 0 16,0 0 1-16,1-2-1 0,-1 0 0 0,1 1 0 15,-1 1 1-15,-1 0-1 0,-2 0 0 0,1-1 0 0,3 1 1 16,1 0-1-16,0 0 0 0,-1-4 0 0,1 0 1 15,0 2-1-15,1-3 0 0,-1 3 0 0,0 0 0 16,-1 2 0-16,-1-4 0 0,1 0 0 0,-1 2 2 16,-1-5-2-16,-1 2 0 0,3-1 0 0,-1 3 1 15,2-1-1-15,1 0 0 0,-1-3 0 0,-1 0 1 16,-1-2-1-16,0 0 1 0,3 2 0 0,-3 0 0 0,3 0-1 0,-3 0 1 16,2-1 0-16,1 1 1 0,-1 0-1 15,0 0 0-15,1 3 0 0,1-3 0 0,0 2 0 16,0-1 0-16,0 3 0 0,-1-5 1 0,-1 5-1 15,0-3 0-15,2 3 0 0,1-3 0 0,-1 4-1 0,0-3 1 16,-2 1 0-16,1-3 0 0,-1 5-1 0,0-3 2 16,-1 1-2-16,-1-3 1 0,1 1-1 0,-1-1 1 15,1 0-1-15,-1-2 1 0,0 0-1 0,-1 2 1 16,1-2-1-16,1 0 1 0,-1 2-1 0,1 2 1 16,-3-4-1-16,1-2 1 0,0 4-1 0,-1 0 1 15,3 1-1-15,-1-2 2 0,1 0-2 0,-3 3 1 0,4 0-1 16,1 1 1-16,-1 0-1 0,0 1 1 0,-5-12-1 15,0 3 1-15,1 0-1 0,-1-2 1 0,4 7-1 16,-1-2 1-16,1 0-1 0,-1-2 0 0,0 4 0 16,1 0 1-16,-1 0-1 0,1-1 0 0,-1 0 0 15,1-1 2-15,-1 0-2 0,-1 0 0 0,-3-5 0 16,1 0 0-16,0 0 0 0,0 1 0 0,5 6 0 16,-2 0 1-16,1 0-1 0,-1 0 0 0,1 0 0 15,-1-1 0-15,3 1 0 0,-1 0 0 0,-4-7 0 0,1 0 0 16,0 2 0-16,-3-2 0 0,1 1 0 0,0-1 0 15,1-2 0-15,-1 2 0 0,7 11 0 16,-1-1 0-16,1 0 0 0,0 0 0 0,-4-4 0 0,1-1 0 16,-1 0 0-16,1 0 0 0,-8-12 0 0,7 10 0 15,-7-10 0-15,8 11 0 0,-8-11 0 0,7 10 0 16,-7-10 0-16,8 10 0 0,-5-3 0 0,1 2 0 0,0-4 0 16,-1 2 1-16,-3-7-1 0,8 11 1 15,-8-11-1-15,7 10 1 0,-7-10 0 0,10 10 0 0,-10-10-1 16,11 11 1-16,-11-11-1 0,7 7 2 0,-7-7-2 15,8 7 1-15,-8-7-1 0,7 6 1 0,-7-6-1 0,8 6 0 16,-8-6 0-16,7 3 1 0,-7-3-1 0,8 4 0 16,-8-4 0-16,11 3 1 0,-11-3-1 0,11 2 0 15,-4-2 0-15,1 0 1 0,-1 0-1 16,1 0 0-16,-8 0 0 0,11 0 1 0,-11 0-1 16,9-4 0-16,-1 3 0 0,-3 1 1 0,3-4-1 0,-3 2 0 15,-5 2 0-15,12-3 2 0,-12 3-2 0,11-4 0 0,-11 4 0 16,11-6 1-16,-11 6-1 0,11-7 0 0,-11 7 0 15,11-7 0-15,-11 7 0 0,11-7 0 0,-3 3 0 16,-3 1 1-16,3-1-1 0,-1 1 1 0,1-1-1 16,-1 1 1-16,1 0-1 0,-1 1 1 0,-7 2-1 15,11-9 1-15,-11 9-1 0,12-7 1 0,-12 7 1 16,11-5-1-16,-11 5 0 0,11-9 0 0,-11 9 0 16,11-8 0-16,-11 8 0 0,11-11 0 0,-11 11 0 15,11-10 1-15,-11 10-1 0,12-10 0 0,-12 10 0 16,9-11 0-16,-9 11 0 0,7-10 0 0,-1 5 0 0,0-4 1 15,-1 2-1-15,1 0 0 0,-1 0 0 0,1 0 0 16,0 0 0-16,-1 0 0 0,1 1 0 0,-1-1 1 0,1 0-1 16,-1 0 0-16,1 0 0 0,0 0 0 0,-1 0 0 15,1 0 0-15,3-3 0 0,0-2 1 0,1-1-1 16,-1-2 0-16,-5 10 0 0,1-4 0 0,1 0-1 16,0 1 1-16,-1 1-1 0,1 0 1 0,-1 0-1 0,-1 0 1 15,0 0-1-15,0 2 2 0,1-4-2 16,-1 1 0-16,3-6 0 0,1 3 1 0,-1-1-1 15,1-2 0-15,-8 14 0 0,7-12 1 0,-3 5-1 0,0 0 0 16,-1 1 0-16,1-1 1 0,2 0-1 0,-1 0 1 16,1 0-1-16,-2 0 1 0,-1 0-1 0,1 0 1 15,-4 7-1-15,6-10 1 0,-6 10-1 0,7-11 2 0,-7 11-2 16,7-8 1-16,-7 8-1 0,8-11 0 16,-8 11 0-16,7-8 0 0,-7 8 0 0,8-6 0 15,-8 6 0-15,4-8 0 0,-4 8 0 0,3-4 0 0,-3 4 0 16,4-3 0-16,-4 3 0 0,4-4 0 0,-4 4 0 15,0 0 0-15,0 0 0 0,0 0 0 0,0 0 0 16,0 0 0-16,0 0 0 0,0 0 0 16,0 0 0-16,0 2 0 0,0-2 0 0,0 5 0 0,0-5 0 15,0 12 0-15,0-6-1 0,-2 1 1 0,-2 8-2 0,0 1 2 16,-1-1-1-16,-1 1 1 0,1-1-1 16,-1 3 1-16,-1-4-1 0,-1 1 1 0,1 1 0 0,-1-2 0 15,-1 1 0-15,-2-3 0 0,-2 4 0 0,0-1 0 16,-2 3 0-16,0-1 0 0,-2 0 0 0,0 1 0 15,1-1 0-15,-1-3 0 0,0 3 0 0,0-5 0 16,2 2 0-16,-1 0 0 0,-1 0 0 0,0 0 0 16,-2-2 0-16,-1 0 0 0,-1 3 0 0,1-4 0 15,1 1 0-15,-1 0 0 0,1-2 0 0,1 1 0 0,-1-1 0 16,0 1 0-16,1-1 0 0,-1-3 0 0,0 0 0 16,1 0 0-16,3-2 0 0,-2 0 0 0,2-1 0 15,0-1 0-15,6 0 0 0,0-3 0 0,-1 0 0 16,1 0 0-16,-8 0 0 0,2 0 0 0,0 0 0 0,2-3 0 15,4 1 0-15,0 1 0 0,-1-1 0 0,1 0 0 16,-11-1 0-16,-1-3 0 0,2 1 0 0,1 0 0 16,9 2 0-16,-1-1 0 0,1-1 0 0,0 0 0 0,-8-6 0 15,2 1 1-15,0 0-1 0,2-1 0 16,2 1 0-16,0 1 1 0,1-3-1 0,1 3 0 16,-2-4 0-16,0-1 1 0,-1 0-1 0,1 2 2 0,2 0-1 15,0 3 0-15,-1-3-1 0,1 1 1 0,0 1 0 16,-1-4 0-16,1 4-1 0,0-2 1 0,-1-6 0 15,-1 1 0-15,-2 2 1 0,0-4-1 0,0-1 0 16,-2 1 0-16,0 2-1 0,0-4 1 0,2 1-1 16,0 1 1-16,0 0-1 0,0-1 1 0,0 1 0 15,0 0 1-15,2 0-2 0,0 2 1 0,0 0 0 0,-1-1 0 0,1 1-1 16,0 0 1-16,0 0 0 0,0-1 0 0,-1 1-1 16,1 0 1-16,0-2 1 0,0 0-1 0,0 0 0 15,0-1 0-15,-1 1 0 0,1 0 0 0,0 0-1 16,-2 2 1-16,0-4 0 0,0 1 1 0,2-3-2 15,0 1 1-15,-1-4-1 0,-1 1 1 0,0 1-1 16,0 3 1-16,2 1-1 0,0-5 1 0,2 5-1 16,1-5 0-16,1 8 0 0,-1-4 1 0,3-1-1 15,-3 1 0-15,1 0 0 0,-1 1 1 0,1 0-1 0,-1 1 1 16,-1-1-1-16,0-1 2 0,1 0-2 0,1 0 1 16,-1 2-1-16,1 0 1 0,-1 0-1 0,1 2 1 15,1 1-1-15,3 1 1 0,-1-1-1 0,0 1 1 16,1 3-1-16,-1-4 1 0,0 2-1 0,-2 2 1 0,5 2-1 15,-3 1 1-15,0 0-1 0,0 1 2 0,1 1-1 16,-1 0 0-16,0 0 0 0,2 0 0 0,2 7 0 16,-3-10 1-16,3 10 0 0,-4-11 0 0,4 11-1 15,-4-7 1-15,4 7-1 0,-4-7 0 0,4 7 1 16,0-7-1-16,0 7 0 0,0-1 0 0,0 1 0 16,0-5 1-16,0 5-1 0,0-4 1 0,0 4-1 15,0 0 0-15,0 0 0 0,0 0 0 0,0 0 0 16,6 9 0-16,0-1 0 0,-1-1 1 0,8 19-1 15,-3-5 0-15,-1 0-1 0,-2 0 1 0,1 3 0 0,-1-3 0 16,1 3-1-16,-3 0 0 0,3 2 0 0,-1-5 0 16,3 3 0-16,1-3 0 0,0 1 0 0,0 1 0 15,0-1 0-15,0 1 0 0,1-1 0 0,-3 1 0 16,0-1 0-16,-1 2 0 0,3-1 0 0,0 1 0 0,0-1 0 16,2 3 0-16,0-2 0 0,-1 2 0 0,-1 1 0 15,-2 3 0-15,2-8 0 0,0 3 0 0,1-1 0 16,-1 0 0-16,0 0 0 0,0-3 0 0,0 0 0 0,0 1 0 15,-1 1 0-15,1-2 0 0,2-1 0 16,0-2 0-16,0 1 0 0,0 0 0 0,2 0-1 16,0-2 1-16,0 2 0 0,0 0 0 0,0 0-1 15,-2 0 1-15,-2-1 0 0,0-3 0 0,0 2-1 16,0 1 1-16,1-3 0 0,-1 3 0 0,0-5-1 0,0 3 1 16,0 0-1-16,0-1 1 0,3 1-2 0,-3-2 2 31,0-1 0-31,0 3 0 0,-2-4-1 0,3 2 1 0,-1-4 0 15,0 1 0-15,0-1-1 0,0 1 1 0,0-1-1 0,1-1 1 16,-1-1-1-16,0 1 1 0,2-2-1 0,0 1 1 16,0 1-1-16,0 0 1 0,0-1-1 0,0-1 1 15,0 2-2-15,0-4 1 0,-5-1 0 0,1-1 1 16,0 2-1-16,1-1 0 0,5 3 0 0,0-2 1 16,-1 0-1-16,0 0 0 0,-7-3-1 0,0 0 2 0,1-1-1 15,-1 1 0-15,10 2 0 0,-2-3 0 0,0 1 0 16,0 0 0-16,-6-2 0 0,0 0 1 0,1-2-2 15,-1 0 2-15,10 1 0 0,-3-6 0 0,-1 1 0 16,0 1 0-16,2-2 0 0,-2 0 0 0,0 1 0 0,0-3 0 16,0-1 0-16,0 1 0 0,-1-3 0 0,1 3 0 15,-7 0 0-15,-1 3 0 0,1 0 0 0,-1-1 0 16,16-10 0-16,-3 2 0 0,2 1 0 0,1-2 0 16,-8 6 0-16,0-1 2 0,-2 3-2 0,-2-1 1 15,0 0-1-15,0 1 1 0,2-1-1 0,0 2 0 16,-2-3 0-16,1 1 1 0,-1 0-1 0,0 1 0 0,2-3 0 15,0 1 0-15,0-2 0 0,0 0 0 0,0 0 0 16,0 0 0-16,0-2 0 0,-2 0 0 0,1 2 0 16,-3 0 0-16,0 1 0 0,1-1 0 0,-1 0 0 15,0 0 0-15,1 2 0 0,-1-3 0 0,-2 0 0 16,3-1 0-16,1 0 0 0,0 0 0 0,0-2 0 16,-2 1 0-16,1-2 0 0,-1-1 0 0,2 1 0 15,0 0 0-15,1-1 0 0,-1 1 0 0,-2 2 0 16,0-3 0-16,1 6 0 0,-1-7 0 0,2 2 0 15,0-1 1-15,1-1-1 0,-1 0 0 0,-2 4 0 0,-1-6 1 16,-3 2-1-16,1-2 0 0,-1 0 0 0,1 1 1 16,1-1-1-16,1 0 1 0,-1 4-1 0,1-4 2 15,-1 4-2-15,1-2 0 0,-1 1 0 0,1-2 1 16,-1 1-1-16,0 0 0 0,1 3 0 0,-1-3 1 0,1 2-1 16,-3-1 0-16,1 1 0 0,0 1 1 0,-1-3-1 15,1 0 0-15,-1-1 0 0,1-3 1 0,0 2-1 16,-1-1 0-16,1 1 0 0,-1 0 0 0,3 1 0 0,-1-1 0 15,1 2 0-15,-3-2 0 0,1-3 0 16,-2 1 0-16,-1 3 0 0,3-3 0 0,-1 2 0 16,1 0 0-16,2 4 0 0,-3-4 0 0,1-1 0 15,-1 1 0-15,3-1 0 0,-1 1 0 0,3 0 0 0,-1-3 0 16,0 3 0-16,-1 0 0 0,1 1 0 0,-2-1 0 16,1 0 0-16,-1 0 0 0,-1 1 0 0,-1-3 0 15,3 1 0-15,-1-1 0 0,1 1 0 0,-1 1 0 16,1-3 0-16,-1 1 0 0,1 1 0 0,-1-1 0 15,1 1 0-15,-1-1 1 0,0 1-1 0,1-1 0 0,-1 2 0 16,1 1 0-16,-1-1 0 0,1 0 0 0,-1 0 0 16,1 0 0-16,-1 1 0 0,-1-1 0 0,-1 0 0 15,1 2 0-15,-1-2 0 0,1 1 0 0,0-1 0 16,-3 2 0-16,1 5 0 0,0-5 0 0,0 5 0 16,-1-3 0-16,1 1 0 0,0 1 0 0,-2 6 0 0,-1 0 0 15,1 1 0-15,0-1 0 0,0 0 0 16,0 1 0-16,0 1 0 0,0-2 0 0,-1-1 0 0,1 1 0 15,0 0 0-15,0 1 0 0,0 1 0 16,0 0 0-16,0 0 0 0,-2 0 0 0,0 7 0 0,0-10 0 16,0 10 0-16,2-11 0 0,-2 11 0 0,0-8 0 0,0 8 0 15,0-6 0-15,0 6 0 0,0-6 0 0,0 6 0 0,0-2 0 16,0 2 0-16,0-4 0 0,0 4 0 16,0-5 0-16,0 5 0 0,0-3 0 0,0 3 0 15,0 0 0-15,0 0 0 0,0 0 0 0,0 0 0 16,0 0 0-16,0 0 0 0,0 0 0 0,0 0 0 15,0 0 0-15,0 0 0 0,0 0 0 0,0 0 0 0,0 0 0 16,0 0 0-16,0 0 0 0,0 0 0 0,0 0 0 16,0 0 0-16,0 0 0 0,0 0 0 0,0 0 0 15,0 0 0-15,0 0 0 0,0 0 0 0,0 3 0 16,0-3 0-16,-6 9 0 0,6-9 0 0,-9 10 0 16,-4 4 0-16,1 0 0 0,1 1 0 0,-2-2 0 0,2-1 0 15,-2 0 0-15,0-2 0 0,-2 1 0 0,0-1 0 16,0 0 0-16,2 1 0 0,-2-1 0 15,2-1 0-15,0-1 0 0,0 1 0 16,0 3 0-16,13-12 0 0,-11 7 0 0,11-7 0 0,-11 7 0 0,11-7 0 0,-8 5 0 16,8-5 0-16,-7 5 0 0,7-5 0 15,-4 2 0-15,4-2 0 0,-4 4 0 0,4-4 0 0,-3 3 0 16,3-3 0-16,-4 2 0 0,4-2 0 0,0 0 0 0,0 0 0 16,0 0 0-16,0 0 0 0,-2-2 0 0,2 2 0 0,0-9 0 15,2-10 0-15,0 0 0 0,3 0 0 0,3 0 0 0,1 0 0 16,2 0 0-16,2 2 0 0,2-4 0 0,0 4 0 15,2 1 0-15,0-3 0 0,-1 2 0 0,-3 3 0 16,1 2 0-16,-1 0-1 0,-2 0 1 0,-11 12 0 16,13-12 0-16,-6 6-1 0,1 3 1 0,-8 3-1 15,11-12 1-15,-11 12-1 0,11-7 1 0,-11 7 0 16,8-7 0-16,-8 7-1 0,7-3 1 0,-7 3 0 16,7-4 0-16,-7 4-2 0,8 0 2 0,-8 0 0 15,11 0 0-15,-3 4-1 0,-1-4 1 0,0 5 0 16,1 0 0-16,-1 2-1 0,1 0 1 0,5 10-1 15,-4-3 1-15,0 5-1 0,-1-5 1 0,-1 5-1 16,-1 2 1-16,0-4-1 0,-1 2 1 0,-1-2-1 0,0 1 1 16,-3-1-2-16,1 2 2 0,0-10-1 0,-2-3 1 15,0 3-1-15,0 0 1 0,2-1 0 0,0 1 0 0,0 0-1 16,0-1 1-16,-1-1 0 0,1 0 0 16,2 0-1-16,0 0 1 0,0 0 0 0,-3 0 0 15,-1-7-1-15,4 10 1 0,-4-10 0 0,4 11 0 0,-4-11 0 16,4 10 0-16,-4-10 0 0,7 4 0 0,-7-4 0 15,7 6 0-15,-7-6 0 0,6 7 0 0,-6-7 0 16,4 7 0-16,-4-7 0 0,4 7 0 0,-4-7 0 0,3 7 0 16,-3-7 0-16,4 4 0 0,-4-4 0 15,4 3 0-15,-4-3 0 0,3 4 0 0,-3-4 0 0,4 5 0 16,-4-5 0-16,8 8 0 0,-8-8 0 0,3 6 0 16,-3-6 0-16,4 6 0 0,-4-6-1 0,4 9 1 15,-4-9 0-15,7 9 0 0,-7-9-1 0,8 10 1 16,5 4 0-16,0-2 0 0,5 0-2 0,3 0 2 15,-14-6 0-15</inkml:trace>
  <inkml:trace contextRef="#ctx0" brushRef="#br0" timeOffset="8151.73">26684 9985 1457 0,'2'-8'0'0,"-2"8"0"16,9-14 0-16,-9 14 56 0,7-16 2 0,-7 16-1 15,19-17 0-15,-19 17 17 0,30-28 1 0,-30 28-1 16,32-24 2-16,-32 24-38 0,24-22 0 0,-24 22 0 16,22-13 0-16,-22 13-27 0,22-5 2 0,-22 5-1 15,30 0 0-15,-11 2-5 0,0 3 0 0,-3 6 0 16,-1-3 0-16,-4 4 0 0,-1 2 0 0,-3 2 0 16,-3-1 1-16,0 3-2 0,-2-1 2 0,-4-2-1 15,-4 3 1-15,-3-1-2 0,-4 2 2 0,-4-3 0 16,-2 1 0-16,-5 0 0 0,-2 1 0 0,0-5 0 0,0 0 1 15,0-3-3-15,0-1 2 0,1-2 0 0,5-6 0 16,3-1 8-16,0-1 0 0,2-6 1 16,1 1 0-16,1 0 2 0,1-1 1 0,5-4-1 0,-1-1 2 15,1-2-2-15,1-5 1 0,5 0 0 0,1 0 0 16,1-2-2-16,3-5 0 0,2 2 0 0,3 0 0 0,4 3-2 16,2-3 1-16,2 3-2 0,1 2 2 15,5 4-4-15,-1 1-1 0,0 2 0 0,-1 1 1 16,-1 8-4-16,-1-4 1 0,3 5 0 0,3 6 0 15,1 3-2-15,2 3 0 0,-2 4-1 0,-4 1 2 0,-1 3-2 16,-3 1 0-16,-3 1 0 0,-4 3 0 0,-5 1 0 16,-4 4 1-16,-4-7-1 0,-4 1 1 0,-1 1-4 15,-2-3 1-15,-6 1-1 0,-4 0 2 0,-5 0-2 0,-6-4 2 16,-2 0-1-16,1 2 1 0,1-7-2 0,0 1 2 16,2-3-1-16,4-3 0 0,3-2 1 0,5-3-1 15,-1-2 1-15,0-4 0 0,2-1 0 0,2-2 2 16,2-1 0-16,0-8 0 0,0 0 0 0,-1-3 0 15,9 0 0-15,3-1 0 0,3-5 0 0,3-1 1 16,5 2 0-16,2-5 0 0,4-1-1 0,2-3 1 0,1 2 0 16,-1 5 0-16,-1 0-1 0,3 6 0 0,-1 4 0 15,3 0-1-15,3 8-1 0,0-1 0 0,-2 6-1 16,0 3 2-16,1 3-1 0,-1 2-1 0,-2 4 1 16,-1 1 0-16,-1 2-3 0,-1 6 1 0,-4-4 1 15,-4 1-1-15,-4 1 0 0,-3 1 0 0,-4-1 1 16,-4 4-1-16,-3 3-2 0,-4-2 2 0,-6-1-2 0,-4-1 1 0,-7 2 0 15,-3-3 0-15,-3-1-1 0,-1 2 2 0,-2-7-2 16,-3 0 0-16,5-1 0 0,5-5 1 0,10-2-2 0,1-4 1 16,2-4 0-16,2-1 0 0,2 2 1 0,2-6 0 15,4 2-1-15,1-1 2 0,2-1 0 0,4-3 1 16,0-2-1-16,0-2 1 0,4-4 0 0,2-5 1 0,5 5-1 16,2 1 2-16,4 5-1 0,0-2-1 0,-1 2 1 15,1 2 1-15,0 2-2 0,3 1 1 0,1 4 0 16,-3 1 0-16,1 6-1 0,0 3 0 0,-3-1 1 15,1 3 0-15,0 0-2 0,-2 0 1 0,-2 1-1 16,-4 1 1-16,-3 0-2 0,-2-1 0 0,-4-1 1 16,-2 2 0-16,-2-4-2 0,0-2 1 0,-1 4-1 15,-5 2 0-15,-1 0-1 0,-2-1 2 0,0-2-2 16,2 0 1-16,2 3-1 0,-1-5 0 0,3 1 0 16,1 0 2-16,6-5-2 0,-5 5 0 0,5-5 0 15,-4 5 0-15,4-5 0 0,-4 2 0 0,4-2 0 0,-4 7 2 16,4-7-2-16,0 5 0 0,0-5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8:09.5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8344 6048 225 0,'2'2'0'0,"-2"-2"0"16,3-2 0-16,-3 2 1 0,6-8 0 0,-6 8 0 16,0-6 1-16,0 6 7 0,0-3 0 0,0 3-1 15,0 0 3-15,0 0 26 0,0 0 0 0,0 0 0 16,0 0 0-16,0 0 1 0,0 0 1 0,0 0 0 0,0 3 1 16,0-3-19-16,0 4 0 0,0-4 1 0,0 5-1 15,0-5 0-15,0 4 1 0,0-4-1 0,0 0 1 16,0 0 1-16,0 0-1 0,0 0 1 0,0-4 0 15,0 4 6-15,0-5 2 0,0 5-1 0,0-4 0 0,0 4-2 16,4-3 2-16,-4 3-1 0,11-5 0 0,-11 5 3 16,7-12 1-16,-7 12 0 0,10-12 0 15,-10 12 8-15,9-13 0 0,-9 13 1 0,9-8-1 0,-9 8 2 16,2-9 1-16,-2 9-2 0,7-3 2 0,-7 3 0 16,6-5 1-16,-6 5 0 0,6-9-1 0,-6 9-4 0,3-2 0 15,-3 2 1-15,0-2-1 0,0 2-8 0,0 0 2 16,0 0 0-16,0 0-1 0,0 0-7 0,0 0 1 15,0 0-1-15,0-3 1 16,0 3-7-16,0 0 1 0,0 0 1 0,0 0-1 16,0 0-4-16,0-5 1 0,0 5 0 0,4-4 0 15,-4 4-2-15,6-3-1 0,-6 3 1 0,3-4 0 0,-3 4-2 16,0-5 1-16,0 5-1 0,0-7 1 0,0 7-2 0,6-8 2 16,-6 8-1-16,2-11 0 0,-2 11-2 0,0-3 1 15,0 3-1-15,0-7 2 0,0 7-2 0,5-5 0 0,-5 5 1 16,6-4 0-16,-6 4-2 0,0-5 1 0,0 5-1 15,0-3 1-15,0 3-2 0,0-7 1 0,0 7 0 16,0-2 0-16,0 2-1 0,0-7 0 0,0 7 0 16,6-5 0-16,-6 5-1 15,2-4 1-15,-2 4-1 0,0-5 1 0,0 5-1 16,0-9 1-16,0 9-1 0,0-6 1 0,0 6-3 16,0-6 1-16,0 6-1 0,0-8 1 0,0 8-3 15,5-7 2-15,-5 7-1 0,6 0 0 0,-6 0 0 0,0-5 0 16,0 5-1-16,0-4 1 0,0 4-2 0,0-7 2 15,0 7 0-15,0-5-1 0,0 5-2 0,0-9 2 16,0 9-1-16,0-7 1 0,0 7-2 0,0-5 2 16,0 5-1-16,0-8 1 0,0 8-2 0,0-7 1 15,0 7-1-15,0-6 0 0,0 6-1 0,0-8 2 16,0 8-2-16,0-7 1 0,0 7 0 0,0-9 0 0,0 9 0 16,0-8 1-16,0 8-2 0,0-13 0 0,0 13 1 15,0-8 0-15,0 8-1 0,0-9 0 0,0 9 1 16,0-3-1-16,0 3 0 0,0-9 0 0,0 9 1 15,0-7-1-15,0 7-1 0,0-5 1 0,0 5 0 16,0-9 1-16,0 9-2 0,0-7 1 0,0 7 0 16,0-5 1-16,0 5-2 0,3-8 0 0,-3 8 0 15,4-4 0-15,-4 4-1 0,0-5 1 0,0 5 0 16,0-4 0-16,0 4-1 0,0-3 2 0,0 3-1 0,0-4 0 16,0 4-1-16,-4-1 1 0,4 1-1 15,0-7 1-15,0 7-1 0,-1-4 1 0,1 4-1 0,0-5 1 16,0 5-1-16,0-3 1 0,0 3-1 0,0-2 2 15,0 2-2-15,0-3 1 0,0 3-1 0,0-4 1 16,0 4-1-16,0 0 1 0,0 0-1 0,0-2 1 16,0 2-1-16,0 0 1 0,0 0-1 0,0-1 1 0,0 1-1 15,0 0 1-15,0 0-1 0,0 0 2 0,0 0-2 16,0 0 1-16,0 0-1 0,0 0 1 0,0 0-1 16,0 0 1-16,0 0-1 0,-2-2 1 0,2 2-1 15,0 0 0-15,0 0 0 0,0 0 1 0,0 0-1 16,0 0 0-16,0 0 0 0,0 0 1 0,0 0-1 0,0 0 0 15,0 0 0-15,-6 2 1 0,6-2-1 0,-4 12 0 16,4-12 0-16,-1 12 0 0,1-12 0 0,-6 12 0 16,6-12 0-16,-2 16 0 0,2-16 0 0,-6 17 0 15,6-17 0-15,0 24 0 0,0-24 0 0,0 24 0 16,0-24 0-16,0 23 0 0,0-23 0 0,-5 21 0 16,5-21 0-16,-6 19 1 0,6-19-1 0,-2 17 0 0,2-17 0 15,-5 9 2-15,5-9-2 0,0 10 0 0,0-10 0 16,0 9 0-16,0-9 0 0,0 10 0 0,0-10 0 15,0 10 0-15,0-10 0 0,0 11 0 0,0-11 0 16,0 3 0-16,0-3 0 0,0 4 0 0,0-4 0 16,0 3 0-16,0-3 0 0,0 4 0 0,0-4 0 15,0 0 0-15,0 0 0 0,0 1 0 0,0-1 0 16,0 4 0-16,0-4-2 0,0 3 2 0,0-3 0 16,0 5 0-16,0-5-1 0,0 4 1 0,0-4 0 15,0 2 0-15,0-2-1 0,0 3 1 0,0-3 0 0,0 4 0 16,0-4-1-16,0 3 1 0,0-3-1 0,0 5 1 15,0-5-1-15,0 4 1 0,0-4-1 0</inkml:trace>
  <inkml:trace contextRef="#ctx0" brushRef="#br0" timeOffset="1291.71">8573 5469 841 0,'0'0'0'0,"0"0"0"15,0 0 0-15,0 0 67 0,0-7 1 0,0 7-1 16,4-4 2-16,-4 4 26 0,3-2 0 0,-3 2 1 15,0 0 0-15,0 0-93 0,0 0-1 0,0 0 0 16,0 0 1-16,0 0-4 0,0 0 0 0,0 0 0 0,-5-3 1 16,5 3-9-16,-2-5 1 0,2 5 0 0,-6-4 0 15,6 4-3-15,-5-3 1 0,5 3-1 0,-13 0 1 0,13 0 2 16,-13-2 0-16,13 2 0 0,-17 0 2 0,17 0 3 16,-19 0 1-16,19 0 0 0,-17 0 1 0,17 0 0 15,-13 0 1-15,13 0 0 0,-15 0 0 0,15 0 0 16,-24 5 0-16,24-5 0 0,-26 9 1 0,26-9 3 0,-28 5 2 15,28-5-2-15,-18 4 2 0,18-4 6 0,-10 3 1 16,10-3-1-16,-11 7 0 0,11-7 8 0,-13 9 2 16,13-9-1-16,-13 10 0 0,13-10 7 0,-17 12 2 15,17-12-1-15,-18 11 0 0,18-11 4 0,-13 13-1 16,13-13 1-16,-13 16 0 0,13-16 2 0,-12 17 0 16,12-17 0-16,-13 18-1 0,13-18-2 0,-13 15-1 0,13-15 1 15,-11 12-1-15,11-12-7 0,-6 21-1 0,6-21 1 16,-1 17-1-16,1-17-5 0,-8 19 0 0,8-19 0 15,-5 21 0-15,5-21-4 0,-6 17 0 0,6-17 1 16,-6 21-1-16,6-21-3 0,-7 19 0 0,7-19 0 16,-4 18 0-16,4-18-4 0,-2 17 1 0,2-17 0 15,-5 17-1-15,5-17 0 0,-2 16 1 0,2-16 0 16,-6 21 0-16,6-21-1 0,0 19 0 0,0-19 1 0,0 19 0 0,0-19 0 0,2 20 0 16,-2-20 0-16,8 19 0 0,-8-19-2 0,3 16 2 15,-3-16-1-15,6 17 1 0,-6-17-4 0,7 9 1 16,-7-9-1-16,6 12 2 0,-6-12-3 0,6 12 0 15,-6-12 1-15,7 14 0 0,-7-14 0 0,7 16-1 16,-7-16 0-16,6 12 2 0,-6-12-3 0,8 14 2 16,-8-14-2-16,14 15 1 0,-14-15 1 0,10 12-1 0,-10-12 0 15,11 12 2-15,-11-12-2 0,19 9 0 0,-19-9 1 16,16 12-1-16,-16-12-1 0,13 12 2 0,-13-12-2 16,13 9 1-16,-13-9 0 0,15 7 0 0,-15-7 0 15,23 8 1-15,-23-8-2 0,31 6 0 0,-31-6 1 16,25 5 0-16,-25-5-1 0,26 7 1 0,-26-7 0 15,22 3 0-15,-22-3-1 0,13 2 1 0,-13-2-1 16,9 0 0-16,-9 0-2 0,17-2 1 0,-17 2 0 16,24-3 0-16,-24 3-1 0,21 0 2 0,-21 0-1 15,22-5 0-15,-22 5 0 0,15-4 0 0,-15 4 0 16,11-3 0-16,-11 3 0 0,12-4 1 0,-12 4-1 0,7-2 0 16,-7 2 0-16,6-3 1 0,-6 3-1 0,7-9 2 15,-7 9-2-15,7-10 1 0,-7 10-1 0,13-10 1 16,-13 10-1-16,10-16 2 0,-10 16-2 0,5-14 1 0,-5 14-1 0,2-15 1 15,-2 15 1-15,8-21-1 0,-8 21-1 0,9-17 1 16,-9 17-1-16,4-20 2 0,-4 20-2 0,3-17 1 16,-3 17 0-16,6-19 0 0,-6 19 1 0,2-12-1 15,-2 12 0-15,4-10 0 0,-4 10 1 0,0-16-1 16,0 16 0-16,0-17 2 0,0 17-2 0,0-21 1 0,0 21 0 16,0-21 1-16,0 21-2 0,0-22 1 0,0 22 0 15,7-21 0-15,-7 21-1 0,2-14 2 0,-2 14-2 16,0-15 1-16,0 15 0 0,0-18 0 0,0 18 0 15,0-17 1-15,0 17-1 0,-2-16 0 0,2 16 1 16,-4-12-1-16,4 12 0 0,-3-14 1 0,3 14-1 16,-4-12 2-16,4 12-2 0,-2-12 2 0,2 12-2 15,-6-12 1-15,6 12 0 0,-7-16 0 0,7 16 0 16,-9-13 0-16,9 13-1 0,-6-12 1 0,6 12-1 16,-4-16 1-16,4 16-2 0,0-9 1 0,0 9-1 15,-3-12 2-15,3 12-2 0,-2-8 0 0,2 8 1 16,-6-13-1-16,6 13-1 0,-4-8 1 0,4 8 0 0,0-7 1 15,0 7-2-15,-3-5 1 0,3 5-1 0,-4-4 1 16,4 4 0-16,-2-3-1 0,2 3 0 0</inkml:trace>
  <inkml:trace contextRef="#ctx0" brushRef="#br0" timeOffset="2375.75">8355 5010 1042 0,'0'0'0'0,"0"0"0"16,0-3 0-16,0 3 139 0,0-16 0 0,0 16 0 15,0-16 1-15,0 16-64 0,0-1 0 0,0 1 1 16,0-4 0-16,0 4-67 0,0 0 1 0,0 0-1 15,-4-3 2-15,4 3-12 0,-2 0 0 0,2 0 0 0,-5-2 0 16,5 2-10-16,-6-3-1 0,6 3 1 0,-7-6 0 16,7 6-21-16,-13-3 1 0,13 3-1 0,-15-4 1 15,15 4 10-15,-10-3 1 0,10 3 0 0,-11-2-1 16,11 2 14-16,-13 0-1 0,13 0 0 0,-11 0 2 16,11 0 2-16,-7 0 1 0,7 0 0 0,-12 0 0 0,12 0 1 15,-11 5 1-15,11-5-2 0,-15 7 2 0,15-7 0 16,-13 9 0-16,13-9 0 0,-11 12 2 15,11-12-1-15,-13 9 1 0,13-9-1 0,-13 5 1 0,13-5 2 0,-11 12-1 16,11-12 0-16,-11 9 2 0,11-9 2 0,-10 15-1 16,10-15 1-16,-5 21 1 0,5-21 1 0,-6 21 0 15,6-21 0-15,-4 26 1 0,4-26 1 0,0 27 2 0,0-27-1 16,0 25 0-16,0-25 4 0,6 17 0 0,-6-17-1 16,6 17 2-16,-6-17 0 0,5 16 0 0,-5-16 0 15,6 12 1-15,-6-12-2 0,5 9 2 0,-5-9 0 16,13 5 0-16,-13-5-2 0,15 3 1 0,-15-3-1 15,11 4 0-15,-11-4-2 0,17-5 0 0,-17 5 0 16,8-4 1-16,-8 4-3 0,16-9 0 0,-16 9 1 0,10-3-1 31,-10 3-3-31,11-12 1 0,-11 12 0 16,6-12 0-16,-6 12 1 0,7-16 1 0,-7 16-1 0,11-14 1 16,-11 14-2-16,13-15 2 0,-13 15-1 0,11-18 0 15,-11 18-1-15,2-15 0 0,-2 15 0 0,6-11 1 16,-6 11-2-16,0-10 0 0,0 10 0 0,0-9 0 0,0 9-2 15,0-12 1-15,0 12 0 0,0-8 0 0,0 8-2 16,0-16 1-16,0 16 0 0,0-10 0 0,0 10-1 16,0-4 1-16,0 4 0 0,0-7 1 0,0 7-3 15,0-5 2-15,0 5 0 0,0-3-1 0,0 3 0 16,0-2 1-16,0 2-2 0,0 0 2 0,0 0-1 0,0 0-1 16,0 0 1-16,0 0 0 0,0 0-2 0,5 0 2 15,-5 0-1-15,2 0 1 0,-2 0-3 0,4 2 2 16,-4-2-1-16,6 12 1 0,-6-12-2 0,3 8 1 0,-3-8-1 15,10 16 0-15,-10-16-1 0,7 14 1 0,-7-14-1 16,19 21 0-16,-19-21-1 0,11 22 2 0,-11-22-2 16,13 17 1-16,-13-17-1 0,13 18 1 0,-13-18 1 15,11 15-1-15,-11-15 0 0,9 14 0 0,-9-14 1 16,12 12-1-16,-12-12 0 0,11 11 0 0,-11-11 1 16,5 8 0-16,-5-8-1 0,8 4 0 0,-8-4 1 15,7 5-1-15,-7-5-1 0,10 0 1 0,-10 0 0 16,13 3 1-16,-13-3-1 0,13 0 0 0,-13 0 0 15,9-3 1-15,-9 3-2 0,15-7 1 0,-15 7 0 0,13-9 1 16,-13 9-1-16,9-13 0 0,-9 13 0 0,10-16 1 16,-10 16-1-16,5-21 0 0,-5 21 0 0,8-21 2 15,-8 21-1-15,0-20 0 0,0 20 1 0,0-18 0 16,0 18 0-16,0-20 0 0,0 20-1 0,0-16 2 16,0 16-2-16,0-12 2 0,0 12-1 0,0-12 1 15,0 12-2-15,0-9 2 0,0 9-1 0,5-5 1 0,-5 5-2 16,6-2 0-16,-6 2 1 0</inkml:trace>
  <inkml:trace contextRef="#ctx0" brushRef="#br0" timeOffset="4065.11">9797 5444 590 0,'0'0'0'0,"0"0"0"0,0 0 0 0,0 0 253 16,7-7 1-16,-7 7 0 0,0-1 0 0,0 1-201 0,0 0 0 16,0 0 0-16,0 0 0 0,0 0-42 0,0 0 0 15,0 0 0-15,0 0 0 0,0 0-11 16,0 5 0-16,0-5 0 0,0 7 0 0,0-7-10 0,-1 8 1 16,1-8-1-16,0 13 1 0,0-13-12 0,0 5-1 15,0-5 1-15,0 7 0 0,0-7 1 0,0 8-1 16,0-8 1-16,0 9 1 0,0-9 9 0,0 12 1 15,0-12-1-15,0 12 1 0,0-12 6 0,7 21-1 16,-7-21 1-16,6 22-1 0,-6-22 3 0,0 23 0 16,0-23 0-16,0 17 1 0,0-17 0 0,5 21 0 0,-5-21 0 15,8 17 0-15,-8-17 0 0,2 19 0 0,-2-19 0 16,3 18 1-16,-3-18 0 0,6 15 0 0,-6-15 1 16,2 18 0-16,-2-18 0 0,2 20 1 0,-2-20 0 15,0 18 0-15,0-18 3 0,9 20-1 0,-9-20 1 16,7 19 0-16,-7-19 6 0,6 21 1 0,-6-21 0 15,2 18 0-15,-2-18 10 0,4 19-1 0,-4-19 0 16,0 20 1-16,0-20 0 0,-4 26 1 0,4-26 0 16,-2 25 0-16,2-25-1 0,-6 20-1 0,6-20 1 0,-1 16-1 15,1-16-10-15,-6 17 2 0,6-17-1 0,-4 9 1 16,4-9-6-16,0 8 0 0,0-8-1 0,-2 6 1 16,2-6-6-16,0 7 2 0,0-7-1 0,0 5 1 0,0-5-3 15,0 3 0-15,0-3 0 0,0 4 1 0,0-4-1 16,0 3 2-16,0-3-1 0,0 5 0 0,0-5 1 15,0 0 2-15,0 0-2 0,-3 0 2 0,3 0 1 16,0 0 2-16,0 0 0 0,-2-5 0 0,2 5 4 16,0-3 1-16,0 3-1 0,-2-5 0 0,2 5 2 15,-6-13-1-15,6 13 1 0,-3-19-1 0,3 19 1 0,-2-22 0 16,2 22 0-16,-6-28 0 0,6 28-2 0,-2-24-1 16,2 24 0-16,-3-26 0 0,3 26-1 0,-8-21 0 15,8 21 1-15,-6-24 0 0,6 24-4 0,-1-24 0 16,1 24 1-16,-6-26 0 0,6 26-2 0,-4-21-1 0,4 21 1 15,0-24 0-15,0 24-1 0,0-30 2 0,0 30-1 16,0-24 0-16,0 24 0 0,-2-24-1 0,2 24 1 16,-3-28 0-16,3 28-2 0,-2-31 2 0,2 31-1 15,-2-21 1-15,2 21-3 0,-6-12 2 0,6 12-1 16,0-12 1-16,0 12-2 0,0-12 2 0,0 12-1 16,-3-9 1-16,3 9-2 0,-2-12 0 0,2 12 1 15,-6-3-1-15,6 3 1 0,-2-7-1 0,2 7 0 16,-5-5 2-16,5 5-3 0,0-4 1 0,0 4 1 15,0-2-1-15,0 2-1 0,0-3 2 0,0 3-1 0,0 0 0 16,0 0 0-16,0 0-1 0,0 0 0 0,0 0 2 16,0 0-2-16,0 0 0 0,0 0 0 0,5 0 0 15,-5 0 0-15,8 0 0 0,-8 0 0 0,7 12 0 16,-7-12-1-16,13 12 1 0,-13-12-1 0,11 14 0 16,-11-14-1-16,12 16 1 0,-12-16-1 0,13 15 1 0,-13-15-1 15,11 26 0-15,-11-26 0 0,7 24 1 0,-7-24-1 16,2 25 0-16,-2-25 0 0,10 31 1 0,-10-31-1 15,7 31 0-15,-7-31 0 0,6 33 1 0,-6-33-1 0,5 29 0 16,-5-29 0-16,2 33 0 0,-2-33 0 0,2 30 0 16,-2-30 0-16,-2 27 0 0,2-27 0 0,6 21 0 15,-6-21 0-15,0 17 2 0,0-17-2 0,-6 12 1 16,6-12-1-16,0 16 1 0,0-16-1 0,0 17 1 16,0-17 0-16,0 16 0 0,0-16 0 0,0 9 0 15,0-9 1-15,0 8 0 0,0-8-1 0,0 4 1 0,0-4-1 16,0 5 2-16,0-5-2 0,0 3 1 0,0-3-1 15,0 2 1-15,0-2-1 0,0 3 1 0,0-3-1 16,0 4 0-16,0-4-1 0,0 3 1 0,0-3-1 16,0 0 1-16,0 0-1 0,0 0 0 0,0 0 0 15,0 0 1-15,0 0-1 0,0 0 0 0,0 0 0 16</inkml:trace>
  <inkml:trace contextRef="#ctx0" brushRef="#br0" timeOffset="5676.04">9922 5450 690 0,'0'0'0'16,"0"0"0"-16,0 0 0 0,0 0 98 0,0-2 2 0,0 2-1 15,0-4 1-15,0 4-4 0,0 0 1 0,0 0-1 16,0 0 1-16,0 0-85 0,0 0 1 0,0 0-1 15,-4-3 1-15,4 3-11 0,-4-4-1 0,4 4 0 16,-3-1 0-16,3 1-3 0,-2-4 1 0,2 4-1 16,-6-5 1-16,6 5-5 0,-7-3-1 0,7 3 0 15,-10-9 0-15,10 9-2 0,-1-9 0 0,1 9 0 16,-8-10 2-16,8 10 0 0,-4-9 1 0,4 9 0 16,-1-3 0-16,1 3 5 0,-6-5 0 0,6 5 0 15,0-9-1-15,0 9 2 0,-4-4 0 0,4 4 0 0,-3-5 0 16,3 5 2-16,-4-3-1 0,4 3 0 15,-2-7 0-15,2 7 7 0,-6-2 0 0,6 2-1 16,-7-8 2-16,7 8 5 0,-9-4 1 0,9 4-1 0,-10-3 1 16,10 3 2-16,-15-4-1 0,15 4 1 0,-9-2 1 0,9 2-2 15,0-3 1-15,0 3 0 0,-6 0-1 0,6 0 1 16,-3 0 0-16,3 0 0 0,-4 0 1 0,4 0 0 16,-6 3 1-16,6-3 0 0,-13 6 0 0,13-6-1 15,-16 7 1-15,16-7-1 0,-13 8 1 0,13-8-2 0,-17 5 0 16,17-5 0-16,-10 7-1 0,10-7 5 0,-11 9-1 15,11-9 0-15,-7 5 1 0,7-5 1 0,-6 7-1 16,6-7 0-16,-5 9 1 0,5-9-4 0,-6 8 1 16,6-8-1-16,-7 12 1 0,7-12-3 0,-6 13 1 15,6-13 0-15,-11 13 0 0,11-13-4 0,-13 21 2 0,13-21-1 16,-8 19 0-16,8-19-2 0,-5 16 1 0,5-16-1 16,-6 17 0-16,6-17-1 0,-2 16 0 0,2-16 0 15,-5 20 0-15,5-20-2 0,-6 21 0 0,6-21 0 16,-4 21 0-16,4-21-2 0,-3 17 0 0,3-17-1 15,0 14 1-15,0-14-1 0,-4 12-1 0,4-12 1 0,-2 16 1 16,2-16-3-16,0 21 1 0,0-21-1 0,0 20 1 16,0-20-1-16,0 25 1 0,0-25-1 0,0 24 1 15,0-24-2-15,0 17 0 0,0-17 1 0,0 17 0 0,0-17-2 16,6 19 2-16,-6-19-2 0,3 14 1 0,-3-14 0 16,4 16 0-16,-4-16 0 0,6 14 1 0,-6-14-2 15,5 19 0-15,-5-19 0 0,4 21 2 0,-4-21-2 0,9 15 0 0,-9-15 1 16,2 17-1-16,-2-17-1 0,4 9 1 0,-4-9 0 15,7 12 1-15,-7-12-2 0,12 14 0 0,-12-14 0 16,13 16 0-16,-13-16 0 0,5 12 0 0,-5-12 0 16,8 15 1-16,-8-15-1 0,7 12 1 0,-7-12 0 15,8 14 0-15,-8-14 0 0,9 12 0 0,-9-12 0 16,5 16 0-16,-5-16-1 0,14 10 2 0,-14-10-1 16,14 19 0-16,-14-19-1 0,23 12 2 0,-23-12-2 15,15 13 1-15,-15-13-1 0,5 5 0 0,-5-5 0 0,8 3 2 16,-8-3-2-16,5 2 1 0,-5-2-1 0,10 3 1 15,-10-3-1-15,18 4 1 0,-18-4-1 0,15 3 1 16,-15-3-1-16,11 4 1 0,-11-4 0 0,12 2 1 0,-12-2-2 16,9 0 1-16,-9 0-1 0,5 0 1 15,-5 0 0-15,8 0-1 0,-8 0 0 0,4 0 0 0,-4 0-1 16,5 0 1-16,-5 0-1 0,2 0 1 0,-2 0-1 16,6-2 0-16,-6 2 0 0,7-4 1 0,-7 4-1 15,9-3 0-15,-9 3 0 0,8-7 1 0,-8 7-1 16,5-5 2-16,-5 5-2 0,8-9 1 0,-8 9-1 15,7-9 1-15,-7 9 0 0,10-12 0 0,-10 12 0 16,2-8 0-16,-2 8 0 0,7-12 2 0,-7 12-1 16,4-13 0-16,-4 13 0 0,5-12 1 0,-5 12-2 0,2-12 1 15,-2 12-1-15,6-12 1 0,-6 12-1 0,5-14 1 16,-5 14-1-16,8-12 1 0,-8 12-1 0,7-17 0 16,-7 17 0-16,6-16 2 0,-6 16-2 0,7-19 1 15,-7 19-1-15,4-10 1 0,-4 10-1 0,2-9 1 16,-2 9-1-16,0-10 1 0,0 10-1 0,0-9 0 15,0 9 0-15,0-14 2 0,0 14-2 0,0-15 0 0,0 15 0 16,0-18 0-16,0 18 0 0,0-15 0 0,0 15 0 16,0-16 1-16,0 16-1 0,-2-12 0 0,2 12 0 15,-4-14 0-15,4 14 0 0,0-19 0 0,0 19 0 16,0-5 1-16,0 5-1 0,0-9 0 0,0 9 0 16,-3-15 1-16,3 15-1 0,-4-14 0 0,4 14 0 15,-2-12 2-15,2 12-2 0,-6-16 0 0,6 16 0 16,-3-13 1-16,3 13-1 0,-4-13 2 0,4 13-2 15,-6-15 1-15,6 15-1 0,-9-16 0 0,9 16 0 16,-7-17 2-16,7 17-2 0,-6-21 0 0,6 21 0 16,-7-17 1-16,7 17-2 0,-6-16 1 0,6 16 1 0,-2-15-1 15,2 15-1-15,-5-11 1 0,5 11-1 0,-4-12 1 16,4 12-1-16,-4-10 1 0,4 10-1 0,-4-11 1 16,4 11-1-16,-2-15 1 0,2 15 0 0,-9-14 1 15,9 14-2-15,-7-14 1 0,7 14 0 0,-2-10 0 0,2 10-1 16,-6-11 1-16,6 11-1 0,-3-10 1 0,3 10-1 15,-4-9 0-15,4 9 0 0,-4-7 1 0,4 7-1 16,-2-6 0-16,2 6 0 0,-5-6 0 16,5 6 0-16,-4-8 0 0,4 8 0 0</inkml:trace>
  <inkml:trace contextRef="#ctx0" brushRef="#br0" timeOffset="6849.45">9588 4801 1130 0,'0'3'0'16,"0"-3"0"-16,0 0 0 0,0 0 60 0,0-9 2 15,0 9 0-15,0-3-1 0,0 3 7 0,0 0 0 16,0 0 1-16,0 0-1 0,0 0-67 0,-2 0 1 16,2 0 1-16,-5 0-1 0,5 0-4 0,-2 12 0 15,2-12 1-15,-6 5 0 0,6-5-5 0,-3 7-1 16,3-7 0-16,-2 12 1 0,2-12 2 0,0 14 1 0,0-14-1 15,0 16 1-15,0-16 2 0,0 24 0 0,0-24-1 16,0 26 2-16,0-26 0 0,-4 28 0 0,4-28 0 16,0 29 0-16,0-29 0 0,0 24 2 0,0-24-1 15,0 19 0-15,0-19 2 0,0 19 1 0,0-19-1 16,0 16 1-16,0-16 3 0,0 14 0 0,0-14 0 16,0 12-1-16,0-12 3 0,0 12 0 0,0-12 0 15,0 9 1-15,0-9-2 0,0 8 1 0,0-8-1 16,0 7 1-16,0-7 6 0,0 5-1 0,0-5 1 15,0 4 1-15,0-4 6 0,0 2 2 0,0-2-2 0,0 3 2 16,0-3 2-16,0 3 3 0,0-3-1 0,0 4 0 16,0-4-3-16,0 5 2 0,0-5-1 0,0 0 1 15,0 0-4-15,4 0 0 0,-4 0 1 0,5 0-1 16,-5 0-8-16,2 0-1 0,-2 0 1 0,4 0 0 0,-4 0-5 16,0 0 1-16,0 0 0 0,0 0 0 0,0 0-4 15,0 0 0-15,0 0 0 0,0 0-1 0,0 0-1 16,-4 0-1-16,4 0 1 0,0 0 0 0,0 0 0 15,-2-5 1-15,2 5-2 0,0-7 2 0,0 7 0 0,0-12 1 16,0 12 0-16,0-17 0 0,0 17-2 0,0-18 2 16,0 18 0-16,6-19-1 0,-6 19 1 0,9-12 1 15,-9 12-1-15,10-5 1 0,-10 5-3 0,7-9 1 16,-7 9-1-16,8-12 1 0,-8 12 0 0,16-12 0 16,-16 12 0-16,13-14 1 0,-13 14-3 0,21-14 2 0,-21 14-2 15,22-10 2-15,-22 10-2 0,15-9 1 0,-15 9-1 16,11-7 2-16,-11 7-2 0,12-5 1 0,-12 5-1 15,18-3 1-15,-18 3-3 0,24-5 2 0,-24 5-1 16,23-2 0-16,-23 2-2 0,16 0 2 0,-16 0-1 16,17 0 0-16,-17 0-1 0,13 0 0 0,-13 0 0 15,13 0 1-15,-13 0-2 0,12 7 1 0,-12-7 0 16,9 3 0-16,-9-3 0 0,9 9 0 0,-9-9 0 16,8 5 0-16,-8-5 1 15,7 9 0-15,-7-9-1 0,13 15 1 0,-13-15-1 16,13 12 0-16,-13-12 1 0,9 13 0 0,-9-13-1 15,6 8 1-15,-6-8-1 0,2 5 2 0,-2-5-2 0,2 7 0 16,-2-7 0-16,0 9 1 0,0-9-1 0,-2 3 0 16,2-3 0-16,-2 9 2 0,2-9-2 0,-6 5 0 15,6-5 0-15,-5 7 0 0,5-7-1 0,-8 9 1 0,8-9-1 16,-11 8 1-16,11-8-1 0,-17 13 2 0,17-13-2 16,-9 5 1-16,9-5-1 0,-11 7 1 0,11-7-1 15,-19 8 1-15,19-8-1 0,-24 6 1 0,24-6-1 16,-26 3 1-16,26-3-1 0,-19 3 1 0,19-3-1 0,-18 4 1 0,18-4-1 15,-13 5 2-15,13-5-2 0,-17 4 1 0,17-4 0 16,-24 1 0-16,24-1 0 0,-26 2 0 0,26-2 0 16,-25 0 0-16,25 0 1 0,-16 0 0 0,16 0-1 0,-10 0 1 0,10 0-1 15,-13 0 2-15,13 0-2 0,-11 0 0 0,11 0 0 16,-13 5 0-16,13-5-1 0,-17 7 1 0,17-7 0 16,-20 14 0-16,20-14-1 15,-19 12 2-15,19-12-2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28:26.49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11021 5588 476 0,'0'0'0'15,"0"0"0"-15,0 0 0 0,0 0 2 0,-5-9-1 0,5 9 0 16,-2-3 1-16,2 3 4 0,-6-4-1 0,6 4 1 16,0 0-1-16,0 0 4 0,0 0 2 0,0 0-2 15,-4 0 1-15,4 0 2 0,-1 0 1 0,1 0 1 16,-6 0-1-16,6 0-4 0,-2-5 1 0,2 5 1 16,-9-3-1-16,9 3 0 0,-8-4 1 0,8 4 0 15,-7-3 0-15,7 3 6 0,-13-2 0 0,13 2 0 16,-9-3 1-16,9 3 4 0,-6-6 1 0,6 6-1 15,-8-3 2-15,8 3 0 0,-7-3 2 0,7 3 0 16,-13-6 0-16,13 6-1 0,-11-3-1 0,11 3 1 0,-11-4 0 16,11 4 2-16,-6-5 1 0,6 5 0 0,-9-3 0 0,9 3-5 15,-13-4 1-15,13 4-1 0,-11-3 1 0,11 3-2 16,-14-2 2-16,14 2-2 0,-13 0 2 0,13 0 1 16,-11-3-1-16,11 3 1 0,-13-4 0 0,13 4-4 15,-17 0 2-15,17 0-2 0,-14 0 1 0,14 0 2 16,-15 0-1-1,15 0 1-15,-15 0 1 0,15 0-3 0,-11 4 2 0,11-4-1 16,-12 5 1-16,12-5-2 0,-3 3 2 0,3-3-2 16,-10 4 2-16,10-4-4 0,-9 3 1 0,9-3 1 15,-11 4-1-15,11-4 0 0,-13 1 1 0,13-1-1 16,-6 0 0-16,6 0 1 0,-13 7-1 0,13-7 0 16,-11 6 2-16,11-6-2 0,-11 3 1 0,11-3 1 15,-10 3-1-15,10-3-15 0,-3 6 1 0,3-6-1 16,-8 3 1-16,8-3-5 0,-5 2 0 0,5-2 1 15,-6 7-1-15,6-7-2 0,-7 5 1 0,7-5 0 0,-8 7 0 16,8-7-1-16,-4 9 0 0,4-9 0 0,-7 5 1 16,7-5 1-16,-4 7 0 0,4-7-1 0,-7 8 2 15,7-8 1-15,-2 12 2 0,2-12 0 0,-6 13-1 16,6-13 1-16,-3 8 0 0,3-8 0 0,-4 5 0 16,4-5 2-16,0 7 0 0,0-7 0 0,-4 9 0 0,4-9-1 15,-2 9 0-15,2-9 0 0,-5 12 1 0,5-12-2 16,0 12 0-16,0-12 0 0,-4 12 1 0,4-12-2 15,0 12-1-15,0-12 1 0,-4 12 0 0,4-12-2 16,-3 11 1-16,3-11-1 0,-2 10 0 0,2-10 0 0,-4 10 0 16,4-10 1-16,0 7-1 0,0-7 1 0,-2 4-1 15,2-4 1-15,0 5 0 0,0-5 0 0,0 5-1 16,0-5 1-16,0 7 0 0,0-7 1 0,0 7 0 0,0-7-1 16,0 9 1-16,0-9-2 0,0 12 1 0,0-12-1 15,0 10 2-15,0-10-3 0,0 10 2 0,0-10-2 16,6 9 2-16,-6-9-3 0,0 5 1 0,0-5 1 0,0 7-1 15,0-7-1-15,0 9 1 0,0-9-1 0,0 5 1 0,0-5-2 16,5 7 2-16,-5-7-2 0,8 9 1 0,-8-9-1 16,0 5 0-16,0-5 0 0,0 12 0 0,0-12 0 0,5 12 1 15,-5-12-1-15,8 16 1 0,-8-16-2 0,7 10 1 16,-7-10 0-16,6 12 0 0,-6-12-1 0,7 11 1 16,-7-11 1-16,4 10-1 0,-4-10-1 0,7 10 1 15,-7-10 0 1,6 5 0-16,-6-5-1 0,8 9 1 0,-8-9-1 15,9 16 1-15,-9-16-1 0,7 5 1 0,-7-5-1 0,6 7 2 16,-6-7-2-16,13 8 1 0,-13-8-1 0,13 13 1 16,-13-13-1-16,17 8 1 0,-17-8-1 0,13 5 1 0,-13-5 0 15,18 11 0-15,-18-11 0 0,13 8 1 0,-13-8-1 0,15 4 0 16,-15-4 0-16,19 9 1 0,-19-9-1 0,22 1 0 16,-22-1 1-16,25 4 0 0,-25-4-1 0,33 3 1 15,-33-3 0-15,28 2 1 0,-28-2-2 0,21 3 1 16,-21-3-1-16,24 4 1 0,-24-4-1 0,20 0 1 15,-20 0-1-15,23-4 0 0,-23 4-1 0,15 0 1 16,-15 0 0-16,16-1 0 0,-16 1 0 0,19-4 0 0,-19 4 1 16,24-3-1-16,-24 3 0 0,26-9 0 0,-26 9 0 15,26-9 0-15,-26 9 0 0,23-12 0 0,-23 12 1 16,24-8 0-16,-24 8-1 0,19-9 1 0,-19 9-1 16,18-7 2-16,-18 7-1 0,15-14 0 0,-15 14 0 15,17-10 1-15,-17 10-2 0,18-10 1 0,-18 10 0 16,21-11 0-16,-21 11-1 0,17-9 2 0,-17 9-1 15,5-5 0-15,-5 5-1 0,8-7 2 16,-8 7-2-16,11-13 1 0,-11 13-1 0,13-13 1 0,-13 13 1 16,6-15-1-16,-6 15-1 0,7-14 0 0,-7 14 0 15,6-10 0-15,-6 10-1 0,2-11 1 0,-2 11-1 16,3-10 2-16,-3 10-2 0,0-9 0 0,0 9 0 16,0-12 1-16,0 12-1 0,0-9 0 0,0 9 0 15,2-15 1-15,-2 15-1 0,0-14 0 0,0 14 0 16,-2-19 1-16,2 19-1 0,-9-14 0 0,9 14 0 15,-8-15 1-15,8 15-1 0,-7-14 0 0,7 14 0 16,-6-12 1-16,6 12-1 0,-13-16 0 0,13 16 0 0,-16-9 1 16,16 9-1-16,-15-12 1 0,15 12-1 15,-11-8 2-15,11 8-2 0,-8-9 0 0,8 9 0 16,-11-12 1-16,11 12-1 0,-13-9 1 0,13 9-1 16,-17-15 1-16,17 15-1 0,-15-14 0 0,15 14 0 15,-11-11 1-15,11 11-1 0,-13-5 0 0,13 5 0 0,-13-8 0 16,13 8 0-16,-11-7 0 0,11 7 0 0,-13-9 1 15,13 9-1-15,-17-9 1 0,17 9-1 0,-13-7 1 0,13 7-1 16,-11-10 1-16,11 10-1 0,-10-7 2 0,10 7-2 16,-11-5 0-16,11 5 0 0,-13-9 1 0,13 9-1 0,-11-7 0 15,11 7 0-15,-7-5 0 0,7 5 0 0,-12-9 0 0,12 9 0 16,-7-3 0-16,7 3 0 0,-6-3 0 16,6 3 0-16</inkml:trace>
  <inkml:trace contextRef="#ctx0" brushRef="#br0" timeOffset="2633.11">11183 6029 200 0,'2'-1'0'0,"-2"1"0"16,4-2 0-16,-4 2 238 0,0-4 1 0,0 4-1 16,0-3 1-16,0 3-202 0,0-2 0 0,0 2 0 15,0 0 1-15,0 0-25 0,0 0-1 0,0 0 1 16,0 0-1-16,0 0-11 0,0 0 1 0,0 0-1 15,0 0 2-15,0 0-5 0,0 0 2 0,0 0-1 16,0 5 1-16,0-5-3 0,0 12 0 0,0-12-1 16,11 13 2-16,-11-13-6 0,8 8 1 0,-8-8 0 0,7 5 0 15,-7-5 1-15,17 16 2 0,-17-16-1 0,15 16 1 16,-15-16-1-16,16 8 2 0,-16-8-2 0,13 9 2 16,-13-9 2-16,17 12 1 0,-17-12-1 15,13 9 1-15,-13-9 0 0,13 12 1 16,-13-12 0-16,13 12 0 0,-13-12 10 0,17 14 1 0,-17-14-1 15,21 10 0-15,-21-10 13 0,16 10 0 0,-16-10 0 16,19 11 1-16,-19-11 3 0,13 5 0 0,-13-5 0 0,19 7 1 0,-19-7 1 16,18 10 1-16,-18-10-1 0,13 11 1 0,-13-11 2 15,15 5 0-15,-15-5 0 0,15 7 1 0,-15-7-6 16,15 9 0-16,-15-9 0 0,22 5 1 0,-22-5-3 16,19 5 0-16,-19-5-1 0,19 3 1 0,-19-3-2 0,20 7 0 15,-20-7 0-15,24 4 1 0,-24-4-7 0,19 5 0 16,-19-5 0-16,19 3 1 0,-19-3-5 0,11 2 1 15,-11-2-1-15,20 7 1 0,-20-7-4 0,30 4 0 16,-30-4 1-16,24 8-1 0,-24-8-3 0,23 2 0 16,-23-2-1-16,22 7 1 0,-22-7-2 0,19 5 0 0,-19-5-1 15,18 7 2-15,-18-7 0 0,19 9-1 0,-19-9 1 16,24 5 1-16,-24-5 1 0,24 8 1 0,-24-8-1 16,21 11 1-16,-21-11-3 0,19 2 1 0,-19-2 0 15,18 6-1-15,-18-6 1 0,17 9 0 0,-17-9 0 16,19 5 0-16,-19-5-1 0,26 7 0 0,-26-7 0 15,24 5 1-15,-24-5-2 0,20 7 0 0,-20-7 1 16,19 2 0-16,-19-2-2 0,13 4 1 0,-13-4 0 16,17 3 0-16,-17-3-2 0,20 3 0 0,-20-3 0 15,28 6 0-15,-9-6-2 0,7 3 2 0,-7-3-1 16,-1 2 0-16,-5 0 0 0,-1-1 0 0,1 3 0 16,-6-4 1-16,4 0-2 0,-5 0 0 0,1 0 1 15,4 0 0-15,-1 0-1 0,1 0 0 0,0 0 1 16,2 0-1-16,4-4 0 0,-4 3 0 0,0-1 1 0,-6 0-1 0,5 2 0 15,-7-3 0-15,-5 3 1 0,10 0 0 0,-10 0-2 16,11-4 1-16,-11 4-1 0,11 0 2 0,-11 0-2 16,11-2 0-16,-3 2 0 0,3-3 1 0,-4 0-1 15,1-1 2-15,-1 2-2 0,-1-1 1 0,-6 3-1 0,11-14 1 16,-4 11 1-16,3-4-1 0,-3 1-1 0,-1-2 1 16,-6 8 0-16,13-9 1 0,-13 9-2 0,5-7 0 15,-5 7 0-15,2-12 1 0,-2 12-2 0,8-9 1 16,-8 9 1-16,3-6-1 0,-3 6-1 0,6-6 1 15,-6 6-1-15,2-5 1 0,-2 5-1 0,4-3 0 0,-4 3 0 16,1-9 1-16,-1 9-1 0,-1-7 0 0,1 7 0 16,-4-5 1-16,4 5-1 0,-8-9 0 0,8 9 0 15,-13-12 1-15,4 9-1 0,-4-2 0 0,0-2 0 16,2 1 1-16,3 3-1 0,1 3 2 0,-1-4-2 16,-3 3 1-16,4 1-1 0,-4-4 1 0,-1 4-1 15,5-3 1-15,-6 1-1 0,4 0 0 0,-1 1 0 16,1 1 1-16,0-4-1 0,3 4 0 0,6 0 0 15,-7 0 1-15,7 0-1 0,-10-3 0 0,10 3 0 16,-7-2 1-16,7 2-1 0,-2 0 0 0,2 0 0 0,-4 0 1 16,4 0-1-16,0 0 2 0,0 0-1 0,0 0 0 15,0 0 0-15,0 0 0 0,0 0 0 0,0 0 0 16,0 0-1-16,6 0 1 0,-6 0 1 0,17 0-1 16,-3 0 0-16,5 0 0 0,-2 0 0 0,2 0 0 15,-6 2-1-15,0 1 1 0,-2 1 0 0,-2-3 0 16,0 1 1-16,-3 0-1 0,-6-2 0 0,13 3 0 15,-7 1 0-15,1-3 0 0,1 3 0 0,-1-1 0 0,2 1 1 16,-3 1-1-16,1-1 0 0,1-3 0 0,-8-1 0 16,11 7 0-16,-11-7 0 0,6 9 0 0,-6-9-1 15,1 12 2-15,-1-12-1 0,0 9 0 0,0-9-1 0,-1 12 1 16,-5-4 0-16,2 4 0 0,1 1 0 0,-3-1 0 16,0 0 1-16,-1 0-1 0,-4 2-1 0,3-2 1 15,-1-5-1-15,1 1 1 0,1 1-1 0,1 0 1 16,-1-2 0-16,1 1 0 0,1-2-1 0,1 0 1 15,0 3-1-15,1-4 2 0,1 2-2 0,-4-2 1 16,6-5-1-16,-4 7 1 0,4-7-1 0,-3 9 0 16,3-9 0-16,0 5 1 0,0-5-1 0,0 7 1 0,0-7-1 31,3 9 1-31,-3-9-1 0,6 1 1 0,-6-1-1 0</inkml:trace>
  <inkml:trace contextRef="#ctx0" brushRef="#br0" timeOffset="3823.79">12948 6273 752 0,'0'-3'0'0,"0"3"0"16,0 0 0-16,0 0 127 0,2 0 0 0,-2 0 0 16,3 0 1-16,-3 0-45 0,6 0 0 0,-6 0 0 0,2 0 1 15,-2 0-61-15,4 0 0 0,-4 0 1 0,0 7-1 16,0-7-15-16,0 10 0 0,0-10 0 0,13 16 1 15,-13-16-8-15,11 14 1 0,-11-14 0 0,13 24 1 16,-13-24-3-16,15 27 1 0,-15-27 0 0,18 25 0 16,-18-25 0-16,17 26 1 0,-17-26 0 0,9 20 0 15,-9-20 1-15,6 18 1 0,-6-18-1 16,4 12 0-16,-4-12 3 0,5 10-1 16,-5-10 1-16,2 9 0 0,-2-9 0 0,4 9 1 0,-4-9 0 15,4 3 1-15,-4-3 0 0,0 0-1 0,0 0 1 16,0 0 0-16,0 0 0 0,0 0 0 0,0 0 0 15,0 0 1-15,0 0 0 0,-2-3 1 0,2 3-1 0,-4-9 1 16,4 9 1-16,-4-24 1 0,1 6 1 0,1-2-1 16,2-1 2-16,-4 2 0 0,2 1 1 0,0 6-1 15,0 0 2-15,2 7 0 0,2-4-1 0,0 2 1 16,0-1-1-16,2-1 0 0,-4-1 1 0,2 1 0 16,1-1-2-16,1-1 1 0,0 3 0 0,1-1 0 0,1 2-2 15,0 2 0-15,1 0 0 0,-1-2 0 0,-6 7-5 16,13-9 0-16,-8 6 0 0,5-1 1 0,1 3-4 15,0-3 1-15,0 4-1 0,2 0 2 0,-5 0-4 0,3 0 1 16,-4 4-1-16,4-3 2 0,-3 6-2 0,3-3 0 16,-3 1 1-16</inkml:trace>
  <inkml:trace contextRef="#ctx0" brushRef="#br0" timeOffset="4182.62">13384 6285 1457 0,'4'6'0'15,"-4"-6"0"-15,0 7 0 0,0-7 40 0,0 5-1 16,0-5 0-16,0 12 0 0,0-4-6 0,0 5-1 15,0-5 1-15,0 1 0 0,1 0-12 0,3-1 0 0,0 3 0 16,-4-6 2-16,0-5-15 0,0 12 1 0,0-12 0 16,2 7 0-16,-2-7-6 0,7 10 0 0,-7-10 1 15,6 9-1-15,-6-9-1 0,2 7 1 0,-2-7-1 32,3 7 0-32,-3-7 0 0,4 5 1 0,-4-5-1 15,4 3 0-15,-4-3 0 0,5 2 1 0,-5-2-1 16,2 4 0-16,-2-4 0 0,4 0 1 0,-4 0-1 0</inkml:trace>
  <inkml:trace contextRef="#ctx0" brushRef="#br0" timeOffset="4406.04">13315 6079 1431 0,'0'0'0'0,"0"0"0"0,0 0 0 16,0 0 18-16,0-3 1 0,0 3 1 0,0 0-1 15,0 0 14-15,0 0 1 0,0 0 0 0,5 0 0 16,-5 0-10-16,6 0 0 0,-6 0-1 0,6 0 2 16,-6 0-17-16,2 0 1 0,-2 0 0 0,3 0 0 15,-3 0-7-15,4 3 1 0,-4-3 1 0</inkml:trace>
  <inkml:trace contextRef="#ctx0" brushRef="#br0" timeOffset="5078.07">13678 6199 1293 0,'2'0'0'0,"-2"0"0"15,2-7 0-15,-2 7 14 0,0-5-1 0,0 5 1 16,0-4 0-16,0 4 0 0,0 0-1 0,0 0 1 16,-4 0 0-16,4 0-5 0,-4 0 0 0,4 0 0 15,-5 0 1-15,5 0-6 0,-13 4-1 0,13-4 0 16,-21 8 2-16,21-8-4 0,-29 13 0 0,29-13 0 15,-27 17 2-15,27-17-2 0,-18 28 0 0,18-28 0 16,-13 20 1-16,13-20 0 0,-2 18 2 0,2-18-2 16,0 17 1-16,0-17 2 0,0 15-1 0,0-15 1 15,9 16 1-15,-9-16-2 0,15 12 2 0,-15-12-1 16,24 14 1-16,-24-14 1 0,36 7 0 0,-36-7 0 16,30 5 1-16,-30-5 1 0,26-3 0 0,-26 3 0 0,20-6 0 15,-20 6 0-15,13-8 0 0,-13 8 0 16,11-9 1-16,-11 9 7 0,8-10 1 0,-8 10 0 0,9-12 0 15,-9 12-7-15,2-21 0 0,-2 21 0 0,4-26 1 16,-4 26-5-16,3-24 2 0,-3 24-1 0,-1-25 1 0,1 25-3 16,-6-17 1-16,6 17-2 0,-2-17 2 0,2 17-3 15,-5-9 1-15,5 9-1 0,0-3 1 0,0 3-2 16,0-4 2-16,0 4-1 0,5 0 1 0,-5 0-2 0,2 0 0 16,-2 0 1-16,2 0-1 0,-2 0 5 0,0 12 1 15,0-12 0-15,0 21 0 0,0-21 6 0,5 28-1 16,-1-11 1-16,2 0 0 0,-2-1 3 0,5 1 1 15,0-1-1-15,-3-4 1 0,-3 2 3 0,3 1-1 16,-4-1 0-16,4 5 1 0,5 6-2 0,-4 1 0 16,1-2 0-16,-5 0 1 0,1-7-5 0,-2 4 2 15,0-4 0-15,0 2 0 0,1-5-4 0,-3 2-1 16,0-2 1-16,0-2-1 0,-3 0-2 0,-1-3 1 0,2-3-1 16,0 3 1-16,0-4-7 0,2 2-1 0,-5-2 1 15,-1 2-1-15,-1-1-1 0,1-3 2 0,-5 2-2 16,-2 2 2-16,0-3-2 0,0 1 1 0,0-5-1 15,2 3 1-15,1-3-1 0,1-3 0 0,-2-1-1 16,-2-1 2-16,-4-4-3 0,-4 3 0 0,3-3 0 16</inkml:trace>
  <inkml:trace contextRef="#ctx0" brushRef="#br0" timeOffset="5754.75">14027 6114 1583 0,'3'-2'0'0,"-3"2"0"0,12-3 0 0,-12 3 19 15,5-5 1-15,-5 5-1 0,8-2 1 0,-8 2 15 16,3 7 1-16,-3-7-1 0,6 5 1 0,-6-5-14 16,0 7 1-16,0-7-1 0,0 9 2 0,0-9-15 15,0 20 0-15,0-20 0 0,0 25 0 0,0-25-6 16,7 33 2-16,-7-33-2 0,12 29 1 0,-7-12-1 16,3 2 0-16,-3-1 0 0,1-1 1 0,-3 2-1 15,1 2 0-15,2-4 1 0,-6 2 0 0,2-2-1 16,0 4-1-16,-1-4 0 0,-1 1 1 0,0-3 0 0,0 1 0 15,2-2-1-15,0-6 2 0,2-1-2 0,-4-2 0 16,0-5 0-16,2 11 1 0,-2-11-2 0,0 9 0 16,0-9 0-16,0 1 1 0,0-1-1 0,0 4 0 15,0-4 1-15,0 3-1 0,0-3 0 0,0 4 0 0,0-4 0 16,0 5 0-16,0-5 0 0,0-4 2 0,0 4-2 16,0-5 1-16,0 5 0 0,0-12 2 0,0 0-2 0,0-5 1 15,0-8 2-15,0 1-1 0,0 2 1 0,3 3 0 0,1 3 1 16,5 6 1-16,-3-2-2 0,0-1 2 0,1 1 1 15,-1 0 0-15,-4 0-1 0,1 3 2 0,1 1-1 16,2-1 1-16,-1 2 0 0,-1 2 0 0,-4 5 0 0,7-7 0 16,-7 7 0-16,8-5 0 0,-8 5 1 0,7-4 0 15,-7 4 0-15,6-1 2 0,-6 1 0 0,4-4 0 16,-4 4 1-16,7 0-1 0,-7 0 0 0,6 4 2 16,-6-4-1-16,7 8 1 0,-3-2-5 0,3 6 1 15,1 0-1-15,-1 5 1 0,-3 4-4 0,2 3 0 0,-5-3 0 16,3-6 1-16,0 3-3 0,0-1 1 0,1-1-1 15,-3-3 1-15,4 0-3 0,-1-1 1 0,1-2-1 16,-6-1 2-16,3-1-3 0,1 1 0 0,-2 0 0 16,2-2 0-16,-4 1-1 0,2-3 1 0,-2 2-1 15,0-1 2-15,0-6-2 0,-2 12 0 16,2-12 0-16,0 3 0 0,0-3 0 0,-4 4 0 0,4-4 0 16</inkml:trace>
  <inkml:trace contextRef="#ctx0" brushRef="#br0" timeOffset="6184.85">14418 6088 1494 0,'0'0'0'0,"0"0"0"0,0 0 0 15,0 0 27-15,0-5 1 0,0 5 0 0,0-4 0 16,0 4 6-16,4 2 0 0,-4-2-1 0,3 4 1 16,-3-4-14-16,6 3 0 0,-6-3 1 0,0 4-1 15,0-4-15-15,0 8 2 0,0-8-1 0,0 21 1 16,0-21-6-16,6 33 1 0,-1-12 0 0,-1-8 0 0,0 3-2 15,1 0 1-15,-1-4-1 0,5-2 2 0,-1 2-2 16,3-1 0-16,-6-1 0 0,1 2 0 0,2 4 1 0,-7-4 0 16,3 0 0-16,0 0 1 0,0 0 2 0,-3 2 0 15,3-5-1-15,2-1 2 0,-6 3 3 0,2-6 1 16,1 4 0-16,1-1 0 0,0 1 3 0,-2 1 0 16,1-5 1-16,-1 2-1 0,-2-7 3 0,0 9 0 15,0-9 0-15,0 9 1 0,0-9-2 0,0 3 1 0,0-3-1 16,-2 2 2-16,2-2-5 0,0 3 2 0,0-3-1 15</inkml:trace>
  <inkml:trace contextRef="#ctx0" brushRef="#br0" timeOffset="6569.22">14548 6201 1394 0,'0'0'0'0,"0"0"0"0,0-2 0 0,0 2 17 16,2-4 1-16,-2 4 0 0,0-3 0 0,0 3 7 16,-2 0-1-16,2 0 1 0,0 0 0 0,0 0-12 15,0 0 2-15,0 0-1 0,0 0 1 0,0 0-12 16,0 0 1-16,0 0-1 0,-5 0 1 0,5 0-3 15,-4 7 1-15,4-7-1 0,-4 5 1 0,4-5-2 16,-5 4 1-16,5-4-1 0,-15 1 2 0,15-1-1 16,-15 4 0-16,15-4 0 0,-21 3 0 0,21-3 0 15,-28 7 0-15,28-7 0 0,-24 5 2 0,24-5 0 0,-18-3 1 16,18 3 0-16,-19-2 0 0,19 2 6 0,-13 0 1 16,13 0-1-16,-11-3 1 0,11 3 2 0,-10-4 2 15,10 4-2-15,-11-3 2 0,11 3 6 0,-2-4 1 16,2 4-1-16,-3 0 0 0,3 0-1 0,-2-1 2 0,2 1-1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3:13.72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23267 9203 866 0,'-2'0'0'16,"2"0"0"-16,0-3 0 0,0 3 110 0,-2 0 1 0,2 0-1 15,-4-6 1-15,4 6-31 0,-4 2 0 0,4-2 1 16,-3 4 0-16,3-4-45 0,-4 3 0 0,4-3 0 15,-15 4 1-15,15-4-20 0,-24 5 1 0,24-5-2 16,-26 0 2-16,26 0-12 0,-19-4 0 0,19 4-1 16,-9-3 1-16,9 3-4 0,-8-2 0 0,8 2 1 15,-9-9 0-15,9 9-2 0,-11-12 0 0,11 12 0 16,-6-10 0 0,6 10 1-16,0-12-1 0,0 12 0 15,2-11 0-15,-2 11 0 0,13-10 1 0,-13 10 1 0,15-5-1 16,-15 5 0-16,24-2 0 0,-24 2 0 0,36 2 1 15,-16 1 3-15,1 1 1 0,-3 1 0 0,1-2 1 0,-2 1 9 16,-2 3 1-16,-2 0-2 0,-2-2 2 0,-2 2 5 16,-1-2-1-16,-3 2 1 0,1-2 0 0,-6-5 3 15,9 11 0-15,-9-11 0 0,4 8 1 0,-4-8-6 0,-2 9 0 16,2-9 1-16,-4 5 0 0,4-5-3 16,-9 12 1-16,9-12 1 0,-13 9-1 0,5-6-2 0,1-3 1 15,-2 0 0-15,-3-3 0 0,1-1-5 0,0-1 2 16,2-3 0-16,-1-5 0 0,-1 0-3 0,2-3 2 15,3 0-1-15,3 1 1 0,3 1-1 0,2-2 2 16,1 4 0-16,1 0 0 0,0 2-2 0,1 1 1 16,5 1-1-16,-1 1 1 0,0 1-3 0,1 3 2 15,1 3-2-15,0 0 2 0,-2 0-3 0,1 3 1 0,1 3-1 16,0-5 2-16,-2 3-3 0,1 4 1 0,-1 3-1 16,-2-3 1-16,-1 1-2 0,-1-2 0 0,1 2 0 15,-2-1 0-15,0 4-2 0,-3-3 1 0,-1 3 0 16,-1-3 0-16,-5 3-2 0,-2-3 1 0,1 3 0 15,0-4-1-15,-1-2-1 0,-1 1 1 0,-1-4-1 16,1 2 1-16,0-1-3 0,0-3 2 0,-1 1-2 16,1-2 1-16,0-2 0 0,-3 1 0 0,1-3 0 0,0 1 0 0,0-2-2 15,0-2 2-15,1 1-1 0,3-2 1 0,3 1-1 0,0 2 0 16,3-4 1-16,-1 2-1 0,0 2 0 0,2-4 2 16,0 9-1-16,4-8 1 0,-4 8-2 0,3-4 2 15,-3 4-1-15,6-7 1 0,-6 7-1 0,7-5 1 0,-7 5-1 16,8 0 1-16,-1 0-2 0,3 0 1 0,1 3 0 15,2 1 0-15,0 5-1 0,0 1 0 0,-2-1 0 16,-2 1 1-16,-1-1-2 16,-3-2 1-16,-1 1 1 0,-2 1-1 15,0 0 0-15,-2-3 1 0,-2 1-1 0,0 0 1 0,-2 0-1 16,1-2 0-16,3-5 1 0,-8 13-1 0,8-13-1 16,-13 8 2-16,6-4-1 0,-3-1 0 0,1-1 1 15,0 1-1-15,0-3 0 0,1-3 1 0,8 3-2 0,-11-7 1 16,3 2 0-16,3 0 0 0,1-4-2 0,0 2 1 15,3-2-1-15,-1 1 2 0,2-4-2 0,2-4 0 0,1 4 0 16,3 1 1-16,1 3-1 0,1 1 1 0,-3-2-1 16,1 6 0-16,-6 3 0 0,9 0 1 0,-9 0 0 15,8 0 1-15,-8 0-2 0,13 0 1 0,-6 5 0 0,1 2 1 16,-1-4-1-16,1 6 0 0,-1 0 0 0,0-2 1 16,-1-1-2-16,-2 1 1 0,-4-7 0 0,3 13 0 0,-3-13 0 15,2 5 0-15,-2-5-1 0,-3 7 1 0,3-7-1 16,-4 8 0-16,4-8 0 0,-4 5 2 0,4-5-3 15,-7 4 1-15,7-4 0 0,-8 3 0 16,8-3-1-16,-7 2 1 0,7-2 0 0,-8 0 0 0,8 0-1 16,-7 0 2-16,7 0-2 0,-8-2 1 0,8 2-1 15,-7 0 1-15,7 0-1 0</inkml:trace>
  <inkml:trace contextRef="#ctx0" brushRef="#br0" timeOffset="1805.51">27817 9328 752 0,'0'0'0'0,"0"0"0"16,0 0 0-16,0 0 18 0,0-9 0 0,0 9 0 15,0-12 0-15,0 12 36 0,2-16 1 0,-2 16 0 16,5-13 0-16,-5 13-14 0,0-13 0 0,0 13 1 16,2-8-1-16,-2 8-25 0,13-12 1 0,-13 12-1 15,21-11 1-15,-21 11-7 0,27-1 1 0,-27 1-1 16,27 0 1-16,-27 0 1 0,22 6 1 0,-22-6-1 16,20 14 0-16,-20-14 2 0,13 14-1 0,-13-14 1 0,12 19-1 15,-12-19 4-15,7 21 0 0,-7-21 0 0,2 16-1 16,-2-16 2-16,-8 17 0 0,8-17 0 0,-22 17 0 15,3-8-2-15,-1-1 1 0,0-1 0 0,-1-3-1 0,1-2 5 16,-3-1-1-16,1-1 0 0,1-3 0 16,6-4-2-16,2 2 0 0,0-4 0 0,2-3 0 0,6 3 3 15,-1 1 1-15,2-3-1 0,6 1 0 0,2-2 6 0,0-2 0 16,-1 4 0-16,1-3 1 0,2 5-3 0,1-4 1 16,2 1 0-1,1 3-1-15,-3 2-2 0,4-2 0 0,0 3 0 0,1 1 0 16,1 4 0-16,2 0-1 0,-2 0 1 0,-2 2 0 15,-4 5-7-15,-1 1 0 0,-1 1-1 0,1 0 1 16,0-2-5-16,-1 1 2 0,-1-3-1 0,0 2 0 16,-2 2-3-16,-1 3 0 0,-1-5 0 0,-1 2 1 0,-3-1-1 15,0 1 0-15,-1 0 0 0,-5-1 0 0,-1 1-2 16,-2-2 1-16,0-2 0 0,2 2 0 0,11-7-2 16,-10 4 2-16,10-4 0 0,-7 5 0 0,7-5 1 15,-6 0 0-15,6 0 0 0,-1-4 0 0,1 4 2 16,-4-3 0-16,4 3 0 0,0-2 2 0,0 2-2 0,2-9 0 15,-2 9 0-15,7-7 1 0,-7 7-2 0,6-8 1 16,-6 8 0-16,7-9 0 0,-7 9-2 0,8 0 0 16,-8 0 0-16,7-3 1 0,-7 3-1 0,8 0 0 15,-8 0 0-15,7 0 0 0,-7 0-2 0,13 5 1 16,-6-2 0-16,-3 1 0 0,-4-4-2 0,6 5 1 16,-6-5 0-16,4 3 0 0,-4-3-1 0,0 7 2 15,0-7-1-15,-4 6 1 0,4-6-4 0,-8 7 1 0,8-7-1 16</inkml:trace>
  <inkml:trace contextRef="#ctx0" brushRef="#br0" timeOffset="2971.99">23421 9179 979 0,'-2'0'0'0,"2"0"0"0,0 2 0 15,0-2 69-15,0-2-1 0,0 2 1 0,-2-5-1 16,2 5 17-16,-3 0 2 0,3 0-1 0,-4 0 1 16,4 0-86-16,-4 5 1 0,4-5 0 0,-7 7 0 15,7-7-4-15,-13 7 0 0,13-7 0 0,-13 7 1 0,13-7-12 16,-11 3 1-16,11-3-1 0,-13-3 2 15,13 3 3-15,-15-6 1 0,15 6-1 0,-15-6 1 0,15 6 6 16,-13-7 0-16,13 7 0 0,-8-7-1 0,8 7 2 16,-5-4 0-16,5 4 0 0,-4-3 2 0,4 3 2 15,0 0 1-15,0 0-1 0,2 0 2 0,-2 0 6 16,9 3 0-16,-9-3 1 0,15 14 0 0,-15-14 12 0,17 28 0 16,-17-28-1-16,20 27 1 0,-20-27 7 15,11 19 2-15,-11-19 0 0,6 16-1 0,-6-16 0 0,2 12 1 16,-2-12-1-16,-6 9 1 0,6-9-4 0,-9 15 2 0,9-15-2 15,-17 9 1-15,17-9-6 0,-26 12 0 0,26-12-1 16,-24 9 2-16,24-9-8 0,-15 0 1 0,15 0-1 16,-20-7 1-16,20 7-1 0,-25-12 0 0,25 12 0 15,-24-14 0-15,24 14-5 0,-19-24 0 0,19 24 0 16,-13-25 1-16,13 25-3 0,-5-19 0 0,5 19 1 16,0-15 0-16,0 15-3 0,0-19 0 0,0 19 0 0,5-14 1 15,-5 14-2-15,13-12 0 0,-13 12 0 0,19-9-1 0,-19 9 2 0,24-3 0 16,-24 3 0-16,30 0 0 0,-30 0 0 0,30 0 0 15,-30 0 0-15,26 12 0 0,-26-12-1 0,21 12 0 0,-21-12 0 16,13 16 0-16,-13-16-2 0,5 17 2 0,-5-17-1 16,-4 22 1-16,4-22-3 0,-13 28 2 0,13-28-1 15,-22 24 1-15,22-24-2 0,-28 23 1 0,28-23-1 16,-24 19 2-16,24-19-4 0,-19 7 2 0,19-7-2 16,-18 5 2-16,18-5-2 0,-21 0 1 0,21 0-1 15,-19 0 1-15,19 0 0 0,-18-9-1 0,18 9 0 16,-11-8 2-16,11 8-3 0,-4-12 2 0,4 12-1 15,-4-11 0-15,4 11 1 0,0-10-1 0,0 10 0 0,0-11 1 16,0 11-1-16,0-3 1 0,0 3-1 0,8-2 0 16,-8 2 1-16,15-3 0 0,-15 3 1 0,13 3-1 15,-13-3 1-15,22 5 0 0,-22-5 1 0,19 4-1 16,-19-4 1-16,9 7 1 0,-9-7-2 0,5 5 2 16,-5-5-1-16,2 3 0 0,-2-3 0 0,-3 4 1 15,3-4-3-15,-4 7 2 0,4-7-2 0,-4 3 2 0,4-3-3 16,-7 4 2-16,7-4-2 0,-8 3 2 15,8-3-2-15,-7 4 2 0,7-4-2 0,-8 1 1 0,8-1-1 16,-7 0 0-16,7 0 0 0</inkml:trace>
  <inkml:trace contextRef="#ctx0" brushRef="#br0" timeOffset="3846.23">27822 9328 979 0,'0'0'0'0,"0"0"0"0,-3 0 0 16,3 0 28-16,-6-7 0 0,6 7 0 16,-6-2 2-16,6 2 14 0,-3 0 2 0,3 0-1 0,-6 0 1 15,6 0-2-15,-4-5 0 0,4 5 0 0,-7-4 0 16,7 4-20-16,-9-7 0 0,9 7-1 16,-14-13 2-16,14 13-12 0,-14-23 2 0,14 23 0 15,-13-22-1-15,13 22 3 0,-4-12 1 0,4 12-1 0,-4-9 1 16,4 9-5-16,2-7 2 0,-2 7-1 0,6 0 1 15,-6 0-4-15,3 0 0 0,-3 0 1 0,8 7-1 16,-8-7 2-16,9 15 2 0,-9-15-1 0,15 21 1 16,-15-21-3-16,7 18 1 0,-7-18-1 0,2 15 2 15,-2-15-2-15,2 5 1 0,-2-5 0 0,-2 4 0 0,2-4 0 16,-2 5 0-16,2-5 0 0,-7 0 1 0,7 0 2 16,-15-4-1-16,15 4 1 0,-22-5 1 0,22 5 3 15,-19-12 0-15,19 12 0 0,-17-17 1 0,17 17 0 0,-7-19 0 16,7 19 1-16,-6-17 0 0,6 17 1 15,-4-18-1-15,4 18 0 0,0-12 1 0,0 12-4 0,0-7 0 16,0 7 0-16,0-5 0 0,0 5-2 0,6-3 0 16,-6 3 0-16</inkml:trace>
  <inkml:trace contextRef="#ctx0" brushRef="#br0" timeOffset="21007.88">23326 9248 300 0,'-2'2'0'0,"2"-2"0"15,2 7 0-15,-2-7 0 0,8 0 1 0,-8 0-1 16,0 0 1-16,0 0 4 0,0-4 1 0,0 4-2 15,-2-3 2-15,2 3 5 0,0-4 0 0,0 4 0 16,-2-1 1-16,2 1 11 0,0-6 1 0,0 6-1 16,-4-3 2-16,4 3-10 0,-4-7 0 0,4 7 0 15,-3-5 1-15,3 5 4 0,-4-9 1 0,4 9 0 16,-4-7 1-16,4 7-1 0,0-8 0 0,0 8 1 16,-3-12 0-16,3 12 5 0,0-9 0 0,0 9 0 15,-4-12 1-15,4 12 8 0,0-12 0 0,0 12 0 0,-2-6 1 16,2 6-1-16,0-3 1 0,0 3-1 0,0-9 1 15,0 9-4-15,0-3 2 0,0 3 0 0,-2-7 0 16,2 7-3-16,-4-7 2 0,4 7 0 0,0-7-1 0,0 7-4 16,0-12 2-16,0 12-1 0,0-5 0 15,0 5 3-15,0-4-1 0,0 4 1 0,0-8-1 16,0 8 4-16,-1-11 0 0,1 11 0 0,0-8 1 0,0 8-1 0,0-2 0 0,0 2 0 0,0-10 1 16,0 10-3-16,0-11-1 0,0 11 1 0,0-12 1 15,0 12-5-15,0-9 1 0,0 9 0 0,0-3 0 16,0 3-3-16,0-9 1 0,0 9 1 0,0-8-1 15,0 8-6-15,5-12 2 0,-5 12-1 0,6-13 0 0,-6 13-2 16,7-12-1-16,-7 12 0 0,8-15 1 0,-8 15-3 16,7-14 1-16,-7 14-1 0,6-11 1 0,-6 11-2 15,3-10 1-15,-3 10 0 0,4-7 0 0,-4 7-2 16,4-8 0-16,-4 8 0 0,4-13 0 0,-4 13-2 0,7-8 1 16,-7 8 0-16,4-14 0 0,-4 14-3 0,3-10 0 15,-3 10 1-15,4-9-1 0,-4 9-1 16,8-12 0-16,-8 12-1 0,3-9 2 0,-3 9-3 0,4-12 1 15,-4 12-1-15,4-9 1 0,-4 9-1 0,4-12 0 16,-4 12 0-16,3-8 1 0,-3 8-2 0,4-13 1 16,-4 13-1-16,4-8 1 0,-4 8-2 0,3-16 1 15,-3 16-2-15,4-14 2 0,-4 14-1 0,4-12 1 0,-4 12-1 16,4-12 1-16,-4 12-2 0,3-12 1 31,-3 12-2-31,4-12 2 0,-4 12-2 0,4-16-1 0,-4 16 1 0,4-17 0 0,-4 17-1 0,3-12 2 0,-3 12-1 16,2-16 0-16,-2 16 0 0,0-17 0 0,0 17-1 31,0-17 1-31,0 17-2 0,2-12 1 0,-2 12-1 0,7-9 1 0,-7 9-1 0,4-12 1 0,-4 12-1 31,8-12 1-31,-8 12-1 0,3-14 1 0,-3 14-1 0,8-14 1 0,-8 14-2 0,5-14 2 0,-5 14-1 16,6-12 0-16,-6 12 1 0,7-14-1 0,-7 14 1 16,4-10-1-16,-4 10 1 0,4-12-1 0,-4 12 1 0,4-12-1 15,-4 12 1-15,7-14-1 0,-7 14 1 0,4-12-1 16,-4 12 1-16,4-16-1 0,-4 16 1 0,7-10-1 15,-7 10 1-15,6-11-1 0,-6 11 1 0,7-10-1 16,-7 10 0-16,7-10-1 0,-7 10 0 0,6-11 2 31,-6 11-3-31,4-10 1 0,-4 10 1 0,7-9-1 16,-7 9-1-16,8-12 2 0,-8 12-1 0,7-9 1 16,-7 9-1-16,4-12 1 0,-4 12 0 0,4-12 0 0,-4 12 0 15,3-8-1-15,-3 8 0 0,4-13 1 0,-4 13-2 0,4-8 1 16,-4 8 1-16,7-14-1 0,-7 14-2 0,4-14 1 15,-4 14 1-15,7-10-1 0,-7 10-1 0,8-11 1 16,-8 11 1-16,7-5-1 0,-7 5 0 0,8-9 0 16,-8 9 0-16,3-8 1 0,-3 8-2 0,4-12 1 15,-4 12 0-15,4-11 1 0,-4 11-2 0,7-10 1 16,-7 10 0-16,6-10 0 0,-6 10 0 0,7-11 0 0,-7 11-1 16,8-10 1-16,-8 10-1 0,5-11 2 0,-5 11-2 15,8-10 1-15,-8 10-1 0,7-10 0 0,-7 10 0 16,8-11 0-16,-8 11 1 15,5-10-1-15,-5 10 0 0,8-11 0 0,-8 11 0 0,7-10 0 16,-7 10 0-16,12-12 0 0,-12 12 1 0,11-10-1 16,-11 10 0-16,11-14 0 0,-11 14 0 0,11-11 0 0,-11 11 0 0,8-10 0 15,-8 10 0-15,5-10 1 0,-5 10-1 0,8-11 1 16,-8 11-1-16,7-10 0 0,-7 10 0 0,7-11 0 16,-7 11-1-16,8-3 2 0,-8 3-1 15,4-5 0-15,-4 5-1 0,3-4 1 0,-3 4-1 0,8-7 1 16,-8 7-1-16,7-5 1 0,-7 5-1 0,8-8 1 15,-8 8-1-15,7-7 0 0,-7 7 0 0,6-6 1 16,-6 6-1-16,3-8 0 0,-3 8 0 0,6-7 0 0,-6 7 0 16,6-5 0-16,-6 5 0 0,7-7 0 0,-7 7 0 0,6-5 0 15,-6 5 0-15,7-13 0 0,-7 13 0 16,8-8 0-16,-8 8 0 0,7-7 0 0,-7 7 0 0,8-5 0 16,-8 5 0-16,7-12 0 0,-7 12-1 15,7-9 1-15,-7 9 0 0,8-9 0 0,-8 9-1 0,7-10 1 16,-7 10 0-16,8-9 0 0,-8 9 0 0,7-8 0 15,-7 8 0-15,10-9 0 0,-10 9 0 0,11-12 0 16,-11 12 0-16,11-14 0 0,-11 14 0 0,13-14 0 0,-13 14 0 0,11-10 0 0,-11 10 0 16,11-11 0-16,-11 11 0 0,12-8 0 0,-12 8 0 0,11-9 0 15,-11 9 0-15,11-9 0 0,-11 9 0 0,11-7 0 32,-11 7 0-32,11-6 0 0,-11 6 0 0,8-7 0 15,-8 7 0-15,9-7 0 0,-9 7 0 0,11-7 0 16,-11 7 0-16,11-7 0 0,-11 7 0 0,12-5 0 15,-12 5 0-15,14-7 0 0,-14 7 0 0,15-7 0 0,-15 7 0 16,15-11 0-16,-15 11 0 0,15-10 0 0,-15 10 0 16,11-9 0-16,-11 9 0 0,13-5 0 0,-13 5 0 15,12-7 0-15,-12 7 0 0,11-1 0 0,-11 1 0 0,7-4 0 0,-7 4 0 0,8-5 0 0,-8 5 0 16,11-4 0-16,-11 4 0 0,11-3 0 0,-11 3 0 16,9-3 0-16,-9 3 0 0,10-2 0 0,-10 2 0 15,7-4 0-15,-7 4 0 0,8-5 0 0,-8 5 0 16,7-3 0-16,-7 3 0 0,7 0 0 0,-7 0 0 15,12 0 0-15,-12 0 0 0,11 0 0 0,-11 0 0 16,11 0 1-16,-11 0-1 0,7 0 0 0,-7 0 0 16,12 0 1-16,-12 0-1 0,11 0 0 0,-11 0 0 15,15 0 0-15,-15 0 0 0,15 0 0 0,-15 0 0 16,13 1 0-16,-13-1 0 0,11 0 0 0,-11 0 0 0,11 4 0 16,-11-4 0-16,11 3 0 0,-11-3 0 0,11 4 0 15,-11-4 0-15,12 3 0 0,-12-3 0 0,14 5 0 16,-14-5 0-16,15 2 0 0,-15-2 0 0,15 4 0 0,-15-4 0 15,15 3 0-15,-15-3 0 0,15 4 0 0,-15-4 0 16,13 3 0-16,-13-3 0 0,11 5 0 0,-11-5 0 16,15 0 0-16,-15 0 0 0,13 5 0 0,-13-5 0 15,15 7 0-15,-15-7 0 0,15 4 0 0,-15-4 0 16,13 5 0-16,-13-5 0 0,11 3 0 16,-11-3 0-16,11 9 0 0,-11-9 0 0,8 2 0 0,-8-2 0 15,7 3 0-15,-7-3 0 0,12 7 0 0,-12-7 0 16,11 9 0-16,-11-9 0 0,11 5 0 0,-11-5 0 0,11 7 0 15,-11-7 0-15,8 9 0 0,-8-9 0 0,7 5 0 16,-7-5 0-16,11 10 0 0,-11-10 0 0,8 11 0 16,-8-11 0-16,11 10 0 0,-11-10 0 0,11 14 0 15,-11-14 0-15,7 10 2 0,-7-10-2 0,8 11 0 16,-8-11 0-16,7 10 1 0,-7-10-1 0,8 10 0 16,-8-10 0-16,7 16 1 0,-7-16-1 0,11 12 0 0,-11-12 0 15,8 14 1-15,-8-14-1 0,7 14 0 0,-7-14 0 16,8 14 0-16,-8-14 0 15,7 13 0-15,-7-13 0 0,8 14 0 0,-8-14 0 16,7 14 0-16,-7-14 0 0,8 16 1 0,-8-16-1 0,11 10 0 16,-11-10 0-16,17 24 1 0,-17-24-1 0,14 23 0 15,-14-23 0-15,8 14 1 0,-8-14-1 0,7 12 0 16,-7-12 0-16,12 14 1 0,-12-14-1 0,11 13 0 16,-11-13 0-16,11 14 2 0,-11-14-2 0,11 16 0 15,-11-16 0-15,13 17 1 0,-13-17-1 0,13 16 0 0,-13-16 0 16,13 17 1-16,-13-17-1 0,11 16 0 0,-11-16 0 15,12 13 1-15,-12-13-1 0,11 16 0 0,-11-16 0 16,11 16 1-16,-11-16-1 0,11 17 0 0,-11-17 0 0,11 14 1 0,-11-14-1 16,11 15 0-16,-11-15 0 0,8 12 1 0,-8-12-1 15,7 13 0-15,-7-13 0 0,10 13 1 0,-10-13-1 0,9 16 2 16,-9-16-2-16,9 12 1 0,-9-12-1 0,8 14 1 16,-8-14 0-16,7 10 0 0,-7-10-1 0,8 11 1 15,-8-11 0-15,5 10 0 0,-5-10 0 0,4 9 1 16,-4-9-1-16,7 8 0 0,-7-8 0 0,6 13 0 0,-6-13 0 15,4 8 1-15,-4-8-2 0,3 12 2 0,-3-12-1 16,4 9 0-16,-4-9-1 0,4 12 1 0,-4-12-1 16,4 12 1-16,-4-12-1 0,3 9 1 0,-3-9-1 15,4 12 1-15,-4-12-1 0,4 9 0 0,-4-9 0 16,4 8 1-16,-4-8-1 0,3 9 0 16,-3-9 0-16,8 10 0 0,-8-10 0 0,5 11 0 15,-5-11 0-15,6 10 0 0,-6-10 0 0,6 10 0 0,-6-10 0 16,5 11 2-16,-5-11-2 0,4 8 0 0,-4-8 0 15,5 13 1-15,-5-13-1 0,8 8 1 0,-8-8-1 16,7 12 1-16,-7-12-1 0,8 9 1 0,-8-9 0 16,4 9 0-16,-4-9-1 0,3 8 1 0,-3-8 1 15,8 11-1-15,-8-11-1 16,7 10 1-16,-7-10 0 0,8 16 0 0,-8-16 0 16,7 12 0-16,-7-12 0 0,6 12 1 0,-6-12-1 15,3 9 0-15,-3-9 0 0,4 12 1 0,-4-12-1 0,4 8 0 16,-4-8 1-16,4 12 0 0,-4-12-1 0,3 9 1 15,-3-9-1-15,8 16 1 0,-8-16 0 0,7 12 0 16,-7-12-1-16,8 14 1 0,-8-14-1 0,7 15 0 16,-7-15 1-16,4 9-1 0,-4-9-1 0,4 12 1 15,-4-12 0-15,3 9 0 0,-3-9 0 0,4 12 0 0,-4-12 0 16,4 8 1-16,-4-8-1 0,3 12 0 0,-3-12 0 0,4 9 0 16,-4-9 0-16,4 12 0 0,-4-12 0 0,4 12 2 15,-4-12-2-15,3 9 0 0,-3-9 0 0,6 16 0 16,-6-16 0-16,4 12 0 0,-4-12 1 0,3 14-1 15,-3-14 0-15,8 15 0 0,-8-15 0 0,4 9 0 0,-4-9-1 16,3 12 1-16,-3-12 0 0,4 9 0 0,-4-9 1 16,4 12-1-16,-4-12 0 0,5 12 0 0,-5-12 0 0,8 12 1 15,-8-12-1-15,7 9 2 0,-7-9-2 0,8 12 0 16,-8-12 0-16,5 10 1 0,-5-10-1 0,4 12 1 16,-4-12-1-16,6 12 1 0,-6-12-1 0,5 12 0 15,-5-12 0-15,4 16 0 0,-4-16-1 0,4 12 2 16,-4-12-1-16,3 12 0 0,-3-12-1 0,4 9 1 15,-4-9-1-15,4 12 1 0,-4-12-1 0,4 9 1 0,-4-9 0 16,3 8 0-16,-3-8-1 0,4 12 2 0,-4-12-1 16,4 9 0-16,-4-9-1 0,5 12 1 0,-5-12 0 15,6 12 0-15,-6-12-1 0,6 12 1 0,-6-12-1 16,7 12 1-16,-7-12-1 0,4 14 2 0,-4-14-2 16,5 16 1-16,-5-16-1 0,6 12 0 0,-6-12 0 15,4 14 1-15,-4-14-1 0,3 12 0 0,-3-12 0 16,4 10 0-16,-4-10 0 0,4 11 0 0,-4-11 0 15,4 10 0-15,-4-10 0 0,3 10 0 0,-3-10 0 16,8 16 1-16,-8-16-1 0,7 12 1 0,-7-12-1 0,6 12 1 16,-6-12-1-16,3 12 1 0,-3-12 0 0,4 11 0 15,-4-11-1-15,6 12 2 0,-6-12-2 0,5 12 1 16,-5-12-1-16,4 10 0 0,-4-10 0 0,4 11 1 0,-4-11-1 16,5 8 0-16,-5-8 0 0,8 19 1 15,-8-19-1-15,5 16 0 0,-5-16 0 0,8 17 1 0,-8-17-1 16,7 18 0-16,-7-18 0 15,6 17 1-15,-6-17-1 0,7 14 0 0,-7-14 0 0,8 14 1 16,-8-14-1-16,7 17 0 0,-7-17 0 0,6 19 1 16,-6-19-1-16,4 17 0 0,-4-17 0 0,3 12 0 15,-3-12 0-15,4 14 0 0,-4-14 0 0,6 19 0 0,-6-19 0 16,7 21 0-16,-7-21 0 0,8 17 0 0,-8-17 0 16,3 18 0-16,-3-18 0 0,4 19 0 0,-4-19 0 0,4 12 0 15,-4-12 0-15,7 17 0 0,-7-17 0 0,8 17 0 16,-8-17 0-16,5 21 0 0,-5-21 0 0,4 21 0 0,-4-21 0 15,4 19 0-15,-4-19 0 0,3 16 0 0,-3-16 0 16,8 29 2-16,-8-29-2 0,7 29 0 0,-7-29 0 16,4 13 1-16,-4-13-1 0,4 13 0 0,-4-13 0 15,4 19 1-15,-4-19-1 0,7 16 0 0,-7-16 0 16,4 17 1-16,-4-17-1 0,3 21 0 0,-3-21 0 16,4 16 1-16,-4-16-1 0,4 17 0 0,-4-17 0 15,4 12 1-15,-4-12-1 0,3 14 0 16,-3-14 0-16,4 17 1 0,-4-17-1 0,6 19 0 0,-6-19 0 15,5 16 1-15,-5-16-1 0,4 17 0 0,-4-17 0 16,7 17 2-16,-7-17-2 0,8 16 0 0,-8-16 0 16,7 14 1-16,-7-14-1 0,8 15 0 0,-8-15 0 15,7 14 1-15,-7-14-1 0,4 14 0 0,-4-14 0 16,6 17 1-16,-6-17-1 0,7 18 0 0,-7-18 0 16,7 17 0-16,-7-17 0 0,4 19 0 0,-4-19 0 0,8 16 0 15,-8-16 0-15,7 17 0 0,-7-17 0 0,8 12 0 16,-8-12 0-16,7 14 1 0,-7-14-1 0,7 15 1 0,-7-15-1 15,8 13 1-15,-8-13 0 0,7 13 1 0,-7-13-2 16,6 19 1-16,-6-19 0 0,7 16 0 0,-7-16-1 16,8 17 1-16,-8-17 0 0,4 18 0 0,-4-18-1 0,3 14 1 15,-3-14 1-15,4 13-1 0,-4-13-1 16,4 14 1-16,-4-14-1 0,3 16 1 0,-3-16-1 0,6 12 0 16,-6-12 0-16,8 17 1 0,-8-17-1 0,7 17 0 15,-7-17 0-15,7 16 1 16,-7-16-1-16,6 12 0 0,-6-12 0 0,6 17 1 0,-6-17-1 15,3 16 0-15,-3-16 0 0,4 14 1 0,-4-14-1 16,4 15 1-16,-4-15-1 0,4 16 2 0,-4-16-2 16,3 17 1-16,-3-17-1 0,4 14 1 0,-4-14-1 15,6 14 1-15,-6-14-1 0,5 14 1 0,-5-14-1 0,4 14 0 16,-4-14 0-16,7 19 1 0,-7-19-1 0,8 15 0 16,-8-15 0-16,7 19 1 0,-7-19-1 0,8 21 0 15,-8-21 0-15,7 17 1 0,-7-17-1 0,8 14 0 0,-8-14 0 16,7 14 2-16,-7-14-2 0,7 14 0 0,-7-14 0 0,8 14 1 0,-8-14-1 15,7 14 0-15,-7-14 0 0,8 14 0 0,-8-14 0 16,7 12 0-16,-7-12 0 0,6 10 0 0,-6-10 0 16,7 10 0-16,-7-10 0 0,8 11 0 15,-8-11 0-15,7 10 0 0,-7-10 0 0,8 11 0 0,-8-11 0 0,7 10 0 16,-7-10 0-16,8 10 0 0,-8-10 0 16,7 11 0-16,-7-11 0 0,8 8 0 0,-8-8 0 0,3 9 0 15,-3-9 0-15,8 7 0 0,-8-7 0 0,7 7 0 16,-7-7 0-16,8 10 0 0,-8-10 0 0,7 5 0 15,-7-5 0-15,8 11 0 0,-8-11 0 0,7 10 0 16,-7-10 0-16,7 11 0 0,-7-11 0 0,12 10 0 0,-12-10 0 16,7 7 0-16,-7-7 0 0,7 9 0 0,-7-9 0 15,8 5 0-15,-8-5 0 0,7 7 0 0,-7-7 0 16,8 1 0-16,-8-1 0 0,7 4 0 0,-7-4 0 16,8 3 0-16,-8-3 0 0,7 4 0 0,-7-4 0 15,8 3 1-15,-8-3-1 0,7 5 0 0,-7-5 0 16,8 6 0-16,-8-6 0 0,7 7 0 0,-7-7 0 15,11 3 0-15,-11-3 0 0,11 5 0 0,-11-5 0 16,12 2 0-16,-12-2 0 0,11 3 0 0,-11-3 0 16,7 4 0-1,-7-4 0-15,8 3 0 0,-8-3 0 0,9 4 0 0,-9-4 0 16,9 5 0-16,-9-5 0 0,11 2 0 16,-11-2 0-16,12 3 0 0,-12-3 0 0,11 4 0 0,-11-4 0 15,11 0 0-15,-11 0 0 0,11 0 0 0,-11 0 0 16,11 0 0-16,-11 0 0 0,12 0 1 0,-12 0-1 15,11 0 0-15,-11 0 0 0,11 0 0 0,-11 0 0 0,11-2 0 16,-11 2 0-16,15-4 0 0,-15 4 0 0,11-3 0 16,-11 3 0-16,11-4 0 0,-11 4 0 0,12-3 0 0,-12 3 0 15,11-2 0-15,-11 2 0 0,15-5 0 0,-15 5 0 16,15-7 0-16,-15 7 0 0,14-7 0 0,-14 7 0 16,15-7 0-16,-15 7 0 0,13-7 0 0,-13 7 0 15,15-6 0-15,-15 6 0 0,11-6 0 0,-11 6 0 16,12-8 0-16,-12 8 0 0,11-7 0 0,-11 7 0 0,11-5 0 15,-11 5 0-15,11-9 0 0,-11 9 0 0,15-10 0 16,-15 10 0-16,15-11 0 0,-15 11 0 0,11-7 0 16,-11 7 0-16,8-5 0 0,-8 5 0 0,7-9 0 15,-7 9 0-15,11-7 0 0,-11 7 0 0,11-10 0 0,-11 10 0 16,15-10 0-16,-15 10 0 0,15-9 0 0,-15 9 0 16,15-16 0-16,-15 16 0 0,15-10 0 0,-15 10 0 15,15-10 0-15,-15 10 0 0,11-11 0 0,-11 11 0 16,11-10 0-16,-11 10 0 0,12-10 0 0,-12 10 0 0,13-11 0 15,-13 11 0-15,14-12 0 0,-14 12 0 16,15-14 0-16,-15 14 0 0,13-8 0 0,-13 8 0 16,12-11 0-16,-12 11 0 0,11-10 1 0,-11 10-1 15,11-11 1-15,-11 11-1 0,11-10 1 0,-11 10-1 0,11-10 1 16,-11 10-1-16,8-11 2 0,-8 11-2 0,7-10 0 16,-7 10 0-16,10-11 1 0,-10 11-1 0,11-10 0 15,-11 10 0-15,11-14 0 0,-11 14 0 0,11-14 0 16,-11 14 0-16,11-13 0 0,-11 13 0 0,11-14 0 0,-11 14 0 15,12-14 0-15,-12 14 0 0,11-11 0 0,-11 11 0 16,11-10 0-16,-11 10 0 0,9-10 0 0,-9 10 0 0,11-14 0 16,-11 14 0-16,12-14 0 0,-12 14 0 0,9-14 0 15,-9 14 0-15,11-14 0 0,-11 14 0 0,21-22 0 16,-21 22 0-16,15-21 0 0,-15 21 0 0,7-9 0 0,-7 9 0 16,7-10 0-16,-7 10 0 0,8-14 1 0,-8 14-1 15,11-12 0-15,-11 12 0 0,9-16 1 0,-9 16-1 16,10-13 0-16,-10 13 0 0,15-25 1 0,-15 25-1 15,15-20 0-15,-15 20 0 0,11-12 1 0,-11 12-1 16,11-16 1-16,-11 16-1 0,11-14 1 0,-11 14 1 0,9-12-1 16,-9 12 0-16,8-16 0 0,-8 16-1 0,7-13 1 15,-7 13 0-15,8-13 0 0,-8 13-1 0,7-15 1 16,-7 15-1-16,19-28 2 0,-19 28-2 0,18-27 1 16,-18 27-1-16,12-14 1 0,-12 14-1 0,11-18 1 15,-11 18-1-15,7-13 1 0,-7 13-1 16,8-14 1-16,-8 14-1 0,7-18 1 0,-7 18-1 0,9-17 1 15,-9 17-1-15,8-17 1 0,-8 17 1 0,7-18-1 16,-7 18 0-16,15-25 0 0,-15 25 0 0,13-23 0 16,-13 23 0-16,8-12 2 0,-8 12-2 0,4-12 0 0,-4 12 0 15,7-16 1-15,-7 16-1 0,7-17 0 0,-7 17 1 16,8-17 0-16,-8 17-2 0,7-16 1 0,-7 16 0 16,6-14 0-16,-6 14-1 0,7-15 1 0,-7 15-1 15,8-16 1-15,-8 16-1 0,7-16 2 0,-7 16-2 16,4-13 1-16,-4 13-1 0,4-14 1 0,-4 14-1 15,3-14 1-15,-3 14-1 0,6-14 0 0,-6 14 0 16,6-14 1-16,-6 14-1 0,5-14 0 0,-5 14 0 16,4-13 1-16,-4 13-1 0,4-13 0 0,-4 13 0 15,5-17 1-15,-5 17-1 0,6-15 1 0,-6 15-1 0,5-19 2 16,-5 19-2-16,8-18 1 0,-8 18-1 16,4-14 1-16,-4 14 0 0,5-12 0 0,-5 12 0 0,4-15 0 15,-4 15-1-15,4-16 1 0,-4 16 1 0,5-17-1 16,-5 17-1-16,4-18 1 0,-4 18 0 0,4-15 0 15,-4 15-1-15,3-17 1 0,-3 17 0 0,4-19 0 0,-4 19 0 16,6-21 1-16,-6 21-1 0,5-19 0 0,-5 19 0 16,4-19 0-16,-4 19 0 0,6-18 1 0,-6 18 0 15,3-17-1-15,-3 17 0 0,4-15 0 0,-4 15 0 0,4-19 0 16,-4 19 0-16,4-18 0 0,-4 18-1 0,7-17 2 16,-7 17-1-16,4-17 0 0,-4 17 0 0,3-13 0 15,-3 13 0-15,4-19 0 0,-4 19-1 0,6-13 1 16,-6 13 1-16,4-16-1 0,-4 16 0 0,3-16 0 0,-3 16 0 15,4-10 0-15,-4 10 0 0,6-16 0 0,-6 16 1 16,5-13-1-16,-5 13 0 0,8-14 0 0,-8 14 0 16,7-14 0-16,-7 14 0 0,8-14 0 0,-8 14 0 15,7-10 2-15,-7 10-2 0,7-9 1 0,-7 9-1 16,4-12 1-16,-4 12 0 0,6-9-1 0,-6 9 0 16,3-7 0-16,-3 7-1 0,4-1 1 0,-4 1 0 15,4-6 0-15,-4 6-1 0,4-3 1 0,-4 3-1 16,2 0 2-16,-2 0-2 0,1 0 1 0,-1 0-1 15,0 0 1-15,0 0-1 0,0 0 1 0,0 0-1 16,0 3 1-16,0-3-1 0,0 6 0 0,0-6 0 0,0 1 1 16,0-1-1-16,-3 7 0 0,3-7 0 0,-6 7 1 0,6-7-1 15,-7 5 0-15,7-5 0 0,-8 4 1 0,8-4-1 16,-7 5 0-16,7-5 0 0,-4 0 2 0,4 0-2 16,-4 0 0-16,4 0 0 0,-7 0 0 0,7 0 0 0,-8 0 0 15,8 0 0-15,-3 0 0 0,3 0 0 16,-4-3 0-16,4 3 0 0,-4-4 0 0,4 4 0 0,-4-2 0 15,4 2 0-15,-3-8 0 0,3 8 0 0,-4-7 0 16,4 7 0-16,-4-5 0 0,4 5 0 0,0-9 0 16,0 9 0-16,0-7 0 0,0 7 0 0,0-5 0 0,0 5 0 15,4-4 0-15,-4 4 0 0,4-5 0 0,-4 5 0 16,5-3 0-16,-5 3 0 0,8 0 0 0,-8 0 0 16,7 0 0-16,-7 0 0 0,8 3 0 0,-8-3 0 15,7 9 0-15,-7-9 0 0,4 9 0 0,-4-9 0 16,2 13 0-16,-2-13 0 0,-6 19 0 0,6-19 0 15,-7 16 0-15,7-16 0 0,-10 14 0 0,10-14 0 16,-7 12 0-16,7-12 0 0,-9 5 0 0,9-5 0 16,-12 7 1-16,12-7-1 0,-11 2 0 0,11-2 0 15,-11 2 0-15,11-2 0 0,-11-2 0 0,11 2 0 16,-9-2 0-16,9 2 0 0,-12-9 0 0,12 9 0 0,-9-7 1 16,9 7-1-16,-7-10 1 0,7 10-1 15,-6-10 1-15,6 10-1 16,-4-9 1-16,4 9-1 0,0-16 1 0,0 16-1 0,4-10 1 15,-4 10 1-15,4-10-1 0,-4 10-1 0,5-5 1 16,-5 5 0-16,8-9 0 0,-8 9-1 0,7-4 1 16,-7 4 0-16,10 0 0 0,-10 0-1 0,9 0 0 15,-9 0 0-15,11 4 2 0,-11-4-2 0,11 3 0 0,-11-3 0 16,11 7 1-16,-11-7-1 0,8 7 0 0,-8-7 0 0,7 7 0 16,-7-7 0-16,4 9 0 0,-4-9 0 15,4 5 0-15,-4-5 0 0,2 7 0 0,-2-7 0 0,0 5 0 16,0-5 0-16,0 4 0 0,0-4 0 0,0 1 0 15,0-1 0-15,-4 2 0 0,4-2 0 0,-4 0 0 0,4 0-1 16,-4 0 1-16,4 0 0 0,-7-3 0 0,7 3 0 16,-7-13 0-16,7 13 0 0,-8-15 0 0,8 15 0 15,-4-17 0-15,4 17 0 16,0-20 0-16,0 20 0 0,4-13 0 16,-4 13 0-16,6-14 0 0,-6 14 0 0,9-12 0 0,-9 12 0 15,15-12 0-15,-15 12 0 0,19-7 0 0,-19 7 0 16,16-6 0-16,-16 6 0 0,15 0 0 0,-15 0 0 15,15 0 1-15,-15 0-1 0,13 4 0 0,-13-4 0 16,13 7 0-16,-13-7 0 0,11 12 0 0,-11-12 0 16,10 14 0-16,-10-14-1 0,5 17 1 0,-5-17 0 0,-2 21 0 15,2-21-2-15,-7 21 2 0,7-21 0 0,-21 29 0 0,21-29-1 16,-27 17 1-16,27-17 0 0,-17 7 0 0,17-7 0 16,-19 9 0-16,19-9 0 0,-17 3 0 0,17-3 0 15,-15 0 0-15,15 0 0 0,-18-3 0 0,18 3 0 16,-19-9 0-16,19 9 0 0,-15-12 0 0,15 12 0 0,-11-12 0 15,11 12 0-15,-9-14 0 0,9 14 0 0,-6-14 0 16,6 14 0-16,-2-13 0 0,2 13-1 0,0-13 1 16,0 13 0-16,4-15 0 0,-4 15-1 0,7-14 1 15,-7 14 0-15,12-10 0 0,-12 10-1 0,9-7 1 16,-9 7-1-16,19-4 1 0,-19 4-1 0,20 2 1 16,-20-2-1-16,32 10 1 0,-32-10-2 0,24 18 2 15,-24-18 0-15,7 12 0 0,-7-12-1 0,6 12 1 0,-6-12 0 16,4 14 0-16,-4-14 0 0,0 19 0 0,0-19 0 15,-6 17 0-15,6-17 0 0,-9 17 0 0,9-17 0 16,-13 16 0-16,13-16 0 0,-15 12 0 0,15-12 0 16,-15 5 0-16,15-5 0 0,-15 4 0 0,15-4 0 15,-11 3 0-15,11-3-1 0,-11-3 1 0,11 3 0 16,-15-9 0-16,15 9 0 0,-9-17 0 0,-1 1 0 16,5-5 0-16,3 2 0 0,4 0 0 0,-1 4 0 0,3-1 0 0,2 2 0 15,-1 2 0-15,1 4 0 0,0 1 0 0,-1 1 0 16,3-2 0-16,-1 1 0 0,2 2 0 0,1 1 0 15,1-1 0-15,-2 3 0 0,1 1 0 0,-1 1 0 16,0 0 0-16,-1 0 0 0,-1 0 0 0,1 0 0 0,-3 1 0 16,-5-1 0-16,11 7 0 0,-11-7-1 15,8 12 1-15,-5 4 0 0,-1 1 0 0,-2-3-1 0,-2 2 1 16,1-8 0-16,-3 1 0 0,-2 0 0 0,-1-1 0 16,-1-1 0-16,1 0 0 0,-1 2 0 0,1-6 0 0,0 2 0 15,-1-1 0-15,1 1 0 0,-1-1 0 0,1-4 0 16,-1 1 0-16,1-1 0 0,-1 0 0 0,8 0 0 15,-11-1 0-15,11 1-1 0,-11-7 1 0,11 7 0 16,-9-11 0-16,9 11-1 0,-8-12 1 0,6 5-1 16,2-1 1-16,0-1-2 0,0 0 1 15,4-3 0-15,2 0 1 0,1 0-1 0,4 3 1 0,-11 9-1 16,13-12 1-16,-5 9-1 0,-1-1 0 0,1 2 0 16,-1 2 1-16,1 0-2 0,-1 0 1 0,-7 0 0 15,11 0 1-15,-11 0-1 0,11 4 0 0,-11-4 0 16,10 7 1-16,-10-7-2 0,7 10 0 0,-7-10 1 15,6 9 0-15,-6-9-1 0,0 12 0 0,-2-7-1 16,-2 2 2-16,-1 2-1 0,-3-4 1 0,1 2 0 16,-3-4 0-16,1 3 0 0,0-3 0 0,-10 2-1 0,2-1 1 15,1-4 0-15,-3-4 0 16,-9 4 0-16</inkml:trace>
  <inkml:trace contextRef="#ctx0" brushRef="#br0" timeOffset="22535.64">23369 9153 878 0,'-6'-4'0'0,"6"4"0"16,-3-6 0-16,3 6 111 0,7 0 1 0,-7 0 0 16,6-4 0-16,-6 4-7 0,2-2 1 0,-2 2-1 15,0-5 2-15,0 5-85 0,0-3 2 0,0 3-1 16,-2-4 1-16,2 4-17 0,-4-12 1 0,4 12-2 16,0-15 2-16,0 15-7 0,-4-11 0 0,4 11 1 15,0-10 0-15,0 10-2 0,-3-9 0 0,3 9 0 0,0-9 1 16,0 9-1-16,0-3 0 0,0 3 0 0,7-5 0 0,-7 5 0 15,15 0 0-15,-15 0 0 0,28 2 0 0,-8 8 1 16,5 0 1-16,-3 2 1 0,-2 2-1 0,-1 0 6 0,-2-2 1 16,-6 4-2-16,0 1 2 0,-3-3 8 0,-5 2 0 15,-1-1 0-15,-2-1 1 0,-2-2 2 0,-1-3 1 16,1-1 1-16,0 3-1 0,-2-3 2 0,-1-2-1 16,-3 1 0-16,-3 1 2 0,-4-3-5 0,-4 2 0 15,1-5 0-15,-3 0 1 0,1-2 2 0,-3-4 0 16,3-1-1-16,3 0 2 0,2-2-2 0,2 0 2 0,0-5-1 15,0 3 1-15,2-3-3 0,4 4 0 0,1-5 0 16,2 1 1-16,2-2-1 0,2 1 0 0,0 2-1 16,0-1 1-16,2 3-3 0,4-3 1 0,1 2-1 15,-1 1 1-15,-1 4-5 0,3-2 2 0,3 5-1 16,0-1 1-16,2 1-2 0,2 2 1 0,-2 2-1 16,-2 1 2-16,1 3-4 0,-1 1 1 0,-2 1 1 15,0-4-1-15,-1 1-3 0,-3 2 1 0,1 1 0 16,0 1 0-16,-3 3-1 0,-1-3 1 0,0 3-1 15,-4 0 2-15,-1 0-2 0,-5 2-1 0,-1-4 1 0,-1 1 0 16,1-3-1-16,0-1 0 0,-1-3 0 0,-1 1 0 16,0-5-1-16,-2 4-1 0,0-4 1 0,-2-4 1 15,0-1-2-15,0 1 0 0,0-4 0 0,2-4 1 16,2 1-1-16,2 1 1 0,1-1 0 0,3 3 0 16,1-1-2-16,2-1 2 0,0-1-2 0,1 3 2 0,1-1-1 0,0 0-1 0,0-1 1 15,1 1 1-15,5 4-2 0,1 0 1 16,3 3 0-16,1 1-1 0,2 1 0 0,2 0 0 0,2 0 1 15,1 1 0-15,1 6-1 0,0 2 1 0,-3 0-1 16,-1-3 2-16,-4 3-2 0,-1 0-1 0,-3-1 1 16,-1 1 0-16,-3 0 0 0,1 1-1 0,-2-1 1 15,-2 3 0-15,-4-3 0 0,-1 3-1 0,-3-4 1 0,1-1-1 16,-1 2 1-16,-1 0-1 0,-2-6 1 16,0 2-1-16,-2-1 0 0,-4-3 0 0,0-1-1 0,0-3 2 15,1-2-3-15,1-4 2 0,4 0-1 0,-3 1 0 16,0-4-1-16,-3 0 1 0,2-1-1 0,6 0 1 15,3 0 0-15,2 1 0 0,2 0-1 0,2 2 2 0,2 3-2 16,2 3 1-16,2-4-1 0,1-1 2 16,4 2-2-16,2-1 0 0,4 1 1 0,2 3 0 0,-1 4-1 15,1 0 1-15,0 0 0 0,-1 0 0 0,-1 4-1 16,-2 3 1-16,-2 1-1 0,0-1 1 0,-4 0-2 16,-1 0 2-16,-3 2-1 0,-1 3 0 0,-2 2-1 0,0-1 1 15,-4 1 0-15,-2 2 0 0,-3 5-1 16,-4 1 0-16,-3-3 0 0,0-3 0 0,-3-4 0 15,0 2 1-15,-2-7-1 0,3 0 0 0,1-4-1 0,2-1 1 16,-2-1 0-16,-2-1 0 0,-3-1 0 0,-1-3 0 16,2 1 1-16,3-6-1 0,-1 1-1 0,-2-3 1 15,4-1 0-15,4-2 0 0,4 2 0 0,1-5 0 16,2-1 0-16,4 3 0 0,2-2 1 0,4 1 0 0,1 0-1 16,3 1 1-16,1 1-1 0,0 2 2 0,2 3-1 15,4 1 0-15,3-1 0 0,3 5 1 0,-1-2-1 16,-2 4 1-16,1 2-1 0,-1 0 2 0,-1 0-2 15,0 0 1-15,-1 2 0 0,-1 4-1 0,-2 0 0 16,-2 1 1-16,-4-2-1 0,-3 2-1 0,-2 1 0 16,-2 1 0-16,-1 3 0 0,1-3 0 0,-4 3 0 0,-1 3 0 15,-5 3-1-15,-1 3 2 0,-2-6-1 0,-2-3 0 16,0-3-1-16,-2-4 0 0,0-1 0 0,0-3 1 16,0 1-1-16,0-2 0 0,0-2 0 0,2 1 1 15,2 1-1-15,0-4 0 0,0-3 0 0,-1-2 0 16,-1-1 0-16,0-2 0 0,13 12 0 0,-7-10 1 15,7 10-1-15,-4-11 1 0,4 11-1 0,-2-10 1 16,2 10-1-16,0-11 2 0,0 11-2 0,0-6 1 0,0 6-1 16,0-4 1-16,0 4 0 0,0-3 0 0,0 3-1 15,0-2 1-15,0 2 0 0,4 0 0 0,-4 0 1 16,4 0-1-16,-4 0 0 0,7 0 0 0,-7 0 0 16,11 2 0-16,-3 8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4:35.34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25599 9274 263 0,'0'0'0'0,"0"0"0"16,0 0 0-16,0 0 4 0,0-5-1 0,0 5 0 16,-1-4 2-16,1 4 9 0,0 0 1 0,0 0 0 15,0 0-1-15,0 0 46 0,-2 0-1 0,2 0 1 16,-2-3 0-16,2 3-27 0,-2 0-1 0,2 0 1 15,-2 0 0-15,2 0-10 0,0 0-1 0,0 0 1 16,-4 0-1-16,4 0 5 0,-3 0 1 0,3 0 0 0,-4 0 0 16,4 0 2-16,-4 0 0 0,4 0 0 0,-4 0 0 15,4 0-2-15,-5 5 2 0,5-5-1 0,-13 7 0 0,13-7 5 16,-15 4 0-16,15-4 1 0,-15 5 0 0,15-5-2 16,-15 3 0-16,15-3 1 0,-11 4 0 0,11-4-1 15,-9 3 2-15,9-3 0 0,-4 2 0 0,4-2 6 0,-8 0 2 16,8 0-1-16,-7-4 1 0,7 4 3 0,-8-3 0 15,8 3 0-15,-7-2 0 0,7 2-3 0,-9-5 1 16,9 5-2-16,-13-7 2 0,13 7-5 0,-12-12 2 16,12 12-2-16,-11-14 1 0,11 14-5 0,-5-14 1 15,5 14-1-15,0-14 1 0,0 14-7 0,0-15 0 16,0 15 0-16,5-17 0 0,-5 17-5 0,6-18 1 0,-6 18-1 16,5-15 1-16,-5 15-4 0,14-9 1 0,-14 9-1 15,9-16 0-15,-9 16-3 0,4-13 0 0,-4 13 0 16,5-9 0-16,-5 9-3 0,8-7-1 0,-8 7 1 15,7-5-1-15,-7 5 0 0,13-4 1 0,-13 4-2 16,21 4 2-16,-21-4-5 0,22 3 1 0,-22-3 0 16,22 9 0-16,-22-9-1 0,23 14 1 0,-23-14-1 15,18 12 0-15,-18-12-2 0,13 19 1 0,-13-19-2 16,12 19 2-16,-12-19-2 0,7 21 1 0,-7-21-1 16,4 20 1-16,-4-20-3 0,3 26 2 0,-3-26 0 0,-3 26-1 15,3-26 0-15,-10 25 0 0,10-25-1 0,-11 24 2 16,11-24-3-16,-11 22 1 0,11-22-1 0,-17 19 2 15,17-19-1-15,-30 18-1 0,30-18 1 0,-31 12-1 16,31-12-1-16,-26 8 2 0,26-8-1 0,-25 6 1 0,25-6-2 16,-14-4 2-16,14 4-1 0,-15-8 1 0,15 8-2 15,-15-14 0-15,15 14 1 0,-11-28 0 16,5 11 1-16,2-1 0 0,4-2 1 0,-2 1 0 0,2 1-1 16,2 1 2-16,2 1-1 0,0-1 0 0,1 5 0 15,3 0 1-15,1 0-2 0,2 0 2 0,0 6-1 16,-1-2-1-16,-1 4 1 0,0-3 1 0,3 2-3 0,-1 0 0 15,-2 2 1-15,0 3 1 0,1 1-4 0,-1 1 1 16,0 0 1-16,-1 1-1 0,-1 2-2 0,1 2 1 16,-1 2 1-16,1 0-1 0,-1-1-1 0,1 3 0 15,-3 1 0-15,-1 2 0 0,0-2-1 0,-3 0 1 16,1-3 1-16,-2 3-1 0,-3-4-1 0,-1-1 1 16,0 2 0-16,-1 0 0 0,-1-1-1 0,0-4 1 15,-1 4 0-15,-2-3 0 0,-3 2 0 0,1-3 1 16,-2 1-1-16,0-5 0 15,0 2 0-15,0-2 0 0,0-2 0 0,2-5 1 0,1-2 0 16,1-1 0-16,0-4 0 0,0 0 0 0,1-5 3 16,1-1-1-16,1 1 1 0,2 3-1 0,6-3 0 15,2 0 0-15,0 3 1 0,-1 1-1 0,5 1 1 16,1 2-1-16,2 0 1 0,-3 5-1 0,-3 2-1 16,1-2 1-16,-6 7-1 0,13-11 2 0,-4 8-2 0,2-2 0 15,1 5 1-15,-1 0 0 0,0 1 0 0,0 3 0 16,2 1-1-16,0 4 2 0,-2 1-2 0,1-1 2 15,-3 3-2-15,-2-4 2 0,-3 5-2 0,-2 0 0 0,0 3 1 16,-2 0-1-16,-4 1-1 0,0-3 2 0,-1 1-2 16,-3 1 1-16,1-2 0 0,-2-2-1 0,-1 0 0 15,1 0 0-15,0 0-1 0,-3-5 1 0,1 2-1 16,2-1 1-16,0-4-2 0,-3 1 1 0,3-1 0 16,0-3 0-16,0 3-1 0,-1-4 0 0,1-4 0 15,1 1 1-15,8 3-1 0,-11-11 2 0,6 1-1 16,-1 0 0-16,2-2 0 0,4-4 0 0,2-1 0 15,2-1 0-15,2-1 0 0,3 2 1 0,0-4-1 0,0 4 0 16,3 1 0-16,1 4 0 0,2 0 0 0,0-2 1 16,-1 2 0-16,1 2-1 0,2 6 0 15,0-1 0-15,-2 3-1 0,-2 2 1 0,-13 0-1 0,7 2 1 16,-7-2-1-16,11 4 0 0,-11-4 0 0,12 5 1 16,-12-5-1-16,11 10 0 0,-6-1 0 0,-1-1 1 0,0 1-1 15,-2 3 1-15,-2 6-1 0,-2-1 2 0,-4 2-2 16,-1-4 1-16,-1-2-1 0,-1 0 1 0,-2-4-1 0,0 0 1 15,1-2 0-15,1-2 0 0,0 2 0 16,-1-4 2-16,3 2-2 0,0-5 1 0,-1 2 0 0,-1-2 0 16,1 0 1-16,1-2-1 0,7 2 1 0,-11-5 1 0,3 2-1 15,1-6 0-15,1 0 1 0,1-3 0 0,-1-3 0 16,4-4 0-16,2 1-1 0,2 1 1 0,4-4-1 16,-1 2 1-16,4 2-1 0,3 0 0 0,-5 10 1 15,1-2 0-15,-1 4-2 0,-1-4 1 0,-6 9-1 0,7-7 0 16,-7 7-1-16,8-3 0 0,-8 3 1 15,11-2 0-15,-11 2-2 0,11 0 1 0,-2 4 0 0,-1 1 0 16,1 0-1-16,0 4 1 0,-1-1-1 0,-3 3 1 16,-1-3-1-16,-2 4 0 0,0 1 0 0,-2-3 1 0,-2 2-1 15,-2 0 0-15,-5 9 0 0,-2-2 2 0,-2-2-2 16,-2 1 0-16,4-8 0 0,-2 0 0 16,-1 1 0-16,1-3 0 0,6-4 0 0,0 1 0 0,-1-1 0 15,2-4 0-15,6 0 0 0,-11 1 0 0,11-1 0 16,-11 0 0-16,11 0 0 0,-11-5 0 0,11 5 0 15,-9-9 0-15,3-10 0 0,0 6 0 0,5-8 0 16,-1 2 0-16,4 0 0 0,3 0 0 0,3 1 0 16,3-1 0-16,-4 9 0 0,1 0 1 0,-1-1-1 15,1 1 0-15,-1 5 0 0,1-2 1 0,-1 1-1 0,0 1 1 16,-7 5-1-16,13-7 1 0,-13 7-1 0,12-3 1 16,-5 3-1-16,1 2 1 0,-1-1-1 0,0 3 0 15,5 4 0-15,-3 5 1 0,0-1-1 0,-1 3 0 16,-5 3 0-16,-1-3 0 0,-4 2 0 0,-1-3 0 0,-5 4 0 15,1 1 0-15,-4-4 0 16,-1 3 0-16,1-6 0 0,0 1 0 16,-2 0 0-16,0-1 0 0,13-12 0 0,-13 10 0 0,6-5 0 15,-1-1 0-15,8-4 0 0,-9 5 0 16,9-5 0-16,-8 3 0 0,8-3 0 0,-11 0 0 0,11 0 0 16,-11-7 0-16,-2-5 0 0,2-1 0 0,3-8 0 15,1-2 0-15,3-3 0 0,4 0 0 0,4 2 0 16,1-2 0-16,1 11 0 0,1-4 2 0,3 5-2 0,1 2 0 15,-5 3 0-15,-1 2 1 0,3 2-1 16,-1 0 0-16,-7 5 0 0,11-7 0 0,-11 7 0 0,11-5 0 16,-11 5 0-16,12-2 0 0,-5 4 0 0,0 3 0 15,10 3 0-15,-4 8 0 0,-2-2 0 0,-1 5 0 0,-3-2 0 16,-1-1 0-16,-2 1 0 0,-3 0 0 0,-1-8 0 16,-1 0 0-16,-1 1-1 0,-2-1 1 0,-2 3 0 15,-1 0 0-15,-1 0-2 0,1 0 2 0,7-12 0 16,-9 10 0-16,9-10-1 0,-11 11 1 0,11-11-1 15,-12 9 1-15,12-9-1 0,-11 5 1 0,11-5-1 16,-11 3 1-16,11-3-1 0,-11 4 0 0,11-4 0 16,-10 1 1-16,10-1-2 0,-11 0 1 0,11 0 0 15,-11 0 1-15,11 0-4 0,-9 0 0 0,9 0 0 16</inkml:trace>
  <inkml:trace contextRef="#ctx0" brushRef="#br0" timeOffset="13412.49">25754 9146 552 0,'-2'0'0'0,"2"0"0"0,0 0 0 0,0 0 4 16,-2-7 1-16,2 7-1 0,-3-2 1 0,3 2 20 15,-4-5 2-15,4 5-1 0,-4-3 1 0,4 3 8 16,-5-4 1-16,5 4-1 0,-10 0 0 16,10 0-8-16,-15 0 0 0,15 0 0 0,-15 0 1 15,15 0-12-15,-9 0 1 0,9 0 0 0,-9 0 0 0,9 0-4 16,-10 0 0-16,10 0 1 0,-3-3-1 0,3 3 1 16,-6 0 0-16,6 0 0 0,-7 0 0 0,7 0 0 15,-8 0-1-15,8 0 1 0,-2-2 0 0,2 2 1 16,-2-3 1-16,2 3-2 0,0-4 2 0,0 4-1 15,0-3-1-15,0 3 1 0,2-4-1 0,-2 4 0 0,13-7 0 16,-13 7 1-16,12-7 0 0,-12 7 0 0,11-3 1 16,-11 3 0-16,11-4 0 0,-11 4 3 0,6 2 0 15,-6-2 0-15,3 5 1 0,-3-5-3 0,4 4 1 16,-4-4 0-16,4 2 0 0,-4-2-4 0,-2 8 1 0,2-8-1 16,-6 14 2-16,6-14-4 0,-18 12 2 0,18-12-2 15,-28 17 2-15,9-8 6 0,0-4 0 0,1 2 0 16,1-5 1-16,2 0-6 0,0-1 2 0,2-1 0 15,2 0 0-15,2-1 1 0,-1-3 1 0,1 1 0 16,2-2 0-16,1-2-1 0,0 1 1 0,6 6 0 16,-11-12 0-16,9 5 4 0,2 2 0 0,0 5 1 15,0-12-1-15,0 12 0 0,0-12 0 0,0 12 1 16,0-9-1-16,0 9-1 0,6 0-1 0,-6 0 0 0,6-3 2 16,-6 3-5-16,7 3 1 0,-7-3-1 15,7 6 1-15,-7-6-1 0,15 6 0 0,-5 0 0 0,-3 1 0 0,-3 1-5 0,-2-4 1 16,-2-4-1-16,3 8 1 0,-3-8-4 0,4 4 0 15,-4-4 0-15,4 5 1 0,-4-5-2 0,0 3 1 0,0-3 0 16,0 2 0-16,0-2-2 0,0 4 0 0,0-4 0 16,0 3 1-16,0-3-2 0,0 0-1 0,0 0 1 15,0 0 1-15,0 0-2 0,0 0 0 0,0 0 0 16,0 0 1-16,0 0-2 0,0 0 1 0,0 0-1 16,0-3 2-16,0 3-2 0,0-4-1 0,0 4 1 15,0-2-1-15,0 2 1 0,2-3-1 0,-2 3 1 0,7-5-1 16,-7 5-1-16,4 0 2 0,-4 0-1 0,2-4 1 15,-2 4-2-15,0-3 1 0,0 3-1 0,0-4 2 16,0 4-2-16,0-3 0 0,0 3 1 0,0-2 0 16,0 2-1-16,0-5 1 0,0 5-1 0,0-3 2 0,0 3-3 15,0-4 1-15,0 4 1 0,0-3-1 0,0 3-1 16,0-4 2-16,0 4-2 0,5-2 1 0,-5 2 0 16,6-5 0-16,-6 5-1 0,0-3 2 0,0 3-2 15,0-4 1-15,0 4 0 0,0-5 1 0,0 5-2 16,0-7 0-16,0 7 1 0,0-5 0 0,0 5 0 15,0-12 1-15,2 5-1 0,2 2 2 0,-1-4-2 0,-3 2 1 16,0 2 0-16,0-2 0 0,0 7 1 0,6-10-1 16,-6 10 1-16,7-11 0 0,-7 11 1 0,6-10 0 15,-6 10-1-15,4-3 1 0,-4 3-2 0,3-7 1 16,-3 7-1-16,4-6 2 0,-4 6-2 0,4-12 1 16,-2 4-1-16,0 1 2 0,-2 7 0 0,3-11-1 15,-3 11 1-15,4-12-1 16,-2 5 0-16,0-1 0 0,1-1 1 0,1 0 0 15,-2 1-1-15,2 1 2 0,-1-2-1 0,1-3 0 16,0 3 1-16,0 1 0 0,-1-3 0 0,1 1-1 0,0-2 1 16,-2 0 1-16,3 0 0 0,3 3 0 0,-1-3-1 15,-1 3 1-15,-1 1 0 0,1 1 0 0,0-2-1 16,-1 0 1-16,1-1-2 0,-3 1 2 0,1 4-1 0,0-4 0 16,0 2-1-16,-1-1 1 0,1-1-1 0,0 2-1 15,-4 7 1-15,7-12 1 0,-3 5-2 0,0 0 1 16,-2 0 0-16,-1 0-1 0,1 1 0 0,0-3 0 15,2 0 1-15,0 1-1 0,-1 1 0 0,1-2 1 0,-4 9-2 16,8-12 2-16,-5 5-3 0,1 2 2 0,0-4-1 16,-2 0 1-16,1 1-2 0,1-1 1 0,0 2 0 15,0-1 0-15,-1-3 0 0,1 4 0 0,0 0-1 0,-1-1 2 16,-3 8-2-16,8-9 2 0,-4 0-1 0,-1 2 1 16,1 1-2-16,0-1 2 0,-4 7-1 0,4-4 1 15,-4 4-2-15,3-8 0 0,-1 1 1 0,2-2 0 16,0 0 0-16,1 2-1 0,1-1 0 0,-1-1 2 15,1 2-3-15,-2-2 1 0,-4 9 1 0,7-12-1 16,-7 12-1-16,8-10 2 0,-3 1-1 0,1 2 0 16,-1 0 0-16,1-1 0 0,-1 3-1 0,1-4 2 0,-6 9-2 15,11-10 0-15,-11 10 0 0,8-11 1 0,-8 11-1 16,7-10 0-16,-1 3 0 0,-1 0 2 0,1 0-2 16,1 2 0-16,-7 5 0 0,12-14 1 0,-12 14-2 15,9-12 1-15,-9 12 0 0,7-10 1 0,-7 10-2 0,8-9 1 16,-8 9 0-16,7-9 0 0,-7 9 0 0,8-8 0 15,-8 8 0-15,7-9 0 0,-7 9 1 0,8-10-1 16,-8 10 0-16,7-7 0 0,-7 7 1 0,8-7-1 0,-8 7 0 16,7-9 1-16,-7 9 0 0,7-12 0 0,1 5-1 15,-3 2 2-15,3-4-2 0,-1 1 1 0,-1 1 1 16,0 1-1-16,-1-2 0 0,-1 1 2 0,-4 7-1 16,7-9 1-16,-7 9-3 0,10-12 0 0,-5 7 1 15,1-6-1-15,-1 3 0 0,1-1 0 0,0 4 0 16,-1-4 2-16,-5 9-3 0,9-10 1 0,-9 10-1 15,12-12 2-15,-12 12-2 0,9-12 0 0,-5 5 0 16,-1 0 0-16,1 0 0 0,0 0 0 0,1 0 0 16,-1 0 1-16,0 2-2 0,0-4 1 0,1 4 0 0,-1-2 0 15,2 0-1-15,-3 0 1 0,-3 7 0 0,8-10 0 16,-8 10-1-16,7-9 1 0,-7 9 1 0,8-12-1 0,-8 12-1 16,7-8 1-16,-7 8-1 0,8-13 1 15,-8 13-1-15,7-8 1 0,-7 8 0 0,7-12 0 0,-7 12-1 16,8-7 1-16,-8 7 1 0,9-11-1 0,-9 11-1 15,11-10 1-15,-11 10 0 0,10-10 0 16,-10 10-1-16,9-11 1 0,-9 11 0 0,11-10 0 0,-11 10 0 0,11-7 1 0,-11 7-1 31,12-9 0-31,-5 2 0 0,0 6 0 0,1-5 0 16,-2 3 0-16,-6 3-1 0,11-7 1 0,-11 7 1 16,11-5-1-16,-11 5 0 0,11-9 0 0,-11 9 0 15,11-3 0-15,-11 3 0 0,11-4 0 0,-3 1 1 16,-1 1-1-16,1 2 0 0,-1-3 0 0,3 3 0 15,-1-4 0-15,0 2-1 0,1 1 1 0,-3-1-1 16,0 2 1-16,1-3-1 0,-3 1 2 0,-5 2-2 16,12-4 1-16,-12 4 0 0,13-3 0 0,-6 3 0 0,1 0 0 15,-1 0-1-15,0 0 1 0,-7 0 0 0,12 0 1 16,-12 0-2-16,11 0 1 0,-4 0-1 0,1 0 1 16,-1 0-1-16,1 0 1 0,-1 0-1 0,1 0 1 15,-1 0-1-15,0 0 1 0,-7 0-1 0,10 0 1 16,-10 0-1-16,11 0 0 0,-11 0 0 0,9 0 1 15,-9 0-1-15,8 3 0 0,-8-3 0 0,7 4 0 16,-7-4 0-16,8 5 0 0,-8-5 0 0,11 2 2 0,-11-2-2 16,11 3 0-16,-11-3 0 0,11 7 1 0,-11-7-1 15,11 9 0-15,-11-9 0 0,12 5 1 0,-12-5-1 16,11 7 0-16,-11-7 0 0,11 9 1 0,-11-9-1 16,11 12 1-16,-11-12-1 0,8 8 1 0,-8-8-1 15,7 9 1-15,-7-9-1 0,7 12 1 0,-7-12 0 0,10 9 1 16,-5-2-1-16,1-2 0 0,0 2-1 0,-1 1 1 15,-5-8 0-15,8 9 0 0,-8-9-1 0,7 12 1 16,-1-7 0-16,-1 2 1 0,1 2-2 0,-1-4 1 0,1 2 0 16,0 2 0-16,-1-4-1 0,1 2 1 0,-1 1 0 15,1-2 0-15,0 1 0 0,-1 1 1 0,-1-3-1 0,0 2 0 16,-1-1-1-16,1 0 1 0,-4-6 0 0,7 9 0 16,-7-9-1-16,10 12 1 0,-10-12 0 0,7 9 1 0,-7-9-2 15,8 12 1-15,-8-12 0 0,7 9 0 0,-7-9-1 16,11 12 1-16,-11-12 0 0,8 8 0 0,-8-8-1 15,7 13 0-15,-7-13 0 0,10 8 1 0,-10-8-1 16,11 12 0-16,-11-12 0 0,7 9 2 0,-7-9-2 16,8 10 0-16,-3-3 0 0,-1 0 1 0,2-2-1 15,-3 2 0-15,-3-7 0 0,8 12 1 0,-8-12-1 0,7 9 0 16,-7-9 0-16,8 12 1 0,-3-7-1 0,1 2 0 16,-1-2 0-16,-1 1 1 0,0 1-1 0,0-2 0 15,1 2 0-15,1 0 1 0,-1 1-1 0,1 1 0 16,0 0 0-16,-1-4 0 0,1 2 0 0,-1 1 0 15,1-4 0-15,-1 4 0 0,-1-2 0 0,0 1 0 16,1 1 0-16,-1-3 0 0,2 4 0 0,-1 1 0 0,1-1 0 16,0 0 0-16,-1-2 0 0,1 1 0 0,-3 1 0 15,1-4 0-15,0 2 0 0,0 2 0 0,-1-4 0 16,1 2 0-16,0 2 0 0,0-4 0 0,1 3 0 16,1 3 1-16,-1-3-1 0,1 1 0 0,0-2 0 15,-1 2 0-15,1-1 0 0,-3 1 0 0,1-2 0 16,0 0 0-16,-4-7 0 0,9 10 0 0,-3-1 0 15,-1-4 1-15,-1 2-1 0,0 2 0 0,1-4 0 16,-1 2 1-16,2 1-1 0,-1-2 0 0,1 0 0 0,-2 0 2 16,-1 1-2-16,1 1 0 0,2-3 0 0,-3 4 1 15,3 1-1-15,-2-1 1 0,1 0-1 0,1-2 1 16,-2 1-1-16,-1 3 0 0,5 3 0 0,-3-1 1 16,1 0-1-16,0-1 1 0,-3-4-1 0,1-3 1 15,0 4-1-15,-1 2 1 0,1-3 1 0,0 1-1 16,0 3-1-16,-1-3 1 0,3 6 0 0,0-3 0 0,-1 2-1 15,1-2 1-15,-3-5-1 0,1 2 1 0,0-1-1 16,0-1 1-16,-1 0 1 0,1 4-1 0,0-3 0 16,0-1 0-16,-3 0 0 0,1 0 0 0,0 0-1 15,0 0 1-15,2 3 0 0,-1-1 1 0,1-2-2 16,-2 2 0-16,4 8 0 0,-3-3 1 0,3 0-1 16,-2-1 0-16,-2-6 0 0,-1 0 1 0,3 0-1 0,0 0 0 15,0 2 0-15,-1-1 1 0,1 5-1 0,0-5 0 16,3 9 0-16,-1-1 1 0,-1 0-1 0,-1 1 0 15,0-12 0-15,0 4 1 0,-1-2-1 0,1 1 0 0,0 1 0 16,-1 0 1-16,1-1-1 0,0 1 0 0,0 5 0 16,-1-2 1-16,3 2-1 0,0-2 0 0,-5-7 0 0,3 2 2 0,0 2-2 15,0-1 0-15,-1 1 0 0,1 0 0 0,0 1 0 16,0 0 0-16,3 6 0 0,0 0 0 0,1-4 0 16,-1 1 0-16,-3-6 0 0,0 2 0 0,0-4 0 0,-3 4 0 15,5 5 0-15,0 0 0 0,1-2 0 0,0-4 0 16,-1 1 0-16,0 0 0 0,-1-1 0 0,1 3 0 15,3 3 0-15,0 1 1 0,1-3-1 0,-3 0 1 16,-3-3-1-16,0-4 1 0,1 2-1 0,-1 2 1 16,3 3-1-16,1 0 1 0,-1 0-1 0,1 0 1 15,-1 2-1-15,1 0 1 0,-1 0-1 0,1 3 2 0,-1-5-2 16,1-1 1-16,-1 1-1 0,0 0 1 0,-3-4-1 16,0 3 1-16,1-6-1 0,-1 4 1 0,4 6 0 15,-1-3 0-15,1 0 0 0,-3-1 0 0,-1-4 1 16,0 0-1-16,-1 1-1 0,3 1 1 0,0-2 0 15,-1 2 0-15,1-1-1 0,-1 1 1 0,3 5-1 16,-1 0 1-16,-1-1-1 0,-1 0 0 0,-1-5 0 16,0-1 1-16,1 2-1 0,1-1 0 0,-2 3 0 15,-1-1 0-15,1-1 0 0,0-1 0 0,0 1 0 0,-1 0 2 16,1-1-2-16,0 3 0 0,0-3 0 16,-1-2 0-16,1 2 0 0,0 3 0 0,1 4 0 0,1 3 0 15,1-5 0-15,1 3 0 0,-4-7 0 0,-1-1 0 16,1 3 0-16,0-1 0 0,1 6 0 0,1-1 0 15,1 3 0-15,1-6 0 0,-3 1 0 0,1 0 0 16,-2 2 0 0,-1-3 0-16,-1-3 0 0,0 0 0 0,2-1 0 0,0 1 0 15,1 5 0-15,1 0 0 0,-2-2 0 0,-1 2 0 16,1-1 0-16,0 1 0 0,1 0 0 0,1 0 0 16,-1 0 0-16,1 0 0 0,0-1 0 0,-1 0 0 0,-1-5 0 15,0 1 0-15,-2 0 0 0,1-1 0 0,3 8 0 16,-1-2 0-16,1 1 0 0,0-3 0 0,-3-5 0 15,1 2 0-15,2 0 0 0,-1-1 0 0,1 1 0 16,-1-1 0-16,1 1 0 0,-2-2 0 0,-1 2 0 16,1-4 0-16,0 2 0 0,0 1 0 0,1-1 0 15,1 2 0-15,-1 0 0 0,1-1 0 0,3 4 0 16,1 1 0-16,-3-1 0 0,1-2 0 0,-8-10 0 16,7 10 0-16,-7-10 0 0,7 11 0 0,-7-11 0 15,12 10 1-15,-12-10-1 0,11 11 1 0,0-1-1 0,-2 0 1 0,1 1-1 0,-1-1 1 0,-9-10-1 16,11 11 1-16,-5-5-1 0,-3 1 1 0,1 0 0 15,0-1 1-15,0 0-2 0,-1 0 1 0,3 1-1 16,0 1 1-16,-1-3-1 0,1 2 0 0,-6-7 0 16,11 11 1-16,-11-11-1 0,11 10 0 0,-11-10 0 15,11 9 1-15,-11-9-1 0,11 5 0 0,-11-5 0 16,12 7 1-16,-12-7-1 0,11 7 0 16,-11-7 0-16,11 7 0 0,-11-7 0 0,11 7 0 15,-11-7 0-15,11 5 1 0,-3-3-1 0,-1-1 1 0,3 3-1 16,-1-3 2-16,0 1-2 0,2 0 0 0,8 1 0 15,-2 1 1-15,0-1-1 0,-1-1 0 0,-16-2 0 16,12 0 1-16,-12 0-1 0,11 0 0 0,-11 0 0 16,13 3 0-16,-8-3 0 0,3 0 0 0,1 0 0 15,0 0 0-15,3 0 0 0,-1 0 0 0,6 0 0 16,-3-3 0-16,1 3 0 0,0 0 0 0,-7 0 0 16,-1 0 0-16,1 0 0 0,-1 0 0 0,2 0 0 15,-1-2 1-15,-1 2 0 0,1-1 0 0,-1-1 0 16,1 0 2-16,-1 0-2 0,1 2 0 0,-1-3 0 15,0 1 0-15,1 2-1 0,-1-2 1 0,-7 2 0 16,12-1 0-16,-12 1-1 0,11-5 0 0,-4 3 0 16,1 0 1-16,-1 0-1 0,-1 1 2 0,-6 1-1 15,11-4 0-15,-11 4-1 0,11-3 1 0,-11 3 0 16,11-6 0-16,-3 3-1 0,-1 0 1 0,1 1-1 16,-1-3 1-16,-7 5-1 0,11-7 2 0,-3 2-1 0,-1 1 0 15,1-3-1-15,-3 2 1 0,-5 5-1 0,11-9 1 16,-3 2-1-16,-3 2 1 0,3-2 0 0,-1 2 0 15,1-4-1-15,-1 3 2 0,1 0-1 0,-1-2 0 0,1 1 0 16,-1 2 0-16,0-4 0 0,1 2 1 0,-1 2 0 0,1-4-1 0,-1 6 0 16,-1-4 0-16,-6 7 0 0,11-11 0 0,-5 4 0 15,-1 1 0-15,3-1 1 0,-1 0-1 0,1 0 0 32,-1-2 0-32,0 2-1 0,1 0 1 0,-2-1-1 0,-1 1 1 15,1 1-1-15,-1-2 0 0,3 1 0 0,-1 2 1 16,1-4-1-16,-1 2 0 0,4-5 0 0,0 0 0 15,-1 0 0-15,-1 1 0 0,-3 4 0 0,-1 1 0 16,1-1 0-16,-1 0 0 0,1-2 0 0,0 0 1 0,-1 1-1 16,1-1 1-16,7-6-1 0,-2-1 2 0,0 0-2 15,-1 3 1-15,-5 4 0 0,1 2 0 0,-1 2 0 16,1-4 0-16,-1 2 0 0,1 2 0 0,0-4 1 0,-1 2-1 16,1-1 0-16,-1-1 1 0,1 0-1 0,0 1 1 15,-1 1 0-15,1 0 0 0,1 0 0 0,-1 0 0 16,-1 0 1-16,1 0-1 0,0 0 1 0,-1 0 1 15,-5 7-1-15,8-10 0 0,-8 10 0 0,7-9 0 16,-7 9 0-16,8-12 1 0,-5 5-3 0,1 2 1 0,0-3 0 16,-1 1 0-16,-3 7 1 0,8-13-1 0,-8 13 0 15,7-10 0-15,-7 10 0 0,8-10 0 0,-4 5 0 16,-1-4 0-16,1 2-1 0,0 0 2 0,-1 0-1 16,1 0 0-16,0 0-1 0,0 2 2 0,-3 0-1 15,1-4 0-15,2 2 0 0,-2 0 0 0,2 0 1 16,-1 1-1-16,1-1-1 0,0-2 0 0,0 0 0 15,-1 1 2-15,1-1-3 0,0 0 1 0,-1 1 0 16,1-1 0-16,0 2-1 0,0-2 1 0,-1-1-1 16,1 1 1-16,2 1-1 0,-1-1 1 0,-1 0-1 15,0 3 1-15,-1-1-1 0,1 0 0 0,-2 0 0 0,2 0 2 16,0 0-2-16,-1 0 0 0,1-2 0 0,0 1 1 16,-1-1-1-16,1-3 1 0,2-2-1 0,-3 0 1 0,1 0 0 15,0 2 0-15,-2 5 0 0,0 0 0 16,0 1 1-16,-1-1-1 0,1 0 0 0,2 0 1 15,0 0-2-15,-1-2 1 0,1 1 0 0,0-1 0 16,-2 0-1-16,0 1 0 0,-1-1 0 0,1 0 2 16,0 2-2-16,0-1 0 0,0-3 0 0,0 3 1 0,0-1-1 15,-1 4 0-15,1-4 0 0,0 1 1 0,2 1-1 16,-2 0 0-16,2-2 0 0,-3 0 1 0,1 1-1 0,0-1 0 16,0 0 0-16,0 1 1 0,2-1-1 0,-3 2 0 15,1 0 0-15,0 2 1 0,-2 5-1 0,4-9 0 16,-4 9 0-16,4-12 1 0,-4 12-1 0,3-8 0 15,-3 8 0-15,4-12 1 0,-2 3-1 0,0 2 0 16,-2 7 0-16,4-10 2 0,-4 10-2 0,3-11 0 0,-3 11 0 16,4-10 0-16,-4 10 0 0,4-12 0 0,-4 12 0 15,3-11 0-15,-3 11 0 0,4-10 0 0,-4 10 0 16,2-10 0-16,-2 10 0 0,0-11 0 0,0 11 0 16,4-7 0-16,-4 7 0 0,3-7 0 0,-3 7 0 15,2-7 0-15,-2 7 0 0,0-7 0 0,0 7 0 16,0-6 0-16,0 6 0 0,0-6 0 0,0 6 0 15,0-7 0-15,0 7 0 0,0-1 0 0,0 1 0 0,0-4 1 16,0 4-1-16,0-3 0 0,0 3 0 0,0-2 1 16,0 2-1-16,0-3 0 0,0 3 0 0,0-6 1 15,0 6-1-15,0-3 0 0,0 3 0 0,0-4 1 16,0 4-1-16,0-1 0 0,0 1 0 0,0 0 1 16,0 0-1-16,0 0 0 0,0 0 0 0,0 0 0 0,0 0 0 15,0 0 0-15,0 0 0 0,0 0 0 0,0 0 0 16,0 0 0-16,0 0 0 0,0 0 1 0,0 0-1 15,0 0 0-15,0 0 0 0,0 0 1 0,0 0-1 16,0 0 0-16,0 0 0 0,0 0 1 0,0 0-1 16,0 0 0-16,0 0 0 0,0 1 0 0,0-1 0 0,0 4 0 15,0-4 0-15,0 0 0 0,0 0 0 0,0 0 0 16,0 0 0-16,0 0 0 0,0 0 0 0,0 0 0 16,0 0 0-16,0 0 0 0,0 0 0 0,0-5 0 15,0 5 0-15,2-11 0 0,-2 11 0 0,4-12 0 0,2 0 0 16,1 0 0-16,0 0 0 0,1 2 0 0,-8 10 0 15,7-11 0-15,-7 11 0 0,10-7 0 0,-10 7 0 16,7-7 0-16,-7 7 0 0,8-3 0 0,-8 3 0 16,7-4 0-16,-7 4 0 0,11 0 0 0,-11 0 0 15,11 2 0-15,-11-2 0 0,12 9 0 0,-7-4 0 16,1 2 0-16,-1 2 0 0,-1 1 0 0,-2 0 0 16,0-1 0-16,-2-2 0 0,-2 2 0 0,0-1 0 15,-2-3 2-15,1 2-2 0,-1 2 1 0,4-9-1 16,-8 9 1-16,8-9-1 0,-7 5 1 0,7-5-1 15,-4 3 1-15,4-3 0 0,-5 4 0 0,5-4 0 16,-8-4 1-16,8 4-2 0,-7-8 1 0,-3-5 0 16,3 1 0-16,1 0-1 0,3-2 0 0,1 6 0 0,0-1 1 15,2 2-1-15,0-1 0 0,2-3 0 0,0 2 1 0,1 4-1 0,3-3 0 16,0 1 0-16,-1 2 0 0,3-1 0 16,-1 3 0-16,2-1 0 0,1 4 0 0,1 0 0 15,0 0 0-15,0 4 0 0,0-2 0 0,-1 5 0 0,-1-4 0 16,-2 6 0-16,1-4 0 0,-2 3 0 0,-3 1 0 15,1 12 0-15,-4-2 1 0,-6 2-1 0,-3-4 0 16,-2 2 0-16,-2-7 1 0,-2 2-1 0,0-2 0 16,8-7 0-16,-1 2 2 0,1-3-2 0,-1-3 0 15,1 3 0-15,-3-1 1 0,1-3-1 0,0 0 0 16,-8-3 0-16,0-2 0 0,2-2 0 0,0-4 0 0,10 4 0 16,-1 1 0-16,3-3 0 0,-1 4 0 0,0-16 0 15,4 2 0-15,2 2 0 0,4-1 0 0,3-1 0 16,2 2 0-16,2 1 0 0,4 3 0 0,-4 4 0 15,2-2 0-15,0 5 0 0,0 2 0 0,5-3 0 16,1 5 0-16,1 2 0 0,2 2 0 0,-7 2 0 16,-2-1 0-16,-2 6 0 0,0-4 0 0,-6 2 0 15,-1-4 0-15,0 4 0 0,-1 0 0 0,3 5 0 16,-3 0 0-16,-3 2 0 0,-2 0 0 0,-5 5 0 0,-5 0 0 16,-3-5 0-16,-4 2 0 0,2-4 0 15,-1-4 0-15,1 4 0 0,0-5 0 0,7-1 0 16,-1-5 0-16,0 3 0 0,-1-1 0 0,-8-3 0 15,-1 0 0-15,1-3 0 0,-1-2 0 0,12 1 0 16,-1-1 0-16,8 5 0 0,-11-12 0 0,3-4 0 16,3-1 0-16,3 0 0 0,2 1 0 0,4-5 0 15,3 2 0-15,2 0 0 0,3 0 0 0,-1 5 0 16,0 0 0-16,2 4 0 0,2-2 0 0,2 0 0 0,1 3 0 0,3 6 0 0,1-2 0 0,-5 5 0 16,-2 1 0-16,0 3 0 0,-2 1 0 0,-6-2 0 15,1 1 0-15,-8-4 0 0,11 12 0 0,-2 0 0 16,-3-2 0-16,-2 4 0 0,-4 0 0 0,-4 5 0 15,-4-1 0-15,-1-1 0 0,-4 0 0 0,-4-1 0 16,-1-2 0-16,-1-2 0 0,-2-2 0 0,14-10 0 16,0 2 0-16,-1 0 0 0,1-1 0 0,7-1 0 15,-8 0 0-15,8 0 0 0,-7 0 0 0,7 0 0 16,-10-5 0-16,9-2 0 0,-1-2 0 0,2-11 0 16,2-1 0-16,3 2 0 0,3 0 0 0,3 3 0 0,0-1 0 15,4 5 0-15,0-4 0 0,-8 11 0 0,1 2 0 16,-1-4 0-16,1 5 0 0,-8 2 0 0,11-5 0 15,-11 5 0-15,7-4 0 0,-7 4 0 0,4 0 0 16,-4 0 0-16,4 0 0 0,-4 0 0 0,2 0 0 16,-2 0-1-16,0 4 1 0,0-4 0 0,-4 7 0 15,4-7-2-15,-8 7 2 0,1-2-1 0,-1 2 1 0,1-4-2 16,-2 2 1-16,-12 8 0 0,1-1 0 0,-1-4-2 16,1 4 1-16,1 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5:10.77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23855 8679 653 0,'-2'0'0'0,"2"0"0"16,0-4 0-16,0 4 4 0,0-7 2 0,0 7-2 15,0-5 2-15,0 5 26 0,0 0 2 0,0 0 0 16,0 0-1-16,0 0 14 0,0 0 1 0,0 0-1 16,0 0 0-16,0 0-10 0,0 0 1 0,0 0 0 15,0 0 0-15,0 0-15 0,0 0 0 0,0 0 1 16,0 0 0-16,0 0-1 0,0 0 2 0,0 0-1 16,0 0 1-16,0 0 7 0,0 0 0 0,0 0 1 0,0 0-1 15,0 0 6-15,0 0 2 0,0 0-2 0,0 0 1 16,0 0 0-16,2 0 2 0,-2 0-1 0,8 0 1 15,-8 0-3-15,4 0 0 0,-4 0 0 0,7 0 1 16,-7 0-2-16,4 0 0 0,-4 0 0 0,3 0 2 16,-3 0-6-16,4 0 2 0,-4 0-1 0,4 0 0 15,-4 0 1-15,4 0 0 0,-4 0 0 0,9 0 1 16,-9 0-6-16,13 5 1 0,-13-5 1 0,7-1-1 0,-7 1-3 16,8-4 2-16,-8 4-1 0,7-3 0 0,-7 3-6 15,13 0 2-15,-13 0 0 0,15-4-1 0,-15 4-1 0,15-1 1 16,-15 1-2-16,11-6 2 0,-11 6-4 0,10 0 1 15,-10 0 0-15,5 0 1 0,-5 0-4 0,8 0 0 16,-8 0 0-16,9 0-1 0,-9 0 0 0,21-3 1 0,-21 3 0 16,22-4 0-16,-22 4-2 0,28-3 0 0,-28 3-1 15,24 0 2-15,-24 0-2 0,13 0 0 0,-13 0 0 16,11 0 1-16,-11 0-1 0,11 5 1 0,-11-5 0 16,17 5 1-16,-17-5-2 0,23 6 2 0,-23-6 0 15,18 0 0-15,-18 0-1 0,17 0-1 0,-17 0 1 16,15 0 0-16,-15 0-3 0,17 0 1 0,-17 0-1 15,22 0 1-15,-22 0-4 0,19 0 1 0,-19 0-1 16,22 5 1-16,-22-5-4 0,22 3 1 0,-22-3 0 16,19 0 0-16,-19 0-2 0,17 0 1 0,-17 0 0 15,15-5 0-15,-15 5-3 0,15-3 2 0,-15 3-2 0,22-4 2 16,-22 4-2-16,24 0 1 0,-24 0-1 0,21 0 1 16,-21 0-1-16,18 0 1 0,-18 0-1 0,19 0 1 15,-19 0-2-15,22 0 0 0,-22 0 1 0,25 0 0 16,-25 0 0-16,29 0-1 0,-29 0 0 0,28 0 2 15,-28 0-3-15,30 0 1 16,-30 0 1-16,24 0-1 0,-24 0 1 0,17 0-1 16,-17 0 0-16,15 0 1 0,-15 0-1 0,13 0 0 0,-13 0 1 15,15 0-1-15,-15 0 0 0,13 5 1 0,-13-5-1 16,13 7 2-16,-13-7-2 0,11 0 0 0,-11 0 1 16,17 0 0-16,-17 0 0 0,20 0-1 0,-20 0 0 15,19 0 1-15,-19 0-2 0,17 0 0 0,-17 0 0 16,11-5 1-16,-11 5-2 0,9-3 1 0,-9 3-1 15,8 0 1-15,-8 0 0 0,7 0-1 0,-7 0 0 16,8-4 0-16,-8 4-1 0,7-3 1 0,-7 3 0 16,8-4 0-16,-8 4 0 0,7-2 1 0,-7 2-1 0,8 0 0 15,-8 0-1-15,5-5 1 0,-5 5 0 0,4 0 0 16,-4 0-1-16,4-3 1 0,-4 3 0 0,3 0 1 16,-3 0-1-16,4 0 0 0,-4 0 0 0,2 0 0 0,-2 0 0 15,0-4 0-15,0 4 0 0,0-5 0 0,0 5 1 16,0 0-1-16,0 0 0 0,0-3 0 15,0 3 0-15,0-4 0 0,0 4 0 0,0-3 2 0,0 3-2 16,0 0 0-16,0 0 0 0,0-2 0 0,0 2-1 16,0-3 1-16,0 3 0 0,-4-6 0 0,4 6-1 0,-4-7 2 15,4 7-1-15,-5-7 0 0,5 7-1 0,-8-6 1 16,8 6 0-16,-7-7 0 0,7 7-1 16,-7-12 1-16,7 12 0 0,-10-9 1 0,10 9-2 0,-11-12 1 15,11 12 0-15,-11-9 0 0,11 9-1 0,-9-12 1 16,9 12-1-16,-4-5 1 0,4 5-1 0,-8-4 1 15,8 4-1-15,-9-5 1 0,9 5-1 0,-11-7 2 0,11 7-2 16,-11-7 1-16,11 7-1 0,-12-5 1 0,12 5-1 16,-11-5 1-16,11 5-1 0,-5-4 1 0,5 4-1 15,-6 0 1-15,6 0-1 0,-4-5 0 0,4 5 0 16,-3-3 1-16,3 3-1 0,-4 0 0 0,4 0 0 16,0 0 1-16,0 0-1 0,0 0 0 0,0 0 0 15,0 0 0-15,0 0 0 0,-2 0 0 0,2 0 0 16,0 0 0-16,0 0 0 0,0 0 0 0,0 0 0 15,0 0 1-15,0 0-1 0,0 0 0 0,0 0 0 16,0 0 2-16,0 0-2 0,0 0 0 0,0 0 0 16,0 0 1-16,0 0-1 0,0 0 0 0,0 0 0 0,4 3 1 15,-4-3-1-15,7 5 0 0,-7-5 0 0,13 14 1 16,-13-14-1-16,15 14 0 0,-15-14 0 0,15 11 1 16,-15-11-1-16,15 10 0 0,-15-10 0 0,15 9 1 0,-15-9-1 15,13 10 0-15,-13-10 0 0,13 7 0 0,-13-7 0 16,11 9 0-16,-11-9 0 0,11 6 0 0,-11-6 0 0,12 9 0 15,-12-9 0-15,11 5 0 0,-11-5 0 0,11 7 0 0,-11-7 0 16,11 9 0-16,-11-9 0 0,11 5 0 0,-11-5 0 16,8 7 0-16,-8-7 0 0,5 5 0 0,-5-5 0 15,4 4 1-15,-4-4-1 0,6 5 0 0,-6-5 0 0,3 3 1 16,-3-3-1-16,4 4 0 0,-4-4 0 0,4 3 0 16,-4-3 0-16,4 7 0 0,-4-7 0 0,1 7 0 15,-1-7 0-15,0 7 0 0,0-7 0 0,-1 14 0 16,1-14 0-16,-8 15 0 0,8-15 0 0,-13 21 0 15,13-21 0-15,-19 21 0 0,19-21 0 0,-11 16 0 0,11-16 0 16,-9 13 0-16,9-13 0 0,-8 12 0 0,8-12 0 16,-11 9 0-16,11-9 0 0,-11 12 0 0,11-12 0 15,-11 9 0-15,11-9 0 0,-8 10 0 0,8-10 0 16,-7 7 0-16,7-7 0 0,-7 7 0 0,7-7 0 16,-4 7 0-16,4-7 0 0,-4 7 0 0,4-7 0 0,-4 7 0 15,4-7 0-15,-3 3 0 0,3-3 0 0,-4 4 0 16,4-4 0-16,-4 5 0 0,4-5 0 0,-4 2 0 15,4-2 0-15,-3 3 0 0,3-3 0 0,-4 4 0 16,4-4 0-16,0 3 0 0,0-3 0 0,0 4 0 16,0-4 0-16,0 0 0 0,0 0 0 0,0 1 0 15,0-1 0-15,0 0 0 0,0 0 0 0,0 0 0 0,0 0 0 16,0 0 0-16,0 0 0 0,0 0 0 0,0 0 0 16,0 0 0-16,0 0 0 0,0 0 0 0,0 0 0 15,0 0 0-15,0 0 0 0,0 0 0 0,0 0 0 16</inkml:trace>
  <inkml:trace contextRef="#ctx0" brushRef="#br0" timeOffset="1509.26">23954 8061 803 0,'-2'0'0'16,"2"0"0"-16,2-5 0 0,-2 5 276 0,8-4 0 16,-8 4 0-16,3-3 0 0,-3 3-223 0,0-2 0 15,0 2-1-15,0 0 2 0,0 0-30 0,0 0-1 16,0 0 1-16,0 0 1 0,0 0-19 0,0 0 2 0,0 0 0 16,0 5 0-16,0-5-8 0,6 14 1 0,-6-14-1 15,13 24 1-15,-13-24-1 0,19 32 0 0,-19-32 0 16,13 29 0-16,-13-29 0 0,11 24 0 0,-11-24 0 15,9 21 0-15,-9-21 1 0,2 21 0 0,-2-21 1 16,0 29-1-16,0-13 3 0,2 1 1 0,0-1-1 0,0 1 1 16,-2-5 6-16,-2 0 0 0,2 0 0 0,2-1 1 15,1-4 2-15,-1-2 2 0,-2-5-2 0,4 12 2 16,-4-12 2-16,2 5 1 0,-2-5-1 0,0 7 1 0,0-7 1 16,0 3 1-16,0-3-1 0,3 2 1 15,-3-2-3-15,4 4 0 0,-4-4 0 0,4 3 0 0,-4-3-2 16,2-5 1-16,-2 5-1 0</inkml:trace>
  <inkml:trace contextRef="#ctx0" brushRef="#br0" timeOffset="2435.9">24235 8175 1369 0,'2'0'0'0,"-2"0"0"15,2 0 0-15,-2 0 55 0,-4 0 1 0,4 0 0 16,0 0 0-16,0 0 36 0,0 0 0 0,0 0 0 15,0 0 0-15,0 0-84 0,0 0 1 0,0 0 0 16,0 0 0-16,0 0-8 0,0 0 0 0,0 0 0 0,6 0 0 16,-6 0-1-16,6 0 0 0,-6 0 0 0,9 0 0 15,-9 0-1-15,15-3 0 0,-15 3 0 0,11-4 0 16,-11 4 0-16,15-8 0 0,-15 8-1 0,15-13 1 16,-15 13 0-16,15-8 1 0,-15 8-1 0,15-12 1 15,-15 12-1-15,15-9 1 0,-15 9 0 0,11-12 0 16,-11 12 0-16,11-9 0 0,-11 9 0 0,7-3 1 0,-7 3 0 15,4-7 0-15,-4 7 0 0,4-2 2 0,-4 2 3 0,4-5 2 16,-4 5-1-16,0-3 1 0,0 3 5 0,0-4 2 0,0 4-1 16,-2-5 1-16,2 5 3 0,-4-4 1 0,4 4-1 15,-4-7 1-15,4 7 2 0,-5-5 1 0,5 5-1 16,-8-3 0-16,8 3 0 0,-13-2-1 0,13 2 0 16,-15-3 0-16,15 3-3 0,-20-4 1 0,20 4 0 15,-15 0 0-15,15 0-4 0,-11 0 1 0,11 0 0 16,-10 5-1-16,10-5-1 0,-3 4-1 0,3-4 0 15,-13 0 2-15,13 0-4 0,-15 5 0 0,15-5 0 0,-11 7 0 16,11-7-2-16,-12 7 1 0,12-7-1 0,-9 9 1 16,9-9-4-16,-4 8 2 0,4-8-1 0,-7 12 0 15,7-12 0-15,-8 11 1 0,8-11 0 0,-1 7-1 16,1-7 1-16,-2 7 0 0,2-7 0 0,2 8-1 0,-2-8 0 16,5 5 1-16,-5-5-1 0,4 7 1 15,-4-7-4-15,9 9 2 0,-9-9-1 0,15 14 1 16,-15-14-2-16,13 10 1 0,-13-10-1 0,19 9 0 0,-19-9 0 15,13 10 0-15,-13-10-1 0,11 11 2 16,-11-11-2-16,11 10 0 0,-11-10 0 0,11 7 1 16,-11-7-1-16,8 7 0 0,-8-7 0 0,7 5 1 0,-7-5-2 0,8 7 1 15,-8-7 0-15,7 7 0 0,-7-7 1 0,13 7-1 16,-13-7 0-16,13 14 0 0,-13-14-1 0,11 15 2 16,-11-15-1-16,6 16 0 0,-6-16 0 15,4 12 1-15,-4-12-1 0,0 14 0 0,0-14 0 0,0 15 2 16,0-15-2-16,-2 18 1 0,2-18 0 0,-8 24 0 15,8-24 0-15,-9 19 1 0,9-19-2 0,-15 17 0 0,15-17 0 16,-17 11 2-16,17-11-2 0,-18 10 1 0,18-10 0 16,-13 9 0-16,13-9-1 0,-8 5 1 0,8-5-1 15,-11 3 1-15,11-3-1 0,-15 4 2 0,15-4-2 16,-15-4 1-16,15 4 0 0,-11-5-1 0,11 5 0 16,-11-7 0-16,11 7 1 0,-9-5-1 0,9 5 0 15,-4-12 1-15,4 12 0 0,-4-12 0 0,4 12-1 16,2-18 2-16,-2 18-2 0,7-20 1 0,-7 20 1 15,8-25-1-15,-8 25 0 0,9-24 1 0,-9 24-1 16,13-26 1-16,-13 26-1 0,11-24 0 0,-11 24 1 16,17-28 0-16,-17 28-2 0,28-26 1 0,-28 26-1 0</inkml:trace>
  <inkml:trace contextRef="#ctx0" brushRef="#br0" timeOffset="3108.02">24580 8102 1231 0,'0'-1'0'0,"0"1"0"15,0 1 0-15,0-1 126 0,0 4 2 0,0-4-1 16,-2 0 1-16,2 0-49 0,-3 0 0 0,3 0 0 16,0 0 0-16,0 0-64 0,0 0 0 0,0 0-1 15,0 0 1-15,0 0-15 0,0 0 1 0,0 0-1 0,-2 3 1 16,2-3-4-16,-4 6-1 0,4-6 1 0,-7 12 1 16,7-12-13-16,-15 17 1 0,15-17-1 0,-19 19 2 15,19-19-9-15,-11 17 2 0,11-17 0 0,-8 14 0 16,8-14 11-16,-7 14 1 0,7-14-1 0,-4 17 1 0,4-17 7 15,-5 23 0-15,5-23 0 0,0 21-1 16,0-21 2-16,0 22 0 0,0-22 0 0,7 17 0 0,-7-17 2 16,19 13-1-16,-19-13 0 0,22 8 1 0,-22-8 3 15,28 4-1-15,-28-4 1 0,35 0 0 0,-18 0 2 0,2-4 0 16,-2-3-1-16,-1 0 1 0,-3 0 5 0,-1 0 1 16,-3 1-1-16,-2-1 2 0,-7 7 5 0,10-9 1 15,-7 0-1-15,-1 2 1 0,0 2 5 0,0-3 1 16,0 1-1-16,-2 1 1 0,-2-2-1 0,0 1 0 15,-2 0-1-15,1-2 2 0,-3-3-3 0,-1 2-1 0,1-2 0 16,0 3 2-16,1 2-6 0,-1 4 1 0,6 3 0 16,-5-6 0-16,5 6-2 0,-4-3 0 0,4 3 0 15,-8 0 0-15,8 0-4 0,-11 0 0 0,2 3 1 16,-4 1 0-16,-2 5-3 0,-4-1 0 0,3 1 0 16,-3-2 0-16,0 3-7 0,1 1 0 0,-1-3 1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7T03:41:25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10034 5341 916 0,'0'0'0'0,"0"0"0"0,0-4 0 0,0 4 1 15,0-7 1-15,0 7-1 0,0-2 0 0,0 2 1 16,0-3 0-16,0 3 1 0,0 0 0 15,0 0 17-15,0 0 0 0,0 0 1 0,0 0 0 0,0 0-2 16,0 0 0-16,0 0 0 0,0 0 0 0,0 0-10 16,0 0 1-16,0 0 0 0,0 0 0 0,0 0 4 15,0 0-1-15,0 0 1 0,0 0-1 0,0 0 4 16,0 0 0-16,0 0 0 0,-4 0 1 0,4 0-1 16,-4 0 1-16,4 0-1 0,-4 0 1 0,4 0 4 15,-1 0-1-15,1 0 0 0,-6 0 2 0,6 0 6 0,-4 0 1 16,4 0 1-16,-3 3-1 0,3-3-2 0,-4 6 1 15,4-6 0-15,-2 7 1 16,2-7-2-16,-6 8 1 0,6-8-1 16,-3 5 1-16,3-5-5 0,-4 12 0 0,4-12 1 0,-4 13 0 15,4-13-6-15,-2 12 1 0,2-12-1 16,0 12 1-16,0-12-3 0,-3 12 0 0,3-12 0 0,-2 14 1 16,2-14-5-16,0 21 2 0,0-21-2 0,0 19 2 15,0-19-2-15,0 20 1 0,0-20-1 0,0 18 1 0,0-18-1 0,0 15 1 16,0-15-1-16,0 9 0 0,0-9 0 0,0 9 0 15,0-9 1-15,0 6-1 0,0-6 1 16,0 9-1-16,0-9 1 0,0 5-1 0,0-5 1 16,0 5-1-16,0-5 0 0,0 7 1 0,0-7-3 0,0 7 1 15,0-7 1-15,0 9-1 0,0-9 1 16,5 5-1-16,-5-5 0 0,2 5 1 0,-2-5-2 0,0 7 0 0,0-7 0 0,0 9 0 16,0-9 0-1,4 5 0-15,-4-5-1 0,7 7 1 0,-7-7-4 16,2 12 0-16,-2-12-1 0,4 12 2 0,-4-12-3 0,2 12 0 15,-2-12 0-15,0 13 0 0,0-13-2 16,4 10 0-16,-4-10 0 0,7 10 1 0,-7-10-2 0,2 9 0 16,-2-9 0-16,4 5 1 0,-4-5-2 0,5 16 1 15,-5-16 0-15,2 20 1 0,-2-20-3 0,6 16 1 16,-6-16 0-16,7 17 0 0,-7-17-1 0,8 21 1 16,-8-21-1-16,5 17 1 0,-5-17-1 0,-2 18 0 0,2-18 0 15,0 19 1-15,0-19-1 0,2 15 0 0,-2-15 0 16,9 14 1-16,-9-14-1 0,2 9 0 0,-2-9 0 0,8 7 0 15,-8-7 0-15,5 5 0 0,-5-5 0 16,8 3 0-16,-8-3 0 0,9 4 0 0,-9-4 0 0</inkml:trace>
  <inkml:trace contextRef="#ctx0" brushRef="#br0" timeOffset="1426.13">10160 5259 1004 0,'4'0'0'0,"-4"0"0"0,6-2 0 0,-6 2 53 0,2-6-1 16,-2 6 1-16,0-7 0 0,0 7-20 0,-2-6 1 0,2 6 0 0,-6-8 1 15,6 8-16-15,-4-5 1 0,4 5 0 0,-7-7 0 16,7 7-14-16,-13-9 1 0,13 9-2 0,-13-12 2 0,13 12-6 16,-17-12 1-16,17 12 1 0,-13-16-1 0,13 16-2 15,-7-10 1-15,7 10 0 0,-12-12 0 0,12 12-1 16,-13-11 1-16,13 11-1 0,-11-10 1 0,11 10 2 0,-15-10-1 16,15 10 0-16,-13-6 0 0,13 6 3 0,-5-5 1 15,5 5-1-15,-12-3 1 0,12 3 4 0,-11-6 0 16,11 6 0-16,-9-3 1 0,9 3 2 0,-11-3-1 15,11 3 0-15,-13-4 1 0,13 4 0 0,-11-2 1 0,11 2-1 16,-13 0 1-16,13 0-4 0,-17 6 1 0,17-6 0 16,-15 6 0-16,15-6-1 0,-17 9 0 0,17-9 1 15,-19 14-1-15,19-14-1 0,-14 16 1 0,14-16-1 16,-12 12 1-16,12-12-1 0,-7 14 0 0,7-14 0 16,-9 19 1-16,9-19 1 0,-15 24 1 0,15-24 0 15,-13 26 0-15,3-11 0 0,5 3 1 0,-3-3-1 0,1 3 0 0,1-6-3 16,1 0 0-16,-1 0 0 0,0 2 1 0,3-2 1 15,-3 0-1-15,1 2 0 0,-3-2 0 16,4 0 3-16,4-2 1 0,0 1-1 0,-1-1 1 0,1-1 1 16,1-1 2-16,3 1 0 0,-2 0 0 0,-2 3 0 0,0-3 1 15,0 3 0-15,0-4 0 0,0 8-7 16,2 1 0-16,2-1 0 0,1-2 0 0,-5-2-3 16,0-2 0-16,0 0 0 0,0-1 0 15,0 2-4-15,0-3 1 0,0 1-1 0,6-1 2 16,-4 5-4-16,3 2 0 0,-3-3 1 0,2-1-1 15,1 1-1-15,-3 0 1 0,4-2 1 0,-4 1-1 16,3-1-1-16,3 0 1 0,-5 3-1 0,3 2 2 16,-4-3-2-16,2 0 0 0,-3-1 0 0,5 1 1 0,-4 0 0 0,4 0 2 15,-1 0-2-15,1 0 1 0,-4-7 1 0,1 2-1 16,3-1 0-16,-4 1 1 0,3 1 0 16,-3-3 1-16,4 2-1 0,-1 2 1 0,1-4 0 0,0 2 1 15,-5-2 0-15,5 2-1 0,1-2 2 16,3 2 1-16,-10-7 0 0,13 9 0 0,-6-4-6 15,4-1 1-15,-5-1 1 0,2 1-1 0,-8-4-3 0,7 5 1 16,-7-5 0-16,7 3 0 0,-7-3-1 0,15 0 0 16,-7 0 0-16,3 0 1 0,-4-3-1 0,5 3 1 15,-5-5-1-15,4 1 2 0,-3 1-2 0,-1-3 1 0,1 3 0 16,1-6 0-16,-2 6-1 0,5-4 1 0,1 2 0 16,-6 0 0-16,4-2-1 0,-5 1 0 0,-6 6 0 15,9-10 0-15,-9 10-1 0,6-5 1 0,-6 5 0 16,5-5 0-16,-5 5-2 0,8-9 0 0,-8 9-1 15,9-12 2-15,-1 5 0 0,-1 2 0 0,-3-4 0 16,1 2 1-16,-3 2-1 0,4-4 1 0,-6 2 0 16,2 2 0-16,1-5-1 0,-3 1 1 0,2 1 0 15,2-1 0-15,-4 0-1 0,2 1 1 0,0 1 0 0,1 1 0 16,-3 6-1-16,0-12-1 0,0 5 1 0,0-1 0 0,2-1-1 16,2-3 0-16,2 0-1 0,-6-2 2 0,1 2-1 15,5 0 1-15,-4 0-1 0,2 0 1 0,-4-1-1 16,0 1 1-16,0 0 0 0,0 0 0 0,0 2 0 15,1-2 0-15,3 0 0 0,-2 3 1 0,-2 0-1 16,-2 2 1-16,2-1-2 0,0-1 2 0,0 0-1 16,0 6 1-16,0-6 0 0,0-3 0 15,0 0-1-15,-4-4 1 0,3 4 0 0,1 2 0 16,-4 0-1-16,2-1 1 0,-2 1 0 0,2 1 0 0,1 4-1 16,-5-4 1-16,2 2-1 0,2 2 1 15,-1-3 0-15,1 1 0 0,0-2 0 0,-4 0 0 0,6-1 0 16,-3 1 1-16,1 1-1 0,-4-1 1 0,1-3 1 15,-3 3 1-15,1 1-1 0,1-1 0 0,0-2 4 16,-1 3-1-16,1-1 1 0,1 1 0 0,1 1-2 16,4 1 2-16,0 6-1 0,-4-8 1 0,4 8-3 15,-5-12 2-15,5 12-2 0,-10-6 2 0,10 6-4 0,-3-3 1 16,3 3 0-16</inkml:trace>
  <inkml:trace contextRef="#ctx0" brushRef="#br0" timeOffset="2450.9">10004 4541 1080 0,'0'0'0'0,"0"0"0"0,0-3 0 0,0 3 59 0,4-6 0 0,-4 6-1 0,3 0 2 16,-3 0-6-16,-3-3 1 0,3 3-1 0,-10 0 1 0,10 0-30 15,-7-4 2-15,7 4 0 0,-13-1 0 0,13 1-21 16,-26-4 0-16,26 4 0 0,-30 0 1 0,30 0-7 15,-24 0 1-15,24 0-1 0,-21 4 1 0,21-4-1 16,-24 5 0-16,24-5 0 0,-22 3 1 0,22-3-1 0,-21 4 1 16,21-4-1-16,-19 8 1 0,19-8 1 15,-22 18-1-15,22-18 0 0,-19 15 0 0,19-15 1 16,-18 25 0-16,18-25 1 0,-21 22-1 0,21-22 1 16,-20 24 1-16,20-24-1 0,-17 21 1 15,17-21 3-15,-2 17 0 0,2-17 0 0,0 16-1 0,0-16 3 16,0 12 0-16,0-12 0 0,2 16 0 0,-2-16 0 15,8 20 0-15,-8-20 0 0,9 14 1 0,-9-14 0 16,15 12 2-16,-15-12-1 0,13 9 0 16,-13-9-5-16,18 3 0 0,-18-3 0 0,19 0 1 0,-19 0-5 0,22-5 1 0,-22 5 1 15,19-8-1-15,-19 8 1 0,24-7 0 0,-24 7 1 16,19-12-1-16,-19 12 2 0,15-14-1 0,-15 14 1 16,11-12-1-16,-11 12 2 0,11-16 0 0,-11 16 0 15,4-12-1-15,-4 12 6 0,4-16-1 0,-4 16 0 0,5-13 0 16,-5 13 4-16,2-13 1 0,-2 13-2 0,4-15 2 15,-4 15-2-15,4-14 2 0,-4 14 0 0,3-9 0 16,-3 9-4-16,2-10 0 0,-2 10 1 0,0-5-1 16,0 5-2-16,0-5 0 0,0 5 0 0,0-7 0 15,0 7-3-15,0-6 0 0,0 6 0 0,0-8 0 16,0 8-1-16,0-4 1 0,0 4-2 0,0-3 2 0,0 3-1 16,-2 0-1-16,2 0 1 0,0 0 0 0,0 0-1 0,0 0 2 15,0 0-1-15,0 0 0 0,0 0 1 0,0 0 0 16,0 0-1-16,0 0 1 0,0 0-1 15,6 12 1-15,-6-12-2 0,13 21 2 0,-13-21-2 16,5 24 2-16,-5-24-1 0,14 24 1 0,-14-24-5 0,18 26 1 16,-18-26-1-16,11 21 2 0,-11-21-2 0,8 16 0 0,-8-16 1 15,5 12 0-15,-5-12-2 0,10 10 0 0,-10-10 0 16,9 10 0-16,-9-10-1 0,6 2 1 0,-6-2-1 16,9 4 2-16,-9-4-2 0,17-6 0 15,-17 6 0-15,11-7 1 0,-11 7-1 0,18-12 0 16,-18 12 0-1,19-13 1-15,-19 13-1 0,19-21 0 0,-19 21 0 16,7-21 1-16,-7 21-1 0,6-21 1 0,-6 21-1 16,2-22 1-16,-2 22 0 0,0-23 0 0,0 23 1 15,-2-27-1-15,2 27 0 0,0-21 1 0,0 21-1 0,0-21 1 16,0 21 0-16,0-16 0 0,0 16 0 0,0-8 0 16,0 8 1-16,0-2-1 0,0 2 0 0</inkml:trace>
  <inkml:trace contextRef="#ctx0" brushRef="#br0" timeOffset="4367.04">11599 5316 200 0,'0'0'0'0,"0"0"0"0,0-5 0 0,0 5 244 15,0-7 1-15,0 7-2 0,0-7 2 0,0 7-221 0,0-5 2 16,0 5 0-16,-4 0 0 0,4 0-21 0,-4-3 1 0,4 3 0 0,-3 0 0 0,3 0-6 0,-2-2 0 0,2 2 0 16,-4 0 0-16,4 0-9 0,-2 0 2 0,2 0-1 15,-4 0 0-15,4 0-9 0,-3 0 0 0,3 0 0 16,-4 5 0-16,4-5 0 0,-2 4-1 0,2-4 0 16,-5 3 0-16,5-3 4 0,-6 5 2 15,6-5 0-15,-7 5-1 0,7-5 3 0,-6 7 1 0,6-7-1 16,-6 9 1-16,6-9 2 0,-7 12 2 0,7-12-1 15,-4 21 0-15,4-21 6 0,-2 17 0 0,2-17 0 16,0 21 2-16,0-21 4 0,-5 19 2 16,5-19 0-16,-2 17 0 0,2-17 10 0,-6 16 1 0,6-16-1 15,0 14 1-15,0-14 11 0,0 12 2 0,0-12-1 16,0 15 0-16,0-15 0 0,0 21-1 0,0-21 0 0,0 21 2 16,0-21-5-16,10 24 0 0,-10-24 0 0,9 23 1 15,-9-23-9-15,-4 19 1 0,4-19 0 16,-2 17 0-16,2-17-4 0,-5 19 0 0,5-19-1 15,-2 21 1-15,2-21-5 0,-6 21 1 0,6-21-1 0,-3 20 1 0,3-20-2 16,-2 21 0-16,2-21 0 0,-6 14 2 0,6-14-3 16,-2 15 1-16,2-15-1 0,-5 13 1 15,5-13-1-15,-10 12 0 0,10-12 0 0,-3 14 1 0,3-14-2 16,-6 15 0-16,6-15-1 0,-4 12 2 0,4-12-2 0,-2 21 1 16,2-21-1-16,-5 21 1 0,5-21-1 0,0 17 2 15,0-17-1-15,0 16 1 0,0-16-2 16,0 12 1-16,0-12 0 0,0 8 0 0,0-8 1 0,0 9 0 15,0-9 0-15,5 5 0 0,-5-5-2 0,6 7 1 16,-6-7 0-16,6 9 1 0,-6-9-1 0,1 5 0 16,-1-5 0-16,6 7 1 0,-6-7-3 0,0 5 2 31,0-5-1-31,0 4 1 0,0-4 2 0,0 3 1 0,0-3 0 16,0 4 1-16,0-4-3 0,0 5 1 0,0-5-1 15,0 0 1-15,0 0 3 0,0 0 1 0,0 0-1 16,0-4 1-16,0 4-3 0,0-1 0 0,0 1 0 15,2-9 0-15,-2 9 1 0,9-16 0 0,-9 16-1 16,2-20 2-16,-2 20-2 0,6-25 1 0,-6 25 0 16,2-24 1-16,-2 24-1 0,-2-17 1 0,2 17-1 0,-4-21 1 15,4 21-5-15,0-29 0 0,0 29 0 0,-4-25 1 16,4 25-4-16,-4-33 2 0,4 33-1 16,-1-29 1-16,1 29-6 0,-6-24 0 0,6 24 0 0,2-24 1 15,-2 24-2-15,5-25 0 0,-5 25 0 0,4-26 0 16,-4 26 0-16,4-27 0 0,-4 27 0 0,4-30 0 0,-4 30-1 15,5-29 1-15,-5 29-1 0,2-24 1 16,-2 24 0-16,4-18 0 0,-4 18 0 0,4-20 0 0,-4 20 0 0,3-21 0 0,-3 21 0 16,0-24 0-16,0 24 0 0,0-13 0 0,0 13 0 15,6-15 0-15,-6 15-1 0,0-14 1 0,0 14-1 16,-6-12 1-16,6 12-3 0,2-9 2 0,-2 9-1 16,4-10 1-16,-4 10-2 0,0-2-1 0,0 2 1 0,0-7 1 15,0 7-3-15,0-1 2 0,0 1-2 0,0-4 2 16,0 4 0-16,0 0 0 0,0 0 0 0,0 0 1 15,0 0-1-15,0 0 2 0,0 0-1 0,0 0 1 0,0 0 0 16,0 0 0-16,0 0 0 0,0 0-1 16,0 0 1-16,0 5 1 0,0-5-1 0,-4 16 1 0,4-16 0 15,-2 24 0-15,2-24 0 0,-5 24 0 0,5-24 0 16,0 30 0-16,0-30 0 0,0 24 0 0,0-24 0 16,0 31 0-16,0-31 0 0,0 31 0 0,0-10 0 15,0 0 0-15,2 0 0 0,1-4 1 0,-3 0 0 16,2 2 2-16,2-3-2 0,-4 1 1 0,0-1 1 15,-4 1 1-15,2 0-1 0,2-5 2 0,-3 0-2 0,1 1 0 16,2-5 1-16,2 4 0 0,1-3-3 16,3-2 2-16,-6 2-2 0,0-1 1 0,0 1-2 15,0-4 0-15,0 2 0 0,0-2 1 0,0-5-1 16,0 11 0-16,0-11 0 0,0 10 0 0,0-10-1 0,0 9 1 16,0-9 0-16,0 7 0 0,0-7-1 0,5 5 1 0,-5-5 0 15,0 0 0-15,0 0-1 0,0 0 1 0,0 0 0 16,0 3 0-16,0-3 0 0,0 4 0 0,0-4 0 15</inkml:trace>
  <inkml:trace contextRef="#ctx0" brushRef="#br0" timeOffset="5889.6">11636 5167 1117 0,'0'-3'0'0,"0"3"0"0,-4 0 0 16,4 0 50-16,-3-3 0 0,3 3-1 0,-4-2 2 0,4 2 17 15,-6-4 2-15,6 4 0 0,-2-5-1 0,2 5-55 16,-7-3 0-16,7 3 0 0,-9-4 0 0,9 4-14 0,-8-8 1 16,8 8-1-16,-7-7 1 0,7 7-4 0,-6-6 1 15,6 6 0-15,-7-8-1 0,7 8-8 0,-10-7 1 16,10 7 0-16,-7-5 0 0,7 5-4 0,-7-9 2 16,7 9 0-16,-6-7-1 0,6 7 9 0,-8-2 1 0,8 2-2 15,-11-1 2-15,11 1 2 0,-13-2 1 0,13 2-2 16,-13 0 2-16,13 0 0 0,-17 0 0 0,17 0 0 0,-13 0 0 0,13 0 2 15,-11 9 0-15,11-9-1 0,-5 3 1 0,5-3 2 0,-8 9 0 16,8-9 0-16,-13 12 1 0,13-12 2 16,-17 21-1-16,17-21 1 0,-18 26 0 0,18-26 0 0,-13 31-1 15,13-31 1-15,-13 29 0 0,13-29-2 0,-17 26 2 0,17-26 0 32,-13 29 0-32,13-29-2 0,-6 32 2 0,6-32-1 0,-3 33 0 15,3-33-1-15,-10 29-1 0,10-29 1 0,-7 29 0 16,7-29 0-16,-8 21-1 0,8-21 1 15,-3 21-1-15,3-21 1 0,-10 28-1 0,10-28 1 0,-5 26-1 0,5-26 0 16,0 32-1-16,0-11 0 0,-4-2 2 0,2-1-3 16,2-5 2-16,0 3-1 0,0 0 0 0,2-3 0 0,2 3-1 15,-2-4 0-15,1 0 1 0,1 0-2 0,0-1 2 16,1 1-1-16,-3-2 0 0,2 1-1 0,-2-1 2 16,0-1-2-16,1 3 1 0,-1-4-1 15,2 4 1-15,2 1 1 0,-5 0-1 0,5 3-1 0,5-2 1 16,-3 1-1-16,-3 1 2 0,1-6-2 0,-4 2 1 0,3-1 0 15,-5-2 0-15,0-1 1 0,2 1 0 16,2-4 0-16,-4 2 1 0,2 0-2 0,1 2 0 16,-1-4 0-16,4 2 1 0,-6 1-1 0,5 3 0 0,-3-1 0 0,2-1 2 0,0-1-3 15,-1-1 1-15,3 2 0 0,-6 0 1 0,0-9-2 16,6 8 1-16,-6-8-1 0,2 7 1 0,-2-7 0 16,5 9 0-16,-5-9-1 0,6 5 1 0,-6-5-1 15,5 3 0-15,-5-3 1 0,8 4 0 0,-8-4-1 16,5 5 0-16,-5-5 0 15,6 4 0-15,-6-4-1 0,2 0 1 0,-2 0-1 16,5 0 1-16,-5 0-1 0,2 0 2 0,-2 0-2 0,4-4 1 16,-4 4-1-16,9-3 1 0,-9 3-1 15,11-4 1-15,-11 4-1 0,12-5 0 0,-12 5 0 0,11-12 1 16,-4 7-1-16,-1-4 1 0,-1 2-1 0,3-2 1 16,-1 1 0-16,1-1 1 0,1-1-1 0,-3 5 0 15,-6 5 0-15,7-13 0 0,-1 8 0 0,-4-3 1 0,-2 8 1 16,5-7-1-16,-5 7 0 0,8-9 2 15,-8 9-3-15,13-12 1 0,-13 12-1 0,9-12 1 0,-9 12-1 16,6-9 1-16,-5 1-1 0,5 4 0 0,-6 4 1 0,6-12 1 16,-6 12 1-16,7-9-1 0,-7 9 2 0,8-12-1 0,-8 12 1 0,5-12 0 15,-1 7 1-15,0-4 1 0,-1 2-2 0,3 2 2 16,-4-4-2-16,2 3 2 0,-1-3 0 0,1 0 0 16,2 1-1-1,-6 1 1-15,0 7 0 0,7-12 1 0,-5 3 0 16,2 0 1-16,1 1 0 0,-5-1 0 0,2 0-2 0,2 2 1 15,-4-1 0-15,0-1 0 0,0-3 0 0,0 3 0 0,0-3 0 16,0 2 0-16,0-1-2 0,0-1 1 0,4 0-2 16,-1 0 2-16,-3 5-1 0,0 2-1 0,0 0 1 15,0-6 0-15,0 1-2 0,0 0 2 0,0-1-1 16,0 1 1-16,0 1-2 0,-3 1 2 0,1-1-1 16,0-3 0-16,2 3 1 0,-4 0-1 0,2-3 1 15,-2 0 1-15,3 0-2 0,1-3 1 0,-6 2 0 16,4 3-1-16,2-2 0 0,-4 0 0 0,3 5 1 15,1 2-1-15,-4-4 0 0,2 2 1 0,2-2-1 0,-6 1 1 0,5-1-1 0,-5 1 1 16,2-3 0-16,2 2 0 0,-3-1-1 0,3 0-1 16,-4 1 1-16,3-3 0 0,1 3-1 0,-4-3 0 15,4 4 0-15,-3-1 0 0,1 0 1 0,2 1-1 16,2 1 1-16,-6 1-1 0,6 6 1 0,-7-10-1 16,7 10 1-16,-4-5-1 0,4 5-1 0,-2-7 2 0,2 7-2 15,-5-5 2-15,5 5-1 0,-2-9 1 0,2 9-1 16,-6-7 2-16,6 7-2 0,-3-5 1 0,3 5-1 15,-2-9 2-15,2 9-3 0,-6-7 2 0,6 7-2 16,-2-5 2 0,2 5-3-16,0-5 0 0,0 5 0 0</inkml:trace>
  <inkml:trace contextRef="#ctx0" brushRef="#br0" timeOffset="6921.44">11543 4467 967 0,'-4'0'0'0,"4"0"0"15,0 0 0-15,0 0 58 0,0 0 2 16,0 0-1-16,0 0 1 0,0 0-7 0,0 0 2 0,0 0 0 16,0 0 0-16,0 0-30 0,0 0 0 15,0 0 0-15,0 0-1 0,0 0-15 0,0 0 1 0,0 0 0 16,0 0 0-16,0 0-4 0,-2 0 1 0,2 0-2 16,0 0 2-16,0 0-2 0,-2 0-1 0,2 0 1 15,0 12 0-15,0-12-1 0,0 15 0 16,0-15-1-16,0 21 2 0,0-4-1 0,0 4 2 0,0-4 0 15,8 2-1-15,-2-5 3 0,-1 2 0 0,-3-4 0 0,4 0 1 0,-5 2 0 16,3 2 0-16,-4-4 0 16,2 0 0-16,2 0 6 0,-4 2 1 0,2-2 0 15,-1 0 1-15,3 0-5 0,2-3 1 0,-4-2 1 0,1 1-1 0,-3 1 3 0,2-6 0 16,-2-3 0-16,6 9 0 16,-6-9 0-16,2 9 0 0,-2-9 0 15,3 1-1-15,-3-1 4 0,0 4 0 0,0-4 0 0,0 3 2 0,0-3-1 0,0 4 1 0,0-4 1 16,0-4-1-16,0 4-2 15,0-7 1-15,0 7 0 0,-5-13 1 16,5-3-6-16,-4-1 2 0,2-1-1 0,0-2 1 0,2 4-5 0,2 0 0 16,0 4 1-16,2 2-1 0,-4 3-4 15,2-2 1-15,1 4 0 0,-3-5 0 0,2 1-1 0,-2 4-1 0,0 5 1 16,6-12 1-16,1 5-4 0,3 2 0 0,-1-4 0 16,0 6 1-16,-9 3-2 0,10-9 0 0,-10 9 1 15,13-7 1-15,-4 5-4 0,-3 2 1 16,3 0 1-16,4 0-1 0,4 2-2 0,1 5 1 15,-1-4 1-15,-2 3-1 0,-2 1-1 0,0-2 0 0,2-2 0 16,-6 2 0-16,1 4-1 0,-1 0 1 0,0 1-1 0,-1-1 2 16,-3 3-2-16,3 0 1 0,-3-2-1 0,1 1 1 15,-4 1 0-15,1-3 0 0,-3-1 0 0,0 1 0 0,0-1-1 16,0 1 1-16,-3 1 0 0,1-1 1 0,-2 0-2 16,2 3 1-1,-5-3-1-15,-4 3 1 0,-1 0 0 0,-1 0 0 16,0-3 0-16,-3-1 0 0,1 1-1 0,2-6 1 0,-2 6 1 0,5-6-1 15,1 1 0-15,2-2 1 0,-1 1-1 16,-5-3 1-16,0 0 2 0,-2 0-1 0,2 0 1 16,4 0 0-16,0 0-1 0,1-3 2 0,1 1-1 15,1 0 1-15,6 2-3 0,-4-2 0 0,4 2 1 0,-3-10 0 16,3 1-2-16,0-1 0 0,0-2 0 0</inkml:trace>
  <inkml:trace contextRef="#ctx0" brushRef="#br0" timeOffset="12058.02">14092 5155 539 0,'-2'-3'0'32,"2"3"0"-32,0-4 0 0,0 4 169 0,-4-8 0 0,4 8-1 15,-3-9 2-15,3 9-120 0,0 0 2 0,0 0 0 16,-4 0-1-16,4 0-35 0,-2-3 1 0,2 3-2 16,-6 0 2-16,6 0-13 0,-3-2 0 0,3 2 0 15,-8-4 0-15,8 4-4 0,-13-5 0 0,13 5 0 16,-15-3 0-16,15 3-7 0,-15-4 1 0,15 4-1 0,-18-5 1 15,18 5-2-15,-13-3 2 0,13 3-1 0,-21-4 0 16,21 4-1-16,-30-3 2 0,30 3-2 0,-26 0 1 0,26 0 4 16,-22-2-1-16,22 2 1 0,-19 0-1 0,19 0 3 15,-18 0 1-15,18 0 0 0,-25 0 0 0,25 0 0 0,-35-3 0 16,16 3 0-16,1-4 1 0,1 4 1 0,4 4-1 0,0-4 0 16,-2 0 0-16,2 0 1 15,0 0 2-15,-2 0-2 0,-2-4 1 0,-1 2 1 0,-3 1 0 16,-1-1 1-16,7 2-1 0,-2 2 2 0,2 1 0 15,0 1 1-15,2-1 0 0,2-3-2 0,-2-3 2 0,-2 3 0 0,2 3 0 16,-4-1-3-16,2 1 2 0,-1 1-1 0,-3-4 1 0,2 3 0 16,2-3-1-16,-3 2 1 0,1-2 1 0,2 0-2 15,2 0 2 1,-2 3 0-16,0-3-1 0,-4 4 0 0,1-4 1 16,-1 0-2-16,2 0 2 0,-1 0-1 0,-1 0-1 15,4 0 1-15,-1 0 1 0,2 3-2 0,1-1 1 16,0 1-1-16,0 1 1 0,2-2-1 0,2 1 0 0,0 2 1 0,-5 2-1 15,-2-3 0-15,1 1 0 16,4-2 0-16,-2 1 1 0,0-2-4 0,1 1 1 16,-1 0-1-16,4-1 2 0,0 0-2 0,-1 0 1 0,3 1 0 0,-1 1 0 0,1 1-1 15,1-2 0-15,-5-1 1 0,0 1-1 0,0 1 0 16,2 1 0-16,-3 2 1 0,5-7-1 0,-4 3 0 0,3 3 0 16,8-6 1-16,-13 5 0 0,8-2 0 0,-5 1 1 15,3-1-1-15,-2-1 2 0,-1 1-2 0,1-3 0 0,-2 4 1 16,1-2-1-16,1 1-1 0,2 1 2 0,-4-1-2 15,-3 2 1-15,3 2 0 0,0-2 0 16,2 0 0-16,-1-1 1 0,1-1-2 0,4 1 1 16,-5 1 1-16,1 0-1 0,-2 2 0 0,0-3 1 15,1-3-1-15,1 3 0 0,0-1-1 0,-1 1 0 16,3 1 0-16,-1-2 0 0,3-1-1 0,-3 2 1 16,-1-1-1-16,0 1 0 0,-1 1-1 0,1 2 1 15,0-2 0-15,1-2 0 0,8-3-1 0,-11 5 0 16,6-1 0-16,-3-1 1 0,8-3-1 0,-7 6 0 15,7-6 0-15,-12 5 1 0,12-5-1 0,-13 7 2 0,13-7-1 16,-11 8 0-16,4-4-1 0,-1-2 1 0,8-2 0 16,-9 6 0-16,9-6-1 0,-4 6 1 0,4-6 0 15,-5 3 1-15,5-3-2 0,-4 7 1 0,4-7 0 16,-2 5 0-16,2-5-1 0,-5 5 1 0,5-5-1 0,-2 7 1 16,2-7-1-16,-6 6 0 0,6-6 0 0,-6 6 1 15,6-6-1-15,-7 9 0 0,7-9 0 0,0 5 1 16,0-5-1-16,-4 7 0 15,4-7 0-15,-2 5 0 0,2-5 0 16,-3 4 0-16,3-4 0 0,0 3 0 0,0-3 0 0,0 4 0 16,0-4 0-16,0 5 0 0,0-5 0 0,0 3 0 15,0-3 0-15,0 0 0 0,0 0 0 0,0 0 0 0,0 0 0 16,0 0 0-16,0 0 0 0,0 0 0 0,0 0 0 16,0 0 2-16,0 0-2 0,0 0 0 0,0 0 0 15,0 0 1-15,0 0-1 0,0 0 0 0,0 0 0 16,0 0 1-16,0 0-1 0,0 0 0 0,0 0 0 15,3 0 1-15,-3 0-1 0,10 0 0 0,-10 0 0 0,5 0 1 0,-5 0-1 16,4 0 0-16,-4 0 0 0,6 0 0 0,-6 0 0 16,2 0 0-16,-2 0 0 0,5-3 0 0,-5 3 0 0,2 0 0 15,-2 0 0-15,4 0 0 0,-4 0 0 16,0 0 0-16,0 0 0 0,0 0 0 16,0 0 0-16,0 0 0 0,0 0 0 0,0-3 0 15,0 3 0-15,0 0 0 0,0 0 0 0,0 0 0 16,0 0 0-16,2 0 0 0,-2 0 0 0,3 0 0 0,-3 0 0 0,4 0 0 15,-4 0 0-15,4 0 0 0,-4 0 0 16,0 0 0-16,0 0 0 0,0 0 0 0,0 0 0 16,0 0 0-16,0 0 0 0,0 0 0 0,0 0 0 0,0 0 0 15,0 0 0-15,0 0 0 0,0 0-1 0,0 0 1 16,0 0 0-16,0 0 0 0,0 0-1 0,0 0 1 16,0 0 0-16,0 0 0 0,0 0-1 0,0 0 1 0,0 0 0 15,0 0 0-15,0 0 0 0,0 0 0 0,0 0 0 0,0 0 0 16,0 0 0-16,0 0 0 0,0 0 0 0,0 0 0 15,0 0 0-15,0 0 0 0,0 0 0 0,0 0 0 16,0 0 0-16,0 0 0 0,0 0 0 0,0 0 0 16,0 0 0-16,0 0 0 15,0 0 0-15,0 0 0 0,0 0 0 0,0 0 0 16,0 0 0-16,0 0 1 0,0 0 0 0,0 0 0 0,0 0 0 0,0 0 0 16,0 0-1-16,0 0 1 0,0 0-1 15,0 0 2-15,0 0-2 0,0 0 0 0,0 0 0 16,0 0 1-16,0 0-1 0,0 0 0 0,0 0 0 0,0 0 0 15,0 0 0-15,0 0 0 0,0 0 0 0,0 0 0 16,0 0 0-16,0 0 0 0,0 0 0 16,0 0 0-16,0 0 0 0,-4 0 0 0,4 0 0 0,0 0 0 15,0 0 0-15,0 0 0 0,0 0 0 0,-4 0 0 0,4 0-1 16,0 0 1-16,0 0 0 0,0 0 0 0,0 0-2 16,0 0 2-16,0 0 0 0,0 0 0 0,0 0-1 15,-3 3 1-15,3-3 0 0,0 0 0 0,0 0 0 16,0 0 0-16,0 0 0 0,-2 3 0 0,2-3 0 15,0 0 0-15,0 0 0 0,-4 2 0 0,4-2 0 16,-2 4 0-16,2-4 0 0,0 0 0 0,0 0 0 0,0 0 0 0,0 0 0 0,-4 3 0 16,4-3 0-1,0 2 0-15,0-2 0 0,-3 3 0 0,3-3 0 0,0 4 0 0,0-4 0 0,0 0 0 0,0 0 0 16,0 0 0-16,0 0 0 0</inkml:trace>
  <inkml:trace contextRef="#ctx0" brushRef="#br0" timeOffset="17531.55">12452 5309 363 0,'0'0'0'0,"0"0"0"0,0 0 0 16,0 0 0-16,0 0 0 0,0 0 0 0,0 0 0 0,0 0 0 15,0 0 1-15,0 0-1 0,0 0 1 0,0 0-1 16,0 0 0-16,0 0 0 0,0 0 1 0,0 0-1 15,0 0 2-15,0 0-1 0,0 0 0 0,0 0 0 16,0 0 0-16,0 0 0 0,0 0 1 0,0 0 1 16,0 0 0-16,0 0 0 0,0 0 1 0,0 0 1 15,0 0 2-15,0 0 0 0,0 0 0 0,0 0 3 16,-2 2 0-16,2-2 0 0,-2 9 0 0,2-9 8 16,-5 5 1-16,5-5 0 0,-6 12 0 0,6-12 14 15,-11 17 0-15,11-17 0 0,-11 12 1 0,11-12 2 0,-9 9-1 16,9-9 1-16,-4 7 0 0,4-7 0 15,-2 4 1-15,2-4 0 0,-7 5 0 0,7-5-3 0,-6 3 1 16,6-3-1-16,-9 2 1 0,9-2-7 0,-4 7 2 16,4-7-2-16,-6 5 1 0,6-5-6 0,-9 7 2 15,9-7-1-15,-9 9 0 0,9-9-5 0,-11 8 0 16,11-8 0-16,-12 16 2 0,12-16-4 16,-9 12-1-16,9-12 1 0,-4 10 1 0,4-10-4 0,-2 16 0 0,2-16 0 15,-5 12 0-15,5-12-3 0,-8 12 2 0,8-12-1 16,-9 12 0-16,9-12-3 0,-9 18 2 0,9-18-1 15,-10 17 0-15,10-17 0 0,-1 15 0 16,1-15 0-16,-6 16 1 16,6-16-2-16,-7 26 0 0,7-26 0 0,-13 24 0 15,13-24-2 1,-6 24 1-16,6-24 0 0,-6 21-1 0,6-21 0 0,-7 21 0 0,7-21 0 0,-6 21-1 0,6-21 3 0,-3 20 0 16,3-20 0-16,0 21 1 0,0-21 1 0,-2 16-1 0,2-16 0 0,0 17 1 0,0-17 5 0,-4 21-1 15,4-21 1-15,0 15 0 0,0-15 1 0,6 18-1 16,-6-18 1-16,5 15 1 0,-5-15 0 0,4 11 0 15,-4-11 0-15,0 10 0 0,0-10-2 16,0 10 1-16,0-10-1 0,4 11 1 0,-4-11 0 0,9 17 0 16,-9-17 0-16,6 21 1 0,-6-21-6 0,13 21 2 15,-13-21-2-15,9 15 1 0,-9-15-1 0,9 18-1 16,-9-18 0-16,6 8 1 0,-6-8-3 16,13 12 0-16,-13-12 0 0,9 9 1 0,-9-9-1 0,17 16 0 15,-17-16 0-15,20 15 0 0,-20-15-1 0,15 11 1 16,-15-11 0-16,15 10 0 0,-15-10-4 0,17 10 0 15,-17-10 0-15,20 9 0 0,-20-9-2 0,19 10 0 0,-19-10 0 16,17 12 1-16,-17-12-3 0,19 9 1 0,-19-9-1 16,24 9 1-16,-24-9-2 0,20 8 2 0,-20-8-1 0,24 4 0 15,-24-4 0 1,27 3 1-16,-27-3 0 0,24 6 1 0,-24-6-2 0,24 3 1 16,-24-3-1-16,26 2 1 0,-26-2 1 0,35 3 0 15,-35-3-1-15,32 4 2 0,-13-4-1 0,-1 0 0 16,1 5 1-16,-8 2-1 0,2-6 0 0,-5 1 2 15,3 3-1-15,2-1 1 0,6-2-3 0,-5 1 1 16,3 1 1-16,-2-1-1 0,0-1 1 0,0 1 0 16,2-3-1-16,-4 4 2 0,4-4-2 0,-1 1 2 0,3 1-2 0,-2 0 2 0,-1 1-2 15,3-3 1-15,-6 0 1 0,0 0-1 0,0 0-1 16,0 0 0-16,4 0-1 0,-2 4 2 0,2 1-2 16,0-5 0-16,-1 3 0 0,1-3 1 0,0 2-2 15,-4 0 1-15,-2 0 0 0,2 1 1 0,-5-3-2 16,3 4 1-16,-4-4-1 0,4 1 1 0,2 3-2 15,2-4 1-15,0 3 1 0,-2-3-1 0,2 0 0 16,4 0 1-16,-1 0-1 0,-1-3 1 0,-2 3 1 0,0-4-1 16,-2 4 0-16,0 4 1 0,-2-4 0 0,-1 0 0 0,-1 0 0 31,0 0 1-31,4-4-1 0,2 3 1 0,0 1-1 0,2 0 0 16,1 0-2-16,1-4 2 0,2 4-1 15,-3-3 0-15,-1-1-1 0,-4 2 0 0,0-1 0 0,0 3 1 16,-2 0-2-16,0 0 1 0,3-4-1 0,-5 3 1 0,2 1-1 15,0-4 1-15,2 4-1 0,2-3 1 0,0 1-1 0,0 0 1 16,-2 1-1-16,-2 1 1 0,0-4-1 0,-3 4 1 16,3-3 1-16,-4 1-1 0,5 0-1 0,-5 1 1 15,4 1 0-15,-1-4 0 0,1-1 0 0,0 1 0 0,-11 4 0 16,13-3 1-16,-2 1-1 0,-3-1 0 0,5-1 0 16,0-1 1-16,0 2-1 0,-4-4 2 0,6 2-1 0,0-1 0 15,0 3-1-15,2-6 1 0,-8 6 1 0,2-6-1 16,0 6-1-16,-1-6 1 0,1 2-1 0,0 2 2 15,2-4-2-15,0 6 0 0,-2-2 0 0,0-2 0 0,2 1 0 16,-3 3 0-16,-1-2 0 0,0 1 1 16,1-1-2-16,-1 2 1 0,0-4 0 0,1 2 0 0,-1-4-1 15,0 2 1-15,6-2-1 16,-6 1 1-16,4-4-1 0,2 3 1 0,-5-3-1 16,1 3 1-16,0-3-1 0,0 3 2 0,-3 6-1 15,-3-6 0-15,-5 9-1 0,13-8 1 0,-13 8 0 0,10-12 0 16,-5 5-1-16,1 1 1 0,1-2-1 0,3-3 1 15,-5 1-1-15,3 0 2 0,-3 1-2 0,1 0 1 0,-1 4-1 0,3-5 1 16,-6 5-1-16,1-4 1 0,1 0-1 0,0 1 0 0,2-1 0 16,-5-1 1-16,3 1-1 0,0-3 0 15,0 0 0-15,-3 0 1 0,3-1-1 0,-4 3 1 16,2-2-1-16,2 0 1 0,-4 0-1 0,2-4 2 16,-2 2-2-16,0 2 1 0,-2 0-1 0,2-4 1 0,-4 4 0 15,2 2 0-15,2-2 0 0,-4 0 0 0,3 0 0 16,-1 3 1-16,-2-3-1 0,2 3 0 0,-3-3 0 15,1 3 1-15,-2-3-1 0,2 0 1 0,-5 0 1 16,2 0-1-16,-1-2 0 0,1 2 2 0,1 0-1 16,-3 0 0-16,3 0 1 0,-1 3-1 0,1-3 0 15,1 3 1 1,1-3-2-16,-2 4 1 0,-7-8 1 0,2 0-1 16,0 3 1-16,-2 0-1 0,5 5 0 0,1-1 1 0,1-1-1 0,-3 1 0 15,2 4 1-15,-1-4-1 0,3 1-1 0,-1 1 2 16,-1 1-1-16,-1 0 0 0,3-3 0 15,-1 0-1-15,-3 2 0 0,1 2 2 0,1-4-2 0,-1 3 1 0,-3 0-1 16,0 1 2-16,0 2-2 0,1-1 1 0,-14-1 0 16,2 2 0-16,-1 3-2 0,1-4 0 0,15 4 0 15,-1 0 0-15,3 0-1 0,-5-3 0 0,10 3 0 16</inkml:trace>
  <inkml:trace contextRef="#ctx0" brushRef="#br0" timeOffset="22119.14">16059 5399 715 0,'2'0'0'15,"-2"0"0"-15,2 0 0 0,-2 0 128 0,-4-5 0 0,4 5 0 16,-1-3 1-16,1 3-75 0,0-4 1 0,0 4 0 0,0 0 0 0,0 0-45 16,0 0 1-16,0 0 1 0,0 0-1 0,0 0-10 15,0-1 0-15,0 1 0 0,0-2 0 0,0 2-2 16,0-2 1-16,0 2-1 0,0 0 1 0,0 0-2 0,0-3 1 16,0 3 0-16,0-4 0 0,0 4 1 15,0 0 0-15,0 0 0 0,3-2 0 0,-3 2 3 0,6 0 0 16,-6 0 1-16,4 0 0 0,-4 0 10 0,9 9-1 15,-9-9 1-15,15 14 0 0,-15-14 11 0,20 31 1 16,-8-10-1-16,-1-4 1 0,-4 0 10 16,2 2 1-16,3-1 0 0,-1-3 0 15,0 3-6-15,-2-3-1 0,3 3 0 0,-1-6 2 0,-6-4-6 0,3 1 1 16,-8-9 0-16,7 5 1 0,-7-5-6 16,8 12-1-16,-8-12 0 0,3 11 2 0,-3-11-7 15,6 5 0-15,-6-5 1 0,2 3 0 0,-2-3-1 0,4 4 1 16,-4-4-2-16,1 5 2 0,-1-5-2 0,0 3 0 0,0-3 0 15,-1-3 1-15,1 3-1 0,-4-9 1 0,2-3 0 16,-4-5 1-16,1-6-3 0,-3 1 2 16,3-2-1-16,1 3 0 0,4 2-2 0,2 5 0 0,0-3 1 15,0 1-1-15,1 1-1 0,-3 1 2 0,6 2-1 16,-2-1 1-16,1 1-4 0,-1 0 1 0,2 4-1 0,-5-1 1 16,3-3-2-16,0 3 1 0,1-3 1 0,5 3-1 0,3 1-4 15,-4-3 2-15,2 1-1 0,1 3 1 16,1-2-4-16,3 1 1 0,-1-1-1 0,-4 6 2 15,-5 3-3-15,0-4 1 0,3 1-1 0</inkml:trace>
  <inkml:trace contextRef="#ctx0" brushRef="#br0" timeOffset="22418.22">16669 5233 1746 0,'5'-3'0'0,"-5"3"0"0,8-4 0 15,-8 4 41-15,4-1 1 0,-4 1-1 0,0 0 1 16,0 0 28-16,0 0 1 0,0 0 0 0,0 8 1 16,0-8-40-16,0 21 2 0,0-21 0 0,0 26-1 0,0-9-22 15,1 2 2-15,3 2-1 0,-2-9 0 0,-2 0-7 0,-2-3 1 0,2-4-2 16,-4 2 2-1,4-7-5-15,4 9 1 0,-4-9 0 16,0 5 0-16,0-5-2 0,0 7 0 0,0-7 0 0,0 5 0 16,0-5-1-16,0 3 1 0,0-3-1 0,0 4 1 15,0-4-2-15,0 3 0 0,0-3 0 0</inkml:trace>
  <inkml:trace contextRef="#ctx0" brushRef="#br0" timeOffset="22590.03">16661 5003 1620 0,'0'0'0'0,"0"0"0"16,0 0 0-16,0 0 22 0,0 0 1 0,0 0-1 0,0 0 1 0,0 0 17 0,0 0 2 15,0 0-2-15,0 0 2 0,0 0-16 0,0 0 1 16,0 0 0-16</inkml:trace>
  <inkml:trace contextRef="#ctx0" brushRef="#br0" timeOffset="23235.34">17040 5233 1407 0,'0'0'0'0,"0"0"0"0,-6 0 0 0,6 0 18 31,0-3 0-31,0 3 0 0,-2 0 0 0,2 0 29 15,-6 3 0-15,6-3 0 0,-13 2 0 16,13-2-21-16,-20 7 1 0,20-7-1 0,-34 12 1 0,14-3-18 16,-2-1 0-16,1 4-1 0,4-3 1 0,4 3-6 0,6 4 0 0,-3-4 0 15,3 2 1-15,0-6-3 0,-3 1 0 0,7 1 0 16,3-1 1-16,0 0-2 0,5-1 0 0,4-2 0 16,3 0 2-16,1-2-2 0,3 1 0 15,-1-1 0-15,4-4 0 0,3 0 0 0,4-6 1 16,-1 3 0-16,-7-6 0 0,-3 2 1 0,0-1 0 0,-4-1 1 0,-3 2-1 15,-8 7 1-15,7-5 1 0,-7 5-1 16,0-9 1-16,0 9 4 0,0-10 0 0,-4 5 0 16,3-4 0-16,-1 2 2 0,-2 2 0 0,0-4 0 0,1-3 1 15,-1 0 1-15,0 0 0 0,0 3-1 0,2 1 2 0,1-1-1 16,-1 6 0-16,2 3 1 0,0-13 0 0,0 13-1 16,0-3 2-16,0 3-2 0,0 0 2 15,0 0-3-15,7 3 1 0,3 4 1 0,-3 5-1 16,6 7-2-16,4 6 1 0,-6-1 0 0,0 0 1 15,-2-3-8-15,1 3 1 0,-1-3-1 0,2 0 1 0,2-4-3 16,-3 0 1-16,3 2 1 0,2-1-1 16,-8-1-1-16,4 2 0 0,-1 2 1 0,-1-4-1 15,-7 0 1-15,0 2 2 0,-2-3-1 16,-2 1 1-16,0 1 0 0,-4-3 2 0,1 2-1 0,-3-4 0 0,-5 0 1 0,-4 0 1 16,1-1 0-16,-1-2 0 0,2-1-1 0,2-1 0 15,-2 1 0-15,-2-6 1 0,-1 3-1 16,-1-3 1-16,2 1-1 0,2-4 1 0,2 1 2 0,0-1 0 15,-4-1 1-15</inkml:trace>
  <inkml:trace contextRef="#ctx0" brushRef="#br0" timeOffset="24839.36">17310 4932 1192 0,'2'0'0'0,"-2"0"0"16,1-3 0-16,-1 3 45 0,0 0 1 0,0 0-1 16,0 0 1-16,0 0 20 0,0 0 1 0,0 0-1 15,0 0 0-15,0 0-44 0,0 0 2 0,0 0-2 16,6 12 2-16,-6-12-16 0,11 14 0 0,-11-14 0 0,8 27-1 15,-5-6-4-15,1 5-1 0,0 2 0 0,0-4 0 0,1 0-2 16,1-1 2-16,-3 1-1 0,1 0 0 0,0 2 0 16,0-2 0-16,-1 1 0 0,-1-1 0 0,0-7 6 15,0 0 0-15,4 2-1 0,-3-5 1 0,5-2 8 16,-1-1 1-16,-3-3-1 0,-2-2 1 0,-2-6 3 0,2 7 1 16,-2-7 0-16,0 5 1 0,0-5 1 0,0 3 1 15,0-3-1 1,0 0 0-16,0 0-1 0,0 0 0 0,0 0-1 0,0 0 1 15,0 0-6-15,0-3 1 0,0 3-2 0,0-12 2 16,2 3-5-16,1-8 0 0,3-2 1 0,-6-2 0 16,2 0-2-16,0 0 0 0,-1 4 0 0,1 1 2 15,4 1-2-15,1 4 1 0,1 1-1 0,-4 1 1 0,-3 4-1 16,3-2 0-16,-4 7 1 0,4-5-1 0,-4 5 0 16,7-9 0-16,-7 9 0 0,13-3 0 0,-5 3-4 15,-3-3-1-15,-5 3 1 0,12-2-1 0,-12 2 1 0,11 5 0 0,-11-5-1 16,11 3 1-16,-11-3-2 0,11 4 1 0,-11-4-1 15,11 14 1-15,-5-9-2 0,-1 2 1 0,3 2-1 16,-4 3 1-16,1 3-1 0,1 3-1 0,-1-1 0 16,1 2 0-16,0-2 0 0,-1-1 0 0,1 1-1 0,-1-5 1 15,-1 0-1-15,0-3 0 0,-2 0 1 0,1-2 0 0,-1 1-1 0,0 1 0 16,-2-9 0-16,9 8 0 0,-9-8 0 0,6 13 0 16,-6-13 1-16,6 8-1 0,-6-8-1 0,3 4 1 15,-3-4-1-15</inkml:trace>
  <inkml:trace contextRef="#ctx0" brushRef="#br0" timeOffset="25198.3">17990 4648 1444 0,'0'0'0'16,"0"0"0"-16,0 7 0 0,0-7 28 0,0 18 0 0,0-18 0 16,5 13 0-16,-5-13 9 0,0 12 0 0,0-12 0 0,0 13 1 0,0-13-20 31,0 12 0-31,0-12 0 0,6 15 1 0,-6-15-14 15,11 24-1-15,-7-6 1 0,0 3 0 0,-1-1-5 16,1 1 1-16,2 3 0 0,1-3 1 0,-1 0-2 16,-1 0 0-16,1-1 0 0,-2 1 1 0,-1 3-1 0,1-3 0 15,2 3 0-15,3-1 1 0,-3 5-1 0,-1-2 1 16,3 1 0-16,-5-6 0 0,3 0 1 0,-2-6 2 0,1-1-1 16,-3 2 1-16,2-8 0 0,0-1 1 0,-4-7-1 0,3 9 2 0,-3-9-2 0,6 3 2 15,-6-3-1-15</inkml:trace>
  <inkml:trace contextRef="#ctx0" brushRef="#br0" timeOffset="25440.34">18197 4917 1444 0,'0'0'0'15,"0"0"0"-15,0 0 0 16,0 0 17-16,-2 3 1 0,2-3 0 0,-10 9-1 0,10-9 18 16,-18 7 1-16,18-7-1 0,-39 19 1 0,13-7-10 15,-4 3-1-15,4-3 1 0,-4-3 0 0,4 0-18 16,3-2 1-16,-1-2 0 0,-2 0 0 0,-4 2-6 0,-3-4 1 16,1 3-1-16</inkml:trace>
  <inkml:trace contextRef="#ctx0" brushRef="#br0" timeOffset="31737.1">14481 4347 1130 0,'-2'4'0'0,"2"-4"0"0,0-4 0 0,0 4 15 16,0-8 1-16,0 8 0 0,0-9-1 0,0 9 17 0,0 3 0 0,0-3 1 16,2 14-1-16,-2-14-2 0,11 12-1 0,-11-12 0 15,14 28 1-15,-9-7-11 0,3 5 0 0,3-6 1 16,-4 1-1-16,4-2-7 0,-5-1 1 0,1 2 1 16,-1 1-1-16,0 0-4 0,1 3 0 0,0-3 0 0,5 3 0 15,3 2-2-15,1 2 1 0,-3-2-1 0,-1 1 0 16,-3 3 5-16,0 3 0 0,-3 0-1 0,1-1 2 15,1 1 8-15,1-3 1 0,0 3 0 0,1-4 0 16,-3-3 7-16,1 2 0 16,-1-4 1-16,2 0-1 0,-5-3 0 0,2 0 0 15,-1-7 0-15,1 1 2 0,-4-3-7 0,0 0 1 16,-1-3 0-16,1-6 0 0,-2-3-9 0,4 9 0 16,-4-9 0-16,0 2-1 0,0-2 1 0,0 3 0 0,0-3-1 15,0 4 1-15,0-4-3 0,0 3 0 16,0-3-1-16,0 2 2 0,0-2-3 0,0-2 0 0,0 2 0 0,0-7 2 0,0 7-4 0,0-14 1 15,6 2-1-15,-5-8 1 0,3-5-2 0,0-2 0 16,0 1 0-16,1 5 1 0,5 0-3 0,1-3 1 16,0 3 0-16,-4 0 1 0,1 1-2 0,1-1 2 15,-3 2-1-15,1 2 1 0,2 1-3 0,3-1 2 16,-1-1 0-16,0 3 0 0,-4 1-2 0,5 2 2 16,-5 1-2-16,1 3 2 0,-3 3-3 0,1-2 0 15,-6 7-1-15,11-11 2 0,-11 11-2 0,13-8 2 0,-13 8-2 16,11-4 2-16,-2 4-3 0,1 0 1 0,-3 0 1 0,-1 2-1 15,1 5-1-15,1-2 2 0,-3 5-1 0,1 4 0 16,-1 2 0-16,1-2 0 0,0 5-1 0,-3-2 2 16,7-1-2-16,-5 1 1 0,3-2-1 0,-3 3 2 15,-1-6-2-15,2 0 1 0,3 0 1 0,-5 0-1 16,-1 2 0-16,-3-5 1 0,0 3-1 16,0-5 1-16,2 1-1 0,2-4 0 0,-4-4 1 15,6 10 0-15,-6-10 0 0,3 9-1 0,-3-9 0 16,10 7 2-16,-10-7-2 0,5 8 1 0,-5-8-1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09:10:36.73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25115 9612 276 0,'0'0'0'0,"0"0"0"16,0 0 0-16,0 0 9 0,0 1 1 0,0-1-1 15,0 4 1-15,0-4 11 0,-2 3 1 16,2-3 1-16,0 4-1 0,0-4 9 0,0 0-1 0,0 0 0 16,0 0 2-16,0 0 26 0,0 0 0 0,0 0 1 15,0 0 0-15,0 0-36 0,0 0 0 0,0 0 0 16,-2 0 0-16,2 0 4 0,-4 0 1 0,4 0-1 16,-3 0 1-16,3 0 0 0,-4 0 1 0,4 0 1 15,-4 0-1-15,4 0-2 0,-5 5 0 0,5-5 0 16,-8 5 1-16,8-5-4 0,-9 3 2 0,9-3 0 15,-11 4 0-15,11-4 0 0,-11 0 1 0,11 0-2 0,-12 0 2 16,12 0 1-16,-9-5 0 0,9 5 0 0,-6-4 0 16,6 4-1-16,-7-3 1 0,7 3 1 0,-4-9-1 15,4 9-4-15,-3-8 2 0,3 8 0 0,1-13 0 16,-1 13 2-16,10-17 0 0,-10 17 0 0,15-21 0 0,-15 21-1 16,13-19 1-16,-13 19-1 0,13-17 1 0,-13 17-1 15,15-12 1-15,-15 12-1 0,11-9 1 0,-11 9 1 16,7-3 0-16,-7 3 0 0,8-5 1 0,-8 5 1 15,7 0 2-15,-7 0-1 0,8-4 1 0,-8 4-8 16,7 0 1-16,-7 0 0 0,8 2 0 0,-8-2-4 0,5 7 1 16,-5-7-1-16,6 8 2 0,-6-8-7 0,3 18 1 15,-3-18-2-15,-1 19 2 0,1-19-4 0,-8 21 0 16,8-21 1-16,-11 25 0 0,11-25-4 0,-19 20 1 16,19-20 0-16,-18 17 1 0,18-17-3 0,-11 8 1 0,11-8 0 15,-10 7 1-15,10-7-5 0,-13 6 1 0,13-6 0 16,-13 0 0-16,13 0 1 0,-11-6 0 0,11 6 0 15,-11-3 0-15,11 3 0 0,-10-9 0 0,10 9 0 16,-1-8 0-16,1 8-2 0,0-12-1 0,0 12 1 0,0-20 0 16,0 20-2-16,7-22 2 0,-7 22-1 0,13-24 0 15,-13 24 0-15,13-24 1 0,-13 24 0 0,13-16-1 16,-13 16 0-16,9-5 1 0,-9 5-2 0,8-7 2 16,-8 7-1-16,7 0-1 0,-7 0 1 0,8 0-1 0,-8 0 1 15,7 2 1-15,-7-2-1 0,8 12 1 0,-8-12-2 16,3 19 0-16,-3-19 0 0,2 27 0 0,-2-27-1 15,-7 33 0-15,1-17 1 0,-1-2-1 0,-1-2 0 16,-1 0-1-16,0 0 0 0,1-3 1 0,3-4-1 0,-1-2 0 16,6-3 1-16,-11 4-1 0,11-4-1 0,-6 3 2 15,6-3-2-15,-3 0 1 0,3 0 0 0,-6-3 0 16,6 3-1-16,-4-7 2 0,2-2-3 16,1 1 1-16,1-6 0 0,1 0 0 0,3-3 0 0,-2-1 0 15,2-1-1-15,-1 5 1 0,3 2-1 0,2-2 2 16,-1 4-2-16,-1 5 1 0,-6 5-1 0,11-12 1 0,-11 12-1 15,11-5 2-15,-11 5-2 0,9 1 1 0,-9-1 0 16,8 7 1-16,-8-7-2 0,9 9 1 0,-2-4-1 16,-1 4 1-16,-2 3-1 0,-2 3 2 0,0-2-1 15,-2-1 0-15,-2 0-1 0,0-2 1 0,-2 1 1 16,0-3-1-16,1 1-1 0,-1-1 1 0,0-1-1 16,-1-1 2-16,5-6-2 0,-12 12 0 0,12-12 0 15,-9 5 0-15,9-5 0 0,-2 3 0 0,2-3 1 16,-2 4-1-16,2-4 0 0,-3-5 0 0,3 5 0 0,-4-6 0 15,4 6-1-15,0-8 1 0,0-3 0 0,0-2 1 16,4-5-2-16,1 1 1 0,3-2 0 0,-3 5 0 16,-1 5-1-16,0-3 1 0,1 4 0 0,3 1 0 0,-8 7-1 15,11-5 0-15,-11 5 0 0,9-4 1 16,-9 4-1-16,8 4 2 0,-8-4-2 0,5 6 1 16,1 1-1-16,3 0 0 0,1 0 0 0,-5 0 1 0,-1 4-1 15,0-3 0-15,-3 4 0 0,1-3 1 16,0-2-1-16,0 2 0 0,-2-1 0 0,0 1 1 15,0-9-1-15,-4 8 0 0,4-8 0 0,-3 13 0 0,3-13 0 16,-4 7 0-16,4-7 0 0,-4 5 0 0,4-5 0 16,-4 1 0-16,4-1 0 0,-5 4 0 0,5-4 0 15,-4 2 0-15,4-2 0 0,-4-4 0 0,4 4 0 0,-3-3 0 16,3 3 0-16,-4-9 0 0,4 0 0 0,0 1 0 16,0-3 0-16,0 3 0 0,0 1-1 0,0 2 1 15,0 5 0-15,0-4 0 0,0 4-1 0,0-2 1 0,0 2 0 16,0 0 0-16,0 0-1 0,0 0 1 0,0 0 0 15,4 0 0-15,-4 0-1 0,3 0 1 0,-3 0 0 16,8 6 0-16,-8-6 0 0,4 10 0 0,-1-3 0 16,-1 0 0-16,0 0 0 0,0 0 0 0,-2 0 0 15,0-2 0-15,0-5 0 0,0 10 0 0,0-10 0 16,-4 9 0-16,4-9 0 0,-2 3 0 0,2-3 0 0,-2 5 0 16,2-5 0-16,-1 2 0 0,1-2 0 0,0 4 0 15,0-4 0-15,-4 3 0 0,4-3 0 0,-4 0 0 16,4 0 0-16,0 0 0 0,0 0 0 0,-4-5 0 15,4 5 0-15,-3-12 0 0,-1 3 0 0,2-1 0 16,0-1 0-16,0 1 0 0,0 1 0 0,1 1 0 16,1-1 0-16,1 2 0 0,1 2 0 0,0-4 0 0,0 2 0 15,0 2 0 1,-2 5 0-16,4-8 0 0,-4 8-2 0,3-9 2 16,-3 9 0-16</inkml:trace>
  <inkml:trace contextRef="#ctx0" brushRef="#br0" timeOffset="1583.42">24891 8523 878 0,'2'-3'0'0,"-2"3"0"0,4-2 0 0,-4 2 100 0,2-2 0 16,-2 2 0-16,0-2 0 0,0 2-46 16,0 0-1-16,0 0 1 0,0 0 0 0,0 0-31 0,0 0-1 15,0 0 0-15,0 0 2 0,0 0-16 0,0 0 1 0,0 0-1 16,0 0 1-16,0 0-7 0,0 0 0 0,0 0 0 15,0 0 1-15,0 0-2 0,0 2 1 0,0-2 0 16,0 10 1-16,0-10-1 0,0 6 0 0,0-6 0 16,5 12 2-16,-5-12 0 0,6 17 2 0,-6-17-1 15,4 24 1-15,-4-24 4 0,7 25 0 0,-7-25 0 16,6 25 0-16,-6-25 6 0,3 32 0 0,-3-32-1 0,4 26 2 16,-4-26 8-16,8 20 0 0,-8-20-1 0,5 19 1 15,-5-19 3-15,8 18 1 0,-8-18-1 16,7 8 2-16,-7-8-6 0,13 7 1 0,-13-7 0 0,9 5-1 15,-9-5-2-15,4 4 0 0,-4-4 0 0,6 0 1 16,-6 0-3-16,13-4 0 0,-13 4 1 0,13-3-1 16,-13 3-1-16,15-5 0 0,-15 5 0 0,13-12 0 0,-13 12-1 15,13-9 1-15,-13 9-1 0,7-12 1 0,-7 12-4 16,6-12 0-16,-6 12 0 0,7-21 1 0,-7 21-1 16,6-29 1-16,-6 29 0 0,6-32 1 0,-6 32-6 15,3-25 1-15,-3 25 1 0,4-21-1 0,-4 21 0 0,2-19 1 16,-2 19-1-16,0-18 0 0,0 18 0 0,0-12-1 15,0 12 0-15,0-10 0 0,0 10-2 0,0-10 0 16,0 10 0-16,0-6 1 0,0 6-2 0,0-3 0 16,0 3 0-16,0-4 0 0,0 4-3 0,0-1 1 0,0 1-1 15,0-4 2-15,0 4-2 0,0-3-1 16,0 3 1-16,0 0-1 0,0 0 0 0,0 0-1 0,0 0 0 16,0 0 2-16,0 0-3 0,0 7 1 15,0-7 0-15,0 10 0 0,0-10-2 0,0 24 1 0,0-5-1 16,0-1 2-16,2 2-2 0,3 1 0 0,1-2 0 15,-6-1 1-15,-2 2-1 0,0-2 2 0,0 1-2 16,2 0 1-16,2 1-1 0,2 5 0 0,-2-5 0 16,-2-1 2-16,-2 2-2 0,-2-5 0 0,2 1 0 15,2 0 1-15,0-1-1 0,0-2 2 0,2-2-2 16,0-2 1-16,0-1-1 0,-2 0 1 0,0-1 1 0,0-3-1 16,0-5 0-16,0 11 0 0,0-11 1 0,0 10-1 15,0-10 0-15,0 7 1 0,0-7 0 0,0 4 0 16,0-4-1-16,0 5 1 0,0-5-1 0,0 3 1 15,0-3-1-15,0 2 1 0,0-2-1 0,0 2 0 0,0-2-1 16,0 0 2-16,0 0-2 0,6-2 1 0,-6 2-1 16,5-2 0-16,-5 2 0 0</inkml:trace>
  <inkml:trace contextRef="#ctx0" brushRef="#br0" timeOffset="2351.07">25542 8516 1054 0,'0'-2'0'0,"0"2"0"0,3 0 0 16,-3 0 92-16,2-3 2 0,-2 3-1 0,0-4 0 15,0 4-12-15,-2 0 1 0,2 0-2 0,0-1 2 16,0 1-74-16,-3 0 0 0,3 0 0 0,-4-4 0 0,4 4-9 16,-6-3 1-16,6 3 0 0,-13-4 0 0,13 4-13 15,-20 0 2-15,20 0 0 0,-23 0 0 0,23 0 0 16,-15 0 2-16,15 0 0 0,-13 0 0 0,13 0 2 15,-16 7 0-15,16-7 0 0,-26 12 0 0,26-12 7 16,-38 12 0-16,20-8 0 0,3 1 0 0,2 0 4 16,0-1 0-16,3-1 0 0,3 1 0 0,7-4 8 15,-6 8 1-15,6-8-1 0,-7 4 2 0,7-4 2 16,-11 5 1-16,11-5 0 0,-10 2 1 0,10-2-1 16,-3 3 0-16,3-3 0 0,-4 4 1 0,4-4-3 0,-4 3 1 15,4-3 0-15,0 4 1 0,0-4-6 0,0 5 1 16,0-5 0-16,2 3 1 0,-2-3-2 0,13 12 1 15,-5-1 1-15,1 1-1 0,2 3 2 0,0 1-1 16,-1-2 0-16,-1-2 1 0,-2 0 0 0,-3-5 2 0,0 2-1 16,-2-1 0-16,0 1-1 0,-1 0-1 0,-1-9 1 15,4 8-1-15,-2-1 2 0,0 2 0 0,-2-9-1 16,4 8 2-16,-4-8-3 0,3 7 2 0,-3-7-1 16,4 6 1-16,-4-6-1 0,0 1 0 0,0-1 1 15,0-1-1-15,0 1-1 0,0-4-1 0,0 4 0 16,7-3 2-16,1-3-4 0,-1-2 0 0,1-4 0 0,1 3 0 15,2-3-1-15,-1 3 1 0,-3-1-1 16,-1 5 1-16,-6 5-1 0,9-4 0 0,-9 4 0 0,7 0 1 16,-7 0-1-16,8 2 0 0,-8-2 0 0,15 14 0 15,-2-7-2-15,0 1 0 0,-2 3-1 0,-3-1 2 16,-3 1-1-16,-1-1 0 0,-2-1 0 0,0 3 0 0,-1-4 0 16,-1 1 1-16,-1 3 0 0,-3-3 0 15,-2 3-2-15,-1 2 1 0,-3 0 0 0,-1-2 0 0,2 2-2 16,0-1 2-16,-1-1-1 0,1 1 0 0,0-1-1 15,-2 0 0-15,1-2 0 0,5-1 1 0,1 0-2 16,0-1 1-16,4-8-1 0,-15 9 2 0,6-4-2 0,-2 2 1 16,0-5-1-16,-2 1 1 0,-2 1-3 0,-2-1 0 15,0-6 0-15</inkml:trace>
  <inkml:trace contextRef="#ctx0" brushRef="#br0" timeOffset="11161.27">23801 7128 829 0,'2'0'0'0,"-2"0"0"15,2-3 0-15,-2 3 5 0,-4-9 1 0,4 9 0 16,0-9 0-16,0 9 15 0,0 0-1 0,0 0 0 16,-3 0 1-16,3 0 11 0,-4 6-1 0,4-6 1 15,-6 7 0-15,6-7-7 0,-9 5 1 0,9-5-1 0,-15 3 1 16,15-3-9-16,-20 4 1 0,20-4-1 0,-19-4 1 16,19 4-1-16,-17-5-1 0,17 5 1 15,-11-7 1-15,11 7-4 0,-13-9 0 0,13 9 0 16,-13-15 0-16,13 15-1 0,-9-17-1 0,9 17 0 15,-6-18 1-15,6 18-3 0,-7-15 1 0,7 15 0 0,-4-14 0 16,4 14 0-16,-4-4-1 0,4 4 0 0,-2-7 1 16,2 7-2-16,0-5 1 0,0 5 0 0,0-5 0 15,0 5-1-15,0-7 1 0,0 7-1 0,0-7 1 16,0 7-2-16,6-5 0 0,-6 5 0 0,7-14 1 0,-7 14 1 16,8-3 0-16,-8 3 0 0,9 0 2 0,-9 0 1 15,19 0 2-15,-19 0-1 0,18 17 1 0,-18-17 5 16,19 28 1-16,-10-11-1 0,-1-1 2 0,-3-3-1 0,1 0 2 15,-2-1-1-15,-3 0 0 0,1-4 1 0,-2-2-1 16,0-6 1-16,-2 10 0 0,2-10 0 0,-5 9-1 16,5-9 1-16,-9 5 0 0,-1-2 2 0,-3 1 0 15,0-3-1-15,-2-1 1 0,0-1-4 16,0-6 2-16,2 2-2 0,2-6 2 0,2 1-7 0,0-1 1 16,1 1 0-16,6-2 1 0,4 0-2 0,2-4-1 15,0 2 1-15,-1 2 0 0,1-3-4 0,2-1 2 0,1 6-1 16,2-2 1-16,3 5-3 0,-1 2 0 15,0 1 0-15,0 1 2 0,0 1-2 0,0 2 1 0,3 2 0 16,0 1 1-16,1 2-2 0,-2 6 1 0,0 1 1 16,-1-2-1-16,-3 6 0 0,0 1 1 0,-1-1-1 15,-5-1 2-15,-1-4-4 0,0 1 0 0,-2 0 0 16,0 0 1-16,-2 0-2 0,0 0 0 0,-1-5 0 16,-3 2 0-16,-3-1-2 0,-2-4 1 0,1 1-1 15,1-1 1-15,-2-4-2 0,0 1 0 0,-1-1-1 0,-1-1 1 16,-2-3-1-16,1-1 1 0,1-2 0 0,3-2 0 15,3 1 0-15,-1-4 0 0,1-1-1 0,-1 1 1 16,3 0-2-16,1 0 1 0,4 0-1 0,0 0 1 0,2 1-3 16,4-4 1-16,1 3 1 0,0 3-1 0,1 0-1 15,-1 1 1-15,1 1-1 0,-3 2 0 16,-5 5 0-16,12 0 2 0,-5 0-1 0,2 3 0 0,3 2 1 16,-1-1 0-16,-2 1 0 0,-2 7 0 15,-1 2 1-15,0 5 0 0,-3-2 0 0,-1-1 0 0,-2-2 0 16,-2-2 0-16,-1 0 1 0,-1-2 0 0,-2 1-2 15,-1-3 2 1,-2 3-1-16,-3-3 1 0,1 1-3 0,-2-2 2 16,0-2-1-16,2-1 1 0,3-3-2 0,1-1 2 15,-2-1-1-15,-1-3 1 0,1-1-2 0,-2-2 0 16,2-2 1-16,-1-6-1 0,3-1 0 0,1-1 1 16,1 0-1-16,-1-1 2 0,2 3-2 0,2-3 0 0,4 6 1 15,0-3 0-15,2 3-2 0,2 3 2 0,1-3-1 16,0 7 1-16,-7 5-1 0,12-11 0 0,-12 11 1 15,11-1-1-15,-11 1-1 0,11-4 2 0,-4 8-2 16,3-3 1-16,1 6 0 0,0-2 0 0,0 6-1 16,0-1 1-16,1 4 0 0,-1 3-1 0,-2-3 0 15,-1 2 2-15,-5-4-2 0,-3-3 1 0,0 3-1 0,0-4 2 16,0-3-2-16,2 2 0 0,2-1 1 0,0 1-1 16,-4-7-1-16,3 12 1 0,-3-12-1 0,4 8 2 15,-4-8-2-15,2 9 1 0,-2-9-1 16,0 3 1-16,0-3-1 0,0 4 1 0,0-4-1 0,0 5 1 15,0-5-1-15,0 0 0 0,0 0 0 0,0 0 1 16,0 0 0-16,0 0-1 0,0 0 0 0,0 0 0 16,0 0 0-16,0-5 0 0,0 5 0 0,0-4 0 0,0 4-1 15,0-3 2-15,0 3-1 0,6-9 0 0,-6 9-1 16,3-12 1-16,-3 12 0 0,0-8 0 0,0 8-1 16,0-4 1-16,0 4 0 0,0-3 1 0,0 3-2 0,0-2 1 0,0 2-1 0,0 0 1 15,0 0-1-15,0 0 0 0,0 0 0 16,-3 0 1-16,3 0-1 0,-6 0 0 0,6 0 0 0,-9 3 1 15,9-3-1-15,-13 6 0 0,5-6 0 16,1 1 1-16,-1 1-1 0,3-2 0 0,5 0 0 0,-12 0 0 16,12 0 0-16,-11-2 0 0,4 1 0 0,-1-3 0 15,1-1 0-15,-1 1 0 0,-1-4 0 0,2-1 0 16,-1 0 0-16,1 3 0 0,-1-3 0 0,3 0 0 16,-1 1 0-16,1 1 0 0,1-2 0 0,2 2 0 15,0 2 0-15,0-4 0 0,2 2 0 0,0 2 0 0,2-2 0 16,0 2 0-16,-2 5 0 0,7-12 0 0,-7 12 0 15,12-9 0-15,-12 9 0 0,7-7 0 0,-7 7 0 0,7-1 0 16,-7 1 0-16,8 0 0 0,-8 0 0 0,7 0 0 16,-7 0 0-16,12 3 0 0,-12-3 0 0,7 9 0 15,-3-1 0-15,-2-2 0 0,-1 0 0 0,-1 3 0 16,-1 0 0-16,-1-1 0 0,-2 1 0 0,0 1 0 16,-1-1 0-16,-1 0 0 0,1-4 0 0,-3 2 0 15,8-7 0-15,-9 5 0 0,9-5 0 16,-8 7 0-16,8-7 0 0,-5 2 0 0,5-2 0 15,-4 3 0-15,4-3 0 0,-4 0 0 0,4 0-1 0,-3 0 1 16,3 0 0-16,-4-5 0 0,4 5-1 0,0-9 1 16,0 2-1-16,2 2 1 0,0-3-1 0,1 1 1 15,-3 7 0-15,4-9 0 0,-4 9-1 0,6-12 1 16,-6 12 0-16,3-4 0 0,-3 4-2 0,4-3 2 16,-4 3 0-16,4-2 0 0,-4 2 0 0,5 0 0 0,-5 0 0 15,8 0 0-15,-8 0 0 0,7 0 0 0,-7 0 0 16,6 0 0-16,-6 0 0 0,4 0 0 0,-4 0 0 15,3 0 0-15,-3 0 0 0,4 0 0 0,-4 0 0 16,4 0 0-16,-4 0 0 0,3 0 0 16,-3 0 0-16,0 0 0 0,0 0 0 0,2 0 0 0,-2 0 0 15,2 0 0-15,-2 0 0 0,2 0 0 0,-2 0 0 16,2 0 0-16,-2 0 0 0,2 0 0 0,-2 0 0 16,4 0 0-16,-4 0 0 0,3 0 0 0,-3 0 0 15,4 0 0-15,-4 0 0 0,4 0 0 0,-4 0 0 16,3 0 0-16,-3 0-1 0,4 0 1 0,-4 0 0 15,4 0 0-15,-4 0 0 0,4 0 0 0,-4 0 0 16,3 0 0-16,-3 0 0 0,4 0 0 0,-4 0 0 0,4 0 0 16,-4 0-1-16,4 0 1 0,-4 0 0 0,7 0 0 15,-7 0-1-15,7 0 1 0,-7 0 0 0,8 0 0 0,-8 0-1 16,7 0 1-16,-7 0 0 0,8 4 0 0,-8-4-1 16,7 5 1-16,-7-5 0 0,10 3 0 0,-10-3-1 15,7 4 1-15,-7-4 0 0,11 8 0 0,-11-8-1 16,11 6-1-16,-11-6 1 0,12 12 1 0,-12-12-1 15,11 12 0-15,-11-12 0 0,7 12 1 0,-3-7-1 0,0 2 1 16,-1-2 0-16,1 2 0 0,0 2-1 16,1-4 1-16,-1 4 0 0,0-1 0 0,0 3 0 15,-1-3 0-15,1-2 0 0,0 1 0 0,-1 1 0 0,-1-3 0 16,0 2 0-16,0 2 0 0,2-4 0 0,-2 2 0 16,1 2 0-16,1-1 0 0,0 1 0 0,0 0 0 0,-3-1 0 15,1 3 0-15,0-3 0 0,0-1 0 0,0 4 0 16,0-4 0-16,0 3 0 0,1 0 0 0,1-1 0 15,0 0 1-15,0-1-1 0,-1 1 0 0,1-2 0 16,-2 2 1-16,0-4-1 0,0 2 0 0,1 0 0 16,1-1 1-16,0 1-1 0,-1 0 0 0,1 0 0 15,0 0 1-15,0 0-1 0,-1 2 0 0,1-4 0 16,0 2 1-16,0 2-1 0,-1-4 0 0,1 2 0 0,0 1 1 16,-1-3-1-16,1 2 0 0,0 2 0 0,0 0 2 15,1-1-2-15,1 1 1 0,-1 0-1 0,1 1 1 16,0-1-1-16,1-1 1 0,-1-2-1 0,-1 0 1 15,-1 3-1-15,2-4 1 0,-1 2-1 0,1 0 1 0,-1 2-1 16,3-1 1-16,3 6-1 0,-2-2 2 16,1 1-1-16,-1-1 0 0,-4-5 0 0,1-1 0 0,0 1 0 15,-1 2 0-15,5 7 0 0,-3-4 2 0,0 0-2 16,1 0 0-16,-2-3 0 0,-1-4 0 0,1 3-1 0,-1 1 1 16,5 7 0-16,-1-4 1 0,0 2-2 0,-1-2 1 15,-3-5 0-15,1 1 0 0,-1-1-1 0,1 2 1 16,1 5 0-16,1-2 0 0,-1 0 0 0,-1 0 0 0,-2-5 1 15,-1 0-1-15,1 3 0 0,0-1 0 16,0 0 0-16,-1-2 0 0,1 1 0 0,0 1 2 0,1 6-2 16,1-1 1-16,1-2-1 0,1 1 0 0,-4-5 0 15,-1-3 2-15,1 2-2 0,0 2 1 0,3 7 0 16,-1-4 0-16,-1 1 0 0,1 0 0 0,1 2-1 16,1-3 1-16,-1 2-1 0,1 2 0 0,-3-4 1 15,1-2-1-15,-2 4-1 0,-1 0 1 0,-1-7 0 16,0 1 0-16,2 1 0 0,-2 0 0 0,3 12 0 15,1-4 1-15,0 2-1 0,-1-2 0 0,1-5 0 16,-1 2 0-16,1 0 0 0,0 0 0 0,-3-7 0 0,1 1 2 16,0 1-2-16,-1 0 0 0,3 11 0 15,0-4 0-15,-1 1 0 0,3-1 0 0,-3-2 0 0,1 1 1 16,-1-3-1-16,-1 2 0 0,2 2 0 0,-1-4 0 16,1 2-1-16,-1 0 1 0,1 3 0 0,0-3 0 0,-3 1-1 15,3 1 2-15,-2 1-1 0,-1-3 0 16,1 2 0-16,0-1 0 0,0-1 0 0,-1 2 1 15,3-4 0-15,0 2-1 0,-1-2 0 0,-1 3 1 0,1-1-1 16,-1 0 0-16,2 3 0 0,-1-3 2 0,1 2-2 16,0-1 1-16,-3-6-1 0,1 0 1 0,0-2-1 15,-1 1 2-15,3 10-2 0,0-6 1 0,-1 1-1 0,-1 3 0 16,2-2 0-16,-1 1 2 0,1 1-2 0,-1 0 1 16,1 1-1-16,-2-3 1 0,1 1 0 0,1-1-1 15,-3 2 0-15,3-1 0 0,0 1 0 0,-1 1 0 16,1-5 0-16,-2 2 0 0,-1 2-1 0,1-4 2 0,0 2-1 15,-1 1 0-15,3-3-1 0,0 2 1 0,-1 0-1 16,1 0 1-16,-1 0-1 0,1 0 0 0,-2-6 0 16,-1 1 1-16,1 0-1 0,0-1 1 0,2 8-1 15,-1-2 1-15,3 1-1 0,-1 1 2 0,0-2-2 16,1 1 1-16,-1-3-1 0,-1 2 1 0,1 2-1 16,1-4 1-16,-1 2-1 0,1 1 1 0,-1-1 0 15,1 2 0-15,-1-1-1 0,1 1 1 0,-1-2 0 16,-1 0 1-16,-1-1-1 0,1 1 0 0,1 2 0 15,1-2 0-15,1 1 0 0,0-3 0 0,1 2 0 16,-3 0 1-16,1 0-2 0,-1 0 1 0,-1-2-1 0,-1 0 1 16,3 0-1-16,-1 0 1 0,1 4-1 15,-1-1 1-15,2 3-1 0,-1-1 1 0,1 0 0 0,-1 2 0 16,-1-3-1-16,2 1 2 0,-1 0-1 0,-1-1 0 16,1 1-1-16,-1 1 1 0,1-1-1 0,-1 2 1 15,2-3 0-15,-1 1 0 0,-1-2 0 0,1 3 1 0,-1-4-2 16,1-1 1-16,-1 1-1 0,1 0 1 15,-1 0-1-15,0 0 1 0,1 0-1 0,-1 0 1 0,1-1-1 16,-3 3 1-16,3-2-1 0,-1 1 1 0,3 3-1 16,-1-1 0-16,-3-3 0 0,-1 0 1 0,1 1-1 15,-3-3 2-15,-1-3-2 0,0 0 1 0,2 3-1 16,0-4 0-16,3 10 0 0,1-3 1 0,-1 1-1 0,0-2 0 16,1 1 0-16,-1-3 1 0,1 2-1 0,-3 2 0 15,3-2 0-15,-1-2 1 0,1 3-1 0,-1 1 0 16,-3-7 0-16,0-1 1 0,-1 4-1 0,1-3 1 15,5 8-1-15,-1 2 1 0,-1-3-1 0,1 1 2 0,-1-1-2 16,1-1 1-16,-3 1-1 0,1 0 1 0,1-3 0 16,1 6 0-16,-1-3-1 0,1 1 1 0,-1 1 0 15,1-3 0-15,-1 2 0 0,0-1 1 0,1-2-1 16,-2 1 0-16,-1-2 0 0,1 0 0 0,-1 3 0 16,-1-4 0-16,2 2-1 0,-1-2 1 0,1 4-1 15,-3-4 2-15,1 2-2 0,0-1 0 0,0 1 0 16,-1 0 1-16,3 0-1 0,-2 0 1 0,1 0-1 15,-1 0 1-15,0-1-1 0,-1-1 0 0,1 6 0 16,0 1 1-16,2-4-1 0,-1 3 0 0,1-1 0 0,-3 0 1 16,1 1-1-16,0-1 0 0,-2-8 0 0,0-1 1 15,-1 1-1-15,1 1 0 0,4 8 0 0,0-1 1 16,-1 0-1-16,1-1 0 0,-1-2 0 0,1 1 2 16,-1-3-2-16,1-1 1 0,0 1-1 0,-1 0 1 15,1 0-1-15,-1 0 1 0,3 0 0 0,-3 0 0 16,1 2-1-16,0-2 1 0,-3-5 0 0,1 2 1 15,0 0-2-15,0-1 1 0,-1-1 0 0,1 2 0 0,0-4-1 16,-1 2 1-16,-3-7 0 0,8 12 0 0,-8-12-1 16,7 9 0-16,-7-9 0 0,4 7 1 0,-4-7-1 15,8 7 0-15,-8-7 0 0,7 6 2 0,-7-6-2 16,4 7 0-16,-4-7 0 0,3 7 0 0,-3-7 0 0,4 5 0 16,-4-5 0-16,8 7 0 0,-8-7 0 0,7 7 0 15,-7-7 0-15,11 12 0 0,-3-8 0 0,-1 3 0 16,1 0 0-16,-1 0 0 0,1 1 0 0,-1-3 0 0,4 4 0 15,0 2 0-15,1-1 0 0,-3 0 0 16,2 2 0-16,-2 1 0 0,1 0 0 0,-1 1 0 0,0 0 0 16,1-2 0-16,-1 2 0 0,0-2 0 0,-3-7 0 15,-1 4 0-15,3 0 0 0,-1 1 0 0,6 2 0 16,-1 0 0-16,-1 0 0 0,0 0 0 0,0-1 0 16,0-1 0-16,2 2 0 0,-2 2 0 0,-11-14 0 15,14 9 0-15,-9-2 0 0,1-2 0 0,7 7 0 16,0-2 0-16,0 3 0 0,2-3 0 0,-2 0 0 0,0 1 0 15,0-4 0-15,0 0 0 0,-6-4 0 0,3 0 0 16,-1 3-2-16,0-3 2 0,8 4 0 16,0 0 0-16,0-2-1 0,-1 0 1 0,-1 1 0 0,0-3 0 15,0 2-1-15,0-1 1 0,-8-1 0 16,3-3 0-16,-1 4-1 0,0-3 1 0,1 1 0 0,-1 0 0 16,0 1 0-16,1-3 0 0,-1 2 0 0,0 0 0 15,1-1-1-15,-1-1 1 0,8 4 0 0,-1-4 0 0,1 0 0 16,0-4 0-16,-8 3 0 0,1-1 0 0,-1 0 0 15,0 2 0-15,1-5 0 0,-3 2 0 0,2-1 0 16,1-3 0-16,5-1 0 0,0-1 0 0,-1 0 0 16,-1 1 0-16,0-1 0 0,1 0 0 0,0-1 0 15,1 0 0-15,-2 3 0 0,0-2 0 0,-1 2 0 16,-1 2 0-16,-4-2 0 0,1 2 0 0,1-2 0 0,0 2 0 16,8-7 0-16,0-1 0 0,-2 3 0 0,0 0 0 15,0-1 0-15,-1 1 0 0,1-1 0 0,0 1 0 16,-4 0 0-16,1-1 1 0,-1 3-1 0,0-4 0 0,-5 5 0 15,1 0 1-15,1 0-1 0,-1 0 0 0,6-7 0 16,0 0 1-16,0 0-1 0,-2 0 1 16,0-3-1-16,1 2 2 0,-3-1-2 0,0 0 1 0,-5 10-1 15,2-3 1-15,-1 4-1 0,1-2 1 0,1-5-1 16,1 0 1-16,-1-1-1 0,1 1 1 0,1 0 0 16,-2-2 0-16,1 1-1 0,-1-1 1 0,3-4-1 15,-1 3 2-15,2-4-2 0,0 1 1 0,-1 5-1 16,-1-3 1-16,0 2-1 0,1 0 0 0,1 0 0 15,0-1 1-15,-2 1-1 0,1-3 0 0,-1 5 0 0,0-2 1 16,0 0-1-16,1 0 0 0,-3 2 0 0,1 0 0 16,-1 0 0-16,1 1 0 0,1-2 0 0,0-1 0 15,1-2 0-15,-3 1 1 0,0-3-1 16,1 1 1-16,-1 1-1 0,1-3 1 0,-1 5-1 16,-1-3 2-16,-1 2-2 0,1 1 1 0,0 3-1 15,-1-2 1-15,1 0 0 0,-1 1 0 0,3 0 0 16,-1-2 0-16,1 2-1 0,-1 0 1 0,1-2-1 15,-1 0 2-15,1 1-2 0,-3-1 1 0,1 0 0 16,-1-3 0-16,1 1-1 0,-1 0 1 0,1-1 0 16,0 0 0-16,-1 0-1 0,1 1 1 0,-1-1 1 15,3 3-1-15,-1 0-1 0,1-3 1 0,-1 3-1 16,1 0 1-16,-3 0-1 0,1 0 1 0,-1 0 0 16,3 1 0-16,-1-1-1 0,-1 0 1 0,1-2-1 0,-1 1 2 15,0-1-2-15,-1 1 1 0,1-3 0 0,-1 3 0 16,1-4 0-16,0 1 0 0,3 1 0 0,0-2 0 15,2 0 1-15,2 0-1 0,-1 0 0 0,-3 0 0 16,-2 0 0-16,-1-2 0 0,0 4 0 0,-1-1 0 16,1 3 0-16,-1-4 1 0,3 2-1 0,-1-1 0 15,3 1 0-15,-1 1 0 0,-2-3 0 0,1 4 0 16,-3-1 0-16,1-3 1 0,0 0-1 0,-1 0 0 0,3 0-1 16,-3-2 1-16,1 2 0 0,-1 0 0 0,-1 2-1 15,0-4 1-15,0 2 0 0,1-2 1 0,1 2-1 0,-1-1 0 16,-1 4 0-16,0 4 0 0,-1-4 0 15,1 2 1-15,0 2 0 0,0-3 0 0,-1 1-1 0,1 0 1 16,2-5 0-16,-1 0 1 0,1 2-1 0,1-4 0 16,-1 4 0-16,-2 1 2 0,-1-1-3 0,-1 1 1 15,0 1-1-15,0 1 1 0,0-2 0 0,2 2-1 16,1-1 0-16,1-6 1 0,-1 0-1 0,1 0 1 16,-1 1 0-16,3 1 0 0,-1 1-1 0,1-2 1 15,-1 4 0-15,1-1 1 0,-1 1-1 0,1 2 0 0,-1-3 0 16,1 1 2-16,-3 1-2 0,1-1 0 0,1-3 1 15,1 4-1-15,-1-6-1 0,1 2 1 0,-1-4 0 16,0 3 1-16,3-5-2 0,-1 5 0 0,-1-1 0 16,-3 0 0-16,3 2 0 0,-1 0 0 0,-1 3 0 15,1-3 1-15,1 2-2 0,-1 0 1 0,0 1 0 16,1-1 0-16,1 0-1 0,1 1 1 0,-3-3 0 0,0 2 0 16,1-1-1-16,-1 1 1 0,1-2-1 0,-1 2 2 0,1-4-2 15,-1 0 1-15,2 0-1 0,1-3 1 0,-1 0-1 16,0 1 1-16,1 1-1 0,-3-1 1 15,1 1-1-15,-1-1 1 0,-1 6-1 0,-1 2 1 0,1-3-1 0,-1 3 1 16,-1 3 1-16,0-4-1 0,2 2-1 0,-1 2 1 0,1 0-1 16,-1-4 1-16,1 2-1 0,-1 2 1 0,1-5-1 15,2 1 1-15,-1 4-1 0,0-5 1 0,-1 1-1 16,0 1 1-16,-1 1-1 0,1-3 2 0,1 1-2 16,1-3 1-16,1 2-1 0,0 0 1 0,-1-3-1 15,-1 3 1-15,3 2-1 0,-3 1 0 0,0-2 0 16,1 2 1-16,-1 2-1 0,-1-3 1 0,1 1-1 15,1 2 1-15,-1 0-1 0,3-1 0 0,-1-2 0 16,-2 1 1-16,3 2-1 0,-3-4 0 0,2 3 0 0,1 0 0 16,-1-2 0-16,0 1 0 0,1-2 0 0,1 1 0 15,2 1 0-15,0-3 0 0,-4 3 0 0,1 0 0 16,-3 2 0-16,-1-2 0 0,1 0 0 0,1 0 0 0,1 2 0 16,2-2 0-16,0 1 0 0,0-1 0 0,1 2 0 15,-3-4 0-15,0 2 0 0,-1 2 0 0,-1 0 0 0,1-2 0 16,-3 7 0-16,1-1 1 0,-1-3-1 15,1 2 0-15,3-4 0 0,1-3 0 0,-1 2 0 16,-2 2 0-16,1-3 0 0,-1 1 0 0,1 2 0 16,-1-1 0-16,-3 7 0 0,0 0 0 0,-1-2 0 15,1-1 0-15,0 2 0 0,0-2 0 0,-1 1 0 0,1-3 0 0,0 3 0 16,-1-1 0-16,1 0 0 0,0 1 0 16,3-4 0-16,-1-4 0 0,1 4-1 0,1 0 1 0,-4 5 0 31,-1 0 0-31,1 0-1 0,2-2 1 0,-3 4 0 15,1-3 0-15,0-1-1 0,0 2 1 0,-1 2 0 16,1-4 0-16,0 2-1 0,-1 2 1 0,-3 5 0 0,8-12 0 16,-4 3 0-16,-1 2 0 0,-3 7 0 15,4-8 0-15,-4 8 0 0,6-12 0 0,-6 12 0 0,7-9 0 0,-7 9 0 0,8-12 0 16,-5 5 0-16,1 0 0 0,2 4 0 0,-1-6 0 0,1 2 0 16,-1-2 0-16,1 2 0 0,0 2 0 0,-1-3 0 15,1 1 1-15,-1 1-1 0,1-2 1 0,-1 1 0 16,1 2 0-16,0-4-1 0,-1 2 0 0,6-3 0 15,-1-1 2-15,1 1-2 0,0 0 0 0,-3 4 0 16,-1-1 0-16,0 2 0 0,1-3 0 0,5-3 0 16,-2 1 0-16,0 1 0 0,1 2 0 0,-5 2 0 15,0-4 0-15,1 3 0 0,1-1 0 0,-1 0 0 16,-1 0 0-16,1 2 0 0,-1 1 0 0,0-3 0 16,1 2 0-16,1 2 0 0,1-1 0 0,-3 2 0 15,0-1 1-15,1-1-1 0,-1 3 0 0,-7 1 0 16,10-4 1-16,-10 4-1 0,7 0 0 0,-7 0 0 0,6 0 1 15,-6 0-1-15,3 0 0 0,-3 0 0 0,4 0 1 16,-4 0-1-16,4 0 0 0,-4 0 0 0,4 2 1 16,-4-2-1-16,0 7 0 0,-2 0 0 0,-2 1 0 0,0-2 0 15,-1 1 0-15,5-7 0 0,-11 10 0 0,3-3 0 16,1-5 0-16,7-2 0 0,-10 3 0 0,10-3-1 16,-7 4 1-16,7-4 0 0,-8 3 0 0,8-3-1 15,-7 0 1-15,7 0-1 0,-8 0 1 0,8 0-1 16,-7-3 1-16,7 3-1 0,-7-9 1 0,7 9-2 15,-6-12 1-15,4 3 0 0,2 0 1 0,2 1-1 16,0 1 0-16,2-5 0 0,-1 3 1 0,3 2-1 0,-1-1 0 16,1 2 0-16,2-2 1 0,-1 1-2 0,0 2 2 0,1 1-1 15,1 1 1-15,1 1-1 0,-1 2 1 0,-2 0-1 16,1 0 1 0,-1 0-1-16,-1 2 1 0,-6-2-1 0,11 7 1 0,-11-7-1 0,9 12 1 15,-5-7-1-15,-2 4 1 0,-2-1-2 0,-2 3 2 16,-7 9-1-16,-1-2 1 0,-1-3-1 0,-2-4 1 15,13-11 0-15,-11 10 0 0,11-10 0 0,-13 9 0 16,13-9 0-16,-11 5 0 0,11-5 0 16,-11 3 0-16,11-3 0 0,-12 4 0 0,12-4 0 0,-11-4 0 15,11 4 0-15,-11-5 0 0,11 5 0 0,-7-9 0 16,3 3 0-16,0-1 0 0,2-2 0 0,0 0 0 0,2 1 0 16,2-1 0-16,0 0 0 0,2 1 0 0,0-1 0 15,1 2 0-15,1 0 0 0,-1 5 0 0,-5 2 0 16,10-8 0-16,-10 8 0 0,11-4 0 0,-11 4 0 0,11-3 0 15,-4 6 0-15,1-3 0 0,-1 4 0 0,1 1 1 16,-3 0-1-16,1 2 0 0,0 2 0 0,-3-1 1 16,-1 3-1-16,0-1 0 0,-4 9 0 0,-2-5 2 0,-3 2-2 0,-4-3 0 15,3-6 0-15,1 0 1 0,-1 0-1 16,-1 0 0-16,9-7 0 0,-11 7 1 0,11-7-1 0,-9 9 1 31,9-9-1-31,-8 1 1 0,8-1-1 0,-4 4 0 0,4-4 0 16,-7 0 1-16,7 0-1 0,-4-9 0 0,2-8 0 15,2 1 1-15,6-1-1 0,1-4 0 0,3 6 0 16,1-3 0-16,0-1 0 0,0 6 0 0,-3 4 0 16,-1 5 0-16,3-2 0 0,-1 0 0 0,-2 3 0 0,1-1 0 15,-1 3 0-15,1 1 0 0,-1 0 0 0,-1 0 0 0,-6 0 0 16,11 1 0-16,-4 6 0 0,-1-3 0 0,0 4 0 16,-1-4 0-16,-1 5 0 0,0-1 0 0,-3 4 0 0,-1-3 0 15,0 0 0-15,-1-1 0 0,-3 1 0 0,0 0 0 0,0-2 0 16,1-1 0-16,-1 3 0 0,0-4 0 0,4-5 0 15,-7 5 0-15,7-5 0 0,-8 7 0 0,8-7 0 16,-3 4 0-16,3-4 0 0,-4 3 0 0,4-3 0 16,-4 0 1-16,4 0-1 0,0 0 2 0,0 0-2 0,-2-7 1 15,2-1 0-15,2-1 0 0,0 0 0 0,0 3 0 16,0-3 0 0,1 0 1-16,-3 9 1 0,4-10-1 0,-4 10-2 15,4-5 1-15,-4 5 0 0,4-6 0 0,-4 6-1 16,3-3 0-16,-3 3 0 0,2-3 1 0,-2 3-1 15,4 0 0-15,-4 0 0 0,0 0 0 0,0 0-1 0,0 0 1 0,0 0 0 16,0 0 0-16,0 0-1 0,0 0 0 16,0 0 0-16,0 0 1 0,0 0-1 0,0 3 0 0,0-3 0 15,0 3 1-15,0-3-2 0,0 6 2 0,0-6-1 16,0 0 1-16,0 0-1 0,0 0 1 0,0 0 0 16,0 3 0-16,0-3-1 0,0 2 1 0,0-2 0 0,0 3 0 15,0-3-1-15,0 4 1 0,0-4 0 0</inkml:trace>
  <inkml:trace contextRef="#ctx0" brushRef="#br1" timeOffset="35876.33">26919 7883 703 0,'0'0'0'0,"0"0"0"0,5 3 0 0,-5-3 1 0,6 5 1 16,-6-5 0-16,3 2 0 0,-3-2 5 0,2 4-1 16,-2-4 1-16,0 3 1 0,0-3 0 0,0 3 1 15,0-3-1-15,0-3 1 0,0 3-3 0,0 0 2 16,0 0 0-16,0-3 0 0,0 3-3 0,0-4 2 16,0 4 0-16,0 0 0 0,0 0-2 0,0 0 2 15,0 0-1-15,0 0 0 0,0 0 1 0,0 0 1 0,0 0 0 16,0 0 0-16,0 0 4 0,0 0 0 0,0 0 1 15,-2 0 0-15,2 0 3 0,-5 0 1 0,5 0 0 16,-15 7-1-16,15-7 7 0,-28 12 0 0,28-12 0 16,-26 9 0-16,26-9 7 0,-24 8-1 0,24-8 0 15,-19 7 0-15,19-7 6 0,-19 2 0 0,19-2-1 16,-18 2 2-16,18-2 7 0,-21 0 1 0,21 0-2 16,-22-2 2-16,22 2-5 0,-21-2 1 0,21 2-1 15,-24-3 0-15,24 3-7 0,-28-5-1 0,28 5 1 0,-31-4-1 16,12 4-6-16,-2-3 0 0,3 1 1 0,1 2 0 0,2 0-6 15,2 0 1-15,-2 0-1 0,-2 0 0 16,-1 0-2-16,-1 0 1 0,1 0 0 0,-5 0 0 16,-3 0-3-16,-2 0 1 0,2 0-1 0,2 0 1 15,2 0-2-15,-1 0 1 0,1 0-1 0,-2 0 1 16,-1 0-4-16,1 0 2 0,-2 2-1 0,-2 1 1 0,0 1-3 16,0-3 1-16,-2 3 0 0,1-4 0 0,-3 3-5 15,-2-3 0-15,1 0 1 0,1 0 0 0,2 0-2 0,2 4 1 16,0 1-2-16,-1-3 2 0,-1-1-2 0,0 1 1 15,-2 2 0-15,1-1-1 0,-5-1 1 16,-1 1 1-16,-2 1-2 0,2-1 2 0,1 2-4 0,3 2 2 0,-1-1-1 16,1-3 1-16,-1 0 2 0,0 3 0 0,3-5 1 15,3 3 0-15,0-1-2 0,0-3 0 0,2 4 0 16,4-4 1-16,-1 0-3 0,3 1 2 0,1-1-2 16,0 0 2-16,1 0-3 0,1 0 2 0,4 2-2 15,4 0 2-15,9-2-3 0,-10 3 1 0,10-3 1 16,-3 0-1-16,3 0-1 0,-8 0 2 0,8 0-1 15,-7 0 0-15,7 0 1 0,-2 0-1 0,2 0 1 16,-2 0-1-16,2 0-1 0,-4 0 2 0,4 0-2 0,-2 0 1 16,2 0-2-16,4-5 1 0,-4 5 1 0,4-3-1 15,-4 3-1-15,4-4 1 0,-4 4 1 0,5-3-1 0,3-1-1 16,1 3 0-16,4-6 0 0,2 2 1 0,2-2 0 16,-1 5-1-16,1-3 0 0,0-2 0 15,2 0-1-15,-1 2 1 16,-3-1 0-16,-6 3 0 0,-1-4-1 0,-3 2 0 0,-5 5 0 15,12-9 0-15,-5 4 0 0,1 3 0 0,-1 1 0 16,2-3 1-16,4-3-1 0,2 2 0 0,0-2 0 16,-2 2 2-16,0 1-2 0,2-1 1 0,-2 0-1 15,-2 2 1-15,-1-4-1 0,-3 5 1 0,-7 2-1 16,11-7 1-16,-11 7 0 0,10-5 0 0,-10 5 0 16,7-4 2-16,-7 4-2 0,4-3 0 0,-4 3 0 15,4-4 1-15,-4 4-1 0,3-1 0 0,-3 1 1 0,4-4-1 16,-4 4-1-16,4 0 1 0,-4 0 0 0,2-1 0 15,-2 1-1-15,0 0 0 0,0 0 0 0,0-2 1 0,0 2-1 16,0 0 0-16,0 0 0 0,-2 0 0 0,2 0 0 16,-4 0 0-16,4 0 0 0,-4 0 0 0,4 0 0 15,-3 0 0-15,3 0 0 0,-10 7 1 0,3-6-1 0,-3 3 0 16,-3 3 0-16,-1-2 0 0,-5 4 0 16,-2-1 0-16,1-1 0 0,1 0 0 0,2-2 0 15,1 1 0-15,-1 0 0 0,0 3 0 0,0-5 0 0,3 1 0 16,-1 2 0-16,2 1 0 0,0-2 0 0,-1 0 0 15,1 3 0-15,-1 0 0 0,0-1 0 0,1-1 0 16,0 2 0-16,0-4 0 0,2 2 0 0,2 2 0 16,1-1 0-16,3-1 1 0,5-7-1 0,-8 9 0 0,8-9 0 15,-7 9 2-15,7-9-2 0,-4 3 0 0,4-3 0 16,-4 5 1-16,4-5-1 0,-1 2 0 16,1-2 0-16,0 7 1 0,0-7-1 0,0 3 0 0,0-3 0 15,1 9 0-15,-1-9 0 0,14 5 0 0,-5-1 0 16,4 1 0-16,5 2-1 0,5 0 1 0,-3-2-1 15,-1-3 1-15,0 1-3 0,-1 1 2 0,-3-1 0 16,0 1 0-16,0-3-2 0,-2 3 0 0,4-4 1 16,0 3 0-16,-1-3 0 0,1 2 1 0,0 0-1 15,0-1 1-15,-1 3 0 0,1-4 1 0,0 2 0 16,0-1 0-16,1-1 0 0,-1 0 0 0,-8 0 0 0,1 0 0 16,-1 0 0-16,-1 0 0 0,1 0 0 0,0 0 1 15,0 0-1-15,1-1 0 0,3 1 0 0,0-2 1 0,0 2-1 16,0 0 0-16,-4 0 0 0,-1 0 0 0,-1 0 0 15,1 0 0-15,-8 0 0 0,7 0 0 0,-7 0-1 16,8 0 0-16,-8 0 0 0,3 0 1 0,-3 0-1 16,4 0 0-16,-4 0 0 0,4 0 1 0,-4 0-1 15,3 0-1-15,-3 0 1 0,4 0 0 0,-4 0-1 16,8 3 1-16,1 2-1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1:25.95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24746 4020 564 0,'0'0'0'15,"0"0"0"-15,-6 0 0 0,6 0 7 0,-14-9 1 0,14 9-2 16,-17-6 2-16,17 6 17 0,-4 0 0 0,4 0-1 16,-4 3 1-16,4-3 11 0,0 0 0 0,0 0 0 15,0 0 0-15,0 0-4 0,-2 0 2 0,2 0-2 16,-3 3 2-16,3-3-14 0,0 6 1 0,0-6 0 15,-4 0 0-15,4 0-2 0,-4 0 0 0,4 0 0 16,-3 0 1-16,3 0 1 16,-4-4-1-16,4 4 0 0,-4-2 0 0,4 2-2 15,-4-3 1-15,4 3 0 0,-7-3 0 0,7 3-1 0,-8-6 1 16,8 6 1-16,-7-3-1 0,7 3 4 0,-11-4 1 16,11 4-1-16,-10-3 1 0,10 3 1 0,-5-2-1 0,5 2 1 15,-11 0 1-15,11 0 3 0,-13-3 1 0,13 3 1 16,-21 0-1-16,21 0 2 0,-24 0 2 0,24 0 0 15,-26 0-1-15,26 0-2 0,-17 5-1 0,17-5 0 16,-13 7 2-16,13-7-8 0,-15 3 1 0,15-3 0 16,-15 2 1-16,15-2-1 0,-15 7 1 0,15-7 0 15,-15 5 0-15,15-5-6 0,-16 7 0 0,16-7 0 16,-19 12 2-16,19-12-3 0,-13 9 0 0,13-9 0 16,-11 9 1-16,11-9-2 0,-6 8 1 0,6-8-1 0,-5 12 1 15,5-12-3-15,-8 12 1 0,8-12 0 0,-7 16-1 16,7-16-2-16,-10 17 0 0,10-17 0 0,-11 21 1 15,11-21-3-15,-5 21 0 0,5-21 1 0,-6 24-1 16,6-24-3-16,-11 26 1 0,11-26 0 0,-9 28 0 16,9-28-2-16,-2 29 0 0,2-29 0 0,-2 30 1 15,2-30-3-15,0 20 1 0,0-20 0 0,-2 19 1 16,2-19-3-16,-4 26 2 0,4-26-1 0,0 28 0 0,0-28 0 16,-4 22 0-16,4-22-1 0,2 25 2 0,-2-25-2 15,8 24-1-15,-8-24 0 0,2 21 1 0,-2-21-1 0,0 17 1 16,0-17-1-16,0 21 1 0,0-21-2 0,2 19 1 0,-2-19-1 15,7 21 2-15,-7-21-2 0,4 26 0 0,-4-26 1 16,3 24 0-16,-3-24-2 0,8 21 2 0,-8-21-1 16,7 20 0-16,-7-20 0 0,6 16-1 0,-6-16 0 15,7 17 2-15,-7-17-2 0,8 9 0 0,-8-9 0 16,7 12 1-16,-7-12-1 0,13 9 0 0,-13-9 0 16,13 12 1-16,-13-12-2 0,12 8 1 0,-12-8 0 0,14 11 0 15,-14-11 1-15,12 14-1 0,-12-14 0 0,16 12 0 0,-16-12-1 16,23 15 2-16,-23-15-1 0,18 9 0 0,-18-9-1 0,15 9 2 15,-15-9-2-15,15 8 1 0,-15-8-1 0,17 4 1 16,-17-4-1-16,22 1 2 0,-22-1-2 0,23 4 0 16,-23-4 0-16,22 3 1 0,-22-3-1 0,21 4 2 15,-21-4-2-15,18 0 1 0,-18 0-1 0,19-4 0 16,-19 4 0-16,17-3 1 16,-17 3-2-16,15 0 1 0,-15 0 0 0,13-4 0 0,-13 4-1 15,14-5 1-15,-14 5 0 0,15-5 0 16,-15 5 0-16,15-9 0 0,-15 9 1 0,15-7-1 0,-15 7-1 15,13-5 1-15,-13 5 0 0,10-8 0 16,-10 8 0-16,7-7 0 0,-7 7 0 0,7-9 1 0,-7 9-1 0,8-12 0 16,-8 12 0-16,7-16 0 0,-7 16 0 0,8-17 0 15,-8 17 0-15,7-17 1 0,-7 17-1 0,8-12 0 16,-8 12 0-16,7-12 0 0,-7 12 0 0,4-18 0 16,-4 18 0-16,4-21 2 0,-4 21-3 0,3-19 1 0,-3 19 0 15,8-13 0-15,-8 13-1 0,4-11 1 0,-4 11 0 16,3-10 0-16,-3 10-1 0,4-11 2 0,-4 11-2 15,4-8 1-15,-4 8-1 0,3-14 1 0,-3 14-1 16,4-16 1-16,-4 16-1 0,4-20 1 0,-4 20-1 16,4-21 1-16,-4 21-1 0,3-21 1 0,-3 21 0 15,0-19 0-15,0 19-1 0,0-17 2 0,0 17-1 16,0-18 0-16,0 18-1 0,-3-15 1 0,3 15-1 16,0-21 1-16,0 21-1 0,-4-21 0 0,4 21 0 15,-4-17 1-15,4 17-1 0,-4-19 0 0,4 19 0 16,-3-17 1-16,3 17-1 0,0-21 0 0,0 21 0 15,-4-21 1-15,4 21-1 0,-6-17 2 0,6 17-2 16,-7-21 1-16,7 21-1 0,-8-21 1 0,8 21-1 0,-7-15 1 16,7 15-1-16,-4-9 1 0,4 9-1 0,-3-9 1 15,3 9-1-15,-2-7 1 0,2 7-1 0,-4-13 1 0,4 13-1 16,-6-16 0-16,6 16 0 0,-7-21 2 16,7 21-2-16,-11-20 0 0,11 20 0 0,-8-20 1 0,8 20-1 15,-9-13 0-15,9 13 0 0,-7-12 0 0,7 12 0 16,-8-18 0-16,8 18 0 0,-7-15 0 0,7 15 0 15,-8-16 0-15,8 16 0 0,-7-14 0 0,7 14 0 16,-8-12 0-16,8 12 0 0,-7-12 0 0,7 12 0 16,-8-16 0-16,8 16 0 0,-11-13 0 0,11 13 0 0,-7-13 0 15,7 13 0-15</inkml:trace>
  <inkml:trace contextRef="#ctx0" brushRef="#br0" timeOffset="926.49">24560 3357 1658 0,'-4'-5'0'0,"4"5"0"0,-8-5 0 0,8 5 38 16,-7-4 0-16,7 4 1 0,-6-8-1 15,6 8 3-15,-3-7 2 0,3 7-2 0,-2-4 2 0,2 4-33 16,0-1 0-16,0 1 0 0,-4-4 2 0,4 4-12 0,-4-5 0 15,4 5 0-15,-7-3 0 16,7 3-8-16,-7-4 0 0,7 4 0 0,-14-5 1 0,14 5-19 0,-16-4 2 16,16 4-1-16,-23 0 0 0,23 0-3 0,-28 0 1 15,28 0-1-15,-29 9 1 0,29-9 12 0,-30 12 0 16,30-12 1-16,-26 16-1 0,26-16 13 0,-25 17-1 0,25-17 1 16,-24 24 0-16,24-24 2 0,-35 26 0 0,35-26 0 15,-28 25 0-15,28-25 1 0,-21 24 0 0,21-24 0 16,-13 24 2-16,13-24 0 0,-5 17 0 0,5-17 1 15,0 12-1-15,0-12 4 0,0 14 0 0,0-14-1 16,2 16 1-16,-2-16 5 0,15 21 1 0,-15-21-1 16,22 17 1-16,-22-17 4 15,30 19 0-15,-30-19 0 0,31 9 1 0,-31-9 4 16,23 3 2-16,-23-3 0 0,24-3-1 0,-24 3-2 0,28-7 2 16,-28 7-2-16,26-9 2 0,-26 9-3 0,24-14 1 15,-24 14-1-15,19-10 2 0,-19 10-7 0,11-11 2 0,-11 11-1 16,7-12 1-16,-7 12-5 0,8-15 0 0,-8 15 1 15,7-21-1-15,-7 21-4 0,4-21 1 0,-4 21 0 16,4-21 0-16,-4 21-1 0,4-20 0 0,-4 20-1 16,3-18 2-16,-3 18-2 0,2-19 0 0,-2 19 0 0,0-14 0 15,0 14-2-15,0-12 1 0,0 12-1 0,0-8 1 0,0 8-2 16,0-11 2-16,0 11-2 0,0 0 2 0,0 0-3 0,0-1 2 16,0 1-2-16,0-4 2 0,0 4-2 0,0-5 2 15,0 5-2-15,0 0 1 0,0 0 0 0,0 0 0 16,0 0 0-16,6 0 0 0,-6 0 1 0,5 0-1 0,-5 0 1 15,4 0 0-15,-4 0 0 0,9 5-1 0,-9-5 1 16,15 12 0-16,-15-12-1 0,17 24 0 0,-17-24 1 16,21 33-1-16,-12-19-2 0,0 3 2 0,-1 3-2 15,-3-3 1-15,1 2-2 0,-1 2 2 0,1-4-2 16,1-3 1-16,1 1-1 0,-1-6 0 0,1 0 0 16,-3-2 1-16,-5-7-2 0,12 5 0 0,-12-5 0 15,11 3 1-15,-4 1-1 0,1-4 0 0,-1-4 0 16,1 1 1-16,1-2-1 0,2-4 0 0,0-3 0 15,-1-4 1-15,-1-1 0 0,2-4 0 0,0 2 0 0,-1 2 2 16,-1 0-1-16,-2-1 0 0,-1 6 0 0,-1-3 1 16,-1 2 0-16,-2-4 0 0,2 2 1 0,0 1-1 15,-3-2 0-15,1-1 2 0,-2 1-2 0,-2-1 2 16,-1 1-2-16,-3-1 0 0,0 1 1 0,1 1-1 16,1 1-1-16,2 2 2 0,2-5-2 0</inkml:trace>
  <inkml:trace contextRef="#ctx0" brushRef="#br0" timeOffset="2159.02">26272 4086 452 0,'0'0'0'0,"0"0"0"16,0 0 0-16,0 0 170 0,-4 0 2 0,4 0 0 16,-3 0-1-16,3 0-86 0,0 0 0 0,0 0-1 15,0 0 1-15,0 0-80 0,0 0 0 0,0 0 1 0,0 0 0 16,0 0-7-16,0 0 1 0,0 0 0 0,0 5 0 16,0-5-13-16,0 4 2 0,0-4 0 0,0 8-1 15,0-8-11-15,0 16 0 0,0-16 1 0,0 14 0 16,0-14 3-16,0 17 1 0,0-17-2 0,0 19 3 15,0-19 12-15,0 12 2 0,0-12-2 0,-4 14 2 0,4-14 2 16,-4 21 1-16,4-21 0 0,-4 27 0 0,4-27 0 16,-3 25 1-16,3-25-1 0,-4 26 1 15,4-26 3-15,2 24 2 0,-2-24-1 0,0 24 0 0,0-24 6 16,-4 22 2-16,4-22-1 0,-7 23 0 0,7-23 4 16,-8 21 0-16,8-21 0 0,-7 21-1 0,7-21 3 15,-8 20 1-15,8-20 0 0,-3 18 0 0,3-18 1 0,-6 17-1 16,6-17 0-16,-4 21 0 0,4-21-2 0,-4 20-1 15,4-20 1-15,-3 19 1 0,3-19-4 0,-2 13 0 16,2-13 1-16,-4 8-1 0,4-8-1 0,0 9-1 0,0-9 0 0,-2 5 2 0,2-5-5 16,0 4 1-16,0-4 0 0,0 3 0 15,0-3-2-15,0 3 0 0,0-3 0 0,0 6 1 0,0-6-3 16,0 0 1-16,0 0 0 0</inkml:trace>
  <inkml:trace contextRef="#ctx0" brushRef="#br0" timeOffset="3124.15">26399 3951 1017 0,'-2'0'0'0,"2"0"0"16,0 0 0-16,0 0 36 0,0-5 0 0,0 5 0 0,0-4 0 15,0 4 4-15,0 0 2 0,0 0-1 16,0 0 1-16,0 0-32 0,0 0 0 0,0 0 0 0,0 0 1 15,0 0-11-15,-4 0 0 0,4 0 0 0,-5 0 0 16,5 0-3-16,-14 0 0 0,14 0-1 0,-16 0 1 16,16 0-3-16,-19 5 1 0,19-5-1 0,-15 7 1 0,15-7-4 15,-17 4 1-15,17-4-1 0,-22 5 1 0,22-5 6 16,-24 9 1-16,24-9-1 0,-26 15 1 0,26-15 1 16,-26 9 0-16,26-9 0 0,-19 15 0 0,19-15 1 0,-19 14 1 15,19-14-1-15,-18 16 1 0,18-16 3 0,-13 12 2 16,13-12-1-16,-17 21 1 0,17-21 5 0,-19 22 0 15,19-22 1-15,-18 23 0 0,18-23 3 0,-23 20-1 16,23-20 1-16,-16 26 1 0,16-26 2 16,-12 25 0-16,12-25 0 0,-11 24 0 0,11-24-3 0,-5 29 0 15,5-29-1-15,-6 25 2 0,6-25-2 0,-7 26-1 16,7-26 1-16,-6 27 1 0,6-27-4 0,-4 30 2 0,4-30-2 16,-3 33 1-16,3-33 5 0,0 32 1 0,0-32 1 15,1 30-1-15,-1-30 2 0,8 26 1 0,-8-26 1 16,5 22-1-16,-5-22 1 0,4 21-1 0,-4-21 1 15,6 17 0 1,-6-17-7-16,11 16 1 0,-11-16 0 0,11 21-1 16,-11-21-7-16,17 20 0 0,-17-20 0 0,19 21 0 0,-19-21-4 15,18 18 0-15,-18-18 0 0,19 15 0 16,-19-15 1-16,17 12 0 0,-17-12-1 0,14 14 2 0,-14-14-4 16,21 9 1-16,-21-9-1 0,22 10 0 0,-22-10 0 15,21 5 0-15,-21-5 0 0,18 4 1 0,-18-4 0 0,19 1 1 16,-19-1-1-16,17-1 2 0,-17 1-3 0,9-4 2 15,-9 4-2-15,9-3 2 0,-9 3-2 0,19-5 0 16,-19 5 1-16,19-9-1 0,-19 9 3 0,20-16-1 16,-20 16 1-16,17-8 1 0,-17 8-1 0,9-9 1 0,-9 9 0 15,8-3 1-15,-8 3-4 0,5-9 1 0,-5 9-1 0,8-12 2 16,-8 12-1-16,4-12 2 0,-4 12 0 0,7-16 0 16,-7 16-2-16,7-17 2 0,-7 17-1 0,8-21 0 15,-8 21-1-15,7-24 0 0,-7 24 0 0,4-26 0 0,-4 26-1 16,2-31 0-16,-4 13 0 0,0 1 0 0,0-2-2 15,0-2 1-15,1 1-1 0,-1 2 1 0,0 1-2 16,2-2 1-16,0 5-1 16,-2-5 1-16,0 5-1 0,-2-1 1 0,3 3-1 15,1-2 2-15,0 2-1 0,-2-4 1 0,0 2-1 16,0 2 2-16,0-4-1 0,0-1 2 0,0 2-1 16,-1 1 1-16,-1-2 0 0,-2-1 1 0,1 5 0 0,-1-4-1 0,2 2 0 15,3 2-1-15,-3-3 1 0,-2 6 0 0,1-3-1 16,-1 0 0-16,2 0-1 0,2 3 2 0,-1 0-1 15,-3 1 1-15,1-3-1 0,-1 3 1 0,2-1-4 0,2 0 1 16,1 4 0-16,-3 2 1 0,4 3-2 0,-6-4 0 16,6 4 0-16</inkml:trace>
  <inkml:trace contextRef="#ctx0" brushRef="#br0" timeOffset="3824.91">26168 3080 1507 0,'-4'-5'0'0,"4"5"0"0,0-8 0 0,0 8 30 0,7-7 0 16,-7 7 1-16,4-6-1 0,-4 6 0 0,2 0 2 16,-2 0-1-16,-2-3 0 0,2 3-15 15,0-3 0-15,0 3-1 0,0 0 2 0,0 0-14 0,0 0 0 16,0 0 0-16,0 3 1 0,0-3-4 0,-2 12 0 16,2-12 0-16,2 24 1 0,2-1-1 0,0 1 0 15,-1 0 0-15,1 0 0 0,0-3-1 0,3 0 1 0,-1 0 0 16,-2 0 0-16,-3-1 0 0,-1 1 0 0,0 0 0 15,2 3 0-15,4 6 0 0,1-3 0 0,-1-4 0 16,-4 1 0-16,0 0 0 0,-2-3 0 0,1 0 0 16,1-4 0-16,0-1 0 0,2-1 0 15,-2-6 0-15,-2-1 0 0,0-8 0 16,0 4 0-16,0-4 0 0,-2 5 1 0,2-5-1 16,0 4 1-16,0-4-1 0,-4 3 1 0,4-3-1 0,-2 0 1 15,2 0 0-15,0 0 0 0,0 0 1 0,-3-3-1 16,3 3 0-16,-4-9 0 0,0-3 2 0,0 0 1 15,1-6-1-15,-1-1 0 0,2-1 3 0,0-1 0 0,0 4-1 16,1-1 2-16,1 3 2 0,1-1 0 0,3 4 0 16,0 0 1-16,0-2 0 0,-1 2 0 0,3-4 0 15,1 4 0-15,-1 2 0 0,0-2 1 0,-1 3-1 16,3 2 0-16,1 4 0 0,0 1 1 0,1 2 0 16,-1 0 1-16,2 0 3 0,0 0 1 0,0 5 0 15,2-1 0-15,4 4-1 0,0 4 1 0,-2 0-1 0,-2 1 1 16,0 0-6-16,0 3 0 0,0-2 1 0,-2 5-1 15,0-7-3-15,1 5 1 0,-3-1 0 0,0-4 1 16,-3 2-2-16,-4-2 0 0,-2 0-1 16,-2 0 2-16,-2 0-3 0,0 0 0 0,-5-1 0 0,-4 1 0 15,-6 0 0-15,-3 0-1 0,0 0 1 0,-3-5 0 16,3 2 0-16,2-1 1 0,1 1-1 16,0-5 1-16,1-3-1 0,1 3 2 0,2-4-1 0,0-4 0 15,0 3-1-15,0-3 1 0,2-1-1 0,4 1 1 16,3-4-4-16,1 1 1 0,-1-2 0 0</inkml:trace>
  <inkml:trace contextRef="#ctx0" brushRef="#br1" timeOffset="8761.09">27360 4103 414 0,'0'0'0'0,"0"0"0"0,0 0 0 16,0 0 1-16,-2 0 1 0,2 0-1 0,-3 0 1 16,3 0 7-16,0 0 0 0,0 0 0 0,-2 0 0 15,2 0 5-15,0 0-1 0,0 0 1 0,-4 0-1 16,4 0 31-16,-4-3 0 0,4 3-1 0,-3 0 2 16,3 0-29-16,-4-2 0 0,4 2-1 0,-4-2 2 15,4 2 1-15,-4-1 1 0,4 1 0 0,-5 0 0 16,5 0 2-16,-4 0-1 0,4 0 0 0,-7 0 0 0,7 0 7 15,-10 0 0-15,10 0 0 0,-15 0 1 0,15 0 1 16,-11 0 2-16,11 0-1 0,-11 0 0 0,11 0-1 16,-9 0 1-16,9 0-1 0,-6 0 0 0,6 0-3 15,-9 0 1-15,9 0-2 0,-11 0 2 0,11 0-1 16,-12 0 1-16,12 0 0 0,-11 8 0 0,11-8-2 16,-13 4-1-16,13-4 1 0,-11 1 0 0,11-1-7 0,-11 4 1 15,11-4-1-15,-9 7 1 0,9-7-6 0,-4 5 1 16,4-5-1-16,-8 9 1 0,8-9 2 0,-11 6 2 15,11-6-1-15,-15 9 1 0,15-9-1 0,-15 12 1 0,15-12-1 16,-15 12 1-16,15-12-1 0,-14 14 1 0,14-14 0 16,-15 9-1-16,15-9-1 0,-10 7 1 0,10-7 0 15,-9 8 0-15,9-8-5 0,-15 13 0 0,15-13 1 16,-15 12 0-16,15-12-3 0,-15 8 0 0,15-8 1 16,-13 9-1-16,13-9-3 0,-7 5 1 0,7-5 0 15,-11 7 1-15,11-7-4 0,-12 12 0 0,12-12 1 16,-13 12-1-16,13-12-1 0,-15 12 0 0,15-12 0 15,-14 13 0-15,14-13-2 0,-15 13 2 0,15-13-1 0,-12 13 1 16,12-13-2-16,-9 12 1 0,9-12 0 0,-4 12 1 16,4-12-1-16,-7 12 1 0,7-12-1 0,-6 12 1 15,6-12 3-15,-3 14 0 0,3-14 0 0,-4 12-1 16,4-12 2-16,-4 12 1 0,4-12 0 16,-4 16 0-16,4-16 1 0,-3 13 1 0,3-13 0 15,2 18 0-15,-2-18-1 0,7 24 0 0,-7-24 0 0,4 19 1 16,-4-19-2-16,4 17 0 0,-4-17 0 0,3 18 0 15,-3-18-2-15,4 20 0 0,-4-20-1 0,7 19 1 16,-7-19-2-16,4 21-1 0,-4-21 1 0,8 18-1 16,-8-18-3-16,7 20 2 0,-7-20-1 0,9 16 0 0,-9-16-2 15,17 17 1-15,-17-17 0 0,13 16 0 0,-13-16-1 16,10 12 0 0,-10-12 0-16,7 10 0 0,-7-10 0 0,13 11 0 0,-13-11 0 15,13 13 0-15,-13-13-1 0,15 13 1 0,-15-13 0 16,15 12 0-16,-15-12 0 0,20 12 0 0,-20-12 0 15,21 8 0-15,-21-8 0 0,18 4 0 0,-18-4 0 16,15 2 0-16,-15-2 0 0,15 3 1 0,-15-3 0 16,15 0 1-16,-15 0-1 0,15-3 0 0,-15 3 0 15,15-2 1-15,-15 2-1 0,21-4 0 0,-21 4 1 0,16-5-1 0,-16 5-1 0,10-8 1 16,-10 8 0-16,13-7 0 0,-13 7-1 0,15-9 1 0,-15 9 0 16,13-12 0-16,-13 12-1 0,14-12 2 0,-14 12-2 15,12-16 1-15,-12 16-1 0,18-8 0 0,-18 8 0 16,13-9 1-16,-13 9-1 0,15-14 1 0,-15 14-1 15,11-12 1-15,-11 12 0 0,10-12 0 0,-10 12 0 16,7-12 1-16,-7 12-1 0,6-9 1 0,-6 9 0 16,7-15 0-16,-7 15 2 15,10-18-1-15,-10 18 0 0,13-21 1 0,-13 21 0 0,7-15 1 16,-7 15-1-16,6-21 2 0,-6 21-2 0,7-17 2 16,-7 17-1-16,4-16 0 0,-4 16 0 0,0-17 0 15,0 17 0-15,0-21 0 0,0 21 0 0,2-21-1 16,-2 21 1-16,5-20 0 0,-5 20 0 0,-2-23-1 15,2 23 1-15,0-21 0 0,0 21 0 0,-3-20-1 16,3 20 1-16,0-21 1 0,0 21-3 0,0-21 1 0,0 21 0 16,-4-21 0-16,4 21 0 0,-4-17 0 0,4 17-1 15,-2-17 2-15,2 17-2 0,6-23 1 0,-6 23-1 16,2-14 0-16,-2 14 0 0,-4-12 0 0,4 12-1 16,-4-12 2-16,4 12-2 0,0-9 1 0,0 9 0 15,-3-12 0-15,3 12-2 0,-8-8 1 0,8 8 1 16,-4-12-1-16,4 12-1 0,-5-9 1 0,5 9 0 15,-6-12 1-15,6 12-1 0,-2-4 0 0,2 4 0 16,-3-3 1-16,3 3-2 0,-4-2 1 0,4 2 0 16,-4-3 0-16,4 3 0 0,-3-6 0 0,3 6 0 0,-4-3 0 15,4 3-2-15,-2 0 1 0,2 0-1 16</inkml:trace>
  <inkml:trace contextRef="#ctx0" brushRef="#br1" timeOffset="9594.11">27310 4041 1369 0,'0'-4'0'0,"0"4"0"0,0 0 0 0,0 0 31 0,0 0 0 0,0 0 1 15,0 0 0-15,0 0 4 0,0 0 0 0,0 0 0 16,0-5 0-16,0 5-21 0,5-3-1 0,-5 3 1 0,6-12-1 16,-6 12-13-16,7-21 2 0,-7 21-2 0,10-30 1 15,-3 11-2-15,1 2 0 0,-3 2 0 0,3 1 0 16,1-5-1-16,0 1 1 0,1 1 0 0,1 1 0 0,0 3-1 15,0 1 1-15,2-4 0 0,2 0 0 16,0 3 0-16,0 0 0 0,-2-2 0 0,0 1 0 16,-2 5 0-16,-1-3 0 0,1 4 0 0,2-8 1 15,4 4 5-15,1-4-1 0,-1 2 1 0,-2 2-1 0,0-3 13 16,-2 1 1-16,2 2 1 0,1 0-1 0,5 0 5 0,-1-1 1 0,1 0 0 16,-2 0 0-16,-3 1-3 0,1 0 0 15,2 0 1-15,1 4-1 0,5-1-8 0,1-2 0 0,0 3 1 16,-2-1-1-16,-2 4-7 0,1-2 1 0,-1 5 0 15,-2-5 0-15,-1 2-5 0,-2 2 2 0,0-4-1 16,-1 2 1 0,1 1 0-16,-2 2 2 0,-2 2-2 0,-2-3 2 15,0 0 0-15,-1 3 0 0,-1-6-1 0,-1 6 1 16,-8 0-1-16,11-3 0 0,-11 3 1 0,11-5 0 0,-11 5 1 16,9-4 0-16,-9 4 0 0,8 0 0 0,-8 0 1 15,5 0 2-15,-5 0-1 0,4-3 0 0,-4 3-1 0,2-4 1 16,-2 4 0-16,-2-1 0 0,2 1-1 0,-4-4 1 15,4 4 0-15,-3-5 0 0,3 5-4 0,-10-4 0 16,1 4-1-16,-2-3 1 0,-2-2-2 0,0 1 1 16,0 1-1-16,0-1 2 0,1 3-2 0,3-6 1 15,2 2-1-15,1 1 1 0,6 4-2 0,-6-5 1 0,6 5-1 16,-5-4 1-16,5 4-1 0,-2-5-1 16,2 5 0-16,-2-3 0 0,2 3 1 0,-4-4-1 15,4 4 0-15,0-3 1 0,0 3-1 0,0 3-1 0,0-3 0 16,10 0 1-16,1 0-1 0,4 0 0 0,3 0 0 15,3 0 1-15,1 4-2 0,1-1 1 0,-5 2 0 16,-1 1 0-16,-2 1-1 0,-4-4 1 0,0 6-1 16,-1-1 1-16,-1 1 0 0,-2 3 0 0,1-3 1 15,-4-1-1-15,-3 5 0 0,1-5 0 0,-2 3 0 16,-2-1 0-16,-1 0 0 0,-3 4 0 0,-1 2 1 0,-4-4 0 16,-3 0-1-16,1 2 1 0,2-2 0 0,2 0 1 15,1-3-2-15,3-2 0 0,5-7 0 0,-11 8 1 0,11-8-2 16,-11 5 0-16,11-5 0 0,-12 7 0 0,12-7-1 15,-11 6 0-15,11-6 0 0</inkml:trace>
  <inkml:trace contextRef="#ctx0" brushRef="#br1" timeOffset="10043.52">28663 2849 1017 0,'0'0'0'0,"0"0"0"0,0-7 0 16,0 7 32-16,0-6-1 0,0 6 1 0,0-5 0 15,0 5 16-15,0 0 1 0,0 0-1 0,0 0 1 16,0 0-22-16,0 0 1 0,0 0-1 0,1 0 1 0,-1 0-19 16,8 2 1-16,-8-2-1 0,9 19 1 0,2-2-6 15,1 4 0-15,-3 0 0 0,0 0 0 0,-1-1-1 16,-3 1 1-16,1 0-1 0,-1 0 2 0,-1 3-3 15,0 0 1-15,0 0 0 0,-1-3 0 16,3 0-1-16,1 0 2 0,-3-1-2 0,-4 1 1 0,-2-4 3 16,0-1-1-16,2-2 1 0,2-2 0 15,4 0 4-15,-1-3 1 0,-1-2 0 0,0-2 0 0,-4-5 3 16,4 10 0-16,-4-10 1 0,3 9 0 0,-3-9 1 16,2 5 2-16,-2-5 0 0</inkml:trace>
  <inkml:trace contextRef="#ctx0" brushRef="#br1" timeOffset="10527.01">29013 3120 1206 0,'4'-3'0'0,"-4"3"0"0,9-4 0 0,-9 4 23 15,4-5 2-15,-4 5-1 0,9-7 0 0,-9 7 20 16,15-5 0-16,-15 5 0 0,7-3 1 0,-7 3-21 0,6 0 1 16,-6 0 0-16,4-6 0 0,-4 6-14 15,3-3-1-15,-3 3 0 0,6-9 0 0,-6 9-6 0,7-12 2 16,-7 12-2-16,8-17 2 0,-8 17-3 0,7-12 1 16,-7 12-1-16,4-12 0 0,-4 12 0 0,2-9 0 15,-2 9 0-15,-2 0 1 0,2 0-2 0,-4-7 1 16,4 7 1-16,-5 0-1 0,5 0 1 0,-10-5-1 0,10 5 0 15,-20 0 1-15,20 0-1 0,-26 5 0 0,26-5 1 16,-28 7 0-16,28-7 1 0,-21 12-1 0,21-12 1 16,-20 17 0-16,20-17-1 0,-22 18 0 0,22-18 0 15,-17 17 0-15,17-17-1 0,-6 19 2 0,6-19-2 16,0 21 2-16,0-21 0 0,0 15 1 0,0-15 0 16,6 21 0-16,-6-21 1 0,11 23 1 0,-11-23 0 15,19 27 0-15,-19-27-1 0,33 21 2 0,-14-12-1 16,-2-2 1-16,-1 1-2 0,1-6 1 0,0 1 0 15,0 1 0-15,-1-4-3 0,-1 3 2 0,-2-3-1 0,0-3 0 16,-1 3-1-16,-1-4-1 0,-2-1 1 0,0 2 0 16,1-1 2-16,-3 1 0 0,-7 3 0 0,11-11 0 15,-5 5-1-15,-1-3 1 16,1 0-1-16</inkml:trace>
  <inkml:trace contextRef="#ctx0" brushRef="#br1" timeOffset="10960.14">29343 2914 1231 0,'3'-8'0'0,"-3"8"0"0,10-16 0 0,-10 16 19 16,-2-5 1-16,2 5-1 0,2-4 1 0,-2 4 7 0,7-8 1 15,-7 8-1-15,4-12 1 0,-4 12-7 0,0-12 2 0,0 12-2 16,-4-13 2-16,4 13-16 0,-4-15 2 0,4 15-1 15,-3-17 1-15,3 17-6 0,-8-18 0 0,8 18-1 16,-13-12 1-16,13 12 0 0,-18-15 0 0,18 15 0 16,-19-13 1-16,19 13-1 0,-13-5 1 0,13 5-1 15,-13-3 0-15,13 3 2 0,-11 0-1 0,11 0 1 16,-11 0-1-16,11 0 6 0,-12 0 2 0,12 0-1 16,-11 7 0-16,11-7-1 0,-11 5 0 0,11-5 0 0,-11 9 2 15,11-9 0-15,-6 19 1 0,6-19 0 0,0 17 0 16,0-17-2-16,0 17 2 0,0-17-1 0,8 21 0 15,1-2 7-15,0-2 2 0,1-1-1 0,-1 1 0 16,2 0 3-16,2 2 0 0,0-1 1 0,-2 3-1 16,1-4-8-16,-3 2 1 0,0 2-1 0,0 1 1 0,1 1-6 15,-3-3 1-15,1 1 1 0,-1-7-1 16,-1 5-5-16,1-5 2 0,3 1 0 0,-1-2 0 0,-4-5-1 16,-3 1-1-16,0 0 1 0,0-6 1 0,-2-3 1 0,4 9 0 15,-4-9 0-15,3 5 1 0,-3-5 0 0,8 7 1 16,-8-7 0-16,4 3 0 0,-4-3-1 0,3 2 1 15,-3-2-1-15</inkml:trace>
  <inkml:trace contextRef="#ctx0" brushRef="#br1" timeOffset="11242.54">29527 3034 1482 0,'0'1'0'0,"0"-1"0"16,0 4 0-16,0-4 17 0,-2 0 0 0,2 0-1 15,-3 0 2-15,3 0 7 0,-8 7 0 0,8-7-1 16,-15 8 2-16,15-8-10 0,-28 21 1 0,28-21-2 0,-28 12 2 16,28-12-16-16,-18 6 2 0,18-6-1 0,-13 3 0 15,13-3-2-15,-12 3 1 0,12-3 0 16,-11 6 1-16,11-6-2 0,-5 3 1 0,5-3-1 0,-6 2 1 15,6-2-1-15,-4 0 1 0,4 0 0 0</inkml:trace>
  <inkml:trace contextRef="#ctx0" brushRef="#br1" timeOffset="11575.06">29758 2691 1143 0,'-2'2'0'0,"2"-2"0"0,4 3 0 16,-4-3 16-16,4 0-1 0,-4 0 1 15,7 5 0-15,-7-5 16 0,8 19 1 0,-8-19-1 0,7 21 2 16,-7-21-5-16,8 21 2 0,-8-21-2 0,13 29 1 15,-4-13-14-15,0 1 0 0,1-1-1 0,-1 1 2 16,0-1-7-16,2 1 0 0,1-1 0 0,-3 1 0 16,0-2 2-16,-1-1-1 0,1 2 0 0,-2-4 0 0,-3 0 5 15,-2-3 0-15,2-1-1 0,-1 1 2 0,3 3-3 16,2-3 0-16,-1 0 1 0,-1-3 0 16,-1 3-3-16,-1-5 1 0,-4-4 0 0,7 8 0 15,-7-8-3-15,4 4 0 0,-4-4 0 0,4 5 2 0,-4-5-7 16,0 0 1-16,0 0 0 0</inkml:trace>
  <inkml:trace contextRef="#ctx0" brushRef="#br1" timeOffset="11837.22">29889 2831 1269 0,'0'0'0'0,"0"0"0"16,-2 0 0-16,2 0 17 0,-6 9 0 0,6-9 0 16,-9 5 1-16,9-5 10 0,-13 7 0 0,13-7 0 15,-21 10 2-15,21-10-14 0,-30 19 1 0,30-19 0 16,-27 12 1-16,27-12-13 0,-28 9-1 0,28-9 1 16,-23 5 0-16,23-5-4 0,-9 4 0 0,9-4 1 15,-13 3-1-15,13-3 1 0,-17 2 0 0,17-2 0 0,-20 0 2 16,20 0 2-16,-23 0 1 0,23 0 0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5-11T19:43:28.37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24349 7111 539 0,'-2'0'0'0,"2"0"0"0,0-4 0 0,0 4 8 16,0-5 0-16,0 5 0 0,0-3 0 0,0 3 29 16,0-4 1-16,0 4-1 0,0 0 1 0,0 0 1 15,0 0 1-15,0 0-1 0,0 0 1 0,0 0 12 16,0 0 0-16,0 0-1 0,0 0 1 0,0 0-28 0,0 0 2 15,0 0 0-15,0 0 0 0,0 0 2 0,0 0 0 16,0 0 0-16,0 0 0 0,0 0 9 0,0 0 1 16,0 0-1-16,0 0 1 0,0 0 3 0,0 0-1 15,0 0 1-15,0 0 0 0,0 0 0 0,0 0 0 0,0 0 1 16,0 0-1-16,0 0 1 0,0 0-1 0,0 0 1 16,0 0-1-16,0 0-7 0,0 0 0 0,0 0-1 15,0-3 2-15,0 3-2 0,2-5-1 0,-2 5 1 16,11-12 0-16,-11 12-3 0,11-18 0 0,-11 18-1 15,8-15 1-15,-8 15-4 0,7-6 1 0,-7 6-1 16,6-3 1-16,-6 3-5 0,7-3 1 0,-7 3-1 16,4-2 2-16,-4 2-6 0,4 0 1 0,-4 0 0 15,4 0 0-15,-4 0-2 0,7 0 0 0,-7 0-1 16,4 0 1-16,-4 0-2 0,4 5 0 0,-4-5 0 0,3 5 1 16,-3-5-4-16,4 4 2 0,-4-4-1 0,0 3 1 15,0-3-3-15,-2 4 1 0,2-4-1 0,-4 8 2 16,4-8-4-16,-5 4 1 0,5-4-1 0,-13 5 1 15,13-5 0-15,-21 9 0 0,21-9 0 0,-17 3 0 16,17-3 0-16,-7 2 2 0,7-2-1 0,-7 3 0 16,7-3-2-16,-2 0 1 0,2 0-1 0,-4 0 1 15,4 0-1-15,-2-2 0 0,2 2 0 0,0-3 1 16,0 3-2-16,0-3 0 0,0 3 0 0,8-6 0 0,-8 6-2 16,16-12 1-16,-16 12 0 0,23-15 1 0,-23 15-3 15,18-6 2-15,-18 6-1 0,17-3 0 0,-17 3 0 0,11 0 0 16,-11 0-1-16,11 9 2 0,-11-9-3 0,12 7 1 15,-12-7-1-15,11 22 1 0,-11-22-2 0,11 33 1 16,-7-16-1-16,-2-1 1 0,-2-1 0 0,-4-1-1 16,0-2 1-16,0-1 0 0,-1-3-1 0,-4 1 1 15,-1-5-1-15,1 1 2 0,1 0-2 0,1-2 1 16,0 1 0-16,-3-4 0 0,1 0 0 0,0 0-1 16,1-5 0-16,3 1 1 0,-3-6-1 0,1 1 1 0,-1-1-1 15,3-2 0-15,1-4 1 0,0-1-1 0,2-2 0 16,2 5 1-16,2-2-2 0,2 2 1 0,0 2 1 15,-1 2-1-15,1 5-1 0,0-2 2 0,-4 7-1 16,13-11 0-16,-4 8 1 0,0-4-1 0,1 5 1 16,-3 2-1-16,-7 0 0 0,11 0 1 0,-3 0-1 15,-1 6 1-15,1 2-1 0,-1 3 0 0,1 1 0 16,-1 2 1-16,-1-2-3 0,-1 3 1 0,-1 3 0 16,-2-6 1-16,-2 1-2 0,-2 3 1 0,0-4-1 0,-2 0 1 15,1-3 0-15,-3 0-1 0,-1-2 0 16,1-2 1-16,6-5-1 0,-7 5 1 0,7-5 0 0,-13 3 0 15,5 1-1-15,-1-4 1 0,-2 0 0 0,-1-5 1 16,3 1-2-16,0-4 1 0,1 1-1 0,3-6 1 16,-1 5 1-16,-1-6-1 0,1 2 0 0,4 0 0 0,0 1-1 15,1 6 2-15,1 5-1 0,0-12 0 0,0 7 0 16,0-2 1-16,0 7-1 0,7-5 0 0,0 5-1 16,1-4 2-16,-8 4-1 0,13-3 0 0,-4 3 0 15,2 0 0-15,2 0 1 0,1 3-1 0,-3 1 0 0,0 4 0 16,-2-1 1-16,1 2 0 0,-5 0-1 0,-1-1 1 15,-2 1-1-15,0-4 0 0,-2 2-1 0,-2 0 1 16,0 0 1-16,-2 0-1 0,-1 1-1 16,-5 5 1-16,-3-6-1 0,-2 1 2 0,0 1-2 0,-1-1 0 15,-1-2 0-15,4-3 1 0,3-5-2 0,1-1 1 16,0-1 1-16,1-4-1 0,3 1-1 0,-1 2 1 16,1-7 0-16,-1-1 0 0,2-2-1 0,2-2 1 0,2 3-1 15,0 3 1-15,0 6-1 0,2-2 1 0,-2 7 0 16,13-10 1-16,-3 3-2 0,1 3 1 0,2 3 0 15,2-3 0-15,2 4-1 0,-1-3 1 0,1 1 0 16,0 2 0-16,1 0-1 0,1 2 1 0,-2 1-1 16,-2 1 2-16,-4 1-2 0,-2 2 0 0,-9-7 0 15,8 5 1-15,-8-5-1 0,7 7 0 0,-7-7 0 16,8 9 1-16,-8-9-1 0,3 8 0 0,-3 1 0 16,-3 0 1-16,-5 1-1 0,-3 0 0 0,-11 6 0 0,-1-7 1 15,-1-2-1-15,0-2 0 0,9-2 0 0,-2-3 0 16,2-3 0-16,0-4 0 0,6 5 0 0,0-1 0 15,1-3 0-15,3 3 0 0,-3-4 0 0,1 2 0 0,1-4 0 16,1 1 0-16,3-5 0 0,0 5 0 16,4-4 0-16,0 1 0 0,1 1 0 0,1-1 0 15,2 3 0-15,-1-1 0 0,6 1 0 0,1-5 0 16,2 5 0-16,1-1 0 0,0 0 0 0,2 3 1 0,0 0-1 16,0 3 0-16,-8 3 0 0,2 0 1 0,-2 0-1 0,1 3 1 15,-1-1 1-15,0 2-1 0,1-1-1 0,-1 0 1 16,-9-3 0-16,11 9 0 0,-11-9 0 0,8 9 0 15,-7-2 0-15,-1 0 1 0,-1 3-1 0,-3-1 0 16,-5 3 0-16,-3 2 1 0,-1-2-1 0,0 0 2 16,2-4-1-16,0-1 0 0,0-1-1 0,0 1 0 15,3-7 0-15,1 1 0 0,-1 1-1 0,3 0 2 16,5-2-2-16,-8 0 1 0,8 0-1 0,-7 0 0 0,7 0 0 16,-8 0 1-16,8 0-1 0,-7-4 0 0,7 4 0 15,-6-5 1-15,6 5-1 0,-2-9 0 0,4-3 0 16,4 4 1-16,1-4-1 0,4 3 0 0,-3 0 0 15,-1 2 1-15,1 2-1 0,-3 2 0 0,-5 3 0 16,8-9 1-16,-8 9-1 0,7-3 1 0,-7 3 1 16,10 0-1-16,-10 0-1 0,9 3 1 0,-9-3 0 15,9 5 0-15,-9-5-1 0,6 9 1 0,-6-9 0 16,4 12 0-16,-3-5-1 0,-1 2 2 0,0-9-2 16,0 8 1-16,0-8-1 0,-1 12 0 0,1-12 0 15,-4 5 1-15,4-5-1 0,-4 7 0 0,4-7 0 0,-4 4 0 16,4-4 0-16,-3 5 0 0,3-5 0 15,-4 4 0-15,4-4 0 0,-4 0 0 0,4 0 0 0,-3 0 1 16,3 0-1-16,-2 0 0 0,2 0 0 0,-4 0 1 16,4 0-1-16,0-4 0 0,0 4 0 0,0-9 0 15,0 9 0-15,0-7 0 0,0 7 0 0,0-1 0 0,0 1 0 16,0-4 0-16,0 4 0 0</inkml:trace>
  <inkml:trace contextRef="#ctx0" brushRef="#br0" timeOffset="1344.38">25853 9686 1332 0,'-2'2'0'16,"2"-2"0"-16,-4-4 0 0,4 4 125 0,0-7 2 0,0 7-1 16,-4-3 1-16,4 3-29 0,-5-9 1 15,5 9 0-15,-8-8 1 0,8 8-88 0,-13-20 1 16,13 20 0-16,-13-27 0 0,8 8-12 0,-1 0 2 0,2 1-1 15,3-1 0-15,1 6-2 0,0-3 0 0,0 4 0 16,0 0 0-16,1 3-1 0,3 4 1 0,-4 5 0 16,11-12 0-16,-11 12 0 0,12-9 0 0,-5 4 0 15,2 5 0-15,4 0 0 0,0 0 1 0,0 2 0 16,2 3 0-16,2 5 3 0,0-1 0 0,-2 3 0 16,-2 0 0-16,0 5 3 0,0 2 1 0,-4 2 0 15,-1 0-1-15,-5-2 6 0,-1 0-1 0,-2 2 0 16,-3-6 2-16,-1 3 0 0,-2-3 2 0,-1 3-1 0,-1-6 0 15,1-4 3-15,-1-2 0 0,8-6 0 0,-9 6 0 16,9-6 3-16,-7 2-1 0,7-2 0 0,-10-5 0 16,3 2-1-16,-1-3 0 0,-3-6 0 0,-2-7 2 0,-2 0 1 15,-1-5 0-15,2-4 1 0,7 2-1 16,5-1 2-16,4 1 1 0,0-2-1 0,0 5 1 0,1 3-4 16,3 1 2-16,2 5-1 0,-1 2 1 0,0 3-5 15,1 2 1-15,-1 2 0 0,1 3 0 0,-1 2-1 16,3 0 0-16,3 2 0 0,0 7 1 0,0 3-6 15,0 5 1-15,-2 4-1 0,-2 3 1 0,-3-1-5 16,-2 2 1-16,-4 1-1 0,-2-1 1 0,0-1-4 16,0-2 2-16,-2-1 0 0,-3 0 0 0,-4-4-2 15,-2 2 0-15,-2-5 1 0,0 0 0 0,0-4-3 0,0-3 2 16,0-2-2-16,0-1 2 0,0-1-1 0,-2-3-1 0,-1-3 1 16,1-2 0-16,0 1 0 0,-1-6-1 15,3-1 1-15,2 1-1 0,3 0 2 0,3-6 0 16,-1 2 0-16,1 0 1 0,0 1-2 0,-1-6 2 0,4 1-1 15,4 1 0-15,4 0 0 0,2-1 0 0,3 3-1 16,0-3 2-16,2 5-1 0,4 1-1 16,2 1 1-16,0 4-1 0,2 2 0 0,-1 2 1 0,1 3-1 15,-1 0 1-15,1 3-3 0,0-1 2 0,-1 5-1 16,1 5 1-16,1 2-2 0,1 5 1 0,-4 1 1 16,-4-2-1-16,-4 1 0 0,-3 2-1 0,-3-1 1 15,-1 1-1-15,0-5-1 0,0-1 2 0,-6 4-2 16,-3-5 1-16,-4 2-2 0,-4-1 2 0,-2-3-2 0,-2-3 1 15,-1 0-1-15,-1-2 1 0,1-2 0 0,-1-2 1 16,3-3-2-16,-1-3 1 0,2-2-1 0,2-2 1 16,4-2 1-16,2 0-1 0,1-6 0 0,1-1 2 15,-2-3-1-15,-1-2 0 0,5 1 1 0,3-3 0 16,4-1 0-16,2-2-1 0,1-2 0 0,4 6 1 16,3 3-1-16,1 1 0 0,2 3 1 0,-1 3-1 0,0 3-1 15,-1 4 2-15,0 5-1 0,-2 0 0 0,-4 0-1 16,-1 3 0-16,-6-3 0 0,11 14 0 0,-5 2-1 15,-1-1 2-15,-1 6-2 0,-4 2 1 0,-4 4-1 0,-1-1 0 16,-7-2 0-16,-1 1 1 0,-2-10-1 0,1 3 0 16,-1-1 0-16,-2-2 0 0,0-2 0 0,0-3 0 15,1 0 0-15,1-4 0 0,3-3-1 0,5-3 2 16,0-3-1-16,-1 1 0 0,1-2-1 0,-1-4 1 16,1-1 0-16,-1-3 0 0,3-4-1 0,-3-3 1 15,3 2-1-15,3 0 1 0,2-4-1 0,2 0 2 16,0 0-1-16,-1-1 0 0,1 3 0 0,0 3 0 15,2-1 0-15,0 5 1 0,3 0 0 0,0 3 0 16,-3 2-1-16,0 4 1 0,-4 3 0 0,6-2 1 0,-6 2-1 16,7-9 0-16,-7 9-1 0,7-3 0 0,-7 3 1 15</inkml:trace>
  <inkml:trace contextRef="#ctx0" brushRef="#br0" timeOffset="2953.71">28823 9686 1231 0,'0'0'0'0,"0"0"0"0,-2 0 0 16,2 0 24-16,-9-2 1 0,9 2 0 0,-10-2 0 16,10 2 34-16,-3-8-1 0,3 8 0 0,-8-12 2 0,8 12-6 15,-7-18 1-15,7 18 0 0,-2-19 0 16,2 19-25-16,5-20 0 0,-5 20 1 0,13-18-1 0,-13 18-8 15,15-17 1-15,-15 17-1 0,15-9 1 0,-15 9-5 16,11-1 1-16,-11 1-1 0,12 0 1 0,-12 0-5 16,7 0 1-16,-7 0 0 0,6 12-1 0,-6-12 10 15,3 29-1-15,-1-10 1 0,0 2-1 0,0 1 2 16,0-1 0-16,-2-2 0 0,-4-1 0 0,0-3-2 16,-1-6 0-16,-3-1 0 0,-1-1 0 0,0-1 2 0,-1-3 0 15,-1 0-1-15,-2 1 1 0,0-2-4 0,0 1 2 16,2-3-1-16,3 2 1 0,8-2-3 0,-5-2 0 15,5 2 0-15,-6-15 1 0,3 1-1 0,-1-5 1 0,4-2 0 16,2-3 1-16,5-2-3 0,4-7 1 16,1 0-1-16,-3 5 1 0,0 6-3 0,0 1 1 15,5 4-1-15,0 1 1 0,1 4-5 0,4 3 2 0,0 2-1 16,-5 2 1-16,-2 5-3 0,-3 0 1 0,-2 4-1 16,-1 1 2-16,-6-5-1 0,11 12 0 0,-5 2 1 15,-1 5 1-15,1 2-2 0,1 6 0 0,-1 1 1 16,-2-4 1-16,-2-1-3 0,-2-2 0 0,-2-2 1 15,0 0-1-15,-2-2-1 0,0-2 0 0,-1-2 1 16,-4-3-1-16,-3-3-2 0,-1-2 0 0,-3-3 0 16,-3 0 1-16,-2 1 1 0,1-3 0 0,1-5 0 0,-1 1 1 15,1-6-2-15,1-2 1 0,1-2 0 16,6-2 0-16,5-1 0 0,2 0-1 0,6-2 0 0,0-2 1 0,0-3-3 16,2-4 0-16,1 4 0 0,3 3-1 15,1 6 0-15,0-1 0 0,1 4 0 0,-1 1-1 16,0 5-1-16,1 0 0 0,-1 3 0 0,0 3 1 0,-1 3-2 15,1-1 1-15,2 5-1 0,0 2 2 0,2 3-3 16,2 2 1-16,0 5 0 0,-4-4 0 0,0 4-1 16,-1 4 0-16,-3-1 0 0,-1-3 1 0,-2 2-1 15,-3-5 2-15,-1-1-2 0,-1 1 1 0,-3-1 0 16,-2-6-1-16,-3 0 1 0,-2-2-1 0,-4-2 0 16,-2 0 1-16,0-2-1 0,-1 1 0 0,-3-4 0 0,3-4 0 15,1-1-1-15,4-2 2 0,3-1-2 0,5-3 1 16,-1-1 1-16,-1-2-1 0,-1 0 0 0,-1-5 1 15,5 0-1-15,4-1 0 0,4-3 0 0,3-1-1 16,5 1 0-16,1-1 0 0,3 7 1 0,1-2 0 0,-2 5 0 16,-2 2 1-16,0 3-2 0,0 1 0 0,-2 4 0 15,-1 4 2-15,-1 0-3 0,0 0 1 0,-1 4-1 16,-3-1 2-16,-5-3-2 0,10 7 1 0,-8 0 0 16,-2 5 0-16,-2 2 0 0,-2 5 0 0,-2-4-1 15,-1-1 1-15,0-2-1 0,-3 1 1 0,1-3 1 16,1 0-1-16,3-1-1 0,-3-4 0 0,-1 2 0 15,-2-3 2-15,0-1-3 0,-4 2 0 0,-2-5 0 16,-3 2 1-16,-3-2-1 0,-1-2 0 0,0-1 0 16</inkml:trace>
  <inkml:trace contextRef="#ctx0" brushRef="#br0" timeOffset="6719.25">27315 12406 426 0,'-1'4'0'0,"1"-4"0"0,1 0 0 16,-1 0 1-16,2-7 1 0,-2 7 1 0,0-2-1 16,0 2 11-16,0-2 2 0,0 2-1 0,0 0 1 15,0 0 5-15,0 0 0 0,0 0 1 0,0 0 0 0,0 0 28 16,0 0 1-16,0 0-1 0,0 0 0 16,0 0-27-16,0 0 0 0,0 0 1 0,0 0-1 0,0 0 6 15,0 0 0-15,0 0 0 0,0-1 0 0,0 1 1 16,-5 0 2-16,5 0-2 0,-11-4 1 0,11 4 11 15,-23-5 0-15,23 5 0 0,-22-3 0 0,22 3 15 16,-19-7 1-16,19 7 0 0,-11-2 0 0,11 2-3 16,-4-5 1-16,4 5 0 0,-3-4 0 0,3 4-8 15,-4 0 0-15,4 0 0 0,-4-1 0 0,4 1-5 16,-4-2-1-16,4 2 1 0,-3-5 0 0,3 5-6 0,2-4 0 16,-2 4 0-16,5-3 0 0,-5 3-2 0,4-5-1 0,-4 5 1 15,9-7 0-15,-9 7-6 0,15-11 0 16,-15 11 0-16,13-5 0 0,-13 5-3 0,21 5 0 0,-21-5 1 15,18 16 0-15,-18-16-2 0,13 31-1 0,-7-14 1 16,-2 4 0-16,-3 2-5 0,-1-1 2 0,-1-3-2 16,-3-2 1-16,0-1-3 0,-1-2 1 0,-1-2-1 15,2-7 1-15,4-5-5 0,-5 9 2 0,5-9-1 16,-8 3 1-16,8-3-1 0,-7 0 1 0,7 0 0 16,-10-5 0-16,10 5 1 0,-11-7 0 0,4-2-1 15,-3-4 2-15,1-6-1 0,0-4 1 0,1 1 0 16,3 1-1-16,1 2 0 0,4 1 0 0,2 3 0 0,0-1-1 15,2 4-1-15,1 2-1 0,1 3 1 0,-3 2-1 16,-3 5 1-16,8-11-1 0,-8 11 1 16,7-5-1-16,-7 5-2 0,4 0 2 0,-4 0-1 0,7 7 0 15,-3 0-3-15,-2 0 1 0,4 5-1 0,-1 5 1 16,1 6-2-16,-2 4 0 0,-3-1 0 0,1-3 1 16,-2-4-3-16,-2 0 0 0,1-5 0 0,-3 0 1 15,0-2-2-15,0-2 1 0,3-3-1 0,-1-2 1 16,2-5-3-16,-8 7 2 0,8-7-1 0,-5 4 1 0,5-4-2 15,-10 3 2-15,10-3-1 0,-11-5 1 0,11 5-1 16,-11-14 1-16,5 0-1 0,3-3 2 0,5-6-2 16,1-1 1-16,1-2-1 0,0 4 2 0,3 1-3 0,2 4 2 15,3-2-1-15,-3 5 1 0,2 0-1 0,2 2 1 16,2 2-1-16,-2 1 2 0,-2 2-3 0,-1 2 2 16,-3 3-1-16,-1 2 1 0,-6 0-2 0,11 0 0 15,-11 0 1-15,13 10-1 0,-4 3-1 0,1 2 2 0,-3 1-2 16,-1 3 1-16,-3 0 0 0,-1 1-1 0,0 1 0 15,0-3 0-15,0-1-1 0,0-2 1 16,-2 1-1-16,-4-4 1 0,-2-5-1 0,-1 0 0 0,-1-4 0 16,1 1 2-16,-1-1-2 0,1-1 0 0,0 0 0 15,1-2 1-15,6 0-1 0,-11-4 0 0,11 4 0 16,-11-7 1-16,5 1-1 0,0-3 0 0,3-3 0 16,1-2 1-16,0-2-1 0,0-1 2 0,0 0-1 15,2-1 0-15,2 3 0 0,2 3 1 0,1 1-1 16,1 4 0-16,1 4 0 0,3-2 1 0,-1 1-1 15,0 1 0-15,1 3 0 0,-1-4 2 0,2 4-1 16,0 4 0-16,2-2 1 0,2 1-1 0,0 4 0 16,-2-2 1-16,0 4-1 0,-1 1 1 0,-3-1-1 0,-2-2 1 15,-1 0-2-15,-2 0 0 0,-4-7 0 0,3 8 0 16,-3-8-1-16,2 12 2 0,-2-12-2 0,-4 7 1 16,4-7-1-16,-5 7 0 0,-3-3 0 0,-1-1 1 0,-4 1-1 15,-2-3 0-15,-3 1 0 0,-1-4 0 0,0-1-1 16,-1-2 1-16,1-4 0 0,4 0 0 0,4 1-1 15,2-3 1-15,1 1 1 0,1 0-1 0,1-1-1 16,4 3 1-16,1-1-1 0,-1 2 1 0,0-3-1 16,2 1 0-16,2 2 0 0,0 0 1 0,-2 7-1 15,3-10 0-15,-3 10 0 0,10-11 1 0,-3 6-1 16,0 0 0-16,1 3 0 0,-1 2 0 0,3 0 0 0,1 0 0 16,2 0 0-16,0 4 0 0,-2 1 0 0,0 4 0 15,-1-1 0-15,-5-1 0 0,-5-7 0 0,4 9 0 16,-4-9 0-16,-4 12 0 0,4-12 0 0,-3 9 0 0,3-9 0 15,-6 6 0-15,6-6 0 0,-13 11 0 0,0-4 0 16,0 0 0-16,0-2 0 0,0 0 0 0,3-3 0 16,1-2 0-16,0-2 0 0,-1 0 0 0,-4-5 0 15</inkml:trace>
  <inkml:trace contextRef="#ctx0" brushRef="#br0" timeOffset="12359.73">24316 7125 841 0,'0'-2'0'0,"0"2"0"16,-2-2 0-16,2 2 105 0,-2-1 0 0,2 1-1 15,-4-4 2-15,4 4-2 0,0-3 1 0,0 3-1 16,0-2 1-16,0 2-86 0,0-4 1 0,0 4-1 16,0 0 1-16,0 0-9 0,0 0 0 0,0 0 1 15,0 0-1-15,0 0-7 0,0 0 1 0,0 0-1 16,0 0 1-16,0 0-3 0,0 0 1 0,0 0 1 15,8 0-1-15,-8 0 0 0,16 0 1 0,-16 0-1 16,23 6 2-16,-23-6 5 0,22 12 1 0,-22-12-1 16,26 12 1-16,-26-12 7 0,21 12 1 0,-21-12-1 0,16 12 1 15,-16-12 6-15,13 14 1 0,-13-14 0 16,17 15-1-16,-17-15 0 0,23 21 1 0,-23-21-1 0,22 21 0 16,-22-21-1-16,28 21 1 0,-28-21-1 0,24 19 1 15,-24-19-1-15,19 17-1 0,-19-17 1 0,17 12-1 16,-17-12 0-16,13 24-1 0,-13-24 1 0,14 30 0 15,-6-13 0-15,1 0-1 0,1 3 1 0,-3-7 0 0,-1 3 3 16,-3 0 1-16,1-6-1 0,0 0 1 0,0 2-3 16,-1-3 1-16,1 0 0 0,2 3-1 0,3 0 0 15,0 0 0-15,1 2-1 0,-1-2 2 0,0 0-3 16,0 0 2-16,-1-3-1 0,-3 3 1 0,1-3-4 0,0 3 1 16,-1-4 1-16,1 3-1 0,-1-1-2 0,1-1 1 15,0 1 1-15,-1 2-1 0,1 6-3 0,1-3 1 16,1 3-2-16,-3-5 2 0,3 3-4 0,-1-2 0 15,1 0 1-15,1-2 0 0,2 2-3 0,0-2 0 16,1 0 1-16,-3 2 0 0,0 1-4 0,-1-3 1 16,-1 2 0-16,1 2 0 0,1-1-2 0,2-1 0 15,2 2 0-15,2-4 1 0,0 2-2 0,0-2-1 0,-2 3 1 16,-2-2 1-16,-2-1-1 0,-1 0 1 0,-1 0-2 16,1 0 2-16,1 2-1 0,4 0 0 0,0 0-1 15,-2-1 1-15,-1 3 0 0,1 1 0 0,0 1-1 16,-2 1 2-16,1-2-2 0,-3 0 0 0,0 2 1 15,1-1 0-15,1-1-1 0,2 2 0 0,1-5 0 16,-3 1 1-16,0 1-3 0,1 1 1 0,-3-3-1 16,0 0 2-16,1 0-2 0,-3 0 1 0,1-1-1 15,0 1 1-15,-1 2-2 0,1-6 0 0,-1 4 1 0,1 0 0 16,0 1-2-16,-1 3 2 0,1-3-1 0,-1 3 1 16,1-5-2-16,1 3 1 0,3 0 1 0,-1-1-1 15,-1 3-1-15,-1-5 0 0,0 3 1 0,1-4 0 16,-1 0-1-16,-1 0 2 0,-1-1-2 0,1 1 1 0,0 0-1 15,-1 0 2-15,3 0-1 0,-1 0 1 16,1 0-2-16,-1 0 1 0,-1 1-1 0,-1-5 2 0,1 4-1 16,-1-3 1-16,1 3-1 0,0 2 1 0,-1-2-1 15,1 0 0-15,-1 0 0 0,1 0 1 0,-2 1-1 16,-1 0 0-16,1 1 1 0,0 0-1 0,0-2-1 16,-1 0 2-16,1-1-2 0,0-1 1 0,0 2 0 0,1-3-1 15,3 3 0-15,-3-3 2 0,-1-1-2 0,0 4 1 16,-1-3 0-16,1 0 1 0,0-1-2 0,0 1 1 15,-1 1 0-15,1 2 0 0,2-1 0 0,1 3 1 16,-1 0-1-16,-3-2 2 0,1 1-2 0,0 1 2 16,-1-2-2-16,-1 2 1 0,2-5 0 0,0 3-1 0,-2-5 0 15,1 2 1-15,1-1-2 0,0 1 0 0,-2 3 1 16,1-3 0-16,1 3-2 0,0 0 0 0,0 0 0 16,1-2 0-16,3 3-1 0,-1-3 2 0,-1 0-2 15,-3 2 1-15,1 4-1 0,0-4 1 0,0 0-1 16,-1 0 1-16,1-1-1 0,0 1 1 0,0 2-1 15,1 3 1-15,3 0-1 0,-1-3 1 0,-1 2-1 16,-1-1 1-16,1 1-1 0,-1 1 2 0,1-5-2 16,0 0 1-16,-1 1 0 0,1-1 0 0,-1 1 0 15,1 0 0-15,0 0 0 0,-1 1 0 0,1 0 1 16,-1 0 0-16,1 2-1 0,-1 1 0 0,1 2 0 0,0-5 1 16,1 1-2-16,1 3 1 0,-3 1 1 15,1-6-1-15,-1 3 0 0,1-4 0 0,-1 0 0 0,1 4 0 16,0 1 0-16,-1 0 2 0,1-3-1 0,-1 2 0 15,1-1-1-15,0 1 0 0,1 1 0 0,2-5 2 16,3 1-2-16,-3-1 0 0,-4-4 0 0,1 1 0 0,0 1 0 16,-1 1 0-16,3 4 1 0,-1-1-1 0,1 0-1 15,-1-2 1-15,1 0 0 0,-1 0 0 0,-1 0 0 16,-1 4 0-16,1-4 0 0,-1-1 1 0,1 1-1 16,1-2 0-16,-1 0 0 0,0 3 1 0,-1-1-1 15,1-2 0-15,-1 4 0 0,1-2 2 0,-1 2-2 0,1-2 1 16,0 2 0-16,-1 0 1 0,1-2-2 0,-1 0 1 15,-1-3-1-15,0 3 1 0,0-4-1 0,-3 4 2 16,3-3-1-16,0 3 0 0,0-3-1 0,-1 1 2 16,3 4-1-16,-2 0 0 0,-1 1-1 0,1 1 0 15,0-4 0-15,-2 2 1 0,1 2-1 0,3-4 0 16,-2 0 0-16,0 2 0 0,-3 1-1 0,1-3 1 16,0 2-1-16,0 2 1 0,2-4-1 0,-1 3 0 0,3 3 0 15,0-3 1-15,-1 3-1 0,3-3 0 0,-3-1 0 16,1 2 0-16,-2 1 0 0,-1-3 0 0,1-2 0 15,0 2 0-15,-1 0 0 0,3-2 0 0,0 2 0 16,-1-1 0-16,1 1 0 0,-1 0 0 0,1-2 0 16,0 0 0-16,-1 0 0 0,1-1 0 0,-1 3 0 0,1-6 0 15,-2 4 0-15,-1 1 0 0,3-1 0 0,0-2 0 16,-1 2 0-16,1-1 0 0,3 4 0 0,0-1 0 16,1 0 0-16,-1 0 0 0,-2-6 0 0,1 3 0 15,-1-1 0-15,1 0 0 0,-4 1 0 0,-1-3 0 16,1-1 0-16,0 2 0 0,1 1 0 0,1 1 0 15,0-1 0-15,1 1 0 0,0 1 0 0,1 0 0 16,-1 0 0-16,1 2 0 0,1 1 0 0,0 3 2 0,1-6-2 16,-1 2 1-16,-5-7 0 0,0 1 0 0,-1-3-1 15,1 2 1-15,0 2 0 0,-1 0 0 16,3-1-1-16,0 1 1 0,-1 0-1 0,1-3 1 0,-1 3-1 16,3 0 2-16,-3-1-1 0,1 3 0 0,0-3 0 15,-1-1 0-15,-1 0 0 0,0 0 0 0,-1 0 0 0,1 0 1 16,0 0-1-16,0 0 0 0,-1 0 0 0,1 0 0 15,3 8 0-15,1-4 0 0,-1 1-1 0,1 0 1 16,-4-5 1-16,-1 0-1 0,1 0-1 0,0 0 1 16,-1 1 0-16,3 1 0 0,0 0-1 0,-1-1 1 15,-1-1 0-15,0 0 0 0,-1 2 1 0,1-1-1 16,0 1 0-16,0-4 0 0,-1 2-1 0,1 0 1 0,3 7 0 16,-1-2 0-16,2-2-1 0,-3 3 1 0,-1-3-1 15,1-1 2-15,1-2-2 0,0 1 1 0,-1 1-1 16,1-1 1-16,-3 1-1 0,1 0 1 0,0-2 0 15,0 1 0-15,1-2-1 0,1 0 1 0,3 8-1 16,-1-2 1-16,1 1 0 0,-2-1 1 0,-7-12-1 16,8 12 0-16,-8-12-1 0,7 8 1 0,-7-8 0 15,8 13 0-15,-8-13 0 0,11 8 2 0,-11-8-2 16,9 12 1-16,-3-6 0 0,-2 0 0 0,1 0 1 16,1 1-1-16,-1 1 1 0,1-3 1 0,0 2-1 0,-1 2 0 15,-1-4 0-15,0 2-1 0,1-2 0 0,1 2 2 16,-1 2-3-16,1-4 0 0,0 4 0 0,-1-1 0 15,1 3-1-15,-1-4 1 0,1 1-1 0,-2 1 1 16,1 0-1-16,-1-4 0 0,1 2 0 0,1 1 1 0,0-2-1 16,-1 0 0-16,5 10 0 0,-1-2 1 0,0 0-1 15,1-2 0-15,-5-5 0 0,1 0 0 0,-1 0 0 0,1 0 0 16,3 5 0-16,1 0 0 0,-1 0 0 16,-2-2 0-16,-1-3 0 0,-1 0 2 0,1 0-2 15,0 0 0-15,-1 0 0 0,1 0 0 0,-1-2 0 16,1 0 0-16,-6-5 0 0,11 11 0 0,-11-11 0 15,11 10 0-15,-11-10 0 0,12 7 0 0,-12-7 0 0,11 9 0 16,-11-9 0-16,11 8 0 0,-4-4 0 0,-1 1 0 16,1-3 0-16,1 1 0 0,-1 0 0 15,1 1 0-15,-8-4 0 0,11 9 0 0,-11-9 0 0,11 5 0 16,-11-5 0-16,8 3 0 0,-8-3 0 0,7 4 0 16,-7-4 0-16,11 3 0 0,-11-3 0 0,11 5 0 15,-11-5 0-15,12 2 0 0,-12-2 0 0,11 4 0 0,-11-4 0 16,11 0 1-16,-11 0-1 0,11 0 0 0,-11 0 0 15,11 0 1-15,-11 0-1 0,8 0 0 0,-8 0 0 16,7 0 0-16,-7 0 0 0,8 0 0 0,-8 0 0 16,7 0 0-16,-7 0 0 0,8 0 0 0,-8 0 0 15,7 0 0-15,-7 0 0 0,9 0 0 0,-1 0 0 16,-1-2 1-16,1 0-1 0,-1 0 0 0,1 2 0 0,-1-3 1 16,0 1-1-16,-1 0 0 0,-6 2 0 0,11-3 1 15,-11 3-1-15,11-3 0 0,-11 3 0 0,8-4 1 16,-8 4-1-16,9-3 0 0,-9 3 0 0,11-6 0 15,-11 6 0-15,12-7 0 0,-12 7 0 0,11-6 0 16,-11 6 0-16,11-9 0 0,-4 4 0 0,1 0 0 16,-8 5 0-16,11-11 0 0,-4 6 0 0,-1 0 0 15,2 0 0-15,-3-1 0 0,-5 6 0 0,11-10 0 16,-11 10 0-16,11-7 0 0,-11 7 0 0,12-12 0 0,-12 12 0 16,11-9 0-16,-2-3 0 0,0-2 0 0,1 2 0 15,-1-2 0-15,0 1 0 0,1-1 0 0,-1 0 0 0,0 0 0 16,-1-2 0-16,-3 3 0 0,3 0 0 0,-1 1 0 15,3 0 0-15,-1-3 1 0,0 1-1 0,1 2 2 16,-1 0-2-16,-2-2 1 0,1 3-1 0,-1 1 1 16,-1 3-1-16,-1 2 1 0,-1-2 0 0,0 0 0 15,5-7 0-15,1-3 0 0,-1 3 1 0,0 0-1 16,-1 0 0-16,-1 1 0 0,0-1-1 0,1 0 0 16,-1 0 0-16,1 0 1 0,-1 2-1 0,-1-4 0 0,1 3 0 15,-1 0 1-15,1-2-1 0,1 1 0 0,-3 2 0 16,1-4 1-16,0 3-1 0,-3-1 0 0,-1 8 0 15,2-2 0-15,0-1 0 0,-1 1 0 0,3-8 0 16,0 0 0-16,-1 3 0 0,1-5 0 0,-1 3 0 16,1-4 0-16,0 1 0 0,-1 1 0 0,1 0 0 15,-1 1 0-15,1-3 0 0,-1 2 0 0,1 1 0 16,0-1 0-16,-1 3 0 0,1-3 0 0,-1 1 0 16,1-1 0-16,0 1 0 0,-3-3 0 0,3 2 0 15,-1 0 0-15,1-1 0 0,0-1 0 0,1 2 0 16,1-4 0-16,-1 0-1 0,0 1 1 0,1 1 0 15,-1-2 0-15,-1 4 0 0,-2-4 0 0,-1 2 0 0,3 0 0 16,0 0 0-16,1 1 0 0,1-2 0 0,-1 1 0 16,0 0 0-16,1 0 0 0,-1 1 0 0,-1-1 0 15,0 2 0-15,-1 0 0 0,-1-2 0 0,0 0 0 16,-3-1 0-16,3 1 0 0,0 6 0 0,1-3 1 0,1 2-1 16,0-3 0-16,-1 1 0 0,1-3 1 0,1 2-1 15,1 0 2-15,-1-1-2 0,1 3 1 0,-1-4-1 16,-1 0 1-16,-1 3 0 0,1 1 0 0,-1 1-1 15,1-4 1-15,0 5-1 0,-1-1 1 0,-1 2 0 0,0-2 1 16,-1 0-1-16,1 0 1 0,2 0-1 0,-1 0 1 16,1 1 0-16,-1-3 1 0,1 0-3 15,2 3 1-15,-3-3 0 0,-1 2 0 0,0 2-1 0,-3-4 1 16,-1 11 0-16,2-3 0 0,0 1-1 0,0 1 2 16,0-4-2-16,0 1 1 0,0 1-1 0,-1-1 0 15,3-5 0-15,0 0 0 0,0 2 0 0,-1 2 0 0,-1 3 0 16,0 2 0-16,0-4 0 0,0 2 0 0,0-1 0 15,0-1 0-15,1 0 0 0,1 1 0 0,2-4 0 16,-3-4 0-16,1 4 0 0,0-2 0 0,-2 7 0 16,0-2 0-16,-1 1 0 0,1-1 0 0,2-3 0 15,0-4 1-15,1 4-1 0,1 0 0 0,-2 7 0 16,-1-4 1-16,1 1-1 0,0-1 0 0,1-5 0 16,1 0 1-16,-2 2-1 0,-1 0 1 0,-1 3-1 15,2 3 1-15,0-3-1 0,-1 0 1 0,3-5 1 0,0 2-1 16,-1 0-1-16,-1 0 0 0,0 3 0 0,-1 1 1 15,1-1-1-15,0 2 0 0,3-10 0 16,-1 5 1-16,-1-4-1 0,1 2 0 0,-4 6 0 0,0 1 1 16,0-2-1-16,0-3 0 0,1-4 0 0,1 1 1 15,0 1-1-15,-1 2 1 0,1-2-1 0,0 0 1 16,0 4-1-16,1-6 0 0,1 2 0 0,-1 1 2 16,-1 2-2-16,0-4 0 0,0 1 0 0,-1 0 0 15,1 0 0-15,0 0 0 0,-1 7 0 0,1-1 1 0,0-1-1 16,0-3 1-16,5-7-1 0,0 2 1 0,1 1-1 15,-1 2 1-15,2-3-1 0,0 1 1 0,-1 1-1 16,1 1 1-16,0-2-1 0,0 1 1 0,0 1-1 16,0-2 0-16,-1 2 0 0,-1 2 0 0,0-3 0 0,-1 1 0 15,1-2 0-15,1-1 0 0,-3-2 0 0,0 2 0 16,3-4 0-16,-1 2 0 0,0 0 0 0,3 0 0 16,-3 3 0-16,-2-1 0 0,1 1 0 0,-3-1 0 15,3 0 0-15,-1-4 2 0,4 2-2 0,1-2 0 0,-3 2 0 16,0 0 1-16,-1 2-1 0,-1-4 0 0,1 2 0 15,-3 0 0-15,3 0 0 0,-3 2 0 0,3-6 0 16,-1 2 0-16,1 2 0 0,-1-1 0 0,-1 0 0 16,-1 3 0-16,1-4 0 0,-1 1 0 0,1 2 0 15,0-1 0-15,1 2 0 0,1 0 0 0,-1 1 0 16,0-3 0-16,3 2 0 0,-1-1 0 0,0 1 0 16,-1 2 0-16,-1-3 0 0,1 3 0 0,-1-3 0 15,1 3 0-15,-3-1 0 0,1 2 0 0,-1-1 0 0,1-2 0 16,0 4 0-16,-3-4 0 0,-1 10 0 0,2-1 0 15,0-1 0-15,-1-3 0 0,3-6 0 0,0 3 0 16,-3-2 0-16,1 1 0 0,-2 7 0 0,0 1 1 16,1-3-1-16,1 1 0 0,0 1 0 0,-4 2 0 0,2-1 0 15,0-1 0-15,1-7 0 0,1 1 0 16,2 1 0-16,-1 2 0 0,-1 3 0 0,0-1 0 0,-1 1 0 16,1 1 0-16,-2-1 0 0,0 0 1 0,0 1-1 15,0-1 0-15,1-3 0 0,1-4 1 0,-2 2-1 16,0 1 0-16,0 4 0 0,0 0 1 0,-1 1-1 15,1-1 0-15,2-7 0 0,-2 3 1 0,0 0-1 0,0 1 0 16,-1 4 0-16,1-1 1 0,0-1-1 16,0-1 0-16,0-4 0 0,2-3 1 0,-1 3-1 15,1-1 0-15,-2 11 0 0,0-4 0 0,0 1 0 0,-2-1 0 16,2 2 0-16,-1-1 0 0,1-3 0 16,0 2 0-16,0-4 0 0,0-3 0 0,0 2 0 0,-2 2 0 15,2 0 0-15,-1-4 0 0,1 3 0 0,0 0 0 16,0-2 0-16,0 3 0 0,0-2 0 0,0 2 0 0,-1 1 0 15,1 3 0-15,0-1 0 0,0 0 0 0,0-6 0 16,0 1 0-16,0 2 0 0,-1-4 0 0,-1 11 0 16,0-3 0-16,0 1 0 0,0 1 0 0,2-2 0 15,0-3 0-15,0 3 0 0,0-3 0 0,2-8 0 16,-1 2 0-16,1-2 0 0,0 2 0 0,-2 11 0 16,0-4 0-16,-1 5 0 0,1-4 0 0,0 2 0 15,0 2 0-15,0-2 0 0,0 2 0 0,0 0 0 16,-1-4 0-16,1 2 0 0,0 0 0 0,0-1 0 0,0-1 0 15,0-1 0-15,0-1 0 0,0 3 0 16,-1-5 0-16,1 5 0 0,2-1 0 0,0 1 0 0,-2-1 0 16,1 2 0-16,-1-2 0 0,0 1 0 15,0-3 0-15,0 4 0 0,0 0 0 0,-1 0 0 0,1 2 0 16,0-3 0-16,0 1 0 0,0 2 0 0,0-4 0 16,-2 9 0-16,4-9 0 0,-4 9 0 0,3-12 0 15,-3 12 0-15,4-9 0 0,-4 9 0 0,4-12 0 16,-4 12 0-16,3-10 0 0,-3 10-1 0,4-7 0 0,-4 7 0 15,4-7 0-15,-4 7 0 0,4-7 0 0,-4 7 0 16,3-2 0-16,-3 2-1 0,4-3 1 0,-4 3 0 0,4-5 0 16,-4 5 0-16,0-4 1 0,0 4-1 0,4 0 0 15,-4 0 0-15,3 0 1 0,-3 0-2 0,6 6 2 16,3 2-1-16,0 4 1 0,-1 4-1 0,-1-1 1 16,-3-6 0-16,0 0 0 0,-2 3 0 0,0-3 0 15,-1-1 0-15,1 1 0 0,0-1 0 0,-2 3 0 16,0-6 0-16,0 2 0 0,0 2 0 0,0-4 0 0,0-5 0 15,0 12 0-15,0-12 0 0,-2 9 0 0,2-9 0 16,-2 7 0-16,2-7 0 0,-3 8 0 0,3-8 0 16,-4 4 0-16,4-4-1 0,-4 5 1 0,4-5 0 15,-7 0 0-15,7 0-1 0,-10 0 1 0,-3-9 0 16,2-3 0-16,2 0-1 0,0 0 0 0,3 7 0 16,2-4 1-16,1 0-2 0,-1 2 2 0,0-1-1 15,0-1 1-15,3-1-1 0,-1 1 1 0,0 0-1 16,0 1 1-16,2-1-1 0,0 0 1 0,0 1-1 15,0 1 1-15,0-2-1 0,2-3 0 0,0 5-1 16,0-1 1-16,1-1 0 0,1 0 0 0,2 1 0 0,-1 1 0 16,3 1 0-16,1 0 0 0,10-3-1 0,-1 4 1 15,1 5 0-15,-1 0 0 0,-8 0 0 0,-1 3 1 16,0-1-1-16,1 1 1 0,6 9-1 0,1 1 1 0,-2-1-1 16,-2 0 1-16,-7-4 0 0,-1-4 0 15,1 5 0-15,-2-1 0 0,-1 1 0 0,-1 0 0 0,0-1 0 16,0 1 0-16,-2 1 0 0,0-1 0 0,-2 0 0 15,0-3 0-15,2-6 0 0,-3 11 0 0,3-11 0 16,-8 8 0-16,8-8 0 0,-7 7 0 0,7-7 0 16,-12 4 0-16,5-2 0 0,0-2 0 0,-1-2 0 15,1-2 0-15,-3-1 0 0,1 2 0 0,2-4 0 0,-1 2 0 16,8 5 0-16,-11-9 0 0,5 0-1 0,1 2 1 16,1 2 0-16,0-3 0 0,2 1-2 0,1 1 2 15,1-4-1-15,0 1 1 0,1 1-1 0,3-1 1 16,0 2-1-16,0 2 1 0,-4 5-1 0,7-9 1 15,-7 9 0-15,8-7 0 0,-8 7 0 0,9-1 0 16,6 2 0-16,0 3 0 0,1 3 0 0,1 3 0 0,-4 1 0 16,-2-1 0-16,-1 2-1 0,-3 4 1 0,-7-16-1 15,4 12 1-15,-2-7-3 0,0 2 2 0,-2 2 0 16,0-4 0-16,-2 2-2 0,0 1 0 0,-7 8 0 16,-3-2 1-16,-2 1-2 0,-5-6 2 0,2-2-1 15,0 2 1-15,1-8-2 0,-1 1 2 0,17-2 0 0,-13 0 0 16,13 0-1-16,-11 0 1 0,-2-3 0 15,0-1 0-15,-1-5 0 0,1 2 1 0,2-1 0 16,2-1 1-16,1-3 0 0,3 0 0 0,1 7 0 16,2-4 0-16,0-1 0 0,2 1 0 0,2-5 0 0,2-1 0 15,2-1 0-15,1 2 0 0,2 2 0 0,3 0 1 16,1 3 0-16,2-3 1 0,-1 5-1 0,3 0 0 16,0 4-1-16,0-1 1 0,-1 4-1 0,1 0 1 15,0 0-1-15,-2 4 0 0,2 1 0 0,-1 4 1 16,1 1-1-16,0 4 0 0,-4-7 0 0,-4 5 1 0,3 2-1 15,-3-2 0-15,-2 0 0 0,-1 2 0 0,0 2-1 16,-3-4 1-16,-1-4 0 0,-2 1 0 0,0 0-1 16,-2-1 1-16,-5 11-1 0,-4-3 1 0,-2-2-1 15,-2 1 0-15,-2-4 0 0,-2-1-1 0,-1-1 0 16,-1-2 1-16,3-2 0 0,-1-5 0 0,0 0 0 0,1 0 1 16,8-4-1-16,1 3 1 0,0-3-2 0,-1 1 2 15,-6-6 0-15,1-3 0 0,2-5-1 0,2 1 1 16,1-5 0-16,3 1 0 0,3-5 0 0,2 5 0 0,4-6 0 15,2 1 0-15,3 5 0 0,3-1 0 16,3-3 0-16,2-1 1 0,1 5-1 0,1-1 2 16,0 4-2-16,1 4 1 0,1 1 0 0,2 0 0 15,-12 9 0-15,2-1 0 0,0 3 0 0,0-3 0 0,8 1 1 16,-2 6 0-16,0 1-1 0,-2 1 0 0,1 5 0 16,-1 4 0-16,0-2-1 0,-2 5 1 0,-2 1-1 15,-1 1 2-15,-3 1-2 0,1-2 0 0,-5 1 0 16,-1-2 0-16,-4 4 0 0,-1-4 0 0,-3-1 0 15,0-1 0-15,1 3-2 0,-3-5 2 0,1 1-1 16,-2 0 1-16,-3-2-1 0,-1 0 1 0,0-3-1 0,-2-2 1 16,4 0-1-16,-4 0 0 0,8-4 0 0,-1-3 1 15,-1 2-1-15,0 0 1 0,1-2-2 0,1 0 2 16,-1 0-1-16,1-2 1 0,7 2 0 0,-11-2 0 16,11 2-1-16,-10-8 1 0,10 8 0 0,-5-11 0 15,5 11-1-15,-2-12 1 0,2 12 0 0,0-10 0 0,0 10 0 16,4-9 0-16,-4 9 0 0,3-7 0 15,-3 7 0-15,4-5 0 0,-4 5 0 0,4-3 0 0,-4 3 0 16,4 0 0-16,-4 0 0 0,3 0 0 0,-3 0 0 16,4 0 0-16,-4 0 0 0,4 0 0 0,-4 0 0 15,4 0 0-15,-4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36:19.4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8749 2999 0,'18'0'266,"-1"0"-266,18 0 0,1 0 15,-1 0 1,18 0 0,53 0 15,-53 0-15,-18 0-1,71 0 1,-53 0-1,35 0 1,0 0 0,-35 0-1,70 0 1,-34 0 0,-19 0-1,36 0 1,-35 0-1,-36 0 1,35 0 0,-34 0-16,-1 0 15,18 0 17,17 0-17,1 0 1,0 0-1,-18 0 1,35 0 0,35 0-1,-70 0 1,18 0 0,34 0-1,-16 0 1,-1 0-1,35 0 1,1 17 0,-36-17-1,53 0 17,-53 0-17,53 0 1,-35 0-1,18 0 1,-1 0 0,1 0-1,-36 0 1,0 0 0,-35 0-1,35 0 1,-53 0-1,1 0 1,34 0 0,1 18-1,-18-18 17,17 0-17,1 0 1,35 0-1,-18 0 1,-18 0 0,-17 0-1,-35 0-15,70 0 16,-35 0 0,-18 0-1,18 0 1,18 0-1,-36 0 1,18 0 0,-18 18 15,36-1-15,-18-17-1,-18 18 1,18-18-1,18 0 1,-36 0 0,0 0-1,0 0 1,18 0 0,-17 0-1,17 0 1,-36 0-1,18 0 1,36 0 0,-18 0-1,17 0 17,-34 0-17,-1 0 1,53 0-1,-35 0 1,-18 0 0,18 0-1,-35 0 1,17 0 0,-17 0-1,-1 0 1,1 0-1,0 0 1,-18 17 0,35 1 15,-17-18 0,-1 0-15,1 0 15,-18 18-15,18-18 77,-1 0-14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6:28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15076 2506 941 0,'2'3'0'16,"-2"-3"0"-16,1-3 0 0,-1 3 13 0,0-12 1 0,0 12-1 15,0-12 2-15,0 12 6 0,0-6 2 16,0 6-2-16,0 0 2 0,0 0-12 0,0 0 1 16,0 0 0-16,0 0 1 0,0 0-5 0,0 0 1 15,0 0 0-15,0 0 0 0,0 0-6 0,-1-3 1 0,1 3 0 16,-4-7 0-16,4 7 2 0,-8-9 0 0,8 9-1 16,-13-8 2-16,13 8 2 0,-15-9 1 0,15 9-1 15,-16-3 1-15,16 3 7 0,-19-9 0 0,19 9 0 16,-21-5 0-16,21 5 22 0,-22-4-1 0,22 4 0 15,-20 0 0-15,20 0 15 0,-25 0 1 0,25 0 0 0,-28-3-1 16,28 3-9-16,-37-5 1 0,19 5-1 0,1 0 1 16,0 0-9-16,-2-4 1 0,3 4-1 0,3-3 1 15,1 3-10-15,3 3 1 0,-2-3-1 0,0 0 1 16,-2 0-6-16,-2-3 2 0,-2 1-2 0,-2 2 2 0,-1 2-6 16,-2 1 1-16,1-3 0 0,-1 0 0 0,7 0-3 15,-4 0 0-15,2 0 1 0,2 4 0 0,-1 1-4 16,5-2 1-16,1 1-1 0,-7-4 2 0,1 2-2 15,-3-2 1-15,0 0-1 0,1 0 1 0,-1 0-2 0,-1-2 2 16,1 2-1-16,2 2 1 0,2 1-3 16,2-3 1-16,-3 0 1 0,1 0-1 0,-4 0-2 0,2-3 1 15,-1 3 0-15,-3 0 1 0,-7-2-2 0,0 2 0 16,-2-4 0-16,6 4 1 0,4 0-2 0,5 0 1 16,-4 4 0-16,-3-4 0 0,-1-4-2 0,-1 4 1 15,2 0-1-15,-1 0 1 0,-1-3-1 0,0 3 1 16,0-4-1-16,1 3 1 0,-1 1-1 0,-2-4 1 15,2 4-2-15,-4-3 2 0,2 1-2 0,0 2 1 0,-2 0 0 16,2 0 0-16,0 0-2 0,0 0 1 0,1 0 0 16,-1 0 0-16,2 0-2 0,2 0 2 0,-3 0-1 15,1 0 0-15,-2-3 0 0,0 3 0 0,0 0-1 16,-2 0 1-16,0 0-2 0,-5 0 2 0,1 0-1 16,4-4 1-16,-2 4-1 0,0 0 0 0,0 0 0 15,3-3 0-15,-5 3 0 0,2 0-1 0,4 0 1 16,-6 0 0-16,2 0 0 0,-1 0-1 0,-3 0 1 15,3 0 0-15,-1 0 0 0,0-2-1 0,1 2 1 16,-1 0 1-16,0 0-3 0,-3 0 1 0,1 0 0 16,1 0 0-16,-1 0 0 0,3 0-1 0,1 0 0 0,-2 0 1 15,-3 0-1-15,1 0 0 0,-3 0 1 0,0 0-1 16,-1 0-1-16,1 0 2 0,-4 2-2 0,4 1 1 16,3 1 0-16,3-1-1 0,1-3 0 0,-6 2 0 15,3-2 1-15,-3 0-1 0,3 0 0 0,-4 0 1 0,-4 0 0 16,-2 0-1-16,4 0 0 0,1 3 0 0,1 1 0 15,2-3 0-15,-3 3 0 0,1-4 0 0,-2 3-1 16,-2-3 2-16,0 4-2 0,4 1 1 0,-6-2-1 0,0-1 0 16,6 2 0-16,0-1 2 0,1 1-3 15,3 1 1-15,-3-2 0 0,3-3 0 0,-5 4-1 0,1 1 1 16,0-5 0-16,0 3 0 0,1-3-1 0,1 2 2 0,1 2-1 0,-3-4 0 16,0 3 0-16,-1-3 0 0,1 3 0 0,6-1 0 15,1 2 0-15,4-1 2 0,-4-1-2 0,4 1 1 16,-2-6-1-16,5 1 0 0,-1-1 0 0,-4-1 2 0,2 4-2 15,0 0 0-15,-4-2 0 0,4 2 1 0,0-3-1 16,2 0 0-16,0-3 1 0,-1 6-1 0,1 0 0 16,4-3 0-16,-5 3 0 0,3-4 0 0,2 3 0 15,1-3 0-15,0 4 1 0,-1-3 0 0,1-1-1 0,1 3 0 16,-1 1 0-16,-3-4 0 0,1 4 0 0,-3-3 1 16,2 3-1-16,-1-4 0 0,-1 2 0 0,2 2 0 15,1-3 0-15,-1 3 1 0,1 0-1 0,3 0 2 16,-1 3-1-16,-2-3 0 15,3-3 0-15,1 3 1 0,-2 3-1 0,-1-3 0 0,1 2-1 16,-5 2 2-16,2-4-1 0,1 3 0 0,3-3-1 16,-1 4 0-16,0-4 0 0,1 0 2 0,-1 0-2 15,0-4 0-15,1 4 0 0,-1 4 0 0,-3-4-1 0,-1 0 1 16,1 0 0-16,2 0 1 0,3 1-2 0,2 3 1 16,-4-1 0-16,8 1 0 0,-2-4-1 0,4 0 1 15,1 0 0-15,1 0 0 0,-1 1-1 0,-3 3 0 16,-6-4 0-16,3 0 1 0,0 0-1 0,3 0 0 15,-2 3 0-15,2-3 0 0,0 2 0 0,2 2 0 16,-3-4 0-16,-1 3 0 0,2-3 0 0,0 0 0 16,2 3 0-16,-1-3 0 0,3 2 0 0,-1 2 0 0,3-4 0 15,-3 3 0-15,-1-3 0 0,2 2 0 0,-5 1 0 16,3 1 0-16,-6-1 0 0,0-1 0 0,2 1 0 16,0 1 0-16,2-1 0 0,-2 3 0 0,13-6 0 15,-13 3 0-15,13-3 0 0,-11 2 0 0,11-2 0 16,-11 7 0-16,11-7 0 0,-12 5 0 0,12-5 0 15,-9 7 0-15,9-7 0 0,-13 8 0 0,13-8 0 16,-11 6 0-16,11-6 0 0,-8 6 0 0,8-6 0 16,-5 9 0-16,5-9 0 0,-9 5 0 0,9-5 0 15,-8 7 0-15,8-7 0 0,-7 9 0 0,7-9 0 16,-8 5 0-16,8-5 0 0,-4 10 0 0,4-10 0 0,-7 13 2 16,7-13-2-16,-6 8 0 0,5 1 0 0,1-4 1 15,-4 2-1-15,2 2 0 0,2-1 0 0,-6-1 1 16,6 2-1-16,-5 0 0 0,3-1 0 0,-4 1 0 15,6 0 0-15,-5 1 0 0,1-1 0 0,0-1 0 0,4 4 0 16,-5-3 0-16,5 0 0 0,-4-2 0 0,2 1 0 16,2 1 0-16,-4-4 0 0,4 2 0 0,0 2 0 15,0-4 0-15,0 2 0 0,0 1 0 0,-1 1 0 16,-1 0 0-16,2 1 0 0,-4 0 0 0,2 1 0 16,2-1 0-16,0 1 0 0,0-3 0 0,0 1-1 15,0 0 1-15,0-3 0 0,0 3 0 0,0 0-1 0,0-4 1 16,0 2 0-16,0 2 0 0,0-4 0 15,0 2 0-15,2 1 0 0,2-2 0 0,-4 0 0 0,0 3 0 16,2-4 0-16,-2 2 0 0,1 2 0 0,-1-2 0 0,4-2 0 16,-4 4 0-16,0-2 0 0,2-2 0 0,2 2 0 15,-4 1 0-15,2-2 0 0,-2 0 0 0,0 3 0 16,0-4 0-16,0 2 0 0,0-2 0 0,0-5 0 16,3 13 0-16,-3-13 0 0,0 8 0 0,0-8 0 15,0 12 0-15,0-12 0 0,4 9 0 0,-4-9 0 16,4 9 0-16,-4-9 0 0,5 10 0 0,-5-10 0 15,2 10 0-15,-2-10 0 0,8 11 0 0,-8-11 0 16,5 10 0-16,-5-10 0 0,10 10 0 16,-1 1 0-16,2-1 0 0,2-1 0 0,0 0 0 0,4-1 0 15,2-1 1-15,-1-2-1 0,1-1 0 0,-1 1 0 16,3 2 1-16,1-2-1 0,-3-1 0 0,5-1 0 16,-3-1 1-16,3 1-1 0,-4 1 0 0,3 1 0 15,1-5 1-15,-2 3-1 0,3-3 0 0,2 4 0 16,1 1 1-16,0-5-1 0,4 3 0 0,2-1 0 15,1 2 1-15,2-1-1 0,1 1 0 0,-1-4 0 16,-6 5 1-16,5-2-1 0,-3 1 0 0,3-4 0 0,-3 1 1 0,3 3-1 16,1-4 0-16,0 0 0 0,2 3 2 0,2-3-2 15,-1 0 0-15,1 2 0 0,0 2 1 0,0-4-1 0,1 3 0 16,-4-3 0-16,-1 3 1 0,0-3-1 0,0 2 0 16,3 2 0-16,1-4 1 0,3 0-1 0,-1 0 0 15,-6 3 0-15,1-3 1 0,1 4-1 0,-2 1 0 16,-2-2 0-16,3-1 1 0,-5 1-1 0,3 1 0 15,3-1 0-15,2-3 1 0,-2 2-1 0,2 2 0 0,-2-1 0 16,0-1 0-16,-2 1 0 0,1 1 0 0,-3-1 0 16,0-3 0-16,3 2 0 0,-1-2 0 0,0 3 0 15,-3-3 0-15,3 4 0 0,-2-4 0 0,5 1 0 16,1 1 0-16,-2 3 0 0,4-5 0 0,-17 4 0 16,3-4 0-16,1 2 0 0,-2 1 0 0,8-3 0 15,-7 0 0-15,5 0 0 0,1 0 0 0,-1 0 0 16,1 0 0-16,-1 0 0 0,1 0 0 0,1 4 0 15,-5-4 1-15,3 3-1 0,1-3 2 0,-9 0-2 0,4 0 1 16,0 0-1-16,2 0 1 0,-1 0-1 16,-1 0 1-16,2 0-1 0,-4 0 1 0,5 0-1 0,1 0 1 15,1 2-1-15,-3 1 1 0,-2-3 0 0,-2 4 1 0,0-3-2 16,0 3 1-16,0-1 0 0,0 1 0 0,-1-4-1 16,5 0 1-16,0 0 0 0,-1 0 0 0,5 0-1 15,-4 0 1-15,-1 0-1 0,-1 0 2 0,2 1-2 16,-4 3 1-16,5-4 0 0,-1 3 0 0,1-3 0 0,-1 2 0 15,-4 0 0-15,4 0 0 0,-4-2 1 0,0 0-1 16,3 0 0-16,3 0 0 0,1 0-1 0,1 0 1 16,-3 0 0-16,3 0 0 0,-5 3 0 0,1-3 0 15,-2 3 1-15,1-3-1 0,1 0-1 0,0 0 1 16,-2 0 0-16,-1-3 0 0,3 3 0 0,-6-3 0 0,10 3 0 16,-3-2 1-16,4 2-1 0,1-2 0 0,-7 2 0 15,3 0 0-15,-2 0 0 0,-1 2 1 0,-1-2 0 16,-2 0 0-16,0 0-1 0,0-2 0 0,-2 2 0 15,2-2 1-15,-4 2 0 0,2 0-1 0,4 0 0 16,-6 0 1-16,8 0-1 0,-4 0 0 0,-6 0 0 16,2 2 1-16,-3 0-1 0,-1 0 0 0,1 1 0 15,-1-3 1-15,5 0-1 0,-5 0 0 0,-1 0 0 16,-1 0 2-16,-1 0-2 0,2 0 0 0,-6 0 0 0,2 0 0 16,2 0 0-16,-1 0 0 0,5 0 1 0,-1 0-1 0,1 0 0 15,-1 0 0-15,-1 0 0 0,0 0 0 16,-1 3-1-16,-1-3 1 0,2 2 0 0,-3 2 1 15,1-4-2-15,0 0 1 0,2 3 0 0,-5-3 0 16,3 0-1-16,2 0 0 0,-12 0 0 0,4 0 1 0,1 0-1 16,1 0 1-1,7 0-1-15,3-3 1 0,-3 3-1 0,1-4 1 16,-5 2 1-16,1 2-1 0,0-3-1 0,-2 3 1 0,-6-3 0 16,0 1 0-16,4 2-1 0,-3-2 1 0,7 0-1 15,-1 2 1-15,-1-3-1 0,2 3 1 0,-4-5-1 16,2 1 2-16,0 1-2 0,0-1 0 0,-6 3 0 0,0 1 1 15,1-4-1-15,-3 4 0 0,1-3 0 0,-1 1 0 0,2 2 0 16,-3-3 0-16,1-1 0 0,1-1 1 0,-1 1-1 16,3 1 1-16,-10 3-1 0,9-5 1 15,-9 5-1-15,11-9 0 0,-11 9 0 0,11-7 1 0,-11 7-1 0,11-5 0 16,-3-2 0-16,-2 5 1 0,-6 2-1 0,13-12 0 16,-8 4 0-16,-3 1 1 0,2 1-1 0,-1-4 2 15,1 1-1-15,2 1 0 0,-4-1 0 0,-1 0 0 16,1 1 0-16,0 1 0 0,-2-2 0 0,0 1 0 15,0-11 1-15,0 5-1 0,2-2 0 0,2 2 1 16,-4 6-1-16,0-3 1 0,0 3 0 0,0-5-1 0,0-4 0 16,0 0 1-16,0 1-1 0,-4 1 0 0,2 1 0 15,0-2 2-15,0 2-2 0,1-1 0 0,-1-1 0 16,2 2 0-16,-4 2 0 0,2-3 0 0,2 6 1 16,-4 0 0-16,4 1-1 0,-1-1 1 0,-1-10 0 15,0 2 1-15,0-1-1 0,0 3 0 0,2-1 0 16,-4 2 1-16,3 2-2 0,1 0 1 0,-4 5 0 15,2-1 0-15,0-1 0 0,0 0-1 0,0-3 0 16,1 0 1-16,1-2-1 0,-4 2 0 0,2 4 0 16,2-3 1-16,-4 3-2 0,2-5 1 0,0 0 0 15,1-3 0-15,-1 4-1 0,0-2 1 0,2 7 0 0,0 2 0 16,-4-4-1-16,2 2 1 0,2 2 1 0,-3-2-1 16,1-1-1-16,0 2 1 0,0-1-1 0,0-1 1 0,0 3-1 0,2-2 1 15,0 7-1-15,-5-12 1 0,5 12-1 0,-4-9 1 16,4 9-1-16,-4-9 1 0,4 9-1 0,-4-7 2 15,4 7-1-15,-1-5 0 0,1 5-1 0,-6-9 1 16,6 9 0-16,0-3 0 0,0 3-1 0,0-3 1 16,0 3 0-16,0-2 1 0,0 2-2 0,0-4 0 0,0 4 0 15,0 0 1-15,0 0-1 0,0 0 0 0,0 0 0 16,0 0 1-16,0 0-1 0,0 0 0 0,0 0 0 16,0 0 0-16,0 0 0 0,0 0 0 0,0 0 0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36:39.95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16099 7872 527 0,'1'0'0'0,"-1"0"0"0,4-1 0 0,-4 1 3 16,4-4 1-16,-4 4-1 0,0-3 0 0,0 3 16 15,0 0 2-15,0 0-1 0,0 0 0 16,0 0 22-16,0 0-1 0,0 0 1 0,0-2-1 0,0 2 7 16,0-4 1-16,0 4-1 0,0-3 1 0,0 3-22 15,0-3 0-15,0 3 0 0,-4-2 0 0,4 2 4 0,-4-4 1 16,4 4-1-16,-1-5 1 0,1 5 2 0,0-3 1 0,0 3 0 15,-2-4 1-15,2 4-6 0,-2-1 2 0,2 1-2 16,0-2 1-16,0 2 8 0,-4 0-1 0,4 0 0 16,-2-2 0-16,2 2 6 0,-5 0 0 0,5 0-1 15,-4 0 2-15,4 0-5 0,-9 0-1 0,9 0 0 16,-12 0 1-16,12 0-6 0,-14 0 0 0,14 0-1 16,-12 0 2-16,12 0-4 0,-13 5-1 0,13-5 0 0,-22 5 2 15,22-5-4-15,-24 4 0 0,24-4 0 0,-24 3 1 16,24-3-4-16,-10 6 0 0,10-6 1 0,-18 6 0 15,18-6 0-15,-19 4 0 0,19-4-1 0,-26 2 2 16,26-2-1-16,-30 3 1 0,30-3-1 0,-28 4 1 0,28-4-2 16,-19 8-1-16,19-8 1 0,-18 4 0 0,18-4-1 15,-19 1 2-15,19-1 0 0,-20 0 0 0,20 0-4 16,-26 0 1-16,26 0-1 0,-32-1 1 0,32 1-7 16,-35-4 2-16,35 4-1 0,-27 0 1 0,27 0-4 15,-16 0 0-15,16 0 1 0,-19 0-1 0,19 0-2 0,-19 0 0 16,19 0 0-16,-24 0 1 0,24 0-4 0,-28-3 1 15,28 3 0-15,-31 0 0 0,31 0-2 0,-30-4 0 16,30 4-1-16,-24 0 2 0,24 0-3 0,-17-1 1 16,17 1-2-16,-15-4 2 0,15 4 0 0,-24 0 1 15,24 0-2-15,-23 0 2 0,23 0 0 0,-22-2 1 16,22 2 0-16,-28 0 0 0,28 0 0 0,-21-3 0 16,21 3 0-1,-20 0 0-15,20 0-1 0,-24-4 0 0,24 4 0 0,-30 0 1 16,30 0-3-16,-32 0 2 0,32 0-1 0,-30 0 1 15,30 0-4-15,-26 0 1 0,26 0-1 0,-28-3 2 0,28 3-3 16,-33-3 2-16,14 3-1 0,2 0 1 0,3 0-1 16,1 0 2-16,-6 0-2 0,2 0 2 0,2 1-2 15,4 1 1-15,-2 1-1 0,-2-3 2 0,6 4-2 0,-2-4 2 16,-1 2-2-16,-1-1 2 0,-2-1-1 0,1 0-1 0,-1 0 1 16,-2 0 0-16,-4 0-1 0,1 0 0 0,-1 0-1 15,3-1 2-15,1 1-2 0,2 0 1 0,0-2-1 16,2 2 0-16,-4 0 1 0,2 0-1 0,-3 0 0 15,-3 0 1-15,-1 0-1 0,-2 0 1 0,-4 0-1 16,5 0 0-16,5 0 0 0,3 2 0 0,-2 1-1 16,-1 1 1-16,-3-4 0 15,-1 0 0-15,-1 0 0 0,3 0 1 0,1 0-2 0,1 0 1 16,-7 0 0-16,3 0 0 0,0 0-1 0,-3 1 1 16,1 3-1-16,0-1 0 0,-2-3-1 0,-2 0 1 15,2 0 1-15,2 0-1 0,1 4-1 0,3-3 1 16,-3 1-1-16,-1 0 2 0,2 1-2 0,-1-3 0 15,1 0 0-15,2 0 1 0,-3 0-1 0,3 0 0 0,-3 0 1 16,1 0-1-16,0 0 0 0,1 0 0 0,-3 0 0 0,0 0 0 16,-1 0-1-16,1 0 1 0,0 0 0 0,0 2 1 15,1 0-2-15,1 0 1 0,2 1 0 0,-5-3 0 0,5 0 0 16,3 0 0-16,-2 0 0 0,-1 0 0 0,-1 0 1 16,1-3-1-16,0 3 0 0,-5 0 0 0,3-2-1 15,0 0 1-15,-1 2 0 0,3 0 0 0,-3-2-1 16,5 2 1-16,-3 0 1 0,-1 0-1 0,0-3-1 15,1 3 1-15,2 0 0 0,-1-2 0 0,-1 2-1 16,3 0 1-16,-5 0 0 0,3 0 0 0,1 0-1 0,1 2 2 16,-1 1-2-16,0-3 1 0,1 0-1 0,-1 0 1 15,0 0-1-15,1 0 1 0,-1 0-1 0,2 0 1 0,3 0-1 16,-9 0 1-16,3 0-1 0,-3 0 1 0,1 4-1 16,0-2 1-16,1-2-1 0,-3 0 1 0,2 0-1 15,-1 0 2-15,5 3-2 0,-1 0 0 0,0-3 0 16,2 2 1-16,1 0-1 0,1 0 1 0,-2 1-1 15,2-3 1-15,2 4-1 0,-6-4 0 0,8 0 0 16,-2 0 1-16,-4 0-1 0,3 0 0 0,-1 0 0 16,0 0 1-16,2 0-1 0,0 0 0 0,-4 0 0 15,0 0 1-15,2 0-1 0,-3 0 0 0,-1 0 0 16,0 0 1-16,1 0-1 0,-1 0 0 0,6 0 0 0,0 1 2 16,2 1-2-16,0 0 0 0,3-2 0 0,1 0 1 15,-3 0-1-15,3 0 1 0,-1 3-1 0,-3-3 1 16,4 0-1-16,-4 2 1 0,-2 0-1 0,-4-1 1 15,2 3-1-15,-4-4 1 0,6 0 0 0,2 0 1 16,-2 3-1-16,0-3 0 0,2 0 0 0,-2 2 0 0,2 0 0 16,-1 0 0-16,-1 1 0 0,-2-3 1 15,1 2-1-15,-1-1 0 0,2 1 0 0,-4 2 1 0,2-1-2 16,4-3 1-16,-2 2 0 0,0 0 1 0,-2-1-2 16,2 3 1-16,-2-1 0 0,-4-1 0 0,6 1-1 15,-5 1 1-15,6-2-1 0,1-1 1 0,4 1-1 16,-4 2 0-16,3-4 0 0,-3 3 1 0,3-3-1 0,-3 3 0 15,4 3 0-15,-4-6 0 0,3 1 0 0,1 1 0 16,-4 0 0-16,3 1 0 0,-3 1 0 0,3-4 0 16,8 0 0-16,-11 3 1 0,11-3-1 0,-13 5 0 15,13-5 0-15,-5 0 1 0,5 0-1 0,-8 4 0 16,8-4 0-16,-9 3 2 0,9-3-2 0,-8 6 1 0,8-6-1 16,-7 1 1-16,7-1-1 0,-6 4 1 0,6-4-1 15,-7 3 1-15,7-3-1 0,-9 4 1 0,9-4-1 16,-2 3 1-16,2-3-1 0,-6 5 0 0,6-5 0 15,-5 2 1-15,5-2-1 0,-2 3 0 0,2-3 0 16,-10 7 2-16,10-7-2 0,-7 9 0 0,7-9 0 16,-8 12 0-16,8-12 0 0,-3 9 0 0,-1-2 0 15,4 0 0-15,-4 3 0 0,2-1 0 0,-1-2 0 16,1 1 0-16,2 1 0 0,-4 0 0 0,2-1 0 16,0-3 1-16,2 2-1 0,-3-1 0 15,1 2 0-15,2-1 1 0,-4 0-1 0,2 0 0 16,2 0 0-16,0 0 1 0,-4 1-1 0,3-2 0 15,-1 1 0-15,2 1 0 0,-4-3 0 0,2 2 0 16,2 2 0-16,-4-4 0 0,3 2 0 0,1 2 0 0,-4-4 0 16,2 2 0-16,2-7 0 0,-2 9 0 0,2-9 0 15,0 12 0-15,0-12 0 0,0 8 0 0,0-1 0 16,0 0 0-16,0 0 0 0,0 0 0 0,0 0 0 16,0 0 0-16,0 0 0 0,0 1 0 0,0-2 0 15,0 1 0-15,0 1 0 0,0-3 0 0,0 2 0 16,0 2 0-16,0-4 0 0,2 2 0 0,0 2 0 15,-2-4 0-15,0 2 0 0,0 1 0 0,0-4 0 16,0 5 0-16,4-4 0 0,-4 2 0 0,1 1 0 16,3-2 0-16,-4 0 0 0,2 3 0 0,2-4 0 15,-4 2 0-15,0-7 0 0,3 9 0 0,-3-9 0 16,6 12 0-16,-6-12 0 0,9 9 0 0,-7-2 0 16,4-2 0-16,-4 2 0 0,1-2 0 0,-3-5 0 15,13 12 0-15,-13-12 0 0,12 9 0 0,-3 3 0 0,2-4 0 16,2 1 0-16,4-2 0 0,-11-2 0 0,1-1 0 15,0-3 0-15,5 3 0 0,-7-1 0 16,3-1 0-16,-1 0 0 0,2-1 0 0,6 3 0 0,2-1 0 16,2 1 0-16,-4 1 0 0,7-3 0 0,2 0 0 15,-1-1 0-15,5 1 0 0,-10 0 0 0,3-2 0 0,-3 3 0 16,1-3 0-16,3 0 0 0,-3 0 1 0,1 0-1 16,1 0 1-16,-2 0 0 0,-1 0 0 0,-1 0-1 15,2 0 2-15,-1-3-1 0,-1 1 0 0,2 0-1 0,-4 1 1 16,1-1-1-16,3 0 1 0,-4 2-1 0,3 0 1 15,10 0-1-15,-5 0 1 0,5 0-1 16,-4 0 0-16,2 0 0 0,0 0 0 0,0 0 0 0,-2 0 0 16,4 0 0-16,-5 0 0 0,5 0 0 0,-4 0 0 15,-5 0 0-15,1-3 0 0,1 1 0 0,-3 0 0 16,5 0 0-16,1 2 0 0,2 0-1 0,0 0 1 16,2 0 0-16,-2-3 0 0,-2 3-1 0,2 0 1 0,-1 0-1 15,-1 0 1-15,0 0-1 0,2 0 0 0,-2 0 0 0,2-4 1 16,0 4-2-16,1-1 1 0,0-1 0 0,0 0 1 15,2 2-1-15,-4-3 0 0,3 1 0 0,1-1 0 16,3-1 0-16,0 1-1 0,-4 1 1 0,0 0 1 0,0 1-1 16,-2 1 1-16,-2 0-1 0,0 0 1 0,-3-4 0 15,1 2 0-15,0 2 0 0,1-1 0 0,1 1 0 16,-4 0 0-16,10-2 0 0,-6 0 0 0,2 0 0 0,4-1 0 16,-7-1 0-16,5 3 0 0,-4 1 0 0,2-4 0 0,-2 4 0 15,-3 0 1-15,1 0-1 0,0 0 1 0,-1 0-1 16,-3 0 1-16,1 0-1 0,0 0 2 0,-1 0-2 15,-1 0 1-15,2 0-1 0,-1 0 1 0,1 0 0 16,-2 0 0-16,0 0-1 0,1 0 1 0,-10 0-1 16,3 0 1-16,2 0-1 0,-4 0 0 0,8 0 0 0,0 4 1 15,-2-4-1-15,1 0 2 0,3 0-1 0,0 1 0 16,5 1-1-16,-4 0 1 0,-1 1 0 0,0-3 0 16,-1 0 0-16,-1 0 0 0,-8 0 1 0,1 0-1 15,-1 0 0-15,2 2 0 0,8 0 0 0,-1 0 0 16,-1-1 0-16,2 1 0 0,-4-2 1 0,2 0 0 0,-3 0-1 15,1 0 0-15,4 0 0 0,0-2 1 0,-1 1-1 16,1-1 1-16,-4 2-1 0,2-2 1 0,-4 2-1 16,2-2 0-16,7 2 0 0,-3 0 0 0,5 0 1 15,-4-3-1-15,-1 3 0 0,-1 0 0 16,-1 0-1-16,2 0 1 0,-12 0 0 0,5 0 0 0,1 0-1 0,-4 0 1 16,10 0 1-16,-1 0-1 0,-1 0-1 15,0 0 1-15,-2 0 0 0,1 0 0 0,-1 0-1 0,2 0 1 16,0 0-1-16,0 0 1 0,-1 0-1 0,1-2 1 15,-2 2-1-15,2-2 2 0,-4 2-2 0,2-1 1 0,2 1-1 32,-1 0 1-32,3 1-1 0,-4 1 1 0,2-2-1 15,1 0 1-15,1 0-1 0,-1 0 1 0,-8 0-1 16,-1 0 1-16,2 0-1 0,2 0 0 0,6 0 0 0,0 2 1 16,-4 1-1-16,1-3 2 0,3 2-2 0,-4 0 1 15,2 0-1-15,-1-1 1 0,-6 1 0 16,1 2 0-16,0-4 0 0,2 0 0 0,6 1 0 0,-1 1 1 15,-3-2-1-15,2 0 0 0,-6 0 0 0,-3 0 1 0,3 0-2 16,2 0 1-16,7 2 0 0,3-2 0 0,-3 3-1 16,3-3 0-16,-14 0 0 0,2 0 2 0,0 0-2 15,-1 0 0-15,-1 0 0 0,0 0 0 0,1 0 0 16,-1 0 0-16,6 0 0 0,0 0 0 0,1 4 0 16,-3-4 0-16,-5 0 0 0,3 0 0 0,0 0 0 0,2 0 0 15,-5 0 0-15,3 0 0 0,-4 0 0 0,5 0 0 16,-5 0 0-16,4 0 0 0,-3 0 0 0,3 0 0 15,-4 0 0-15,4-4 0 0,-1 4 0 0,1-3 0 16,0 1 0-16,-3 0 0 0,3 1 0 0,-4 1 0 16,1-4 0-16,1 2 0 0,-3 1 0 0,1-1 0 15,1 0 0-15,-1 0 0 0,2 2 0 0,-3-3 0 16,3 1 0-16,0 0 0 0,5 1-2 0,-5 1 2 0,2-4 0 16,0 4 0-16,-3-3-1 0,3 1 1 0,-6 0 0 15,3 1 0-15,-1 1-1 0,-1-4 0 0,-6 4 0 16,11-3 1-16,-11 3-1 0,8-2 0 0,-8 2 0 15,7-3 1-15,-7 3-1 0,9-6 1 0,-9 6-2 0,6-3 2 16,-6 3-1-16,7-9 1 0,-7 9 0 0,10-7 0 0,-10 7 0 16,9-8 0-16,-9 8 0 0,11-12 0 0,-3 6 0 15,-3-2 0-15,-5 8 0 0,6-12 0 0,-2 5 0 0,-1 1 0 16,3-2 0-16,-4 1 0 0,1 2 0 0,1-4 0 16,0 2 0-16,2-2 0 0,-5 3 0 0,3-3 0 15,-2 0 0-15,0 1 1 0,2-1-1 0,-4 0 0 16,5-6 0-16,-3-1 2 0,2 2-2 0,-4 2 0 15,2 4 0-15,-1-3 0 0,3 2 0 0,-4 1 0 16,0-9 0-16,2 1 0 16,2 2 0-16,-1-1 0 0,-1 6 0 0,0 0 1 0,-2-1-1 15,0 1 0-15,0 1 0 0,0-1 1 0,0 0-1 16,0 1 0-16,0-10 0 0,0 4 1 0,0 1-1 16,0-5 0-16,0 10 0 0,0-3 1 0,0 3-1 0,-2-5 0 15,0-2 0-15,1 1 1 0,-1-2-1 0,-2 4 0 16,2 7 0-16,2-3 1 0,-4-1-1 0,1-2 0 15,-1-2 0-15,-2 1 0 0,1-2 0 0,-3 2 0 16,-3-2 0-16,-2 0 0 0,-2 2 0 0,-3 3 0 16,-14-6 0-16</inkml:trace>
  <inkml:trace contextRef="#ctx0" brushRef="#br0" timeOffset="2024.6">11489 8648 489 0,'0'1'0'0,"0"-1"0"0,0 0 0 0,0 0 155 16,-2-7 1-16,2 7 0 0,-6-8 0 0,6 8-45 16,0-4 1-16,0 4-1 0,0 0 1 0,0 0-107 15,0 4 0-15,0-4 0 0,0 0 0 0,0 0-5 16,0 0 0-16,0 0 0 0,0 0 0 0,0 0 0 0,0 0 0 15,0 0 0-15,0 0 0 0,0 0 0 16,0 0 0-16,0 0 0 0,0 0 0 0,0 0 3 0,0 0-1 16,0 0 0-16,0 0 2 0,0 0 3 0,0 0 1 15,0 0 0-15,0 0 0 0,0 0 12 0,0 0 0 16,0 0 1-16,0 3-1 0,0-3 15 0,0 5-1 16,0-5 1-16,0 9 0 0,0-9 9 0,-1 16-1 15,1-16 1-15,-4 8 1 0,4-8-2 0,-8 12-1 0,8-12 1 16,-13 9 1-16,13-9-5 0,-11 12 0 0,11-12 1 15,-11 12 0-15,11-12-3 0,-15 14 1 0,15-14 0 16,-13 16 0-16,13-16-8 0,-19 8 0 0,19-8 0 16,-18 9 1-16,18-9-6 0,-11 7 2 0,11-7 0 15,-13 5 0-15,13-5-4 0,-13 4-1 0,13-4 1 16,-15 3 0-16,15-3-5 0,-15 5 1 0,15-5 0 16,-13 4 0-16,13-4-3 0,-17 5 1 0,17-5 0 15,-15 3-1-15,15-3-2 0,-24 0-1 0,24 0 1 0,-24-5 0 16,24 5-2-16,-25-3 0 0,25 3 0 0,-20-4 1 15,20 4-1-15,-23-3 0 0,23 3 1 0,-14-4-1 0,14 4 0 16,-12-1 1-16,12 1-1 0,-18-7 0 16,18 7 1-16,-19-6-1 0,19 6 1 0,-19-8 0 15,19 8-1-15,-18-16 2 0,18 16-1 0,-19-14 1 16,19 14-2-16,-18-12 2 0,18 12-1 0,-13-15 0 0,13 15-2 16,-14-14 0-16,14 14 0 0,-14-16 0 0,14 16-2 15,-15-20 0-15,15 20 0 0,-13-18 0 0,13 18-1 16,-17-19 1-16,17 19 0 0,-15-17 0 0,15 17-3 0,-15-21 0 15,15 21 1-15,-9-21 0 0,9 21-3 0,-13-20 2 16,13 20-2-16,-11-19 2 0,11 19-2 0,-8-21 1 16,8 21-1-16,-6-18 1 0,6 18-2 0,-5-19 1 15,5 19-1-15,-4-17 1 0,4 17 0 0,-4-12-1 16,4 12 1-16,0-10 0 0,0 10-1 0,0-11 1 16,0 11-1-16,0-8 2 0,0 8-3 0,0-4 1 0,0 4 1 15,-5-2-1-15,5 2-1 0,0-3 2 0,0 3-2 16,0-4 1-16,0 4-1 0,0 0 1 0,0 0-1 15,0 0 0-15,0 0-1 0,0 0 2 0,0 0-1 16,0 0 0-16,0 0-1 0,0 0 1 0,0 0 1 16,-4 0-1-16,4 0-1 0,0 0 1 0,0 0 1 15,-2 7-1-15,2-7-1 0,-7 11 1 0,7-11-1 16,-6 19 1-16,6-19 0 0,-9 21-1 0,9-21 0 16,-9 24 1-16,9-24-1 0,-13 21 0 0,13-21 0 15,-15 15 1-15,15-15-1 0,-8 14 0 0,8-14 0 0,-7 9 0 16,7-9-1-16,-8 12 1 0,8-12 0 0,-5 8 0 15,5-8-1-15,-6 7 2 0,6-7-2 0,0 2 1 0,0-2-1 16,-6 4 1-16,6-4 0 0,-1 3 0 0,1-3-1 16,-6 0 1-16,6 0-1 0,-4-3 1 0,4 3-1 0,0-4 1 15,0 4-1-15,-2-2 2 0,2 2-2 0,0-12 1 16,0 12-1-16,0-21 1 0,0 21-1 0,6-20 1 16,-6 20-1-16,6-25 1 0,-6 25-1 0,3-19 0 15,-3 19 0-15,4-17 1 0,-4 17-1 0,0-17 0 16,0 17 0-16,0-19 1 0,0 19-1 0,6-18 0 15,-6 18 0-15,5-17 1 0,-5 17-1 0,2-12 0 16,-2 12 0-16,8-7 2 0,-8 7-2 0,3-7 0 0,-3 7 0 0,8-7 1 0,-8 7-1 16,7-5 0-16,-7 5 0 0,10-2 0 0,-10 2 0 15,3-1 0-15,-3 1 0 0,10 0 0 0,-10 0 0 16,14 0 0-16,-14 0 0 0,17 12 0 0,-17-12 0 0,24 21 0 16,-24-21 0-16,32 17 0 0,-32-17 0 0,37 17 0 15,-37-17 0-15,30 12 0 0,-30-12 0 0,19 11 0 16,-19-11 0-16,13 7 0 15,-13-7 0-15,13 3 0 0,-13-3 0 0,11 3 0 0,-11-3 0 16,9 4 0-16,-9-4 0 0,10 3 0 0,-10-3 0 16,7 9 0-16,-7-9 0 0,0 0 0 0,0 0 0 15,2 0 0-15,-2 0 0 0</inkml:trace>
  <inkml:trace contextRef="#ctx0" brushRef="#br0" timeOffset="3035.61">9411 7921 1381 0,'0'0'0'0,"0"0"0"16,0-2 0-16,0 2 191 0,2-3-1 0,-2 3 1 15,6-4 1-15,-6 4-112 0,0 0 1 0,0 0-1 16,0 0 1-16,0 0-66 0,0 0-1 0,0 0 1 15,0 0 0-15,0 0-15 0,0 0 1 0,0 0 0 0,-4 7 0 16,4-7-3-16,0 7-1 0,0-7 1 0,-4 12 0 16,4-12-7-16,-3 19 0 0,3-19 0 0,0 21 0 15,0-21 1-15,0 24 0 0,0-24 0 0,5 31 1 16,-5-31 3-16,8 28 2 0,-8-28 0 0,9 28 0 16,-9-28 2-16,9 26 0 0,-9-26 0 0,10 24 0 0,-10-24 1 15,9 17 1-15,-9-17-1 0,13 12 1 0,-13-12 5 16,9 9 1-16,-9-9 0 0,13 7 0 0,-13-7 6 15,12 3 2-15,-12-3 0 16,13 2-1-16,-13-2 3 0,20-5 0 0,-20 5 0 16,17-12 0-16,-17 12 0 0,13-19 1 0,-13 19-1 15,13-23 1-15,-13 23-2 0,17-29 0 0,-17 29 0 0,9-31-1 16,-9 31-2-16,11-30 1 0,-11 30-1 0,11-29 1 16,-11 29-2-16,13-24 1 0,-13 24-1 0,6-21 2 0,-6 21-5 15,2-19 1-15,-2 19 0 0,4-19 0 0,-4 19-2 16,-6-16 0-16,6 16 0 0,-4-19 0 0,4 19-2 15,-2-10 1-15,2 10 0 0,0-7 0 0,0 7-3 16,-5-5 2-16,5 5 0 0,0-6-1 0,0 6 0 16,0-3 0-16,0 3-1 0,0 0 2 0,0 0-1 0,0 0-1 15,0 0 1-15,0 0-1 0,0 0 0 0,0 5 1 16,0-5-1-16,-2 16 1 0,2-16-2 0,0 22 2 16,0-22-2-16,0 28 2 0,0-28-3 0,-6 29 2 15,6-11-2-15,0-3 2 0,0 1-2 0,0-4 0 16,0 2 1-16,0 1-1 0,0-1 1 0,0 5-1 15,0-5 0-15,0 2 1 0,0-1-2 0,6-3 1 16,-4 2 0-16,0 2 0 0,1-4-1 0,-3 0 0 16,2 0 1-16,2-2-1 0,-4-1-1 0,2-2 1 0,-2-7 0 15,4 12 1-15,-4-12-1 0,3 9 0 0,-3-9 0 16,4 7 1-16,-4-7-2 0,7 7 1 0,-7-7 0 16</inkml:trace>
  <inkml:trace contextRef="#ctx0" brushRef="#br0" timeOffset="3918.42">9903 7924 1695 0,'0'0'0'0,"0"0"0"0,0 2 0 16,0-2 79-16,0-2-1 0,0 2 1 0,0 0 0 16,0 0 8-16,0 9-1 0,0-9 1 0,-3 5 0 15,3-5-59-15,-8 16 1 0,8-16 0 0,-7 24 0 0,7-24-23 0,-6 24 1 0,6-24 0 16,-2 30 1-16,-2-13-6 0,3 0 0 0,-3 2 0 15,4 2 1-15,4 3-2 16,-3 2 0-16,3 2 0 0,-2-2 1 0,0 3-1 16,-2 4 1-16,-2-2-1 0,0 0 0 0,2 1 0 15,0 0 1-15,0-2-1 0,-4-2 2 0,4-3-1 16,0 3 1-16,4-2-1 0,-4-5 2 0,0 0 0 0,2-8 1 16,0 1-1-16,-2-3 2 0,4-4-1 0,-3-4 2 15,-1-3-1-15,4 5 1 0,-4-5 2 0,0 4-1 16,0-4 1-16,0 1 2 0,0-1 1 0,0 2 0 15,0-2 1-15,0 0-1 0,0 0 0 0,0-2 2 16,0 2-1-16,0-10 1 0,-4-2-1 0,3-5 1 0,1-6-1 16,-4 1 1-16,2-3 0 0,0 1 2 0,-2-2-2 15,3 2 2-15,1 2-5 0,0 1 2 0,-4-2-1 16,2 3 0-16,2-5-1 0,2-2 0 0,2 4 0 16,-4-1 0-16,1 3-1 0,3-3 0 0,-4-2 0 15,0 3 1-15,0 1-2 0,0 1 1 0,0 0-1 0,-4-1 1 0,3 1-2 0,1 0-1 16,0 1 1-16,0 2 1 0,-4 1-2 0,4 0 1 0,0 3-1 15,0 2 0-15,4 1-1 0,-4 3 1 0,1 1 0 16,3 2-1-16,-4-6 0 0,2 3-1 0,0 2 1 16,2 1 1-16,-4 5-3 0,1-10 1 0,-1 10-1 15,4-11 2-15,-4 11-2 0,6-3 2 0,-6 3 0 16,7 0-1-16,-7 0-1 0,6 0-1 0,1 0 0 16,4 0 2-16,3 0-3 0,0 5 1 0,3 0 0 0,0 2 0 15,2-3-2-15,-5-1 1 0,3 2 0 0,2 1 0 16,0 0-1-16,-1 0 0 0,1 1 0 0,-1-2 0 15,1 0-1-15,0 2 1 0,-1-2 1 0,-5 2-1 16,0-2-1-16,-1 2 0 0,-5-5 0 0,-1 0 1 16,-6-2-1-16,11 8 0 0,-11-8 0 0,2 4 1 0,-2-4-1 15,5 7 0-15,-5-7 0 0,2 10 0 0,-2-1 0 16,-2-1 0-16,-1 4 0 0,-1 1 0 0,-2-1 0 16,-3-2 0-16,0 0 0 0,-1 3 0 0,1-5 0 15,-4 1 0-15,2-1 0 0,-6 5 0 0,2-5 0 16,-7 3 0-16,1-3 0 0,3 1 0 0,-5 0 0 15,3-6 0-15,1 6 0 0,2-6 1 0,2 2-1 0,2-1 1 16,0-4 0-16,-2 0 0 0,1 3 0 0,0 2 2 16,1-5-2-16,8 2 1 0,5-2 0 0,-11 4 1 15,11-4-1-15,-2-2 0 0,2 2-2 0,0-4 0 16,7-2 0-16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39:36.3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15011 9507 0,'17'0'297,"1"0"-297,0 0 31,-1 0-15,19 0 0,-36 18-1,17-18 1,18 0-1,-35 18 1,36-1 0,-1-17 15,-17 0-15,17 0-1,-17 0 48,-18 18-48,17-18 1,1 18 15,-1-18-15,1 0 78,0 0-48,-1 0-30,1 0 15,-18-18 204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2-05-26T18:39:40.2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20514 9560 0,'18'0'265,"-18"-17"-265,17 17 16,1 0 0,17 0-1,-17 0 1,0 0-1,-1 0 1,1 0 0,-1 0-1,1 0 1,0 0 0,-1 0-1,19 0 1,-19 0 31,1 0-32,0 0 17,-1 0-1,1 0 16,-1 0-32,-17 17 32,0 1 47,18-18-63,0 0 47,-18 18-46,17-18-1,1 0 16,-18 17-32,18-17 126,-18 18-110,0-1 32,17-17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3:47.02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21277 7980 489 0,'0'0'0'15,"0"0"0"-15,1-6 0 0,-1 6 2 0,8-15 0 0,-8 15 1 16,4-11 0-16,-4 11 5 0,0 0 0 0,0 0-1 16,-4 0 1-16,4 0 7 0,-4 0-1 0,4 0 1 15,-4 0 1-15,4 0 5 0,0 0 2 0,0 0-1 16,-1 0 0-16,1 0-6 0,0 0 1 0,0 0 0 15,-2 0 0-15,2 0-2 0,0 0 1 0,0 0 0 16,0-3-1-16,0 3 0 0,0-3 0 0,0 3-1 0,0-4 2 0,0 4-4 0,0-2 1 16,0 2-1-16,2-3 1 0,-2 3 1 0,7-5 1 15,-7 5-2-15,4-4 2 0,-4 4-2 0,2-3 2 0,-2 3-2 16,0-4 2-16,0 4 7 0,0-1 2 0,0 1-1 16,0 0 1-16,0 0 1 0,0 0 0 0,0 0 1 15,0 0 0-15,0 0-4 0,0 0 2 0,0 0-2 16,0 0 2-16,0 0-5 0,0 0 1 0,0 0-1 15,0 0 2-15,0 0-4 0,0 0 3 0,0 0-1 16,0 0 0-16,0 0-6 0,0 0 1 0,0 0-1 16,-2 0 2-16,2 0-5 0,-4 3 1 0,4-3-1 15,-4 5 1-15,4-5-3 0,0 4 1 0,0-4 0 0,-3 5 0 16,3-5-2-16,0 0 1 0,0 0-2 0,-2 0 2 16,2 0-2-16,0 0 1 0,0 0-2 0,-2 0 2 15,2 0-1-15,-4 0-1 0,4 0 1 0,0 0 1 16,0 0 3-16,0 0 1 0,0 0-1 0,0 0 1 15,0 0 4-15,0 0-1 0,0 0 1 0,0 0 0 16,0 0 2-16,0 0 1 0,0 0 0 0,0 0 1 16,0 0-2-16,-2 0 1 0,2 0-1 0,0 0 1 0,0 0-3 15,0 0-1-15,0 0 1 0,0 0-1 0,0 0-1 16,0 0-1-16,0 0 0 0,0 0 2 0,0 0-2 0,0 0 1 16,0 0-1-16,0 0 1 0,0 0 0 0,0 0-1 15,0 0 0-15,-2 0 2 0,2 0-1 0,-1 0 2 16,1 0 0-16,-2 0-1 0,2 0 0 0,0 0 0 15,0 0 1-15,0 0-1 0,0 0 0 0,0 0 0 16,0 0 0-16,0 0 0 0,0 0 0 0,-2 0-1 16,2 0 1-16,-2 0 0 0,2 0 0 0,0 0-1 0,0 0 1 15,-2 0 0-15,2 0-3 0,-4 0 0 0,4 0 0 16,-3 0 0-16,3 0-3 0,-6 0 0 0,6 0 0 16,-9 0 1-16,9 0-3 0,-19 0 1 0,19 0 0 15,-20-4 0-15,20 4-3 0,-10 0 2 0,10 0-2 16,-9-3 2-16,9 3-2 0,-11-2 1 0,11 2-1 15,-11-5 2-15,11 5 0 0,-13-3 0 0,13 3 0 16,-15-4 1-16,15 4-1 0,-17-3 1 0,17 3 0 0,-19 0 1 16,19 0-2-16,-16-2 1 0,16 2 0 0,-10-2 0 15,10 2-1-15,-15 0 2 0,15 0-1 0,-11-2 1 16,11 2-1-16,-11 0-1 0,11 0 1 0,-13 0 0 16,13 0-2-16,-11 0 2 0,11 0-1 0,-13-3 0 15,13 3 0-15,-12-5 0 0,12 5-1 0,-11 0 1 16,11 0-2-16,-11-2 2 0,11 2 0 0,-13-2-1 0,13 2 0 15,-17 0 0-15,17 0 1 0,-18-3 0 0,18 3-2 16,-15 0 2-16,15 0-2 0,-15-2 2 0,15 2-2 0,-19-3 1 16,19 3-1-16,-26-4 2 0,26 4-3 0,-28-3 1 15,28 3-1-15,-31-5 0 0,12 5 1 0,-2-4-1 16,3 2 0-16,3 1 1 0,0 1-1 0,2 0 0 16,-4 0 1-16,0 0-1 0,-1 1-1 0,-3 5 2 15,3-5-2-15,-1 1 1 0,0 0 0 0,1-2-1 16,1-2 0-16,2 0 2 0,2 1-2 0,0 1 0 15,-2 0 0-15,-2-4 2 0,-1 2-2 0,-5-1 0 0,3-1 0 16,3 1 1-16,-2 1-1 0,-1 1 0 0,1-1 0 16,2-2 2-16,1 1-2 0,-3 1 0 0,2 0 0 15,2 1 1-15,2 1-1 0,0-4 0 0,-2 3 0 16,1 1 2-16,-3 1-2 0,-2 3 0 0,2-4 1 16,1 0-1-16,1 0 0 0,-4-4 0 0,4 4 0 15,2 0 1-15,0-1-1 0,0-1 1 0,0 0 0 16,-2 2 0-16,4-3-1 0,-4 3 2 15,0-4-1-15,-2 2 0 0,-1 1 0 0,-3-1-1 16,1 2 0-16,1-4 1 0,-1 3 0 0,-1-1 0 16,8 2-1-16,-2 0 2 0,0 0-2 0,0 2 1 0,-3-1 1 15,-1 3-1-15,0-4 0 0,1 2 1 0,-6-1-1 16,-1 1 0-16,3 2 0 0,0-4 0 0,-1 3 0 16,1-3 1-16,0 2-2 0,-1-2 1 0,3 2 1 15,-1-2-1-15,3 1-1 0,-5-1 2 0,-5 4-2 16,4-4 1-16,-6 0 0 0,4 1-1 0,4 1 0 15,1 0 0-15,1 1 1 0,1-3-1 0,-7 4 0 16,4-2 1-16,-4 1 0 0,1 0-1 0,7 1 0 0,-3-1 0 16,1 3 0-16,-1-6 0 0,-1 1 0 15,1 1 0-15,-1-2-1 0,0 0 1 0,-1 0-1 0,3 0 0 16,-4 2-1-16,1-2 1 0,1 3-1 0,-2-3 1 16,1 0-1-16,3 0 1 0,3 0-1 0,-2 0 1 15,1 4-1-15,3-4 0 0,-9 0 0 0,3 0 1 0,1 0-1 16,-1-4 1-16,4 4 1 0,-1 0-1 0,-1 0 0 15,0-3 0-15,5 1 0 0,1 0 1 0,-4 1-1 16,2 1 2-16,-8-6-1 0,3 5 0 0,-4-1 0 16,1 2 1-16,9 0-1 0,-3 0 0 0,2 0 0 15,0 0 1-15,2 0-1 0,0 0 0 0,2 2 0 0,-1-2 1 16,-2 1-1-16,1-1 1 0,-2 2-1 0,-2-2 1 16,0 4-1-16,0-4 0 0,1 0-1 0,-1 1 2 0,6-1-1 15,-1 0 0-15,1 0-1 0,0 0 1 0,-2 0 0 16,0 0 0-16,0 0-1 0,0 0 0 0,-2 0 0 15,0 0 1-15,0 0 0 0,0 0-1 0,-7 2 0 16,1-2 0-16,1 2 0 0,1-2 0 0,6 0 0 16,0 0 0-16,2 0 1 0,-2 0-1 0,0 0 0 0,2 0 0 15,-4 0 0-15,4 0 0 0,-1 0 0 0,1 0 0 16,0 0 1 0,0 0-1-16,0 0 0 0,0 0 0 15,-1 0 0-15,5 0 0 0,-12 3 0 0,3-3 0 0,-3 0 0 0,2 0 1 16,0 0-1-16,1 0 0 0,-1 0 0 0,0 0 0 15,10 0 0-15,-1 0 0 0,1 0 0 0,-1 0 1 16,1 0-1-16,-1 0 0 0,1 0 0 0,-1 0 0 0,-6-3 0 16,-1 1 0-16,0 0-1 0,0 2 1 0,7 0 1 15,1 0-1-15,-1 0 0 0,1 0 0 0,0 0 0 0,-1 0 0 16,1 0 0-16,-1 0 0 0,8 0 1 0,-11 4-1 16,11-4-1-16,-11 3 1 0,11-3-1 0,-11 4 1 0,11-4-1 15,-12 1 1-15,12-1-1 0,-11 2 1 0,11-2-1 16,-11 5 0-16,11-5 0 0,-7 0 1 0,7 0-1 0,-10 4 0 15,10-4 0-15,-7 5 1 0,7-5-1 0,-8 3 0 16,8-3 0-16,-11 4 2 0,11-4-2 0,-9 9 0 16,9-9 0-16,-11 8 1 0,11-8-1 0,-11 12 0 15,5-3 0-15,0-4 0 0,1 2 0 0,1 2 0 16,-2-2 0-16,3 1 0 0,-3 1 0 0,1 0 0 0,1-1 0 16,0 1 0-16,0 0 0 0,1-2 0 0,-1 1 0 15,0-3 0-15,1 2 0 0,-1 2 0 0,0 3 0 16,2 0 0-16,-2 2 0 0,3-2 0 0,-5 4 0 15,2-4 0-15,1 2 0 0,-1 1 0 0,2-10 0 16,2 2 0-16,0-1 0 0,0 0 0 0,0 3 0 16,0-4 0-16,-4 2 0 0,2 2 0 0,2-4 0 15,-1 2 0-15,1 2 0 0,0-1 0 0,-2 1 0 16,2 0 0-16,0 1 0 0,0 2 0 0,0-3 0 16,-2-1 0-16,0-1 0 0,0 2 0 0,0 0 0 15,0-1 0-15,2 1 0 0,-3 0 0 0,1-1 0 0,0 1 0 16,0 1 0-16,0-1 0 0,2 0 0 0,-2-1 0 15,0-1 0-15,1 2 0 0,-1-4 0 16,2 2 0-16,-4 2 0 0,2-4 0 0,0 3 0 0,0 3 0 16,1-3 0-16,-1-2 0 0,0 2 0 0,0 3 0 15,0-3 0-15,2 1 0 0,-4-2 0 0,2 2 0 0,2-1 0 16,0 4 0-16,0-3 0 0,0 0 0 0,0-2 0 16,0-1 0-16,0 1 0 0,0 0 0 0,0 2 0 15,-1-6 0-15,1-3 0 0,0 11 0 0,0-11 0 16,0 10 0-16,0-10 0 0,0 11 0 0,0-11 0 0,0 10 0 15,0-10 0-15,1 9 0 0,-1-9 0 0,6 8 0 16,-6-8 0-16,6 12 0 0,-6-12 0 16,7 9 0-16,-7-9 0 0,11 12 0 15,-3-8 0-15,-1 1 0 0,10 3 0 0,2 1 0 16,-1-2 0-16,1-2 0 0,1 0 0 0,1-1 0 0,-1-2 0 16,1-1 0-16,1 3 0 0,1-4 0 0,-1 2 0 15,0-1 0-15,3 1 0 0,-1-2 0 0,0 0 0 0,0 0 0 16,-1 0 0-16,-1 0 0 0,0 3 0 0,1-3 0 15,-1 0 0-15,0 0 0 0,1 0 0 0,-1 0 0 16,0 0 0-16,1 0 0 0,-3 0 0 0,3 0 0 16,3 0 0-16,0 0 0 0,2 4 0 0,-4-4 0 15,2 0 0-15,0 0 0 0,0 0 0 0,-2 0 0 0,1 2 0 16,-1-1 1-16,-2 1-1 0,1-2 0 0,5 4 0 16,-2-4 1-16,2 0-1 0,1 0 0 0,-3 0 0 15,1 0 1-15,-1 0-1 0,-4 0 0 0,4 0 0 16,0 0 1-16,0 1-1 0,0 1 0 0,0 0 0 15,1 1 1-15,0-3-1 0,0 4 1 0,-3-4-1 16,0 1 1-16,0 1-1 0,0 0 2 0,1 1-2 16,-1-3 1-16,0 0-1 0,2 0 1 0,0 0-1 15,0 0 1-15,2 2-1 0,-2-2 1 0,-1 2-1 16,-3-2 1-16,0 2-1 0,1-1 0 0,3 1 0 0,-6 1 1 16,5-3-1-16,-3 2 0 0,0 0 0 0,1 0 1 15,-5 1-1-15,3-3 0 0,1 4 0 0,0-4 0 16,1 1 0-16,1 1 0 0,-5 0 0 0,1 1 0 15,1-3 0-15,-1 2 0 0,1 0 0 0,-1-1 0 16,2 3 0-16,3-4 0 0,-5 3 0 0,3-3 0 16,1 0 0-16,2 0 0 0,-7 0 0 0,-1 0 0 0,1 0 0 15,-1 0 0-15,3 0 0 0,-1 0 0 0,1 2 0 16,-1-2 0-16,1 2 0 0,-2-2 0 0,-1 2-1 16,1-2 1-16,5 3 0 0,0-3 0 0,2 0-1 0,2 0 1 15,-7 0 0-15,1 0 0 0,0 0 0 0,1 0 0 16,-3 0 0-16,3 0 0 0,-1 0 0 0,-1-3 0 15,-5 3 0-15,1 0 0 0,0 0 0 0,1 0 0 16,5 0 0-16,1 0 0 0,0 0 0 0,2-2 0 16,-3 0 0-16,-1 0 0 0,0 2 0 0,1-3 0 15,-1 3 0-15,2 0 0 0,1 0 0 0,1 0 0 16,-2 0 0-16,0-4 0 0,0 4 0 0,-1-1 0 16,-3 1 0-16,1 0 0 0,1 0 0 0,-1 0 0 0,-3 0 0 15,1 0 0-15,-1 0 0 0,-1 0 0 0,0-2 0 16,0 0 0-16,0 2 0 0,-1-3 0 0,1 3 0 15,0 0 0-15,0 0 0 0,1 0 0 0,1 0 0 16,0 0 0-16,-1 0 0 0,1 0 0 0,-4 0 0 16,1-2 0-16,1 2 0 0,-2-2 0 0,-7 2 0 15,-1 0 0-15,1 0 0 0,-1 0 0 0,2 0 0 16,1 0 0-16,1 0 0 0,0 0 0 0,6-1 0 16,-1 1 0-16,-1 0 0 0,0 0 0 0,-5 0 0 0,-1 0 0 15,0 0 0-15,1-4 0 0,6 4 0 0,1-3 0 16,-2 1 0-16,0 0 0 0,-8 2 0 0,1 0 0 15,1 0 0-15,0 0 0 0,1-2 0 0,-1 2 0 16,0-3 0-16,1 1 0 0,6 1 0 0,1-1 0 0,0 0 0 16,-2 0 0-16,-8 2 0 0,1-3 0 0,-1 3 0 15,-1 0 0-15,-6 0 0 0,11-2 0 16,-11 2 0-16,11-3 0 0,-3 3 0 0,-1-4 0 16,1 4 0-16,-1-3 0 0,2 1 0 0,-1 0 0 0,-1 1 0 15,1 1 0-15,-1-4 0 0,-1 4 0 0,-6 0 0 0,11-3 0 16,-11 3 0-16,11-2 0 0,-11 2 0 0,11-4 0 15,-3 1 0-15,-1 1 0 0,1-1 0 0,-1-1 0 16,1 1 0-16,-1-1 0 0,0 3 0 0,1-4 0 16,-8 5 0-16,11-7 0 0,-11 7 0 0,11-7 0 15,-11 7 0-15,11-7 0 0,-11 7 0 0,12-7 0 0,-12 7 0 0,9-9 1 0,-9 9-1 16,11-10 0 0,-11 10 0-16,11-11 1 0,-11 11-1 15,12-12 0-15,-7 5 0 0,1 2 2 0,-1-3-2 0,-1 1 0 16,-4 7 0-16,7-11 1 0,-7 11-1 15,6-10 0-15,-6 10 0 0,4-11 1 0,-4 11-1 0,4-12 0 16,-1-2 0-16,1 1 1 0,-2-1-1 0,0 0 0 16,-2 9 0-16,0-4 1 0,0 2-1 0,0-1 0 15,0 2 0-15,0-2 1 0,0-1-1 0,0 2 0 16,-2-2 0-16,0 3 1 0,0-3-1 0,0 0 0 0,0-6 0 16,1 1 1-16,-1-2-1 0,0 2 0 0,0 6 0 15,0 1 2-15,0-2-2 0,0 1 0 0,-3-10 0 0,-1 3 1 16,1 3-1-16,-3-4 0 0,4 11 0 0,1-4 0 0,-1 0 0 0,0 3 0 15,-1-10 0-15,-1 2 0 0,0 2 0 16,1 0 0-16,1 3 0 0,0 1 0 0,3-3 0 16,-3 1 0-16,-4-6 0 0,1-1 1 0,-1 1-1 0,1 1 0 15,3 6 0-15,1 0 1 0,-1 1-1 0,0-1 0 16,0 1 0-16,1-1 0 0,-1 2 0 0,2-2 0 16,0 2 0-16,-2-1 0 0,1-1 0 0,-1 0 0 0,2 2 0 15,-2 2 0-15,1-3 0 0,-1 1 0 0,4 7 0 16</inkml:trace>
  <inkml:trace contextRef="#ctx0" brushRef="#br0" timeOffset="1224.04">21236 8821 1444 0,'1'0'0'16,"-1"0"0"-16,2 0 0 0,-2 0 110 0,0 0 0 0,0 0 0 15,0 0 1-15,0 0-19 0,0 7 0 0,0-7 0 16,8 8 1-16,-8-8-71 0,11 12 1 0,-11-12-1 15,7 9 2-15,-7-9-23 0,8 16 1 0,-8-16 0 16,7 20 1-16,-7-20-4 0,13 21-1 0,-13-21 1 16,10 17 1-16,-10-17-5 0,3 16 0 0,-3-16 1 15,13 14-1-15,-13-14-3 0,21 19 1 0,-21-19-1 16,22 19 1-16,-22-19-2 0,25 21 0 0,-25-21 0 16,27 15 1-16,-27-15 5 0,21 11-1 0,-21-11 1 0,28 13 0 15,-28-13 0-15,33 13 2 0,-33-13 0 0,34 12 0 0,-15-7 0 16,-1 2 1-16,3-2 0 0,-1-2 0 15,1-1 1-15,1-2 0 0,4 0 0 0,0 0 0 0,-1 2 5 16,-1 3 1-16,0-1 0 0,-2-4-1 0,1 1 7 16,-3 1-1-16,1 0 0 0,-1-2 2 0,1 0 2 15,-3-2-1-15,3 0 1 0,-3 1 1 0,5 1-2 16,1-4 1-16,0-1 0 0,-1 1 1 0,1 1-3 0,0-2 2 16,0 1-1-16,0 4 0 0,3-3-3 0,1-1 0 15,-2 3-1-15,-2-4 1 0,-2 3-1 16,-1-2 0-16,-1 3-1 0,-1-6 1 0,-1 1-2 15,1-2 0-15,0 1 0 0,-1-2 0 0,1-1-3 0,0-1 0 16,-1 3 1-16,1-6 0 0,-4 2-2 0,0-2 1 16,1 4 0-16,1-2 0 0,-2 3 0 0,0-2 1 15,0 1-2-15,0-2 2 0,0 0-1 0,0 0-1 0,-2-2 1 16,0 0 1-16,0 0-2 0,0-1 1 0,-2-1-1 16,-4 2 1-16,-1 0-1 0,-2 2 0 0,-1-2 1 15,3 1-1-15,3-3 0 0,1 2 1 0,-3-3-2 16,-3 1 2-16,-2 1-2 0,-2 1 1 0,-2 2-1 15,2 1 2-15,2 3-2 0,0 3 1 0,-2 5-1 0,-2-14 2 16,0 7-2-16,0 2 1 0,2 5-1 0,-7-4 2 16,7 4-2-16,-10-7 1 0,3 5-1 0,-3 1 2 0,-1 1-3 15,-2 0 2-15,-2 0-2 0,0 0 2 0,1 1-3 16,1 5 0-16,1-3 0 0,3-1 2 0,2 1-3 0,1 1 1 31,6-4 0-31,-13 7 1 0,13-7-2 0,-8 7 0 0,8-7 0 16,-3 10 0-16,3-10 0 0,-4 10 0 0,4-10 0 15,0 11 2-15,0-11-2 0,2 10 0 0,-2-10 0 16,7 11 0-16,-7-11 0 0,8 8 0 0,-8-8 1 16,15 7 0-16,-4-2-1 0,2 4 0 0,4-6 0 15,-1 1 1-15,3 1 0 0,0-3-1 0,-3 0 0 16,-1-1 1-16,-5 1-1 0,-3 0 0 0,-7-2 0 16,11 7 0-16,-3-6 1 0,-1 3-1 0,-7-4 0 15,11 12 1-15,-11-12-1 0,12 12 1 0,-9-3 0 0,-1-2 0 0,0 0-1 16,-2-1 1-16,0 1-1 0,-2-1 2 0,2 2-2 0,0-3 0 15,-2 4 0-15,-1 1 1 0,-1-1-1 16,0 0 0-16,0-1 1 0,1 1 0 0,1 0-1 0,0 1 0 16,0-1 0-16,0-2 0 0,0 0 0 15,1 0 1-15,-1-1-1 0,0 1 0 0,0 0-1 0,0 0 1 16,2 2-1-16,0-4 1 0,0 2-1 16,0-2 0-16,0-5 0 0</inkml:trace>
  <inkml:trace contextRef="#ctx0" brushRef="#br0" timeOffset="2097.1">23460 8499 1557 0,'0'-2'0'0,"0"2"0"15,6 0 0-15,-6 0 48 0,6 0 1 0,-6 0-1 16,7-2 1-16,-7 2-7 0,7-1 0 0,-7 1 1 16,8-4 0-16,-8 4-33 0,4-5 1 0,-4 5-1 15,1-4 1-15,-1 4-11 0,0 0 0 0,0 0 0 16,0-5 1-16,0 5-4 0,0-7 1 0,0 7-2 0,-1-15 2 16,1 15-4-16,-8-18-1 0,8 18 0 0,-15-17 0 15,15 17 2-15,-20-17 0 0,20 17 1 0,-19-11-1 16,19 11 3-16,-13-8 0 0,13 8-1 0,-17 0 2 15,17 0 1-15,-28 0 0 0,28 0 0 0,-29 0 0 16,29 0 4-16,-38 8-1 0,20-1 0 0,3-3 1 0,4 1 5 16,1 0 0-16,1 2 0 0,-4-2 1 0,-2 7 6 15,0-3 0-15,2 3 1 0,2 4 0 0,3-4 0 16,1 5 0-16,1-3 0 0,3 0 1 0,4 0-2 0,1 1 2 16,0-1 0-16,0 3 0 0,2 3-2 0,0 0 1 15,1-1-2-15,4-1 2 0,4-1-2 0,4-5 1 16,2 0-2-16,0-7 2 0,-1-1 0 0,3-1-1 15,-1-3 1-15,1-3 1 0,-1-1 1 0,-1-1 0 16,-1-2 0-16,1-1 0 0,0-1-1 0,-1-5-1 16,1 0 1-16,-2 0 0 0,-2 2-1 0,0-5-1 0,-2 1 1 15,-2-1 0-15,-4-2-5 0,-3 2 1 0,2-4 1 16,-3 4-1-16,-1-4-3 0,0 5 1 0,-2-4 0 16,-2-1 0-16,0-3-2 0,-1-1 0 0,1 1 0 15,2 2 0-15,0 1 0 0,0 2 0 0,0 2-1 16,0 1 1-16,0 2 0 0,0 2 0 0,0 0 0 15,0 5 1-15,0 7-2 0,0-5 0 0,0 5 0 16,0-4 1-16,0 4 0 0,0-1 1 0,0 1 0 16,0-4 0-16,0 4 0 0,0-5 0 0,0 5 0 15,0-4 0-15,0 4-1 0,0-3-1 0,0 3 1 0,0 0 0 16,0 0-1-16,0 0 0 0,0 0-1 0,0 3 2 16,0-3-3-16,2 13 0 0,3-5 1 0,3 8-1 15,-1 6-1-15,0 6 0 0,1-6 1 0,-2 1-1 16,-3-2-1-16,1 0 0 0,0-4-1 0,-1 0 2 0,3 2-3 15,1-5 1-15,-1 2 0 0,-2-1 0 16,-1 2-1-16,1-4 2 0,0-1-2 0,2 0 1 16,1 0-1-16,0 2 1 0,-1-2 1 0,0-3-1 15,-1-1-1-15,-1-1 0 0,-4-7 0 0,7 9 0 0,-7-9 1 16,4 3-1-16,-4-3 0 0</inkml:trace>
  <inkml:trace contextRef="#ctx0" brushRef="#br0" timeOffset="2546.89">23799 8229 1620 0,'-1'2'0'16,"1"-2"0"-16,1 3 0 0,-1-3 46 0,2-5 0 0,-2 5 0 16,-3 5 0-16,3-5-10 0,-10 21 0 15,3-4 0-15,-1 2 0 0,3 4-20 0,1 1 1 0,0 0 0 16,1-7 1-16,-1 2-13 0,2-5-1 0,2 2 1 16,2-2-1-16,3-2-3 0,1 0 0 0,2-2 0 15,1-3 1-15,4 4-2 0,2-3 1 0,0-3-1 16,0-1 1-16,1-1-1 0,3-3 1 0,-2 0-1 15,-2 0 1-15,-2-3 1 0,-2 1 2 0,2-1-1 16,2-1 0-16,0-4 2 0,0-1-1 0,-2 2 1 0,-2-2-1 16,-4 1 2-16,-3-1 1 0,0 2-2 0,-2 2 2 15,0-4 2-15,-1 1 0 0,1 1 0 0,0-5 1 16,-2 3 1-16,-2-3 2 0,-1 0-1 0,-1-2 0 16,-4 2 2-16,-3-4 0 0,0 1 1 0,2 2 0 15,3 5 1-15,2 3 2 0,4 5 0 0,-9-12 0 0,2 6 0 16,-1 3 0-16,8 3 0 0,-9-7 0 0,9 7-2 15,-4-2 1-15,4 2-1 0,-7-3 1 0,7 3-3 16,-8 0 0-16,8 0 1 0</inkml:trace>
  <inkml:trace contextRef="#ctx0" brushRef="#br0" timeOffset="3123.77">24090 8153 1507 0,'2'1'0'0,"-2"-1"0"15,4 6 0-15,-4-6 40 0,3 5 2 0,-3-5-1 16,4 3 1-16,-4-3 26 0,8 4 0 0,-8-4 1 16,3 8-1-16,-3-8-45 0,2 4-1 0,-2-4 1 15,0 14-1-15,0-4-16 0,0 4-1 0,0-2 1 16,0 0 1-16,0 0-7 0,2 0 1 0,4 0 0 15,1 1 0-15,1 0-1 0,-1 0 0 0,2-5 0 16,3 1 0-16,-3-1 0 0,0-1 0 0,2-1 0 0,2 1 1 16,2-6 0-16,2 1 2 0,0 0-1 0,-2-2 0 15,-2-2 6-15,0 0 0 0,0 1 0 0,-2-3-1 0,-2-3 8 16,1 0 1-16,-3 0-2 0,-1 0 2 0,-1 2 2 16,1-3 0-16,-2-1 0 0,-1-2 0 0,1 1-1 15,0 0 0-15,0-1-1 0,-3 1 2 0,3 0-2 16,0-3 0-16,-2 1-1 0,-2 0 2 0,0 4-2 0,-2-1 0 15,2 9-1-15,-4-9 2 0,4 9-4 0,0-3 2 16,0 3-2-16,-2 0 1 0,2 0-1 0,0-4-1 16,0 4 0-16,0 0 1 0,0 0-3 0,0 6 2 15,0-6-3-15,2 8 3 0,4 4-2 0,3 4 0 16,2-1 0-16,2-1-1 0,2-3 0 0,2-3 0 16,0 1 0-16,-2 0 0 0,-2-6-1 0,0-3-1 0,0 2 1 15,0 0 1-15,0-2-2 0,-2 0 0 0,0-2 0 16,0 0 1-16,-1 2-2 0,-3-3 1 0,2-3-1 15,-1 3 1-15,-1 0-1 0,-1-1 0 0,-6 4 1 16,11-10-1-16,-11 10 0 0,8-11 1 0,-7 6-2 16,1-4 2-16,-2 1-2 0,0-3 2 0,-2 1-2 15,1-2 2-15,-1 0-2 0,-2 0 1 0,2-4-1 16,0 4 2-16,-1 3 0 0,-1 1-1 0,2-1 1 16,0-1-1-16,-2 1 0 0,2 0-1 0,1 1 1 15</inkml:trace>
  <inkml:trace contextRef="#ctx0" brushRef="#br0" timeOffset="3657.79">24878 7993 1746 0,'0'2'0'0,"0"-2"0"0,4 9 0 0,-4-9 41 15,7 15 1-15,-7-15-1 0,6 13 1 0,-6-13 14 16,4 15 0-16,-4-15 0 0,4 17 1 0,-4-17-24 16,3 13-1-16,-3-13 1 0,4 17-1 15,-4-17-20-15,4 28-1 0,-4-28 0 0,3 29 0 0,-3-29-5 16,0 21 0-16,0-21-1 0,0 14 1 0,0-14-3 15,2 12 1-15,-2-12-1 0,8 7 1 0,-8-7-1 16,3 8-1-16,-3-8 0 0,4 4 1 0,-4-4 0 16,4 5 0-16,-4-5-1 0,4 3 2 0,-4-3-2 0,3-3 0 15,-3 3 0-15,6-5 1 0,-6 5-1 0,7-12 0 16,-7 12 0-16,8-28 2 0,-4 11 0 0,-3-4 2 0,3 0-2 16,2 5 2-16,3 1 0 0,0 1 0 0,1-2 0 15,-5 6 1-15,-1 3-1 0,0 2 2 0,-4 5-1 16,9-12 1-16,-1 8 0 0,-1-3 0 0,-7 7-1 15,11-8 1-15,-11 8 1 0,11-4 1 0,-11 4-1 16,12-1 1-16,-12 1-1 0,11-6 1 0,-11 6-1 16,11 0 2-16,-11 0-2 0,11 2 1 0,-11-2-1 15,13 12 1-15,-5-5-1 0,3 2 0 0,0 0 0 16,-2 3 1-16,1 1-2 0,-1 3-1 0,0 0 1 16,0-3 1-16,3 0-1 0,-1-1 0 0,-2 0 0 0,-1-4 1 15,-5-2-2-15,-1-3 0 0,-2-3 0 0,8 7 1 16,-8-7-2-16,3 5-1 0,-3-5 1 0,6 7-1 15,-6-7 0-15,7 5-1 0,-7-5 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08:51:44.1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12381 9979 0,'0'0'0,"0"0"0,0 0 16,0 0-16,0 0 15,0 0 1,0 0-16,0 0 16,12 11-1,11 12-15,-1-12 16,12-11-1,23 0-15,0 0 16,0 0-16,-11 0 16,11 0-1,11-11-15,0-1 16,12 1-16,22 0 31,-22-1-31,-23 1 0,0 0 16,11-1-1,12 1-15,11-12 16,11 23-16,-11 0 16,-11 0-1,11 0 1,-12 0-16,12 0 16,0 0-16,1 12 15,-24-1 1,-11-11-16,0 0 15,22 11-15,1 1 16,0-1 0,-1 0-16,1 1 15,-12-1-15,0 0 16,35 1 0,-23-1-16,-1 0 15,12 1-15,-22-1 16,-1-11-1,0 0 1,35 0-16,-12 0 16,11 0-16,-22 0 15,-1 0-15,1-11 16,22 11 0,-22 0-16,22 11 15,-11-22 1,-22 11-16,-24 0 15,12 0-15,0 0 16,11 0 0,-22 0-16,-12 0 15,12 0 1,-12 0-16,0 0 31,0-12-31,0 12 0,-11 0 16,0 0-16,-1 0 15,1 0 1,-11 0-16,-1 0 31,0 0-31,1 0 16,-1 0 0,-11 0-16,0 0 15,0 0 1,0 0-16,0 0 15,0 0-15,0 0 16,0 0 0,0 0-16,0 0 15,0 0 1,-11 0-16,-23-11 16,-23-12-1,-23 12-15,0 0 16,-11-12-16,-45 0 15,-12 12 1,11-12-16,12 23 16,-12 0-16,-33-11 15,45 0 1,11 11-16,-46 0 16,24-12-1,-12 12-15,11 0 16,-22 12-16,0-12 15,56 11 1,-45 0-16,-22 1 16,-12 10-1,22-22-15,-10 12 16,10-1-16,58 0 16,-12 1-1,-22-1-15,-1-11 16,35 0-16,22 11 15,0-11 1,12 12-16,0-12 16,22 0-1,12 0-15,0 0 16,22 0-16,1 0 16,0 0-1,11 0-15,0 0 16,0 0-1,-12 11-15,12-11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08:51:46.7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12495 12802 0,'0'0'0,"0"0"0,0 0 15,23 0-15,22 0 16,24 0 0,10 11-16,24 1 15,22-12-15,0 11 16,-22-11 0,-12 0-16,22 11 15,13-11-15,-1 0 16,-23 0-1,23 0-15,12 0 16,-1 0 0,-22-11-16,-34 0 15,45 11-15,0-12 16,23 1 0,-45 0-16,33 11 15,1-12 1,22 1-16,-45 0 15,22 11-15,35 0 16,-12 0 0,-22-12-16,22 1 15,1 11 1,-35 0-16,-23 11 16,23 1-16,-22-12 15,11 0 1,-23 11-16,-12-11 15,-10 11 1,-1-22-16,0 0 16,-11 11-1,-11 0-15,-12-12 16,-11 12-16,-12 0 16,-11 0-16,0 0 15,0 0 1,0 0-16,0 0 15,0 0 1,0 0-16,-23 0 16,-22 0-16,-24 0 15,-22-11 1,-11 11-16,-35 0 16,24 0-1,-47 0-15,1 0 16,0 0-16,-1 0 15,1 0 1,-12 0-16,57-11 16,-45-1-1,-12 12-15,-11-11 16,-11 0-16,-23-1 16,68 1-1,-46 0-15,-22-1 16,34 1-1,-11 0-15,10-1 16,58 12-16,-11-22 16,-35 22-1,23-23-15,34 12 16,0-12 0,12 0-16,0 12 15,22 0-15,23-1 16,23 1-1,0 0-15,22 11 16,1 0 0,11 0-1,0 0-15,0 0 0,0 0 16,11 0 0,35-12-16,45 1 15,34 11 1,34 0-16,35 23 15,-69-23-15,23 0 16,57 11 0,-46 0-16,23-11 15,46 0-15,-103 0 16,34 12 0,46-12-16,-45 0 15,-24-12 1,12 1-1,11 11-15,-33 0 16,-1-11-16,0 11 16,0-12-16,-23 12 15,1 0 1,-1 0-16,12 0 16,-11 0-1,10 0-15,-33 0 16,0 0-16,-1 0 15,-10 0 1,-1 0-16,-11-11 16,0 11-16,-23-11 15,0 11 1,0 0-16,-23 0 16,1 0-1,-12 0-15,0 0 16,0 0-16,0 0 15,0 0 1,0 0-16,0 0 16,-23 0-1,-34-12-15,0 1 16,-34 0-16,-34 11 16,-34 0-1,22 0-15,1 11 16,-24 0-16,-10 1 15,56-12 1,-45 0-16,-12 0 16,0 0-1,-22 0-15,-24 0 16,81 0-16,-35 0 16,-45 0-1,45 0-15,1 11 31,-24 0-31,46 1 0,34-1 16,-22 0-16,-1 1 16,23-12-1,23 0-15,12 11 16,10-11 0,13 0-16,10 0 15,12 0-15,0 0 16,11 0-1,12 0-15,-1 0 16,12 0-16,0 0 16,0 0-1,0 0-15,0 0 16,0 0 0,0 0-16,0 0 15,0 0-15,0 0 16,0 0-1,0 0-15,0 0 16,0 0 0,0 0-1,0 0-15,0 0 0,0 0 16,0 0 0,0 0-16,0 0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08:51:48.4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12347 9990 0,'0'0'0,"0"0"15,0 0-15,0 0 0,0 0 16,0 0 0,34-11-16,46 11 15,34 0 1,11 0-16,46 0 16,34 0-1,-80 0 1,45 0-16,58 0 15,-57 11 1,68 0-16,-34 1 16,-58-1-16,92 12 15,-34-12-15,23-11 16,11 0 0,-68-11-16,79-1 15,-57 12-15,12-11 16,-11 0-1,-58-1-15,-33 1 16,-24 0 0,1-1-16,-23 12 15,-12 0-15,-10 0 16,-24 0 0,0 0-16,1 0 0,-12 0 15,0 0 1,0 0-1,0 0 1,-12 0-16,-22 0 16,-23 12-1,-68-1-15,-57-11 16,23 0-16,-69-11 16,12 11-1,45-23-15,-56 0 16,-12 12-16,-23-12 15,34 12 1,12 11-16,-57-11 16,57 11-16,-1-12 15,58 12 1,34 12-16,-34-12 0,-1 0 16,58 0-1,22 0-15,23 0 16,12 0-1,11 0-15,11 0 16,23 0-16,0 0 31,0 0-31,0 0 16,0 0-16,23 0 16,90 0-1,47 11-15,-1-11 16,57 11-1,-11 1-15,57-1 16,-23 12-16,-46-12 16,58 0-16,-46 1 15,22-12 1,-22 11-16,-46-11 16,58 11-1,-58 1-15,0-12 16,0 0-16,-22 0 15,-46 0 1,-23 0-16,-22 0 16,-12 0-1,-11 0-15,-12 0 16,1 0-16,-12 0 16,0 0-1,0 0-15,0 0 16,0 0-1,0 0-15,0 0 16,0 0 0,0 0-16,0 0 15,-23-23-15,-45-45 16,68 68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6:09.7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12072 12263 414 0,'0'0'0'16,"0"0"0"-16,0 0 0 0,0 0 37 0,0 0 0 0,0 0 0 16,-7-4 1-16,7 4-11 0,-17-1 1 0,17 1 0 15,-34-9 0-15,10 5-15 0,-2 1 1 0,-2 0-1 16,2-3 2-16,5-1-13 0,-3-1 0 0,-4 3 1 16,0 1-1-16,-3 2-2 0,-3 1 0 0,1-1 0 15,-5 2 0-15,-5 0 0 0,1 0 0 0,-1-4 0 16,0 3 0-16,2-1 0 0,4 0 0 0,-6 2 0 15,0-5 1-15,-2 2 0 0,-3-1 0 0,-3 1 0 16,1-1 1-16,-2 2 2 0,2 1 0 0,-2-3 1 16,-3 3 1-16,0 1 3 0,-1 0 0 0,-2-2 0 0,-2 2 0 15,3 3 1-15,-7 1 0 16,3-1 0-16,-5 1 0 0,1 1 0 0,-4 2 0 0,4 0 0 16,0-2 1-16,3 0-3 0,1 2 1 15,1-4 0-15,3 3 0 0,1-1-2 0,2-2 1 0,1 3 0 16,5 0 0-16,0 1-2 0,1 0 1 0,0 0 0 15,6-2-1-15,4-3 0 0,2 0 0 0,3 0-1 16,2-1 2-16,4 1-4 0,-4 0 2 0,6-2-2 16,4 0 2-16,7 0-2 0,0-2 2 0,1 2-2 15,5 0 1-15,7 0 0 0,0 0-1 0,0 0 1 0,4 0 0 0,-4 0 1 0,9 0-1 16,-2 0 0-16,12 0 1 0,11 2 1 0,3 1-1 16,5 2 1-16,-1-5-1 0,4 2 2 0,-2 0 1 15,6 0 0-15,3-2 0 0,6-2-4 0,2 0 2 16,0 2-1-16,0 2 1 0,5 1-3 0,3 3 1 15,3-3-1-15,2-1 1 0,2 1-2 0,3-3 1 16,1 2-1-16,-1 0 2 0,1 1-1 0,-1 2 0 0,5-1 1 31,-3 1-1-31,2 0 3 0,-1 2-1 0,3 0 1 0,-6 0 1 16,6 0-1-16,-3 0 1 0,-3 0 0 0,1 1 1 16,-6 3 0-16,0-3 0 0,-2 1-1 0,0 0 1 0,-6-1-1 15,1 1 1-15,-6 1 0 0,-6-3 0 0,-5 2-4 16,-8 0 1-16,-2-1-1 0,-9 1 2 0,-1 0-4 15,-7-1 1-15,-5-1 1 0,-5 0-1 0,-4 0 0 16,-4 0 2-16,0-7-1 0,-10 9 1 0,10-9-1 0,-13 12 2 16,-2-7-1-16,-3 2 1 0,-12 0 0 0,-6 0 0 15,-1 0 0-15,-2-2 1 0,-6 0 1 0,-3-2 0 16,-1 1-1-16,-1-1 2 0,0 1-2 0,-6-1 0 16,-6 2 0-16,1-5-1 0,-1 2 0 0,-6 0 1 15,0 0-2-15,3-2 2 0,0-2-3 0,0 0 1 16,0 0-1-16,-4 2 2 0,0 0-3 0,-2 0 1 0,-4-3-1 15,5 1 2-15,1 1-3 0,0-1 1 0,-2 2 1 16,0 0-1-16,0 0-1 0,-3 0 0 0,5 0 1 16,0-2 0-16,7 0-1 0,1-1 1 0,5 1-1 15,0 0 1-15,6 1 1 0,-4-1 0 0,5 0 1 16,3 0-1-16,5 1-2 0,2-3 0 0,1 3 1 16,1 1 0-16,2-6-2 0,1 5 0 0,2-1 0 0,3 0 2 15,3 0-3-15,1 1 1 0,7-1 0 0,1 0 0 16,9 4-1-16,3 0 0 0,5-2 0 0,0 0 1 15,0 0-1-15,0 0 0 0,7 0 0 0,10 0 0 16,7 0 0-16,8 0 0 0,-2 0 0 0,1 0 0 0,7 0 0 16,-5 0 0-16,5-2 0 0,3 0 0 0,1 1 0 15,3-1 0-15,4 2 0 0,1-5 0 0,6 1 0 16,0 1 0-16,1 3 0 0,3-4 0 0,0 1 0 16,5-1 0-16,0 1 0 0,6-2 0 0,0-2-1 0,3-2 1 15,5 2 0-15,2-3 0 0,0 1-2 0,1 0 1 16,-2 1-2-16,0-1 2 0,-9 0-2 0,3 1 1 15,1-1-1-15,-3-1 1 0,3-1-2 0,-4 1 0 16,0 0 0-16,-8-1 1 0,-2 1-2 0,1 0 2 0,-6 1-1 16,0 2 1-16,-4 0-2 0,-2 2 1 0,-3-2-1 0,-10-2 1 15,-5 2-2-15,-6 0 1 0,-6 2-1 0,-5-3 2 16,-7 1-2-16,-8 1 0 0,0 6 1 0,-12-10 0 16,-3 7 0-16,-3 1-1 0,-10 2 1 0,-6-2 0 15,-12 0-1-15,-6 2 2 0,-8 2-2 0,0 2 2 16,-7-1-1-16,0 1 1 0,-4 2-1 0,-1-2 2 0,-8 1 0 15,-6 2-1-15,2 2 1 0,-4-1 0 0,-5-2-1 16,4 0 2-16,-4 3-1 0,-4-4 0 16,-6 2 2-16,1 2 1 0,3 0 0 0,-3 1 0 0,5 0 0 15,-2 1 0-15,6-1 0 0,-4-1 1 0,4-1 2 16,0-1-1-16,5-2 0 0,6 2 0 0,2-5 2 0,5 2 0 16,6-1 0-16,2 0 0 0,6-3 2 0,5-3-1 15,6 0 1-15,1-1-1 0,8-3-3 0,4-1 0 0,7 1-1 16,4-4 1-16,7 1-2 0,3-1 0 0,8 1 0 15,5-2 0-15,6 0-1 0,5 0 0 0,3 0 0 16,4-4 1 0,7-1-5-16,6-4 2 0,2 0 0 0,2 4-1 0,-1-2-1 15,3 0 0-15,3 0 0 0,0 0 0 0,1 0-1 16,1-2 1-16,4 0-1 0,1 2 1 0,1 2 0 16,7-4 2-16,-2 6-2 0,1-3 2 0,-3 3-1 0,4-1 1 15,4 2 0-15,4 2 1 0,-2 2-6 0,3-1 1 16,-5 3 0-16,6-1 0 0,-5 2 3 0,3 2-1 15,0 1 1-15,-1 1 1 0,3-2-5 0,1 0 1 16,-1 1 0-16,-7 4 1 0,1 0 2 0,0 0 1 16,0 2-1-16,0 0 1 0,2-1-3 0,1 1 2 0,-3 3 0 15,-5-3-1-15,-3 5-1 0,-1 0 2 0,-1 0-1 16,-5 0 1-16,0-2-3 0,-2 2 0 0,-1-2 1 16,-1 0 0-16,0 2 1 0,0 0-1 0,-1 2 0 15,-3-6 2-15,1 2-3 0,-8 1 1 0,-2-5 0 16,-3 1 0-16,1 1 3 0,-7-3 1 0,-2 2-2 15,0-2 2-15,-2 0 0 0,-3 0-1 0,-8 0 1 16,9 0 0-16,-9 0 1 0,0 0 0 0,0 0 0 16,-4 0 1-16,4 0-2 0,-9-2 2 0,-8-1 0 15,-9 1 0-15,-11-1-1 0,-6-1 1 0,-5 4 0 0,-3-3 0 16,1 3 0-16,0 0 0 0,-4 0 0 0,1-2 0 16,1 2 0-16,0 2 0 0,2 1 0 0,-6 1 1 15,-4-2 1-15,-1 1 0 0,-3 0-1 0,1 1 1 16,-6 1-1-16,2 0 2 0,-2 2-1 0,2 2 0 0,-4 3 1 15,-1-3 1-15,3-4-1 0,5 2 1 0,3 0 2 16,5 0 2-16,0-1-1 0,2 1 1 0,9 0 4 16,0-1 1-16,4-1 1 0,8 0-1 0,-1-3-1 15,8-1 0-15,6 1-1 0,1-2 2 0,6-2-3 0,2 1 0 16,11 1 0-16,-4-4 0 0,4 4 0 0,6 0 1 16,5-2 0-16,8 1 1 0,10-3-2 0,3-1 0 15,7 2 0-15,8-4 0 0,3 5-1 0,6-2 1 16,6 1 0-16,-3 0 0 0,6 1-2 0,4-3 1 15,0 1-1-15,6 2 1 0,5 1-3 0,0-1-1 16,4 0 1-16,2 1 0 0,5-1-3 0,2 0 0 16,-4 2 1-16,-1 0-1 0,1 0-1 0,-5 4 2 0,4-1-1 15,1 0 0-15,-5 3-2 0,2 1 2 0,0 3-1 16,-4-5 0-16,-2 0-2 0,-6-1 0 16,1 3 0-16,-8 1 0 0,-8 4-1 0,-4-3 1 0,-1 3 0 15,-8-3 0-15,-3 1-1 0,-2 1 0 0,-9-1 0 16,-1 0 1-16,-6 3-1 0,-7 0-1 0,-5 0 1 15,-2-3 0-15,-11-1 0 0,-3-3 1 0,-5 1 0 16,-5 0 0-16,-5 2 0 0,-1 1 0 0,-3 4 0 16,-6-5 0-16,-8 1 0 0,-3 4 1 0,-4-7 0 15,2 2 0-15,-2-2 2 0,2 0-1 0,-1-2 0 16,-7 0 0-16,-1 0 2 0,-6 0 0 0,0 0 0 16,0 1 0-16,-4 1 1 0,3-1 0 0,1 0 1 0,5-3-1 15,1 1 1-15,2-3 1 0,3 3-2 0,2-1 2 16,6-1 1-16,0 0 0 0,5 1 0 0,2-1 1 15,6 1-3-15,3-3 2 0,8 2 0 0,2 0 0 0,11-2-1 16,-5 0-1-16,5 0 1 0,7 0 1 16,-7 0-1-16,13 0 1 0,2 0-1 0,7 0 1 0,12-2-1 15,7 0 1-15,2 2 0 0,3 0 0 0,-1 0-3 16,-2 2 2-16,3 2-1 0,1-1 0 16,3 0-2-16,-1 3 0 0,-3 1 0 0,5-2 0 0,1-2-3 15,-6 1 1-15,3-1 1 0,-1 1-1 0,-3-1-2 16,0 4 1-16,-4-2 0 0,2 2 0 0,-4-3-1 15,0 1 0-15,-2 0 0 0,-3 2 1 0,-3-4-1 16,1 3 0-16,-8 0 0 0,1 0 1 0,-11-1-1 16,-2 2 0-16,-12-7 0 0,5 5 0 0,-5-5 0 15,-9 3 0-15,-4 1 0 0,-6 1 0 0,-7 2 0 0,-6 0 0 16,1-2 0-16,-7 0 0 0,1-3 0 0,0 2 0 16,-4-1 0-16,-4 0 0 0,-3-3 0 0,-4 2 0 15,-8 2 0-15,-1-1 0 0,-5 1 0 0,-6 1 0 16,1-2 0-16,-4 1 2 0,4-4-2 0,1 0 1 15,-3 0-1-15,8 0 1 0,5 0 0 0,4 0 1 0,4 1 0 16,6 1 1-16,6-2-2 0,3-3 1 16,5 1-1-16,1 0 1 0,7-5 0 0,1 0-1 15,8 2 0-15,4 0 0 0,11 5-1 0,-2-9 1 16,10 1 0-16,5-1 0 0,7-1-1 0,4-1 1 16,6 3 1-16,2-3-1 0,9 1-1 0,0-1 1 0,6 1-1 15,3 0 1-15,0 1-1 0,6-1 0 0,0 3 0 16,-2 0 1-16,2-2-1 0,0 2 0 0,-6 2 0 15,0 0 0-15,-7 1-1 0,0-3 1 0,-6 4 0 16,-5 1 0-16,-8 2-1 0,-9 0 1 0,-4-1-1 16,-9 2 1-16,-2-1 0 0,-7 4 0 0,-12 4 0 15,-7 1 0-15,-17 5 0 0,-13 3 1 0,0 0-1 16,-7-1 1-16,-4 0 0 0,-2-1 0 0,-4 3 0 16,-1 2 0-16,-3 3 1 0,-3-1 0 0,0-3 0 15,6 2 0-15,1 0-2 0,4 0 1 0,4-8 1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5:57.6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9020 12266 1255 0,'0'0'0'0,"0"0"0"0,0-2 0 0,0 2 20 16,0-5 1-16,0 5-1 0,0-1 1 0,0 1 23 15,0-6 0-15,0 6-1 0,0 0 2 0,0 0 2 16,0 0 1-16,0 0-1 0,0 0 0 16,0 0-10-16,0 0 1 0,0 0 0 0,4 2 0 0,-4-2-16 15,9 12 0-15,-9-12-1 0,8 24 2 0,-8-24-5 0,16 33 1 16,-12-12-1-16,0-4 1 0,1 1-3 16,-3-3 1-16,2 1-2 0,0-1 2 0,-1 1-1 0,-3-2 1 15,2 0-2-15,-2 1 2 0,0-3-2 0,-2 2 0 16,2 0 1-16,0 0 0 0,0-4 0 0,0 1-1 15,0-3 1-15,0-1 1 0,0-7 0 0,0 5-1 0,0-5 1 16,0 4 0-16,0-4-3 0,0 3 0 0,0-3 1 16,0 2-1-16,0-2 0 0,0 0 0 0,0 0 0 15,-3-3 0-15,3 3 1 0,-4-9 0 0,4-1-1 16,-4-6 2-16,4-6-1 0,0-1-1 0,0-1 1 16,-2 3-1-16,2 2 0 0,0 2 0 15,0 3 1-15,0-3 0 0,0 1-2 0,0 4 2 16,2-2-2-16,2 4 2 0,-4-4-3 15,2-2 0-15,3 1 1 0,1-3-1 0,1-1-2 0,5 0 0 16,1 2 0-16,-6 0 0 0,4-1-2 0,-5 3 1 16,1 4-1-16,1 4 1 0,-8 7-2 0,9-5 1 0,-9 5-2 15,13-3 2-15,-5 1-2 0,-3 0 1 0,-5 2-2 16,13-1 2-16,-5 2-3 0,1 3 2 0,-2 1-1 16,1 2 0-16,3 2-1 0,0 1 0 0,2 2-1 15,-3 2 2-15,-1 0-2 0,-3 0 2 0,1-1-2 16,4 3 2-16,2 1-3 0,2 1 1 0,-2-3 1 15,-4 1-1-15,-3-2-1 0,-2-4 0 0,0 0 1 16,-3-1 0-16,3-2-1 0,-4-2 1 0,0-5-1 16,6 11 0-16,-6-11-1 0,2 10 1 0,-2-10-1 15,1 9 2-15,-1-9-2 0,0 6 0 0,0-6 0 0,0 7 1 16,0-7-2-16,0 6 1 0,0-6 1 0,0 1-1 16,0-1-1-16,0 4 1 0,0-4 0 0,0-2 0 0,0 2-1 15,0-3 1-15,0 3-1 0,4-7 1 16,2-4-1-16,-1-3 1 0,3-3-1 0,-3 0 2 0,3 1-2 15,3-1 1-15,-4 0-1 0,5 1 1 0,-5 4-1 16,4 0 1-16,2 0-1 0,-5 0 1 0,3 1-1 16,-4 3 1-16,5 1 0 0,-5 1 0 0,4 3 1 15,0-6-1-15,2 6 0 0,-3-4 1 0,1 2-1 0,0 0 0 16,0 1 0-16,-3-1 2 0,3 3-2 0,-4 2 0 16,-1 0 0-16,1 0 1 0,1 0-1 0,-3 2 1 15,3 3-1-15,1-1 1 0,-3 4-1 0,1-3 1 16,1 4 0-16,-3 1 1 0,1 4-2 0,0 2 0 15,-1 1 0-15,-5-1 1 0,2 1-1 0,0 0 1 0,2-1-1 0,-4-2 1 16,0-4-1-16,0 2 0 0,0 0 0 0,0 1 0 16,0 0 1-16,-4 3-1 0,4 0 0 0,0-3 1 0,0-1-1 15,0 1 0-15,0-1 0 16,0-2 1-16,0 0-1 0,0 1 1 0,0-1-1 16,0 1 1-16,-2-1-1 0,0 0 1 0,2 1-1 15,-4-1 1-15,3 1-1 0,1-1 0 0,0 0 0 16</inkml:trace>
  <inkml:trace contextRef="#ctx0" brushRef="#br0" timeOffset="406.22">10017 12277 1269 0,'0'0'0'15,"0"0"0"-15,0 0 0 0,0 0 77 0,0 0 1 16,0 0-1-16,0 0 2 0,0 0 19 0,0 0 2 16,0 0-1-16,-2 7 1 0,2-7-58 0,-4 19 2 15,4-19-1-15,-3 29 1 0,-1-10-24 0,2 2 0 16,-4 0 0-16,3-4 0 0,1-2-9 0,2 1-1 0,0 0 0 16,-2-3 1-16,2 1-3 0,0-2 1 0,0 0-1 15,0 1 1-15,0-1 0 0,0 0 0 0,0-2 0 16,0-3 0-16,0-7-1 0,0 9 1 0,0-9 0 15,0 5 0-15,0-5-1 0,0 3 0 0,0-3 0 16,0 0 1-16,0 0-2 0,0 0 1 0,0 0-2 16</inkml:trace>
  <inkml:trace contextRef="#ctx0" brushRef="#br0" timeOffset="623.5">9834 12019 1808 0,'2'3'0'0,"-2"-3"0"0,6 4 0 16,-6-4 38-16,0 0-1 0,0 0 0 0,0 5 0 15,0-5 18-15,5 12 0 0,-5-12 0 0,6 9 0 0,-6-9-27 16,6 3 0-16,-6-3 0 0,0 4 1 0,0-4-22 15,0 3 0-15,0-3 1 0</inkml:trace>
  <inkml:trace contextRef="#ctx0" brushRef="#br0" timeOffset="1547.48">10568 12323 1180 0,'2'0'0'0,"-2"0"0"0,4-5 0 0,-4 5 30 16,6-7 2-16,-6 7-1 0,0-12 1 0,0 12 7 15,-6-9 0-15,6 9 0 0,-4-6 1 0,4 6-26 16,-3-6 2-16,3 6-1 0,-12-7 0 0,12 7-5 15,-16-8 2-15,16 8-1 0,-21-12 0 0,21 12-3 16,-22-6 1-16,22 6 0 0,-23 0 0 0,23 0 7 0,-37 0-1 16,19 4 1-16,-1-1 0 0,0 4 7 15,-3 0 2-15,1 2-1 0,3 1 0 0,-1 2-6 0,2 2 0 16,2 0 0-16,4-2 0 0,-2 2 0 0,4 0 0 0,1 3 0 16,1 0 1-16,1-1-1 0,1 0 0 0,3-1 0 15,2 2 0-15,0-4 1 0,0-1 0 0,0 0 0 16,6 0 0-16,1 0-2 0,4 2 1 0,-3-4-1 15,3 1 1-15,-2-3-1 0,4 1 0 0,2-2 0 16,0-4 1-16,2-1-3 0,-4 2-1 0,5-8 1 16,1 1 0-16,-4-4-3 0,2 0 0 0,0-5 1 15,-3-4 0-15,-1 2 4 0,0-1 0 0,2-1 0 16,-2-1-1-16,0-1 1 0,-1 1 1 0,1 2-1 0,-6-6 1 16,4 2 1-16,-5 0 1 0,1 0-1 0,-1 1 2 15,-4-2-5-15,2-1 2 0,-3-2 0 0,1 1 0 16,-2-6-2-16,-3 2 1 0,-1 0-1 0,2 0 0 15,-4 2-2-15,3 2-1 0,-1 1 1 0,4 0 0 0,0 0-2 16,-4-3 0-16,2 3 0 0,-1 1 1 0,1-1-4 16,2 0 1-16,-6 2-1 0,4 2 1 0,-3 1-1 15,-1 2 0-15,2-1 0 0,3 4 1 0,1 4-2 16,0 4 0-16,0 3-1 0,0-5 1 0,0 5-1 16,0-4 0-16,0 4-1 0,0-3 2 0,0 3-3 0,0-4 0 15,0 4 1-15,0 0 0 0,0 0-2 0,0 0 2 16,0 0-2-16,0 2 2 0,0-2-3 0,0 9 2 15,0-1-2-15,0 6 1 0,0 7-1 0,1 5 0 16,3 0 0-16,2-5 1 0,-6-1-1 0,2 1 1 16,1 0-1-16,5 3 0 0,-3-1 0 0,3-1 0 15,-3 2-1-15,1 1 2 0,0 1-2 0,-5 0 0 0,5 1 0 16,-4-3 1-16,2 6-2 0,1-2 1 0,3 1 0 16,-6-3 0-16,1-2-1 0,-3 0 1 0,-3-1-1 15,3-1 0-15,3 1-1 0,-3-2 1 0,0-1 0 16,0-1 0-16,2-3-1 0,2-2 1 0,-4-2-1 15,0 0 1-15,0-3-1 0,0-2 0 0,0-7 0 16,7 14 2-16,-1-9-2 0,-1 2 0 0,-5-7 0 16,8 10 1-16,-8-10-1 0,7 10 0 0,-7-10 0 15</inkml:trace>
  <inkml:trace contextRef="#ctx0" brushRef="#br0" timeOffset="2097.3">11047 11877 1054 0,'4'-4'0'0,"-4"4"0"15,0-7 0-15,0 7 92 0,-6-8 2 0,6 8-1 16,2-11 0-16,-2 11-1 15,11-10 0-15,-11 10 0 0,8-9 0 0,-8 9-44 16,4 0 0-16,-4 0 1 0,0-3-1 0,0 3-35 16,0 0 2-16,0 0 0 0,0 0-1 0,0 0-9 0,0 0 0 15,0 0 1-15,0 9-1 0,0-9-2 0,0 24 0 16,0-5 0-16,0 3 1 0,0 3 1 0,0 2 1 16,3 3 0-16,1-8-1 0,-2 2 3 0,-2 1 1 0,0-1-1 15,0-2 1-15,4 4 7 0,-2 2-1 0,1 0 1 16,1-1 1-16,0 3 2 0,1-4 1 0,-5 1-1 15,2 1 1-15,-2-2 2 0,-2-2-1 0,2 1 0 16,2-3 2-16,2-1-2 0,-2 0 2 0,0-2-1 0,1-4 0 0,-3-1-1 16,-3-2 0-16,3-1-1 0,3-5 2 0,-3-6-5 0,0 9 1 15,0-9 0-15,0 4 0 0,0-4-3 0,0 3 0 16,0-3-1-16,0 3 1 0,0-3-5 0,0 0 0 16,0 0 0-16,0 0 0 0,0 0-3 0,0 0 1 15,0 0-2-15</inkml:trace>
  <inkml:trace contextRef="#ctx0" brushRef="#br0" timeOffset="2426.05">11263 12204 1796 0,'0'0'0'15,"0"0"0"-15,0 0 0 0,0 0 41 0,0 0 0 16,0 0 1-16,0 0-1 0,0 0 19 0,0 5-1 16,0-5 1-16,0 7 0 0,0-7-36 0,0 7-1 15,0-7 1-15,0 17 1 0,0-17-18 0,6 35 1 16,-4-16 0-16,2-2 1 0,-1 1-4 0,1-3-1 16,2-1 1-16,-4 2-1 0,1-1-1 0,-3-1 2 15,2 0-1-15,-2 0 1 0,0-4 0 0,0 2 1 0,0 0 0 16,2-1 0-16,2-1 3 0,1-1 0 0,-5 1 0 0,2-5 0 0,-2-5 3 15,4 11 0-15,-4-11 0 0,-4 8 1 0,4-8 0 0,0 5 2 16,0-5-1-16,0 4 1 0,0-4-3 0,0 0 2 16,0 0-1-16</inkml:trace>
  <inkml:trace contextRef="#ctx0" brushRef="#br0" timeOffset="2631.01">11247 11948 1834 0,'3'0'0'0,"-3"0"0"15,6-4 0-15,-6 4 47 0,-4-5 1 0,4 5-1 16,0-2 1-16,0 2 10 0,0 6 1 0,0-6-1 16,0 5 1-16,0-5-32 0,0 3 1 0,0-3-1 0,0 4 1 15,0-4-23-15,0 3 1 0,0-3-1 16</inkml:trace>
  <inkml:trace contextRef="#ctx0" brushRef="#br0" timeOffset="3171.42">11575 12290 1758 0,'-2'7'0'16,"2"-7"0"-16,-4 14 0 0,4-14 16 0,6 7 1 15,-6-7-1-15,5 14 1 0,-5-14 10 0,6 24 0 0,-6-24 0 16,2 21 0-16,-2-21 10 0,3 10 0 16,-3-10 0-16,4 11 0 0,-4-11-21 0,4 8 1 15,-4-8-2-15,5 7 2 0,-5-7-6 0,2 4 1 16,-2-4-1-16,4 3 0 0,-4-3-3 0,2 7 0 0,-2-7 0 15,0 4 1-15,0-4-4 0,0 3 1 0,0-3-1 16,0 2 2-16,0-2-4 0,0-4 2 0,0 4-1 16,0-1 1-16,0 1 1 0,7-11 0 0,-7 11 1 15,17-22 0-15,-9 4 1 0,5-1 1 0,0 4-2 16,-4-1 2-16,0 2-1 0,1 2 0 0,-5 0 0 16,3 0 0-16,-1 2-1 0,1 1 0 0,1-1 0 15,4-1 1-15,-6 1-1 0,5-1 1 0,-5 1-1 0,4 1 1 16,0 4-1-16,-1-3 0 15,-1 1 0-15,-5 1-1 0,-4 6 0 0,5-3 1 16,-5 3-2-16,10 0 2 0,-10 0-1 0,7 0-1 0,-7 0 1 16,6 7 1-16,-1 0-2 0,-3 3 2 0,4-1 0 15,-1 3-1-15,1 2 1 0,1 0 0 0,-1 0 0 16,-4-2 0-16,1 3 0 0,1 3 1 0,0-6 0 16,-2-2 0-16,2 0-2 0,-4 1 1 0,1-1 0 15,-1-1 1-15,4 3-4 0,-4 2 2 0,2-2-1 16,0-2 1-16,2-1-1 0,-4 0 0 0,1-1 0 15,3-1 0-15,-4 0 0 0,2-2-1 0,-2-5 1 0,4 11 0 16,-4-11-1-16,7 5 0 0,-7-5 0 16,8 3 0-16,-8-3-1 0,7-1 1 0,-7 1-1 0</inkml:trace>
  <inkml:trace contextRef="#ctx0" brushRef="#br0" timeOffset="3773.42">12001 12303 1457 0,'0'0'0'0,"0"0"0"0,0 0 0 0,0 0 40 0,0 0-1 16,0 0 0-16,0 0 0 0,0 0-5 0,0 5 1 0,0-5 0 15,8 7-1-15,-8-7-17 0,13 12 1 0,-13-12 0 16,13 14 0-16,-13-14-17 0,24 12 0 0,-24-12 0 16,30 8 2-16,-30-8-3 0,24 4 0 0,-24-4 0 15,28-7 0-15,-6 5 0 0,-3-3 0 0,0 2 0 16,-1-4 0-16,1 1 0 0,0 1 0 0,-1-2 0 15,-5 0 0-15,0 2 0 0,-2 0 1 0,-1-2-1 16,-1 2 1-16,-1 1 6 0,-3-4-1 0,1 1 1 0,-1 2 0 16,-5 5 11-16,8-12 1 0,-6 5-1 0,1 0 1 15,-3 7 9-15,13-11 0 0,-7 4 0 0,0 2 1 0,-6 5-5 16,1-10-1-16,-1 10 1 0,6-11 1 0,-6 11-5 16,0-10 0-16,0 10 0 0,-6-10 0 0,6 10-6 15,-1-6 0-15,1 6 1 0,-6-5 0 0,6 5-2 16,-6-1 1-16,6 1-1 0,-13 0 1 0,4 0-4 15,0 1 0-15,-8 4 0 0,2 4 1 0,-4-4-2 16,1 2 1-16,-1 2 0 0,1-4 0 0,1 4-2 16,4-1 0-16,0 3 0 0,-4-4 1 0,2 1 0 0,-4 3 0 15,1-1 0-15,3-1 1 0,5-1-1 16,-1 1 0-16,4 0 0 0,1-2 1 0,6-7-1 0,-5 10 0 16,3-3 0-16,-2 0 1 0,4-7-1 0,-7 10 0 0,3-3 0 15,2 2 1-15,2 0-1 0,0 1 0 16,0-1 0-16,0-1 1 0,0 1-2 0,-2-2 0 0,2 0 0 15,2 0-1-15,4 0 0 0,-5 1 1 0,3 3-1 16,-2-1 1-16,4-1-3 0,1-1 2 0,2 3-1 16,4-1 0-16,1 2 0 0,-1-3 0 0,3-1-1 15,-3 1 2-15,2 0-1 0,2-1 0 0,-4-1 1 16,4-1 0-16,-4-3-2 0,2 0 1 0,2-1 0 16,-4 0 0-16,3 0 1 0,3-1 0 0,0-1-1 0,-1-1 1 15,-3-1-1-15,2 0 1 0,2-1-2 0,-1-2 2 16,1-6-4-16,0-3 1 0,1 0-1 0,2 1 0 0,-3-1 0 15,1-2 0-15,1 1-1 0</inkml:trace>
  <inkml:trace contextRef="#ctx0" brushRef="#br0" timeOffset="6096.79">12748 12344 954 0,'2'0'0'16,"-2"0"0"-16,6 2 0 0,-6-2 113 0,0-2-1 15,0 2 0-15,0 0 0 0,0 0-51 0,0 0 0 16,0 0-1-16,0 0 2 0,0 0-46 0,0 0-1 15,0 0 1-15,0 0 0 0,0 0-14 0,0 0 1 16,0 0 1-16,0 0-1 0,0 0-3 0,5 0 0 0,-5 0 0 16,12 0 0-16,-12 0 0 0,13 5 0 15,-13-5 0-15,24 4 0 0,-24-4 1 0,26 3 0 0,-26-3 0 16,35 4 2-16,-35-4 5 0,32-2 1 0,-13 0-2 16,1 2 2-16,3-3 14 0,-3 1 0 0,2-1 0 15,1 1 0-15,-1 2 9 0,2 0 0 0,-1 0 1 16,5 0-1-16,2 0 1 0,1 0 1 0,1 0-2 0,-4 0 2 0,0 0-6 0,-4 0 1 0,-2 0-1 15,3 0 1-15,-1 0-3 0,0 0 0 0,2 0 0 16,2 0 0-16,4 2-5 0,-6-1 1 0,4 1 1 16,-1-2-1-16,3 2-2 0,0-2 1 0,-2 0-1 15,1 0 1-15,-5 0-2 0,0-2 0 0,1 2 0 16,0 0 0-16,0 0-4 0,2 0 1 0,3 0-1 16,0-2 1-16,-1 1-4 0,5-3 2 0,-5 4-1 15,1-3 1-15,4 1-3 0,-5 0 0 16,-1 0 1-16,-2 1 0 0,-2 1-2 0,-2 0 1 15,1 0-1-15,-3-2 2 0,-2 0-3 0,-3 1-1 16,2 1 1-16,-1 0 0 0,1-2-2 0,-4 2 1 0,2 0 0 16,-6-2 0-16,2 0-2 0,-6 2 1 15,1 0 0-15,-3 0 0 0,-5 0-4 0,12 0 2 0,-12 0-1 16,1 0 1-16,-1 0-3 0,4 0 0 0,-4 0 0 16,4 0 0-16,-4 0-2 0,2 0 2 0,-2 0-1 15</inkml:trace>
  <inkml:trace contextRef="#ctx0" brushRef="#br0" timeOffset="6551.3">12873 12654 1884 0,'0'-2'0'0,"0"2"0"0,6 2 0 0,-6-2 39 0,7 2 1 16,-7-2 1-16,23 0-1 0,-1 1-5 0,6 3 1 16,-2 1 0-16,0-5 0 0,2 2-20 0,0-2 2 15,2 0-1-15,5 0 1 0,3 0-14 0,1 0-1 16,2 0 0-16,0 0 1 0,0-2-4 0,2-3 0 0,-1 0 0 15,9-1 1-15,-5 3-1 0,6-4 0 0,2 0 0 16,0 0 0-16,1 0 1 0,-5 0 0 0,0 2 0 16,0 0 0-16,1 0 3 0,-3 0 0 0,1-1 1 15,-5 3-1-15,5 1 4 0,-4 0 1 0,-3-1-1 16,-2 1 1-16,-3 2 1 0,-2 0 0 0,-5-1 0 16,2-1 0-16,-6-2 4 0,4 1 0 0,-6-1 0 15,2 3 0-15,0-3-1 0,-2 2 0 0,-3 1-1 16,1-1 2-16,-9 2-2 0,0 0 2 0,-2 0-1 15,-5 0 1-15,-6 0-3 0,0-2 1 0,0 2 1 16,0-3-1-16,0 3-6 0,0-4 0 0,0 4 1 0,0-3 0 16,0 3-5-16,-6-12 1 0,-3 3 0 0</inkml:trace>
  <inkml:trace contextRef="#ctx0" brushRef="#br0" timeOffset="6978.37">14232 12143 1709 0,'0'2'0'16,"0"-2"0"-16,0 7 0 0,0-7 34 0,7 3 2 0,-7-3-1 16,11 9 1-16,-11-9 16 0,19 14-1 0,-19-14 1 15,32 17 1-15,-12-8-34 0,2 3 1 0,1 0 0 16,-3-3 0-16,1-2-16 0,-1 0 0 0,4 0 1 15,3 1-1-15,2 3-4 0,1-1 1 0,-4 0-1 16,2 1 1-16,-2-1-1 0,-1 1 0 0,1-1 0 16,3 2 0-16,-2-2 0 0,-1 3 0 0,-4 0 0 15,0 1 0-15,-3 0 1 0,-4 2 1 0,-2-4-1 16,-4 2 0-16,-5-1 2 0,-4 1 1 0,-4 0-1 0,0 0 0 16,-1 0 2-16,-3-2 0 0,-1 3 0 0,-4 3 1 15,-4 3-1-15,-1-4 2 0,-5 0 0 0,-1 2-1 16,-2-7 1-16,-2 0 1 0,-2 1-1 0,-1 0 0 15,-3 3 5-15,2-2-1 0,-1-2 0 0,-1 0 0 0,3-2 4 16,1 1 1-16,4-3-1 0,-2 1 1 0,5-2 1 0,-1-2 0 16,2 2 0-16,1 0-1 0,5-2 0 0,1 0 0 15,-2 1 0-15,8-5 0 0,9-1 1 0,-6 4 0 16,6-4 0-16,-6 2 0 0,6-2-2 0,-3 0 1 16,3 0 0-16,0 0 0 0,0 0-5 0,0 0 1 15,0 0 0-15</inkml:trace>
  <inkml:trace contextRef="#ctx0" brushRef="#br1" timeOffset="22186.51">15685 12249 1218 0,'0'0'0'0,"0"0"0"0,2-4 0 15,-2 4 6-15,7-6 1 0,-7 6-1 0,6-7 1 16,-6 7 28-16,4-2 1 0,-4 2-2 15,1-2 2-15,-1 2 5 0,0-3-1 0,0 3 1 0,0-4 0 16,0 4 2-16,0-3 1 0,0 3-2 0,0 0 2 16,0 0-16-16,6-2 0 0,-6 2 0 0,6 0 0 15,-6 0-5-15,1-3-1 0,-1 3 0 0,4-2 1 0,-4 2 1 16,2 0-1-16,-2 0 1 0,0-2 0 0,0 2 0 16,0 0 1-16,0 0-1 0,0 0 1 0,0 0 0 15,0 0 0-15,0 0 1 0,0 0 0 0,0 0 0 16,0 0 1-16,0 0-1 0,0 2 1 0,0-2-2 0,6 7 2 15,-6-7 0-15,5 14 0 0,-5-14-1 0,0 22 1 16,0-22 0-16,0 28 0 0,0-28-3 0,6 34 1 16,-2-13 0-16,-3-2 1 0,1-1-5 0,0 1 1 15,2 0 1-15,1 0-1 0,3 1-1 0,-1-4-1 0,1 1 0 16,1-1 1-16,-1 1-4 0,3-5 1 0,0 0 0 16,2 0 0-16,0 1-2 0,2-3-1 0,2-1 1 15,-2-1 1-15,0-1-3 0,-1-2 1 0,3-3 0 16,2-2 0-16,-1-2-3 0,1-1-1 0,-4-2 0 15,-2 0 1-15,-4-1-3 0,-1 1 1 0,-1 0-1 16,3 0 2-16,-5-4-4 0,5 0 1 0,1-3 0 16,0-1 0-16,2-3-1 0,-4-1-1 0,1-2 1 15,-1 0 0-15,-4 1 0 0,1 3-1 0,0-3 1 16,-1-1 1 0,1 0-1-16,-1 2 1 0,-1 0-1 0,-2-1 1 0,0-1-1 15,-2 0 0-15,0 2-1 0,0 1 1 0,0 3-1 0,0 0 1 16,2 1-1-16,1 0 1 0,-3 2-1 0,0 1-1 15,0 2 1-15,0 0 1 0,0 0-3 0,0 2 1 16,0-3-1-16,0 2 0 0,0 6 0 0,-5-1-1 16,5 1 1-16,0-4 0 0,0 4-2 0,-4-2 2 15,4 2-1-15,-4-5 0 0,4 5 0 0,-3 2-1 0,3-2 0 16,-2 3 2-16,2-3-3 0,-6 4 1 0,6-4 0 16,-4 9 0-16,3-1 1 0,-1 4-1 0,-2 2 0 15,4 2 0-15,0 1 1 0,0 0-1 0,0 1 0 16,4-1 1-16,-2 2 0 0,1 0-1 0,5 0 0 15,-1 0 0-15,6 0 0 0,4-3-1 0,-4 3 0 16,-2 0 1-16,-1 2-1 0,-1-4 0 0,0 2 0 16,1 2 1-16,-1 1-1 0,0 1 0 0,1-3 0 15,-1 1 0-15,-5 2-1 0,1-1 1 0,4 1-1 16,-1-4 1-16,3 2-1 0,-3-1 0 0,3 1 0 16,-2 0 1-16,2 1-1 0,0 1 0 0,-1-2 0 15,-1-1 2-15,-3-1-2 0,-5 0 0 0,3 0 0 16,0-1 1-16,0-1-1 0,1 0 1 0,1-3-1 0,-2 2 1 15,-1-1-1-15,-3 1 1 0,-3-4 0 0,1 2 0 16,-2 1 0-16,0 5 0 0,-5-3 1 0,1 0 0 0,1-1-1 16,-6-2 1-16,-4-1-1 0,0 0 2 0,-1-1-2 15,-5 0 0-15,5 0 0 0,-1 0 0 0,1 0 0 16,1-2 1-16,0 1 1 0,0-2-1 0,0-3 0 16,1 3 0-16,-3-5 1 0,0-1 0 0,5 2-1 15,-9-5 2-15,5 2-2 0,3-2 1 0,-4-2 0 0,2-5-1 16,2 2 0-16,-1 0 1 0,3 0 0 0,-1 0 0 15,1-1-1-15,2-4 2 0,4 0-2 0,-4-1 1 16,3-1 1-16,-3-2-1 0,4-1 0 0,1-3 1 16,6 1-1-16,-4-2 0 0,2-2 1 0,2-1-1 15,2-1 0-15,2 1 2 0,2-2-3 0,1-2 2 16,4 1-1-16</inkml:trace>
  <inkml:trace contextRef="#ctx0" brushRef="#br1" timeOffset="22762.27">16458 12237 1670 0,'0'0'0'15,"0"0"0"-15,0 0 0 0,0 0 138 0,6 0 1 0,-6 0-1 16,11 0 0-16,-11 0-35 0,11 2 1 0,-11-2 1 16,13 6-1-16,-13-6-78 0,15 4 0 0,-15-4-1 15,22 3 1-15,-22-3-24 0,32 6 2 16,-11-6-1-16,1 1 0 0,-3 1-3 0,5-2 0 0,-6-2 0 15,3 1 0-15,-1 1-1 0,1-6 1 0,-1 3 0 16,-1-1 0-16,2 1-1 0,1 0 0 16,-3 1 0-16,-1-5 0 0,1 2 0 15,-1-1 1-15,1 3-1 0,-4 3 1 0,0 0 0 0,-2 0 0 0,0-3 0 16,-4 3 0-16,-9 0 0 0,10 0 1 0,-10 0 0 16,7 0 0-16,-7 0 1 0,8 0 2 0,-8 0-2 15,9 0 1-15,-2 0 2 0,1 0-1 0,-8 0 1 16,11 0-1-16,-11 0 2 0,11 0-1 0,-11 0 1 15,9 0 1-15,-9 0-4 0,6 5 0 0,-6-5 1 16</inkml:trace>
  <inkml:trace contextRef="#ctx0" brushRef="#br1" timeOffset="23105.95">16654 12495 1784 0,'0'0'0'0,"0"0"0"0,2 0 0 0,-2 0 23 0,2-2 1 16,-2 2-1-16,0 0 2 0,0 0 2 16,0 0 0-16,0 0 0 0,0 0 1 0,0 0-15 0,1 5 1 15,-1-5-1-15,8 7 2 0,-8-7-13 0,5 7 2 16,-5-7-1-16,8 9 0 0,-8-9 3 0,13 7 0 15,-13-7-1-15,22 5 2 0,-22-5 3 0,32 5 1 16,-32-5 0-16,37-4 1 0,-16 1 1 0,3 0 2 16,0-1-1-16,0-1 1 0,-3 3 1 0,-1-1 0 0,1 1 1 15,-1 0 0-15,1 0-1 0,1 1 0 0,-3 2-1 16,-6 1 2-16,-2 0-2 0,-3 0 0 0,-8-2 0 16,11 3 1-16,-11-3 1 0,9 0 0 0,-9 0 0 15,13 0 1-15,-4 0-4 0,-5 0-1 0,4-3 1 16</inkml:trace>
  <inkml:trace contextRef="#ctx0" brushRef="#br1" timeOffset="23628.1">17654 11681 1583 0,'-3'2'0'15,"3"-2"0"-15,3 2 0 0,-3-2 37 0,4 0 0 0,-4 0 0 16,0 7 1-16,0-7 26 0,-4 3 1 0,4-3-1 16,-3 9 1-16,3-9-24 0,-8 17-1 0,8-17 0 15,-13 26 1-15,6-7-24 0,-3 2 1 16,3 0-2-16,3-4 2 0,2 2-7 0,1 0-1 0,1 0 0 16,-4 2 1-16,4 3-2 0,4 0 0 0,-3 0 0 15,3 2 0-15,0-3 0 0,0 3 1 0,1 0-1 16,-3 2 1-16,2 1 2 0,-1 4 2 0,1-2-1 15,-2-2 1-15,2 3 0 0,-4-5 2 0,2 1-1 16,1 0 0-16,3-4 3 0,1 2 0 0,-3-2 0 0,2-1 1 0,-1-3-1 16,1-1 1-16,0 0-1 0,-1-1 1 0,1-1-1 0,1 0 1 15,4 1-1-15,-3-3 1 0,-1-1-1 0,-3-2 0 16,2-1 0-16,-3-5 1 0,-3-6-3 0,10 7 1 16,-10-7 0-16,3 4 0 0,-3-4-6 0,4 3 0 15,-4-3 0-15,4 4 0 0,-4-4-4 0,0 0 0 16,0 0 0-16</inkml:trace>
  <inkml:trace contextRef="#ctx0" brushRef="#br1" timeOffset="24248.45">18102 11975 1670 0,'1'-1'0'0,"-1"1"0"0,6-4 0 15,-6 4 43-15,8 4 1 0,-8-4-2 0,3 0 2 16,-3 0-7-16,-3 0 1 0,3 0 1 0,0 0-1 16,0 0-21-16,0 0 1 0,0 0 0 0,-2 0-1 15,2 0-11-15,-4 0 0 0,4 0-1 0,-6 7 1 16,6-7-5-16,-15 14 1 0,15-14-1 0,-31 13 2 0,10-6-3 15,-1 2 1-15,0 1-1 0,-1-1 1 0,5 0-1 16,-1-4 0-16,-3 2 0 0,-1 0 1 0,1 0 0 16,-2 3 0-16,3-1 0 0,-3 3 0 0,2-4 3 15,1 4-1-15,2-3 1 0,4 3-1 0,-1-3 3 0,-1 1 0 16,2-1 0-16,4 0 1 16,3-1 6-16,1-4 1 0,7-4-1 0,-9 5 1 15,9-5 5-15,0 7 0 0,0-7 0 0,-2 5 1 16,2-5 0-16,0 2 0 0,0-2 1 0,0 3-1 0,0-3-1 15,2 4 1-15,-2-4-1 0,13 8 1 0,-2-1-1 0,2 2 0 16,4-4 1-16,1 2-1 0,-3 2-3 0,0 1 1 16,2 0 0-16,0-4 0 0,-1 1-1 0,1-4-1 15,2 4 1-15,1 3 0 0,1-1-2 0,-1 3 1 16,3-5 0-16,1 3-1 0,0 1-2 0,-2 1 2 16,1 2-2-16,1-2 2 0,-3-2-3 0,1 1 0 0,0-1 0 15,1 0 2-15,1-3-3 0,-2 2 1 0,2 0-1 16,-1-1 1-16,1 1 0 0,-3-2-1 0,-3 0 0 15,3-2 0-15,-1 2-2 0,1 0 1 0,-3 0-2 16,-1-2 2-16,-2 0 0 0,-4-1 2 0,-3-3-2 16,-3 1 1-16,-5-2 0 0,6 3 1 15,-6-3-1-15,2 2 1 0,-2-2 0 0,0 0 1 16,0 0-1-16,0 0 1 0,0 0-2 0,0 0 2 16,0 0-1-16,0 0 0 0,0 0-2 0,0 0 0 15,0 0 0-15,0 0 1 0,0 0-4 0,0 0 0 0,0 0 0 16</inkml:trace>
  <inkml:trace contextRef="#ctx0" brushRef="#br2" timeOffset="32830.21">18633 11373 892 0,'0'0'0'0,"0"0"0"0,0 0 0 0,0 0 6 16,-4-3 1-16,4 3 0 0,-4-4 1 0,4 4 10 15,-7-3 0-15,7 3 0 0,-4-4 0 0,4 4 15 16,-6 0 1-16,6 0 0 0,-3-1-1 0,3 1-14 16,-17 0 0-16,17 0 0 0,-21-6 0 0,21 6-7 0,-18-3-1 15,18 3 0-15,-28-3 0 0,28 3 1 0,-36-4-1 16,18 2 0-16,-3 1 0 0,1 1 5 0,-3 0 1 16,1 0 0-16,-2 0-1 0,0 1 4 0,-2 5-1 15,-4-5 0-15,4 3 0 0,-2-1 2 0,0 1 0 16,-2-1 1-16,4 1-1 0,-6 1 6 0,2-3 1 15,1 1-1-15,-1 0 1 0,2-3 8 0,-6 2 0 0,1 0 0 16,-1 0 0-16,-1-1 0 0,-1 5 1 0,3-5-1 16,-4 1 1-16,5 0 1 0,-2 1 1 0,1-3 0 15,1 2 1-15,-3 0-12 0,1-2 1 0,3 0 0 16,1 0 0-16,-4 0-1 0,3 0 0 0,-3 0 0 16,2 0 0-16,-3 1-3 0,-1 3 1 0,3-1 0 15,-1-3-1-15,1 0-3 0,-1-3 0 0,-3 3 0 16,2 0 0-16,-3 0-4 0,1 0 1 0,0 0-1 0,0 3 1 15,-3-1-4-15,-1 0 0 0,2 0 0 0,4-1 1 0,1 4-3 16,-3-3 2-16,2 0-1 0,1 0 1 0,-7 1-3 16,2-3 1-16,-4 0-1 0,4 0 0 0,2 0 0 15,0 0-1-15,-1 0 0 0,1 4 0 0,0-3 0 16,0 1 1-16,-1 0-1 16,3 1 1-16,3-3-4 0,1 0 1 0,-1 0 0 15,-2 0 0-15,1 0 0 0,-3 0 1 0,3 2-1 16,-1 1 1-16,1 1-3 0,1-2 0 0,0-1-1 15,1 1 2-15,6-2-2 0,1 2 1 0,0 3-2 16,0-3 2-16,3-1-2 0,-3 1 1 0,5 2 0 16,1-1 0-16,1 1-1 0,2-3 1 0,2 3-1 0,2-3 1 15,-2 1-2-15,7 0 2 0,6-2-2 0,-13 7 2 16,0-5-3-16,2 1 2 0,-2 0-1 0,0 1 1 0,7 1-2 16,-3 2 1-16,2-2-1 0,-1 0 0 0,8-5 1 15,-9 9-1-15,9-9 0 0,-4 12 1 0,-1-3-1 16,1 1 0-16,2 2 1 0,0-1-1 0,-2 4-1 15,2 3 1-15,2-3-1 0,-5 1 1 0,1-1-2 16,0 3 2-16,3-3-1 0,1 4 0 0,0 0-1 16,0-1 2-16,0 2-2 0,0 5 1 0,0-5 0 0,0 1 0 15,0 0 1-15,0 3-1 0,1-1 0 0,3 3 1 16,0 0 0-16,-4-2 0 0,-4 0-1 0,2 2 1 16,2-4-1-16,2 6 1 0,2 2-1 0,-4 1 2 15,2 0-2-15,-2 0 1 0,0 2 0 16,0-4-1-16,3 4 0 0,-1-3 1 0,2-1 0 0,-2 0 0 0,0 3-1 15,2-5 2-15,1 3-2 0,-3-1 1 0,2 2 0 16,-1 2 0-16,1 0-1 0,-4 0 0 0,2-2 1 16,2 0 0-16,-4-1-1 0,2-1 1 0,-1 0-1 15,1 1 0-15,0-2-1 0,0 3 1 0,2-2 1 16,-4-3-1-16,2 0-1 0,1-3 1 0,-3-1-1 16,0 2 2-16,0 2-2 0,0 0 0 0,2-3 0 0,0-3 1 15,-2 1-1-15,0-2 0 0,2-1 1 0,0-1-1 0,-2 0 0 16,0 2 0-16,-2-1 0 0,-2-1 1 0,2 0-2 0,-3-1 1 15,-3-1 1-15,5-1-1 0,3-2-1 0,0 0 1 16,0 0 0-16,0-5 0 0,1 2-1 0,3 0 1 16,2-1-1-16,-4 1 1 0,1 0-1 0,-1-1 0 0,2 1 0 15,0-2 1-15,-4-7-1 0,3 10 2 0,-3-10-2 16,13 11 1-16,-1-10-1 0,-5 3 1 0,4-1 0 16,-1 1 0-16,1-1-1 0,0 1 1 0,0-1 0 15,2-1 0-15,2 0-1 0,2-1 2 0,-2 1-1 16,2-2 0-16,1-2 0 0,1 1 0 0,-1-1 0 15,3 0 1-15,1 0-1 0,2-3 1 0,3 2-1 16,-1-4 1-16,2 2-1 0,3-1 0 0,-3 1 0 16,2 0 2-16,2 2-2 0,3 1 0 0,2 2 0 15,-5-5 1-15,2 1-2 0,-1 1 1 0,1-1 0 0,1 1 1 16,2 1-2-16,-3-3 1 0,7 1-1 0,2 1 1 16,0 0-1-16,7-3 1 0,21-1-1 15,-17 4 1-15,-15 1-1 0,2 2 1 0,-2-5-1 0,4 2 1 16,2-1-1-16,1 1 1 0,4-1-1 0,-3 2 2 15,1-3-2-15,3 2 0 0,-3-1 0 0,1 1 1 16,1 1-1-16,-5-1 0 0,3-1 0 0,1 1 1 16,-1-2-1-16,-1-2 0 0,-3 3 0 0,1-1 1 0,2 2-1 15,-6 1 0-15,5-3 0 0,-1-1 1 0,1 5-1 16,-1-4 0-16,2 1 0 0,-1 1 1 0,1-1-1 0,0 1 0 16,-10 3 0-16,0-2 1 0,2 2-1 15,-2 0 0-15,8 0 0 16,-2 0 1-16,0-3-1 0,-2 1 0 0,4 2 0 15,-3-2 2-15,3 2-2 0,-2 0 0 0,-6 0 0 0,1-2 1 16,-3 2-1-16,0-1 0 0,6 1 0 0,-2-2 1 16,2 0-1-16,-1 0 0 0,-3 1 0 0,2-3 1 15,-2 4-1-15,1-5 1 0,-12 3 0 0,2 1 0 16,-4-1 0-16,0 0 0 0,-9 2 1 0,0-3-1 0,0 1 0 16,-2-2 0-16,-2 1 0 0,0 1 0 0,0-1-1 15,0-1 1-15,-3 4 0 0,-1-5 1 0,-7 5-2 16,12-7 1-16,-12 7-1 0,11-7 1 0,-11 7-1 15,9-10 1-15,-3 3-1 0,-3 0 1 0,1-2-1 0,0 2 1 16,0-3-1 0,-1-2 1-16,1 0-1 0,0 0 0 0,-1-6 0 0,-1 1 1 15,-2 0-1-15,-2 0 0 0,1-3 0 16,-1 3 0-16,-2 0 0 0,0 0 0 0,4-2 0 0,-5 1 0 0,3 1 0 16,0-2 0-16,0-2 0 0,0 2 0 15,0-2 0-15,1 1 0 0,-1-5 0 0,2 1 0 16,0 0 0-16,0 0 0 0,-4-2 0 0,2 0 0 15,0-2 0-15,0 4 0 0,0-6 0 0,1 1 2 0,-1 0-2 16,0 1 0-16,0 0 0 0,2 0 1 0,0 1-1 0,0-3 1 16,2 1-1-16,-2 1 1 0,0-1-1 15,-2-1 1-15,2-1-1 0,-6 0 1 0,3 2-1 16,-1-1 1-16,0 4-1 0,2 0 1 0,-1 0-1 0,-1 2 2 16,0 0-1-16,0-2 0 0,1 0-1 0,-5 0 1 15,5 5 0-15,-1 1 0 0,0-1-1 0,0 0 1 16,1 4 0-16,-1-1 1 0,0 1-2 0,0 2 1 15,-1 1 0-15,1 0 0 0,0 2-1 0,1-4 1 16,1 11-1-16,-2-4 1 0,0-3-1 0,1 2 1 0,-3-6-1 16,4 2 1-16,-3 1-1 0,1 0 2 0,2 5-2 15,-2-1 1-15,1 0 0 0,-1 1 0 0,0 1 0 16,0 0 0-16,3 2 0 0,-3-4 1 0,2 2 0 16,2 2 0-16,0 5-1 0,-6-12 1 0,6 12-1 15,-3-9 2-15,3 9-2 0,-4-10 1 0,4 10 0 16,-4-11 0-16,4 11 1 0,-7-10-1 0,7 10 0 15,-8-10 0-15,8 10 0 0,-9-11 0 0,9 11-1 0,-7-7 1 0,7 7-1 0,-8-7 0 16,8 7 1-16,-7-3 0 0,7 3-2 0,-8-3 1 16,-7 1 0-16,0-2 0 0,-1 8-1 0,-3-4 0 15,-11 5 0-15,0 0 1 0,2 2-1 0,-5 2 0 16,-25-2 0-16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6:40.8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29792 12529 614 0,'9'0'0'0,"-9"0"0"15,15 9 0-15,-15-9 6 0,6 9 1 0,-6-9-2 16,7 6 2-16,-7-6 5 0,7 6 1 0,-7-6-1 0,8 0 2 16,-8 0-2-16,5 0 0 0,-5 0 1 0,4 0 0 15,-4 0-2-15,4 0 1 0,-4 0-1 0,4 0 1 16,-4 0-4-16,2 0 0 0,-2 0 0 0,-4 0 0 0,4 0-4 15,-10 0 2-15,10 0-2 0,-27 0 2 16,2-4 2-16,-3 2 1 0,2 1-2 0,4-1 2 16,5 0 2-16,2 1 0 0,4 1 0 0,2 0 0 0,1 0-1 15,3 0 2-15,5 0-1 0,-6 0 0 0,6 0-2 16,-4-2 1-16,4 2-1 0,0 0 1 0,0 0-3 0,0 0 1 16,0 0-2-16,12 0 2 0,4 0-2 0,7 2 1 0,3 3-2 15,2 2 2-15,0-4-1 0,1 2 0 0,-1 1 1 16,-3-1 0-16,-5 0-2 0,-5 0 2 0,2 2-1 15,-2 0 0-15,-2-2 1 0,-2 0 1 0,-4-1 0 16,-1-1 0-16,-6-3-3 0,9 5 2 0,-9-5-1 16,4 7 0-16,-4-7 1 0,-2 6 1 0,2-6 0 15,-9 8 0-15,0-4-3 0,-4 1 2 0,-6 2-1 16,-2-2 0-16,1 0 0 0,-6-1 0 0,0-1-1 16,1-1 1-16,1 0 3 0,0-1 0 0,4 1 0 15,3 0 1-15,2-1-1 0,2 3 1 0,4-2-1 16,3-1 1-16,6-1-1 0,-2 4 1 0,2-4 0 15,-2 0 0-15,2 0 0 0,0 0 2 0,0 0-1 16,10 0 0-16,3 2 0 0,5 3 2 0,5 0-2 16,1 0 1-16,2 0-4 0,2 1 1 0,-4-1 0 15,-3 0 0-15,-5 2-1 0,1 1 1 0,-4-2 0 16,0-1 0-16,-2 0-1 0,-3-3 1 0,-8-2-1 16,11 3 1-16,-11-3-2 0,6 4 2 0,-6-4-1 0,3 3 1 0,-3-3-2 0,0 5 1 15,0-5 0-15,-9 0-1 0,-2 0-2 0,-6 0 1 16,-7 0-2-16,-2 0 2 0,-6 0-1 0,-5-3 1 15,-1 3 0-15,3 0-1 0,3 0 1 0,-1-2-1 0,1 2 1 16,2 0 1-16,6 0-1 0,2-2 2 0,1 1 0 16,3-1 0-16,1 0-4 0,2 2 2 0,2-3 0 15,4 3-1-15,9 0 0 16,-4 3-1-16,4-3 1 0,-4 0-1 0,4 0 0 0,0 0-1 16,0 0 0-16,0 0 1 0,0 0-3 15,8 0 1-15,3 2 0 0,4 3 1 0,7 2-2 16,8-2 1-16,0 0-1 0,-4 1 1 15,-2 1-1-15,-2 0 1 0,-1-1-1 0,-1 1 1 0,-1 2-2 16,0-6 1-16,-3 4 0 0,-1 0 0 0,-2-1-1 16,-1-1 1-16,-5-2 1 0,-1-1-1 0,-6-2 0 0,5 3 0 0,-5-3 0 15,4 6 0-15,-4-6 0 0,0 1 0 0,0-1 1 16,-4 4-1-16,4-4 0 0,-5 3 0 0,-3 1 0 16,-5-4 0-16,-6 1 0 0,-5 1 0 0,0 0 0 15,0-2 2-15,0-2-2 0,-1-1 0 0,3-1 0 16,1-1 0-16,5 2-1 0,1-4 1 0,2 3 0 15,2 2 1-15,3 1-1 0,3-1 0 0,5 2 0 16,-10-2 1 0,10 2-1-16,-2 0 2 0,2 0-1 0,0 0 0 0,0 0-1 0,0 0 0 15,0 0 0-15,12 0 2 0,1 0-2 0,5 0 1 16,5 0-1-16,1 0 1 0,0 0 0 0,-2 0 0 16,1 0 0-16,-1 2 0 0,-1 1-1 0,-3-1 2 15,-1 0-2-15,-4 0 1 0,-6-1-1 0,-3 1 0 16,-4-2 0-16,4 4 0 0,-4-4-1 0,-2 3 2 15,2-3-2-15,-6 3 1 0,6-3-1 0,-11 6 0 0,-2-6 0 16,-9 0 1-16,-4 0-1 0,-6 0 0 0,2-4 0 16,4 2 1-16,2-1-1 0,2 0 0 0,-1-1 0 15,-1 1 0-15,0-1 0 0,-2-1 0 0,2 0 0 0,1 0 0 0,3-1 0 16,1 1 0-16,4 0 0 0,0 0 0 0,4 0 0 16,2-1 0-16,1 1 0 0,3 2 0 0,5 3 0 0,-13-4 0 15,13 4 0-15,-10-5 0 0,10 5 0 0,-3-3 0 16,3 3 0-16,-2-4 0 0,2 4 0 0,5-5 0 15,-5 5 0-15,6-7 1 0,-6 7-1 0,9-7 1 16,-1 4 0-16,1-1 0 0,4-1 2 0,2 0-1 16,0 1 0-16,4 1 2 0,3 1-2 0,0 0 0 15,-1 2 0-15,-3 0 2 0,-1 2-1 0,0 0 0 0,-6-2 1 16,0 2 0-16,0-1-2 16,1 1 2-16,-5 0-2 0,1 0 1 0,-1-1-1 15,0 1 0-15,-7-2-1 0,8 0 1 0,-8 0-1 0,7 0 0 16,-7 0 1-16,2 0-1 0,-2 0-1 0,0 0 1 15,-7 7 0-15,-4-2 0 0,-8 0-1 0,-5-1 0 16,-6-1 0-16,4-1 1 0,3-2-1 0,3-2 1 16,-4 1-1-16,0-3 1 0,-1 2 1 0,-1-3-1 0,2 2 0 15,0-1 1-15,3 1-1 0,-1-2 1 0,14 3 0 0,1 0 0 16,7 2-1-16,-11-3 0 0,11 3 0 0,-4-4 0 16,4 4 0-16,-4-2 1 0,4 2-1 0,-3-5 0 0,3 5 0 15,0-5 0-15,9-5 0 0,4-2 0 0,6-2-1 16,3 2 1-16,2 3 0 0,-1 2 1 0,-3 2-2 15,1 1 0-15,-3 3 0 0,3-1 1 0,-1 2-1 16,1-3 0-16,-6 3 0 0,0 0 1 0,-2 0-1 16,0 3 0-16,0-3 0 0,-2 0 0 0,0 2 0 0,0-2 0 15,-11 0 0-15,11 0 0 0,-11 0 0 0,10 0 0 16,-10 0 0-16,3 0 0 0,-3 0 0 0,4 0 0 16,-4 0 0-16,0 3 0 0,0-3 0 0,-4 4 0 15,-14 1 0-15,-3-3 0 0,-3-2 0 0,-4 0 0 16,4-2 0-16,0 0 0 0,1-3 0 0,1 0 0 15,5 0 0-15,0-1 0 0,1 1 0 0,-1 2 1 0,9 1 0 16,3 0 0-16,5 2-1 0,-10-8 1 0,10 8 0 16,-7-7 1-16,7 7-2 0,-4-6 1 0,4 6-1 15,-2-10 1-15,2 10-1 0,6-10 0 0,5-2 0 16,2-2 1-16,4 3-1 0,2 3 0 0,5 1 0 16,-2 0 0-16,2 2 0 0,1 3 0 0,-3 2 0 15,2 0 0-15,-1 0-1 0,-1 3 1 0,4 1 0 16,-2 1 0-16,1 0-1 15,-1 0 1-15,-2 2-1 0,-1 0 1 0,-1 0-2 16,1 0 1-16,-14-3 0 0,0-1 0 0,-7-3 0 16,12 7 0-16,-12-7 0 0,5 3 0 0,-5-3-1 0,4 4 1 15,-4-4 0-15,0 7 0 0,0-7 0 0,-15 8 0 16,-15-4 0-16,0-1 0 0,3-1 0 0,-1-2 1 16,5-2-2-16,1 1 2 0,-1-3-1 0,3 2 1 0,3-3-1 15,0 2 1-15,3-1-1 0,-1-3 1 0,15 7 0 16,-12-3 0-16,12 3 0 0,-11-7 0 0,11 7 0 15,-5-3 0-15,5 3 0 0,-4-4 0 0,4 4 0 16,-2-5 0-16,2 5 0 0,4-7 0 0,11-3 0 16,2 3 0-16,3-2 0 0,2 2 0 0,-1 4 0 15,-1 1 1-15,-1-2 0 0,0 3 2 0,-12 1-1 0,1 0 0 0,-1 0 1 0,0 0 1 16,-7 0-1-16,12 0 0 0,-12 0-1 0,11 1 0 16,-11-1-1-16,5 4 1 0,-5-4-2 0,4 2 1 15,-4-2-1-15,2 3 1 0,-2-3-1 0,0 4 0 16,0-4 0-16,-9 8 0 0,9-8 0 0,-13 7 0 15,-2 2 0-15,0-4 0 0,0 0 0 0,2 0 0 16,-2 1 0-16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6:55.3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30276 12460 276 0,'2'-2'0'0,"-2"2"0"0,2-5 0 0,-2 5 2 16,-4-2 0-16,4 2 0 0,0-5 2 15,0 5 2-15,0-2 2 0,0 2 0 0,0-1 0 16,0 1 16-16,0 0-1 0,0 0 1 0,0 0-1 0,0 0 16 16,0-4 1-16,0 4-1 0,-2-3 0 0,2 3-20 15,-3-4 0-15,3 4 1 0,-6-1-1 0,6 1-5 16,-7-9 1-16,7 9-1 0,-4-7 1 0,4 7 1 15,-4-3 1-15,4 3-2 0,-4-7 2 0,4 7 7 16,-5-7 0-16,5 7 1 0,-4-7 0 16,4 7 3-16,-7-7 0 0,7 7 0 0,-4-7 0 0,4 7 7 15,-8-7 0-15,8 7-1 0,-7-5 1 0,7 5 1 16,-13-9 0-16,13 9 0 0,-11-5 0 0,11 5 6 16,-13-2 2-16,13 2-1 0,-13-3 1 0,13 3 4 15,-15-5 1-15,15 5 1 0,-15-4-1 0,15 4-5 0,-11-7 1 16,11 7-2-16,-15-7 2 0,15 7-7 0,-15-7 1 15,15 7-1-15,-15-5 0 0,15 5-4 0,-21-12 0 0,21 12 1 16,-18-9 0-16,18 9-9 0,-17-12 1 0,17 12 0 16,-13-8-1-16,13 8-3 0,-15-12-1 0,15 12 1 15,-15-7 0-15,15 7-5 0,-15-7 1 0,15 7 0 16,-18-7 1-16,18 7-5 0,-25-12 2 0,25 12 0 16,-22-9 0-16,22 9-3 0,-15-7 2 0,15 7-1 0,-15-5 0 0,15 5-1 15,-9-4 0-15,9 4 1 0,-9-3 0 0,9 3-3 16,-15-5 0-16,15 5 1 0,-21-4 0 0,21 4-2 15,-22-3 1-15,22 3-1 0,-23 0 1 0,23 0-1 0,-18-2 2 16,18 2-1-16,-19-3 0 0,19 3-2 0,-13 0 2 16,13 0-1-16,-11 0 0 0,11 0-2 0,-11 0 0 15,11 0 0-15,-6 0 1 0,6 0-1 0,-5 0 0 16,5 0 0-16,-8 0 0 0,8 0-1 0,-7 3 1 16,7-3 0-16,-10 5 0 0,10-5-2 0,-14 4 0 15,14-4 1-15,-15 3 0 0,15-3 0 0,-15 4 0 0,15-4 0 16,-15 5 0-16,15-5-3 0,-15 2 2 0,15-2-1 15,-15 3 0-15,15-3 0 0,-15 7 1 16,15-7-1-16,-15 3 1 0,15-3-1 0,-11 4 0 16,11-4 0-16,-13 7 1 0,13-7-3 0,-15 3 1 15,15-3-1-15,-15 4 2 0,15-4-2 0,-11 3 1 16,11-3-1-16,-11 4 2 0,11-4-3 0,-11 5 1 16,11-5-1-16,-12 2 2 0,12-2-1 0,-13 3 0 15,13-3 1-15,-11 4-1 0,11-4 1 0,-13 6-1 16,13-6 1-16,-11 6-1 0,11-6 1 0,-11 1-1 0,11-1 1 15,-11 4-1-15,11-4 0 0,-10 3 0 0,10-3 0 16,-11 4 0-16,11-4-2 0,-11 3 2 0,11-3-1 16,-8 5 0-16,8-5 1 15,-7 2 0-15,7-2 0 0,-7 4 0 0,7-4 0 0,-8 3 0 0,8-3-1 16,-7 4 2-16,7-4-2 0,-4 3 2 0,4-3-1 16,-8 5 1-16,8-5-2 0,-7 2 2 0,7-2-1 15,-7 3 1-15,7-3-2 0,-10 7 0 0,10-7 1 16,-11 6 0-16,11-6-2 0,-5 6 2 0,5-6-1 15,-6 4 0-15,6-4 0 0,-8 7-1 0,8-7 0 16,-7 3 2-16,7-3-3 0,-7 2 1 0,7-2 0 16,-10 7 0-16,10-7 0 0,-11 7 0 0,11-7-1 0,-7 3 1 0,7-3-1 15,-10 9 0-15,10-9 1 0,-9 3-1 0,9-3-1 0,-6 7 1 16,6-7-1-16,-7 4 1 0,7-4-1 0,-4 7 0 16,4-7 0-16,-4 3 1 0,4-3-1 0,-5 9 0 15,5-9 0-15,-8 5 0 0,8-5 0 0,-7 9 0 16,7-9 0-16,-7 14 1 0,7-14-1 0,-4 6 1 15,4-6-1-15,-8 7 1 0,8-7-1 0,-7 9 1 16,7-9-1-16,-8 14 2 0,8-14-2 0,-7 10 0 0,7-10 0 16,-4 11 1-16,4-11-1 15,-7 10 0-15,7-10 0 0,-8 14 0 0,8-14 0 0,-7 12 0 16,7-12 0-16,-6 14 0 0,6-14 0 0,-3 10 0 16,3-10 0-16,-4 11 0 0,4-11 0 0,-4 8 0 15,4-8 0-15,-4 7 0 0,4-7 0 0,0 7 0 16,0-7 0-16,-3 7 0 0,3-7 0 0,-4 12 0 15,4-12 0-15,-4 12 0 0,4-12 0 0,-5 9 0 16,5-9 0-16,-4 3 0 0,4-3 0 0,-4 4 0 16,4-4 0-16,-4 7 0 0,4-7 0 0,0 7 0 0,0-7 0 15,0 5 1-15,0-5-1 0,0 7 0 0,0-7 0 16,0 7 1-16,0-7-1 0,0 7 0 0,0-7 0 16,0 7 1-16,0-7-1 0,0 6 0 0,0-6 0 15,0 11 1-15,0-11-1 0,0 10 1 0,0-10-1 16,0 14 1-16,0-14-1 0,0 14 2 0,0-14-2 15,0 10 1-15,0-10-1 0,0 11 0 0,0-11 0 16,0 10 1-16,0-10-1 0,0 10 0 0,0-10 0 16,2 14 1-16,-2-14-1 0,4 14 0 0,-4-14 0 15,4 17 1-15,-4-17-1 0,7 16 0 0,-7-16 0 16,6 14 0-16,-6-14 0 0,4 14 0 0,-4-14 0 16,3 14 0-16,-3-14 0 0,4 13 0 0,-4-13 0 0,6 14 0 0,-6-14 0 15,7 14 0-15,-7-14 0 0,7 17 0 16,-7-17 0-16,8 14 0 0,-8-14 0 0,11 16 0 15,-11-16 0-15,9 15 0 0,-9-15 0 0,12 16 0 0,-12-16 0 0,9 12 0 16,-9-12 0-16,7 14 1 0,-7-14-1 0,8 15 1 16,-8-15-1-16,11 13 1 0,-11-13-1 0,11 12 2 15,-11-12-2-15,13 10 1 0,-13-10-1 0,13 10 1 16,-13-10 0-16,11 11 0 0,-11-11-1 0,12 10 1 0,-12-10 0 16,11 9 0-16,-11-9-1 0,11 7 2 0,-11-7-1 15,15 10 0-15,-15-10-1 0,15 9 1 0,-15-9 0 0,15 7 0 16,-15-7-1-16,11 7 1 0,-11-7-1 0,15 10 1 15,-15-10-1-15,15 9 2 0,-15-9-2 0,15 7 1 0,-15-7-1 16,15 7 1-16,-15-7-1 0,14 7 1 16,-14-7-1-16,13 6 0 0,-13-6 0 0,12 7 1 0,-12-7-1 15,11 7 1-15,-11-7-1 0,15 7 1 0,-15-7-1 16,15 7 1 0,-15-7 0-16,29 11 1 0,-29-11-2 0,32 5 1 0,-32-5 0 15,32 7 0-15,-32-7-1 0,30 5 1 0,-30-5-1 16,20 3 1-16,-20-3 0 0,22 2 0 0,-3 0 1 15,0 1 0-15,-1-3-2 0,1 2 1 0,2 0 0 16,-1-1 0-16,2-1-1 0,1 0 1 0,-1 0 0 16,0 0 1-16,-1 2-2 0,-1-2 1 0,-3 0-1 15,0 0 1-15,-2 0-1 0,-2 0 0 0,-6 0 0 16,1 0 1-16,-1 0-1 0,1 0 0 0,12-2 0 16,-1 1 1-16,1-1-1 0,1 0 0 0,-4 2 0 15,-1-5 1-15,1 2-1 0,-2-1 0 0,-6 4 0 0,1-3 1 16,-1 1-1-16,0 0 1 0,6-1-1 0,-2-1 2 15,0-1-2-15,0 0 1 0,0-2 0 0,0 0 0 16,0 0-1-16,1 0 1 0,-7 5 0 0,0-3 0 16,1 2 0-16,-1-1 1 0,1-1-1 0,-1 2 0 15,1-4-1-15,-1 2 1 0,-7 5 0 0,11-9 0 16,-11 9 0-16,12-12 0 0,-1 0 1 0,0 0-1 0,0-1-1 16,-2 1 1-16,-3 7-1 0,0-4 1 0,-1 1-1 15,1-1 1-15,-1 1 0 0,1 1 0 0,0-4-1 16,-1 3 1-16,1-1 0 0,-1 0 1 0,1 1-2 0,-1-1 1 15,-1 0 0-15,0 1 0 0,0-1-1 0,-1 2 1 16,-1-3-1-16,-2 1 1 0,2 2-1 0,0 0 1 16,2-10-1-16,-1 3 1 0,1 0-1 0,0 0 0 15,-2 6 0-15,0 1 2 0,-1-4-2 0,-1 3 0 16,0-3 0-16,0 1 1 0,0 0-1 0,0-1 0 0,0-3 0 16,0-1 1-16,0 1-1 0,-1 2 0 0,-1 3 0 15,0 1 1-15,0 1-1 0,0-4 0 0,-3-6 0 0,-1 0 1 16,0-1-1-16,-1 6 0 0,3 2 0 0,0 1 1 0,1 1-1 15,-1-1 0-15,-2-5 0 0,1 0 1 0,-1 4-1 16,1-2 0-16,1 3 0 0,0 2 1 0,0 2-1 16,-1-4 0-16,1 2 0 0,0 2 0 0,4 5 0 15,-7-12 0-15,-12-2 0 0,-1 4 2 0,-4 3-2 16,-4 2 0-16,-6-4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9:33:33.7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90 326 5649,'-1'-2'109,"0"0"1,1 0-1,-1 0 1,0 1-1,0-1 1,0 0 0,0 1-1,0-1 1,0 1-1,-1-1 1,1 1-1,-1 0 1,1-1 0,-1 1-1,1 0 1,-1 0-1,1 0 1,-1 0 0,0 0-1,-2-1 1,2 2 33,0-1-1,0 0 1,1 0 0,-1 0 0,0 0 0,1 0 0,-1 0 0,1 0 0,-1 0 0,1-1-1,0 1 1,-1 0 0,1-1 0,0 1 0,0-1 0,0 0 0,0 1 0,0-1 0,1 0-1,-2-3 1,2-65 4098,-5 66-4106,-14-4-80,14 6 393,5 3-443,0 0 0,-1-1 0,1 1 0,0-1 0,0 1 0,-1 0 0,1-1 0,0 1 0,0 0 0,0 0-1,0-1 1,0 1 0,0 0 0,0-1 0,0 1 0,0 0 0,0-1 0,1 1 0,-1 0 0,0-1 0,0 1-1,1 0 1,-1-1 0,0 1 0,1 0 0,-1-1 0,0 1 0,1-1 0,-1 1 0,1-1 0,-1 1 0,1-1 0,-1 1-1,1-1 1,0 0 0,-1 1 0,1-1 0,-1 0 0,1 1 0,1-1 0,127 36-39,-44-10-171,-30-9 317,73 13-1,-46-15-9,-29-3-106,0-3 0,71 3 0,-72-12 178,-47 0 36,0 0 1,-4 0-200,0 0-1,0 0 1,0 0-1,-1 0 1,1 0-1,0-1 1,0 1-1,0 0 1,0 0-1,0-1 1,-1 1-1,1 0 1,0-1-1,0 1 1,0-1-1,-1 1 1,1-1 0,0 1-1,-1-1 1,1 1-1,0-1 1,-1 0-1,1 1 1,-1-1-1,1 0 1,-1 0-1,1 0 1,-1 1-1,0-1 1,1 0-1,-1-1 1,2-36 38,-2 20-63,1-6 78,0 19-56,0-1 0,-1 0 0,0 0 1,0 0-1,0 1 0,-1-1 1,1 0-1,-1 0 0,-1 1 1,-2-9-1,-10 2-12,-1 0 0,0 0-1,-22-12 1,8 8 39,22 13-18,1-1 0,-1 1 0,0-2 0,1 1 0,0-1 0,-8-7 0,5-1 16,6 9-46,0 0-1,0 0 0,-1 0 1,1 0-1,-1 1 0,0-1 0,0 1 1,0 0-1,0 0 0,0 0 1,-9-3-1,-12-1 35,23 7-21,0-1-1,1 1 1,-1 0 0,0-1-1,0 1 1,0-1-1,0 1 1,0-1 0,0 0-1,1 0 1,-1 0 0,0 0-1,1 0 1,-1 0-1,0 0 1,-1-3 0,3 2 36,0 40-151,0-35 114,0 0-1,1 0 1,-1 0 0,1 0-1,0 0 1,0 0 0,0 0 0,1 0-1,-1-1 1,1 1 0,-1 0 0,1-1-1,0 1 1,0-1 0,0 0-1,0 0 1,1 0 0,-1 0 0,0 0-1,1 0 1,0 0 0,-1-1-1,1 1 1,5 1 0,2 3 14,134 70-267,-85-43 361,-44-25-61,0 0 0,0 1 0,20 15 0,-34-21-20,0-1 0,0 1 0,0 0 0,0-1 0,0 1 0,-1 0 0,1-1 1,-1 1-1,0 0 0,0 0 0,0-1 0,0 1 0,0 0 0,0 0 0,-2 3 0,1 10 136,1-12-127,0 0-1,-1 0 1,0 0 0,0-1 0,0 1 0,0 0 0,-1 0 0,1-1 0,-1 1 0,0 0-1,0-1 1,0 0 0,-1 0 0,1 1 0,-1-1 0,0-1 0,0 1 0,0 0 0,0-1-1,0 1 1,-1-1 0,-3 2 0,-29 27 207,27-22-198,0-1-1,-1 0 0,-15 8 1,16-10-42,1 0-1,-1 0 1,1 1 0,0 0 0,-12 14 0,12-13-5,0 0-1,0-1 1,-1 1 0,-17 9-1,15-10 15,-1 1 0,1 1 0,-13 13 0,22-20-11,-1 2 1,0-1-1,1 0 0,0 0 0,0 1 0,0-1 0,0 1 1,0 0-1,1 0 0,0-1 0,0 1 0,0 0 1,0 0-1,0 0 0,1 7 0,-1-5-22,1-1-1,-1 0 1,0-1-1,0 1 1,-1 0 0,1 0-1,-1 0 1,-3 5-1,2-5 34,1 0 0,0 0 0,0 0 0,0 0 0,1 1 0,0-1 0,0 1 0,0 7 0,3 10-3,-2-18-281,1-1 0,-1 1 0,1 0 1,-1 0-1,0-1 0,-1 1 0,1 0 1,-3 8-1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9:33:38.54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92 253 3936,'0'-13'140,"-1"11"2,1 0 0,0 1 0,-1-1 0,1 0 0,0 0 0,0 1 0,1-1 0,-1 0 0,0 1 0,0-1 0,1 0 0,-1 1 0,1-1 0,0 0 0,-1 1 0,1-1 0,0 1 0,0-1 0,0 1 0,0-1 0,0 1 0,0 0 1,0 0-1,1-1 0,-1 1 0,0 0 0,1 0 0,-1 0 0,1 0 0,-1 0 0,1 1 0,-1-1 0,1 0 0,0 1 0,-1-1 0,4 1 0,-3-1-35,-1 0 0,0 1 1,1-1-1,-1 0 0,0 0 1,1 0-1,-1 0 0,0 0 1,0 0-1,0 0 0,0 0 0,0-1 1,0 1-1,0 0 0,-1 0 1,1-1-1,0 1 0,-1-1 1,1 1-1,0-3 0,1-39 3672,-2 29-3642,0-94 2062,-29 108-1934,27 0-250,0 0 1,0 1 0,0-1 0,0 1 0,0-1-1,0 1 1,0 0 0,0 0 0,0 0-1,0 0 1,0 0 0,0 0 0,0 0-1,1 1 1,-1-1 0,0 1 0,1-1 0,0 1-1,-3 3 1,-9 8 105,12-12-120,0 0 0,1 0 1,-1 0-1,1-1 0,-1 1 0,1 0 1,-1 0-1,1 0 0,-1 0 1,1 0-1,0 0 0,-1 0 0,1 0 1,0 1-1,0-1 0,0 0 1,0 0-1,0 2 0,-3 12 62,-9 5-20,7-13-47,0 0-1,1 1 0,0 0 1,0 0-1,0 0 1,1 0-1,0 1 1,1-1-1,0 1 1,0 0-1,1-1 0,0 1 1,1 10-1,-1-19 6,1 1 0,0 0-1,0-1 1,-1 1 0,1 0 0,0 0-1,0-1 1,0 1 0,0 0 0,0 0-1,0-1 1,0 1 0,0 0-1,0 0 1,1-1 0,-1 1 0,0 0-1,0-1 1,1 1 0,-1 0-1,0 0 1,1-1 0,-1 1 0,1-1-1,-1 1 1,1 0 0,-1-1-1,1 1 1,-1-1 0,1 1 0,-1-1-1,1 0 1,0 1 0,-1-1-1,1 0 1,0 1 0,-1-1 0,1 0-1,0 0 1,0 1 0,-1-1-1,1 0 1,0 0 0,0 0 0,-1 0-1,2 0 1,9 2 11,-6-1-4,1 1 1,-1-1 0,0 0 0,1 0-1,-1-1 1,1 1 0,-1-1-1,1-1 1,-1 1 0,0-1-1,1 0 1,-1 0 0,0 0 0,1-1-1,-1 0 1,0 0 0,0 0-1,0 0 1,4-4 0,1-18-179,-8 21 170,1 1 1,-1 0-1,0-1 0,0 1 1,0-1-1,0 0 1,-1 0-1,1 1 1,-1-1-1,0 0 0,0 0 1,0-1-1,0 1 1,0 0-1,-1 0 0,1 0 1,-1-1-1,0 1 1,0 0-1,0 0 1,-1-7-1,1 9-4,0-1 0,1 0 0,-1 0 0,0 1 0,0-1 0,-1 0 0,1 0 0,0 1 0,-1-1 0,1 0 0,-1 1 0,1-1 0,-1 0 0,0 1 0,1-1 0,-1 1 0,0-1 0,0 1 0,-2-2 0,1 2 15,0 0 1,0 0-1,0 1 0,-1-1 0,1 1 0,0-1 1,0 1-1,-1 0 0,1 0 0,0 0 1,-5 1-1,-10-1 50,9 2 14,0 0-1,-1 1 0,1-1 1,0 2-1,0-1 1,0 1-1,1 0 1,0 1-1,-1-1 1,1 2-1,1-1 1,-12 11-1,16-8-71,0 0-1,0-1 1,1 1-1,0 0 0,0 0 1,1-1-1,0 1 1,0 0-1,3 13 1,-1 9-241,-2 6-1881,0-24-613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9:33:40.51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58 110 4184,'0'-1'115,"0"0"1,0 0-1,0 0 0,0-1 0,0 1 0,0 0 0,0 0 0,1 0 0,-1-1 0,0 1 1,1 0-1,-1 0 0,1 0 0,0 0 0,-1 0 0,1 0 0,0 0 0,0 0 0,-1 0 0,1 0 1,0 0-1,0 0 0,1 0 0,29-8 1297,12-4 952,-14 13 2556,-53 0-4266,22 0-638,1 0 1,-1 0-1,1 0 1,-1 0-1,1 1 1,-1-1 0,1 0-1,0 1 1,-1-1-1,1 1 1,-1-1-1,1 1 1,0-1-1,0 1 1,-1 0-1,0 1 1,-2 0 32,3 1-38,0 1 0,0-1 0,0 0 0,0 0 0,0 1 0,1-1 0,0 1 0,-1-1 0,1 0 0,1 1 0,-1-1 0,1 5 0,-1 137 363,0-143-401,0-2 24,0-1 1,0 1-1,0 0 1,-1-1-1,1 1 0,0 0 1,0-1-1,0 1 1,0 0-1,0-1 0,0 1 1,0 0-1,0-1 1,0 1-1,0 0 0,0-1 1,0 1-1,0 0 1,0-1-1,0 1 1,0 0-1,1-1 0,-1 1 1,0 0-1,0-1 1,0 1-1,0 0 0,1 0 1,-1-1-1,0 1 1,0 0-1,1 0 0,-1-1 1,0 1-1,0 0 1,1 0-1,-1 0 0,0-1 1,1 1-1,-1 0 1,0 0-1,1 0 1,34-20-21,-33 19 25,1 0 0,-1 1 0,1-1 0,-1-1 0,1 1 0,-1 0 0,0 0 0,1-1 0,-1 0 0,0 1 0,0-1 0,0 0 0,-1 0 0,1 0 0,0 0 0,-1 0 0,1 0 0,-1-1 0,0 1 0,0-1 0,1 1 0,-2-1 0,1 1 0,0-1 0,0 1 0,-1-1 0,0 0 0,1 1 0,-1-1 0,0 1 0,-1-4 0,1-135-34,0 140 42,0 0 0,-1-1 0,1 1 1,-1 0-1,1-1 0,-1 1 0,0 0 0,1 0 0,-1-1 1,0 1-1,0 0 0,0 0 0,0 0 0,0 0 0,0 0 1,0 0-1,0 1 0,0-1 0,-1 0 0,1 0 0,0 1 0,0-1 1,-1 1-1,1-1 0,0 1 0,-1 0 0,1-1 0,-1 1 1,1 0-1,-3 0 0,-4-1 77,0 1 0,1-1 0,-1 1 0,0 1 0,0 0 0,-7 1 0,8 0-59,4-2-19,1 0-1,0 1 0,-1-1 1,1 1-1,0 0 0,-1-1 1,1 1-1,0 1 0,0-1 1,0 0-1,0 0 1,0 1-1,0-1 0,0 1 1,0-1-1,1 1 0,-1 0 1,1 0-1,-1 0 1,1 0-1,0 0 0,-2 3 1,-20 18 1,21-21-3,0-1 1,0 1-1,0-1 1,0 1-1,0 0 0,0 0 1,0 0-1,1 0 1,-1 0-1,1 0 0,-1 0 1,1 1-1,0-1 1,0 0-1,0 1 1,0-1-1,0 1 0,1-1 1,-1 1-1,1-1 1,-1 5-1,1 110 142,0-115-154,1 0-1,-1 0 1,1 0 0,-1 0 0,1 0 0,0 0-1,-1 0 1,1 0 0,0-1 0,0 1 0,0 0-1,1 0 1,-1-1 0,0 1 0,1-1 0,-1 1-1,1-1 1,-1 1 0,1-1 0,0 0 0,-1 0-1,1 0 1,0 0 0,0 0 0,0 0 0,0-1 0,0 1-1,0-1 1,0 1 0,3 0 0,9 1-23,-1 0 1,1-1-1,20 0 0,-33-1 27,42 0 62,-40 0-56,-1 0 0,1 0 0,0 0 0,0 0 1,-1 0-1,1 0 0,0-1 0,-1 1 0,1-1 0,-1 0 1,1 0-1,-1 0 0,1 0 0,-1 0 0,1-1 0,-1 1 1,0-1-1,0 1 0,0-1 0,0 0 0,3-3 0,-3 1 12,-1 0 0,1 0 0,-1 0 0,0 0 0,0 0 0,0 0 0,0 0 0,-1 0 0,0 0 0,0-8 0,0-56 105,0 66-115,-1 0 0,1 0-1,-1 0 1,1 0-1,-1 0 1,0 0 0,0 0-1,0 0 1,0 1-1,0-1 1,0 0-1,0 1 1,0-1 0,-1 1-1,1-1 1,-1 1-1,1 0 1,-1 0 0,0-1-1,1 1 1,-3-1-1,-41-18 29,35 16-38,5 3-285,1 0 0,0 0 0,-1 1 0,1-1 0,0 1 0,-1 0 0,1 0 0,0 1 0,-1-1 0,1 1 0,-6 1 0,5 8-2868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9:33:42.34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117 25 5016,'-48'-25'13258,"47"26"-12974,-3-1-1868,-3 8 1658,5-4-82,-13 8-69,12-11 87,0 0 0,1 1 0,-1 0 0,1 0 0,0-1 0,0 1 0,0 1 0,0-1 0,0 0 0,0 0 0,0 1 0,1-1 0,-1 1 0,1-1 0,0 1 0,-1 0 0,1 0-1,1-1 1,-1 1 0,0 0 0,1 0 0,-1 0 0,1 4 0,0 138 76,0-144-89,1 1 0,0-1 0,0 1 0,-1-1 1,1 0-1,0 1 0,0-1 0,0 0 0,0 0 1,1 0-1,-1 0 0,0 0 0,0 0 0,1 0 1,-1 0-1,0 0 0,1 0 0,-1-1 1,1 1-1,-1-1 0,1 1 0,-1-1 0,1 1 1,0-1-1,-1 0 0,2 0 0,2 1-7,-1 0 0,1-1 0,-1 1 0,1-1 1,-1 0-1,1 0 0,-1-1 0,1 1 0,-1-1 0,8-2 0,7-2 24,22-7 93,-40 11-105,0 0-1,1 1 1,-1-1 0,0 0 0,0 0-1,1 0 1,-1 0 0,0 0-1,0 0 1,0 0 0,0 0 0,0 0-1,0 0 1,-1 0 0,1-1-1,0 1 1,-1 0 0,1-1 0,0 1-1,-1-1 1,0 1 0,1-1-1,-1 1 1,0-3 0,0-163-229,0 167 228,0 0 0,0-1 0,0 1 0,0-1 0,0 1 0,0 0 0,0-1 0,0 1 1,0 0-1,0-1 0,0 1 0,0-1 0,-1 1 0,1 0 0,0-1 0,0 1 1,0 0-1,-1-1 0,1 1 0,0 0 0,-1 0 0,1-1 0,0 1 0,0 0 0,-1 0 1,1-1-1,0 1 0,-1 0 0,1 0 0,0 0 0,-1 0 0,1 0 0,-1-1 1,1 1-1,0 0 0,-1 0 0,1 0 0,-1 0 0,1 0 0,-40-3 79,39 3-68,0-1 0,-1 1 1,1 0-1,-1 0 0,1 0 0,-1 0 1,1 0-1,0 0 0,-1 0 0,1 0 1,-1 0-1,1 1 0,-1-1 0,1 1 1,0-1-1,-1 1 0,1-1 0,0 1 1,0 0-1,-1 0 0,1 0 0,0-1 1,0 1-1,0 0 0,0 0 0,0 1 1,-1 0-1,1 1 10,-1-1 0,1 1 0,-1-1 0,1 1 0,-1-1 0,0 0 0,0 0 0,0 0 0,0 0 0,-1 0 0,1 0 0,0-1 0,-1 1-1,1-1 1,-4 2 0,-12 9 66,14-7-83,1 0 1,-1 1 0,1-1 0,0 1 0,0-1 0,0 1-1,1 0 1,0 0 0,0 0 0,0 0 0,1 0-1,0 0 1,0 1 0,1-1 0,-1 0 0,1 1-1,2 9 1,-2-9 21,1-6-25,0 0-1,0 1 1,0-1 0,1 0-1,-1 0 1,0 0 0,1 0-1,-1 0 1,1-1 0,-1 1-1,1 0 1,-1-1 0,1 1-1,-1-1 1,1 1 0,0-1-1,-1 0 1,1 1 0,-1-1-1,1 0 1,0 0 0,-1 0-1,1-1 1,0 1 0,-1 0-1,4-1 1,-3 1-1,0 0-1,-1 0 1,1 0-1,0 0 1,0 0 0,-1-1-1,1 1 1,0 0-1,0-1 1,-1 0-1,1 1 1,0-1 0,-1 0-1,1 0 1,-1 0-1,1 0 1,-1 0 0,1 0-1,-1 0 1,0 0-1,0 0 1,1-1-1,-1 1 1,0-1 0,0 1-1,0-1 1,1-2-1,-2-107 12,0 108-154,-1 1 0,0-1 1,0 0-1,0 0 0,0 0 1,0 1-1,-1-1 0,1 0 1,-1 1-1,0-1 0,0 1 1,1 0-1,-2-1 1,1 1-1,0 0 0,0 0 1,-1 1-1,1-1 0,-1 0 1,1 1-1,-1-1 0,0 1 1,1 0-1,-1 0 0,-4-1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9:33:43.9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117 67 2452,'-1'1'31,"-1"-1"-1,1 0 1,0 0-1,0 0 0,0 0 1,-1 0-1,1 0 1,0-1-1,0 1 1,0 0-1,0 0 1,-1-1-1,1 1 1,0-1-1,0 1 0,0-1 1,0 0-1,0 1 1,0-1-1,0 0 1,-1-1-1,-1-24 4174,3 12-1863,0 14-2232,-1 0 0,1 0 0,0-1 0,0 1 0,-1 0 0,1-1 0,0 1 0,0 0 0,0-1 1,0 1-1,-1 0 0,1-1 0,0 1 0,0 0 0,0-1 0,7-13 5872,-16 21-5268,-39 27-192,31-15-391,16-18-128,-1 1 1,1-1 0,-1 1-1,1-1 1,0 1-1,0 0 1,0-1 0,0 1-1,0 0 1,0 0-1,0 0 1,0 0-1,1 0 1,-1 0 0,1 0-1,-1 0 1,1 0-1,0 0 1,0 0 0,0 0-1,0 0 1,1 4-1,-1 50-115,1-54 122,-1 0-1,1 0 0,1 0 1,-1 0-1,0-1 1,0 1-1,1 0 1,-1-1-1,1 1 1,-1 0-1,1-1 1,-1 0-1,1 1 1,0-1-1,0 0 1,0 0-1,0 0 0,0 0 1,0 0-1,3 0 1,46 16 47,-43-16-70,0 1 0,1-1 0,-1-1 0,0 0 0,0 0 0,1 0 0,-1-1 0,0 0 0,0-1 0,0 0 0,0 0 1,11-5-1,-16 6 12,1-1 0,-1 0 0,0 0 0,1 0 0,-1 0 0,0-1 0,0 1 0,0-1 0,-1 1 0,1-1 0,-1 0 0,1 0 0,-1 0 0,0-1 0,0 1 0,0 0 0,-1-1 0,1 0 0,-1 1 0,0-1 0,0 0 0,0 1 0,-1-1 0,1 0 0,-1-4 0,0-53 340,0 60-319,0 0 1,-1-1 0,1 1-1,-1 0 1,0-1-1,1 1 1,-1 0 0,0 0-1,0-1 1,0 1-1,0 0 1,0 0-1,0 0 1,0 0 0,0 0-1,0 0 1,0 1-1,0-1 1,-1 0 0,1 0-1,0 1 1,-1-1-1,1 1 1,0-1 0,-1 1-1,1 0 1,-1 0-1,1-1 1,-1 1 0,1 0-1,-3 1 1,-58-2 417,45 1-258,12 1-148,0-1 0,0 1 0,0 0 0,0 0 1,0 0-1,0 1 0,0 0 0,1 0 0,-1 0 1,0 0-1,1 1 0,0 0 0,0 0 0,-1 0 1,-5 6-1,10-9-31,-1 3 12,0 0 1,-1-1-1,2 1 1,-1 0-1,0 0 1,0 0-1,1 0 1,0-1-1,-1 1 1,1 0-1,0 0 1,0 0-1,1 0 1,0 5-1,0 5 51,-1-12-84,0 1 1,0-1-1,0 1 0,1-1 1,-1 1-1,0-1 1,1 1-1,-1-1 0,1 1 1,-1-1-1,1 0 1,0 1-1,-1-1 0,1 0 1,0 1-1,0-1 1,0 0-1,0 0 0,0 0 1,0 0-1,0 0 1,1 0-1,-1 0 0,0 0 1,1-1-1,-1 1 1,0 0-1,1-1 0,-1 1 1,1-1-1,-1 1 1,2-1-1,20 12-1391,-18 0-1373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4:56.1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10244 4058 288 0,'0'4'0'15,"0"-4"0"-15,-4 0 0 0,4 0 1 0,-1-4 0 16,1 4 0-16,0 4 0 0,0-4 3 0,0 5-1 0,0-5 0 16,-4 3 1-16,4-3 0 0,-4 4 1 0,4-4-1 15,-4 5 2-15,4-5-2 0,-1 7 1 0,1-7-1 16,-10 9 2-16,10-9-3 0,-9 8 2 0,9-8-2 16,-9 12 2-16,9-12-2 0,-2 4 2 0,2-4-2 15,-2 5 1-15,2-5 0 0,-4 3-1 0,4-3 1 16,4 2-1-16,-4-2-1 0,7 4 2 0,-7-4-2 15,6 3 1-15,-6-3 0 0,19 9 1 0,-19-9-1 16,33 5 1-16,-9-2 0 0,2 1 1 0,-1-1-1 0,-1 2 1 16,-2-1-1-16,1-1 1 0,-1-1-1 0,2 2 2 15,2-1 7-15,0-3 1 0,2 2-1 0,4-2 0 16,0-2 7-16,5-1-1 16,0 3 0-16,0-4 1 0,1 2-3 0,5-1 0 0,-4 3-1 15,2 0 1-15,-2 0-2 0,4-4-1 0,0 4 1 16,-1-3 1-16,-2 1-8 0,2-1-1 15,1-2 1-15,0 1 0 0,7 1-3 0,1-1-1 0,-3 2 1 16,-7 2 0-16,2-3-3 0,-2 3 2 0,2-3-2 16,3 3 1-16,5-6 1 0,1 3-1 0,-2-2 1 15,-7-2 0-15,-2 3 1 0,0 3-1 0,-4-3 1 16,1-1 0-16,1 3 0 0,2 2-1 0,-2-1 1 16,2-3 0-16,0 1 1 0,0-3-1 0,-2 3 1 15,2-2 1-15,-4 5 5 0,0 0 0 0,1 0 1 0,-5-4-1 0,3 4 2 16,-7-3-1-16,3 1 1 0,0 2 0 0,-2 2-3 15,1 1 1-15,-3-3-1 0,0 0 1 0,0 0-1 16,0 0 2-16,-2 4-1 0,-2 1 0 0,-5-2-2 0,0 3 1 16,-6-3-1-16,0 1 0 0,-2-4-2 0,-5 0-1 15,-6 0 1-15,13 0 1 0,-8 0-4 0,3 1-1 0,-8-1 1 16,11 7-1-16,-11-7-1 0,2 4-1 0,-2-4 0 16,2 1 0-1,-2-1 1-15,0 0-1 0,0 0 0 0,-2 0 1 16,2 0-2-16,-2 4 2 0,2-4-1 0,-19 7 0 15,2-6 0-15,-3 3 2 0,-4 1-2 0,-4 2 1 0,0 2 3 16,-4-6 0-16,0 2-1 0,-1 2 1 0,1-2-1 16,1-1 1-16,-3 1 0 0,0 2 0 0,1 2 2 15,-2-1 0-15,-3-1 0 0,-1-2 0 0,-6 1-1 0,-1 1 0 16,-1-4 1-16,-1 2 0 0,-3 4-2 0,1-2-1 16,-4-2 1-16,0 0 1 0,4 2-2 0,-2 2 1 15,-2-2 0-15,-2-2-1 0,0 4-1 0,-2-1 0 16,2-1 1-16,0-2-1 0,0 2-4 0,2 2 1 15,2-4-1-15,-2 2 1 0,4 2-1 0,-1-1 0 16,1-1 0-16,-2 2 1 0,5-4-1 0,-3 2 0 0,4 2 0 16,1-4 0-16,6-2 0 0,-2 1 0 0,2-3 0 15,3 3 0-15,3-4-1 0,3 0 1 0,4 3 0 16,2-3 0-16,5 0 0 0,6 2 0 0,2 0 0 16,-1-2 1-16,12 0-1 0,-7-4 1 0,7 4-1 15,-4 0 2-15,4 0-2 0,0 0 1 0,0 0-1 16,4-3 1-16,-4 3-1 0,11-9 0 0,2 2 0 15,6-1 1-15,7-1-1 0,6-5 0 0,3 2 0 16,-3 5 0-16,1-1 0 0,3 2 0 0,-1 3 0 16,2-6 0-16,2 2 0 0,1 4 0 0,1-2 0 15,-4-1 0-15,6 3 0 0,-4 0 0 0,4-1 0 0,1 2 1 16,7 2-1-16,1-3 1 0,-2 3 0 0,-3-4 0 16,1 3 1-16,1 1-1 0,-1 0 0 0,2 0 1 15,1-4 1-15,-3 4 2 0,2 0-2 0,-7 4 2 16,-2 1-3-16,0 4 1 0,-7-1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4:57.0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14958 4160 515 0,'2'5'0'0,"-2"-5"0"16,11 9 0-16,-11-9 35 0,6 7 3 0,-6-7-1 0,4 5 0 16,-4-5 0-16,3 4 0 0,-3-4 0 15,6 3 1-15,-6-3-29 0,0 0 1 0,0 0-1 0,0 0 1 16,0 0-10-16,-6 0 1 0,6 0 0 0,-20-3 0 15,-4-1-2-15,-10 4 1 0,2-3 0 0,1 3 0 16,-1 0-1-16,0 0 0 0,-3 0 0 0,-4 0 1 0,-6 0-1 16,-1-2 0-16,-5 2 0 0,-1 2-1 0,-4 1 1 15,-5 4 1-15,1-2-1 0,0 1 1 0,-1 0 0 16,-1-2 0-16,3 5 0 0,1-1 0 0,4 1 0 16,2 3 0-16,-2-3 0 0,2-1 1 0,0 3-1 0,-1-6 1 15,3 4 1-15,2-1-1 0,3-1-1 0,2 2 0 16,4-1 0-16,3-1 1 0,5-1-1 0,-1-3 0 15,8 2 0-15,0-5 1 0,7 0 1 0,4 0 0 16,4 0 1-16,3 0 0 0,6 0 3 0,-6 0-1 16,6 0 1-16,6 0-1 0,-6 0 7 0,6-3 0 0,3 1 0 0,13-1 1 0,6-3-2 15,13-4 0-15,2 1 0 0,-2 4 2 0,6-4-5 16,-1 3 1-16,6 0-1 0,-1-2 1 0,5 4-3 0,1-3 0 16,5 2-1-16,1-4 1 0,2 3 4 0,4-3 1 15,-2 0 0-15,-1 1 1 0,-1 1-4 0,-2 1 1 16,2-2-2-16,2 1 2 0,2-2-1 0,0 1 1 15,-2 2 0-15,-3-1 0 0,-5 2-3 0,-1 2-1 16,-4 3 1-16,-3-5 1 0,-3 1-5 0,-1 1 1 16,-5 3 1-16,-6 0-1 0,-5 0-2 15,-4 0 0-15,-5 0 0 0,-7 3 1 0,-4-3 1 16,-4 2 0-16,-7-2 1 0,10 3-1 0,-10-3 1 16,2 4 2-16,-2-4 0 0,-2 0-1 0,2 0 2 0,-6 0 0 15,-3 3 0-15,-10 2-1 0,-9-1 1 0,-9-1 1 16,-4 3 0-16,2-1 0 0,-4 2-4 0,-2-4 2 15,-3 2-1-15,3-1 1 0,-3-1-3 0,-1 2 2 0,3-1-1 16,-5-2 1-16,3 1-3 0,1 1 1 0,3-1 1 16,-3-1-1-16,0 1-2 0,1 1 1 0,3-3 1 0,6-1-1 15,0-1-1-15,3 1 0 0,2-4 0 0,4 4 0 16,4-5 2-16,-2 2-1 0,6-1 0 0,3 1 0 16,6 1 1-16,-2 2-1 0,7 0 0 0,-1-4 1 0,7 4 1 15,-2 0 0-15,2 0 0 0,3 0 0 0,-3 0 1 16,6 0 0-16,0 0 0 0,7 4 0 0,11-2 0 15,7 1 0 1,-1 1 0-16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4:58.5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17643 4112 225 0,'0'3'0'0,"0"-3"0"15,0 4 0-15,0-4 42 0,0 1-1 0,0-1 1 16,0 4-1-16,0-4-26 0,0 3-1 0,0-3 1 15,0 0 1-15,0 0-11 0,0 0 1 0,0 0-1 16,0 0 1-16,0 0-5 0,-3 0 0 0,3 0 0 16,-15 0 2-16,15 0-3 0,-34-3 0 0,10-1 0 15,0 3 0-15,-4 1-1 0,0-4-1 0,-2 1 1 0,0-2 0 0,-2 1-1 16,-3 1 1-16,0 1-1 0,-3 0 0 0,-1 2 2 16,-2 0 0-16,4 0 0 0,-8 0 0 0,-1-1 0 0,-1 1 2 15,-1 0-1-15,-3 0 0 0,-3 3 2 0,-3 2 2 16,-5-5-2-16,6 4 2 0,2-4 0 15,2 0 2-15,-4 0-2 0,0 1 2 0,0 6-1 0,0-2 1 16,2 2-1-16,2-5 1 0,4 2 4 0,-3 2 2 16,5 0-2-16,-1-3 1 0,-3-1 9 0,1 1 2 15,5 1-1-15,3-1 1 0,7 2 0 0,4-1 1 16,2-4 0-16,2 0-1 0,6 0-6 0,1 0 0 0,6-4 0 16,2 4 1-16,11 0-8 0,-7-5 1 0,7 5-1 15,0 0 1-15,0 0-2 0,0 0 0 0,0 0 0 16,5 0 1-16,8-3-4 0,0 3-1 15,6-4 1-15,5 1 0 0,8 1-4 0,5-1 1 16,2-3 0-16,2 3 0 0,2 0 0 0,2-1 1 16,1 2-1-16,1-1 0 0,-4 3 0 0,3 3-1 0,5-3 0 15,1 0 1-15,-2 0-1 0,0-3 0 0,6 3-1 16,2 3 1-16,2-3-1 0,1 2 2 0,-5 2-1 16,2-4 0-16,1 3-2 0,1-3 1 0,0 3 0 15,-2-3 0-15,1 6 1 0,1-3-1 0,-1-3 0 16,-1 2 0-16,2 0-1 0,-2-1 1 0,-1 3-1 15,-1-4 1-15,0 3-1 0,-2 2 1 0,0-5-1 16,-7 4 1-16,-1-4-1 0,-1-4 0 0,0 4 0 0,-2-3 1 16,-2 1-1-16,-2 2 0 0,0 0 0 0,-2 0 2 15,-1-3 1-15,-1 3 0 0,0 0 1 0,1-4-1 16,-1 1 7-16,-1 1 0 0,-1-1 0 0,-3-3 2 0,0 3-6 0,0 3 2 0,-1-3 0 16,-2-1 0-16,2 2 0 0,-4-1 0 0,-1-2-1 15,2 1 2-15,-6 1-1 0,1-1 0 0,-1 3 0 16,-1-6 1-16,2 2-8 0,1 1 1 0,0-1 1 15,-3-2-1-15,-2 3-2 0,-1 3 0 0,-1-3 0 0,-2-1 0 16,-3 5-1-16,-3 0 1 0,-7 0 0 0,11 0 0 16,-11 0-1-16,10 0-1 0,-10 0 1 0,5 0 1 15,-5 0-1-15,4 0 1 0,-4 0-1 0,4 0 1 0,-4 0-1 16,3 0 1-16,-3 0 0 0,-3 0 0 0,3 0 0 16,-13 9 0-16,-4-4 0 0,-9 2 0 0,-8 2 0 15,-3-1 0-15,-8-3 0 0,1 2 1 0,-3-3-1 16,-2 1 1-16,-3 0 0 0,-2 2 0 0,-3-2-1 15,-3 2 0-15,-2 2 0 0,1-4 0 16,-2 5 0-16,-1-1 0 0,1 0 0 0,1-1 0 16,3-1 0-16,-3 4 0 0,5-1 0 0,-1-5 0 15,2 0 0-15,2-1 0 0,2-1 0 0,3 3 2 16,1 0-2-16,5 3 1 0,4-5-1 0,1 1 1 16,5-2 0-16,3 1 0 15,2-4 0-15,4 0 0 0,3 0 0 0,5-4 2 16,3 4-1-16,1 0 0 0,12 0-1 0,-3 0 0 0,3 0 1 15,0-3 0-15,0 3-1 0,0 0 0 0,0 0 0 16,13-5 1-16,-2-2-2 0,8 1 2 0,7-2-2 16,0 1 1-16,7 2-1 0,5-2 1 0,3 5-1 15,1-1 1-15,5-4-1 0,0 1 0 0,1 1 0 16,2 2 0-16,3 3 0 0,2-4 0 0,5 1 0 16,-4 1 0-16,5-1 0 0,5-1 0 0,-1 4 0 15,-2 0 0-15,2 0 0 0,3 4 1 0,0-4-1 16,1 3 1-16,-2-3-1 0,4 2 0 0,0 1 0 0,-4-3 1 15,0 4-1-15,-2-1 1 0,1-1-1 0,-3 1 2 16,-2 1-2-16,3 1 0 0,-3-1 0 0,-8 1 0 16,-5 2 0-16,0-2 0 0,-7-2 0 0,0 3 0 0,-5-3 0 15,-3 0 0-15,-7-1 0 0,-9 0 0 0,-6 3-2 16,-7-1 2-16,-4-4 0 0,2 1 0 16,-2-1-1-16,-2 4 1 0,-7-4-1 0,-8 0 1 0,-11 7-2 15,-7 1 1-15,-3-2 0 0,-1 0 0 0,-2 0-2 16,2-3 1-16,-7 2 0 0,-1-1 1 0,-9-4-3 15,0 3 1-15,-5-3 0 0,3 0 0 0,-2 0 2 16,-3 0 0-16,7 0 0 0,2 0 0 0,9-3 1 0,4 3 0 16,2-4 0-16,2 4 0 0,0 0 0 0,-1 0 0 15,7-1 0-15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5:01.2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26881 4127 351 0,'0'0'0'0,"0"0"0"15,-2 6 0-15,2-6 32 0,-1 0 1 0,1 0-1 16,-6 0 2-16,6 0-4 0,-13 0 1 0,13 0-1 16,-28 3 1-16,4 0-22 0,-2-1 1 0,-2 2-1 15,2-1 2-15,1-3-7 0,-1 0 0 0,-2 0 1 16,-1 0-1-16,-3 0-4 0,-3 0 0 0,-3 0 0 0,-3 0 2 16,-3 4-2-16,-3 1 0 0,0-5 0 0,1 3 0 15,1-1 0-15,2 1 0 0,4 1 0 0,-4-4 0 16,-1 0 1-16,-1 0 0 0,2 0 0 0,2 0 0 15,2 3 2-15,0 3 1 0,1-6-1 16,5 3 1-16,3-3 0 0,2 0 2 0,4 2-1 0,2 1 1 16,3-3-3-16,6 4 2 0,2-4-1 0,1-4 1 15,3 4 1-15,3 0 1 0,4 0 0 0,-7-3 0 16,7 3-1-16,-8 0 2 0,8 0 0 0,-2-2 0 0,2 2-1 0,-1-3-1 0,1 3 1 16,1-6 1-16,-1 6-2 0,8-3-1 0,-8 3 1 15,9-4-1-15,2 1 0 0,4 1 1 0,4-1-1 16,5 3 1-16,2-5-3 0,2 3 2 0,2 2-2 15,-2 0 1-15,0 0-2 0,0 0 0 0,3 0 0 16,3 0 0-16,1 2-1 0,3 3 1 0,-1-2-1 0,0-3 0 16,2 2 2-16,2 1 1 0,0-3-1 0,4 4 0 15,4-4 1-15,1-4 0 0,2 4-1 0,0 4 2 0,2-1-2 16,2 3 2-16,0-1-1 0,-2-2 1 0,0 1 0 16,-4-1 1-16,1 2 0 0,-3 2-1 0,-1 2 0 15,-3-4 0-15,-3-1 1 0,-1 1 0 0,-5-2-4 16,-2-3 0-16,1 0 0 0,-2 0 2 0,-1 0-3 15,-1 0 0-15,-2 0 0 0,0 0 1 0,-2-3-1 0,-2 3 1 16,-1 3-1-16,-1-3 1 0,-1 4-2 0,-5-4 1 16,-1 0 0-1,-4 0 0-15,-3 0-1 0,-4 0 0 0,-4 0 0 16,5 0 1-16,-5 0-1 0,2 0 0 0,-2 0 0 0,0 0 0 16,0 0 0-16,0 0 0 0,0 0 0 0,-2 0 2 15,2 0-1-15,-7-4 0 0,-4 4 0 0,-10-3 0 16,-9 1 1-16,-7 2 2 0,0-3-2 0,-1 3 1 15,3 0 1-15,5 0 0 0,-3 3 1 0,-5-3-1 0,1 0 2 16,0 0 0-16,-2 5 1 0,-4-1 0 0,-4-4-3 16,-5-4 1-16,-2 4-1 0,0 4 2 0,-2-4-4 15,-2 0 2-15,-1 0-1 0,-3 0 0 0,-3 0-2 16,-4 0 1-16,2 1-1 0,4 3 1 0,3-1 0 0,2 1 2 16,1-2-1-16,3 1 0 0,3 0 2 15,3-1-1-15,3 5 1 0,4-3 0 0,4 1 1 0,3 2 1 16,5-7-2-16,2 0 2 0,7 0-2 0,1-4-1 15,4 4 0-15,4-3 1 0,11 3-3 0,-9 0 2 16,9 0-1-16,-4 0 0 0,4 0 0 0,-4-4 0 16,4 4 0-16,2-1 1 0,-2 1-3 0,8-9 1 15,-8 9 0-15,17-7 1 0,-1-2-2 0,7 2 0 16,3 2 0-16,2 0 0 0,5 2-1 0,3-1 0 16,1-1 0-16,4 5 0 0,2 0 0 0,1 0 0 0,5 2 0 15,-1-2 0-15,3-2 0 0,1 2 0 0,7 0 0 0,3 0 0 16,1 5-1-16,4-1 1 0,0-1-1 0,1-3 1 15,-1 2-1-15,0 1 0 0,2 1-1 0,0-3 2 16,0 3 0-16,-1-1 2 0,-2 1-2 0,-3-2 1 0,-1 1 0 16,-5-3 1-16,1 0 0 0,-2 0 0 0,-2 0 4 15,-2 5 1-15,-3 2 0 0,-5-7-1 0,-6 4 0 16,-7-4 0-16,-5 0-1 0,-3 0 1 0,-5 0 0 0,-5 1 2 16,-3 3-1-16,-7-4 1 0,-3 0-1 0,-1 0-1 0,1 0 1 15,-10 0 1-15,1 0-4 0,-4 0 2 0,-10 0 0 16,-6 0-1-16,-10 0-1 0,-10 0 0 0,-3 0 1 15,-2 0-1-15,-6 0-2 0,-3-4 2 0,-2 3-2 16,0-3 1-16,-4 1 0 0,-4-3-1 0,0 3 0 16,1-2 0-16,-1 5 1 0,-2 0 0 0,6-4-1 15,0 1 2-15,2-1-1 0,4 3 0 0,2-3 1 16,1 1 0-16,2 3 0 0,2 0-1 0,4-2 0 16,6 2 1-16,3-3 0 0,5-1 1 0,5 4-1 0,3 0 1 15,6 0-1-15,1 0 2 0,7 0-1 0,3-3 1 16,3 1-4-16,5 2 1 0,5 0 1 0,0-4-1 15,0 4-2-15,9 0 0 0,2-3 1 0,8 1 0 16,9 2-2-16,5 0 1 0,3 0-1 0,1 0 1 0,0 0-1 16,1 0 0-16,-7 2 0 0,1 5 0 0,-2-2 0 15,-4 2 0-15,-2-2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5:19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9039 4536 590 0,'-4'0'0'0,"4"0"0"0,0-4 0 15,0 4 12-15,-2-3 0 0,2 3 1 0,-5-4-1 0,5 4 13 16,-4 0 0-16,4 0-1 0,0 0 1 0,0 0-12 16,0 0 2-16,0 0-2 0,0 0 2 0,0 0 10 15,-2 0-1-15,2 0 1 0,0 0 1 0,0 0-12 16,-2-1 2-16,2 1-1 0,-6 0 0 0,6 0-4 15,-3-4-1-15,3 4 0 0,-2-3 1 16,2 3-2-16,-6-2 1 0,6 2 0 0,-5-3 0 0,5 3 5 0,-8-4 1 0,8 4-1 16,-7-5 1-16,7 5 2 0,-6-4 0 0,6 4 0 15,-9-3 1-15,9 3 12 0,-8-2 2 0,8 2-2 16,-7-7 2-16,7 7 6 0,-7-3 0 0,7 3 1 16,-6-2 0-16,6 2 1 0,-9-3-1 0,9 3 0 15,-8-6 1-15,8 6-8 0,-7-1 2 0,7 1 0 16,-8 0 0-16,8 0-5 0,-5 0 1 0,5 0 0 15,-10 0 0-15,10 0-6 0,-15 0 0 0,15 0-1 0,-18 0 2 16,18 0-5-16,-11 7 1 0,11-7-1 0,-2 3 1 16,2-3-2-16,-10 0 0 0,10 0 0 0,-3 0 0 15,3 0-2-15,-6 0 1 0,6 0 0 0,-9 9 0 16,9-9-2-16,-8 3 0 0,8-3 0 0,-7 2 0 16,7-2-2-16,-8 3 1 0,8-3 0 0,-11 4-1 15,11-4 0-15,-13 5 0 0,13-5-1 0,-13 7 1 0,13-7-4 0,-11 9 0 0,11-9 1 16,-11 8 0-16,11-8-2 0,-8 4 1 15,8-4-1-15,-7 8 1 0,7-8-2 0,-6 4 2 0,6-4-1 16,-9 9 0-16,9-9-2 0,-9 5 1 0,9-5-2 16,-13 7 2-16,13-7-1 0,-12 8 1 0,12-8-1 15,-11 6 1-15,11-6-1 0,-7 8 1 0,7-8-1 16,-6 16 1-16,6-16-2 0,-7 8 0 0,7-8 1 16,-6 9 0-16,6-9-2 0,-7 10-1 0,7-10 1 0,-10 11 0 15,10-11-2-15,-7 12 2 0,7-12-1 0,-7 16 1 16,7-16-3-16,-6 12 2 0,6-12-1 0,-6 12 1 15,6-12-2-15,-5 14 2 0,5-14-2 0,-6 12 1 16,6-12 0-16,-9 12-1 0,9-12 0 0,-11 15 1 0,11-15-1 16,-8 12 1-16,8-12-1 0,-5 14 0 0,5-14 0 15,-4 16-1-15,4-16 0 0,-8 12 0 0,8-12 1 16,-7 14-1-16,7-14 0 0,-6 15 1 16,6-15-1-16,-7 13 0 0,7-13-1 0,-9 13 1 0,9-13-1 15,-8 16 1-15,8-16 0 0,-2 12 0 0,2-12-1 0,-5 14 1 16,5-14 0-16,-6 12 1 0,6-12-2 0,-5 16 1 15,5-16 0-15,-2 17 1 0,2-17-2 0,-6 19 1 16,6-19-1-16,-4 17 1 0,4-17-1 0,-1 18 2 16,1-18-1-16,0 19 0 0,0-19 0 0,-6 17 1 15,6-17-1-15,0 16 0 0,0-16-1 0,-2 17 2 0,2-17-1 16,0 14 0-16,0-14 0 0,0 22 0 0,0-22 1 16,0 17-1-16,0-17 0 0,0 21 0 0,0-21 1 15,0 18-1-15,0-18-1 0,0 20 1 0,0-20 1 16,0 21-1-16,0-21-1 0,6 19 1 0,-6-19-1 15,3 24 2-15,-3-24-3 0,4 26 1 0,-4-26 0 16,0 21 0-16,0-21-1 0,-4 21 1 0,4-21 0 16,0 19 0-16,0-19-1 0,0 17 1 0,0-17-1 15,0 17 2-15,0-17-2 0,0 21 1 0,0-21-1 16,6 18 1-16,-6-18-1 16,6 19 0-16,-6-19 0 0,5 12 1 0,-5-12-1 15,2 12 1-15,-2-12-1 0,4 12 1 16,-4-12-1-16,0 12 0 0,0-12 0 0,0 19 1 15,0-19-1-15,0 19 0 0,0-19 0 0,5 24 1 0,-5-24-1 16,8 26 0-16,-8-26 0 0,2 21 1 0,-2-21-1 0,3 17 2 16,-3-17-2-16,6 19 1 0,-6-19 0 0,2 16 0 15,-2-16 0-15,5 17 0 0,-5-17-1 0,6 21 0 16,-6-21 0-16,6 17 1 0,-6-17-1 0,7 21 0 16,-7-21 0-16,13 17 1 0,-13-17-1 0,11 19 0 15,-11-19 0-15,13 13 0 0,-13-13 0 0,12 13 0 16,-12-13 0-16,9 16 0 0,-9-16 0 0,9 12 0 0,-9-12 0 15,13 12 2-15,-13-12-2 0,13 9 0 0,-13-9 0 0,13 12 1 0,-13-12-1 16,17 14 1-16,-17-14-1 0,4 7 1 0,-4-7-1 16,9 5 1-16,-9-5 0 0,9 9 0 0,-9-9-1 15,10 10 1-15,-10-10 1 0,13 9-1 0,-13-9-1 0,15 12 1 16,-15-12 0-16,11 5 0 0,-11-5-1 0,11 7 0 16,-11-7 0-16,15 9 1 0,-15-9-1 0,19 8 0 15,-19-8 0-15,22 4 1 0,-22-4-1 0,20 5 0 16,-20-5 0-16,17 3 1 0,-17-3-1 0,15 4 0 15,-15-4 0-15,11 0 2 0,-11 0-2 0,11 0 0 16,-11 0 0-16,12 0 1 0,-12 0-1 0,13 0 0 0,-13 0 0 16,9 0 1-16,-9 0-1 0,11 0 0 0,-11 0 0 15,8 0 1-15,-8 0-1 0,9-4 0 0,-9 4 0 16,7-3 1-16,-7 3-1 0,12-4 0 0,-12 4 0 16,9-1 1-16,-9 1-1 0,11-4 0 0,-11 4 0 15,8-5 1-15,-8 5-1 0,5-3 0 0,-5 3 0 16,6-7 1-16,-6 7-1 0,5-6 0 0,-5 6 0 15,8-12 2-15,-8 12-2 0,11-8 0 0,-11 8 0 0,11-16 0 16,-11 16 0-16,8-14 0 0,-8 14 0 0,7-12 0 16,-7 12 0-16,6-10 0 0,-6 10 0 0,3-11 0 15,-3 11 0-15,4-12 0 0,-4 12 0 0,6-12 0 16,-6 12 0-16,3-12 0 0,-3 12 0 0,6-17 1 16,-6 17-1-16,2-19 0 0,-2 19 0 0,5-21 1 0,-5 21-1 15,6-21 1-15,-6 21-1 0,6-21 1 0,-6 21-1 16,1-17 1-16,-1 17-1 0,6-16 1 0,-6 16-1 15,2-13 1-15,-2 13-1 0,4-12 1 0,-4 12-1 16,0-16 2 0,0 16-2-16,1-16 1 0,-1 16-1 0,4-17 1 0,-4 17-1 15,2-14 1-15,-2 14-1 0,0-12 1 0,0 12 0 16,0-15 0-16,0 15-1 0,0-18 1 0,0 18 1 16,0-15-1-16,0 15-1 0,0-18 1 0,0 18-1 0,0-12 1 15,0 12 0-15,0-15 0 0,0 15 0 0,0-14 0 0,0 14-1 16,0-12 2-16,0 12-1 0,0-12 0 0,0 12-1 15,0-16 1-15,0 16 0 0,0-14 0 0,0 14-1 16,0-12 1-16,0 12-1 0,0-16 1 0,0 16-1 16,0-13 0-16,0 13 0 0,0-12 2 0,0 12-2 15,0-16 0-15,0 16 0 0,0-14 1 0,0 14-1 16,0-15 1-16,0 15-1 0,0-18 1 0,0 18-1 16,2-15 1-16,-2 15-1 0,0-21 1 0,0 21-1 0,0-17 1 15,0 17-1-15,0-16 1 0,0 16-1 0,4-19 2 16,-4 19-1-16,5-17 0 0,-5 17-1 0,2-18 1 15,-2 18 0-15,4-17 0 0,-4 17 0 0,2-16 0 16,-2 16 1-16,0-15-1 0,0 15 0 0,2-14 0 16,-2 14 0-16,3-10 0 0,-3 10 0 0,0-11 0 15,0 11 0-15,6-15 1 0,-6 15-2 0,2-18 1 0,-2 18 0 16,3-15 0-16,-3 15-1 0,0-17 1 16,0 17 0-16,0-18 0 0,0 18 0 0,0-14 1 0,0 14-1 15,0-13 0-15,0 13 0 0,0-13 0 0,0 13 0 16,0-15 0-16,0 15 0 0,0-14 1 0,0 14-1 15,0-12 1-15,0 12-1 0,0-17 0 0,0 17 0 16,0-19 2-16,0 19-2 0,0-18 1 0,0 18-1 16,0-17 1-16,0 17-1 0,0-16 2 0,0 16-1 15,-3-15 0-15,3 15-1 0,-2-14 1 0,2 14 1 16,-6-12-1-16,6 12-1 0,-3-12 1 0,3 12-1 0,-4-12 2 16,4 12-2-16,-4-16 1 0,4 16 0 0,-2-14 1 15,2 14-2-15,-5-12 1 0,5 12-1 0,-6-16 1 16,6 16-1-16,-7-13 1 0,7 13-1 0,-4-12 1 0,4 12-1 15,-2-13 1-15,2 13 1 0,-7-12-1 16,7 12-1-16,-10-14 1 0,10 14-1 0,-7-10 2 0,7 10-2 16,-8-9 0-16,8 9 0 0,-5-5 0 0,5 5-1 15,-8-7 1-15,8 7-1 0</inkml:trace>
  <inkml:trace contextRef="#ctx0" brushRef="#br0" timeOffset="1179.79">8077 4577 1180 0,'0'2'0'0,"0"-2"0"16,0 0 0-1,0 0 97-15,0-5-1 0,0 5 1 0,0-5 0 16,0 5-34-16,0-4 0 0,0 4 0 0,0 0 0 0,0 0-53 16,0 0 0-16,0 0 0 0,0 0 1 15,0 0-11-15,0 0 0 0,0 0 0 0,0 0 0 16,0 0-2-16,0 0 0 0,0 0-1 0,-5 0 1 16,5 0-7-16,-8 0 0 0,8 0 0 0,-17-3 0 0,17 3 1 15,-13-5 0-15,13 5 1 0,-11-4 0 0,11 4-3 16,-9 0 1-16,9 0 0 0,-11-3 0 0,11 3 7 0,-13 0-1 15,13 0 1-15,-13 0 0 0,13 0 1 0,-12 0 1 16,12 0 0-16,-11 0 0 0,11 0 0 0,-7 0 0 16,7 0 0-16,-13 3 0 0,13-3 1 0,-19 5 0 0,19-5 0 15,-18 7 1-15,18-7 1 0,-17 12 0 0,17-12 0 16,-19 12 1-16,19-12 2 0,-9 9 2 0,9-9-1 16,-11 12 1-16,11-12 5 0,-13 9 1 0,13-9-1 0,-6 17 1 0,6-17 3 0,-6 19 1 0,6-19 0 15,-1 18-1-15,1-18 5 0,0 12 0 0,0-12 1 16,0 13-1-16,0-13-2 0,1 16 2 0,-1-16-1 15,6 17 0-15,-6-17-5 0,11 19 1 0,-11-19 0 16,13 18-1-16,-13-18-2 0,8 8 1 0,-8-8-2 31,7 9 2-31,-7-9-6 0,19 7 1 0,-19-7-1 0,22 2 1 16,-22-2-1-16,28 1 0 0,-28-1 0 0,28-3 0 16,-28 3-1-16,19-7 1 0,-19 7-1 0,18-9 1 15,-18 9 0-15,19-8 2 0,-19 8-1 0,19-12 0 0,-19 12-4 16,13-16 2-16,-13 16 0 0,13-14 0 0,-13 14 0 15,5-8 1-15,-5 8 0 0,2-13 0 16,-2 13-2-16,4-12 0 0,-4 12 1 0,5-15 0 0,-5 15-1 0,2-9 0 0,-2 9-1 16,0-12 2-16,0 12-1 0,0-9 1 0,0 9-2 15,0-12 2-15,0 12-1 0,0-8 0 0,0 8 0 16,-2-9-1-16,2 9 0 0,-5-4 1 0,5 4-2 0,0-5 2 16,0 5-3-16,-4-3 1 0,4 3-1 0,-2-4 2 15,2 4-1-15,0-1-1 0,0 1 1 0,0 0-1 16,0 0-2-16,0 0 2 0,0 0-1 0,0 0 0 15,0 0 0-15,0 0 0 0,0 0 0 0,0 0 1 16,0 0-2-16,0 5 0 0,0-5 0 0,2 8 2 16,-2-8-2-16,9 21 1 0,-9-21 0 0,8 28 0 0,-8-28-1 15,5 29 2-15,-5-29-2 0,8 21 1 0,-8-21-1 16,11 12 2-16,-11-12-1 0,9 9 1 0,-9-9-2 0,10 5 1 16,-10-5-1-16,7 3 2 0,-7-3-2 0,6 4 1 15,-6-4 1-15,7 3-1 0,-7-3-1 0,6 0 1 16,-6 0-1-16,7-3 1 0,-7 3-1 0,6-5 1 15,-6 5-1-15,5-7 0 0,-5 7 0 0,8-9 1 16,-8 9-1-16,4-12 1 0,-4 12 0 16,5-21-1-16,-5 21 0 0,0-20 0 0,0 20 1 0,-4-21-1 15,4 21 0-15,0-19 0 0,0 19 1 0,-1-18-1 0,1 18 0 16,0-13 0-16,0 13-1 0,7-4 2 0,-7 4-1 16,2-7 0-16,-2 7-1 0,4-2 1 0,-4 2 0 15</inkml:trace>
  <inkml:trace contextRef="#ctx0" brushRef="#br0" timeOffset="3197.14">10026 4944 489 0,'-4'0'0'0,"4"0"0"0,4-7 0 15,-4 7 184-15,4-12 1 0,-4 12-1 0,4-8 1 16,-4 8-100-16,0 0 2 0,0 0-1 0,0-4 1 15,0 4-77-15,0-2 0 0,0 2 0 0,0 0 0 16,0 0-10-16,0 0 0 0,0 0 0 0,0 0 1 0,0 0-4 16,0 0-1-16,0 0 1 0,0 0 1 0,0 0-10 15,0 0 0-15,0 0 1 0,0 0 0 0,0 0-1 16,0 0-1-16,0 0 1 0,0 0 1 16,0 0 1-16,0 0 1 0,0 0 0 0,0 0 0 0,0 0 6 15,5 0 1-15,-5 0 0 0,6 6 0 0,-6-6 2 0,0 5 0 16,0-5 0-16,0 7 0 0,0-7 3 0,0 12 0 15,0-12 1-15,7 12-1 0,-7-12 18 0,6 12 1 16,-6-12-1-16,2 9 0 0,-2-9 13 0,3 13 0 16,-3-13-1-16,4 11 2 0,-4-11 2 0,4 14 0 15,-4-14 0-15,6 12 1 0,-6-12-5 0,1 8 1 0,-1-8-2 16,4 16 2-16,-4-16-12 0,4 12 1 0,-4-12-1 16,0 14 1-16,0-14-8 0,0 19 1 0,0-19 0 15,0 21-1-15,0-21 0 0,5 21 1 0,-5-21-1 16,6 15 1-16,-6-15-4 0,4 14 2 0,-4-14-2 15,3 12 2-15,-3-12-3 0,4 14 1 0,-4-14 0 16,6 14 0-16,-6-14-1 0,2 19 1 0,-2-19 1 16,3 21-1-16,-3-21 2 0,4 15-1 0,-4-15 1 15,4 16-1-15,-4-16-1 0,5 12 1 0,-5-12-1 0,2 9 2 16,-2-9-3-16,4 8 0 0,-4-8 0 0,4 7 2 16,-4-7-3-16,3 9 1 0,-3-9-1 0,6 5 1 15,-6-5-2-15,2 7 0 0,-2-7 0 0,4 5 0 16,-4-5-3-16,2 4 0 0,-2-4 1 0</inkml:trace>
  <inkml:trace contextRef="#ctx0" brushRef="#br0" timeOffset="4310.26">10183 4949 1482 0,'0'0'0'0,"0"0"0"16,0-5 0-16,0 5 43 0,0-8-1 0,0 8 1 15,0-11-1-15,0 11 27 0,5-5-1 0,-5 5 1 16,0-3-1-16,0 3-61 0,0-4 1 0,0 4-1 16,-5-2 0-16,5 2-8 0,-4-7 1 0,4 7 0 15,-4-5 0-15,4 5-14 0,-9-12-1 0,9 12 1 16,-7-9 0-16,7 9-18 0,-8-12-1 0,8 12 0 0,-6-8 1 16,6 8 3-16,-7-12 0 0,7 12-1 0,-11-4 2 15,11 4 12-15,-11-9 0 0,11 9-1 0,-13-8 1 16,13 8 8-16,-12-7 2 0,12 7-2 0,-9-5 1 0,9 5 4 15,-11-4-1-15,11 4 1 0,-13-5 0 0,13 5 0 16,-9-3 2-16,9 3-1 0,-4-4 1 0,4 4 0 16,-11 0 1-16,11 0-1 0,-13-2 1 0,13 2 0 15,-12 0 0-15,12 0 0 0,-11 0 1 0,11 0 0 16,-9 0 1-16,9 0 0 0,-11 6 1 0,11-6 2 16,-13 8 1-16,13-8-1 0,-11 5 1 0,11-5 0 15,-13 7 0-15,13-7 1 0,-12 7 0 0,12-7-1 0,-11 9 0 16,11-9 1-16,-4 5 0 0,4-5-2 0,0 7 2 15,0-7-1-15,-5 9 0 0,5-9 4 0,-4 10 2 16,4-10-1-16,-5 19 0 0,5-19 5 0,-4 21 1 16,4-21-2-16,-4 17 2 0,4-17 2 0,0 19 0 15,0-19 0-15,0 18 2 0,0-18-2 0,0 15 1 16,0-15-1-16,0 21 1 0,0-21-5 0,0 21-1 0,0-21 1 16,0 20 1-16,0-20-10 0,0 30 1 0,0-30 0 15,4 24 1-15,-4-24-5 0,7 21 0 0,-7-21 1 16,6 22-1-16,-6-22-2 0,5 28 0 0,-5-28 1 15,8 24-1-15,-8-24-1 0,5 21 1 16,-5-21 0-16,2 24 0 0,-2-24-1 0,4 21 1 16,-4-21-1-16,4 21 1 0,-4-21-1 0,4 21 1 0,-4-21-1 15,7 20 2-15,-7-20-2 0,13 21 1 0,-13-21-1 16,13 17 1-16,-13-17 0 0,11 19 1 0,-11-19 0 16,11 14 1-16,-11-14-1 0,12 16 0 0,-12-16 0 15,13 8 2-15,-13-8-2 16,9 13 0-16,-9-13 1 0,11 5 0 0,-11-5-2 0,11 7 1 15,-11-7-1-15,11 5 2 0,-11-5-2 0,8 7 0 16,-8-7 0-16,6 8 1 0,-6-8-1 0,13 2 0 16,-13-2 1-16,13 4-1 0,-13-4 0 0,11 3 0 15,-11-3 0-15,5 0 1 0,-5 0-1 0,8 0 1 16,-8 0-1-16,11-3 1 0,-11 3-1 0,13-4 0 16,-13 4 0-16,13-2 0 0,-13 2 2 0,11-3-1 0,-11 3 0 15,8-5 2-15,-8 5 0 0,7-7 0 0,-7 7 1 16,8-5-1-16,-8 5 1 0,9-9 1 0,-9 9-2 15,6-10 2-15,-6 10-3 0,7-14 0 0,-7 14 1 16,6-12 0-16,-6 12 1 0,5-18-1 0,-5 18 1 16,2-15-1-16,-2 15 3 0,7-21 0 0,-7 21-1 15,4-17 2-15,-4 17 1 0,2-16 0 0,-2 16 0 16,0-12 0-16,0 12 0 0,0-17 0 0,0 17 0 16,0-21 1-16,0 21-5 0,0-21-1 0,0 21 1 15,4-24 0-15,-4 24-2 0,7-24-1 0,-7 24 0 0,2-21 0 16,-2 21-2-16,4-14 1 0,-4 14 1 0,0-15-1 15,0 15-1-15,-4-18 0 0,4 18 0 0,0-15 1 16,0 15-1-16,0-19 0 0,0 19 0 0,0-18 0 16,0 18 0-16,-2-8 0 0,2 8 0 0,0-9 1 0,0 9 0 15,0-16 0-15,0 16 0 0,0-13 0 0,0 13 0 16,-5-19 2-16,5 19-2 0,-2-18 1 0,2 18 0 16,-6-17 2-16,6 17-2 0,-4-16 1 0,4 16 1 15,-5-8 0-15,5 8 1 0,-4-12-1 0,4 12 0 16,-4-9-1-16,4 9 0 0</inkml:trace>
  <inkml:trace contextRef="#ctx0" brushRef="#br0" timeOffset="5457.88">10071 4425 752 0,'0'0'0'0,"0"0"0"15,0-5 0-15,0 5 47 0,2-7 0 0,-2 7-1 16,0-9 1-16,0 9 34 0,0 0 0 0,0 0 0 15,0-3 1-15,0 3-73 0,0-4 0 0,0 4 0 0,0 0 1 16,0 0-9-16,0 0 2 0,0 0-1 0,-2 0 0 16,2 0-2-16,0 0 0 0,0 0 0 0,0 0 0 15,0 0 0-15,0 0 0 0,0 0 0 0,0 7 0 16,0-7 0-16,0 12 0 0,0-12 0 0,0 14 0 0,0-14 1 0,0 28 1 16,0-28 0-16,7 24 0 0,-7-24 2 0,8 26 2 15,-8-26-2-15,9 17 2 0,-9-17 5 0,6 19 0 0,-6-19 1 16,7 18 0-16,-7-18 6 0,8 15 0 0,-8-15 0 15,7 21 0-15,-7-21 4 0,9 17 1 0,-9-17-1 16,10 18 1-16,-10-18-1 0,11 12 2 0,-11-12-1 16,11 10 1-1,-11-10-5-15,6 11 1 0,-6-11-1 0,5 7 1 16,-5-7-4-16,4 3 0 0,-4-3-1 0,4 2 2 16,-4-2-3-16,5 0-1 0,-5 0 1 0,2 0-1 0,-2 0 4 15,4-2 0-15,-4 2 0 0,2-3 1 0,-2 3-2 0,0-13 2 16,0 13-1-16,2-17 1 0,-2 17 1 0,9-21 1 15,-9 21 0-15,2-20 0 0,-2 20-3 0,4-19 1 16,-4 19-1-16,0-18 1 0,0 18-2 0,0-15 1 16,0 15-1-16,3-12 1 0,-3 12-5 0,6-14 0 15,-6 14 1-15,9-12-1 0,-9 12-5 0,8-9 0 16,-8 9 1-16,11-12 0 0,-11 12-3 0,7-9-1 16,-7 9 1-16,8-3 0 0,-8 3 0 0,16-7-1 0,-16 7 1 15,10-2 0-15,-10 2 0 0,9 0-1 0,-9 0 1 16,9-3-1-16,-9 3 1 0,19 0-1 0,-19 0 1 15,22 0-1-15,-22 0-1 0,13 3 0 0,-13-3 0 16,14 9 1-16,-14-9-2 0,16 5 1 0,-16-5 1 16,13 12-1-16,-13-12 0 0,19 12 1 0,-19-12-1 15,11 12 0-15,-11-12 1 0,19 12 0 0,-19-12 1 16,13 12-1-16,-13-12 2 0,5 13 1 0,-5-13-2 16,8 8 2-16,-8-8-3 0,7 12 2 0,-7-12 0 15,6 9-1-15,-6-9 2 0,5 12 0 0,-5-12-1 0,2 5 2 16,-2-5-2-16,-2 7 0 0,2-7-1 0,-3 5 1 15,3-5-3-15,-4 7 2 0,4-7-2 0,-9 6 1 16,9-6-1-16,-10 6 0 0,10-6 0 0,-15 14 1 0,15-14-2 0,-22 12 1 16,22-12 0-16,-30 9 0 0,30-9-1 0,-29 7 1 15,29-7-1-15,-30 5 1 0,30-5-2 0,-26 4 2 16,26-4-1-16,-26 0 0 0,26 0 0 0,-27 0 2 0,27 0-2 16,-28 0 1-16,28 0 1 0,-20 0-1 0,20 0 0 15,-19 0 1-15,19 0-1 0,-18 0 0 0,18 0 1 16,-11 0 0-16,11 0-1 0,-2 0-1 0,2 0 0 15,-4 0 1-15,4 0-2 0,-2 0 2 0,2 0-1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45:39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11787 4851 225 0,'4'-2'0'15,"-4"2"0"-15,0 0 0 0,0 0 1 0,-4-3 0 0,4 3 0 16,-2-4 1-16,2 4 2 0,0-5 1 0,0 5-1 15,0 0 1-15,0 0 3 0,0 0 1 0,0 0 0 16,-4-4 0-16,4 4 6 0,-3-5 0 0,3 5-1 16,-4-7 2-16,4 7-5 0,-2-7 0 0,2 7 1 15,-5-5-1-15,5 5 2 0,-4-5 1 0,4 5-1 16,-4-3 1-16,4 3 2 0,-6-6 2 0,6 6 0 16,-3-3 0-16,3 3 7 0,-8-9 0 0,8 9-1 15,-7-3 2-15,7 3 9 0,-9-7 0 0,9 7 0 16,-10-2-1-16,10 2 2 0,-13-9 1 0,13 9-1 15,-11-3 1-15,11 3-1 0,-11-3 1 0,11 3-1 16,-11 0 1-16,11 0-3 0,-15 0 1 0,15 0-2 0,-13-4 2 16,13 4 0-16,-13 0 0 0,13 0-1 15,-15 0 2-15,15 0 1 0,-15 0 0 0,15 0 0 16,-13 0 2-16,13 0-7 0,-11 0 1 0,11 0-1 0,-8 4 1 16,8-4-10-16,-17 6 2 0,17-6-1 0,-15 2 0 15,15-2-2-15,-14 4-1 0,14-4 0 0,-15 3 1 0,15-3 2 0,-8 4 1 16,8-4 0-16,-11 5 0 0,11-5 2 0,-7 3 1 15,7-3-1-15,-12 2 1 0,12-2-1 0,-13 3 1 0,13-3-1 16,-11 4 1-16,11-4-4 0,-13 0-1 0,13 0 1 16,-11 0 1-16,11 0-6 0,-11 2 1 0,11-2-1 15,-10 7 1-15,10-7-4 0,-13 3 0 0,13-3-1 16,-11 5 1-16,11-5-5 0,-13 4 2 0,13-4-2 16,-17 5 1-16,17-5-2 0,-14 7 0 0,14-7 1 0,-15 5 0 15,15-5-3-15,-15 7 1 0,15-7 0 0,-19 5 0 0,19-5-3 16,-19 7 2-16,19-7 0 0,-24 9 0 0,24-9-3 15,-20 5 2-15,20-5 0 0,-23 7 0 0,23-7-2 16,-18 8 1-16,18-8 0 0,-13 4 0 16,13-4-1-16,-8 9-1 0,8-9 1 0,-11 1 0 15,11-1 0-15,-13 7 0 0,13-7 1 0,-11 9 0 16,11-9-3-16,-13 3 2 0,13-3-1 0,-11 9 0 16,11-9 0-16,-10 5 0 0,10-5 1 0,-11 7-1 0,11-7 0 15,-13 12 0-15,13-12 1 0,-13 5-1 0,13-5 0 16,-11 4-1-16,11-4 0 0,-11 9 2 0,11-9-2 15,-12 5 0-15,12-5 1 0,-9 7 0 0,9-7-1 16,-13 5-1-16,13-5 0 0,-15 3 1 0,15-3-1 16,-15 4 0-16,15-4 0 0,-13 8 0 0,13-8-1 0,-13 4 2 15,13-4-2-15,-15 5 1 0,15-5-1 0,-9 4 0 16,9-4 0-16,-13 3 2 0,13-3-2 0,-11 5 0 16,11-5 0-16,-13 4 0 0,13-4 0 0,-10 1 0 15,10-1 0-15,-1 4 2 0,1-4-3 0,-8 3 1 0,8-3 0 16,-4 9 0-16,4-9 0 0,-7 3 0 0,7-3 0 15,-6 6 1-15,6-6-1 0,-7 7 0 0,7-7 0 16,-11 5 1-16,11-5-1 0,-11 7 0 0,11-7 1 16,-10 8 0-16,10-8-1 0,-13 11 0 0,13-11 0 15,-5 12 1-15,5-12 0 0,-4 10 0 0,4-10-1 16,-6 5 1-16,6-5-1 0,-7 12 0 0,7-12 1 16,-8 13 0-16,8-13-1 0,-7 15 1 0,7-15-1 15,-6 17 2-15,6-17-2 0,-5 18 1 0,5-18-1 16,-4 17 1-16,4-17-1 0,-4 16 0 0,4-16 1 15,-3 17 0-15,3-17 0 0,0 12 0 0,0-12 1 16,0 16-1-16,0-16 0 0,0 12 0 0,0-12 1 0,0 12-1 16,0-12 0-16,5 12 1 0,-5-12 1 0,6 14-1 15,-6-14-1-15,5 19 1 0,-5-19-1 0,8 17 0 16,-8-17-1-16,13 12 1 0,-13-12 1 0,11 12-1 0,-11-12-1 16,7 9 1-16,-7-9-1 0,12 12 2 0,-12-12-1 15,11 9 0-15,-11-9 0 0,13 12 1 0,-13-12-2 16,18 14 1-16,-18-14-1 0,19 12 1 0,-19-12 0 15,24 12 0-15,-24-12 0 0,21 7 0 0,-21-7-1 16,20 5 2-16,-20-5-2 0,19 7 1 0,-19-7 0 0,22 9 1 16,-22-9-1-16,25 5 1 0,-25-5-1 0,26 7 2 15,-26-7-1-15,29 8 0 0,-29-8 0 0,25 6-1 16,-25-6 0-16,20 3 2 0,-20-3-2 0,24 12 1 16,-24-12 1-16,19 9-1 0,-19-9-2 0,26 5 1 15,-7 2 1-15,-1-4-1 0,1 3-1 0,-2-1 1 16,-4-2-1-16,2 1 1 0,0-1 0 0,-2 2-1 0,0-1 0 15,-2-2 1-15,-2-1-1 0,2 5 0 0,1-3 0 16,1-1 1-16,-2 1-1 0,-4-3 0 0,4 4 0 16,-3-3 0-16,3 1 0 0,-4 0 1 0,5 1 0 15,-5 1 0-15,4-3-1 0,-3 3 0 0,-1-1 0 16,4-3 0-16,1 2 0 0,-3 0 1 0,2 0-1 16,0 1 0-16,2-3-1 0,-5 4 1 0,3-4 0 15,-4 1 0-15,5 1-1 0,-7 0 1 0,3 1 0 0,-1-3 1 16,2 0-2-1,-1 0 1-15,-3 0 0 0,5 0 0 16,-1 0 0-16,0-3 0 0,3 1 0 0,-1 0 0 0,0 2-1 16,2-1 1-16,-4 1 1 0,1-4-1 0,3 4 0 0,-6-3 0 15,1 3 0-15,1 0 1 0,-9 0-1 0,9-4 1 16,0 2-1-16,-3 2 0 0,2-3-1 0,-1 3 1 16,4-5 0-16,-3 1 0 0,3 1-1 0,-4-1 0 15,1 3 0-15,1-3 1 0,-3 1-1 0,1 1 0 0,-7 2 0 16,11-9 1-16,-11 9-1 0,8-7 0 0,-8 7 0 15,11-12 2-15,-4 7-2 0,1-4 0 0,-3 3 0 16,1 0 1-16,0-2-1 0,-1 1 0 0,-5 7 0 16,8-12 1-16,-8 12-1 0,5-9 0 0,1 0 0 15,-4 2 1-15,3 2-1 0,-3-3 0 0,2-3 0 16,1 3 1-16,-3-1-1 0,4 0 0 0,-6 1 0 16,2-1 1-16,1 0-1 0,-3 2 0 0,2-1 0 15,2-1 1-15,-4 0-1 0,2-1 0 0,0 0 0 16,-2-1 0-16,0 1 0 0,0-2 0 0,0 1 0 15,0 1 0-15,0 0 0 0,0-1 0 0,-2 4 0 0,0-1 0 16,2-1 0-16,-4-1 0 0,2-1 0 0,2 1 0 16,-3 1 0-16,1 4 0 0,2-7 0 0,-6 3 0 0,4 1 0 15,2-3 0-15,-5 1 0 0,1-1 0 16,2 3 0-16,-3-1 0 0,-3-6 0 0,3 1 0 16,-3 2 0-16,-1-1 0 0,7 8 0 0,-4-3 0 0,4 1 0 15,-3 2 0-15,5 5 0 0,-6-13 0 0,6 13 0 16,-7-10 0-16,7 10 0 0,-9-10 0 0,9 10 0 0,-8-11 0 15,8 11 0-15,-7-10 0 0,7 10 0 0,-6-11 0 16,-7-9 0-16</inkml:trace>
  <inkml:trace contextRef="#ctx0" brushRef="#br0" timeOffset="620.29">11930 4451 878 0,'-1'3'0'0,"1"-3"0"0,0 0 0 0,0 0 75 16,0 0 2-16,0 0-2 0,0 0 1 0,0 0 8 15,0 0 2-15,0 0-1 0,0 0 0 0,0 0-74 16,0 0 2-16,0 0-2 0,0 0 1 16,0 0-9-16,0 0-1 0,0 0 0 0,0 0 0 0,0 0-2 15,0 4 1-15,0-4 1 0,0 9-1 0,0-9 0 16,0 12 0-16,0-12 0 0,1 15 0 0,-1-15 3 15,10 21-1-15,-10-21 0 0,2 21 1 0,-2-21 2 16,3 26 1-16,-3-26 0 0,8 27 1 0,-8-27 4 16,5 26 1-16,-5-26 1 0,6 28-1 0,-6-28 8 0,7 26 0 15,-7-26-1-15,6 28 1 0,-6-28 8 0,8 26-1 16,-8-26 0-16,7 19 0 0,-7-19 2 16,9 17 0-16,-9-17 1 0,8 12 0 0,-8-12-4 0,5 12 0 0,-5-12 0 15,13 9 1-15,-13-9-7 0,8 5 0 0,-8-5 1 16,7 7 0-16,-7-7-7 0,4 5 1 0,-4-5-1 15,6 4 1-15,-6-4-6 0,1 3 0 0,-1-3 0 16</inkml:trace>
  <inkml:trace contextRef="#ctx0" brushRef="#br0" timeOffset="1207.83">12232 4441 1482 0,'0'0'0'0,"0"0"0"16,0 0 0-16,0 0 36 0,-3-4 0 0,3 4 0 15,-4 0 0-15,4 0 19 0,-6 0 0 0,6 0 0 16,-13 9 1-16,13-9-40 0,-18 12 1 0,18-12 0 16,-23 9 1-16,23-9-17 0,-18 8 0 0,18-8 0 15,-19 12 2-15,19-12-4 0,-19 12 1 0,19-12-2 16,-18 13 2-16,18-13-4 0,-21 20 1 0,21-20-2 16,-24 18 2-16,24-18-4 0,-19 19 0 0,19-19 1 15,-13 10 0-15,13-10 3 0,-11 16-1 0,11-16 1 0,-5 8-1 16,5-8 3-16,-2 9 1 0,2-9 0 0,-6 7 0 15,6-7 0-15,-4 5 0 0,4-5 0 0,-3 7 0 0,3-7 1 16,-4 5 1-16,4-5-1 0,4 7 1 16,-4-7 5-16,7 5 1 0,-7-5-2 0,6 4 2 15,-6-4 4-15,15 3 1 0,-15-3-1 0,24 2 2 0,-24-2 5 16,30 3 0-16,-30-3 0 0,29 0 0 0,-29 0 0 16,38 0 1-16,-20 4 0 0,-3 1 1 0,2-1-2 0,2 4 0 0,-6-4 0 0,2-1 1 15,0 2-4-15,-2-1-1 0,0-3 1 0,1 3 1 16,1-1-2-1,-2 1-1-15,0 1 1 0,-1-1-1 0,1-3 0 16,0 3 0-16,0-1 0 0,-2 1 0 0,-4 1 1 16,-1-2 1-16,-6-3-2 0,11 2 2 0,-11-2-2 0,13 3-1 15,-13-3 0-15,10 4 1 0,-10-4-3 0,9 3 1 16,-9-3 1-16,7 6-1 0,-7-6-3 0,6 3 1 16,-6-3-1-16,2 0 1 0,-2 0-2 0,4 0 0 15,-4 0 0-15,5 0 1 0,-5 0-5 0,2 0 2 0,-2 0 0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21:48.4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15932 5930 0,'0'0'0,"0"0"0,0 0 16,0 0-1,0 0-15,0 12 16,0-1-16,0 34 16,0-10-1,0 10-15,0 23 16,0 0-1,0-11-15,-11 33 16,-1-22-16,1 12 16,-1-12-1,1 23-15,0-12 16,-1 0 0,-11 12-16,12-12 15,0-22-15,-1 0 16,1-12-1,0-11-15,11 0 16,0-11 0,0 11-16,0-34 15</inkml:trace>
  <inkml:trace contextRef="#ctx0" brushRef="#br0" timeOffset="1615.05">11460 7665 0,'0'0'0,"11"0"15,12 0-15,11 12 16,11-1-16,1-11 15,-12 11 1,0 1-16,0-1 16,-11 0-1,0 1-15,-12 10 16,-11 12-16,-11 0 16,-12 12-1,-11-1-15,-12 1 16,1-1-1,11-11-15,0-11 16,-1-1-16,13-10 16,-1-1-1,12-11 1,11 0-16,0 0 0,0 0 16,11 11-1,0 1-15,12-1 16,11 0-1,-11 1-15,11 10 16,-11-10-16,0-1 16,-12 0-1,0 12-15,1 0 16,-12-1 0,0 12-16,-12 0 15,-22 12-15,0-12 16,-11 0-1,-1-12 1,1 1-16,-1-12 16,1 1-16,10-12 15,1 0-15,0-12 16,0-10 0,0-1-16,11 0 15,0 1 1,1-12-16,10 11 15,1-22-15,11 45 16</inkml:trace>
  <inkml:trace contextRef="#ctx0" brushRef="#br0" timeOffset="2446.3">12416 7631 0,'0'0'0,"0"0"16,0 0-1,0 0-15,0 0 16,0 0-1,0 0 1,0 0-16,-12 0 0,1 12 16,-12 10-1,-11 12-15,0 12 16,0 10 0,-1 12-16,1-22 15,-11 45 1,-1-35-16,12 12 15,11 0-15,1-11 16,10-12 0,12 12-16,0-12 15,0 1-15,12-12 16,-1-12 0,0-10-1,12-1-15,0 0 16,0-11-16,-1 0 15,1 0-15,0-11 16,0 0 0,-1-1-16,1-10 15,-11-1 1,-1 0-16,0-11 16,1 12-16,-12 10 15,0 1 1,0 0-16,0-12 15,0 23-15,-12-11 16,-10 11 0,-24 0-16,-11 0 15,12 0 1,-1 11-16,12 0 16,0 1-16,11-1 15,23-11 1</inkml:trace>
  <inkml:trace contextRef="#ctx0" brushRef="#br0" timeOffset="3152.15">12996 7790 0,'0'0'0,"0"0"16,0 0-1,0 0-15,-12 0 16,1 0-16,0 0 16,-12 0-1,0 11 1,-22 12-16,11 0 16,-1 11-16,1-12 15,12 13-15,-1 10 16,0 0-1,12 12-15,-1-12 16,1 1 0,11-1-1,0-11 1,11 0-16,1-11 16,-1-1-1,12 1-15,11-12 16,0 1-16,0-12 15,0-12 1,12 1-16,-1-12 16,1-11-1,-1-11-15,1 0 16,-12-1-16,-23 12 16,1 0-1,-12 0-15,-12 0 16,-10-11-1,-12 11-15,-1 0 16,1 11-16,11 0 16,1 12-1,-1 0-15,-11 11 16,34 0 0</inkml:trace>
  <inkml:trace contextRef="#ctx0" brushRef="#br0" timeOffset="4109.21">10947 8845 0,'0'0'0,"0"0"0,0 0 16,0 0-16,23 0 15,11 0 1,1 0-16,-1 0 15,11 0-15,23 11 16,35 0 0,22-11-1,-11 0-15,-12 0 16,23 0-16,12 0 16,-12-11-16,-34 0 15,-22 11 1,10 0-16,12 0 15,0 0 1,-11 0-16,-12 0 16,-22 0-16,-1 0 15,-11 0 1,1-12-16,-13 12 16,1 0-1,-12 0-15,-11 0 16,0 0-16,0 0 15,0 0 1,0 0-16</inkml:trace>
  <inkml:trace contextRef="#ctx0" brushRef="#br0" timeOffset="5018.54">11676 9151 0,'0'0'0,"0"0"16,0 0 0,0 0-16,0 0 15,0 0 1,0 0-16,0 0 15,0 0-15,0 0 16,0 0 0,0 0-1,0 0-15,0 0 0,0 0 16,0 11 0,0 12-16,11 11 15,-11 0 1,0 11-16,0 1 15,0 10-15,-11-10 16,-1-1 0,1 12-16,11-12 15,0-45 1</inkml:trace>
  <inkml:trace contextRef="#ctx0" brushRef="#br0" timeOffset="5630.26">13349 8935 0,'0'0'0,"0"0"15,0 0-15,0 0 16,0 0-1,0 0-15,0 0 16,0 0 0,11 0-16,12 12 15,0-12-15,-1 11 16,12-11 0,35 0-16,-24 0 15,1 0 1,-1-11-1,1-1-15,-12 1 0,0 11 16,-11-11 0,-23 11-16</inkml:trace>
  <inkml:trace contextRef="#ctx0" brushRef="#br0" timeOffset="5943.91">13417 8675 0,'0'0'0,"0"0"16,0 0-1,11 0-15,23 0 16,23 0-16,0 0 16,0 0-1,11-12-15,-68 12 16</inkml:trace>
  <inkml:trace contextRef="#ctx0" brushRef="#br0" timeOffset="6790.66">14441 8130 0,'0'0'0,"0"0"0,0 0 15,0 0 1,0 0-16,0 0 16,12-11-16,-1 0 15,12-1 1,-12 1-16,12 0 15,-12 11 1,12 0-16,-12 11 16,1 0-1,-12 23-15,0 12 16,-12 10-16,-22 24 16,0-12-16,0-12 15,11-10 1,0-1-16,1-11 15,10-22 1,12 10-16,0-10 16,0-12-16,12 11 15,-1-11 1,0 0-16,12 11 16,0-11-1,11 12-15,0-1 16,0 12-1,0-1-15,1 12 16,-13-11-16,-10 11 16,-12 11-1,-12-11-15,1 12 16,-12-1-16,-11 0 16,0-11-1,0-11-15,-12 0 16,-22-1-1,0-10-15,-12-1 16,12-11-16,11-11 16,11-1-1,12 1-15,34 11 32</inkml:trace>
  <inkml:trace contextRef="#ctx0" brushRef="#br0" timeOffset="7433.75">15568 8153 0,'0'0'0,"0"0"16,0 0-16,-23 0 15,-11 0 1,-12 11-1,-11 1 1,1 10-16,-1 12 16,0 12-1,0 10-15,0 24 16,11-12 0,12 11-16,-11 23 15,22-22-15,0 10 16,12-10-1,11-12-15,11-12 16,1 1 0,10-12-16,13-22 15,10 0-15,12-35 16,23-10 0,-12-12-16,-11-12 15,-12 1-15,-11 0 16,-11-1-1,-11 1-15,-12 22 16,0 1 0,-12-1-16,-11 12 15,-11 11-15,-23 11 16,12 0 0,11 1-16,-12 10 15,46-22 1</inkml:trace>
  <inkml:trace contextRef="#ctx0" brushRef="#br0" timeOffset="8014.23">16330 8266 0,'0'0'0,"0"0"0,-11-11 16,-12 0-1,0 11-15,-11 0 16,0 11-16,-12 12 15,-10 11 1,-1 11-16,-12 12 16,24-23-1,11 0-15,11 22 16,0-10-16,23-1 16,12 12-1,10 0-15,13-1 16,10-10-1,23-12-15,12 0 16,22-23-16,1-11 16,-24-23-1,-10-11-15,-24 0 16,1-22 0,-23 10-16,-12-10 15,0-12-15,-11 11 16,-22-11-1,-13 11-15,-21 12 16,-1 11 0,0 11-16,-23-11 15,80 34-15</inkml:trace>
  <inkml:trace contextRef="#ctx0" brushRef="#br0" timeOffset="10303.94">16012 9559 0,'0'0'0,"0"0"15,0 0-15,0 0 16,0 23-16,0 22 16,-12 23-1,1-11-15,-12 22 16,0-22 0,1 0-16,-1 11 15,0-23-15,12 0 16,-1-11-1,12 12-15,0-24 16,0-22-16,0 0 16,0 0-1,23 12-15,0-1 16,0-11 0,11 0-16,0 0 15,11 0 1,12-11-16,0-1 15,0 1-15,0 0 16,-23-1 0,0 1-16,-11 0 15,11-1 1,-11 1-16,0 0 16,-1 11-16,-10-12 15,11 1 1,-23 11-16,11-11 15,0-1 1,1 1 0,-1 0-16,0-1 0,1 1 15,-1 0 1,-11-12-16,0 0 16,0 1-16,0-1 15,0 0 1,0 1-16,0 10 15,0 1 1,0 0-16,0-1 16,0 12-16,0 0 15,0 0 1,0 0-16,0 0 16,-11 12-1,-1-1 1,-10 23-16,-12 11 0,-1 12 15,1 22 1,-11 23-16,11 0 16,-1 0-1,1 1-15,0-1 16,0-12 0,0 1-16,34-91 15</inkml:trace>
  <inkml:trace contextRef="#ctx0" brushRef="#br0" timeOffset="11761.99">14157 10954 0,'0'0'0,"0"0"16,0 0-1,0 0-15,-12 11 16,1 23 0,-1 11-16,-10 12 15,-12 0-15,11 0 16,0-12 0,0 0-16,12-11 15,0 0-15,11-11 16,0 0-1,0-12-15,0 0 16,0 1 0,0-1-16,0-11 15,0 0-15,11 11 16,12 1 0,11-1-16,34-11 15,0-23 1,-11 12-16,-11 0 15,-12-1-15,0 1 16,0 0 0,0-1-16,-34 12 15</inkml:trace>
  <inkml:trace contextRef="#ctx0" brushRef="#br0" timeOffset="12201.48">14726 10897 0,'0'0'0,"0"0"15,0 0-15,0 0 16,0 0-16,0 0 16,0 0-1,0 11-15,0 12 16,0 11-1,0 11-15,-23 23 16,0 12-16,-11 11 16,0-1-1,0-10-15,0 33 16,-1-11-16,1 12 16,0-24-1,0-10-15,-12 10 16,46-90-1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23:13.80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30282 5091 0,'0'0'0,"0"0"15,0 0 1,0 0-16,0 0 16,0 0-16,0 0 15,0 0 1,0 0-16,0 0 15,0 12 1,0-1-16,0 0 16,0 23-16,0-22 15,0 22 1,0 22-16,0-22 16,0 12-16,0-12 15,0 23 1,0 22-16,0-22 15,-11 11 1,-1 0-16,1 0 16,11 0-1,0-12-15,0 1 16,0-12-16,0-10 16,0-1-1,0-12-15,0 1 16,0 0-1,0-1-15,0-22 16,0 46-16,0-46 16</inkml:trace>
  <inkml:trace contextRef="#ctx0" brushRef="#br0" timeOffset="1411.87">25514 7087 0,'0'0'0,"0"0"0,0 0 16,0 0-16,0 0 16,0 0-1,0 0-15,0 0 16,23-11-16,11-1 16,0 1-1,0 0-15,0 11 16,-11 0-1,-12 0-15,1 11 16,-1 0-16,12 12 16,-12 0-1,1 11-15,-1 0 16,-11-12 0,-11 12-16,-1 0 15,1-11-15,-1 0 16,12-12-1,0 1-15,0-12 16,0 0 0,0 0-1,0 0-15,0 0 0,0 0 16,12 11 0,-1 0-16,12 1 15,-12-1 1,1 0-16,-1 12 15,0 0 1,1 11-16,-12 0 16,0 0-16,0 11 15,0-11 1,-12 0-16,1 0 16,-12 0-16,-11 0 15,-23 0 1,23-23-16,-11 1 15,-1-12 1,1 0-16,10-12 16,1-10-16,12-12 15,-13-12 1,35 46-16</inkml:trace>
  <inkml:trace contextRef="#ctx0" brushRef="#br0" timeOffset="2243.11">26572 6815 0,'12'23'0,"-12"-23"15,0 0 1,0 0-16,0 0 16,0 0-16,-23 11 15,11-11 1,-22 23-16,0 11 15,0 22-15,0-22 16,-34 34 0,45-45-16,-68 56 15,34 1 1,23-23-16,11-1 16,-11 24-1,22-35-15,12-11 16,23-11-16,68 56 15,-45-68 1,-24 12-16,24-12 16,0 12-1,-1-23-15,-11 0 16,-11-11-16,0-1 16,-23 12-1,22 0-15,-22 0 16,0-22-1,12-12-15,-12 22 16,11 1-16,-11 11 31,-11-11-31,-12-12 0,12 0 16,-35 1 0,12 10-16,-11 12 15,45 0-15,-69 12 16,24-1-1,-1 0-15,46-11 16</inkml:trace>
  <inkml:trace contextRef="#ctx0" brushRef="#br0" timeOffset="2933.46">26993 7053 0,'0'0'0,"0"0"16,0 0-16,-23 11 16,23-11-16,-22 12 15,10-1 1,1-11-16,-12 34 15,-11 0 1,11 11-16,12-11 16,-23 0-1,34 1-15,11 10 16,0 12-16,-11 22 16,12-45-1,11 11-15,-1-33 16,1-1-16,-11-11 15,44 34 1,-10-34-16,11-23 16,23 1-1,-46 10-15,45-44 16,-45 22-16,-11-12 16,0-44-1,-12 56-15,1-35 31,-12 35-31,0-11 0,-12 11 16,-10 23-16,-13-12 16,1 34-1,-34-33-15,11 10 16,34 24 0,23-12-1</inkml:trace>
  <inkml:trace contextRef="#ctx0" brushRef="#br0" timeOffset="3654.92">25616 7869 0,'0'0'0,"0"0"16,0 0-16,12 0 16,10 0-16,1 12 15,11-1 1,0 0-16,12 1 16,11-1-1,114 12-15,-69-23 16,-34 0-16,46-11 15,11-12 1,-34 0-16,-34 23 16,102-23-1,-90 12-15,-1-34 16,12 22-16,22 12 16,-22 22-1,-35 0-15,-11-11 16,1 0-1,-13 0-15,12 12 16,-22-12-16,-12 0 16,0 0-1,0 0-15,0 0 16</inkml:trace>
  <inkml:trace contextRef="#ctx0" brushRef="#br0" timeOffset="4093.72">26345 8130 0,'34'-34'0,"-34"34"16,0 0-16,0 0 16,0 0-16,0 0 15,0-11 1,0 11-16,0 11 15,0-11 1,11 34-16,0-22 16,-11 22-16,0 0 15,0 11 1,12-11 0,-1 23-16,-11-1 15,12-10-15,-24 22 16,1 0-16,11-11 15,0-57 1</inkml:trace>
  <inkml:trace contextRef="#ctx0" brushRef="#br0" timeOffset="4643.31">27949 7858 0,'0'0'0,"0"0"16,0 0 0,0 0-16,0 0 15,0 0 1,0 0-16,0 0 16,0 0-16,11 11 15,12 1 1,0-1-16,11-11 15,-11 11 1,91 1-16,-103-24 16,92-10-16,-58 22 15,-45 0 1</inkml:trace>
  <inkml:trace contextRef="#ctx0" brushRef="#br0" timeOffset="5051.24">28017 7586 0,'0'0'0,"0"0"16,0 0 0,0 0-16,12-23 15,45 12-15,79 22 16,-56 23 0,-80-34-16</inkml:trace>
  <inkml:trace contextRef="#ctx0" brushRef="#br0" timeOffset="5930.99">29064 6996 0,'0'0'0,"0"0"0,0 0 16,0 0 0,12 0-16,22-11 15,-11 22-15,-1 12 16,24 0-1,34-1-15,-46 1 16,-23-12-16,-11 35 16,0-1-1,-23-11-15,-22 11 16,-12 58 0,34-69-16,12 0 15,11-34 1,-23 22-16,23 12 15,0-34-15,0 0 16,0 0 0,23 0-16,34 0 15,-23 0 1,11 0-16,-11 12 16,12-12-16,-12 11 15,12 12 1,-35-12-16,23 34 15,-57 12-15,23-34 32,-34 22-32,23 0 0,-35 12 15,1-23 1,-12 11-16,34-33 16,-22-1-16,11 12 15,-1-23 1,-10-11-1,-1-24-15,12-10 16,-11 11-16,11 11 16,11-11-16,0-45 15,23 0 1,11 45-16,1 11 16,-12 23-1</inkml:trace>
  <inkml:trace contextRef="#ctx0" brushRef="#br0" timeOffset="6603.8">30305 6917 0,'0'-11'0,"0"11"0,0 0 16,0 0-1,0 0-15,0 0 32,-12 0-32,1 11 0,-12-11 15,-11 23-15,-11-1 16,-69 46 0,68-11-16,-11-12 15,-11 1 1,34-1-1,11 0-15,-34 35 0,46-12 16,0 0 0,-1 0-16,12-11 15,23-12 1,0-11-16,-1-11 16,24-1-16,11-10 15,0-12 1,-12-12-16,1 1 15,-12-12 1,-11 1-16,-1-12 16,-10 11-16,-1 0 15,-11 1 1,0 10 0,0 12-16,-23-11 15,-33-12-15,-1 23 16,22 12-16,35-12 15</inkml:trace>
  <inkml:trace contextRef="#ctx0" brushRef="#br0" timeOffset="7262.25">30851 7064 0,'0'0'0,"0"0"16,-11 0-16,-12 0 15,0 23 1,-11 0-16,0 22 15,11-22 1,-11 11-16,0 11 16,11 1-16,12 10 15,11-22 1,0 23 0,11-12-16,12-11 15,11 0-15,0-11 16,0 0-16,34-12 15,12-22 1,0-35-16,-12 24 16,-11-1-1,-12-22 1,-10 11 0,-13 0-16,1 0 15,-11 11 1,-12 0-16,-12 1 15,-11-13 1,-22 1-16,11 23 16,-46-34-16,80 45 15</inkml:trace>
  <inkml:trace contextRef="#ctx0" brushRef="#br0" timeOffset="9065.59">30328 9151 0,'0'0'0,"0"0"15,0 0 1,11 0-16,0 0 16,35 0-16,-1-12 15,12 1 1,11 0-16,-11 11 16,12 0-1,-12 0-15,-57 0 16</inkml:trace>
  <inkml:trace contextRef="#ctx0" brushRef="#br0" timeOffset="9959.89">31340 8811 0,'0'0'0,"0"0"0,0 0 16,0-23 0,0 0-16,0 1 15,0-1-15,12 0 16,-1 1 0,12-12-16,0 0 15,-1 11 1,1 0-16,0 12 15,0-1-15,11 1 16,-11 11 0,11 11-16,-12 1 15,13 11 1,-1 11-16,0 11 16,0 12-16,-11-12 15,-12 0 1,1 12-16,-12 0 15,0-1 1,-12-10-16,-11 10 16,-11 1-16,-11 11 31,-24 0-31,13-11 0,21-34 16,-10 11-1,11-12-15,11 1 16,0-12-16,12 1 15,-1-1 1,12-11-16,0 0 16,0 0-1,0 0-15,0 0 16,0 0-16,0 0 16,0 0-1,0 0-15,0 0 16,12-11-1,11 11-15,34 0 16,11-12-16,11 12 16,-10 12-1,-12-12-15,0 0 16,-1 0 0,-10 11-16,-12 0 15,-11-11 1,-23 0-16</inkml:trace>
  <inkml:trace contextRef="#ctx0" brushRef="#br0" timeOffset="10680.87">28279 10398 0,'0'0'0,"0"0"15,0 0 1,0 0-16,12 0 15,22 0 1,11 0-16,1 0 16,11 0-16,-1 0 31,24 11-31,11-22 0,-91 11 16</inkml:trace>
  <inkml:trace contextRef="#ctx0" brushRef="#br0" timeOffset="11496.84">29337 10217 0,'0'0'0,"0"0"15,0 0-15,0-12 16,0 1-16,0 0 16,12-12-1,-1 0-15,1 1 16,10-1 0,1 0-16,11 1 15,-11 10-15,11 12 16,-11 0-1,0 0-15,11 12 16,-11-1 0,11 12-16,-12-1 31,1 12-31,0 0 0,-12 0 16,1 0-16,-1 12 15,-11-12 1,0 0-16,-11 11 15,-12 0-15,-11 12 16,0-11 0,-12-1-16,-11 0 15,12 1 1,-24-1-16,24-11 16,-1-11-16,12-1 15,12-10 16,-1-1-31,11-11 16,1 0 0,11 0-16,0 0 15,0 0-15,0 0 16,23-11 0,34-12-16,11 12 15,23-12 1,11 12-16,24-1 15,33-10-15,-79 22 16,22 22 0,-102-22-16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2:52.5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11053 3025 326 0,'-19'5'0'0,"1"-1"0"0,1-4 0 0,8-4 1 16,-3 1 0-16,-1 1 0 0,-5 2 2 0,-7 2 0 15,-1 1 2-15,-2 1-1 0,0-3 1 0,-3 3-1 16,-3-1 0-16,3 1 1 0,3-2 1 0,3 1-2 16,3 0 1-16,2 3-1 0,-3-3 1 0,8 1-2 15,-3-4 0-15,1 1 1 0,2-1 0 0,-2 0-2 16,4 0 2-16,2 0-1 0,2 0 0 0,-3 0 1 0,1 0 0 16,4 0 0-16,-4 0 0 0,3 0 1 0,3 0-1 0,5 0 1 0,-6 0 0 15,6 0 2-15,-2 0 0 0,2 0-1 0,-5 0 1 16,5 0 1-16,0 0 1 0,0 0 0 0,7 7 0 0,4-5-1 15,4 1 0-15,7 1 0 0,8-1-1 0,4 3 1 16,7-3 1-16,4 0-1 0,3-3 1 0,-1 2-1 0,3 2 1 16,2-4-1-16,0 3 1 0,4-3-1 0,4 2 1 15,-1 1 0-15,7-3 0 0,4 0-3 0,5 0 2 0,3-3 0 16,-3 1 0-16,1 2 2 0,2-3 0 0,1-1 0 16,-1 2 0-16,-4 2 1 0,3-3 1 0,-5 3-1 15,-1-3 0-15,0-1-1 0,-6 2 1 0,1-1 1 16,-7-1-1-16,-5 3-1 0,-5-1 0 0,-7 0 0 15,-1-1 1-15,-5-2 1 0,-1 1-1 0,-9 4 0 16,-1 0 0-16,-11 5-4 0,-2 2 1 0,-5-5-1 16,-1 0 0-16,-6-2 5 0,3 5 0 0,-3-5 0 0,-16 3 1 15,3 3 4-15,-6 0-1 0,-7 3 1 16,-4 3 0-16,-13-3 1 0,-7 0 0 0,0 3 0 16,-4-4 0-16,-2-4-5 0,0 1 2 0,-2-2-2 15,-3 6 2-15,-7 0-5 0,0-1 0 0,-5 3 0 16,2-3 0-16,-7 1-7 0,0 3 0 0,-3-3 0 15,1-1 1-15,2-1-3 0,7-1 0 0,-1 2 0 16,6-1 1-16,5-2-2 0,-1 1 0 0,6 0 0 0,6-2 0 0,7-4 0 16,2 0 0-16,8 0 0 0,3 0 0 0,11-4 0 0,6 4 0 15,2-3 0-15,4 1 0 0,7 2 0 0,-2 0 0 16,2 0 0-16,9-1 0 0,0-1 0 0,4-2 0 16,6 1 0-16,5-2 1 0,15-2-1 0,10 2 0 15,1-1 0-15,-1 3 2 0,-3-1-2 0,3 4 0 16,5 0 0-16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2:53.2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14595 3023 929 0,'-13'4'0'0,"13"-4"0"0,-26 3 0 0,26-3 0 15,-26-5 0-15,7 7 0 0,-9 5 0 0,-5 1 0 16,-10 1 0-16,-2 0 0 0,-5-2 0 0,-6 1 0 16,-4-3 0-16,-3 4 0 0,0 1 0 0,-3-1-3 15,-1 0 2-15,-2-1 0 0,0-2 0 16,2 1 1-16,2 1 0 0,2-1 0 0,3-2 0 16,4-1 1-16,0 1 0 0,6 2 0 0,7-2 1 0,8 0 0 15,3-3 0-15,10 0 0 0,5 1 2 16,9-3-1-16,8 0 0 0,0 0 1 0,10 0-1 15,-1 0 0-15,4 0 2 0,11-3-2 0,14-1 2 0,12-1-2 16,11-4 1-16,1 1-1 0,7-1 0 16,0 2 1-16,0 2-1 0,3-5 0 0,5 1 1 0,3 0-1 0,4-5 0 15,0 2 1-15,-2 0 0 0,0 4 0 0,1-3-1 0,-4 1 0 32,1-1 2-32,-2-1-1 0,-2 2 1 0,-1-2-1 15,-2 3 2-15,-8-1-1 0,0 1-1 0,-7 4 0 0,-4-2 2 0,-11 5-1 0,-2-1-1 0,-8 3 1 31,-10 0 0-31,-7 3-1 0,-4 2 0 0,-12-5-1 0,1 6 2 0,-1-6-3 16,-9 3 1-16,-8 1 0 0,-9 1 0 0,-11 5 0 0,-15-1 1 16,-2 3-1-16,-2-3 1 0,-2 3-1 0,-2 0 0 15,-5-2 1-15,-4 2-1 0,-5 0 0 0,-3 1 1 16,-1-1-1-16,-2-4 2 0,2-1-1 0,3 2 1 16,3 0-1-16,8-4 2 0,10 2-3 0,8-4 2 0,5-1-2 15,5 1 1-15,14 1-1 0,3-3 0 0,4 3-1 16,6-4 2-16,9 0 1 0,0-5 1 0,0 5-1 15,7 0 1-15,-7 0 2 0,12-4 0 0,6 1 0 16,8-2-1-16,15-4 0 0,10-1 1 16,1 4 0-16,-2-2 0 0,-1 4-4 0,-1-1 2 15,0-4 0-15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2:54.0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17021 3060 552 0,'0'0'0'0,"0"0"0"0,0-4 0 0,0 4 33 15,0-5 1-15,0 5 0 0,-4-3 0 16,4 3 23-16,-7-6 0 0,7 6-1 0,-26-7 1 16,-2 6-34-16,-4 1-1 0,0-4 0 0,-1 4 2 15,-1 4-20-15,-1-3 2 0,-2 3 0 0,-1-1-1 0,-1-3-5 16,0-3 0-16,-4 3 0 0,0 3 0 0,-1 1-3 16,-1-2 0-16,-2 1-1 0,6-3 2 0,-1 3-4 15,1 3 1-15,0-6-1 0,1 0 1 0,5 0-2 0,1-4 1 16,7 2-1-16,-3 2 2 0,4 0 0 15,1 0 2-15,7 0 0 0,5 0-1 0,2 0 2 0,5 0 0 16,6 0 0-16,-6 0-1 0,6 0 2 0,0 0 1 16,0 0-1-1,12 0 1-15,2 0 0 0,5 0 0 0,11 0 0 16,5 0 0-16,12-3 0 0,7 3 1 0,4-5 0 16,1 1 0-16,5 1 4 0,1-6-1 0,4 2 1 15,5 2-1-15,1 0 2 0,3 1 0 0,6-2-1 16,-2 0 1-16,4 1-1 0,1-2 2 0,3 2-1 15,-1 2 0-15,4 3-1 0,0-6 1 0,1 3-2 16,-1-1 2-16,4 1 0 0,-2-2 2 0,-4 1 0 0,-5 4 0 16,-6-3-4-16,-4 1 2 0,-3 2 0 0,-4 0-1 15,-2 0 2-15,-4 2 0 0,-5 1-1 0,-10-3 1 16,-7 0-2-16,-13 4 0 0,-5-4 1 0,-7 3 0 16,-4-1-2-16,-9 1 2 0,-3-3-2 0,-5 7 2 0,-3-1 0 15,-3-3 1-15,-9 2 0 0,-10 2 0 0,-11 2-1 16,-11 3 2-16,-8-3 0 0,-3-1 0 0,-8 1 0 15,-7 0 0-15,-6-1 0 0,-6 3-1 0,-7-6 3 16,-7 0 2-16,-2 2-2 0,2-2 1 0,-1 5-1 16,5-1 1-16,6-4-1 0,5 2 2 0,11-2-6 15,5-1 1-15,2-1 0 0,2 6 1 0,4 0-5 16,6-1 0-16,3 1 1 0,13-2 0 0,7-2-4 0,16-5 1 16,1 0 1-16,8 0-1 0,11 0-1 0,2-3 0 15,13 1 0-15,7-2 0 0,15 1 0 0,10-6 0 16,1 1 0-16,7-4 0 0,6 3-1 0,6-3 1 15,4 0-2-15,3 0 2 0,7-1-1 0,2 0 0 16,1 0 0-16,2 5 1 0,2 1-1 0,3-2 1 0,-5 1 0 16,1 4 0-16,-7 1 0 0,0 3 0 0,-3 0 0 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2:55.7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26527 3108 375 0,'-2'0'0'0,"2"0"0"16,4-3 0-16,-4 3 43 0,4 0 1 0,-4 0-2 15,0-6 2-15,0 6 22 0,-4-3 2 0,4 3-1 16,-15-9 0-16,15 9-44 0,-39-10-1 0,13 5 1 16,-6 0 0-16,-5 1-16 0,-2 1 0 0,-2-1 0 15,-2 2-1-15,-2-1-6 0,-1 0 1 0,-6 1-1 16,-6-2 2-16,-4 1-4 0,-3-2 2 0,-2 1 0 0,0 1 0 15,-2-1-2-15,2 3 1 0,-2-3-1 0,0 4 1 16,-2-5-2-16,-1 1 1 0,3 1 0 0,5 0 1 16,7 1-1-16,3-2-1 0,1-1 1 0,5 5 1 0,3 0-1 15,6 0 1 1,6 0-2-16,3 0 2 0,4 2-1 0,3 1 1 0,7 1 0 16,4-4 0-16,12 0-1 0,-5 0 2 0,5 0 0 15,9 0 0-15,0 0 0 0,1 0 0 0,8 0 0 16,10 0 0-16,13 0 0 0,10 0 2 0,-1 2-2 15,0 1 1-15,1 4 1 0,-3-2 1 0,6-1 1 16,6-1-1-16,3 2 6 0,4-1 0 0,0 1 0 16,-2-2 0-16,2 3 7 0,-1 0-1 0,3 3 1 15,1 0 1-15,5-2-2 0,1 1 0 0,-1 1 0 16,-4 0 1-16,-6-4-5 0,-6 2 1 0,1 1 0 0,-4-1 1 16,-8 2-6-16,-3-4 0 0,-4 2 1 0,-2-2 0 15,-5 0-5-15,-6 2 2 0,-6-3-2 0,-3 1 2 16,-8 0-3-16,-5 2 1 0,-6-7 0 0,-4 5 0 15,4-5-1-15,-11 4 2 0,-6-1-1 0,-9-3 0 16,-13 0 2-16,-10 0-1 0,-5 0 1 0,-2 0 0 0,-5-3 2 16,-4 3 0-16,-6-4 0 0,-2 3 1 0,-7 1-1 0,-4-4 1 0,0 1 0 0,2-1 0 15,6 2-4-15,3-1 1 0,1 0-1 0,-1 3 2 16,2 3-4 0,4-3 1-16,4 0-1 0,5-3 1 0,6 1-2 0,5-5 0 15,8 2 0-15,2 1 1 0,3 4-2 0,4-3 1 16,4 1-1-16,6-1 1 0,7-1-1 0,3-1 0 0,10 5 0 15,-5-10 0-15,5 10-1 0,5-2 1 0,9-2 0 16,6 1 0-16,8-2-1 0,7-2-1 0,4 2 1 16,2 1 0-16,2 2-1 0,6-1 0 0,-1 0 0 15,3-3-1-15,1 3 3 0,4-1 0 0,-1 3 0 16,1-1 0-16,2 2 1 0,2 2 1 0,-2-1-1 16,-1 3 1-16,1-4 2 0,0 3 1 0,-4 3-1 15,-6 0 2-15,-7 0 1 0,-5 2 1 0,-8-4-2 16,-8 1 2-16,-9-2-2 0,-7 3 0 0,-4-6 0 0,-7 10 1 0,-1-5-5 15,-1 2 0-15,-12-2 1 0,-8-1-1 0,-14 1-1 0,-11 2 1 16,0-2 0-16,3-2 1 0,5 3-2 0,1 1 1 0,2-6 0 16,4 3 1-16,-2-1 0 0,0 1 1 0,4 1 1 15,3-2-1-15,3-1 3 0,1 5 0 0,5 2 0 16,3 3-1-16,4 0-1 0,3 5 0 0,7-5 0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3:16.4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9970 5077 250 0,'2'-3'0'0,"-2"3"0"16,6-10 0-16,-6 10-1 0,2-16 1 0,-2 16 0 15,3-9 0-15,-3 9 0 0,0-3 0 0,0 3 0 0,0 0 0 16,0 0 1-16,0-5 0 0,0 5 0 0,0-4 1 0,0 4 8 15,0-8 0-15,0 8 1 0,0-7-1 0,0 7-1 16,0-5 1-16,0 5-1 0,0-9 1 0,0 9 3 0,6-4 2 16,-6 4-1-16,0-3 1 0,0 3 2 0,0-4 1 15,0 4 0-15,0 0 0 0,0 0 10 0,0 0 1 16,0 0-1-16,0 0 1 0,0 0 8 0,0-1 0 16,0 1 0-16,0 0 1 0,0 0 4 0,0 0 1 15,0 0-2-15,0 0 2 0,0 0 1 0,0 0 0 0,0 0 0 16,0 0 1-16,0 0-3 0,0 0 0 0,0 0 1 15,0 0 0-15,0 0-8 0,0 0 2 0,0 0 0 16,0 0 1-16,0 0-7 0,0 0 1 0,0 0 1 16,0 0 0-16,0 0-12 0,-4 0 1 0,4 0 0 15,0 0 0-15,0 0 1 0,0 1 0 0,0-1 1 16,0 4-1-16,0-4 1 0,-2 3 1 0,2-3-1 16,0 4 1-16,0-4-5 0,-3 5 0 0,3-5 0 15,0 4 1-15,0-4-2 0,-2 1 0 0,2-1 0 16,0 4 0-16,0-4-1 0,0 3 1 0,0-3-1 15,-6 4 1-15,6-4-3 0,-2 5 1 0,2-5-1 16,-5 3 1-16,5-3-1 0,0 2 0 0,0-2-1 16,-4 3 1-16,4-3-4 0,-2 4 2 0,2-4-1 0,-5 3 1 15,5-3-3-15,-2 4 1 0,2-4 0 0,0 5 0 16,0-5-1-16,0 4 2 0,0-4-1 0,-4 1 0 0,4-1 1 16,-2 4-1-16,2-4 0 0,-5 8 1 0,5-8-1 15,0 16 0-15,0-16 1 0,-4 9 0 0,4-9-3 16,0 15 0-16,0-15 0 0,-4 17 2 0,4-17-2 15,0 13 0-15,0-13 0 0,-4 13 0 0,4-13-2 16,-2 16 1-16,2-16-1 0,-5 16 1 0,5-16-4 0,0 17 2 0,0-17-1 0,0 17 0 16,0-17 0-16,5 19 0 0,-5-19-1 0,6 18 1 0,-6-18-1 15,2 15 2-15,-2-15-1 0,0 17 1 0,0-17-2 16,0 18 1 0,0-18-1-16,0 19 1 0,0-19 0 0,0 17-1 15,0-17 1-15,0 16-1 0,0-16 0 0,0 17-1 16,0-17 1-16,6 21-1 0,-6-21 0 0,1 20 0 0,-1-20 1 15,0 21-1-15,0-21 0 0,-1 16-1 0,1-16 0 16,-6 12 2-16,6-12-3 0,-6 14 1 0,6-14 0 16,-5 15 0-16,5-15-1 0,-2 21 0 0,2-21 1 15,-6 21 0-15,6-21-1 0,-2 21 1 0,2-21-1 16,-5 26 1-16,5-26-1 0,-4 19 2 0,4-19-2 16,-2 17 1-16,2-17 0 0,0 12 0 0,0-12 0 15,-5 12 1-15,5-12-2 0,0 14 1 0,0-14 0 0,-2 16 0 16,2-16-1-16,0 12 0 0,0-12 1 0,0 12-1 15,0-12-1-15,0 12 1 0,0-12 1 0,0 9-1 16,0-9-1-16,0 8 1 0,0-8-1 0,0 5 2 0,0-5-2 0,0 7 0 0,0-7 0 16</inkml:trace>
  <inkml:trace contextRef="#ctx0" brushRef="#br0" timeOffset="1199.08">11021 5041 527 0,'0'2'0'0,"0"-2"0"0,0 0 0 15,0 0 114-15,0-7 2 0,0 7-2 0,0-12 2 0,0 12-35 16,0-4 1-16,0 4 0 0,0-1 0 0,0 1-71 15,0 0 0-15,0 0 0 0,0 0 0 0,0 0-9 16,-4 0 0-16,4 0-1 0,-1 0 1 0,1 0-2 0,0 0 0 16,0 0 0-16,0 0 0 0,0 0-2 0,0 0 0 15,0 0-1-15,0 0 2 0,0 0-1 0,-2 0 1 16,2 0 0-16,0 0 0 0,0 0 0 0,-4 1 1 16,4-1 0-16,0 7 0 0,0-7 0 0,-2 9 0 15,2-9 0-15,-5 12 1 0,5-12 2 0,-4 12 0 16,4-12 1-16,-4 14-1 0,4-14 5 0,0 16 0 15,0-16 0-15,0 17 0 0,0-17 3 0,0 21 1 16,0-21 1-16,0 19-1 0,0-19 2 0,8 17 1 0,-8-17 0 16,5 17-1-16,-5-17 1 0,6 19-1 0,-6-19 1 15,7 14 0-15,-7-14 0 0,8 21 1 0,-8-21 0 16,7 19 1-16,-7-19 1 0,4 12-1 0,-4-12 1 16,7 14 1-16,-7-14-2 0,8 19 0 0,-8-19 0 15,3 21 0-15,-3-21-1 0,6 17-1 0,-6-17 1 16,2 21 0-16,-2-21-1 0,4 21 2 0,-4-21-1 0,3 15 1 15,-3-15 1-15,4 17 0 0,-4-17 0 0,6 13 1 16,-6-13-2-16,2 13-1 0,-2-13 1 0,3 16 0 0,-3-16 3 16,0 21 0-16,0-21 1 0,0 15 0 15,0-15-6-15,0 14 0 0,0-14 0 0,0 12 1 0,0-12-1 16,0 16 1-16,0-16 0 0,0 12 1 0,0-12-4 16,0 21 0-16,0-21 1 0,8 17-1 0,-8-17-1 15,0 17 0-15,0-17 0 0,0 19 1 0,0-19-4 16,0 13 1-16,0-13-1 0,0 12 1 15,0-12-3-15,2 13-1 0,-2-13 1 0,5 13 1 16,-5-13-4-16,0 8 1 0,0-8-1 0,0 11 1 0,0-11-3 16,0 13 1-16,0-13 0 0,0 13 0 0,0-13-2 15,0 8 1-15,0-8 1 0,0 9-1 0,0-9-1 16,0 7 1-16,0-7-1 0,0 5 2 0,0-5-2 16,6 3 1-16,-6-3-1 0,5 9 1 0,-5-9 1 0,0 4 0 15,0-4-1-15,0 5 2 0,0-5-2 0,0 7 0 16,0-7 0-16,0 8 2 0,0-8-1 0,0 6 0 15,0-6 1-15,0 6-1 0,0-6-1 0,0 4 1 16,0-4-1-16,0 5 1 0,0-5-2 0,0 4 2 16,0-4-2-16,0 5 1 0,0-5-2 0,0 3 1 0,0-3-1 15,0 2 1-15,0-2-1 16,0 3 0-16,0-3 0 0,0 4 1 0,0-4-1 0,0 3 0 16,0-3 0-16,0 6 0 0,0-6 0 0,2 3 0 15,-2-3 0-15,4 0 1 0,-4 0-1 0,6 0 2 0,-6 0-2 16,0 0 1-16,0 0 0 0,0 0 0 0,0 0 0 15</inkml:trace>
  <inkml:trace contextRef="#ctx0" brushRef="#br0" timeOffset="2313.07">9866 4425 1117 0,'0'0'0'0,"0"0"0"0,0 0 0 0,0 0 100 16,0 0 1-16,0 0-1 0,0 0 1 16,0 0-46-16,0 0 1 0,0 0 0 0,0 0 0 0,0 0-38 15,0 0 1-15,0 0 0 0,-4 0 0 0,4 0-16 16,-3 0 0-16,3 0 0 0,-10 0 1 0,10 0-4 15,-15 0 0-15,15 0 0 0,-24 0 1 0,24 0-2 16,-24 5 1-16,24-5 0 0,-26 11 0 0,26-11-2 16,-24 13-1-16,24-13 1 0,-27 16 1 0,27-16-4 15,-27 17 1-15,27-17-1 0,-19 18 1 0,19-18 1 16,-6 19-1-16,6-19 1 0,-3 14 1 0,3-14 1 0,-6 15 1 16,6-15-2-16,-6 16 2 0,6-16 0 0,-3 26 0 15,3-26 0-15,3 20 0 0,-3-20 3 0,13 19-1 16,-13-19 0-16,21 18 0 0,-21-18 3 0,28 17 0 0,-28-17 1 15,32 9 0-15,-32-9 3 0,33-2 1 0,-33 2-1 16,30-10 1-16,-30 10-2 0,24-11 0 0,-24 11-1 16,21-12 1-16,-21 12-2 15,18-12 1-15,-18 12-2 0,15-19 2 16,-15 19-1-16,8-21-1 0,-8 21 1 0,5-21-1 0,-5 21 2 16,8-20 0-16,-8 20 0 0,5-21 0 0,-5 21 0 15,2-21 1-15,-2 21 0 0,4-17 0 0,-4 17-2 16,2-12 1-16,-2 12 0 0,0-6 1 0,0 6-1 15,0-3 0-15,0 3 1 0,0-3 0 0,0 3-1 0,0-6 0 16,0 6-1-16,0 0 2 0,0 0-2 0,0 0 1 16,0 0-2-16,0 0 2 0,0 0-2 0,0 0 1 15,0 0 0-15,5 6 0 0,-5-6-1 0,6 12 1 16,-6-12-1-16,5 15 1 0,-5-15-1 0,6 18 2 0,-6-18-1 16,8 20 0-16,-8-20 1 0,7 21 0 0,-7-21 0 0,7 21-1 15,-7-21 2-15,10 21 1 0,-10-21-1 0,5 17 1 0,-5-17 1 16,8 16 0-16,-8-16 0 0,5 5 0 0,-5-5-2 15,6 3 0-15,-6-3 0 0,2-2 0 0,-2 2-4 0,7-3 2 0,-7 3-2 16,10-9 2-16,-10 9-3 0,14-27 2 0,-8 9-2 16,0-1 2-16,-1 2-3 0,1-4 1 0,1 0 0 15,-5 1 0-15,2 4-1 0,-4 2 0 0,5-1 1 16,-3 6-1-16,0 0-1 0,2 1 1 0,-4 8 1 16,7-11-1-16,-3 6-2 0,0-3 1 0,0 1-1 15</inkml:trace>
  <inkml:trace contextRef="#ctx0" brushRef="#br0" timeOffset="3134.3">10619 4342 1206 0,'0'0'0'0,"0"0"0"15,0 0 0-15,0 0 45 0,5-3 1 0,-5 3 0 16,6 0 0-16,-6 0 1 0,6 0 0 0,-6 0 0 16,1 8 0-16,-1-8-32 15,4 12-1-15,-4-12 1 0,8 21 1 0,-3-4-13 16,-3 4 2-16,2 2-2 0,-1-6 1 0,1 4-4 0,2-4 2 15,-4 2-1-15,1-2 0 0,5 1-1 0,-3 1 1 16,1-5-1-16,-2 1 1 0,-1-1 0 0,-3-4 0 16,2 4 0-16,2 2 1 0,2-4-1 0,-5 0 1 15,5-3 0-15,-4-1 0 0,-2-8 2 0,4 9 0 0,-4-9 0 16,2 3 0-16,-2-3 3 0,0 4 1 0,0-4-2 16,0 5 2-16,0-5 1 0,0 4 1 0,0-4-1 15,0-4 1-15,0 4 1 0,0 0-1 0,0 0 0 16,3-5 0-16,-3 5 1 0,13-12 0 0,-7-4 1 15,1 1-1-15,-1-3-1 0,3-2 1 0,1 4-1 16,-5 2 1-16,-3 2-2 0,0 0 0 0,2 0 0 16,-4 3 0-16,1 4 1 0,3-2 1 0,2 2-1 15,-6-6 0-15,2 3 1 0,0 3 1 0,-2 5 1 16,9-13-1-16,-7 5 1 0,1 1 2 0,1 2 0 16,2-4-1-16,3 6 2 0,-5-3 0 0,-4 6-1 0,11-3 1 15,-4-1-2-15,3 1 0 0,-1 1 0 0,0 2 0 16,1 2 0-16,-1 1-1 0,0-3 1 0,1 4 0 0,-10-4 0 0,9 3-1 15,-9-3 1-15,11 9-1 0,-5 0-2 16,-1-1 2-16,3 1-1 0,-1 3 0 0,-1 0-5 0,3 4 0 16,-5-2-1-16,0 1 1 0,-3-3 0 0,-1 0 0 15,0 1-1-15,0-5 1 0,0 1-5 0,0 0 2 16,0 3-2-16,0-4 1 0,-1 1-2 0,-3 0 1 16,0 1-1-16,-1-5 1 0,-1 0-2 0,-2 2 1 0,-1-3 0 15,2 1 0-15,-1-2-1 0,3 1 0 0,-7 1 0 16,-1-5 1-16,-3 4-1 0,1-4 0 15,-4 0 0-15,6 0 2 0,0-4-2 0,2 1 1 16,0 1 0-16,0-5 0 0,1 2 0 0,1-4 0 16,0 2 0-16,-1 2 0 0,3-2-1 15,-1 4 0-15,1 1 0 0</inkml:trace>
  <inkml:trace contextRef="#ctx0" brushRef="#br0" timeOffset="5184.55">12680 4911 564 0,'0'0'0'0,"0"0"0"0,0-7 0 15,0 7 16-15,-6-12-1 0,6 12 1 0,-2-12 1 16,2 12 11-16,-6-2 0 0,6 2 0 0,-5-3 0 0,5 3 1 16,-8-5 1-16,8 5-1 0,-11-7 0 15,11 7-7-15,-22-12 2 0,22 12-1 0,-26-14 1 0,26 14-11 16,-26-16 2-16,26 16 0 0,-26-17-1 0,26 17-5 15,-19-10 1-15,19 10-1 0,-24-11 1 0,24 11-7 16,-30-3 0-16,30 3-1 0,-35-7 2 0,12 5-4 16,-1-1 1-16,0-3-1 0,1 6 1 0,3 0-1 0,1 0 0 15,2 0 0-15,3-3 0 0,-5 3 0 0,0 0 0 16,3 0 0-16,-5 0 1 0,-3 3 0 0,-2 3 0 16,-2-3 0-16,5 1 2 0,1 1 0 0,3-2 0 15,1 6 1-15,-3 0-1 0,3-1 7 0,-5 4 0 16,3-5 0-16,1 2 0 0,-3 0 5 0,3-4 1 0,-1 2-1 15,-1 1 1-15,-3-2 0 0,2 0 0 0,1 3-1 16,-3 3 2-16,3 0 0 0,-1 0 0 0,3 1 0 16,5 0 1-16,-5 0-3 0,2-5 1 0,4 4 0 15,-4 4 1-15,2 1-3 0,-3-3 2 0,5 5-2 16,-2-2 2-16,6 4-2 0,-3 3 0 0,5-3 1 16,-4 0-1-16,5 0-2 0,4-1-1 15,2 1 0-15,-3 3 0 0,1-3 3 0,2 3 0 16,0-3 1-16,0 3 0 0,0-3 0 0,0 3 1 0,0-3 0 15,5 2-1-15,5 1-3 0,-1 0-1 0,0 0 0 16,1-1 0-16,-1 1 3 0,2 4 0 0,0-4 1 16,0 2-1-16,2-5-1 0,0 3-1 0,0-3 0 15,4-1 2-15,-2 1-3 0,2-3 0 0,-2 1 1 16,7-2 0-16,2-2-5 0,3-1 1 0,-3 2-1 16,0-4 1-16,-4 0-3 0,5 0 0 0,-1 0 1 15,-4-1 0-15,5-1 0 0,-1 0 2 0,2 1 0 0,4-2 0 16,0-1 2-16,-3-4 0 0,5 1 0 0,2-5 0 15,3 0 6-15,-3-4 0 0,-3 3-1 0,1-3 1 16,1-3 1-16,-1 2 1 0,0-4-1 0,-2 1 1 16,1-3 0-16,1 1 0 0,5-2 0 0,0 0 1 0,1 0-6 15,-1 0 1-15,-3-4-1 0,1 2 2 0,-3-1-2 16,-3 1 1-16,1-5-1 0,-2 1 1 16,-2-2-7-16,-2 2 1 0,1-4 0 0,-3-1 1 0,-3-1-4 15,-1-5 0-15,-5 4 0 0,0-2 0 0,-1 1-3 16,-9 2 2-16,3-2-1 0,-2-2 1 0,-3 2-3 15,3-3 1-15,-4 4-1 0,0 1 1 16,0-2-2-16,-4 2 1 0,3 3 1 0,-7-3-1 0,3 3-1 0,-5 2 0 16,1-2 0-16,-4 4 1 0,2 0-1 15,-2-4 1-15,0 2-1 0,1 2 1 0,-1 1-1 0,-1 2 1 16,-1 2-1-16,2-5 1 0,-6 5-1 0,2-4 1 16,2 0 1-16,-3 3-1 0,1 1-1 0,0-4 1 15,2 4-1-15</inkml:trace>
  <inkml:trace contextRef="#ctx0" brushRef="#br0" timeOffset="5596.49">13363 4359 1494 0,'0'0'0'0,"0"0"0"0,6 5 0 16,-6-5 18-16,2 11 1 0,-2-11 0 0,4 21 0 0,-3-4 18 15,1 4 2-15,0-1-2 0,0-1 1 0,0 2-27 16,2-3 0-16,-3-1 0 0,3 4 1 0,0 3-12 16,1-3 1-16,5-1-1 0,-7 5 1 0,3 4-1 15,0-1 0-15,-1-2 0 0,1 1 0 0,-1-2 0 0,3 1 0 16,-1-2 0-16,-3-2 0 0,2 1-1 0,-6-1 1 0,3-3 0 0,3 2 0 16,3 0-1-16,-3-4 1 0,1 0-1 0,-1-1 1 0,-2 0-2 0,-2-6 2 31,1 2 0-31,1-1 0 0,2-6 0 0,-5 0 0 0,-1-5 0 0,8 7 0 0,-8-7 0 0,5 8 0 15,-5-8 0-15</inkml:trace>
  <inkml:trace contextRef="#ctx0" brushRef="#br0" timeOffset="6016.59">13695 4532 1155 0,'0'0'0'0,"0"0"0"16,0 0 0-16,0 0 19 0,0 9 1 0,0-9-1 0,0 3 0 15,0-3 17-15,-4 0 1 0,4 0-1 16,-3 0 1-16,3 0-14 0,-8 0 1 0,8 0-1 16,-19 0 2-1,19 0-14-15,-37 13 2 0,17-5-1 0,1-4 0 16,2 4-8-16,4 1 0 0,0 3-1 0,0-7 2 15,8 2-4-15,-1-5 0 0,6-2 0 0,-9 10 0 0,9-10 1 16,-10 11-1-16,10-11 0 0,-7 12 0 0,3-2 1 16,-3 1 0-16,3-1 1 0,2 0-1 0,2 2 1 15,0 4 1-15,0-4-1 0,2-3 1 0,4 3 0 16,-1-3 0-16,1 3 1 0,5-4-1 0,-2 4 2 0,2 1 1 16,2-1-2-16,4-4 2 0,2 4 1 15,1-3 0-15,3 3 0 0,-5-3 1 0,3 0-2 0,-1-1 2 16,1 3 0-16,-1-3 0 0,1-3 0 0,-3 2 0 0,5-5 0 0,-5 5 1 15,3-2 4-15,1 2 0 0,-1-2 0 0,3 2 0 0,0-2 2 0,0-1 0 16,-3 1 0-16,-1 2 0 0,-1-2 0 0,0-1 0 16,-2 1 0-16,-1 2-1 0,3-4 0 15,0 2 1-15,-5-1-2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4:23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14461 17228 976 0,'0'0'37'0,"0"0"31"0,0 0 1 0,0 0-1 16,15-9 2-16,-15 9-24 15,5-2 0-15,-5 2 0 0,-7-3 0 0,7 3-20 16,-19-16-1-16,19 16 1 0,-35-20 0 0,14 7-10 15,-1 0 1-15,1-1-1 0,-1 2 1 0,7 1 9 16,4 3 0-16,4-3 0 0,-3 3 0 0,7 1-4 16,3 1 0-16,0 6 1 0,-6-6 0 0,6 6-1 15,-4-11-1-15,4 11 0 0,-2-9 1 0,2 9 2 16,0-1 2-16,0 1 0 0,0-5 0 0,0 5-3 16,6 0 1-16,-6 0 0 0,15-2 0 0,-2 4-2 0,2 1 0 15,-2 2-1-15,5 2 2 0,-3 0-3 0,2 0 0 16,-4 0 0-16,-2 0 2 0,-5-2-7 0,-2 0 1 15,-4-5 0-15,5 11 1 0,-5-11-3 0,4 7 1 0,-4-7-1 16,6 6 2-16,-6-6-5 0,-4 7 1 0,4-7-1 16,-6 9 1-16,3-2-2 0,-3 0 0 0,0-2 0 15,-3 0 2-15,2 0-3 0,-1-1 1 0,8-4 0 16,-11 3 0-16,11-3-1 0,-2 4 0 0,2-4 0 16,0 0 1-16,0 0-2 0,0-2 0 0,0 2-1 15,0-3 2-15,0 3-2 0,2-4 1 0,-2 4-1 16,11-3 1-16,-11 3-2 0,8-6 2 0,-8 6 0 15,9-5 0-15,-2 5-2 0,1 0-1 0,-1 0 1 16,3 0-1-16,-5 0 0 0,3 0 0 0,-8 0 1 0,11 5 0 16,-11-5-2-16,7 11 2 0,-7-11-2 0,2 7 2 0,-2-7-3 15,-2 7 2-15,2-7-2 0,-9 7 2 0,0-2-2 16,-4 3 1-16,-2-1 0 0,0-1 0 0,2-3 0 16,-6 1 0-16,6-3 0 0,0 1 0 0,7-2 2 15,1 0-1-15,5 0 1 0,-13-3 1 0,13 3-1 16,-6-4 1-16,6 4 0 0,-4-7 0 0,4 7-2 0,-3-10 2 15,3 10 0-15,-2-11-1 0,2 11 0 0,5-10 1 16,-5 10-2-16,6-10 2 0,-6 10-1 0,4-6-1 16,-4 6 1-16,0-3-1 0,0 3 0 0,3-4 1 15,-3 4-1-15,6 2 1 0,-6-2-2 0,9 5 1 16,-9-5-1-16,6 4 1 0,-6-4-2 0,7 7 0 0,-7-7 1 16,6 7 0-16,-6-7-1 0,2 5 0 0,-2-5-1 15,0 7 2-15,0-7-2 0,-2 3 1 0,2-3-1 16,-9 4 2-16,9-4-2 0,-8 3 0 0,8-3 1 15,-13 4 0-15,6-3-1 0,1 1 0 0,6-2 1 16,-13-2-1-16,8 1 0 0,-5-1 0 0,10 2 1 16,-9-5-1-16,9 5 0 0,-13-7 0 0,13 7 1 15,-6-7 0-15,6 7-1 0,0-9 2 0,0 9-2 16,0-12 1-16,0 12-1 0,0-10 1 0,2 3-1 16,4 0 1-16,5 2 0 0,-4 0 0 0,6-2-1 0,4 1 1 15,2 5 0-15,-1-1 0 0,3 2 0 0,-2 2 1 16,3 1-1-16,-3 1 1 0,3-1-1 0</inkml:trace>
  <inkml:trace contextRef="#ctx0" brushRef="#br0" timeOffset="1149.75">18539 17333 1298 0,'0'0'14'0,"0"0"72"0,0 0-1 0,0 0 0 15,-3-20 2-15,3 20-15 0,-4-13 0 0,4 13 1 16,-2-10 0-16,2 10-61 0,-5-10-1 0,5 10 0 16,-4-11 1-16,4 11-10 0,-4-5 0 0,4 5 0 15,-4-5 0-15,4 5-2 0,0-5 0 0,0 5 0 16,-1-4 0-16,1 4-2 0,0-3 1 0,0 3 0 16,-4-2 0-16,4 2-3 0,0 0 2 0,0 0 0 15,0 0 0-15,0 0-2 0,-4 0 1 0,4 0-1 16,-4 0 1-16,4 0 1 0,-7 7 1 0,7-7 0 0,-13 9-1 15,13-9 1-15,-21 5 1 0,21-5-1 16,-20 5 1-16,20-5 0 0,-13 2 0 0,13-2 0 0,-8-2 0 16,8 2 0-16,-11-3 0 0,11 3 0 0,-5-4 0 15,5 4 0-15,-6-5 0 0,6 5 0 0,-7-9 1 16,7 9-1-16,-4-15 1 0,4 15 1 0,4-21-1 0,-4 21 0 16,16-23 1-16,-16 23 0 0,17-17 1 0,-17 17 1 15,8-9 1-15,-8 9-1 0,7-3 2 0,-7 3 5 16,7-2 1-16,-7 2 1 0,8 4-1 0,-8-4 4 15,7 3 0-15,-7-3 1 0,8 9 0 0,-8-9 3 16,7 14 0-16,-7-14 1 0,8 13-1 0,-8-13-1 0,2 20 1 16,-2-20-1-16,-6 15 1 0,6-15 0 0,-13 9-1 15,13-9 0-15,-17 7 1 0,17-7-3 0,-28 7 0 16,28-7-1-16,-33 5 2 0,33-5-4 16,-34 2 0-16,34-2 1 0,-22-2 0 0,22 2-3 15,-13-5 0-15,13 5 1 0,-8-7-1 16,8 7-2-16,-3-7 1 0,3 7 0 0,-6-9 1 0,6 9-2 15,2-14 0-15,-2 14 0 0,5-19 1 16,-5 19-3-16,4-21 1 0,-4 21 0 0,9-15 0 0,-9 15-2 16,15-11 1-16,-15 11-1 0,15-5 1 0,-15 5-1 15,21 0 1-15,-21 0 0 0,20 0 0 0,-20 0-2 16,17 2 1-16,-17-2 0 0,11 10 0 0,-11-10-2 16,8 11 2-16,-8-11-1 0,3 10 0 0,-3-10 1 0,6 11 0 0,-6-11-1 15,0 10 1-15,0-10-1 0,-4 10 1 0,4-10-2 16,-5 11 2-16,5-11-2 0,-10 7 1 0,10-7 0 0,-22 3 0 15,22-3 0-15,-30 4 0 0,30-4-1 0,-26 0 1 16,26 0-2-16,-13-4 2 0,13 4 0 0,-6-3-1 16,6 3 0-16,-5-6 0 0,5 6 0 0,-2-8 0 0,2 8 0 15,0-16-1-15,0 16 1 0,0-19 0 0,0 19 0 16,11-19-1-16,-11 19 1 0,13-15 1 0,-13 15-2 0,17-9 1 16,-17 9-1-16,17-4 2 0,-17 4-3 0,9-1 1 15,-9 1 0-15,4 0 0 0,-4 0 0 0,4 0-1 16,-4 0 0-16,3 5 1 0,-3-5-2 0,2 7 0 15,-2-7 1-15,-4 7 0 0,4-7-2 0,-9 7 0 0,9-7 0 16</inkml:trace>
  <inkml:trace contextRef="#ctx0" brushRef="#br0" timeOffset="5714.38">12374 16613 1017 0,'0'0'0'0,"0"0"51"0,0 0-1 0,0 0 1 16,9-12 0-16,-9 12 16 0,4-1-1 0,-4 1 0 16,2 0 1-16,-2 0-41 0,0 0 0 0,0 0 0 15,0 0 0-15,0 0-13 0,4-2 1 0,-4 2-1 16,7-4 1-16,-7 4-7 0,6-3 2 0,-6 3-1 16,13-5 1-16,-13 5-2 0,18-7 0 0,-18 7-1 15,19-7 2-15,-19 7 1 0,19-7 0 0,-19 7 0 16,24-7 1-16,-24 7 13 0,26-3-1 0,-26 3 1 15,26-4-1-15,-26 4 2 0,19-3 0 0,-19 3 0 0,24 0 1 16,-6 0-6-16,5 0 0 0,-5 0 0 16,1 1 1-16,0 3-3 0,-4-2 1 0,1-1-1 0,-1 1 1 15,-2 0-2-15,0-1 1 0,2 1 0 16,4 0 0-16,0 0 1 0,1-1 1 0,-1 1-1 0,-1 2 1 16,-1-1 2-16,2 0 2 0,-6 1-2 0,0-1 1 15,2 1-1-15,0-1 0 0,-2 1-1 0,5-2 2 0,3-1-5 16,3 1 1-16,0 1 0 0,-3 1 1 0,1-1-4 15,-3 1 0-15,1 1-1 0,-1 2 2 0,-1 0-5 16,1-2 0-16,-2 0 1 16,1 0 0-16,-3 1-4 0,0-1 0 0,0 0 0 15,2 0 0-15,3 0 1 0,1 1 0 0,-4-1 0 16,0 2 0-16,-4 0-1 0,-2-2 1 0,-2 0 0 16,2 0 0-16,0 0-2 0,2-1 1 0,-1 1 0 15,3 2-1-15,1 0 0 0,-3 0 0 0,0 0 0 16,2-2 1-16,0 0-4 0,0 0 2 0,2 2-1 0,-4 0 1 15,2-2-3-15,0 1 2 0,-2 0-1 0,0 1 1 0,-2-3-2 0,-2 1 0 16,2 2 1-16,3 0-1 0,2-2-1 0,-5 0 2 16,3 2-2-16,-1 0 1 0,-4 0 1 0,2 0-1 15,0 0 0-15,0-2 1 0,2 0-1 0,-3 0 1 16,5 2-1-16,-2 0 1 0,0 0 1 0,0 0-1 16,-2-2 1-16,0 1-1 0,-2-1 1 0,1 0-1 15,-1 0 1-15,0 0 0 0,4 0 0 0,-3 1-1 0,1-1 1 16,0 0 1-16,0 0-3 0,2 0 1 0,2 1 0 15,2 1 0-15,-8 1 0 0,6 3-1 0,-2-3 0 16,-3 1 1-16,1 0-2 0,-2-3 1 0,0 1 0 16,1-1 0-16,3 1-1 0,-4-1 0 0,2 0 1 15,0 1-1-15,1 1-1 0,1 1 0 0,0 0 0 16,-2-3 2-16,-2 3-2 0,1 0 0 0,-3-2 0 16,0 0 1-16,1-1-1 0,1 1 2 0,-3 0-2 15,1 2 1-15,3 1 0 0,1 1 1 0,0-3 0 0,0 1 0 16,-3 0 0-16,3-1 1 0,-4-1-1 0,1 0 1 15,-1 0-2-15,2 0 1 0,-3 0-1 0,1 0 2 16,5 0-2-16,-5 1 1 0,4 3 1 0,-5-2-1 16,1-1 1-16,1 1-1 0,-1-1 0 0,3 1 1 15,-5 0-2-15,3-1 1 0,-3 1-1 0,5 0 2 0,-1-1-2 16,-2 1 1-16,1 0 1 0,-1-4-1 0,3 0-1 16,-5 0 2-16,4 2-2 0,1 0 1 0,-1-2 0 15,0 2-1-15,-1 0 0 0,3 0 0 0,2 0-1 16,-4 0 2-16,3 0-1 0,-1 0 0 0,0 0-1 0,2 0 2 15,-6-2-2-15,5 0 1 0,-5 0-1 0,0 0 1 16,3 1 1-16,-5-1-1 0,3 2-1 0,-3 1 1 16,3 1-1-16,3-2 2 0,2-2-2 0,-4 2 1 15,3 0 0-15,-1-2 0 0,0 0 0 0,-2 1 0 16,1-1-1-16,-3 0 1 0,-7-5-1 0,11 10 2 16,-3-5-1-16,3-1 0 0,-2-1-1 0,2 3 1 0,1 1 1 15,-5-2-1-15,4 0 0 0,-5 0 0 0,1 0 1 16,1 0-1-16,-1 1-1 0,2-1 0 0,-1 0 0 15,3 0 1-15,-3 0-2 0,3-1 2 16,-4-1-1-16,4 1 0 0,-3-1 0 0,3 2 0 0,-4 1 0 16,5-1 0-16,-5 0-1 0,4 0 1 0,0 0 1 15,-1-1-1-15,-1-1-1 0,0 1 1 0,1-1 0 16,-3 1 0-16,-7-4-1 0,9 5 1 0,-9-5 0 0,12 7 0 16,-5-5-1-16,2 1 2 15,-3 1-2-15,1-1 1 0,1 2-1 0,1 2 1 16,-9-7-1-16,8 4 1 0,-8-4-1 0,11 6 1 15,-11-6-1-15,13 7 1 0,-13-7-1 0,9 7 1 16,1-2 0-16,-3 1 0 0,4-1-1 0,-3 0 2 16,-1 0-1-16,0 0 0 0,3-1-1 0,-5-1 1 0,3 3-1 15,-1-3 1-15,3 2-1 0,-3 0 0 0,1 1 0 16,-1-1 1-16,2 0-1 0,-3 0 0 0,3 2 0 16,1-2 1-16,3 0-1 0,0 1 0 0,-4-1 0 15,2 0 1-15,0 0-1 0,0 0 0 0,-3-1 0 16,-1-1 2-16,1 1-2 0,1-1 0 0,0 2 0 15,6-1 0-15,-2 1 0 0,2-1 0 0,-4-1 0 16,1 1 0-16,-1-1 0 0,-2 0 0 0,0 1 0 16,1-1 0-16,-1 1 0 0,-1-1 0 0,3 1 0 15,2-3 0-15,0 3 0 0,-4-1 0 0,0 1 0 0,1-1 0 0,-1 1 0 0,-1-1 0 16,3 1 0-16,-6-1 0 0,3 1 0 0,-1-1 0 16,3 1 0-16,-1-1 0 0,2 0 0 0,0 1 0 15,-1-1 0-15,1 1 0 0,0-1 0 0,0 1 0 0,-2-1 0 16,1 1 0-16,-1-1 0 0,0 1 0 0,1-1 0 15,-1 1 0-15,0-1 0 0,-1-1 0 0,3 1 0 16,0 1 0 0,0-1 0-16,2 1 0 0,-2-1 0 0,3 0 0 15,-1 1 0-15,-2-1 0 0,-2 1 0 0,0-1 0 16,1 1 0-16,-3-2 0 0,2 1 0 0,-3-1 0 16,2-1 0-16,-1 3 0 0,2-1 0 0,1 1 1 0,-1-1-1 15,0 1 0-15,1-1 0 0,-1 1 1 0,2-1-1 16,0 1 0-16,2 1 0 0,-3 0 1 0,1 2-1 15,0 0 0-15,-4-2 0 0,1 0 0 0,-3 0 0 0,1-1 0 16,1-1 0-16,3 1 0 0,-5-1 0 0,3 1 0 16,3 1 0-16,-4 0 0 0,5 0-1 0,-5-1 1 15,4-1 0-15,-5 1 0 0,1-1-1 0,1 1 1 16,3-1 0-16,-4 1 0 0,5-1-1 0,-5 0 1 16,10 4 0-16,-2-1 0 0,2-1-2 0,-4-2 2 15,-2 1 0-15,-4-1 0 0,4-1-1 0,2 1 1 0,-3 1 0 16,1-2 0-16,0-1-1 0,0 1 1 15,4 1 0-15,2 1 0 0,-4-1-1 0,2 1 1 0,0-1 0 16,0 1 0-16,1-1 0 0,-2 1 0 0,-7-3 0 16,0 1 0-16,3 0 0 0,-5 0 0 0,10-1 0 15,2 1 0-15,-4 0 0 0,2 0 0 0,2-1 0 16,-4 1 0-16,4 0 0 0,1-1 0 0,-10-1 0 16,3 0 0-16,-4 0 0 0,4 0 0 0,-5 0 0 15,1 0 0-15,1 0 0 0,-1 0 0 0,3 2 0 0,-1-2 0 16,2 0 0-16,0 0 0 0,8 0 0 0,0 0 0 15,-1 0 0-15,1 0 0 0,-4 0 0 0,0 0 0 16,0 0 0-16,1 0 0 0,-10 0 0 0,1 0 0 16,1 0 0-16,-1 0 0 0,-7 0 0 0,12 0 1 0,-5 0-1 15,2 0 0-15,-3 0 0 0,1-2 0 0,1 1 0 16,-1-1 0-16,3 0 0 0,-1 1 1 0,0-1-1 16,0 0 0-16,1 0 0 0,-3 1 1 0,1-1-1 15,-1 0 0-15,1 0 0 0,-1 1 2 0,1-1-2 16,-1 0 0-16,0 0 0 0,-1 1 0 0,3-1 0 15,-5 0 1-15,-4 2-1 0,11-3 1 0,-11 3-1 16,11-4 1-16,-11 4-1 0,12-3 1 0,-5 1-1 0,-3 0 1 16,3 1-1-16,1-3 1 0,-1 1-1 0,1-1 1 15,-1 1-1-15,0 1 2 0,3-1-2 0,-1-1 1 16,0 1-1-16,1-1 1 0,-5 1-1 0,3-1 1 16,-1 1-1-16,1-2 1 0,1 1-1 0,-3-1 1 15,9-2-1-15,1 0 1 0,-5 0 0 0,3 0 1 0,-7 2-1 16,0 0 0-16,3 0-1 0,-1 0 1 0,-1-1 0 15,1 1 0-15,-4 0-1 0,3 0 1 0,-1 1 0 16,1-1 1-16,1 2-2 0,-3-1 1 0,1 1 0 16,1-1 0-16,-1-1-1 0,2 0 1 0,-3 0 0 15,1 0 0-15,1-1-1 0,-1 1 1 0,3 0-1 16,-3 0 2-16,4 0-2 0,-5-1 1 0,1 1 0 16,1 0 0-16,-1 2-1 0,3-3 1 0,-5 1 0 15,3 0 0-15,-1 0 0 0,-1 0 0 0,1-1 1 16,1 1-1-16,-1 0 0 0,0 0 0 0,-7 5 0 15,12-11 0-15,-12 11 0 0,11-10 2 0,-4 5-2 0,1 0 1 16,-3 0-1-16,1-1 0 0,1-1 0 0,1 0 0 16,-1 2-1-16,-1-2 2 0,1 0-1 0,3 1 0 0,-7-1 0 15,3 0 0-15,-1 0 0 0,1 0 0 0,0 0 0 16,-1 0 1-16,1 0-1 0,-1 0 1 0,1 0-1 0,1-1 0 16,-3 1 0-16,2-2 2 0,-1 2-2 0,1-2 1 15,0 2-1-15,-1 1 1 0,1-1-1 0,-1 0 2 16,1 0-2-16,1 0 1 0,-7 7-1 0,6-11 1 15,-6 11 1-15,9-10-1 0,-9 10-1 0,11-10 0 16,-11 10 0-16,12-11 1 0,-12 11 0 0,5-10-1 16,-5 10 0-16,8-10 0 0,-8 10-1 0,7-11 1 0,-7 11-1 15,11-10 1-15,-11 10-1 0,11-11 1 0,-11 11-1 16,14-10 1-16,-14 10-1 0,9-10 2 0,-9 10-1 16,11-11 0-16,-11 11-1 0,11-8 0 0,-5 1 0 15,-1 0 1-15,1 0-1 0,1 0 0 0,-3 0 0 16,2 0 1-16,-1 0-1 0,1 0 0 0,-6 7 0 15,11-10 0-15,-11 10 0 0,11-11 0 16,-11 11 0-16,13-10 0 0,-13 10 0 0,10-9 0 0,-10 9 0 16,11-10 0-16,-11 10 0 0,11-10 0 0,-11 10 0 15,13-11 0-15,-5 4 0 0,-1 0 0 0,0 1 0 16,1-1 0-16,-1 0 0 0,1 0 0 0,3-4 0 0,0 1 1 16,0 0-1-16,-1-1 1 0,-10 11-1 0,11-10 1 15,-4 5-1-15,1-1 0 0,1 1 0 0,-3 0 2 16,1 0-2-16,1 0 0 0,3-6 0 0,2 1 1 15,0 0-1-15,0-1 1 0,2 3-1 0,0-3 1 0,0 1-1 16,-1-1 1-16,-6 6-1 0,-1 0 1 0,1 0-1 16,-1 0 1-16,1-2-1 0,-1 0 1 0,4 0-1 15,-5 0 0-15,11-5 0 0,-2 1 1 0,0 1-1 16,-1-2 0-16,-1 3 0 0,1 1 2 0,-1-1-2 16,-2 0 0-16,2 1 0 0,0-1 1 0,0-1-1 0,0-1 0 0,-2 1 0 0,0-1 1 15,2 1-1-15,-3 0 0 0,3-1 0 0,-2 1 1 16,2 0-1-16,0-3 0 15,-2 5 0-15,0-3 0 0,0 1 0 0,1 0 0 16,3-1 0-16,-1 1 1 0,1-1-1 0,0 1 0 16,-2 1 0-16,0 1 0 0,-1-1 0 0,-1 0 0 15,-4 4 0-15,1-2 0 0,-1 0 0 0,1 1 0 0,6-7 0 16,-1 1 0-16,1 0 0 0,0 0 0 0,-4 2 0 16,1-1 0-16,0 3 0 0,0-1 0 0,-3 4 0 15,-1-2 0-15,1 0 0 0,1 0 0 0,-3 0 0 16,1 0 0-16,0 0 0 0,1 0 0 0,3-3 0 15,0 0 0-15,0 1 0 0,2-1 0 0,-1-1 0 16,-1 1 0-16,4-1 0 0,-4 1 0 0,-11 10 0 16,13-10 1-16,-6 4-1 0,1 0 0 0,-1-1 0 0,3 0 1 15,-5 0-1-15,1 0 0 0,1 0 0 0,1 0 0 16,-1 0 0-16,1 0 0 0,-1 0 0 0,1 0 0 0,-1 0 0 16,0 0 0-16,1 1 0 0,-1-1 0 0,1 1 0 0,-1-1 0 0,1 2 0 15,-1 0 0-15,1 0 0 0,-1 0 0 0,1-2 0 16,-1 0 0-16,-1 0 0 0,1 0 0 0,2 2 0 15,-5 0 0-15,-4 5 0 0,11-11 0 0,-3 4 0 16,-1 0 0-16,1 0 0 0,-1 1 0 0,1-1 0 16,-1 1 0-16,0 0 0 0,1-1 0 0,-1 0 0 15,1 0 0-15,-1 0 0 0,1 0 0 0,-1 2 0 16,1 0 0-16,-8 5 0 0,11-11 0 0,-11 11 0 16,11-10 0-16,-11 10 0 0,11-11 0 0,-11 11 0 0,11-8 0 15,-11 8-1-15,12-9 1 0,-12 9 0 0,11-7 0 16,-11 7-1-16,11-7 1 0,-11 7 0 0,7-7 0 15,-7 7-1-15,10-7 1 0,-10 7 0 0,9-7 0 16,-9 7-1-16,6-6 1 0,-6 6-1 0,9-4 1 0,-9 4-1 16,11-3 1-16,-11 3-2 0,7-4 2 0,-7 4-1 15,8-3 1-15,-8 3-1 0,7-4 1 0,-7 4-1 16,8-1 1-16,-8 1 0 0,4 0 0 0,-4 0-1 16,3 0 1-16,-3 0 0 0,6 0 0 15,-6 0-1-15,5 0 1 0,-5 0 0 0,8 0 0 0,-8 0 0 0,7 0 0 16,-7 0 0-1,8 0 0-15,-8 0 0 0,7 0 0 0,-7 0 0 16,8 0 0-16,-8 0 0 0,7 0 0 0,-7 0 0 16,11 0 0-16,-11 0 0 0,12 0 0 0,-3 0 0 15,0 1 0-15,1 1 0 0,-1 0 0 0,-2-1 0 16,1 1 0-16,-1 0 0 0,-1 0 0 0,-6-2 0 16,7 1 0-16,-7-1 0 0,10 2 0 0,-10-2 0 15,5 2 0-15,-5-2 0 0,4 3 0 0,-4-3 0 16,4 0 0-16,-4 0 0 0,5 0 0 0,-5 0 0 15,2 0 0-15,-2 0 0 0,4 0 0 0,-4 0 0 0,3 0 0 16,-3 0-1-16,4 0 1 0,-4 0 0 0,0 0 0 16,0 0-1-16,0 0 1 0,0 0 0 0,0 0 0 0,0 0-1 15,0 0 1-15,0 0-2 0,0 0 2 0,0 0-1 16,0 0 0-16,0 0 0 0,0 0 1 0,0 0-1 16,0 0 0-16,0 0 0 0,0 0 1 0,0 0-1 15,0 0-1-15,0 0 1 0,0 0 1 0,0 0-1 16,0 0 0-16,0 0 0 0,0 0 1 0,0 0-1 15,0 0 0-15,0 0 0 0,0-1-1 0,0 1 0 16,0-4 1-16,0 4 0 0,6-3 0 0,-6 3-1 0,2-4 0 16,-2 4 1-16,3 0 0 0,-3 0-1 0,0 0 0 15,0 0-1-15,0 0 2 0,0 0-1 0,0 0 1 16,0 0-1-16,0 0 1 0,0 0-2 0,0 0 2 16,0 0 0-16,0 0 0 0,0 0-1 0,0 0 1 15,0 0-2-15,0 0 2 0,0 0-1 0,0 0 1 0,0 0-1 16,0 0 1-16,0 0-1 0,0 0 1 0,0 0 0 15,0 0 0-15,0 0 0 0,0 0 0 0,0 0 0 16,0 0 1-16,0 0-1 0,0 0 1 0,0 0-2 16,4-3 2-16,-4 3-1 0,9-4 1 0,-9 4 0 15,6-3 0-15,-6 3 0 0,6-4 0 0,-6 4 0 16,7-3 0-16,-7 3 0 0,8 0 0 0,-8 0 0 16,7 2 0-16,-7-2 0 0,7 3 0 0,-7-3 0 15,6 5 0-15,-6-5 0 0,4 7 0 0,-4-7 0 16,2 4 0-16,-2-4 0 0,0 3 0 0,0-3 0 15,0 4 0-15,0-4 0 0,0 3 0 0,0-3 0 0,0 3 0 16,0-3 0-16,0 4 0 0,0-4 0 0,0 3 0 16,0-3-1-16,-4 2 1 0,4-2 0 0,0 0 0 15,0 0-1-15,0 0 1 0,0 0 0 0,0 0 0 16,0 0-1-16,0 0 1 0,0 0 0 0,-2 0 0 16,2 0-1-16,0 0 1 0,0 0 0 0,-2 0 0 15,2 0 0-15,0 0 0 0,0 0 0 0,-4 0 0 0,4 0 0 16,-3 0 0-16,3 0 0 0,-4 0 0 0,4 0 0 15,-4 0 0-15,4 0 0 0,-2 0 0 0,2 0 0 0,0 0 0 16,0 0 0-16,-1 0 0 0,1 0 0 0,0 0 0 16,0 0 0-16,0 0 0 0,0 0 0 0,0 0 0 15,0 0 0-15,0 0 0 0,0 0 0 0,0 0 0 16,0 0 0-16,0 0 0 0,0 0 0 0,0 0 0 16,0 0 0-16,0 0 0 0,0 0 0 0,0 0 0 0,0 0 0 0,0 0 0 0,0 0-1 0,0 0 1 15,0 0-1-15,3 0 1 0,-3 0-2 0,4 0 1 16,-4 0 0-16,4 4 1 0,-4-4-1 0,3 3 0 15,-3-3 0-15,4 4 0 0,-4-4-1 0,0 3 0 16,0-3 1-16,0 3 0 0,0-3-1 0,-2 7 1 16,2-7 0-16,-3 7 0 0,3-7-2 0,-6 7 1 15,6-7 0-15,-7 4 1 0,7-4-2 0,-8 3 2 0,8-3-1 16,-4 4 1-16,4-4-1 0,-3 3 1 0,3-3-1 16</inkml:trace>
  <inkml:trace contextRef="#ctx0" brushRef="#br0" timeOffset="6626.98">12517 16574 1143 0,'0'-6'26'15,"0"6"67"-15,-5-7 0 0,-14-15 0 0,2 6 2 0,8 8-14 16,4 1 1-16,-1 0 0 0,-2 0 0 0,-1 2-73 16,2 0 0-16,-1-1 0 0,3-1 1 0,5 7-8 15,-8-10 2-15,8 10-2 0,-4-10 1 0,4 10-3 16,4-9 2-16,-4 9-2 0,8-3 1 0,-8 3 1 16,7-7 1-16,4 3 0 0,0 2 0 0,8 2 3 15,2 2-1-15,-1 2 1 0,-3-1 0 0,0 1 8 0,-4 1-1 31,-4 2 1-31,0 0 0 0,1-2-1 0,-1 0-1 16,-2 0 1-16,-1 0 0 0,-6-5-1 0,11 11 2 16,-11-11-1-16,4 10 1 0,-4-10-4 0,4 5 1 0,-4-5 0 15,1 7 0-15,-1-7-2 0,-1 4 2 0,1-4-1 16,-6 3 0-16,6-3-1 0,-2 2 1 0,2-2-1 0,-5 3 1 16,5-3 2-16,-10 4 2 0,10-4-2 0,-7-2 2 15,7 2 1-15,-8-3 2 0,8 3-1 0,-3-4 1 16,3 4 1-16,-4-7 1 0,4 7 0 0,-4-7 0 0,4 7 0 15,0-7 0-15,0 7 0 0,0-6 0 0,0 6-3 16,0-4 0-16,0 4-1 0,0-3 2 0,0 3-2 16,0-4-1-16,0 4 1 0,0-2 1 0,0 2-4 15,0 0 0-15,0 0 1 0,-2 0 0 0,2 0-2 16,-3 0 0-16,3 0 1 0,-10 7 0 0,-1 0-1 0,-6 0 2 16,2-2-2-16,2-1 1 0,-2-1-3 0,6-1 1 15,4 0 0-15,-3-1 0 0,8-1-2 0,-4 2 0 16,4-2 0-16,0 0 1 0,0 0-2 0,0 0 1 15,0 0-2-15</inkml:trace>
  <inkml:trace contextRef="#ctx0" brushRef="#br0" timeOffset="7445.7">19803 16447 836 0,'-4'0'6'0,"4"0"237"0,-2 0-1 0,2 0 0 0,-30-10 1 15,30 10-199-15,-7-4 0 0,7 4 1 0,-6-3 0 0,6 3-27 16,-7 0 1-16,7 0-1 0,-11-2 1 0,11 2-14 16,-11 0 0-16,11 0 1 0,-14-2 0 0,14 2-6 15,-14 0 0-15,14 0 0 0,-12-1 1 0,12 1-2 0,-5-4 1 16,5 4-1-16,-6-1 1 0,6 1-3 0,-4-2 2 16,4 2 0-16,0 0 0 0,0 0-1 0,0-4 1 0,0 4-1 15,8-3 1-15,-8 3 1 0,15-5 0 0,-15 5 0 16,11-5 0-16,-11 5 0 0,11-2 1 0,-11 2-1 15,8-4 2-15,-8 4 0 0,3-3 0 0,-3 3 0 16,4-2 1-16,-4 2 1 0,0 0 1 0,0 0-1 16,0-2 2-16,0 2-1 0,0 0 2 0,0 0 0 15,0 0-1-15,0 0 2 0,-2 0 1 0,2 0-1 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4:47.01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12816 16407 590 0,'0'0'0'0,"0"0"0"0,0 0 0 15,0 0 66-15,0-3 0 0,0 3 0 0,0-3 2 16,0 3-9-16,0 0 2 0,0 0-2 0,0 0 2 15,0 0-40-15,0 0 1 0,0 0-1 0,0 0 1 0,0 0-14 16,0-2 1-16,0 2 0 0,0-4 0 16,0 4-7-16,0-3 2 0,0 3-1 0,0-4 0 0,0 4-1 15,13-5-1-15,-13 5 0 0,9-7 0 0,-9 7 3 16,15-8 1-16,-15 8-1 0,13-11 2 0,-13 11 16 16,15-5 1-16,-15 5-1 0,11-3 1 0,-11 3 13 0,11-4 0 0,-11 4-1 15,13-3 1-15,-13 3 0 0,15 0 1 0,-15 0-1 16,21 0 1-16,-21 0-4 0,26 0-1 0,-26 0 1 15,26 0 1-15,-26 0-1 0,24-2 1 0,-24 2 0 16,24 0 0-16,-24 0-9 0,19-4 0 0,-19 4-1 16,15 0 1-16,-15 0-4 0,22-3 1 0,-22 3-1 15,19 0 2-15,-19 0-4 0,18-3 1 0,-18 3 0 0,19-4 0 16,-19 4-2-16,24-7 1 0,-24 7 0 0,32-7 0 16,-32 7-2-16,24-12 0 0,-24 12 0 0,24-10 0 15,-24 10 3-15,17-9 0 0,-17 9 0 0,15-5 1 16,-15 5-2-16,20-7 0 0,-20 7 0 15,17-7 1-15,-17 7-1 0,13-7 0 0,-13 7 0 16,6-7 0-16,-6 7-3 0,7-7 0 0,-7 7-1 0,8-7 1 16,-8 7-2-16,7-3-1 0,-7 3 1 0,10-9-1 15,-10 9-2-15,5-10 0 0,-5 10 1 0,8-11 0 16,-8 11-2-16,5-10 1 0,-5 10-1 0,2-14 2 0,-2 14-1 16,4-14 0-16,-4 14 0 0,3-13 1 0,-3 13-4 15,0-14 3-15,0 14-2 0,-1-14 1 0,1 14-2 0,-2-14-1 16,2 14 1-16,-6-14 1 0,6 14-1 0,-4-10 0 15,4 10 0-15,-5-11 1 0,5 11-3 0,-8-10 1 16,8 10 0-16,-7-12 1 0,7 12-1 0,-4-10 0 16,4 10 1-16,-3-13 0 0,3 13-1 0,-6-10 0 15,6 10-1-15,-4-10 1 0,4 10-1 0,-5-11 0 16,5 11 0-16,-8-10 1 0,8 10-1 0,-9-10 1 16,9 10 0-16,-11-6 0 0,11 6-3 0,-13-7 2 0,13 7-1 15,-12-10 1-15,12 10-3 0,-11-5 2 0,11 5-1 16,-11-4 1-16,11 4-1 0,-9-3 1 0,9 3-1 15,-17-4 2-15,17 4-3 0,-21-5 1 0,21 5-1 16,-31-7 0-16,31 7 1 0,-30-5-1 0,30 5 0 16,-32-10 1-16,32 10-2 0,-35-7 1 0,35 7 0 15,-34-7 0-15,34 7-1 0,-28-7 1 0,28 7-1 16,-26-9 0-16,26 9-1 0,-26-10 1 0,26 10 1 16,-18-10-1-16,18 10-1 0,-13-7 1 0,13 7-1 0,-13-7 2 15,13 7-2-15,-15-7 0 0,15 7 0 0,-10-7 1 0,10 7-1 16,-13-7 0-16,13 7 1 0,-5-5-1 0,5 5 0 31,0 0 0-31,0 0 0 0,-6-4 0 0,6 4-1 0,-4-3 1 0,4 3 0 0,-3-4 1 0,3 4-2 0,0-3 1 16,0 3 0-16,0 0 0 0,0 0-1 0,0 0 1 15,0 0 0-15,0 0 0 0,0 0-1 0,0 0 1 16,0 0-1-16,0 0 2 0,0 0-2 0,0 0 1 16,0 0-1-16,0 0 1 0,0 0-1 0,0 0 1 15,0 0-1-15,0 0 1 0,0 0-1 0,0 0 1 16,0 0-1-16,0 0 1 0,0 0-1 0,2 0 1 15,-2 0 1-15,7 0-1 0,-7 0-1 0,4 0 1 0,-4 0 0 16,3 0 0-16,-3 0-1 0,4 0 1 0,-4 0 0 16,6 0 0-16,-6 0-1 0,2 0 2 0,-2 0-2 15,9 0 1-15,-9 0-1 0,15 5 1 0,-15-5-1 16,11 2 1-16,-11-2-1 0,9 0 1 0,-9 0-1 16,10-2 1-16,-10 2-1 0,7 0 0 0,-7 0 0 15,8-2 1-15,-8 2-1 0,9 0 0 0,-9 0 0 16,13 0 1-16,-13 0-1 0,11 0 0 0,-11 0 0 15,17 0 1-15,-17 0-1 0,22 0 0 0,-22 0 0 16,24-5 2-16,-24 5-2 0,27-7 0 0,-27 7 0 16,26-3 1-16,-26 3-1 0,22-5 0 0,-22 5 0 0,19-4 1 15,-19 4-1-15,18-3 0 0,-18 3 0 0,15-5 0 16,-15 5 0-16,13-7 0 0,-13 7 0 0,4-4 1 16,-4 4-1-16,5-3 0 0,-5 3 0 0,8-4 0 0,-8 4 0 15,11-3 0-15,-11 3 0 0,6-7 0 0,-6 7 0 16,7-5 0-16,-7 5 0 0,11-7 1 0,-11 7-1 15,13-9 0-15,-13 9 0 0,10-14 1 0,-10 14-1 16,15-12 0-16,-15 12 0 0,7-10 1 0,-7 10-1 16,6-7 0-16,-6 7 0 0,5-7 1 0,-5 7-1 15,2-7 0-15,-2 7 0 0,4-7 2 0,-4 7-2 0,4-5 0 16,-4 5 0-16,3-7 1 0,-3 7-1 0,2-10 0 16,-2 10 0-16,4-14 1 0,-4 14-1 0,4-12 0 15,-4 12 0-15,1-14 1 0,-1 14-1 0,0-14 0 16,0 14 0-16,0-14 1 0,0 14-1 0,0-14 0 15,0 14 0-15,-3-14 0 0,3 14 0 0,-2-13 0 16,2 13 0-16,-4-14 0 0,4 14 0 0,-2-12 0 0,2 12 0 31,-5-14 0-31,5 14 0 0,-4-14 0 0,4 14 0 0,-4-16 0 16,4 16 0-16,-5-17 0 0,5 17 0 0,-10-17 0 16,10 17 0-16,-9-18 0 0,9 18 0 0,-13-17 0 0,13 17 0 15,-6-17 0-15,6 17 0 0,-9-14 0 0,9 14 0 16,-7-14 0-16,7 14 0 0,-6-10 0 0,6 10 0 15,-7-11 0-15,7 11 0 0,-12-12 0 0,12 12 0 16,-9-14 0-16,9 14 0 0,-17-17 0 0,17 17 0 0,-15-17 0 0,15 17 0 16,-11-12 1-16,11 12-1 0,-11-11 0 0,11 11 0 15,-7-10 1-15,7 10-1 0,-13-9 0 0,13 9 0 16,-15-10 1-16,15 10-1 0,-15-9 2 0,15 9-2 16,-13-7 1-16,13 7-1 0,-17-7 1 0,17 7 0 15,-19-7 0-15,19 7-1 0,-18-7 1 0,18 7-1 16,-19-6 1-16,19 6-1 0,-19-6 0 0,19 6 0 15,-15-1 1-15,15 1-1 0,-14-6 0 0,14 6 0 16,-13-3 2-16,13 3-2 0,-10-2 1 0,10 2-1 16,-13 0 1-16,13 0-1 0,-5 0 1 0,5 0-1 0,-6 0 1 15,6 0-1-15,-9 0 0 0,9 0 0 0,-4 0 1 16,4 0-1-16,-4 0 0 0,4 0 0 0,-2 0 1 16,2 0-1-16,-5 0 0 0,5 0 0 0,-4 0 0 15,4 0 0-15,-4 0 0 0,4 0 0 0,-3 0 0 0,3 0 0 16,-2 0 0-16,2 0 0 0,-6 0 0 0,6 0 0 15,-4 0 0-15,4 0 0 0,-3 0 0 0,3 0 0 16,0 0 0-16,0 0 0 0,0 0 0 0,0 0 0 16,0 0 0-16,0 0 0 0,0 0 0 0,0 0 0 15,0 0 0-15,0 0 0 0,0 0 0 0,0 0 0 0,0 0 0 16,0 0 0-16,0 0 0 0,0 0 0 0,0 0 0 16,0 0 0-16,0 0 0 0,0 0 0 0,0 0 0 15,0 0 0-15,0 0 0 0,0 0 0 0,0 0 0 16,0 0 0-16,0 0 0 0,0 0 0 0,3 0 0 15,-3 0 0-15,12 0 0 0,-12 0 0 0,13 0 0 16,-13 0 0-16,18 0 0 0,-18 0 0 0,17 0 0 0,-17 0 0 16,19 0 0-16,-19 0 0 0,18 0 0 0,1 2 0 15,-2-2 0-15,1 0 0 16,1 0 0-16,-10 0 0 0,1 0 0 0,-1 0 0 16,0 0 0-16,1 0 0 0,-1 0 0 0,-2 0 0 15,1 0 0-15,-1 0 0 0,3-2 0 0,-5 2 0 16,3 0 0-16,-1-1 0 0,0-1 0 0,3 0 0 0,-6 0 0 15,5 1 0-15,-4-1 0 0,1 0 0 16,1 0 0-16,-1 1 0 0,0-1 0 0,1 0 0 0,1 0 0 16,-8 2 0-16,11-3 0 0,-11 3 0 0,11-3 0 15,-11 3 0-15,7-4 0 0,-7 4 0 0,8-3 0 16,-8 3 0-16,7-7 0 0,-7 7 0 0,10-7 0 16,-10 7 0-16,5-7 0 0,-5 7 0 0,8-9 0 15,-8 9 0-15,7-10 0 0,-7 10 0 0,8-11 0 0,-5 5 0 16,3 0 0-16,-6-2 0 0,2 1 0 0,0-2 0 15,-1 2 0-15,1-1 0 0,0-1 0 0,2 0 0 16,-4 1 0-16,0-1-1 0,0 0 1 0,0 1 0 16,0-1 0-16,0 2 0 0,0-3 0 0,0 1 0 15,0 0 0-15,0 1 0 0,-4-1 0 0,2-5 0 16,0 0 0-16,-1 1 0 0,1-1 0 0,-2 7 0 16,2-4 0-16,-3 3 0 0,1-3 0 0,0 3 0 15,-1-1 0-15,-1 2-1 0,0-3 1 0,1 3 0 0,-1 0 0 16,1 0-1-16,-3 0 1 0,-3-3 0 15,2-1 0-15,-4 3-1 0,2-3 1 0,-1 3 0 0,-1-1 0 16,0 0 0-16,0 1 0 0,0-3 0 0,0 3 0 16,2-1-1-16,-6 0 1 0,10 4 0 0,-1 0 0 15,3 0-1-15,-5-1 1 0,3 1 0 0,-1 0 0 0,1 0-2 16,-4 0 2-16,3 0 0 0,-1-1 0 0,2 1-1 16,-1 0 1-16,1 2-1 0,1-4 1 0,-3 1-1 15,1 1 1-15,1 0 0 0,-2 0 0 0,-1 0 0 16,1-1 0-16,1 3 0 0,1 0 0 0,0-1 0 15,1 1 0-15,-1 1 0 0,1 2 0 0,6 0 0 16,-13-5 0-16,13 5 0 0,-11-4 0 0,11 4 0 0,-11-3 0 16,11 3 0-16,-12-4 0 0,12 4 0 0,-9 0 0 15,9 0 0-15,-6-1 0 0,6 1 0 0,-9 0 0 16,9 0 0-16,-7 0 0 0,7 0 0 0,-2 0 0 16,2 0 0-16,-6 0 0 0,6 0 0 0,-3 0 0 15,3 0 0-15,-4 0 0 0,4 0-1 0,-4 0 1 16,4 0 0-16,-2 0 0 0,2 0-1 0,-5 0 1 15,5 0 0-15,0 0 0 0,0 0-1 0,0 0 1 0,0 0 0 16,0 0 0-16,0 0-1 0,0 0 1 0,0 0 0 16,0 0 0-16,0 0-2 0,0 0 2 0,0 0 0 15,0 0 0-15,0 0-1 0,0 0 1 0,0 0 0 16,0 0 0-16,0 0-1 0,0 0 1 0,0 0 0 16,0 0 0-16,0 0 0 0,5 0 0 0,-5 0 0 15,2 0 0-15,-2 0 0 0,4 0 0 0,-4 0 0 16,7 0 0-16,-7 0 0 0,8 0 0 0,-8 0 0 0,13-4 0 15,-4 4 0-15,-3 0 0 0,3-2 0 0,0 1 0 16,1 1 0-16,-1-2 0 0,0 2 0 0,1-2 0 16,3 0 0-16,-8 1 0 0,12-1 0 0,0 0 0 15,-1 1 0-15,-1-1 0 0,2 0 0 0,-4-1 0 0,2-1 0 16,0 1 0-16,-9 1 0 0,1 0 0 16,-7 2 0-16,11-3 0 0,-11 3 0 0,13-4 0 15,-13 4 0-15,10-3 0 0,-10 3 0 0,11-4 0 0,-11 4 0 16,11-3 0-16,-11 3 0 0,11-4 0 0,-11 4 0 15,9-3 0-15,-9 3 0 0,8-3 0 0,-8 3 0 16,9-4 0-16,-9 4 0 0,11-3 0 0,-11 3 0 0,13-7 0 16,-13 7 0-16,6-7 0 0,-6 7 0 0,7-5 0 15,-7 5 0-15,8-9 0 0,-8 9 0 0,7-7 0 16,-7 7 0-16,6-7 0 0,-6 7 0 0,4-7 0 0,-4 7 0 0,3-12 0 16,-1 5 0-16,0 2 0 0,-2 5 0 0,6-12 0 0,-6 12 0 15,2-11 0-15,-2 4 0 0,0 1 0 0,0 6 0 0,0-13 0 16,0 13 0-16,0-10 0 0,0 10 0 0,0-12 0 15,0 5 0-15,0 0 0 0,0 0 0 16,0 0 0-16,0 0 0 0,-2 0 0 0,2 1 0 0,-4-1 0 16,2-2 0-16,0 0 0 0,0 1 0 0,1-1 0 15,-1 2 0-15,2 0 0 0,-4 0 0 0,2 2 0 16,2 5 0-16,-4-12 0 0,4 12 0 0,-3-12 0 16,-1 5 0-16,2 0 0 0,-4 2 0 0,3-4 0 0,-1 0 0 15,0 1 0-15,2-1 0 0,-3 2 0 0,-3 0 0 16,3 0 0-16,-1 0 0 0,1 1 0 0,5 6 0 15,-12-11 0-15,12 11 0 0,-11-10 0 0,11 10 0 16,-9-11 0-16,9 11 0 0,-13-10 0 0,7 8 0 16,-3-5 0-16,2 4-1 0,-1-2 1 15,8 5 0-15,-11-7 0 0,11 7-1 0,-11-7 1 0,11 7 0 16,-10-7 0-16,10 7 0 0,-13-7 0 0,13 7 0 16,-11-7 0-16,11 7 0 0,-11-7 0 0,11 7 0 15,-11-7 0-15,11 7 0 0,-9-7 0 0,9 7 0 0,-14-8 0 16,14 8 0-16,-11-7 0 0,11 7 0 0,-11-7 0 15,11 7 0-15,-11-7 0 0,11 7 0 0,-9-7 0 16,9 7 0-16,-13-7 0 0,13 7 0 0,-10-5 0 0,3 0 0 16,-1 1 0-16,8 4 0 0,-13-7 0 0,13 7 0 15,-11-5 0-15,11 5 0 0,-11-9 0 0,11 9 0 16,-11-6 0-16,11 6 0 16,-13-6 0-16,5 1 0 0,1 2 0 0,-1-1 0 15,3 1 0-15,-5-1 0 0,3 3 0 0,0-1 0 16,-5 0 0-16,5 0 0 0,-4 1 0 0,3-1 0 15,-3 0 0-15,0 0 0 0,2 2 0 0,-3-3 0 16,5 1 0-16,-4 1 0 0,3-1 0 0,-3 0 0 0,4 0 0 16,-4 1 0-16,3-1 0 0,-1 0 0 0,1 0 0 15,1 2 0-15,-1 0 0 0,8 0 0 0,-11 0 0 0,11 0 0 16,-11 0 0-16,11 0 0 0,-11 0 0 0,11 0 0 0,-9 0 0 16,9 0 0-16,-13 0 0 0,13 0 0 0,-12 0 0 0,12 0 0 15,-7 0 1-15,7 0-1 0,-6 0 0 16,6 0 0-16,-9 0 0 0,9 0 0 0,-4 0 0 0,4 0 0 15,-5 0 0-15,5 0 0 0,-4 0 0 0,4 0 0 16,-2 0 0-16,2 0 0 0,-6 0 0 0,6 0 0 16,-1 0 0-16,1 0 0 0,-4 0 0 0,4 0 0 15,0 0 0-15,0 0 0 0,0 0 0 0,0 0 0 16,0-1 0-16,0 1 0 0,0-6 0 0,0 6 0 0,5-6 0 16,-5 6-1-16,12-7 1 0,1-4 0 0,5 1 0 15,1 1-1-15,0 1 1 0,-12 4-1 0,4 1 1 16,-3 1-1-16,3-3 1 0,-6 3-2 0,3 0 2 15,-1 1-1-15,-1-1 0 0,-6 2 0 0,11-4 1 0,-11 4-1 16,11-3 1-16,-11 3-1 16,10-2 1-16,-10 2-1 0,11-3 1 0,-11 3-1 0,11-2 1 15,-11 2-2-15,13-2 2 0,-13 2 0 0,6 0 0 16,-6 0-1-16,7 0 1 0,-7 0 0 0,6 0 0 16,-6 0-1-16,2 0 1 0,-2 0 0 0,3 0 0 0,-3 0 0 15,4 0 0-15,-4 0 0 0,0 0 0 0,0 0 0 16,0 0 0-16,0 0 0 0,-4-2 0 0,4 2-1 0,-15 0 1 15,-7 2 0-15,0 0 0 0,1 3-1 0,3-3 1 16,1 1-1-16,2 1 1 0,2-1-1 0,-2 1 0 16,7-3 0-16,1 3 1 0,0-4-2 0,1 2 1 15,-5 1 0 1,3 1 0-16,-3-1 0 0,0 0 1 0,3 1-1 16,1-1 1-16,1 1-1 0,-1-1 1 0,7-3-1 15,-9 4 1-15,9-4-2 0,-8 3 2 0,8-3-1 0,-7 4 1 16,7-4-1-16,-6 3 1 0,6-3 0 0,-4 4 0 15,4-4-1-15,-1 3 1 0,1-3 0 0,0 5 0 16,0-5-1-16,5 7 1 0,3 4 0 0,3-1 0 0,0-1 0 16,2-1 0-16,2-1 0 0,2 2 0 0,-6 0 0 15,2 1 0-15,0 0 0 0,-2 2 0 0,2 1-1 16,-5 0 1-16,3 8 0 0,2 2 0 0,-6-1-1 16,1 2 1-16,1 7-1 0,-3 1 1 0,-3-1-2 15,1 0 1-15,2 2 0 0</inkml:trace>
  <inkml:trace contextRef="#ctx0" brushRef="#br0" timeOffset="9568.81">13742 15028 375 0,'0'-2'0'0,"0"2"0"0,-6-6 0 0,6 6 78 0,-6-14-1 16,6 14 1-16,-7-19-1 0,7 19-33 0,-13-18 0 15,13 18-1-15,-11-15 2 0,11 15-33 0,-8-9 0 16,8 9 0-16,-5-10 1 0,5 10-13 0,-8-19 1 15,8 19 0-15,-4-16 0 0,4 16-2 0,-1-14 0 16,1 14 0-16,0-15 1 0,0 15-6 0,7-18 1 16,-7 18 1-16,6-15 0 0,-6 15-1 0,2-11 2 15,-2 11-2-15,3-10 2 0,-3 10 3 0,4-10 0 16,-4 10 0-16,4-6 0 0,-4 6 1 0,5-1 1 0,-5 1-1 16,0-2 2-16,0 2 11 0,0 0 2 0,0 0 0 15,0 0-1-15,0 0 14 0,0 0 1 0,0 0-1 16,0 0 1-16,0 0 0 0,0 0 2 0,0 0-1 15,0 0 1-15,0 0 4 0,0 0 1 0,0 0-1 16,0 0 1-16,0 0-4 0,6 0 1 0,-6 0 0 16,4 0 0-1,-4 0 8-15,3 5-1 0,-3-5 1 0,6 11 1 0,-6-11-12 16,2 8 1-16,-2-8 0 0,4 7 0 16,-4-7-3-16,7 12-1 0,-7-12 0 0,6 12 0 0,-6-12-4 15,5 13 2-15,-5-13-1 0,2 13 1 0,-2-13-5 16,2 14 1-16,-2-14 0 0,0 21 0 0,0-21-4 15,5 26 1-15,-5-26-1 0,6 22 1 0,-6-22 0 0,8 21 2 16,-8-21-2-16,5 23 1 0,-5-23-3 0,4 15 1 16,-4-15-2-16,0 16 2 0,0-16-2 0,0 15 0 15,0-15 0-15,0 11 0 0,0-11-1 0,0 7 0 16,0-7-1-16,0 5 2 0,0-5-3 0,-4 7 2 16,4-7-1-16,0 3 1 0,0-3-3 0,0 4 1 15,0-4-1-15,0 3 2 0,0-3-3 0,0 4 0 0,0-4 0 16,0 0 0-16,0 0 0 0,0 0-1 0,0 0 0 15,0 0 1-15,0 0-1 0,0 0 0 0,0 0 0 16,0 0 0-16,0 0-1 0,0 0 1 0,0 0-1 16,0 0 2-16,0 0-4 0,0 0 1 0,0 0 0 15,0 0 1-15,0 0-1 0,0 0 1 0,0 0-1 16,0 0 1-16,0 0-3 0,9 0 2 0,-9 0-1 16,15 1 1-16,-15-1-2 0,25 7-1 0,-25-7 1 15,26 2-1-15,-26-2 0 0,28-3 0 0,-28 3 1 16,24-4 0-16,-24 4-3 0,22-5 2 0,-22 5-1 0,19-7 1 0,-19 7-2 15,18-7 0-15,-18 7 1 0,13-7-1 0,-13 7-1 0,12-7 2 16,-12 7-2-16,9-7 1 0,-9 7-1 0,7-7 2 16,-7 7-2-16,8-8 1 0,-8 8-1 0,7-11 0 15,-7 11-1-15,4-10 1 0,-4 10-1 0,8-14 2 0,-8 14-1 16,3-14 0-16,-3 14-1 0,4-10 1 0,-4 10 0 16,4-14 0-16,-4 14-1 0,5-10 0 0,-5 10 0 15,0-14 1-15,0 14-1 0,0-14 1 0,0 14-1 0,-3-14 1 16,3 14-1-16,-2-17 0 0,2 17 0 0,-6-19 0 15,6 19 1-15,-7-17-1 0,7 17 0 0,-6-20 1 16,6 20-1-16,-4-17 1 0,4 17 0 0,-3-12 0 16,3 12-1-16,0-5 0 0,0 5 0 0,-2-5 0 15,2 5 0-15,0-4 1 0,0 4-1 0,0-3 1 0,0 3-1 16,0-4 0-16,0 4 0 0,0-3 2 0,0 3-2 16,-2-2 1-16,2 2-1 0,0 0 1 0,0 0-1 15,0 0 2-15,0 0-2 0,0 0 1 0,0 0-1 16,0 0 1-16,0 0 1 0,0 0-1 0,0 0-1 15,0 0 1-15,0 0-1 0,0 5 2 0,0-5-2 0,2 21 1 16,-2-21 0-16,5 35 0 0,-5-15 0 16,-2 1 0-16,1-2 0 0,-1 0 0 0,0 2 1 0,0-4-1 15,2 2 0-15,-4 0 0 0,4 2-1 0,4 0 2 16,-4 1-1-16,2-1 0 0,2 0 0 0,-1-2 2 16,1 0-2-16,-4 0 1 0,0-2 1 0,0 1 0 15,0-3 0-15,0 1 0 0,2-4-1 0,4-2 2 16,-1-1-1-16,1 0 1 0,-6-2-1 0,2-2 1 15,-2-5-1-15,3 10 1 0,-3-10-1 0,8 11 2 0,-8-11 0 16,5 10-1-16,-5-10-1 0,6 9-1 0,-6-9 0 16,7 5 2-16,5-2-3 0,-3 1 1 0,2-1 1 15</inkml:trace>
  <inkml:trace contextRef="#ctx0" brushRef="#br0" timeOffset="10521.83">13738 15703 1218 0,'4'0'0'0,"-4"0"0"16,1-3 0-16,-1 3 78 0,4-2 0 0,-4 2 1 16,0-2-1-16,0 2 31 0,0 0 1 0,0 0-1 0,0 0 1 15,0 0-108-15,0 0 0 0,0 0 1 0,0 0 0 16,0 0-4-16,0 0 1 0,0 0 0 0,0 0 0 16,0 0-2-16,0 0 1 0,0 0-1 0,0 0 1 15,0 0-1-15,0 2 0 0,0-2 0 0,0 12 0 0,0-12 2 16,8 23 0-16,-8-23 0 0,1 27 0 0,-1-27 2 15,0 33-1-15,0-16 0 0,0 1 1 0,4 1 3 16,2 0 0-16,-2-2 1 0,-1-1-1 0,-1-3 5 16,2-2 2-16,-4-4-1 0,2 1 0 0,1 1 5 15,1-2 0-15,-4-7-1 0,9 10 2 0,-9-10 3 0,10 9 2 16,-10-9-2-16,15 5 1 0,-8-3-1 0,4 0 1 16,2-4-1-16,0-1 1 0,0-3-2 0,4-1 1 15,-4 0-1-15,-2-1 2 0,-1-3-5 0,-1 1 2 16,0 0-1-16,-1-4 1 0,1-2-2 0,-3-1 0 15,-1 0-1-15,3-1 2 0,-3-1-3 0,-3 0-1 16,0 2 1-16,0 0-1 0,0-1-2 0,0 1 2 0,1 1-2 16,-3 1 1-16,0-1-3 0,0 1 1 0,0 1-1 15,6 5 1-15,-6 9-3 0,2-8 0 0,-2 8 0 16,2-6 0-16,-2 6-1 0,0-1 1 0,0 1-2 16,0 0 2-16,0 0-1 0,0 0-1 0,0 0 1 15,0 0 0-15,0 0-2 0,-2 5 2 0,0 2-2 16,-2 3 2-16,-1 6-2 0,-3 5 2 0,3-1-2 15,3-1 2-15,-4-1 0 0,2-1-1 0,1 0 1 16,-1 1-1-16,2-1 0 0,-2 0-1 0,4 0 1 16,0-1 0-16,0 1 0 0,0 1-1 0,4-3 1 15,-4-1-1-15,0 0 1 0,0-2-1 0,0-2 1 0,0 1-1 16,6-1 1-16,-4 1-1 0,-1-3 1 0,1 1-1 16,2 0 1-16,0-1-1 0,-2-1 1 0,1-2-1 15,-3-5 1-15,2 11-1 0,-2-11 1 0,4 10-1 0,-4-10-2 16,7 10 2-16,-7-10-1 0</inkml:trace>
  <inkml:trace contextRef="#ctx0" brushRef="#br0" timeOffset="11321.88">14278 15795 1695 0,'0'2'0'0,"0"-2"0"0,10 1 0 16,-10-1 46-16,13-1 1 0,-13 1 0 0,9 8 1 0,-9-8 27 16,2 21 1-16,-2-21-1 0,-6 33 2 0,2-14-57 15,-1 2 1-15,-1 1-1 0,3-3 2 0,-3 2-19 16,-2-2 1-16,5 0 1 0,3 0-1 0,2 0-4 15,-1 0 2-15,1 0-2 0,0 0 1 0,2 2-1 16,-2 0 0-16,2-2 0 0,-4-2 0 0,-4 0 0 16,2 1 0-16,2-4 0 0,0-1 0 0,2-2 0 0,2-4 0 15,-1 0 0-15,-1 0 0 0,-2-7 0 0,4 10 1 16,0-3 0-16,-4 0 0 0,0-7 1 0,5 10 2 16,-5-10-1-16,2 9 0 0,-2-9 3 0,0 3 1 15,0-3-1-15,0 4 1 0,0-4 2 0,0 3 0 16,0-3 0-16,0-2 1 0,0 2-1 0,0-3 1 0,0 3 0 15,0-9 0-15,2-1 2 0,2-6-1 0,1-4 0 16,-3-3 0-16,2-1-1 0,-1-2 2 0,1-2-2 16,-2 4 1-16,-2 3-1 0,-2 0 0 0,0 1 0 15,0-1 0-15,-1 0-1 0,-1 0 1 0,2 1 1 16,2-1-1-16,-4 2-2 0,3 2 1 0,-1-1-2 16,0-1 2-16,0 0-2 0,0 0 1 0,2 0-1 15,0 2 1-15,0 3-3 0,2 0 1 0,0 2-1 16,0 0 1-16,0 1-2 0,-1 5 2 0,3-1-1 15,-2-4 0-15,2 1-1 0,-1-2 0 0,3 3-1 16,3-1 2-16,-5 3-2 0,2 0 2 0,-1 0-2 0,-1 2 2 16,-4 5-2-16,7-5 0 0,-7 5 1 0,17-6-1 15,-4 5 0-15,6-1 1 0,-4 0-1 0,2 2 1 16,1 2-2-16,-3 0 1 0,4-1-1 0,3 1 2 0,-1 0-2 16,1-2 1-16,-2 0 1 0,-1 2-1 0,-2 1-1 15,-2 0 2-15,-2 3-1 0,2 1 0 0,2 1 1 0,-1 3-1 16,1-1 1-16,2 0-1 0,-4 1-1 0,1-1 0 15,3 1 1-15,-6-1 0 0,0-1-2 0,-2-2 1 16,-1-1 1-16,-1 0-1 0,-9-6-1 0,5 10 0 16,-5-10 0-16,2 10 0 0,-2-10-1 0,0 11 1 15,-2-4 1-15,-1 0-1 0,-3 0-1 0,-1-1 1 16,-4 3 0-16,-4 2 0 0,-4-1-1 0,0-1 1 0,-3-1 0 16,2 1 0-16,-1-1-1 0,-3 1 0 0,0-4 0 15,-6-1 2-15,0-1-2 0,-2-1 1 0,1 0 0 0,-3 1 0 0,1 1 0 16,-1-1 1-16,2-1-1 0,2-2 2 0,8-2-1 0,2-1 0 15,3 1 0-15,0 0 1 0,2 0-1 0,0 1 1 16,4 1 0-16,4 0 0 0,7 0-1 0,-12 0 1 16,12 0 1-16,-1 0-1 0,1 0-1 0,0 0 1 15,0 0-1-15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7:30.22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22832 14663 501 0,'0'0'0'16,"0"0"0"-16,0 0 0 0,0 0 1 0,0 0 0 0,0 0 0 15,0 0 1-15,0 0 3 0,0 0 2 0,0 0-1 16,0 0 0-16,0 0 7 0,0 0 0 0,0 0-1 15,0 0 2-15,0 0-2 0,0 0 2 16,0 0-1-16,0 0 1 0,0 0-4 0,0 0 1 0,0 0 0 16,0 0 0-16,0 0 1 0,0 0 0 15,0 0-1-15,0-2 2 0,0 2-3 0,0-3 1 16,0 3 0-16,0-5 0 0,0 5 11 0,6-7-1 0,-6 7 0 16,6-7 2-16,-6 7 5 0,3-7 1 0,-3 7-1 15,4-7 1-15,-4 7-1 0,4-5 1 0,-4 5 1 16,4-4-1-16,-4 4-5 0,1-3 1 0,-1 3 0 15,0-2 1-15,0 2-3 0,0 0 1 0,0 0-1 0,0 0 2 16,0 0 3-16,0 0 1 0,0 0-1 0,0 0 2 16,0 0-4-16,0 0 2 0,0 0 1 0,0 0-1 15,0 0 5-15,0 5 1 0,0-5 0 0,0 5 0 16,0-5-1-16,0 4-1 0,0-4 1 0,-1 5 1 0,1-5-4 16,-4 2 0-16,4-2 1 0,-4 3 0 0,4-3-5 15,0 4 1-15,0-4 0 0,-2 3 0 0,2-3-5 16,0 4 2-16,0-4-2 0,0-2 2 0,0 2-12 15,0-3 1-15,0 3 1 0,0-4-1 0,0 4-4 0,6-7 0 16,-6 7 0-16,7-17 0 0,-7 17-4 0,13-21 0 16,-13 21 1-16,13-19 0 0,-13 19-3 0,15-12 0 15,-15 12 1-15,11-7 0 0,-11 7-2 0,12-3 2 16,-12 3-2-16,9-4 1 0,-9 4 0 0,7 0 0 16,-7 0-1-16,4 0 2 0,-4 0-3 0,4 0 1 15,-4 0 0-15,4 5 0 0,-4-5 0 0,3 7 0 0,-3-7 0 16,-2 7 0-16,2-7-1 0,-3 7 2 0,3-7-1 15,-10 12 0-15,10-12-1 0,-13 14 2 0,13-14-2 16,-15 14 1-16,15-14-1 0,-16 10 1 0,16-10 1 16,-17 7-1-16,17-7 0 0,-8 0 1 0,8 0 0 15,-7 0 0-15,7 0-1 0,-7 0 2 0,7 0-1 16,-4-5 0-16,4 5 1 0,-8-4 0 0,8 4 1 16,-5-5-1-16,5 5 3 0,-2-7 1 0,2 7-1 15,-4-7 0-15,4 7 1 0,0-6 0 0,0 6 0 0,0-7 1 16,0 7-1-16,6-7 1 0,-6 7 0 0,5-5 0 15,-5 5 0-15,6-4 0 0,-6 4 0 0,6-2 0 16,-6 2-3-16,7-1 1 0,-7 1 0 0,4 0 1 16,-4 0-3-16,7 1 2 0,-7-1-1 0,4 11 0 15,-4-11-1-15,4 7-1 0,-4-7 1 0,1 7 0 16,-1-7-1-16,-3 8-1 0,3-8 1 0,-4 14 0 0,4-14-2 16,-4 12 2-16,4-12-1 0,-5 5 0 15,5-5 0-15,-10 7 0 0,10-7 0 0,-11 5 1 0,11-5-2 16,-9 4 1-16,9-4 1 0,-4 3-1 0,4-3 0 0,-5 0 1 0,5 0-1 15,-4 0 1-15,4 0-1 0,-4-1 0 0,4 1 1 16,0-4 0-16,0 4-1 0,0-3 2 0,0 3-2 16,0-4 2-16,0 4-2 0,2-7 2 0,-2 7-2 15,7-5 2-15,-7 5-2 0,4-9 0 0,-4 9 1 16,4-6-1-16,-4 6-1 0,4-2 0 0,-4 2 1 16,3-4-1-16,-3 4-1 0,4-1 1 0,-4 1-1 15,4 3 2-15,-4-3-2 0,4 2 0 0,-4-2 0 16,3 0 0-16,-3 0-1 0,2 0 1 0,-2 0 0 0,0 0 1 15,0 0-2-15,0 0 0 0,0 0 0 0,0 0 1 16,0 0-1-16,0 0 0 0,0 0 0 0,0 0 1 16,0 0-1-16,-2 0 0 0,2 0 0 15,-2 0 0-15,2 0 0 0,-1 0 0 0,1 0 0 16,0 0 1-16,0 0-1 0,-4 0 0 0,4 0 0 16,-4 0 1-16,4 0-1 0,0 0 1 0,0 0-1 15,-2 0 1-15,2 0-1 0,0 0 1 0,0 0-1 16,-2 0 2-16,2 0-2 0,0-2 1 0,0 2 0 0,-3-3 0 15,3 3 0-15,0-4 0 0,0 4 0 0,-2-3 0 16,2 3 1-16,0-4-1 0,0 4 0 0,-4-3 0 16,4 3 0-16,0-7 1 0,0 7 0 0,0-7 1 0,0 7-2 15,0-9 1-15,0 9 0 0,6-12 1 0,-6 12-1 16,5-10 0-16,-5 10 0 0,0-4 1 0,0 4-2 16,0-3 1-16,0 3 0 0,2-7 0 0,-2 7 1 15,4-7-1-15,-4 7 0 0,4-5 0 0,-4 5 0 16,3-9 0-16,-3 9 0 0,4-7 0 0,-4 7-1 15,4-10 2-15,-4 10-1 0,3-10 0 0,-3 10-1 16,8-9 1-16,-8 9 1 0,4-7-1 0,-4 7-1 16,3-7 1-16,-3 7 1 0,8-9-1 0,-8 9 0 0,7-10 0 15,-7 10 1-15,8-9-1 0,-8 9-1 0,7-7 1 16,-7 7 0-16,8-7 1 0,-8 7-2 0,3-6 1 16,-3 6-1-16,6-7 1 0,-6 7 0 0,5-7-1 0,-5 7 0 15,8-9 0-15,-8 9-1 0,7-7 1 0,-7 7 0 16,8-7 0-16,-8 7-1 0,7-7 1 0,-7 7-1 15,8-7 1-15,-8 7-1 0,7-3 2 0,-7 3-2 16,8-9 1-16,-8 9-1 0,7-5 0 0,-7 5 0 16,8-3 1-16,-8 3-1 0,7-6 0 0,-7 6 0 15,6-3 1-15,-6 3-1 0,7-4 1 0,-7 4-1 16,8-3 1-16,-8 3-1 0,7-3 0 0,-7 3 0 0,7-7 1 16,-7 7-1-16,8-6 0 0,-8 6 0 0,11-5 1 15,-11 5-1-15,11-8 0 0,-11 8 0 16,8-4 2-16,-8 4-2 0,7-3 0 0,-7 3 0 0,8-4 1 15,-8 4-1-15,7-1 0 0,-7 1 0 0,8-6 0 16,-8 6 0-16,7-3 0 0,-7 3 0 0,7-7 0 16,-7 7 0-16,8-5 0 0,-8 5 0 0,7-5 0 15,-7 5 0-15,8-4 0 0,-8 4 0 0,9-7 0 0,-9 7 0 16,9-5 0-16,-9 5 0 0,12-3 0 0,-12 3 0 16,9-4 0-16,-9 4 0 0,9-3 0 15,-9 3 0-15,10-2 0 0,-10 2 0 0,11-9 0 0,-11 9 0 16,11-3 0-16,-11 3 0 0,11-9 0 0,-11 9 0 0,11-3 0 15,-11 3 0-15,15-7 0 0,-15 7 0 0,15-7 0 16,-15 7 0-16,15-7 0 0,-15 7 0 0,15-7 0 16,-15 7 0-16,15-7 0 0,-15 7 0 0,15-7 0 0,-15 7 0 15,15-7 0-15,-15 7 0 0,14-7 0 0,-14 7 0 16,15-7 0-16,-15 7 0 0,17-7 0 0,-17 7 0 0,15-5 0 16,-15 5 0-16,15-8 0 0,-15 8 0 0,15-9 0 15,-15 9 0-15,17-9 0 0,-17 9 0 0,28-14 0 16,-28 14 0-16,26-12 0 0,-26 12 0 0,15-7 0 15,-15 7 0-15,13-7 0 0,-13 7 0 0,15-6 0 0,-15 6 0 16,14-7 0-16,-14 7 0 0,15-7 0 0,-15 7 0 16,15-7 0-16,-15 7 0 0,19-7 0 0,-19 7 0 15,19-5 0-15,-19 5 0 0,18-7 0 0,-18 7 0 16,19-7 0-16,-19 7 0 0,18-5 0 0,-18 5 0 16,19-4 0-16,-19 4 0 0,15-3 1 0,-15 3-1 15,19-4 0-15,-19 4 0 0,18-7 1 16,-18 7-1-16,17-7 0 0,-17 7 0 0,19-7 1 15,-19 7-1-15,18-6 1 0,-18 6-1 0,30-11 1 0,-30 11-1 16,26-8 1-16,-26 8-1 0,19-9 2 0,-19 9-2 16,18-7 1-16,3 2-1 0,-2 0 1 0,-1 1-1 15,3 1 0-15,-12 1 0 0,0 0 1 0,1 0-1 16,-1 1 0-16,0-1 0 0,1 2 0 0,-1-3 0 0,0 1 0 16,2 0 0-16,1 2 0 0,-1 0 0 0,0 0 0 15,-2 0 0-15,1-2 0 0,-1 2 0 0,0-1 0 16,10-1 0-16,-2 2 0 0,-1-4 0 0,1 3 0 15,0-1 0-15,0 0 0 16,1 0 0-16,-1 1 0 0,-8 1 0 0,1 0 1 0,-1 0-1 16,0 0 0-16,3 0 0 0,-1 0 1 15,0 0-1-15,0 0 1 0,11-2 0 0,-1 0 1 0,1 2-2 16,1 0 1-16,-7 0-1 0,-1 0 1 0,0 0-1 0,0 0 0 16,0 0 0-16,0 0 1 0,2 0-1 0,-1-1 0 15,-6 1 0-15,-1 0 1 0,2 0-1 0,0 0 0 16,10 0 0-16,-2 0 1 0,-1 0-1 0,1 0 0 15,-2 0 0-15,-1 0 1 0,1 1-1 0,0 1 0 0,2 0 0 16,-3-2 0-16,3 0 0 0,0-2 0 0,5 2 0 16,0 0 0-16,2 0 0 0,0 2 0 0,-5-1 0 15,-1 1 0-15,-1 0 0 0,-1 0 0 0,3-1 0 16,-1 3 1-16,1-4-1 0,-1 3 0 0,-1-1 0 16,-2 0 2-16,2 0-2 0,-1 1 0 0,1-3 0 15,-1 2 0-15,1-1 0 0,0 1 0 16,1 0 0-16,1 0 0 0,-1-1 0 0,1 1 0 0,1 0 0 15,-1 0 0-15,1-1 0 0,0 3 0 0,-3-3 0 16,-1 3 0-16,1-1 0 0,-2 3 0 0,0-3 0 16,-2 1 0-16,-1-1 0 0,1 0 0 0,-5-1 0 15,-1 2 0-15,0-3 0 0,1 3 0 0,6 1 0 16,1 0 0-16,0 0 0 0,0 1 0 0,-2-1 0 16,1 2 0-16,3 0 0 0,0 1 0 0,-1-3 0 15,1 2 1-15,0 2-1 0,-1-4 0 0,-1 2 0 16,0-2 1-16,0 2-1 0,-3-2 0 0,5 2 0 15,0 0 1-15,1 0-1 0,1 0 1 0,-3 0-1 0,1 0 1 16,0 0-1-16,-3 2 1 0,-1-6-1 0,0 2 1 16,-2-1-1-16,0 1 2 0,-3-2-2 0,-1 1 1 0,0 1-1 15,0 0 0-15,10 4 0 0,0-2 1 16,-1 0-1-16,1 0 0 0,-4 0 0 0,2-1 1 16,-1 0-1-16,-1-1 0 0,-5-2 0 0,-1 1 0 0,2-1 0 15,0 1 0-15,6 3 0 0,0 0 0 0,0-1 0 16,-2 0 0-16,-1 1 0 0,1-2 0 0,0 3 0 15,0-2 0-15,-7-3 0 0,-1 1 1 0,1-1-1 16,-1 0 1-16,0 3-1 0,1-1 1 0,-1 0-1 16,1-2 1-16,1 3-1 0,-1-1 1 0,1 0-1 0,-2 0 2 15,3 0-2-15,-3 1 1 0,2-1-1 0,-1 0 1 16,1 2 0-16,1-4 0 0,-1 3 0 0,0-1 0 16,0 0 0-16,-1 0 1 0,-1 0-1 0,1 1 0 15,1-1 0-15,-1 0 0 0,1 0 0 0,-2 0 0 16,8 6 0-16,-2-4 1 0,0 1-1 0,0-1 0 15,-5-3 0-15,-1-1 1 0,-1 2-2 0,1 2 1 16,3-3 0-16,-3-1 1 0,2 1-1 0,-1-1 0 0,-1 1 0 16,1-1 0-16,-1 0 0 0,-1 1 0 0,-6-4 0 15,11 7 1-15,-11-7-1 0,11 7 0 0,-3-2 0 16,1 2 0-16,0-4-1 0,1 1 1 0,-1-1 0 16,0 1 0-16,2-1-1 0,-1 1 1 0,-1-1 1 15,0 1-1-15,1-1 0 0,-3 0 0 0,2 3 0 16,1-1 0-16,-1 0 0 0,0 0 0 0,1 0 1 15,-1-1-1-15,0 1-1 0,1-1 1 0,-3-1-1 0,1 0 1 16,1 1-1-16,-2-1 1 0,3 1 0 0,-1-1 0 16,0 1 0-16,1-1 1 0,5 4-1 0,-1-3 0 15,1 1 0-15,-2 0 0 0,-3-2 0 0,-1 1 0 0,0-1 0 16,1 1 1-16,-1-1-1 0,0 1 0 0,1-1 0 0,-1 1 0 0,8 1 0 16,-2 2 1-16,-1-4 0 0,0 2-1 0,-7-3 0 0,0 0 0 15,1 1 0-15,-1 1 0 0,1-1 0 0,-1 1 0 16,3-1 0-16,-1 1 1 0,6 1-1 0,0-2 0 15,-2 3-1-15,0-5 1 0,-6 1 0 0,1 1 0 16,-1-3-1-16,1 4 1 0,-1-1 0 0,1 1 1 16,-1-1-2-16,0-1 1 0,1 1 0 0,-1-1 0 15,1 2-1-15,-1-3 1 0,1 3-1 0,-1-1 1 0,1 1-1 16,-1-1 1-16,0 1 0 0,1-1 1 0,-1-1-1 16,1 0 0-1,-1 1 0-15,1 1 0 0,1-1 0 0,0 0 0 16,1 1 0-16,-1-1 1 0,0 1-1 0,1-1 1 15,-1 1-1-15,-2-1 1 0,1 1-1 0,-1-1 1 16,1 1-1-16,-1-1 1 0,1-1-1 0,-1 0 0 0,8 3 0 16,-2-2 2-16,2 1-2 0,0-1 1 0,-6-1-1 15,1 1 1-15,1 1-1 0,0-1 2 0,6 2-1 16,-4 1 0-16,2-3 0 0,0 1 1 0,-8-3-1 0,0 1 1 0,1 0-1 16,-1-1 1-16,8 6-1 0,-2-3 0 15,2 1-1-15,0 0 2 0,-6-1-1 0,1-1 0 0,-1 1 0 0,0-1 1 16,1 1-1-16,-1-1 0 0,0 0 0 15,1 1 0-15,5 1 1 0,-1 2 0 0,1-4-1 16,-2 3 1-16,-5-3-1 0,-1 1 0 0,1-1-1 0,-1 1 1 16,3-1 1-16,-1 0-1 0,0 1-1 0,0-1 1 15,1 1-1-15,-1-2 2 0,0 1-2 0,1 0 0 16,1 3 0-16,-2-5 1 0,2 3-1 0,-1-1 1 0,-1 1-1 16,0-1 0-16,1 1-1 0,-1-1 1 0,0-1 0 15,1 1 0-15,1 1-1 0,0-1 1 0,-2 1-1 16,1-3 1-16,-1 3-1 0,0-1 2 0,1 1-2 15,-3-1 1-15,2-3-1 0,1 2 1 0,-3 0-1 16,1 0 1-16,-1-1-1 0,0 1 0 0,1 0 0 16,-1-1 1-1,1 1-1-15,-1 0 0 0,1 1 0 0,-1 1 1 0,1-1-1 16,-1 1 0-16,1-3 0 0,-1 1 1 0,0 0-1 16,1 0 0-16,1-1 0 0,1 1 1 0,-1 0-1 0,-2 0 0 15,3-1 0-15,-1 1 0 0,0 0 0 0,1 3 0 16,4-3 0-16,1 1 0 0,0 1 0 0,-2-3 0 15,4 1 0-15,0 0 1 0,0 0-1 0,1-1 0 16,3 1 0-16,-1 0 2 0,1-1-2 0,-1 3 0 16,-10-2 0-16,-1-1 1 0,0 1-1 0,1 0 1 15,-1 0-1-15,0-1 1 0,0 1-1 0,1 0 1 16,12 3-1-16,-3-2 1 0,1 3-1 0,3-5 1 0,-8 1-1 16,-1 0 1-16,1 0-1 0,0-1 2 15,-5 1-2-15,-1 0 1 0,0-1-1 0,1 1 1 0,8 2-1 16,-1-1 1-16,0-1-1 0,-1 0 0 0,-1-1 0 15,0 1 1-15,0 0-1 0,0 0 1 0,-6-2-1 16,1 0 1-16,-1 1-1 0,0 1 0 0,3 0 0 16,-1-1 1-16,0 1-1 0,0 0 0 0,0 0 0 15,0-1 2-15,1 1-2 0,-1 0 0 0,0 1 0 16,0-3 0-16,0 2 0 0,0 0 0 0,1-1 0 16,-1 1 0-16,0 0 0 0,0 0 0 0,-1-1 0 0,-1 1 0 15,-2 0 0-15,-1 0 0 0,1-1 0 0,1 1 0 16,-1 0 0-16,1-1 0 0,7 1 0 0,0 0 0 15,-1 0 0-15,1-1 0 0,-5 1 0 0,-1 0 0 16,0 0 0-16,2-1 0 0,6 3 0 0,0-1 0 0,-2-1 0 16,0 0 0-16,-8-1 0 0,1 3 1 0,-1-4-1 15,1 0 0-15,8 2 0 0,-1-1 1 0,0 1-1 16,0 0 0-16,2 1 0 0,0-1 0 0,-1 0 0 16,1-1 0-16,-8 1 0 0,3 0 0 0,-1 0 0 15,0-1 0-15,0 1 0 0,0 0 0 0,1 0 0 16,-1-2 0-16,6 1 0 0,-1 1 0 0,-1-2 0 0,0 0 0 15,-7 0 0-15,-1 0 1 0,2 0-1 0,-1 0 1 16,1 0-1-16,0 0 1 0,3 0 0 0,-1 0 0 0,0 0 1 16,0 0-1-16,0 0 0 0,-1 0 1 0,1 0-1 15,-2 0 1-15,2 0 0 0,0 0-1 0,1 0 0 16,-1 0 0-16,0 0 0 0,0 0 0 0,-1 0 0 0,-1 0 0 16,-2 0-1-16,1 0 1 0,1-2-1 0,0 1 2 0,1 1-2 15,-1-2 0-15,0 2 0 0,1-2 1 0,-1 2-1 16,0-2 0-16,-1 2 0 0,-1-1 1 0,1-1-1 15,-1 0 0-15,1 2 0 0,-1-2 0 0,0 2 0 16,1 0 0-16,-1 0 0 0,1 0 0 0,-8 0 0 0,11-3 0 16,-11 3 0-16,11 0 0 0,-11 0 0 0,11-2 0 15,-3 1 0-15,-1-1 0 0,3 0 0 0,-1 0 0 0,2 1 0 16,-2-1 0-16,1 2 0 0,-1-4 0 16,-2 3 0-16,-1-1 0 0,-6 2 0 0,11-3 0 0,-11 3 0 15,11-4 1 1,-3 2-1-16,-1 1 0 0,3-1 0 0,-3-2 1 15,2 1-1-15,1-1 0 0,-1 1 0 0,0 0 1 0,1 1-1 16,-1 0 0-16,0 0 0 0,1 1 1 0,-1-1-1 16,0-2 0-16,-1 3 0 0,-1-1 1 0,1 0-1 15,-1 2 0-15,-7 0 0 0,11-5 2 0,-11 5-2 16,11-3 1-16,-11 3-1 0,12-4 1 0,-12 4-1 0,11-3 1 16,-4-1-1-16,1 1 1 0,-1-1-1 0,1 1 1 15,-1-1-1-15,0 1 1 0,3-1-1 0,-1 1 1 0,-1 0-1 0,-1-1 2 16,0 1-2-16,1-1 1 0,-8 4-1 15,11-5 1-15,-11 5-1 0,11-5 0 0,-11 5 0 0,11-5 1 16,-11 5-1-16,14-7 0 0,-7 3 0 0,0 1 0 16,1 1 0-16,-1-1 0 0,-7 3 0 0,12-7 0 0,-12 7 0 15,11-7 0-15,-11 7 0 0,11-7 0 0,-11 7 0 16,11-7 0-16,-11 7 0 0,11-5 0 0,-11 5 0 16,11-7 0-16,-11 7 0 0,12-7 0 0,-5 3 0 0,1 1 0 15,-1-1 0-15,0 1 0 0,1 0 0 0,-3-1 0 16,-5 4 0-16,10-7 1 0,-10 7-1 0,7-3 0 15,-7 3 0-15,8-6 0 0,-8 6 0 0,7-6 0 16,-7 6 0-16,9-7 0 0,-9 7 0 0,12-6 0 16,-12 6 0-16,11-6 0 0,-11 6 0 0,11-7 0 15,-11 7 0-15,11-11 1 0,-11 11-1 0,11-8 0 16,-11 8 0-16,12-7 0 0,-12 7 0 0,11-7 0 0,-11 7 0 16,11-7 0-16,-11 7 0 0,11-7 0 0,-11 7 0 15,11-7 0-15,-11 7 0 0,11-7 0 0,-11 7 0 16,12-9 0-16,-12 9 0 0,9-7 0 0,-9 7 0 15,11-6 0-15,-11 6 0 0,11-7 0 0,-11 7 0 16,11-9 0-16,-11 9 0 0,12-9 0 0,-12 9 0 16,11-7 0-16,-11 7 0 0,11-7 0 0,-11 7 0 15,11-6 0-15,-11 6 0 0,11-7 0 0,-11 7 0 16,10-7 0-16,-10 7 0 0,11-7 0 0,-11 7 0 0,7-7 0 16,-7 7 0-16,8-7 0 0,-8 7 0 0,7-5 0 15,-7 5 0-15,8-9 0 0,-8 9 0 0,7-7 0 16,-7 7 0-16,8-7 0 0,-8 7 0 0,7-7 0 15,-7 7 0-15,7-7 0 0,-7 7 0 0,8-8 0 16,-8 8 0-16,7-7 0 0,-7 7 0 0,8-9 0 0,-8 9 0 16,7-8 0-16,-7 8 0 0,8-7 1 0,-8 7-1 15,7-7 0-15,-7 7 0 0,4-7 0 0,-4 7 0 16,6-7 0-16,-6 7 0 0,7-7 0 0,-7 7 0 16,7-7 0-16,-7 7 0 0,6-7 0 0,-6 7 0 0,7-7 0 15,-7 7 0-15,6-7 0 0,-6 7 0 16,6-7 0-16,-6 7 0 0,3-7 0 0,-3 7 0 0,4-7 0 15,-4 7 0-15,4-8 0 0,-4 8 0 0,5-9 0 16,-5 9 0-16,4-7 0 0,-4 7 0 0,4-7 0 16,-4 7 0-16,4-7 0 0,-4 7 0 0,3-7 0 15,-3 7 0-15,4-6 0 0,-4 6 0 0,4-4 0 16,-4 4 0-16,3-3 0 0,-3 3 0 0,4-4 0 16,-4 4 0-16,4-3 0 0,-4 3 0 0,4-4 0 15,-4 4 0-15,3-7 0 0,-3 7 0 0,4-7 0 0,-4 7 0 16,4-3 0-16,-4 3 0 0,4-4 0 0,-4 4 0 15,3-3 0-15,-3 3 0 0,4-3 0 0,-4 3 0 16,4-4 0-16,-4 4 0 0,3 0 0 0,-3 0 0 16,0 0 0-16,0 0 0 0,0 0 0 0,0 0 0 15,0 0 0-15,0 0 0 0,0 0 0 0,0 0 0 16,2 4 0-16,-2-4 0 0,0 5 0 0,0-5 0 16,0 7 0-16,0-7-1 0,-2 7 1 0,2-7 0 0,-3 6 0 15,3-6-1-15,-4 9 1 0,4-9 0 16,-4 4 0-16,4-4-1 0,-7 3 1 0,7-3-1 0,-8 4 1 15,8-4-1-15,-7 0 1 0,7 0-1 0,-4 0 1 16,4 0-2-16,-4 0 2 0,4 0-1 0,-3-4 1 16,3 4-1-16,-4-3 1 0,4 3 0 0,-4-4 0 0,4 4-1 15,-2-9 1-15,2 9 0 0,0-10 0 0,0 10-1 16,4-10 1-16,-4 10 0 0,4-11 0 0,-4 11-1 0,4-7 1 16,-4 7 0-16,3-6 0 0,-3 6-1 15,4-6 1-15,-4 6 0 0,4-3 0 0,-4 3-1 0,4-4 1 16,-4 4 0-16,3 0 0 0,-3 0-2 0,4 0 2 15,-4 0 0-15,4 4 0 0,-4-4-1 0,2 5 1 16,-2-5-1-16,-2 7 1 0,2-7-1 0,-4 9 1 16,4-9 0-16,-9 10 0 0,9-10-1 0,-13 9 1 15,5-6 0-15,-1 1 0 0,1-3-1 0,-1 1 1 0,9-2 0 16,-11 0 0-16,11 0-1 0,-11 0 1 0,11 0 0 16,-8 0 0-16,8 0-1 0,-7-3 1 0,7 3 0 15,-8-4 0-15,8 4 0 0,-3-7 0 0,3 7 0 16,-2-7 0-16,2 7 0 0,2-7 0 0,-2 7 0 15,5-8 0-15,-5 8 0 0,10-5 0 0,-10 5 0 16,11-9 0-16,-11 9 0 0,11-4 0 0,-11 4 0 16,11 0 0-16,-11 0 0 0,11 4 0 0,-11-4 0 0,11 9 0 15,-11-9 0-15,10 8 0 0,-7-1 0 16,-1 0 0-16,0 0 0 0,-2 0 0 0,0 0 0 0,-2 0 0 16,-1 0 0-16,-3-2 0 0,6-5 0 0,-13 10 0 15,6-6 0-15,-1-1 0 0,1 1 0 0,-1-3 0 16,8-1 0-16,-11 4 0 15,11-4 0-15,-7 0 0 0,7 0 0 0,-8 0 0 16,8 0 0-16,-4-2 0 0,4 2 0 0,-3-3 0 0,3 3 0 16,-4-11 0-16,4 11 0 0,0-12 0 0,2 5 0 15,0 0 0-15,-2 7 0 0,5-10 0 0,-5 10 0 16,6-9 0-16,-6 9 0 0,7-7 0 0,-7 7 0 16,4-3 0-16,-4 3 0 0,4-4 0 0,-4 4 0 15,3-3 0-15,-3 3-2 0,4 0 2 0,-4 0 0 16,4 0 0-16,-4 0 0 0,4 0 0 0,-4 0 0 15,3 0 0-15,-3 0 0 0,0 2 0 0,0-2 0 16,0 3 0-16,0-3 0 0,0 4 0 0,0-4 0 0,0 3 0 16,0-3 0-16,0 3 0 0,0-3 0 0,0 4 0 15,0-4 0-15,0 0 0 0,0 0 0 0,-3 0 0 16,3 0 0-16,-4 0 0 0,4 0 0 0,0 0 0 16,0 0 0-16,-2 0 0 0,2 0 0 0,0 0 0 0,0 0 0 15,0 0 0-15,0 0 0 0,0 0 0 0,0 0 0 16,0-4 0-16,0 4 0 0,0-3 0 0,0 3 0 15,2-3 0-15,-2 3 0 0,4-4 0 0,-4 4 0 16,3-3 0-16,-3 3 0 0,0-4 0 0,0 4 0 16,0-3 0-16,0 3 0 0,0 0 0 0,0 0 0 0,4 0 0 15,-4 0 0-15,4 0 0 0,-4 0-1 0,2 3 1 16,-2 8 0-16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7:52.2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22814 14644 627 0,'0'-2'0'0,"0"2"0"0,0 0 0 0,0 0 4 0,-2 0 1 16,2 0-1-16,0 0 2 0,0 0 8 0,0 0 1 16,0 0 0-16,0 0-1 0,0 0 13 0,0-3 1 15,0 3-1-15,0-4 1 0,0 4 10 0,0-3 2 16,0 3-1-16,0-2 0 0,0 2-15 0,0-5-1 15,0 5 1-15,-2-4-1 0,2 4 2 0,0-5 1 16,0 5 0-16,-4-7 0 0,4 7-3 0,0-7 1 16,0 7-1-16,-3-6 2 0,3 6-5 0,0-7 1 15,0 7 1-15,-4-7-1 0,4 7-1 0,0-5 1 0,0 5-1 16,-2-9 0-16,2 9 0 16,0-4 1-16,0 4 0 0,-4-7 0 0,4 7 1 15,-3-6 1-15,3 6-1 0,-6-7 2 0,6 7 4 16,-9-11 1-16,9 11-1 0,-15-10 1 0,15 10-3 0,-15-11 1 15,15 11-1-15,-15-10 1 0,15 10-2 0,-13-10-1 16,13 10 1-16,-6-5 1 0,6 5 0 0,-7-6-1 0,7 6 1 16,-11-7 0-16,11 7-6 0,-15-5 1 0,15 5 0 0,-21-12 0 15,21 12-2-15,-28-10 0 0,28 10 0 0,-20-11 1 16,20 11-3-16,-9-3 0 0,9 3 0 0,-14-4 1 0,14 4-2 16,-20-5-1-16,20 5 1 0,-24-3 0 0,24 3-2 15,-30-5 1-15,30 5-1 0,-28-4 1 0,28 4-1 16,-24-3 0-16,24 3 0 0,-17-4 0 0,17 4-3 15,-11 0 1-15,11 0-1 0,-15 0 0 0,15 0 0 0,-17 0 0 16,17 0 1-16,-24 0 0 0,24 0-2 0,-32 2 1 16,32-2 1-16,-31 9-1 0,31-9-2 0,-27 0 0 15,27 0 0-15,-26 0 0 0,26 0-3 0,-20 0 1 16,20 0 0-16,-22 0 0 0,22 0-2 0,-28 5 1 16,28-5 0-16,-30 10 0 0,30-10-1 0,-36 5 0 15,36-5 1-15,-29 7 0 0,29-7-1 0,-21 5 2 0,21-5-1 16,-20 7 0-16,20-7 0 0,-23 4-1 15,23-4 1-15,-18 7 0 0,18-7-3 0,-19 7 2 0,19-7-2 16,-13 10 1-16,13-10 0 0,-15 10 0 0,15-10 0 31,-13 9 0-31,13-9-1 0,-15 9 1 0,15-9-1 16,-15 14 2-16,15-14-3 0,-15 10 1 0,15-10 1 16,-11 10-1-16,11-10-1 0,-13 9 2 0,13-9-2 15,-7 12 1-15,7-12 0 0,-13 12-1 0,13-12 0 16,-15 16 0-16,15-16 0 0,-12 17 1 0,12-17-1 0,-9 16 0 0,9-16 0 15,-4 14 1-15,4-14-1 0,-3 17 1 16,3-17 0-16,-4 17 0 0,4-17 0 0,-4 16 1 0,4-16-1 0,-4 14 0 16,4-14 1-16,0 13-1 0,0-13 1 15,0 14-1-15,0-14 0 0,0 19 1 0,0-19-2 0,-1 23 1 16,1-23 1-16,0 19-1 0,0-19 0 0,1 15 1 16,-1-15-1-16,8 13 0 0,-8-13 1 0,4 13-1 15,-4-13 1-15,3 14-1 0,-3-14-1 0,4 12 1 16,-4-12 0-16,8 14 0 0,-8-14-1 0,7 11 1 0,-7-11-1 15,13 10 1-15,-13-10-1 0,13 14 2 0,-13-14-2 16,9 10 1-16,-9-10 0 0,8 9-1 0,-8-9 0 16,7 7 0-16,-7-7 0 0,13 7 0 0,-13-7 0 15,13 3 0-15,-13-3-1 0,15 4 2 0,-15-4-2 16,15 3 1-16,-15-3-1 0,15 2 1 0,-15-2 1 16,21 0-1-16,-21 0-1 0,13 0 1 0,-13 0-1 15,11 0 2-15,-11 0-2 0,13 0 1 0,-13 0 0 16,15 5 0-16,-15-5 0 0,15 5-1 0,-15-5 0 15,15 0 1-15,-15 0-1 0,15-2 1 0,-15 2 0 16,22 0 0-16,-22 0-1 0,28-1 0 0,-28 1 0 0,20-2 1 16,-20 2 0-16,17 0-1 0,-17 0 0 0,11 0 0 15,-11 0 0-15,10 0 1 0,-10 0-1 0,7 0 2 16,-7 0-2-16,15 0 1 0,-15 0 0 0,17-2 0 0,-17 2 0 16,7 0-1-16,-7 0 0 0,8-2 1 0,-8 2-2 15,7 0 1-15,-7 0 0 0,8-3 0 0,-8 3-1 16,7 0 2-16,-7 0-2 0,6-3 1 0,-6 3-1 0,3 0 1 15,-3 0-1-15,4-2 1 0,-4 2-1 0,4 0 1 16,-4 0-1-16,3 0 1 0,-3 0-1 0,4 0 0 16,-4 0 0-16,0 0 1 0,0 0-1 0,0 0 0 15,0 0 0-15,0 0 0 0,0 0 0 0,0 0 0 16,0 0 0-16,0 0 0 0,0 0 0 0,0 0 0 16,0 0 0-16,0 0 0 0,0 0 0 0,0 0 0 15,0 0 0-15,0 0 0 0,0 0 0 0,0 0 0 0,0 0 0 16,0 0 0-16,0 0 0 0,0 0 0 0,0 0 0 15,0-2 0-15,0 2 0 0,0 0 0 0,0 0 0 16,0-2 0-16,0 2-1 0,-2 0 1 0,2 0 0 16,-3-3 0-16,3 3-1 0,-2-2 1 0,2 2 0 15,0 0 0-15,0 0-1 0,0 0 1 0,0 0 0 16,0 0 0-16,0 0-1 0,0 0 1 0,0 0 0 16,0 0 0-16,0 0-1 0,0 0 1 0,0 0 0 15,0 0 0-15,0 0 0 0,0 0 0 0,0 0 0 16,0 0 0-16,0 0 0 0,0 0 0 0,0 0 0 15,0-2 0-15,0 2 0 0,-2-1 0 0,2 1 0 0,0 0 0 16,0 0 0-16,0 0 0 0,0 0 0 16,0 0 0-16,0 0 0 0,0 0 0 0,0 0 0 0,-4-2 0 15,4 2 0-15,-2 0 0 0,2 0 0 0,-3-2 0 0,3 2 0 16,-4-1 0-16,4 1 0 0,-4-2 0 0,4 2 0 16,-4 0 0-16,4 0 0 0,-3-4 0 0,3 4 0 15,-4-1 0-15,4 1 0 0,-8-4 0 0,8 4 0 16,-7 0 0-16,7 0 0 0,-6 0 0 15,6 0 0-15,-5 0 0 0,5 0 0 0,-8 0 0 16,8 0 0-16,-7 0 0 0,7 0 0 0,-11 0 0 0,11 0 0 16,-13 0 0-16,13 0 0 0,-11 0 0 0,11 0 0 15,-12 0 0-15,12 0 0 0,-9 0 0 0,9 0 0 16,-7 0 0-16,7 0 0 0,-10 2 0 0,10-2 0 0,-9 2 0 16,9-2 0-16,-7 0 0 0,7 0 0 0,-8 0 0 15,8 0 0-15,-7 0 0 0,7 0 0 0,-8 3 0 16,8-3 0-16,-7 2 0 0,7-2 0 0,-8 3 0 15,8-3 0-15,-7 4 0 0,7-4 0 0,-8 3 0 16,8-3 0-16,-7 4 0 0,7-4 0 0,-8 3 0 16,8-3 0-16,-7 4 0 0,7-4 0 0,-7 3 0 0,7-3 0 15,-4 2 0-15,4-2 0 0,-4 3 0 0,4-3 0 16,-4 4 0-16,4-4 0 0,-3 3 0 0,3-3 0 16,-8 4 0-16,8-4 0 0,-7 3 0 0,7-3 0 15,-8 4 0-15,8-4 0 0,-7 3 0 0,7-3 0 16,-8 5 0-16,8-5 0 0,-7 7 0 0,7-7 0 15,-8 7 0-15,8-7 0 0,-7 9 0 0,7-9 0 16,-4 1 0-16,4-1 0 0,-3 6 0 0,3-6 0 16,-8 7 0-16,8-7 0 0,-5 6 0 0,5-6 0 15,-6 6 0-15,6-6 0 0,-4 7 0 0,4-7 0 0,-7 6 0 16,7-6 0-16,-8 9 0 0,8-9 0 0,-7 11 0 16,7-11 0-16,-8 10 0 0,8-10 0 0,-3 7 0 15,3-7 0-15,-4 7 0 0,4-7 0 0,-4 8 0 0,4-8 0 0,-4 9 0 16,4-9 0-16,-3 10 0 0,3-10 0 0,-4 11 0 15,4-11 0-15,-4 10 1 0,4-10-1 0,-3 11 0 0,3-11 0 16,-4 10 1-16,4-10-1 0,-4 10 0 0,4-10 0 16,-4 11 1-16,4-11-1 0,-3 14 0 0,3-14 0 15,-4 13 1-15,4-13-1 0,-4 14 0 0,4-14 0 0,-4 18 1 16,4-18-1-16,-1 17 1 0,1-17-1 16,0 14 2-16,0-14-2 0,-2 14 1 0,2-14-1 0,0 13 1 15,0-13-1-15,0 14 1 0,0-14-1 0,2 14 1 16,-2-14-1-16,3 12 1 0,-3-12-1 0,4 14 1 15,-4-14-1-15,4 12 1 0,-4-12-1 0,4 12 2 0,-4-12-2 16,3 12 1-16,-3-12-1 0,8 14 1 0,-8-14-1 16,7 14 1-16,-7-14-1 0,8 17 1 0,-8-17-1 15,11 18 0-15,-11-18 0 0,11 14 1 0,-11-14-1 16,11 12 0-16,-11-12 0 0,11 10 1 0,-11-10-1 16,10 10 0-16,-10-10 0 0,11 7 1 0,-11-7-1 15,9 9 1-15,-9-9-1 0,11 9 2 0,-11-9-2 0,12 7 1 16,-12-7-1-16,14 7 1 0,-14-7-1 0,15 8 1 15,-15-8-1-15,15 5 1 0,-15-5-1 0,15 6 1 16,-15-6-1-16,15 5 1 0,-15-5-1 0,15 5 1 16,-15-5-1-16,17 3 2 0,-17-3-2 0,16 4 1 15,-16-4 0-15,15 3 0 0,-15-3-1 0,12 4 1 0,-12-4 0 16,11 3 0-16,-11-3-1 0,11 4 1 0,-11-4 1 16,15 3-1-16,-15-3-1 0,15 4 1 0,-15-4-1 15,15 5 1 1,-15-5-1-16,15 2 1 0,-15-2-1 0,18 3 1 0,-18-3-1 15,19 3 0-15,-19-3 0 0,13 0 1 0,-13 0-1 16,11 0 0-16,-11 0 0 0,11 0 1 0,-11 0-1 16,11 0 0-16,-11 0 0 0,13 0 2 0,-13 0-2 15,13 0 0-15,-13 0 0 0,14 0 0 0,-14 0 0 0,13 0 0 16,-13 0 0-16,14 0 0 0,-14 0 0 0,15 0 0 16,-15 0 0-16,15 0 0 0,-15 0 0 0,15 0 0 15,-15 0 0-15,11 0 0 0,-11 0 0 0,8 0 0 16,-8 0 0-16,7 0 0 0,-7 0 0 0,8 0 0 15,-8 0 0-15,3 0 0 0,-3 0 0 0,4 0 0 16,-4 0 0-16,4 0 0 0,-4 0-2 0,4 0 2 0,-4 0 0 16,3 0 0-16,-3 0-1 0,2 0 1 0,-2 0 0 15,0 0 0-15,0 0-1 0,0 0 1 0,0 0 0 16,0 0 0-16,0 0-1 0,0-1 1 0,0 1-1 16,0-4 1-16,0 4-1 0,-3-7 0 0,3 7 0 15,-8-12 1-15,8 12-2 0,-11-14 1 0,11 14 0 16,-15-17 1-16,15 17-1 0,-15-14 0 0,15 14 0 15,-15-14 1-15,15 14-1 0,-15-13 0 0,15 13-1 16,-15-14 1-16,15 14 0 0,-15-11 0 0,15 11 0 0,-14-10 0 16,14 10 0-16,-14-10 0 0,14 10-1 0,-7-7 1 15,7 7-1-15,-7-7 1 0,7 7 0 0,-8-4 0 16,8 4-1-16,-5-3 0 0,5 3 0 0,-4-4 1 0,4 4-1 16,-4-3 1-16,4 3-2 0,-4-4 2 0,4 4-1 15,-3-3 1-15,3 3 0 0,0 0 0 0,0 0-2 16,0 0 2-16,0 0 0 0,0 0 0 0,0 0 0 15,0 0 0-15,0 0 0 0,5 3 0 0,-5-3-1 16,11 7 1-16,-11-7 0 0,26 14 0 0,-26-14 0 16,25 14 0-16,-25-14 0 0,15 10 1 0,-15-10-1 0,18 13-1 15,-18-13 1-15,34 15 1 0,-34-15-1 0,33 17 0 16,-33-17 0-16,15 7 1 0,-15-7-1 0,15 7 1 16,-15-7-1-16,8 7 1 0,-8-7-1 0,7 7 1 15,-7-7-1-15,7 4 1 0,-7-4-2 0,6 6 2 16,-6-6-1-16,4 7 1 0,-4-7-1 0,2 7 1 15,-2-7-1-15,-2 11 1 0,2-11-1 0,-10 14 1 16,10-14-1-16,-27 25 1 0,27-25-1 0,-36 21 1 16,36-21 0-16,-30 14 0 0,30-14-1 0,-29 12 1 15,29-12 0-15,-15 7 0 0,15-7 0 0,-15 4 0 0,15-4 0 16,-19 7 0-16,19-7 0 0,-19 6 0 0,19-6 0 16,-18 11 0-16,18-11 0 0,-19 10 0 0,19-10 0 0</inkml:trace>
  <inkml:trace contextRef="#ctx0" brushRef="#br0" timeOffset="2599.17">19909 14866 728 0,'0'0'0'0,"0"0"0"0,0 0 0 0,0 0 112 0,0-4 1 16,0 4 1-16,0-3-1 0,0 3-12 0,0-4 0 15,0 4 0-15,0-3 1 0,0 3-97 0,0-7-1 0,0 7 1 16,0-9 0-16,0 9-6 0,0-14 1 0,0 14 0 15,0-14 0-15,0 14-4 0,6-10-1 16,-6 10 1-16,5-10-1 0,-5 10 2 0,4-11-1 0,-4 11 1 16,5-10 1-16,-5 10 1 0,8-11 0 0,-8 11-1 15,9-10 2-15,-9 10 0 0,6-14 0 0,-6 14 0 16,13-8 0-16,-13 8 2 0,13-11 0 0,-13 11 0 16,13-10 0-16,-13 10 5 0,19-5 0 0,-19 5 0 15,13-4-1-15,-13 4 8 0,16-2-1 0,-16 2 1 16,13 4-1-16,-13-4 7 0,15 3 2 0,-15-3-1 15,23 4 0-15,-23-4-1 0,33 7 2 0,-33-7-1 0,28 7 0 16,-28-7-5-16,24 12 0 0,-24-12 0 0,19 8-1 16,-19-8 2-16,13 6 1 0,-13-6 0 0,8 5 0 15,-8-5-6-15,7 7 2 0,-7-7-1 0,4 7 1 0,-4-7-3 16,3 8 0-16,-3-8 0 16,2 21 2-16,-2-21-3 0,-5 19 1 0,5-19-1 15,-15 26 1-15,15-26-3 0,-21 26 1 0,21-26 0 0,-20 24 0 16,20-24 0-16,-24 25 1 0,24-25 0 0,-21 27 0 15,21-27 2-15,-28 28 0 0,28-28 0 0,-20 31 1 16,20-31-2-16,-8 23 0 0,8-23 0 0,-5 15 1 0,5-15-1 16,-6 14 1-16,6-14 0 0,-9 14 1 15,9-14-1-15,-8 15 1 0,8-15-1 0,-7 16 1 0,7-16-1 0,-6 10-1 0,6-10 0 32,-4 9 1-32,4-9-2 0,0 5 2 0,0-5-1 15,0 4 0-15,0-4-1 0,0 3 0 0,0-3 0 16,0 4 0-16,0-4-2 0,0 3 1 0,0-3 0 15,0 2 0-15,0-2-1 0,8 0 1 0,-8 0 0 16,17-2 0-16,-17 2-1 0,24-3 1 0,-24 3-1 16,32-4 1-16,-32 4-3 0,33-7 2 0,-14 2 0 15,1-2 0-15,4 2 0 0,3 0 0 0,-3-2 0 0,-4 2-1 0,-1 1 0 16,-2 2 0-16,-1 1 0 0,-1-3 1 0,2 1-3 0,-6-1 2 16,-1 1 0-16,1 1-1 0,0 0 1 0,-2 2 0 15,3-3 0-15,-1 1-1 0,-2 0 0 0,2 1 1 16,-2 1-2-16,-1 0 2 0,-8 0 0 0,9-4-1 15,-9 4 1-15,6 0 1 0,-6 0-2 0,4 0 0 0,-4 0 1 16,3 0 0-16,-3 0-2 0,4 0 1 0,-4 0 0 16,4 5 0-16,-4-5-2 0,3 7 0 0,-3-7 0 15,4 7 0-15,-4-7-2 0,0 9 1 0,0-2-1 0</inkml:trace>
  <inkml:trace contextRef="#ctx0" brushRef="#br0" timeOffset="4281.16">20120 15542 916 0,'0'0'0'0,"0"0"0"16,0 0 0-16,0 0 118 0,0-7 0 0,0 7 0 15,-2-3 0-15,2 3-93 0,-4-4 2 0,4 4-1 16,-4-3 1-16,4 3-11 0,0-4 1 0,0 4 0 15,-4-5-1-15,4 5-10 0,-3-7 0 0,3 7-1 16,-4-8 1-16,4 8-5 0,-7-12 0 0,7 12 0 16,-8-11 1-16,8 11 0 0,-4-9-1 0,4 9 0 0,-7-3 1 15,7 3-1-15,-11-9 0 0,11 9 0 0,-11-10 2 16,11 10-1-16,-12-3 0 0,12 3 0 0,-11-2 2 16,11 2-1-16,-11-4 2 0,11 4-2 0,-15 2 1 0,15-2 1 15,-30 7 1-15,30-7-2 0,-37 9 2 16,18-2 0-16,3 1 1 0,-1 1 0 0,0 0 1 0,4-6 3 15,4 4 0-15,3 0 0 0,2 0 1 0,-5 0 2 16,0 0 2-16,-1 1 0 0,1 3-1 0,0-1 1 0,0 0 0 16,-1 1-1-16,6-1 1 0,4 2 0 15,0 2 1-15,2 0 0 0,4 3-1 0,3 2 1 0,2 0 0 16,1-1 0-16,-1-1 1 0,2-1-4 0,2-3 1 16,2 1 0-16,-1-2-1 0,3 0-1 0,3 1-1 15,3-3 0-15,-3-1 2 0,0-1 0 0,1-1 2 16,-1-5 0-16,-2-2-1 0,-3-4 1 0,-2-1 1 15,-2-2-1-15,-2 0 0 0,1-1-2 0,-3-3 1 0,0 1-1 16,-1 0 1-16,-3-3-3 0,1 1 0 0,-2-1 1 16,-3-3 0-16,1-1-2 0,-2-2 1 0,-2 0-1 15,1 0 0-15,1 1-1 16,0 3 0-16,-2-3 0 0,0 3 2 0,-2 3-3 0,2 0 1 16,-3 1 0-16,-1-3 0 0,0 2-5 0,-1 0 2 15,0 2 0-15,1 1 0 0,0 0-3 0,-1 1 1 16,1-1-1-16,-3 2 2 0,9 7-3 0,-9-10 0 0,9 10 1 15,-13-11 0-15,13 11-1 0,-12-8 0 0,12 8-1 16,-5-4 2-16,5 4-2 0,-6-7 1 0,6 7 1 16,-7-3-1-16,7 3-1 0,-4-4 0 0,4 4 1 15,-4-3 0-15,4 3-1 0,-2-2 1 0,2 2-1 16,0 0 0-16,0 0-1 0,0 0 1 0,0 0-1 0,0 0 2 16,0 0-2-16,0 0 1 0,0 0 0 0,0 0 1 15,0 0-1-15,0 7 0 0,2 2 0 0,6 1 1 16,1 2-1-16,2 2 0 0,-1 2 0 0,-3-1 1 15,-1-1-1-15,-1-2 1 0,3 0 1 0,1 1-1 0,2-1 0 16,2 0 1-16,0 2-1 0,-3-1 0 16,-3 1 2-16,1 0-1 0,1-2 1 0,4 2-1 0,2 0-1 15,2 0 0-15,-1-2 0 0,-1 0 1 0,-4 0-1 16,1-2 0-16,1-1 1 0,-6-2-1 0,1-3 0 16,-5-1 1-16,-3-3-1 0,8 3 1 15,-8-3-1-15,7 4 0 0,-7-4 1 0,8 2-1 16,-8-2-2-16,7-2 0 0,-7 2 0 0</inkml:trace>
  <inkml:trace contextRef="#ctx0" brushRef="#br0" timeOffset="5098.54">20118 15514 1356 0,'-2'0'0'0,"2"0"0"0,2-1 0 0,-2 1 25 16,2-2 1-16,-2 2-2 0,-4-3 2 15,4 3 1-15,-6-4 1 0,6 4-1 0,-7-3 1 0,7 3-22 16,-8-4 1-16,8 4-2 0,-7-3 2 0,7 3-7 16,-8-5 0-16,8 5 0 0,-7-7 0 0,7 7-2 15,-4-7 1-15,4 7-1 0,-9-7 1 0,9 7 0 0,-11-9 0 16,11 9 0-16,-15-12 1 0,15 12-1 0,-13-16 1 16,13 16 0-16,-17-19 0 0,17 19 0 0,-15-17 0 15,15 17 0-15,-11-14 0 0,11 14 2 0,-11-12 0 16,11 12 1-16,-8-15-1 0,8 15 3 0,-7-18 1 15,7 18 0-15,-13-19 0 0,13 19 6 0,-17-26-1 16,17 26 0-16,-19-22 0 0,19 22 9 0,-16-19 2 0,16 19-2 16,-12-18 1-16,12 18 3 0,-11-15 1 0,11 15-1 15,-9-11 1-15,9 11-3 0,-2-13 1 16,2 13-1-16,-9-9 1 0,9 9-3 0,-6-5 1 0,6 5 1 16,-7-7-1-16,7 7-2 0,-8-9 1 0,8 9-1 15,-7-8 1-15,7 8-4 0,0-2 0 0,0 2 0 16,-4-4-1-16,4 4 0 0,-4-3-1 0,4 3 1 15,-3-4 0-15,3 4-2 0,0 0 2 0,0 0-2 16,0 0 2-16,0 0-2 0,0 0 1 0,0 0-1 16,0 0 2-16,0 0-3 0,0 6 0 0,0-6 1 0,5 13-1 15,-5-13 0-15,13 26 1 0,-13-26-1 16,15 30 2-16,-6-13-2 0,5 0 0 0,0 1 1 0,1-1 0 16,-5 0-3-16,1-1 0 0,0-2 0 0,2 1 2 15,2 3-2-15,0 1 1 0,-2 0 0 0,0-2 0 0,0 0-1 16,0 1 1-16,0-1-1 0,0 0 1 0,2 1-2 15,-6-3 0-15,3 1 0 0,1-1 0 0,1 1-2 16,1-1 0-16,-2-1 1 0,4 0 0 0,-2-2-3 16,0-3 0-16,2 0 0 0,1-1 0 0,3-1-4 15,1-2 1-15,1-5-1 0</inkml:trace>
  <inkml:trace contextRef="#ctx0" brushRef="#br0" timeOffset="5679.99">20513 15378 1093 0,'-2'-2'0'0,"2"2"0"0,0 0 0 0,0 0 46 0,0 0 0 15,0 0 0-15,-4 0 0 0,4 0 12 0,-2 0 0 16,2 0 1-16,-7 0-1 0,7 0-48 0,-10 0 0 15,10 0 0-15,-20 7 0 16,20-7-7-16,-37 16-1 0,14-6 0 0,8 0 1 16,1 1-3-16,4 1 0 0,1 0 0 15,0-2 2-15,1-1-2 0,6-2 0 0,2-7 0 0,-3 12 0 16,3-5 2-16,0-2 0 0,0 2 0 0,0 0 1 0,1 0 8 16,5 0 0-16,5-2 0 0,-3 0 0 0,-1 0 10 15,4-1 0-15,2-2-1 0,4-1 1 0,-4-1 10 0,2-1 0 16,0-3 1-16,-2 1-1 0,0-1 4 0,-2-1 0 15,-2-2-1-15,1 2 1 0,-3 1-3 0,-1 1-1 16,-6 3 0-16,7-12 1 0,-5 5-7 0,0 2 0 16,-2 5 1-16,4-12 0 0,-1 3-4 0,-3-1 1 0,-3-1-1 15,-1 1 1-15,-2-2-5 0,1-2 1 0,-4 3-1 0,1 3 1 16,2 1-3-16,1 2 0 0,5 5 0 0,-9-12 1 16,9 12-2-1,-12-7 0-15,12 7 0 0,-3-4 1 0,3 4-5 16,-8-3 1-16,8 3-1 0,-7-4 2 0,7 4-3 15,-4 0 1-15,4 0-1 0,-7 0 1 0,7 0-4 0,-8 0 1 16,8 0 0-16</inkml:trace>
  <inkml:trace contextRef="#ctx0" brushRef="#br0" timeOffset="6239.69">20613 15213 1620 0,'0'2'0'0,"0"-2"0"16,4 5 0-16,-4-5 31 0,4 2 2 0,-4-2-1 15,3 7 1-15,-3-7 5 0,0 7 0 0,0-7 0 16,0 12 2-16,0-12-21 0,0 17 0 0,0-17 0 16,6 18 0-16,-6-18-16 0,6 19 2 0,-6-19-2 15,9 20 2-15,-9-20-4 0,15 16 1 0,-15-16-1 16,17 17 1-16,-17-17 0 0,28 12-1 0,-28-12 0 15,28 11 0-15,-28-11 0 0,33 8 1 0,-33-8 1 0,30 4-1 16,-30-4 0-16,26-2 0 0,-26 2 1 0,22-3 0 16,-22 3 4-16,19-4 1 0,-19 4-2 0,15-8 2 15,-15 8 1-15,9-7 1 0,-9 7-1 0,11-7 1 0,-11 7 4 16,4-11 0-16,-4 11 0 0,4-10 0 0,-4 10 2 0,2-10 1 0,-2 10-1 16,-2-16 0-16,2 16 1 0,-4-17 0 0,4 17 0 15,-2-12 1-15,2 12-1 0,-4-7 1 0,4 7 0 16,-3-7 0-16,3 7-4 0,-4-4 1 0,4 4-1 15,0-3 2-15,0 3-4 0,-4 0 2 0,4 0-2 16,-2 2 2-16,2-2-4 0,0 10 0 0,0-10 0 0,0 10 0 0,0-10-2 16,6 16 1-16,-6-16-1 0,11 19 1 0,-11-19-2 15,15 15 0-15,-15-15 0 0,19 11 1 0,-19-11-2 16,18 3 0-16,-18-3 0 0,19 4 1 0,-19-4-3 0,19 0 2 16,-19 0-2-16,13-2 2 0,-13 2-2 15,11-3 1-15,-11 3-1 0,9-7 2 0,-9 7-3 0,8-9 1 16,-8 9-1-16,7-9 2 0,-7 9-1 0,4-12 0 15,-4 12 1-15,4-14-1 0,-4 14 1 0,1-19 1 16,-1 19-1-16,-1-20 1 0,1 20-1 0,0-21 2 16,0 21-1-16,0-16 0 0,0 16-1 0,0-19 1 0,0 19-1 15,0-19 1-15,0 19-2 0,0-21 2 0,0 21-2 16,0-17 2-16,0 17-3 0,-4-15 1 0,4 15-1 16</inkml:trace>
  <inkml:trace contextRef="#ctx0" brushRef="#br0" timeOffset="6796.8">21092 15049 1695 0,'0'0'0'0,"0"0"0"0,0 0 0 16,0 0 37-16,0 0 0 0,0 0 0 0,6 0 1 15,-6 0 21-15,5 2-1 0,-5-2 0 0,4 8 1 16,-4-8-40-16,4 4 1 0,-4-4-1 0,3 12 1 0,-3-12-17 16,6 15 0-16,-6-15-1 0,2 23 2 0,-2-23-4 15,7 19 0-15,-7-19 0 0,4 21 1 0,-4-21-2 16,6 19 1-16,-6-19 0 0,3 15 0 0,-3-15-2 16,12 11 2-16,-12-11-1 0,11 10 1 15,-11-10 0-15,11 7 0 0,-11-7 0 0,7 5 0 16,-7-5 0-16,8 7 0 0,-8-7 0 0,7 4 0 15,-7-4 0-15,8 1 0 0,-8-1 0 0,7 0 1 16,-7 0 1-16,4-3 0 0,-4 3-1 0,7-5 1 16,-7 5 2-16,8-9 0 0,-8 9-1 0,13-15 2 0,-13 15 3 15,13-26 1-15,-13 26-1 0,11-26 1 0,-11 26 3 16,8-18 1-16,-8 18 1 0,5-15-1 0,-5 15 4 0,8-11 0 16,-8 11 0-16,5-10 1 0,-5 10-1 0,8-10-1 15,-8 10 1-15,5-11 0 16,-5 11-3-16,8-5 0 0,-8 5 1 0,7-5-1 15,-7 5-1-15,8-4-1 0,-8 4 0 0,7-3 2 16,-7 3-4-16,13-4 0 0,-13 4 0 0,13-1 0 16,-13 1-1-16,15 0 0 0,-15 0 0 0,15 1 1 0,-15-1-1 15,11 11 0-15,-11-11 0 0,15 10 0 0,-15-10-1 16,13 16 0-16,-13-16 0 0,15 21 0 0,-15-21-2 16,15 22 1-16,-15-22 0 0,15 28 1 0,-15-28-3 0,15 24 2 15,-15-24-1-15,11 19 0 0,-11-19-1 0,11 17 0 16,-11-17 0-16,11 12 1 0,-11-12-3 0,17 21 1 0,-17-21 0 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9T08:50:50.5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311 490 24575,'-3'4'0,"-1"1"0,1-1 0,0 1 0,1 0 0,-1-1 0,1 1 0,0 0 0,0 0 0,0 1 0,1-1 0,-2 7 0,-4 64 0,5-56 0,0 39 0,2-34 0,-1 0 0,-1 0 0,-8 32 0,10-54 0,-1 0 0,1-1 0,-1 1 0,0-1 0,0 0 0,0 1 0,0-1 0,-1 0 0,1 1 0,-1-1 0,1 0 0,-1 0 0,0 0 0,0 0 0,0-1 0,0 1 0,-2 2 0,2-4 0,1 1 0,-1-1 0,0 1 0,1-1 0,-1 0 0,0 0 0,1 0 0,-1 0 0,0 0 0,1 0 0,-1 0 0,0 0 0,1 0 0,-1-1 0,1 1 0,-1-1 0,0 1 0,1-1 0,-4-1 0,-1-3 0,0 1 0,0-1 0,0 0 0,1 0 0,-1 0 0,1-1 0,0 0 0,1 0 0,-1 0 0,-3-7 0,0-5 0,1 1 0,0-1 0,1 0 0,1 0 0,1-1 0,0 0 0,-1-30 0,5-140 0,3 118 0,1-205 0,-4 269 0,1 0 0,0 0 0,0 0 0,1 1 0,0-1 0,0 0 0,1 1 0,-1 0 0,1-1 0,1 1 0,5-8 0,-8 13 0,0-1 0,0 1 0,1 0 0,-1 0 0,0 0 0,1-1 0,-1 2 0,0-1 0,1 0 0,-1 0 0,1 0 0,0 1 0,-1-1 0,1 1 0,0-1 0,-1 1 0,1-1 0,0 1 0,2 0 0,-2 1 0,1-1 0,0 1 0,-1 0 0,1 0 0,0 0 0,-1 0 0,0 0 0,1 1 0,-1-1 0,0 1 0,1-1 0,-1 1 0,0 0 0,0 0 0,-1 0 0,3 2 0,5 8 0,-1 0 0,0 1 0,-1-1 0,0 1 0,-1 1 0,0-1 0,-1 1 0,-1 0 0,0 0 0,-1 0 0,2 22 0,0 23 0,-4 89 0,-2-112 0,1 34 0,-5 95 0,-2-144 0,-1-29 0,-5-33 0,2-31 0,4 1 0,2-1 0,4 0 0,8-75 0,-7 143 0,1 0 0,0 0 0,0 0 0,0 0 0,0 0 0,1 0 0,0 0 0,0 1 0,0-1 0,0 1 0,0-1 0,1 1 0,0 0 0,0 0 0,-1 0 0,2 0 0,-1 0 0,0 1 0,0-1 0,1 1 0,0 0 0,-1 0 0,1 0 0,0 1 0,0-1 0,0 1 0,0 0 0,0 0 0,6 0 0,0-1 0,0 1 0,1 1 0,-1 0 0,0 0 0,0 1 0,0 0 0,0 1 0,0 0 0,0 0 0,-1 1 0,12 5 0,-4 0 0,-1 1 0,0 1 0,-1 1 0,0 0 0,-1 0 0,0 2 0,-1 0 0,0 0 0,-1 1 0,0 1 0,18 31 0,-22-33 0,-2 0 0,1 1 0,-2 0 0,1 0 0,-2 1 0,0 0 0,-1 0 0,-1 0 0,0 0 0,0 0 0,-2 0 0,0 0 0,-1 0 0,0 0 0,-5 19 0,6-31 0,-1 1 0,0 0 0,0-1 0,-1 1 0,1-1 0,-1 1 0,1-1 0,-1 1 0,0-1 0,0 0 0,-1 0 0,1 0 0,-1 0 0,1 0 0,-1-1 0,0 1 0,0-1 0,0 0 0,0 0 0,-1 0 0,1 0 0,0 0 0,-1-1 0,0 0 0,1 1 0,-1-1 0,0 0 0,1-1 0,-1 1 0,0-1 0,-4 0 0,3 0 0,-1-1 0,1 1 0,-1-1 0,1-1 0,-1 1 0,1-1 0,0 0 0,-1 0 0,1-1 0,0 1 0,1-1 0,-1 0 0,0 0 0,1-1 0,0 1 0,-1-1 0,2 0 0,-1-1 0,0 1 0,-4-7 0,2-1 0,0-1 0,1 0 0,0 0 0,1 0 0,0-1 0,2 0 0,-1 1 0,0-21 0,1 12 0,-2 0 0,-8-30 0,-35-92 0,39 130 0,6 16 0,9 26 0,10 9 0,29 45 0,-32-61 0,-1 1 0,-1 0 0,-1 1 0,-1 0 0,-1 0 0,12 50 0,-20-69 0,-1 0 0,1 0 0,-1 0 0,0 0 0,1 0 0,-2 0 0,1 0 0,0 0 0,-1 0 0,0 0 0,0 0 0,0 0 0,-1 0 0,1 0 0,-1-1 0,0 1 0,0-1 0,0 1 0,0-1 0,-1 1 0,-3 3 0,1-3 0,0-1 0,-1 1 0,1-1 0,-1-1 0,1 1 0,-1-1 0,0 0 0,0 0 0,0 0 0,0-1 0,0 0 0,-1-1 0,-9 1 0,-6-1 0,0-1 0,0 0 0,1-2 0,-1-1 0,1 0 0,-1-2 0,1 0 0,1-2 0,-1 0 0,-33-20 0,53 28 0,1 0 0,-1 0 0,1 0 0,-1-1 0,0 1 0,1 0 0,-1-1 0,1 1 0,-1 0 0,1-1 0,-1 1 0,1-1 0,0 1 0,-1-1 0,1 1 0,-1-1 0,1 1 0,0-1 0,0 1 0,-1-1 0,1 1 0,0-1 0,0 0 0,0 1 0,-1-1 0,1 0 0,0 1 0,0-1 0,0 1 0,0-1 0,0 0 0,0 1 0,1-2 0,18-8 0,35 4 0,-53 6 0,62 0 0,-42 1 0,-43 0 0,1 0 0,-1-1 0,0-1 0,0 0 0,0-2 0,-26-7 0,41 8 0,1 0 0,1 0 0,-1 0 0,0-1 0,0 0 0,1 0 0,0-1 0,0 0 0,0 0 0,0 0 0,0 0 0,1-1 0,0 1 0,0-1 0,0 0 0,0-1 0,1 1 0,0-1 0,0 1 0,1-1 0,-1 0 0,1 0 0,-1-8 0,1 6 9,1 0 1,0 0-1,1 0 0,0 0 0,1 0 1,-1 0-1,1 0 0,1 0 0,0 0 0,0 0 1,0 1-1,7-15 0,2 1-380,0 0-1,1 1 1,18-22 0,-9 17-6455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8:59:42.18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20760 10961 187 0,'0'0'0'0,"0"0"0"0,0-3 0 0,0 3 4 0,0-4 2 16,0 4-2-16,0-3 2 0,0 3 10 0,0 0 0 16,0 0-1-16,0 0 2 0,0 0 17 0,0 0-1 15,0 0 1-15,0 0 1 0,0 0-1 0,0-2 0 16,0 2 1-16,0 0 0 0,0 0-14 0,0 0 2 15,0 0-2-15,2 0 1 0,-2 0 0 0,8 0 0 16,-8 0 0-16,4 0 0 0,-4 0 15 0,5-3 0 0,-5 3 0 16,13-2 1-16,-13 2 6 0,15 0 0 15,-15 0-1-15,22 0 1 0,-22 0 1 0,30 0 1 0,-30 0-1 16,28 5 1-16,-28-5-6 0,28 5 2 0,-28-5-2 16,26 4 2-16,-26-4 1 0,24 0 0 0,-24 0 0 15,28-2 1-15,-28 2-11 0,30-3 2 0,-30 3 0 16,28-4 0-16,-28 4-3 0,26-3 1 0,-26 3-1 15,28-5 2-15,-28 5-5 0,36-11 2 0,-18 9-1 16,1-1 0-16,1 1-5 0,3-1-1 0,-3-1 1 16,-3 1 0-16,-2 1-4 0,-4 0 1 0,0 1-1 0,0 1 1 15,1 0-4-15,-3 0 0 0,2 0 0 16,0 0 1-16,0 0-3 0,1 0 1 0,-1 0-2 0,0 0 2 16,-2 0-2-16,1 0 1 0,-1 0-2 0,-2 0 2 15,5 0-4-15,-1 0 2 0,-2 0-2 0,0 0 2 0,1 0-4 16,-3 0 0-16,1 0 0 0,-3 0 1 0,3 0-3 15,-1 0 1-15,-7 0 0 0,11 5 0 0,-11-5-4 16,11 3 2-16,-11-3-1 0</inkml:trace>
  <inkml:trace contextRef="#ctx0" brushRef="#br0" timeOffset="594.63">21850 10956 1557 0,'4'0'0'0,"-4"0"0"15,10-2 0-15,-10 2 29 0,7-1 2 0,-7 1-1 16,7 0 0-16,-7 0 11 0,8 0-1 0,-8 0 0 16,7 0 1-16,-7 0-20 0,8 0 0 0,-8 0 1 15,13 0-1-15,-13 0-16 0,24-2-1 0,-24 2 1 16,30-2 0-16,-11-1-5 0,1-1 1 0,0 3-1 16,-3-5 1-16,0 3-1 0,-2-1 0 0,0 4 0 15,0-3 0-15,2 1 0 0,1 1 2 0,1 1-2 16,-2 0 1-16,1-2 0 0,3 2 1 0,-3 2-1 0,1-1 1 15,0 1 2-15,-3 1 0 0,1-3 0 0,0 2 0 16,0 0 2-16,-2 0-1 0,-1-2 1 0,0 0 0 16,-1 0 4-16,-2 0 0 0,2 0 0 0,4 0 0 15,1 0 2-15,3-2 2 0,-3 2-1 0,1 0 1 16,1-2 4-16,3 2 0 0,1 2 0 0,0 0 1 0,0-2-3 16,1 0 1-16,-3 0 0 0,0 0 1 0,-1 1-1 15,-2 5 1-15,-1-6 0 0,-1 1 0 0,-2 1-4 16,-2-2 1-16,0 2 0 0,0 1 0 0,0-3 2 0,0 0 0 15,0 0 0-15,0 0 1 0,0 0-3 0,-2 0 1 16,1 0 0-16,-1 4 1 0,0-1-4 0,2-1 1 16,2-2-1-16,-2 0 2 0,0-2-4 0,0 0 1 15,-2 2 1-15,-2 0-1 0,1-1-3 0,-3-1 1 16,3 2 0-16,1 0 0 0,2 0-4 0,4 0 1 16,-1 0-2-16,-1 0 2 0,0 0-3 0,2 0 1 0,0 0-1 15,-4 0 1-15,-2 0-2 0,-4 2 1 0,1 1-1 16,-1 2 0-16,1-3-2 0,-3 2 2 0,3-1-2 15</inkml:trace>
  <inkml:trace contextRef="#ctx0" brushRef="#br0" timeOffset="1264.96">23880 11017 1419 0,'1'-2'0'0,"-1"2"0"0,4-3 0 0,-4 3 20 16,8 0 0-16,-8 0 1 0,5-4-1 0,-5 4 5 0,4 0-1 15,-4 0 1-15,4 0 1 0,-4 0-17 16,3 0 1-16,-3 0-1 0,4 0 1 0,-4 0-10 16,8-2 1-16,-8 2-1 0,9-3 1 0,-9 3-2 15,19-4 1-15,-19 4-1 0,24-3 1 0,-24 3-2 0,35-7 1 16,-16 4-2-16,-1-1 2 0,1-3 0 0,0 2 0 16,-1 0 0-16,-1 1 0 0,-2 4 0 0,-2-3 1 15,0 1 0-15,0 0 0 0,2 1 0 0,0-1 0 0,0 0 0 16,0 2 0-16,2-3 3 0,1 1 0 0,-1 2 1 15,-2 2 0-15,-2 1 5 0,0-3 1 0,2 2-1 16,2 0 1-16,1-1 3 0,-1-1-1 0,0 0 0 16,0 0 2-16,-1 0 4 0,1 0 0 0,2 0 0 15,-1 0 1-15,3 0-2 0,-1 0-1 0,-1 2 1 16,0 3 1-16,-3-3-2 0,-3 0 0 0,0 0-1 16,0 1 2-16,1-3-3 0,-3 2-1 0,2-1 1 15,2 1 0-15,1 0 0 0,1 0-1 0,0-2 1 16,0 0-1-16,-1-2 4 0,1 0 1 0,0 0-1 0,0 1 1 0,-2-1-3 0,-2 2 2 15,2-3-1-15,3-1 1 0,1 2-2 0,0 2 1 16,-1-3 0-16,-1 1 0 0,-2 0-1 0,-4 1 2 16,0-1 0-16,0 2 0 0,1 0-4 0,-1 0 2 15,4 0-2-15,3-2 2 0,5 2-2 0,1-3 1 16,0 1-1-16,-5 2 1 0,-1 2-6 0,-1 1 1 16,0-3 0-16,0 0-1 0,-1 0-1 0,-1 0 1 15,0 0-1-15,2 0 1 16,2 0-3-16,1 0 2 0,-1 2-1 0,-6 0 0 15,-4-1-1-15,-1 1-1 0,-1 0 1 0,1 1 0 16,-1-3-2-16,0 2-1 0,3-2 0 0,1 0 2 0,0 0-4 16,0 0 1-16,2 0-1 0</inkml:trace>
  <inkml:trace contextRef="#ctx0" brushRef="#br0" timeOffset="1793.96">26265 10977 1431 0,'5'-2'0'0,"-5"2"0"16,19-3 0-16,-19 3 24 0,13-2 0 0,-13 2-1 15,17 0 2-15,-17 0 11 0,22-5 1 0,-22 5-1 16,19 0 1-16,-19 0-15 0,14-2 1 0,-14 2-1 16,23-2 2-16,-23 2-20 0,33-3 2 0,-33 3-1 15,36-4 1-15,-18 4-5 0,1 0 0 0,0 0 0 0,-1 0 2 16,3 0-3-16,-1-1 0 0,-1-1 0 0,0 0 0 16,-1 2 1-16,1-3 1 0,1 1-1 0,1-1 1 15,-1-1 2-15,-1 1 0 0,1-1 1 0,1 2-1 16,-1-1 3-16,1 1 0 0,-1-1-1 0,1-1 2 15,-1 4 3-15,-1-3 2 0,2 1-1 0,-1 0 0 0,1 1 4 16,-1 1 1-16,1 0-1 0,-1 0 0 0,2-4 1 16,3 3 1-16,-1 1-1 0,0 0 1 0,0-2 0 0,1 0 0 15,-1 0 0-15,-2 1 1 0,0 1-1 16,-1-4 0-16,3 2 0 0,2 1 0 0,2-1-4 0,0 2 2 16,-2-4-1-16,-2 3 0 0,-1 1-2 0,-3 1 0 15,1 3 0-15,-1-2 0 0,1-2-3 0,-3 0 0 0,1 0 0 0,0 0 2 0,-1 0-2 16,1 0 1-16,-2-2-1 0,0 2 1 0,-1-4-2 15,-1 3 0-15,-2 1 0 0,0 0 0 0,2 0-1 0,0 0 0 16,0 0 0-16,0 1 0 0,0 3-4 0,-2-1 2 16,4 3-2-16,1-5 2 0,1 3-4 0,0-1 0 15,-3 2 0-15</inkml:trace>
  <inkml:trace contextRef="#ctx0" brushRef="#br0" timeOffset="2357.91">28357 10951 1444 0,'9'-2'0'0,"-9"2"0"16,17-5 0-16,-17 5 20 0,2-9 1 0,-2 9-1 15,7-5 2-15,-7 5 18 0,23 2 1 0,-23-2-1 0,22 2 2 16,-22-2-37-16,19-4 1 0,-19 4-1 0,15-2 1 15,-15 2-9-15,11 0-1 0,-11 0 1 0,18 0 1 16,-18 0-23-16,28 0 0 0,-28 0 1 0,28 0 0 16,-28 0-12-16,28 0 1 0,-28 0-1 0,34 0 2 15,-34 0 8-15,30 0 0 0,-30 0 0 0,28-5 1 0,-28 5 13 16,26-3 1-16,-26 3-1 0,30-4 0 0,-30 4 10 16,31-3 0-16,-10 3 0 0,-1 0-1 0,1 0 3 0,-1-2 0 15,3 2 0-15,-3 2 0 0,-1 1 3 16,-1 1-1-16,1-2 0 0,-2-1 0 0,-1-1 6 0,-1-1 1 15,0 1 0-15,2 0 0 0,2 0 17 0,-1-2 0 16,1 2 0-16,0 0-1 0,1-2 6 0,1 0 0 16,-3 2-1-16,3-3 2 0,-1 3 9 0,1 0 1 0,-1-2-1 15,1 2 1-15,1 2-7 0,2 1-1 0,0-3 1 16,-3 0 0-16,-2 0-7 0,-1 0 1 0,3 0 0 16,-1 0 1-16,1-3-10 0,-1 1 1 0,-1 0-1 15,-1 2 2-15,1 2-5 0,-2 0 0 0,2-2 0 16,-1-2 1-16,1 0-2 0,-1 1 0 0,3 1-1 15,-1 0 1-15,3 0 1 0,1 0 1 0,0 0-1 16,-3-4 1-16,-1 4-5 0,-1 0 1 0,-1-1-1 16,-1 1 1-16,0 0-4 0,0 0 1 0,0 0-1 15,-3 0 1-15,0 0-4 0,-1-2 1 0,0 2 0 0,0 2-1 16,2-1 0-16,1-1 1 0,1 0 0 0,-2 4 0 16,-2-3-3-16,0 3 2 0,0-1 0 0,0 1 0 15,0-1-2-15,-2 2 2 0,1-1-1 0,-1 1 0 16,0 0-2-16,0-1 0 0,0-1-1 0</inkml:trace>
  <inkml:trace contextRef="#ctx0" brushRef="#br0" timeOffset="2869.23">30485 10871 1557 0,'5'-1'0'16,"-5"1"0"-16,15-4 0 0,-15 4 36 0,12-3 1 0,-12 3-1 16,16 0 1-16,-16 0 17 0,17 1 1 0,-17-1 0 15,15 2 0-15,-15-2-28 0,20 0 1 0,-20 0-1 16,28 0 1-16,-28 0-23 0,34 0 1 0,-15 0 0 15,1 0 0-15,2 2-6 0,5 1 0 0,-3 1 0 16,-2-4 0-16,-1-4-2 0,-3 3 0 0,1-1 0 16,0 0 1-16,-1 0-3 0,1 1 1 0,1 1-1 15,1 0 1-15,-3-4 2 0,-1 1 0 0,4 1 0 16,1-3 1-16,2 1 0 0,-1 1 0 0,-1 3 0 0,0-4 0 16,3 1 1-16,1 1 0 0,2 2 0 0,0 0 0 15,1 0 4-15,3 0-1 0,0 4 1 0,-3-3 0 16,-2 3 4-16,-3-4 0 0,0 2 0 0,2-2 0 15,0-2 0-15,-2 2 0 0,3-4 0 0,-1 3 0 16,0-1-2-16,-2 0 1 0,0 2-2 0,0 0 2 16,2 0 3-16,2-3 2 0,0 3-1 0,-3 3 0 0,-3-3 1 15,0 2-1-15,-1 0 1 0,-1-2 0 0,-1 0-1 0,0 0 2 16,-1 1-1-16,-1 3 1 0,-2-2-4 0,-4 1 1 16,0 1 0-16,0-1 0 0,1-3-4 0,1 2 0 15,0 0 0-15,-2-1 1 0,-2 3-4 0,-1-4 2 16,-1 0-2-16,-1 1 2 0,-6-1-5 0,7 4 1 15,-7-4 0-15,4 3 1 0,-4-3-3 0,4 4 0 16,-4-4 0-16</inkml:trace>
  <inkml:trace contextRef="#ctx0" brushRef="#br0" timeOffset="3356.57">32333 10776 1281 0,'2'-2'0'0,"-2"2"0"0,11-3 0 16,-11 3 22-16,11 0 1 0,-11 0-1 0,12 0 2 15,-12 0 13-15,11 0 0 0,-11 0 0 0,13 0 1 16,-13 0-19-16,18 0 0 0,-18 0 0 0,28 0 2 16,-5-2-16-16,1 1 1 0,-2 1-1 0,-1-4 1 15,-3 2-6-15,3 1 1 0,-1-1 0 0,1 2 0 16,1 0-1-16,4 0 0 0,-1 0 0 0,-3-2 2 0,0 0-2 15,-1 2 0-15,-1-3 0 0,1 1 1 0,1 1 2 16,2-1 2-16,-1 2-1 0,-5-4 1 0,1 3 3 16,0-1 3-16,-1 0-2 0,-1 0 1 0,0 2 2 0,0 0 0 15,-1-1 1-15,-1 1-1 0,-4-4 0 0,-1 4 1 16,-1 0-1-16,0-2 0 0,3 2-1 0,-3 0-1 16,0-1 0-16,1 1 0 0,-3 0 2 0,-1 0 2 15,1 0-1-15,4 0 1 0,2 0 15 0,2 1 1 0,-2 5-30 16,-3-5 0-16,-3 3 29 0,-1 3 0 0,-6-7-29 15</inkml:trace>
  <inkml:trace contextRef="#ctx0" brushRef="#br0" timeOffset="5126.78">19169 10620 728 0,'2'-1'0'0,"-2"1"0"0,2 0 0 0,-2 0 2 0,0-7 1 15,0 7 1-15,0-4-1 0,0 4 3 0,0-1-1 16,0 1 1-16,0-4 1 0,0 4 13 0,0 0 0 0,0 0 0 16,0 4 1-16,0-4 8 0,-4 12 0 0,4-12 0 15,-5 20 1-15,5-20-8 0,-15 33 0 0,7-12 1 16,1-7-1-16,-1 2 0 0,1-1 2 0,1-3-2 16,4-1 2-16,2-3-5 0,2-1 0 0,-2-7 0 15,8 12 0-15,-6-3-1 0,1 0 0 0,-1-1 0 16,4 1 1-16,1 1-3 0,3-1 1 0,-1-4-1 15,0 2 0-15,1-5-3 0,-1 1-1 16,4 1 0-16,-4-4 2 0,2 0-2 0,1 0 1 0,-1-4-1 16,2 3 0-16,-4-3 3 0,0 1 1 0,3-3-2 15,-1-2 2-15,-2-3 3 0,0 1 0 0,6-2 0 16,-3-2 1-16,1 0 2 0,1-1-1 0,0 1 0 16,-3-4 1-16,-4 3-2 0,-3 3 0 0,0-2 0 15,-1 2 1-15,-1 1 1 0,0 3-1 0,0-1 0 16,0 0 1-16,2-3 0 0,-4 4 2 0,1-3-1 0,-1 4 1 15,0 7 1-15,-1-10-1 0,1 10 1 0,0-10 1 16,0 10-3-16,0-4 2 0,0 4-1 0,0-3 0 16,0 3-2-16,0 0-1 0,0 0 0 0,0 0 2 0,0 0-3 15,0 0 0-15,0 0 0 0,0 0 2 16,0 0-11-16,0 0 1 0,0 0-1 0,5 5 2 0,1 2-5 16,1 1-1-16,2 1 1 0,1 7 1 0,-1-1-3 15,0 4 0-15,1 0-1 0,-1-1 2 0,-1-3-3 16,-1 1 2-16,0-1-2 0,3 1 2 0,1 0-1 15,2-1-1-15,-6 2 1 0,5 1 0 0,-7-1 0 0,1 2-1 16,1-5 1-16,-3 5-1 0,3-2-1 16,3 2 2-16,-1 0-2 0,-2 2 2 0,-3 2-1 0,0-3 1 15,0 1-1-15,-1 0 1 0,3 1-1 0,1 1 1 16,-1-2-1-16,-2-1 1 0,-2 1-1 0,-1-4 1 16,1 3-1-16,0-3 2 0,0 4-2 0,0-4 1 15,-2-2-1-15,-2 1 1 0,-2-2-1 0,1-5 1 0,1-1-1 16,-2 1 1-16,2 0-1 0,-2 1 1 0,-1-1-1 15,-3-4 1-15,1 2 0 0,-1 0 1 0,-3 0-1 16,0-1 1-16,2-2-1 0,-1 1 0 0,-1 0 1 16,2-1-1-16,0-1 0 0,-1-3 1 0,1 0-1 15,2 0 1-15,7 0-1 16,-6-7 1-16,6 7 0 0,-6-8 0 0,3 2 0 0,-1-2 0 16,-2-1-1-16,1-3 1 0,1 0-1 15,-3-4 1-15,3 2 0 0,2 1-1 0,2-1 0 16,0-2-1-16,0 2 1 0,0-3-1 0,2 3 0 0,2 4-1 15,3-2 0-15,1-6 2 0,3 3-3 0,0-4 1 16,0 0 0-16</inkml:trace>
  <inkml:trace contextRef="#ctx0" brushRef="#br0" timeOffset="5601.48">19959 10736 1407 0,'0'-1'0'0,"0"1"0"0,0 0 0 0,0 0 46 15,0 0 1-15,0 0 0 0,0 0 0 0,0 0-17 16,0 0 1-16,0 0-1 0,0 0 1 0,0 0-24 16,0 0 1-16,0 0-1 0,0 0 1 0,0 0-8 15,0 0 0-15,0 0 0 0,0 0 0 0,0 0-4 16,8 0 1-16,-8 0 0 0,11 0 0 0,-11 0-2 15,13 0-1-15,-13 0 0 0,20-4 1 0,-20 4-1 0,23-3 2 16,-23 3-1-16,30-5 1 0,-12 1 0 0,1-1 1 16,-2 0 0-16,-2-2 0 0,-1 2 2 0,0 1 1 15,-3-1 0-15,-2 3 0 0,-2 0 0 0,-1 1 1 0,-6 1 1 16,13-2-1-16,-13 2 3 0,11-5 2 0,-3 1-2 16,-1 1 2-16,1-1 1 0,-1 1 0 0,-7 3 1 15,11-2 0-15,-11 2 0 0,10-5 0 0,-10 5 0 16,5 0 0-16,-5 0 1 0,2 0 0 0,-2 0 0 15</inkml:trace>
  <inkml:trace contextRef="#ctx0" brushRef="#br0" timeOffset="5977.31">20021 10973 1306 0,'2'0'0'0,"-2"0"0"16,1-3 0-16,-1 3 21 0,0-3 1 0,0 3 0 16,0-4 0-16,0 4 15 0,6 2 0 0,-6-2 0 15,6 2 0-15,-6-2-16 0,3 0 0 0,-3 0 0 16,8 0 1-16,-8 0-15 0,7 0 1 0,-7 0 0 15,8 0 0-15,-8 0-5 0,15 0 2 0,-15 0-2 16,18-4 2-16,-18 4-3 0,19-5 0 0,-19 5 0 0,19-7 2 16,-19 7-2-16,9-2 0 0,-9 2 1 0,11-7 0 15,-11 7-1-15,17-1 0 0,-17 1 1 0,9-6-1 16,-9 6 0-16,9-3 0 0,-9 3 1 0,8-4-1 16,-8 4 0-16,13-3 1 0,-13 3 0 0,22-7 0 15,-22 7-1-15,36-7 1 0,-36 7-1 0,33-8 0 0,-33 8 0 16,34-13 2-16,-34 13-2 0</inkml:trace>
  <inkml:trace contextRef="#ctx0" brushRef="#br0" timeOffset="6671.75">20610 10451 941 0,'1'0'0'0,"-1"0"0"16,6 0 0-16,-6 0 12 0,2 0 1 0,-2 0-1 15,4-2 2-15,-4 2 3 0,3 0 3 0,-3 0-1 16,4 0 0-16,-4 0-5 0,8 0 1 0,-8 0-1 16,7 0 1-16,-7 0-8 0,9 0 0 0,-9 0-1 15,15 0 2-15,-15 0-1 0,9 0 0 0,-9 0-1 16,8 2 2-16,-8-2-3 0,6 7 0 0,-6-7 1 16,5 3-1-16,-5-3 1 0,6 9 0 0,-6-9-1 15,7 12 2-15,-7-12 0 0,0 10 0 0,0-10-1 0,-4 16 1 16,4-16-1-16,-7 24 0 0,7-24 0 0,-15 24 1 15,15-24 4-15,-20 19 0 0,20-19 0 0,-23 21 1 0,23-21 4 16,-22 19 1-16,22-19 0 0,-19 16 0 0,19-16 4 16,-13 12 1-16,13-12-1 0,-13 14 0 0,13-14 5 15,-13 10 1-15,13-10 0 0,-11 11 0 0,11-11-10 16,-6 8-1-16,6-8 1 0,-7 7 0 0,7-7-6 0,-4 4 1 16,4-4-1-16,-4 5 0 0,4-5-4 0,-3 5-1 0,3-5 1 15,0 3 0-15,0-3-3 0,0 7 1 0,0-7-1 16,7 6 2-16,-7-6-3 0,15 6 1 0,-15-6-1 31,17 7 0-31,-17-7 0 0,22 13-1 0,-22-13 0 16,21 8 0-16,-21-8 3 0,18 5 1 0,-18-5-2 0,17 7 2 15,-17-7-2-15,11 7 2 0,-11-7-1 0,6 12 1 16,-6-12-2-16,13 9 1 0,-13-9-1 0,5 12 1 0,-5-12-1 16,4 9 1-16,-4-9-1 0,4 15 1 0,-4-15-1 15,6 18 1-15,-6-18-1 0,0 13 1 16,0-13-1-16,0 14 2 0,0-14 0 0,-6 14-1 15,6-14 0-15,-8 16 0 0,8-16 1 0,-13 17-1 0,13-17 2 16,-20 19 0-16,20-19 0 0,-26 21 1 0,26-21-2 0,-32 19 2 16,32-19 0-16,-33 15 0 0,33-15 3 0,-28 11 0 15,28-11 1-15,-28 8 0 0,28-8 1 0,-36 7 2 16,36-7 0-16,-24 6-1 0,24-6-6 0,-11 1 0 16,11-1 0-16</inkml:trace>
  <inkml:trace contextRef="#ctx0" brushRef="#br0" timeOffset="7150.72">20699 10479 1231 0,'-2'0'0'0,"2"0"0"0,0 0 0 0,0 0 32 16,0 0 1-16,0 0-1 0,-4-6 2 0,4 6-17 16,-1-3 1-16,1 3 0 0,-10-4 0 0,10 4-15 15,-9-3 1-15,9 3 0 0,-15-3 0 0,15 3-5 0,-17-2 0 16,17 2 0-16,-17-4 1 0,17 4-8 0,-11-5 0 16,11 5 0-16,-13-3 0 0,13 3-1 0,-15-4 1 15,15 4-1-15,-15-2 0 0,15 2 5 0,-14 0 2 16,14 0-1-16,-19 0 0 0,19 0 3 0,-21 0 0 0,21 0 0 15,-18 0 0-15,18 0 3 0,-19 0-1 0,19 0 0 0,-19 6 0 16,19-6 6-16,-20 5 0 0,20-5 0 0,-15 3 0 0,15-3 3 0,-5 0 0 16,5 0 0-16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6T19:00:19.33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23995 13074 590 0,'2'0'0'0,"-2"0"0"0,2 0 0 16,-2 0 3-16,0 7 1 0,0-7-1 0,0 0 0 16,0 0 8-16,0 0 2 0,0 0-1 0,0 0 0 15,0 0 9-15,0 0 0 0,0 0 0 0,0-1 1 16,0 1-12-16,2-4 1 0,-2 4 0 0,7-2 0 0,-7 2 0 16,6-5-1-16,-6 5 0 0,5-3 0 0,-5 3-1 15,8-7 0-15,-8 7 0 0,4-5 1 0,-4 5 1 16,3 0 0-16,-3 0 1 0,4-4-1 0,-4 4 3 0,2-3 1 15,-2 3 0-15,0-2-1 0,0 2 4 0,0 0 0 16,0 0 0-16,0-2 0 0,0 2 0 0,0-2 1 16,0 2-1-16,0 0 1 0,0 0-1 0,5-3 1 15,-5 3-1-15,4-3 1 0,-4 3-2 0,4-2 0 16,-4 2 0-16,0 0-1 0,0 0 1 0,0 0 0 16,0 0 0-16,0 0 1 0,0 0-2 0,0 0-1 0,0 0 1 15,0 0 0-15,0 0-1 0,0-2 2 0,0 2-1 16,0 0 1-16,0 0-4 0,0 0 2 0,0 0-2 15,0 0 2-15,0 0-2 0,0 0 1 0,0 0-1 16,0 0 2-16,0 0-4 0,0 0 1 0,0 0 1 16,0 0-1-16,0 0-1 0,0 0 1 0,0 0-1 15,0 0 0-15,0 0 0 0,2 0 0 0,-2 0 1 16,7 0 0-16,-7 0 3 0,8 5-1 0,-8-5 1 16,5 7 0-16,-5-7 5 0,13 7-1 0,-13-7 0 0,10 7 0 15,-10-7 7-15,7 7 1 0,-7-7-1 0,7 7 1 16,-7-7-2-16,8 7 1 15,-8-7 0-15,15 8 0 0,-15-8 4 0,24 14 0 16,-24-14 0-16,24 11 2 0,-24-11 0 0,23 8 2 0,-23-8-1 16,22 6 0-16,-22-6-2 0,21 3-1 0,-21-3 0 15,24 2 0-15,-24-2-1 0,30-2 0 0,-30 2 0 16,26-3 0-16,-26 3-5 0,29 0 0 0,-29 0 1 16,28-4 0-16,-28 4-7 0,30-3 0 0,-30 3 0 15,30-6-1-15,-30 6-1 0,30-5 0 0,-30 5 0 16,30-8 0-16,-30 8-2 0,26-4-1 0,-26 4 1 0,20-7-1 0,-20 7-1 15,19-7 0-15,-19 7-1 0,15-7 1 16,-15 7-3-16,15-15 2 0,-15 15-2 0,15-11 1 0,-15 11 0 16,22-13 0-16,-22 13 0 0,20-14 1 0,-20 14-2 15,17-18 1-15,-17 18 0 0,10-15 0 0,-10 15-2 0,5-14 1 16,-5 14-1-16,8-12 1 0,-8 12-1 0,5-14 1 16,-5 14 0-16,6-17 0 0,-6 17-2 0,7-18 0 15,-7 18 1-15,4-19 0 0,-4 19-1 0,4-17 1 16,-4 17 0-16,3-17-1 0,-3 17 0 0,4-18 0 0,-4 18 0 0,4-15 1 15,-4 15-3-15,4-19 2 0,-4 19-2 0,0-17 2 16,0 17-1-16,0-18-1 0,0 18 1 0,-4-17 1 16,4 17-2-16,-4-16 2 0,4 16 0 0,0-8 0 0,0 8-2 15,0-12 1 1,0 12-1-16,-4-13 2 0,4 13-1 16,-3-8-1-16,3 8 1 0,-4-16 0 0,4 16-2 0,-4-14 2 15,4 14-1-15,-7-17 1 0,7 17-2 0,-8-17 2 16,8 17 0-16,-7-17-1 0,7 17 0 0,-8-13 0 15,8 13 0-15,-7-12 0 0,7 12 0 0,-8-14-1 0,8 14 1 16,-7-13 1-16,7 13-3 0,-11-11 0 0,11 11 1 16,-13-10-1-16,13 10 0 0,-15-11 1 0,15 11-1 0,-11-10 0 0,11 10 0 15,-10-5-1-15,10 5 0 0,-13-5 0 0,13 5 1 16,-15-7-1-16,15 7 0 0,-20-7 0 0,20 7 0 16,-28-5 0-16,28 5 0 0,-20-4 0 15,20 4 0-15,-14-3 1 0,14 3-1 0,-11-4 0 0,11 4-1 16,-11 0 2-16,11 0-1 0,-11-3 0 0,11 3 0 0,-13 0 1 15,13 0-1-15,-11-2 0 0,11 2-1 0,-15 0 1 16,15 0 1-16,-10 0-1 0,10 0-1 0,-3 0 1 16,3 0-1-16,-8 0 2 0,8 0-2 0,-3 0 0 15,3 0 0-15,-4 0 1 0,4 0-1 0,0 0 1 16,0 0-1-16,0 0 1 0,0 0-2 0,0 0 1 16,0 0 0-16,0 0 0 0,0 0-1 0,0 0 1 0,0 0 0 15,0 0 1-15,0 0-2 0,0 0 1 0,0 0 0 16,0 0 0-16,0 0-1 0,0 0 1 0,0 0 0 15,0 0 0-15,0 0-1 0,0 0 1 0,0 0-1 16,4 0 2-16,-4 0-2 0,3 0 0 0,-3 0 0 16,8 5 1-16,-8-5-1 0,11 0 1 0,-11 0-1 15,19 0 1-15,-19 0-1 0,22 0 1 0,-22 0-1 16,19 0 1-16,-19 0-1 0,16-5 1 0,-16 5 0 16,23-3 1-16,-23 3-2 0,28-4 1 0,-28 4 0 15,26-3 0-15,-26 3-1 0,26-4 1 0,-26 4 0 0,22-2 0 16,-22 2-1-16,26-5 1 0,-26 5 1 0,24-5-1 15,-24 5-1-15,23-7 0 0,-23 7 0 0,18-7 1 16,-18 7-1-16,19-7 1 0,-19 7-1 0,19-7 1 16,-19 7-1-16,16-7 1 0,-16 7-1 0,23-8 1 0,-23 8-1 15,18-12 1-15,-18 12-1 0,19-12 2 0,-19 12-2 16,15-9 1-16,-15 9-1 0,11-12 1 0,-11 12-1 16,11-9 0-16,-11 9 0 0,12-10 1 0,-12 10-1 15,7-9 0-15,-7 9 0 0,11-10 0 0,-11 10 0 16,10-14 0-16,-10 14 0 0,9-14 0 0,-9 14 0 0,7-14 0 15,-7 14 0-15,8-14 0 0,-8 14 0 0,7-13 0 16,-7 13 0-16,4-14 0 0,-4 14 0 0,4-14 0 16,-4 14 0-16,3-14 0 0,-3 14 0 15,2-12 0-15,-2 12 0 0,0-16 0 0,0 16-1 0,0-14 1 0,0 14 0 16,2-12 0-16,-2 12-1 0,2-12 1 0,-2 12 0 16,0-14 0-16,0 14-1 0,0-13 1 0,0 13 0 15,0-14 0-15,0 14-2 0,0-12 2 0,0 12 0 16,0-18 0-16,0 18-1 0,-4-17 1 0,4 17 0 0,-3-14 0 15,3 14 0-15,-4-14 0 0,4 14 0 0,-4-15 0 16,4 15 0-16,-4-14 0 0,4 14 0 0,-3-12 0 16,3 12 0-16,-4-11 0 0,4 11 0 0,-8-13 0 15,8 13 0-15,-7-14 0 0,7 14 0 0,-7-14 0 16,7 14 0-16,-8-14 0 0,8 14 0 0,-11-12 0 16,11 12 0-16,-9-16 0 0,9 16 0 0,-12-14 0 0,12 14 0 15,-11-12 0-15,11 12 0 0,-11-15 1 0,11 15-1 16,-11-12 0-16,11 12 0 0,-15-11 2 0,15 11-2 15,-15-10 0-15,15 10 0 0,-26-21 1 0,26 21-1 16,-26-21 0-16,26 21 0 0,-15-8 0 0,15 8 0 0,-15-9 0 16,15 9 0-16,-15-7 0 0,15 7 0 15,-15-5 0-15,15 5 0 0,-15-7 0 0,15 7 0 0,-18-7 0 16,18 7 0-16,-15-7 0 0,15 7 0 16,-17-5 0-16,17 5 0 0,-15-3 0 0,15 3-1 0,-13-4 1 15,13 4 0-15,-11-5 0 0,11 5-2 0,-11-4 2 16,11 4-1-16,-11-3 1 0,11 3-1 0,-8-3 1 15,8 3-1-15,-7-2 1 0,7 2-1 0,-8 0 1 0,8 0 0 16,-7-2 0-16,7 2-1 0,-6 0 1 0,6 0 0 16,-4 0 0-16,4 0 0 0,-3 0 0 0,3 0 0 15,-4 0 0-15,4 0 0 0,-4 0 0 0,4 0 0 16,-3 0 0-16,3 0 0 0,-4 0 0 0,4 0 0 16,-2 0 0-16,2 0 0 0,0 0 0 0,0 0 0 15,-2 0 0-15,2 0 0 0,0 0 0 0,0 0 0 16,0 0 0-16,0 0 0 0,0 0 0 0,0 0 0 15,-2-2 0-15,2 2 0 0,0-3 0 0,0 3 0 16,0 0 0-16,0 0 0 0,0 0 0 0,0 0 0 16,0-2 0-16,0 2 0 0,0-3 0 0,0 3 0 0,0 0 0 15,0 0 0-15,0 0 0 0,0 0 0 16,0-6 0-16,0 6 0 0,4-3 0 0,-4 3 0 0,11-7 0 16,-11 7 0-16,15-7 0 0,-15 7 0 0,34-10 0 15,-34 10 0-15,33-11 0 0,-33 11 0 0,17-1 0 0,-17 1 0 16,18-6 0-16,-18 6 0 0,34-6 0 0,-34 6 0 15,30-7 0-15,-30 7 0 0,30-7 0 0,-30 7 0 16,28-11 0-16,-28 11 0 0,14-5 0 0,-14 5-1 16,19-3 1-16,-19 3 0 0,19-7 0 0,-19 7-1 0,22-7 1 15,-22 7-2-15,19-9 2 0,-19 9-1 16,18-10 1-16,-18 10 0 0,19-9 0 0,-19 9 0 0,19-12 0 16,-19 12 0-16,15-9 0 0,-15 9 0 0,14-8 0 15,-14 8 0-15,15-12 0 0,-15 12 0 0,15-16 0 16,-15 16 0-16,15-14 0 0,-15 14 0 0,13-17 0 15,-13 17 0-15,10-14 0 0,-10 14 0 0,7-12 0 16,-7 12 0-16,6-17 0 0,-6 17 0 0,3-18 0 16,-3 18 0-16,2-17 0 0,-2 17 0 0,0-19 0 15,-2 2 0-15,0 1 1 0,-1 1-1 0,-3 1 0 0,6 14 0 16,-4-9 0-16,4 9 0 0,-3-12 0 0,3 12 0 16,-8-9 0-16,8 9 0 0,-7-12 0 0,1 5 0 15,1 0 0-15,-1 0 0 0,-1 0 0 0,-6-6 0 16,-1 0 0-16,1 5 0 0,-1-4 0 0,14 12 0 15,-12-7 0-15,12 7 0 0,-11-5 0 0,11 5 0 0,-11-9 0 16,11 9 0-16,-11-7 0 0,11 7 0 16,-11-5 0-16,11 5 0 0,-13-7 0 0,5 5 0 0,1-3 0 15,7 5 0-15,-13-7 0 0,13 7 0 0,-13-7 0 16,13 7 0-16,-13-5 0 0,5 0 0 0,1 1 0 0,-3 1 0 16,1 1 0-16,-10-1 0 0,3-1 0 0,-1 4 0 15,0-3 0-15,2 1 0 0,0 2 0 0,0 0 0 16,0 0 0-16,1 2 0 0,-3-2 0 0,0 0 0 15,0 0 0-15,8 0 0 0,0 0 0 0,-1 0 0 16,1 0 0-16,0 0 0 0,-3 0 0 0,3 3 0 0,0-3 0 16,-2 2 0-16,-1-2 0 0,1 2-1 0,0-1 1 15,4-1 0-15,-1 0 0 0,1 0-1 0,-1 0 1 16,8 0 0-16,-11 0 0 0,11 0-1 0,-11 0 1 16,11 0 0-16,-8 0 0 0,8 0-1 0,-7 0 1 15,7 0 0-15,-4 0 0 0,4 0-1 16,-3 0 1-16,3 0 0 0,-4 0 0 0,4 0-1 0,-4 0 1 15,4 0 0-15,-4 0 0 0,4 0-1 0,-3 0 1 0,3 0 0 16,-4 0 0-16,4 0-2 0,-2-1 2 0,2 1 0 16,0-4 0-1,0 4 0-15,0-3 0 0,0 3 0 0,4-9 0 16,-4 9 0-16,5-9 0 0,-5 9 0 0,10-12 0 0,-10 12 0 16,11-8 0-16,-4 1 0 0,1 2 0 15,-8 5 0-15,11-9 0 0,-4 2 0 0,-1 2 0 0,1 0-1 16,-1-1 1-16,-6 6 0 0,11-7 0 0,-11 7-1 15,8-6 1-15,-8 6 0 0,7-7 0 0,-7 7-1 16,6-6 1-16,-6 6 0 0,3-3 0 0,-3 3-1 0,4-2 1 16,-4 2 0-16,4-5 0 0,-4 5-1 0,2-3 1 15,-2 3 0-15,0 0 0 0,0 0-1 0,0 0 1 16,0 0 0-16,0 0 0 0,0 0-1 0,0 0 1 16,0 0 0-16,0 0 0 0,0 0-2 0,0 0 2 15,0 0 0-15,0 0 0 0,0 0-1 0,0 0 1 0,0 0 0 16,-6 8 0-16,6-8-1 0,-9 9 1 0,-6 5-1 15,0 0 1-15,0-2-1 0,0 2 0 0,8-11 0 16,-1 2 1-16,1 2-1 0,-1 0 1 0,1 0-2 16,0-2 2-16,-1 0-1 0,1 1 1 0,-1-1 0 15,1 0 0-15,7-5-1 0,-11 10 1 0,5-1 0 16,0-4 0-16,1 2-1 0,-1 0 1 0,6-7 0 16,-7 10 0-16,5-4-1 0,0 0 1 0,2 8 0 15,4 0 0-15,5 0-1 0,4-2 1 0,9 4-1 16,3-2 1-16,1-4-1 0,2-1 1 0,9-1-1 15,0 1 1-15,1 0-2 0,-1-3 2 0,-15 0-1 16,0 1 1-16,-3 0-1 0,2-1 1 0,-5 1-1 16,1 0 1-16,0 4-1 0,0-4 0 0,-17-7 0 0</inkml:trace>
  <inkml:trace contextRef="#ctx0" brushRef="#br0" timeOffset="1115.57">25152 11536 829 0,'0'-2'0'0,"0"2"0"16,0 0 0-16,0 0 136 0,0-3 0 0,0 3 1 0,0-4 0 16,0 4-72-16,0-3 0 0,0 3 1 0,0-4-1 15,0 4-42-15,6-1 1 0,-6 1-1 0,4-6 2 0,-4 6-18 16,0-3 1-16,0 3-1 0,0-4 1 0,0 4-8 16,5-3 0-16,-5 3 0 0,8-3 1 0,-8 3-2 15,9-2 1-15,-9 2 0 0,15-5 0 0,-15 5-1 16,15-4 1-16,-15 4-1 0,11 0 1 0,-11 0-1 15,11 0 1-15,-11 0 0 0,11 5 0 0,-11-5 0 16,11 6 0-16,-11-6 0 0,10 6 1 0,-10-6 0 16,7 7 1-16,-7-7 1 0,4 9-1 0,-4-9 2 15,2 14 2-15,-2-14 0 0,0 10-1 0,0-10 6 0,0 14 1 16,0-14-1-16,-4 12 1 0,4-12 5 16,-4 12 1-16,4-12 0 0,-3 11 0 0,3-11 2 0,0 7 0 15,0-7 1-15,0 3 0 0,0-3 2 0,-4 4 1 0,4-4 0 16,0 5 0-16,0-5-2 0,0 2-1 0,0-2 0 15,-2 3 2-15,2-3-5 0,0 3 1 0,0-3 0 0,-2 0 0 16,2 0-3-16,0 0 0 0,0 0 1 0,0 0 0 16,0 0-3-16,0 0-1 0,0 0 0 0,0 0 2 0,0 0-4 15,0 0 2-15,0 0-1 0,0 0 0 0,0 0-4 16,2 0 1-16,-2 0 0 0,13 4 0 0,-13-4-1 16,21 12 0-16,-21-12 0 0,18 9 1 0,-18-9-4 15,19 1 2-15,-19-1-1 0,18 7 0 0,-18-7-1 16,13 4-1-16,-13-4 1 0,12 8 0 0,-12-8 0 0,9 6 1 15,-9-6-1-15,7 12 1 0,-7-12-2 0,8 12 2 16,-8-12-2-16,7 15 2 0,-7-15-2 0,4 9 2 16,-4-9-1-16,2 12 0 0,-2-12-1 0,-2 9 0 15,2-9 0-15,-9 12 1 0,9-12-2 0,-17 12 1 16,17-12-1-16,-24 16 0 0,24-16 1 0,-28 10 0 16,28-10 0-16,-24 9 0 0,24-9 1 0,-23 3 0 15,23-3 0-15,-22 4 0 0,22-4 0 0,-17 1 0 16,17-1 0-16,-15 0 1 0,15 0-2 0,-15 0 2 0,15 0-2 15,-11 0 2-15,11 0-3 0,-11 0 2 0,11 0-1 16</inkml:trace>
  <inkml:trace contextRef="#ctx0" brushRef="#br0" timeOffset="1905.6">25096 12159 1306 0,'0'0'0'0,"0"0"0"16,0 0 0-16,0 0 96 0,0 0 2 0,0 0 0 16,0 0-1-16,0 0-13 0,0 0 2 0,0 0-1 15,0 3 0-15,0-3-52 0,0 6-1 0,0-6 1 16,0 6 0-16,0-6-26 0,2 14 1 0,-2-14-1 16,8 19 1-16,-8-19-8 0,3 18 1 0,-3-18 0 15,4 24 0-15,-4-24-1 0,4 24 0 0,-4-24 0 16,4 24 0-16,-4-24 0 0,3 23 0 0,-3-23 0 15,6 19 0-15,-6-19 0 0,5 12 0 0,-5-12 0 16,13 9 0-16,-13-9 0 0,14 8 1 0,-14-8 0 0,14 9 0 16,-14-9 4-16,13 2 0 0,-13-2 1 0,19 1 0 15,-19-1 4-15,19-6 1 16,-19 6 0-16,22-14 0 0,-22 14 3 16,22-19 1-16,-22 19-1 0,19-26 1 0,-19 26-1 0,9-31 2 15,-9 31-1-15,8-30 0 0,-8 30-1 0,5-24-1 16,-5 24 1-16,8-26-1 0,-8 26-2 0,4-24 2 15,-4 24-1-15,3-18 0 0,-3 18-2 0,2-12 2 16,-2 12-2-16,0-12 1 0,0 12-1 0,0-5 0 16,0 5 0-16,0-4 0 0,0 4-1 0,0 0 2 0,0 0-3 15,0-3 3-15,0 3-4 0,0 0 2 0,0 0-1 0,0 0 1 16,0 0-2-16,0 0 1 0,0 0-1 0,0 3 0 16,0-3-1-16,6 13 1 0,-6-13 0 0,4 20-1 15,-4-20 0-15,-4 26-1 0,4-26 1 0,-2 28 1 0,2-28-3 16,0 33 1-16,0-33-1 0,0 24 2 0,0-24-3 15,-4 24 1-15,4-24-1 0,0 26 1 0,0-26-1 16,-4 23 0-16,4-23 0 0,2 22 1 0,-2-22-2 16,10 25 0-16,-10-25 1 0,9 20 0 0,-9-20-2 15,6 21 1-15,-6-21 1 0,7 17-1 0,-7-17-2 16,4 12 1-16,-4-12 0 0</inkml:trace>
  <inkml:trace contextRef="#ctx0" brushRef="#br0" timeOffset="2633.57">25504 12185 1796 0,'-2'0'0'16,"2"0"0"-16,0 0 0 0,0 0 34 0,0 0 1 0,0 0-2 0,-1 2 2 15,1-2 12-15,0 10 1 0,0-10 1 0,-2 10-1 16,2-10-31-16,0 16 1 0,0-16 0 0,0 35 0 16,0-15-17-16,0 5 1 0,0-1 0 0,0-2 0 15,0-3-3-15,0 0 1 0,0 0 0 0,2-1 0 0,1 1-3 16,3 1 0-16,0-4-1 0,-3 1 1 16,1 1-4-16,2-1 2 0,-1 2-2 0,-1 2 1 15,-2-6 2-15,-2 3 0 0,2-1 0 0,-1-1 0 0,3-4 1 16,0-2 0-16,-2-1-1 0,0 1 1 0,0-5 2 15,-2 0 0-15,0-5 0 0,0 11 0 0,0-11-1 16,-2 5 2-16,2-5 0 0,0 3 0 0,0-3 0 0,0 4 2 16,0-4-2-16,0 0 1 0,0 0 2 0,0 0 0 15,0 0 1-15,-2-2-1 0,2 2 3 0,-4-7 0 16,2 0 1-16,0-6 0 0,0-8 3 0,1-3 0 16,-1-1 0-16,0 5 1 0,2-1 1 0,0-2 0 15,-2 3 0-15,0-1 1 0,0 0-1 0,2 0 0 16,0 2 1-16,-2 4 0 0,-1-6 0 0,-1 2 0 0,2 0 0 15,0 0 1-15,0 3-4 0,2-1 1 0,0 0-1 16,0-1 2-16,0 3-3 0,0-4 0 0,0 5 0 16,2-4 0-16,2 3-4 15,0 1 2-15,-1 2 0 0,1 0-1 0,0 1 0 16,-2 3 0-16,1-1-1 0,1 0 2 0,-2 1-2 16,0-1 2-16,2 2-1 0,-1 2 1 0,-3 5-2 15,10-12 1-15,-3 7-1 0,-1 1 2 0,-6 4-2 16,11-3-1-16,-4-2 1 0,3 1 0 0,1 2 0 0,0 2-1 15,-2 0 1-15,1 0-1 0,-1 0 1 0,-2 0-1 16,3 2 1-16,-3 3-1 0,-1 2-1 0,-1 2 1 16,3-6-1-16,-1 3 2 0,1 1-2 0,-1 1 0 15,3 3 1-15,1-1 0 0,-2 0-1 0,0 1 0 16,-1-1 0-16,-3-1 1 0,1 1-2 0,-2-5 0 16,-4-5 0-16,3 11 2 0,-3-11-2 0,2 8 0 0,-2-8 0 15,-5 9 1-15,5-9-2 0,-8 7 1 0,1 2-1 16,-4-1 1-16,-6 3 0 0,-4-1 0 0,1-1 0 15,1-2 0-15,4-2-1 0,2-2 2 0,0-1-2 16,4 1 1-16,1-3 0 0,3 2 1 0,5-2-1 16,-11 2 0-16,11-2-1 0,-6 0 0 0,6 0 0 15</inkml:trace>
  <inkml:trace contextRef="#ctx0" brushRef="#br0" timeOffset="12384.46">27660 13078 326 0,'0'0'0'0,"0"0"0"15,0 0 0-15,0 0 58 0,0 0 2 0,0 0-1 16,0 0 1-16,0 0-28 0,0 0 2 0,0 0 0 16,0 0-1-16,0 0-25 0,0 0 1 0,0 0 0 15,0 0 0-15,0 0-8 0,0 0 2 0,0 0-2 16,6 0 1-16,-6 0-2 0,5 0 0 0,-5 0 0 16,8-4 0-16,-8 4-1 0,5-3 1 0,-5 3 0 15,12-4 0-15,-12 4 0 0,11-3 0 0,-11 3 0 0,11-3 0 16,-11 3 0-16,7-4 0 0,-7 4 0 0,8-3 1 15,-8 3 2-15,5-4 1 0,-5 4-1 16,8-3 1-16,-8 3 5 0,7-6 0 0,-7 6 0 0,8-3 2 16,-8 3 1-16,7-7 1 0,-7 7 1 0,8-7-1 0,-8 7 5 15,5-7 1-15,-5 7 0 0,10-7 0 0,-10 7 2 16,20-7 0-16,-20 7-1 0,21-8 1 0,-21 8 3 16,18-7 0-16,-18 7-1 0,19-7 1 0,-19 7-1 0,18-7 1 15,-18 7-1-15,14-7 1 0,-14 7-2 0,11-5 2 16,-11 5-2-16,7-5 2 0,-7 5 1 0,8-4-1 15,-8 4 1-15,7-7 0 0,-7 7-2 0,7-5 1 16,-7 5-1-16,8-7 2 0,-8 7 0 0,15-12 0 16,-15 12-1-16,13-9 2 0,-13 9 1 0,11-15 1 15,-11 15 0-15,11-14 0 0,-11 14-1 0,11-9 1 16,-11 9-1-16,12-8 1 0,-12 8-1 0,9-11 1 0,-9 11-1 16,7-10 1-16,-7 10-3 0,8-7 1 0,-8 7-1 15,7-5 1-15,-7 5-6 0,6-7 1 0,-6 7-1 16,7-12 1-16,-7 12-6 0,4-9-1 0,-4 9 1 15,8-14-1-15,-8 14-3 0,3-14-1 0,-3 14 0 16,4-10 0-16,-4 10-3 0,4-12-1 0,-4 12 1 16,3-12 1-16,-3 12-4 0,2-12 2 0,-2 12-1 15,0-16 0-15,0 16 1 0,0-10 0 0,0 10 0 16,0-14 1-16,0 14 1 0,0-14 0 0,0 14-1 16,0-15 1-16,0 15 0 0,-3-18 1 0,3 18-1 0,0-14 1 15,0 14 0-15,0-10 0 0,0 10 0 0,-4-9 0 16,4 9 0-16,-4-12 0 0,4 12 0 0,-4-14 0 15,4 14 1-15,-5-19 0 0,5 19 0 0,-4-15 0 16,4 15 0-16,-7-14 0 0,7 14 0 0,-4-14 1 0,4 14-4 16,-8-12 2-16,8 12 0 0,-3-7 0 0,3 7-2 15,-8-12 1-15,8 12 0 0,-7-14 0 0,7 14-3 16,-10-19 2-16,10 19 0 0,-13-17-1 0,13 17 1 16,-13-16 0-16,13 16 0 0,-11-10 0 0,11 10-1 15,-15-14 1-15,15 14 0 0,-16-14-1 0,16 14-1 16,-23-12 0-16,23 12 0 0,-30-12 1 0,30 12-3 0,-35-12 1 15,16 7 0-15,3-2 0 0,4 1 0 0,5 1-1 16,-2 0 0-16,-1 0 1 0,-1 0-2 0,2 1 0 16,-6-3 0-16,-2 2 2 0,-2 0-1 0,-3 1 1 15,2-1-1-15,3 4 0 0,6-1 1 0,3-2 0 16,8 4 1-16,-13-1-1 0,4-1 1 0,0 0-1 0,-1-1 1 16,1-1-1-16,0 1-1 0,-1-1 2 0,1 3-2 15,2 1 2-15,7 0-2 0,-6-9 2 0,6 9-2 16,-6-4 1-16,6 4 0 0,-3-1-1 0,3 1 1 15,-2 0-1-15,2 0-1 0,0 0 2 0,0 0-2 16,0 0 1-16,0 0-1 0,-2 0 1 0,2 0-1 16,0-2 0-16,0 2-1 0,0 0 1 0,0 0 1 15,0 0-1-15,0 0-1 0,0 0 1 0,0 0-1 16,0 0 2-16,0 0-2 0,2-2 0 0,-2 2 0 0,11 0 1 16,-11 0-1-16,11 0 1 0,-3 0-1 0,-1 0 0 15,0 0 0-15,1 0 0 0,-1 0 0 0,1 0 0 16,-1 0-1-16,-1 0 1 0,1 0-1 0,1 2 2 15,-1 1-2-15,1 1 1 0,-1-2-1 0,1-2 1 16,1 0-1-16,2 0 0 0,2 0 0 0,0 0 1 0,0-2-1 16,0 2 0-16,0 0 0 0,-2 0 0 0,-1 0 0 15,-3 0 0 1,3 0 0-16,-1 0 0 0,2 0 0 0,2 0 0 16,0 0 0-16,-2 0 0 0,1 0 0 0,-3-4 0 15,0 4 0-15,0 0 0 0,-1-1 0 0,-2-1 0 16,1 0 0-16,0 1 0 0,-7 1 0 0,13-2 0 0,-13 2 0 15,6 0 0-15,-6 0 0 0,7-5 0 0,-7 5 0 16,12-4 0-16,-5 1 0 0,-1-1 0 0,-6 4 0 16,11-5 0-16,-11 5 0 0,11-9 0 0,-3 6 0 15,-3-2 0-15,-5 5 0 0,11-11 0 0,-11 11 0 16,8-10 0-16,-8 10 0 0,7-10 0 0,-7 10 0 16,8-11 0-16,-8 11 0 0,7-10 0 0,-7 10 0 15,8-11 0-15,-8 11 0 0,7-10 0 0,-7 10 0 16,7-12 0-16,-3 7 0 0,0-4 0 0,0 0 0 0,-1 1 0 0,1 1 0 0,0-4 0 0,-2 3 0 15,0 1 0-15,-1 0 0 0,-1-2 0 0,0 1 0 16,0 1 1-16,0 0-1 0,0 0 0 0,0-2 0 16,0 2 1-16,0-1-1 0,-1 1 1 0,-1-2-1 15,0 2 1-15,0 0-1 0,-2 0 2 0,1-1-1 16,-1-4 0-16,-2 3-1 0,1-3 1 0,-1 3 0 16,0-3 0-16,-1 3 0 0,0 1 0 0,-1-1 1 0,1 0-1 15,-3 2 0-15,1-3 1 0,2 3-1 0,-3 0 1 16,1 0-1-16,0 2 2 0,-1 0-1 0,1 0 0 15,0 0-1-15,-1 3 2 0,-10-7-1 0,-1 2 0 0,1 2-1 16,-3 0 0-16,10 1 0 0,-1 3 2 0,0-1-2 16,1-3 0-16,4 3 0 0,2 0 0 0,-1 2-1 15,1-3 1-15,-1 1 0 0,1 0 1 0,-2 1-2 16,-1-1 1-16,3 0 0 0,-1 2 0 0,1-5 0 16,-1 2 0-16,8 3 0 0,-13-4 0 0,13 4 1 15,-11-5-1-15,11 5 0 0,-7-4 0 0,7 4-1 0,-8-3 1 16,8 3 0-16,-3 0 0 0,3 0-1 0,-4 0 1 15,4 0 0-15,-4-2 1 0,4 2-1 0,-4-3 0 16,4 3 0-16,-3 0 0 0,3 0 0 0,-4 0 0 16,4 0 0-16,0 0 1 0,0 0-1 0,0 0 0 15,0 0 0-15,0 0 0 0,0 0 0 0,0 0 0 16,0 0 0-16,0 0 1 0,0 0-1 0,0 0 0 0,0 0 0 16,0 0 0-16,0 0 0 0,0 0 0 0,0 0 0 15,0-4 1-15,0 4-1 0,0-3 0 0,0 3 0 16,4-4 0-16,-4 4-1 0,3-1 1 0,-3 1 0 15,8-6 0-15,-8 6-1 0,9-3 2 0,-1 1-1 16,-1 1 0-16,0 1-1 0,1-4 1 0,7 2 0 16,0 1 0-16,0-1-1 0,0 0 1 0,-1 0-1 15,1 2 1-15,-2 0-1 0,2-3 1 0,-5 3-1 16,-1 0 2-16,0-2-2 0,2 1 0 0,-1-1 0 16,-1 2 1-16,0 0-1 0,1-4 0 0,-1 4 0 15,0-1 1-15,1-1-1 0,-3 0 0 0,2 0 0 16,1 1 0-16,1-5 0 0,0 3 0 0,-2 0 0 0,1-1 0 15,-1 1 0-15,-1 1 0 0,-1-3 0 0,0 1 0 16,1 1 0-16,-1-2 0 0,3 1 0 0,-1-3 0 16,0 2 0-16,1-2 0 0,-3 2 0 0,1 0 0 0,-1-2 0 15,-1 0 0-15,-6 7 0 0,11-11 0 0,-11 11 0 16,9-10 0-16,-3 3 0 0,-3 0 0 0,1 0 0 16,0 0 0-16,1 0 0 0,-1-1 0 0,0-1 0 15,-2 1 0 1,0-1 0-16,-1 2 1 0,1-2-1 0,0 1 0 0,0-1 0 15,-2 2 1-15,0-2-1 0,0-1 0 0,-2-4 0 16,0 0 1-16,0 2-1 0,-1 0 0 0,1 5 0 0,0 0 1 16,-2 0-1-16,1 0 0 0,-1-1 0 0,-2-1 1 15,1 0-1-15,-1 1 0 0,0 1 0 0,1-2 2 0,-1-1-2 16,1 3 0-16,-3-2 0 0,1 2 1 0,-1 0-1 16,1 2 1-16,-6-9 0 0,0 4 0 0,0 1-1 15,2 1 1-15,11 8-1 0,-12-11 1 0,5 6-1 16,-1 0 1-16,8 5 1 0,-11-9-1 0,11 9-1 0,-13-7 1 15,4 4-1-15,0-2 1 0,-1 0-1 0,1 1 1 16,0-3-1-16,-1 4 1 0,1 1-1 0,0-3 0 16,-1 1 0-16,1 1 1 0,0 1-1 0,-1 0 0 15,3 1 0-15,0-1 1 0,7 2-1 0,-12-2 0 16,12 2 0-16,-7-5 2 0,7 5-2 0,-8 0 0 0,8 0 0 16,-7 0 1-16,7 0-1 0,-7 0 0 0,7 0 0 15,-8 0 1-15,8 0-1 0,-5 0 0 0,5 0 0 16,-4 0 1-16,4 0-1 0,-4 0 0 0,4 0 0 15,-4 0 1-15,4 0-1 0,-3 0 0 0,3 0 0 16,-4 0 1-16,4 0-1 0,-4 0 0 0,4 0 0 16,0 0 1-16,0 0-1 0,0 0 0 0,0 0 0 15,0 0 1-15,0 0-1 0,0 0 0 0,0 0 0 16,0-3 2-16,0 3-2 0,4-7 0 0,-4 7 0 0,13-11 1 16,-6 6-1-16,1 0 0 0,1 0 0 0,2-1 0 15,-1 1 0-15,-1 0 0 0,0 2 0 0,1 1 0 16,-1-3 0-16,0 1 0 0,1 1 0 0,-1-1 0 15,0 1 0-15,1-1 0 0,-10 4 0 0,11-7 0 16,-11 7 0-16,11-6 0 0,-11 6 0 0,7-4 0 16,-7 4 0-16,8-3 0 15,-8 3 0-15,5-2 0 0,-5 2 0 0,4-5 0 0,-4 5 0 16,4-4 0-16,-4 4 0 0,4-3 0 0,-4 3 0 16,3-4 0-16,-3 4 0 0,0-3 0 0,0 3 0 15,0 0 0-15,0 0 0 0,0 0 0 0,0 0 0 16,-3-2 0-16,3 2 0 0,-6-3 0 0,6 3 0 15,-11 0 0-15,11 0 0 0,-11 0 0 0,3 0 0 16,-1 3 0-16,0-3 0 0,-1 2 0 0,1 1 0 16,0 1 1-16,-1 1-1 0,1 2 0 0,1-4 0 15,1 3 1-15,0-1-1 0,-1 2 0 0,1-4 0 16,-1 2 0-16,1 1 0 0,-1 0 0 0,8-6 0 0,-11 13 0 16,11-13 0-16,-9 8 0 0,9-8 0 0,-8 7 0 15,8-7 0-15,-7 7 0 0,7-7 0 0,-8 7 0 16,8-7 0-16,-3 7 0 0,3-7 0 0,-4 9 0 0,4-9-1 15,-4 5 1-15,4-5 0 0,0 7 0 0,0-7 0 16,0 8 0-16,0-8 0 0,4 9 0 0,-4-9 0 16,6 12 0-16,1 0 0 0,2-3 0 0,1 3-1 15,-3-3 1-15,-7-9 0 0</inkml:trace>
  <inkml:trace contextRef="#ctx0" brushRef="#br0" timeOffset="13650.78">28353 11626 866 0,'0'0'0'16,"0"0"0"-16,0 0 0 0,0 0 102 0,0 0 1 15,0 0 0-15,0 0 1 0,0 0-48 0,0 0 0 0,0 0 0 16,0 0 0-16,0 0-38 0,0 0 1 0,0 0-1 16,0 0 1-16,0 0-15 0,2-5 0 0,-2 5 1 15,8-4-1-15,-8 4-4 0,3-3 1 0,-3 3 0 16,10-4 0-16,-10 4-1 0,15-3 0 0,-15 3 0 15,20-2 0-15,-20 2 0 0,28 0 0 0,-28 0 0 16,26-3 0-16,-26 3 0 0,19 0 0 0,-19 0 0 16,15 3 2-16,-15-3 0 0,15 9 1 0,-15-9 0 15,11 12 1-15,-11-12 3 0,9 9-1 0,-9-9 1 16,4 12 1-16,-4-12 2 0,2 14 0 0,-2-14 0 16,-4 15 0-16,4-15 2 0,-9 26 0 0,9-26-1 0,-17 23 1 15,17-23 2-15,-19 17-1 0,19-17 1 0,-13 12 0 16,13-12 0-16,-5 3 0 0,5-3 0 0,-6 4 1 15,6-4-4-15,-4 0 0 0,4 0 0 0,0 0 0 0,0 0 3 16,0 0 0-16,0 0 1 0,0 0 0 0,0 0 0 16,0 0 1-16,0 0 0 0,8 0-1 0,-8 0 1 15,20 0 1-15,-20 0 0 0,21 0 0 0,-21 0-2 16,18 5 1-16,-18-5 0 0,17 9 1 0,-17-9-5 16,6 5 0-16,-6-5 1 0,7 7-1 0,-7-7-4 0,8 7 1 15,-8-7 0-15,3 14 0 0,-3-14-5 0,-2 12 2 16,2-12 0-16,-7 14-1 0,7-14-1 0,-11 13 0 15,11-13-1-15,-19 14 2 0,19-14-1 0,-28 14 2 16,28-14 0-16,-24 12-1 0,24-12 3 0,-22 9 0 16,22-9 0-16,-19 7 0 0,19-7-2 0,-19 3 1 15,19-3 0-15,-13 4 0 0,13-4-3 0,-5 5 2 0,5-5-1 16</inkml:trace>
  <inkml:trace contextRef="#ctx0" brushRef="#br0" timeOffset="14324.6">28368 12258 1332 0,'0'0'0'16,"0"0"0"-16,0-4 0 0,0 4 35 0,0-3 2 15,0 3-1-15,0-6 1 0,0 6 16 0,6-3 0 16,-6 3 0-16,5-3 1 0,-5 3-32 0,4-2 0 16,-4 2 1-16,2-5 0 0,-2 5-17 0,0 0 0 15,0 0-1-15,0 0 2 0,0 0-6 0,0 7 0 16,0-7 0-16,0 15 0 0,0-15-1 0,6 24 0 0,-6-24 0 16,5 26 2-16,-5-26-2 0,9 31 0 0,-9-31 0 15,12 23 0-15,-12-23 0 0,11 16 1 0,-11-16-1 16,15 10 1-16,-15-10 0 0,15 5 0 0,-15-5 0 15,20 4 0-15,-20-4 4 0,22 5 0 0,-22-5 0 16,23-4 1-16,-23 4 4 0,17-5 0 0,-17 5 0 16,13-7 1-16,-13 7 1 0,11-12 1 0,-11 12-1 15,11-14 2-15,-11 14-1 0,11-19 0 0,-11 19 1 16,11-22-1-16,-11 22 0 0,12-28-1 0,-12 28 0 0,11-28 1 16,-11 28-2-16,11-27 0 0,-11 27 0 0,7-19 1 15,-7 19-3-15,4-13 0 0,-4 13 0 0,4-10 1 0,-4 10-1 16,2-5 0-16,-2 5 0 0,0-2 0 0,0 2-3 15,0-5 1-15,0 5 0 0,0 0 0 0,0 0-2 16,0 0 2-16,0 0-1 0,0 2 0 0,0-2-1 16,-4 12-1-16,4-12 1 0,-4 21 0 0,4-21 1 0,-4 36 1 15,1-19-2-15,-1 1 2 0,-2 1-1 0,-3-4-1 16,0 2 1-16,3-1 1 0,4 1-2 0,2-1 1 16,0-1-1-16,0 1 1 0,0 0-3 0,0-6 2 15,0 0-2-15,0 2 2 0,0-1-3 0,0 3 0 16,0 0 0-16,0-2 2 0,2 0-4 0,2 0 1 15,0-5 0-15</inkml:trace>
  <inkml:trace contextRef="#ctx0" brushRef="#br0" timeOffset="15020.53">28834 12294 1557 0,'0'0'0'0,"0"0"0"0,0 0 0 16,0 0 26-16,0 0 0 0,0 0 0 0,4 2 0 15,-4-2 19-15,2 8 0 0,-2-8 0 0,-2 19 0 16,2-19-23-16,-6 33 1 0,4-12-1 0,2 0 2 16,2-4-17-16,2 2-1 0,-2 0 1 0,-2 0 1 0,0 0-7 15,0 0 1-15,0 0 1 0,3 2-1 0,1 2-2 16,-2-1 1-16,2-1 0 0,-1-2 0 0,3-4-1 15,2 3 1-15,-3-1 0 16,-1 0 1-16,0 1-1 0,-1-5 1 0,3 3-1 16,-1-2 1-16,1-4 3 0,-2-3 0 0,-4-7 0 15,5 11 0-15,-5-11 7 0,4 5-1 0,-4-5 0 0,0 3 0 16,0-3 3-16,0 2-1 0,0-2 1 0,0 0-1 16,0 0-3-16,0 0 0 0,0 0 1 0,0-5 0 15,0 5-3-15,0-14 1 0,0-2 0 0,-2-4 0 0,0-3-3 16,1-1 2-16,-1 0-1 0,0-1 1 0,0 5-2 15,-2-1 2-15,0 0 0 0,1-1 0 0,-1 1 1 16,0 0 1-16,1 2 0 0,-1-2 0 0,2 4-2 16,0-2 1-16,0-2 0 0,0 0 0 0,1 1-2 15,-1-1 0-15,2 2-1 0,2-2 2 0,-1 2-3 0,1 3 0 16,0-3 1-16,-2 2-1 0,-2 2 0 0,-1 1-1 16,1 2 1-16,0-1 1 0,-2 3-2 0,2 3 1 15,2 7-1-15,0-10 1 0,0 10-1 0,0-11 0 0,0 11 1 0,2-3-1 0,-2 3 0 16,8-2-1-16,-8 2 1 0,3-3 0 0,-3 3-1 0,10-4 1 15,-3 4-1-15,0 0 2 0,1 0-3 0,-1 0 0 16,3 4 0-16,3 1 2 0,4 4-1 0,-1 1 0 16,-1 0 1-16,0 1-1 0,0 1 1 0,0 2 0 15,0 0 1-15,0-2-1 0,-2 1-1 0,0 1 1 16,0 0-1-16,0-2 2 0,-4-1-3 0,-1-3 1 16,-3-1 1-16,-1-2-1 0,-4-5-2 0,7 11 0 0,-7-11 0 15,6 10 2-15,-6-10-2 0,2 9 0 0,-2-9 0 16,-4 12 0-16,0-7-1 0,-1 4 1 0,-3-1 0 15,-3-1 0-15,-4-1-1 0,-3-1 2 0,-1 0-1 16,0 0 0-16,1 0-1 0,-3-1 0 0,3-1 0 16,1 1 1-16,2-3-1 0,2 1 0 0,0 0 0 15,2 1 1-15,3-3-1 0,1 2 1 0,-3 0-1 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400" units="cm"/>
          <inkml:channel name="Y" type="integer" max="1524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211.53809" units="1/cm"/>
          <inkml:channelProperty channel="Y" name="resolution" value="5462.3657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19T09:40:58.6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27970 5340 273 0,'0'0'38'0,"0"0"18"16,0 0 36-16,0 0 31 15,0 0-32-15,0 0-30 16,0 0-26-16,0 0-25 0,0 0 3 16,0 0 27-16,0 0-22 15,0 0 25-15,0 0-8 0,0 0 9 0,0 0 72 16,0 0-2-16,0 0-12 16,-74 0-23-16,74 0-72 0,-74 0-28 15,1 0 5-15,-7 0 11 16,6 21 21-16,1-21-19 0,-1 0 6 15,-6 20-3-15,7-20-16 0,-1 0 26 16,0 0-10-16,74 0-5 0,-73 25 10 16,73-25-88-16,0 0 70 15,0 0-60-15,0 0 62 0,0 0 9 16,0 0 2-16,73 0-3 16,-73 0 8-16,74 0 0 15,-74 0 9-15,74 0-12 0,-74 0-4 16,73 0 72-16,-73 0-67 0,80 0 72 15,-80 0-148-15,0 0 81 16,74 0-8-16,-74 0-18 0,0 0 25 16,0 0-22-16,0 0-61 0,0 0 84 15,0 0 47-15,0 0-58 16,0 0 6-16,0 0-61 0,0 0-25 16,0 0-60-16,0 0-22 15,0 0-67-15</inkml:trace>
  <inkml:trace contextRef="#ctx0" brushRef="#br0" timeOffset="1466.39">31265 5431 311 0,'0'0'7'0,"0"0"0"16,0 0 32-16,0 0 0 16,0 0-13-16,0 0 3 0,0 0-26 15,0 0 6-15,0 0 9 16,-73 0 1-16,73 0 15 0,0 0-12 15,0 0 0-15,0 0 1 0,0 0-31 16,0 0 16-16,0 0-11 16,73 0 6-16,7 0 9 15,-6 0-9-15,-1 0 4 0,81 0 5 0,-7-25 8 16,-73 25-5 0,79 0 5-16,-6 0-10 0,1-25-12 0,5 25-1 15,-79 0-12-15,73 0 15 0,-67 0-10 16,-7 0 18-16,1 0 9 15,0 0-17-15,-74 0 5 16,79 0 2-16,-79 0-2 0,74 0-2 16,-74 0-1-16,0 0-4 0,0 0-6 15,74 0 8-15,-74 0 5 0,0 0-15 16,0 0 0-16,0 0-5 16,0 0 8-16,0 25 0 15,0-25 9-15,73 0 13 0,-73 0-15 0,0 0 5 16,0 25 7-16,0-25-27 15,0 0 5-15,0 0 10 0,0 0-10 16,0 0 13-16,0 0 17 16,0 0-15-16,0 0 5 0,0 0 5 15,0 0-20-15,0 0 27 16,0 0-6-16,0 0 6 0,-73 0 26 16,73 0-10-16,-74 0 4 0,74 0-14 15,-74 0 0-15,-5 0-18 16,5 0-4-16,74 0-9 15,-74 0-15-15,1 0 11 0,-7 0 4 16,6 0 13-16,1 0-17 0,-1 0-21 16,0 0-25-16,-5 0-103 15</inkml:trace>
  <inkml:trace contextRef="#ctx0" brushRef="#br0" timeOffset="3772.71">30443 6427 456 0,'0'0'44'0,"0"0"25"16,0 29 23-16,-74-29 2 16,1 21-27-16,-1-21-9 15,-6 0-23-15,7 0 102 0,-1 0 4 0,-80 0-42 16,81 0 31-16,-74 25-90 15,73-25-43-15,-6 0 27 0,-67 0-24 16,73 0-13-16,1 0 26 16,-81 0-18-16,80 0 13 0,1 21-11 15,-7-21-15-15,6 0 12 0,-73 0-18 16,147 21 11-16,-74-21 2 16,-5 0 9-16,5 0 12 0,0 0 1 15,74 0-8 1,-73 0 10-16,73 0-24 0,0 0 8 0,0 0 1 15,0 0 7-15,0 0-10 16,0 0-3-16,0 0 5 0,0 0-2 16,0 0 10-16,0 0 1 0,0 0 10 15,0 0-24-15,0 0 0 16,0 0-3-16,0 0 6 0,0 0-79 16,0 0-33-16,0 0-95 15,0 0-134-15</inkml:trace>
  <inkml:trace contextRef="#ctx0" brushRef="#br0" timeOffset="17561.46">30516 6615 456 0,'0'21'-58'0,"0"-21"1"15,0 0-3-15,0 20 72 0</inkml:trace>
  <inkml:trace contextRef="#ctx0" brushRef="#br0" timeOffset="95462.03">11259 6181 437 0,'0'0'14'16,"0"0"43"-16,0 21 27 0,0-21 30 15,-73 0 23-15,73 0 61 16,-74 0 5-16,74 0-20 0,0 0-30 15,0 0-88-15,-80 0 20 16,80 0 16-16,-73 21 13 0,73-21 92 16,-148 29-138-16,75-29 11 15,-7 0-4-15,6 0-113 0,1 0 190 16,-81 21-120-16,81-21-18 0,-75 0 1 16,75 0-69-16,-7 0 89 0,6 0 18 15,1 0 3-15,-1 0 61 0,74 0-73 16,-74 0-8-16,74 0 39 15,-79 0-72-15,79 0 63 16,-74 0-66-16,74 0-39 0,0 0-12 16,0 0-28-16,0 0 91 15,0 0-3-15,0 0 31 0,0 0-31 16,74-21-31-16,5 21 7 0,-79 0 12 16,0 0-9-16,0 0 16 15,74 0 14-15,-74 0-79 0,74 0 70 16,-1 0 52-16,-73 0-73 0,0 21 18 15,74-21 18-15,6 0-82 16,-7 0 73-16,-73 0-11 0,74 25-26 16,0-25 13-16,-74 0-33 15,73 0 27-15,-73 0 43 0,0 0-26 16,0 0 13-16,80 17-21 0,-80-17-12 16,0 0 21-16,0 0-15 15,0 0 33-15,74 0-41 0,-74 0 28 16,0 0 4-16,0 0-21 15,0 0 18-15,0 0-53 0,0 0 23 16,0 0-50-16,0 0-57 0,0 0-64 16,0 0-219-16,0 0-167 15</inkml:trace>
  <inkml:trace contextRef="#ctx0" brushRef="#br0" timeOffset="114638.8">12830 8023 359 0,'0'0'2'15,"0"21"42"-15,0-21-37 16,0 0 27-16,0 0-7 16,0 0-29-16,0 0 11 0,0 0 3 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30:12.9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18162 7609 0,'0'0'0,"0"0"16,0 0-1,0 0-15,0 0 16,0 0-16,0 0 15,0 0 1,0 0-16,0 0 16,12 0-1,-1 0-15,1 0 16,10 0-16,12 0 16,12 0-1,11 0-15,34 11 16,11-11-1,-56 0-15,-12 0 16,46 0-16,-1 11 31,12-11-31,-22 12 0,10-1 16,1-11 0,-23 0-16,-23 0 15,0 11-15,12 1 16,-12-1-1,23 0-15,0-11 16,11 23 0,0-23-16,0 11 15,-11-11-15,-11 0 16,-1 0 0,1-11-16,11 11 15,-12 0 1,-11 0-16,12 11 15,-23-11-15,-1 0 16,13 0 0,-13 0-16,1 0 15,0 0 1,-12 0-16,1 0 16,-1 0-1,-11 0-15,0 0 16,0 0-16,0 0 15,0 0 1,0 0-16,0 0 16,0 0-16,0 0 15,0 0 1,0 0-16,0 0 16,0 0-1,0 0-15,0 0 16,0 0-16,0 0 15,0 0 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30:16.6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26743 7699 0,'0'0'0,"0"0"0,0 0 0,0 0 16,23 0 0,-1-11-16,-10 11 15,33-23 1,1 35-16,33-24 15,24 12-15,22 0 16,-11-11 0,79-23-16,-56 57 15,-35-23 1,23 0 0,-56-23-16,33 23 0,126 0 15,-58 0 1,-33-23-16,11 23 15,-12 0 1,-44 0-16,33 0 16,-34-34-16,114 34 15,-137 0 1,12 0-16,-35 0 16,80 0-1,35 0-15,-69-11 16,-23 11-16,-11 0 15,-12 0 1,1 0-16,-1-23 16,-11 23-1,1 12-15,-13-12 16,1 0-16,0 0 16,-12 0-1,12 0-15,-23 0 16,0 0-1,0 0-15,0 0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30:26.784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9252 8470 0,'0'0'0,"0"0"0,0 0 16,0 0-16,0 0 15,0 0 1,0 0-16,-11 12 15,-1 10 1,-11 12-16,1 1 16,10 10-1,1 12-15,11-12 16,0 0-16,11 1 16,1-12-1,10 0-15,1 0 16,23 0-16,-12-12 15,11-10 1,1-12-16,-12 0 16,11-12-1,-10 1-15,-1 0 16,-11-12-16,-1-11 16,1 11-1,0-11-15,-12 0 16,12-11-1,-12 11-15,1 0 16,-1 11-16,-11 1 16,0-1-1,0 0-15,0 1 16,0 10-16,0 1 31,0 11-31,0 0 0,0 0 16,0 0-1,0 0-15,0 0 16,0 0-16,0 11 16,11 12-1,1 22-15,-1 23 16,1 0 0,-1 0-16,0 0 15,-11 0-15,0 12 16,0 10-1,0-10-15,-11-12 16,0 0 0,-1 0-1,-11 0-15,1 0 0,-1 0 16,12-11 0,-12-12-16,0 0 15,0-11 1,-11 12-16,-23-1 15,12-11 1,-12-11-16,11 0 16,1-12-16,-12-11 15,11 0 1,1-11-16,11-1 16,-12-10-16,1-24 15,-1-10 1,12-1-16,34 57 15</inkml:trace>
  <inkml:trace contextRef="#ctx0" brushRef="#br0" timeOffset="611.16">10231 9117 0,'0'0'0,"0"0"15,0 0-15,0 0 16,0 0-16,0 0 0,0 0 31,11-12-31,12 1 16,-1 11-1,13-11-15,-1 11 0,0 0 16,11 0-16,1 0 16,-1-12-1,1 12 1,-1-11-1,-45 11-15</inkml:trace>
  <inkml:trace contextRef="#ctx0" brushRef="#br0" timeOffset="1003.33">10367 8709 0,'0'0'0,"0"0"16,0 0-16,0 0 16,0 0-16,0 0 15,0 0 1,11 0-16,12 0 16,11 0-16,12 0 15,-1 0 1,12 0-16,12-12 15,10 12 1,-79 0-16</inkml:trace>
  <inkml:trace contextRef="#ctx0" brushRef="#br0" timeOffset="1709.23">11243 8947 0,'0'0'0,"0"0"15,0 0 1,0 0-16,0 0 15,0 0-15,0 0 16,0 0 0,0 0-16,12 0 15,11 0-15,22 0 16,1 0 0,-1 0-16,12 0 15,11 0 1,-11 0-16,11 0 15,23-12-15,1 12 16,10 0 0,0-11-16,-22 11 15,0 0 1,45 0-16,-11 0 16,-12 0-16,-11 11 15,12-11 1,10 12-16,1-1 15,-11-11 1,-12 0-16,-23 0 16,0 11-16,0-11 15,12 12 1,0-12-16,-1 0 16,-10 0-1,-69 0-15</inkml:trace>
  <inkml:trace contextRef="#ctx0" brushRef="#br0" timeOffset="5331.86">11425 8040 0,'0'0'0,"0"0"0,0 0 0,0 0 16,0 0-16,0 0 15,0 0 1,0 0-16,0 0 15,0 0 1,0 0-16,0 11 16,0 12-16,0-1 15,12 24 1,-1 22-16,-11-12 16,0 1-1,12 0-15,-12 11 16,-12 0-16,12 11 15,-11-11 1,11-11-16,0-12 16,0 1-1,0-12-15,0-12 16,0 1-16,0 0 16,0-1-1,0-22-15</inkml:trace>
  <inkml:trace contextRef="#ctx0" brushRef="#br0" timeOffset="5865.06">11858 8130 0,'0'0'0,"0"0"15,0 0-15,0 0 16,0 0-1,0 0-15,0 0 16,-11 12 0,-1 10-16,1 24 15,-1-12-15,-10 0 16,-1 11 0,11-11-16,1 0 15,0 0 1,-1 0-16,12-11 15,0-12-15,0 0 16,0 1 0,12-1-16,-1 0 15,0-11 1,24 12-16,10-12 16,1 0-16,11-12 15,-12 1 1,-11 0-16,12-12 15,-46 23 1</inkml:trace>
  <inkml:trace contextRef="#ctx0" brushRef="#br0" timeOffset="6367.04">12268 8074 0,'0'0'0,"0"0"16,0 0-1,0 0-15,0 0 16,0 0-16,0 0 16,0 22-1,0 12-15,-12 23 16,-11-12-1,1 23-15,-12 0 16,-1 0-16,1 23 16,0 0-1,11-23-15,1 11 16,10-11 0,1-11-16,-1-12 15,1-11-15,0 0 16,-1-11-1,12-23-15</inkml:trace>
  <inkml:trace contextRef="#ctx0" brushRef="#br0" timeOffset="6947.61">12507 8641 0,'0'0'0,"0"0"0,0 0 16,0 0-16,0 0 15,0 0 1,0 0-16,0 0 16,0 0-1,0 0-15,0 0 16,0 0-16,22 0 16,1 0-1,11-12-15,0 12 16,12 0-16,-1 0 15,1 0 1,-1-11 0,12 11-16,0 0 15,-11 0-15,-1 0 16,-11 0-16,-11 0 16,-23 0-1</inkml:trace>
  <inkml:trace contextRef="#ctx0" brushRef="#br0" timeOffset="7496.32">12837 8300 0,'0'0'0,"0"0"15,0 0-15,0 0 16,0 0 0,0 0-16,0 0 31,0 0-31,0 0 0,0 0 16,-12 12-16,1-1 15,-1 0 1,1 12-16,0 11 15,11 23 1,0 11-16,0 0 16,-12 0-16,1 11 15,0-11 1,-1 0-16,1 0 16,11-11-16,0 0 15,-12-23 1,12 0-16,0-34 15</inkml:trace>
  <inkml:trace contextRef="#ctx0" brushRef="#br0" timeOffset="8531.48">13633 8040 0,'0'0'0,"0"0"15,0 0-15,0 0 16,0 0-16,-11 0 16,-1 0-1,-10 11 1,-1 0-16,-11 12 0,11 0 15,-11 11 1,11 0-16,0 11 16,1 0-1,-1 23-15,11-11 16,1 0 0,0 11-16,11 0 15,0 0-15,0-23 16,0 12-1,11-12-15,0 1 16,1-1-16,-1-11 16,12 0-1,0-11 1,-1-12-16,13 0 16,10-11-16,-11-11 15,12 0-15,-12-12 16,0 0-1,-11 1-15,-12-1 16,1 0 0,-1 1-16,-11-1 15,-11 12-15,-1-12 16,-11 0 0,-11 1-16,0 10 15,-11 1 1,10 11-16,1 11 15,0 1-15,0-1 16,-11 12 0,45-23-16</inkml:trace>
  <inkml:trace contextRef="#ctx0" brushRef="#br0" timeOffset="9487.99">12074 9843 0,'0'0'0,"0"0"16,0 0-16,0 0 15,0-12 1,0-11-16,11-11 16,1 12-1,11-12-15,11 0 16,0 0-16,0 0 16,12-12-1,-1 24-15,23-1 16,-11 12-1,0-1-15,0 12 16,-11 12-16,-1 10 16,-11 12-1,-11 12-15,-12-12 16,1 45 0,-24 0-16,-22-10 15,0 10-15,-23-11 16,-11 0-1,11 0-15,12-11 16,-1-23 0,-11 0-16,0 0 15,12-12-15,-12-10 16,23-1 0,-1-11-16,13 0 15,-1 0 1,12 0-16,-1 0 15,12 0-15,0 0 16,0 0 0,0 0-16,34 0 15,12 0 1,22 0-16,35 0 16,10 0-16,13-11 15,-24 11 1,0 0-16,24 0 15,-126 0 1</inkml:trace>
  <inkml:trace contextRef="#ctx0" brushRef="#br0" timeOffset="9911.5">14373 9332 0,'0'0'0,"0"0"0,0 0 16,0 0 0,0 0-16,0 0 15,11 0-15,1 0 16,10 0-1,1 0-15,11 0 16,0 12 0,1-12-16,-1 0 15,-34 0-15</inkml:trace>
  <inkml:trace contextRef="#ctx0" brushRef="#br0" timeOffset="10162.27">14214 9071 0,'0'0'0,"0"0"15,22-11 1,24 0-16,11 11 16,45 0-16,35 0 15,-137 0 1</inkml:trace>
  <inkml:trace contextRef="#ctx0" brushRef="#br0" timeOffset="43969.92">15329 8743 0,'0'0'0,"0"0"0,0 0 0,0 0 0,0 0 15,0 0-15,11-12 16,-11 12 0,0 0-1,0 0-15</inkml:trace>
  <inkml:trace contextRef="#ctx0" brushRef="#br0" timeOffset="44236.28">15374 8595 0,'0'0'0,"0"0"0,0 0 15,0 0 17,0 0-32,0 0 15,0 0-15,0 0 16,-11 12-1,0 10-15,-1 24 16,1 22 0,-1 11-16,1-11 15,11 45-15,0-11 16,-11 35 0,11-24-16,0 0 15,0 35 1,11-35-16,-11-22 15,0-91-15</inkml:trace>
  <inkml:trace contextRef="#ctx0" brushRef="#br0" timeOffset="45067.91">16330 8833 0,'0'0'0,"0"0"15,0 0-15,0 0 16,-11-11-1,-1 11-15,-10 0 16,-1 0-16,0 11 16,-11 12-1,-12 0-15,1 11 16,-12 11 0,23 0-16,0 23 15,0 0-15,11 12 16,0-12-1,12-11-15,11 11 16,0-12-16,11 1 16,12 0-1,11-1-15,0 1 16,-11-23 0,0 0-16,11-11 15,0-12-15,23-11 16,0-11-1,11-35-15,0 1 16,-22 0 0,-1-1-16,-10-10 15,-13 10-15,-10-10 16,-1 10 0,-11 1-16,-23-12 15,1 12 1,-13 0-16,-10-1 15,-12 12-15,0-11 16,12 11 0,-1 11-16,12 0 15,-23 1 1,23 10-16,34 12 16</inkml:trace>
  <inkml:trace contextRef="#ctx0" brushRef="#br0" timeOffset="55669.16">8694 11078 0,'0'0'0,"0"0"0,0 0 0,0 0 16,0 0-1,0 0-15,0 0 16,0 0-16,0 12 16,0-1-1,12 23-15,-1 12 16,12-1-16,0 12 15,11 11 1,0-12-16,-11-10 16,11 10-1,0 1-15,-11-12 16,-1-11-16,1 0 16,-11-11-1,-1-12-15,0 1 16,1-12-1,-1 0-15,0 0 16,1-12-16,-1-10 16,1-24-1,-1 1-15,0-12 16,1-11-16,-1 0 16,0 0-1,1 0-15,-1 0 16,1 0-1,-1 23-15,0-1 16,1 12-16,-1 12 16,1-1-1,-12 23-15</inkml:trace>
  <inkml:trace contextRef="#ctx0" brushRef="#br0" timeOffset="56467.67">9662 11498 0,'0'0'0,"0"0"16,0 0-16,0 0 15,0 0 1,0 0-16,0 0 16,0 0-16,0 0 15,0 0 1,0 0-16,0 0 16,0 0-1,11 0-15,12 0 16,11-11-16,11-1 15,1-10 1,-1 10-16,-10-10 16,-13 10-1,-10-10-15,-1-1 16,0 12-16,-11-12 16,0 12-1,-11-12-15,0 0 16,-12 1-1,0-1-15,-11 12 16,0-1-16,11 1 31,-11 11-31,11 11 0,0 1 16,1 10 0,-1 12-16,12 12 15,-1-1-15,1 12 16,11-1-1,23 1 1,11 0-16,0-12 16,11 0-16,12-11 15,0-11-15,0 0 16,-11-23 0,10 0-16,-56 0 15</inkml:trace>
  <inkml:trace contextRef="#ctx0" brushRef="#br0" timeOffset="56985.65">10424 11101 0,'0'0'0,"0"0"16,0 0-16,0 0 15,0 0-15,0 0 16,0 0 0,0 12-16,11 10 15,1 24 1,11-1-16,-1 0 16,1 1-16,0-1 15,-12 0 1,1 1-16,-1-12 15,-11 0 1,0 0-16,0-12 16,0 1-1,0-12-15,0-11 16,-11 12-16,11-12 16,-12 0-16,1-12 15,-12-10 1,0-24-16,1-10 15,10-1 1,1-11-16,11-11 16,23 11-16,11 0 15,11-1 1,1 1-16,-1 12 16,35-12-1,11 22-15,-23 12 31,-68 34-31</inkml:trace>
  <inkml:trace contextRef="#ctx0" brushRef="#br0" timeOffset="57424.71">11266 10580 0,'0'0'0,"0"0"0,0 0 16,0 0-16,0 22 16,0 12-1,0 12-15,0 10 16,12 12 0,-1 12-16,0 22 15,1-23-15,-12 23 16,11-11-1,0-12-15,1 23 16,-1-22-16,-11 10 16,0-33-1,0 0-15,0-23 16,0-34 0</inkml:trace>
  <inkml:trace contextRef="#ctx0" brushRef="#br0" timeOffset="57785.6">11221 11385 0,'0'0'0,"0"0"16,0 0 0,0 0-16,0 0 15,0 0-15,11 0 16,0 0 0,24-12-16,10 12 15,1-11 1,-12 0-16,11-1 15,1 1-15,-1 0 16,1 11 0,11-12-16,-12 1 15,-45 11 1</inkml:trace>
  <inkml:trace contextRef="#ctx0" brushRef="#br0" timeOffset="58083.12">11983 10988 0,'0'0'0,"0"0"16,0 0-16,0 0 15,0 22 1,0 12-16,0 12 16,0 22-16,11-11 15,1 11 1,-1-12-16,1-10 16,-12-12-1,0-34-15</inkml:trace>
  <inkml:trace contextRef="#ctx0" brushRef="#br0" timeOffset="58287.03">11972 10840 0,'0'0'0,"0"0"16,0 0-16,0 0 16,0 0-1,0 0-15</inkml:trace>
  <inkml:trace contextRef="#ctx0" brushRef="#br0" timeOffset="59322.55">12848 10976 0,'0'0'0,"0"0"0,0 0 16,0 0 0,-11-11-16,-12 11 15,-11 0-15,-23 0 16,-12 11-1,1 12-15,11 11 16,0 11 0,12 1-16,11-1 15,0 12-15,22 0 16,1 11 0,11-12-16,23 1 15,-1 0 1,24-12-16,11-11 15,11-23-15,12-11 16,-1-11 0,1-12-16,22-11 15,1-11-15,-23-12 16,-12 1 0,-23-1-16,1-11 15,-1 11 1,-22 1-16,0 10 15,-12 12 1,1 0-16,-12 11 16,0 1-16,-12-1 15,-10 12 1,-1-1-16,-11 12 16,-12 23-16,-11 11 15,0 11 1,0 12-16,12 11 15,11 0 1,22-11-16,1 11 16,11-23-1,11-11-15,12 0 16,0-22-16,11-1 16,34-11-1,-22-11-15,-1-12 16,1-22-16,-12-12 15,0 0 1,-11 1-16,0-1 16,-12 0-1,0 12-15,-11-1 16,0 24 0,0-1-16,0 12 15,0 11-15,0 0 16,0 0-1,0 0-15,0 45 16,0 23-16,12 23 16,-1 11-1,12-34-15,11 0 16,23-23-16,11-22 16,-68-23-1</inkml:trace>
  <inkml:trace contextRef="#ctx0" brushRef="#br0" timeOffset="59651.89">13952 10285 0,'0'0'0,"0"0"0,0 11 16,0 12 0,0 22-16,0 57 15,0 12 1,0 44-16,11 1 15,1-23-15,-1 23 16,12-46 0,-23-113-16</inkml:trace>
  <inkml:trace contextRef="#ctx0" brushRef="#br0" timeOffset="60546.11">14999 10704 0,'0'0'0,"0"0"15,-12-11 1,-10 0-16,-24 11 15,-11 0-15,0 0 16,0 11 0,0 12-16,12 22 15,-1 0-15,12 1 32,12-1-32,10 0 0,1 1 15,11-1 1,11-11-16,1-11 15,10 0 1,35-1-16,0 1 16,23-12-16,-1-11 15,1 0 1,11 0-16,-11 12 16,-1-12-16,-10 11 15,-12 0 1,-12 1-16,-11 10 15,0 1 1,-11 0 0,0 22-16,-12 0 0,-11 23 15,-22-11 1,-24 22-16,1-22 16,-24 11-1,12-22-15,0-24 16,12 1-1,-1-23-15,-10 0 16,10-11-16,0-23 16,1-12-1,45 46-15</inkml:trace>
  <inkml:trace contextRef="#ctx0" brushRef="#br0" timeOffset="61298.71">15477 10013 0,'0'0'0,"0"0"15,0 11-15,0 23 16,11 34-16,0 0 16,1 23-1,-1-12-15,1 35 16,-12-12-16,11 11 16,-11 12-1,0 11-15,0-12 16,0-10-1,0-23-15,0-23 32,0-12-32,0-22 0,0-11 15,0-12-15,0-11 16,0 0 0,0 0-16,11-45 15,12-12-15,0-22 16,0 0-1,-1 11-15,1-1 16,0 24 0,0 11-16,-12 11 15,0 1-15,1 10 16,-1 1 0,1 11-16,-1 0 15,0 11 1,1 1-16,10 22 15,-10 11-15,11 12 16,-1 11 0,-10 11-16,-1-11 15,-11 12 1,-11-1 0,11-22-1,0-23-15,0 0 16,0-12-1,0-10-15,0-1 16,0-11 0,0 0-16,0 0 15,0 0-15,11-11 16,-11 11 0</inkml:trace>
  <inkml:trace contextRef="#ctx0" brushRef="#br0" timeOffset="61549.5">16171 10818 0,'0'0'0,"0"0"16,0 11-16,0 23 15,11 11 1,1 23-16,-1 12 15,0 11-15,-11-12 16,12-11 0,-1-11-16,1-23 15,-12-12 1,0-22-16</inkml:trace>
  <inkml:trace contextRef="#ctx0" brushRef="#br0" timeOffset="61753.41">16103 10591 0,'0'0'0,"0"0"16,0 0-16,0 0 15,0 0-15,0 0 16</inkml:trace>
  <inkml:trace contextRef="#ctx0" brushRef="#br0" timeOffset="62600.67">16592 10512 0,'0'0'0,"0"0"15,0 0-15,0 0 16,0 0 0,11-12-16,1-10 15,10-1-15,35-23 16,0-10 0,-11 10-16,-12 12 15,0-11 1,0-12-16,0 12 15,-11 11-15,0-11 16,-12-1 0,-11 12-16,0 0 15,-11 0-15,-12 0 16,0 0 0,-22 11-16,11 1 15,0 10 1,-1 1-16,13 11 15,-13 0 1,13 11-16,-1 12 16,0 11-16,0 0 15,1 12 1,10 10-16,1 12 16,22 34-16,1 0 15,-1 0 1,0 12-16,1-1 15,-1 1 1,12 33-16,-12-45 16,-11 11-16,0-10 15,0-24 1,-11 0-16,11-22 16,-11-12-1,-1-11-15,1-11 16,11-23-16</inkml:trace>
  <inkml:trace contextRef="#ctx0" brushRef="#br0" timeOffset="62851.43">16546 11067 0,'0'0'0,"0"0"0,0 0 16,12-11-16,-1 11 16,23-12-1,12 1-15,22-12 16,12 12 0,-12 0-16,-11-12 15,-23 12-15,12-12 16,-46 23-1</inkml:trace>
  <inkml:trace contextRef="#ctx0" brushRef="#br0" timeOffset="63211.85">17263 9854 0,'0'0'0,"0"0"16,0 0-16,0 23 16,12 22-16,-1 23 15,0 34 1,12-11-16,-11 45 15,-1-23 1,12 1-16,-12-1 16,1 0-16,-12-11 15,-12-22 1,12-12-16,-11 0 16,11-23-1,0-11-15,0-34 16</inkml:trace>
  <inkml:trace contextRef="#ctx0" brushRef="#br0" timeOffset="63494.33">17104 10682 0,'0'0'0,"0"0"15,0 0-15,11 0 16,24 11 0,33 12-16,0-12 15,12 12-15,-12-1 16,12 12-1,-80-34-15</inkml:trace>
  <inkml:trace contextRef="#ctx0" brushRef="#br0" timeOffset="63964.63">18049 10852 0,'0'0'0,"0"0"15,0 0-15,0 0 16,11 0-16,12 11 15,-1-11 1,1 0-16,11 11 16,-11-11-1,11 0-15,0 0 16,12-11-16,-1 0 16,-45 11-1</inkml:trace>
  <inkml:trace contextRef="#ctx0" brushRef="#br0" timeOffset="64285.31">17980 10500 0,'0'0'0,"0"0"16,0 0-16,23 0 15,11-11 1,12 11-16,11 0 15,11 0-15,23 0 16,-91 0 0</inkml:trace>
  <inkml:trace contextRef="#ctx0" brushRef="#br1" timeOffset="66755.73">18777 9695 0,'0'0'0,"0"0"15,0 0-15,0 0 16,0 0-1,0 0-15,0 11 16,0 35-16,0 10 16,0 24-1,0 33-15,0 12 16,0 34 0,0-35-16,0 24 15,0-12-15,0-11 16,0-23-1,11-12-15,-11-90 16</inkml:trace>
  <inkml:trace contextRef="#ctx0" brushRef="#br1" timeOffset="67430.28">19494 9911 0,'0'0'0,"0"0"15,0 0 1,0 0-16,-12 0 15,1 0 1,-12 0-16,1 0 16,-13 22-16,-10 12 15,-1 12 1,-11 22-16,12 0 16,-1 22-1,12-10-15,12 10 16,10 1-16,1 11 15,11-22 1,34 33-16,-11-68 16,-1-11-1,13 0-15,-1-11 16,0-12-16,11-11 16,35-11-1,11-12-15,0-22 16,-11 0-1,-1-12-15,-22-22 16,-11 11-16,-12 0 16,-11 0-1,-1-1-15,-10-10 16,-12 22 0,-12-11-16,1 23 15,-12 0-15,-22-12 16,-1 0-1,-11 12-15,-11 0 16,11-1 0,12 24-16,-1-13 15,1 13-15,45 22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32:06.84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8387 13868 0,'0'0'0,"0"0"16,0 0-16,0 0 16,0 0-16,0 0 15,0 11 1,0 23-16,0 12 16,0-1-1,-11 12-15,-1 11 16,1 11-16,-1 1 15,1-1 1,0 23-16,-1-11 16,1-1-16,0-10 15,-1 10 1,12-90-16</inkml:trace>
  <inkml:trace contextRef="#ctx0" brushRef="#br0" timeOffset="988.26">9093 14197 0,'0'0'0,"0"0"0,0 0 15,0 0-15,0 0 16,0 0-1,0 0-15,0 0 16,-12-12 0,1-10-16,-1 10 15,-10 1-15,-1 0 16,-11-1 0,0 1-1,-1 11-15,-10 0 0,11 11 16,-12 1-1,12 10-15,0 12 16,0 12 0,11 11-16,-11-1 15,11 1 1,12 11-16,-1-11 16,12-1-16,12-10 15,-1-12 1,12 0-16,0 0 15,11-12-15,0-10 16,12-12 15,10 0-31,-10-23 0,-1-11 16,-10 0-16,-1-11 16,11-12-16,-11 0 15,-11 12 1,0 11-16,-12-11 15,1 11 1,-1 11-16,0 0 16,-11 1-16,0 10 15,0 1 1,0-1-16,0 12 16,0 0-1,0 0-15,0 0 16,0 0-16,-11 12 15,0 11 1,-12 22-16,0 23 16,0 0-16,12 0 15,0 0 1,-1-23-16,12 1 31,0-12-31,0-12 0,0 1 16,12 0-16,-1-12 15,12 0 1,22-11-16,24-11 16,10-12-1,-79 23 1</inkml:trace>
  <inkml:trace contextRef="#ctx0" brushRef="#br0" timeOffset="1411.72">9696 13789 0,'0'0'0,"0"0"15,0 0-15,0 0 16,0 11-16,-12 12 16,1 11-1,0 22-15,-1 12 16,1 0-16,-1 12 15,-10 10 1,10 1-16,1 11 16,11 0-1,-11 0-15,11 0 16,0 0 0,0-22-16,11-12 15,-11-23-15,0-45 16</inkml:trace>
  <inkml:trace contextRef="#ctx0" brushRef="#br0" timeOffset="1819">10037 14650 0,'0'0'0,"0"0"15,0 0-15,0 0 16,0 0 0,0 0-16,0 0 15,11 0 1,1 0-16,11 12 16,11-1-16,34-11 15,0 0 1,1 0-16,-13-11 15,-10-1 1,11 1-16,-57 11 16</inkml:trace>
  <inkml:trace contextRef="#ctx0" brushRef="#br0" timeOffset="2195.55">10105 14231 0,'0'0'0,"0"0"16,0 0-1,0 0-15,0 0 16,0 0-16,12 0 16,11 11-1,22 0-15,35 1 16,-1-1-1,1-11-15,-80 0 16</inkml:trace>
  <inkml:trace contextRef="#ctx0" brushRef="#br0" timeOffset="2917.47">11289 13675 0,'0'0'0,"0"0"15,0 0-15,0 0 16,0 0-16,0 23 15,0 0 1,-11 22-16,-1 12 16,1-1-1,-1 24-15,12-12 16,-11 0-16,0 0 16,-1 22-1,12 1-15,-11 11 16,11-22-1,-12-12-15,1 11 16,0-11-16,11-11 16,0-12-1,0-11-15,0 0 16,0-11 0,0 0-16,0-1 15,0-10-15,0-12 16,0 0-1</inkml:trace>
  <inkml:trace contextRef="#ctx0" brushRef="#br0" timeOffset="3497.93">11790 13925 0,'0'0'0,"0"0"16,0 0-1,0 0-15,0 0 16,0 0-1,0 11-15,-12 23 16,1 23-16,-1-12 16,1 12-1,-12 11-15,1 0 16,-1-11-16,0 11 16,12-12-1,-1 1-15,1-12 16,0 12-16,-1-23 15,1-11 1,-1-1-16,1 1 16,11-12-1,0-11-15,0 0 16,0 0-16</inkml:trace>
  <inkml:trace contextRef="#ctx0" brushRef="#br0" timeOffset="4156.54">12245 13891 0,'0'0'0,"0"0"0,0 0 16,0 0-16,0 0 15,0 0 1,-12 11-1,1 23-15,-12 0 0,-11 11 16,0 1 0,0-1-16,11 0 15,0 1 1,1-1-16,-1-11 16,11-11-1,1 0-15,0-1 16,11-10-16,0-1 15,0 0-15,0 1 16,11-1 0,0 0-16,1 1 15,-1-1 1,12 0 0,0 1-16,-1-1 0,1 0 15,0-11 1,-12 0-16,12 0 15,-11 0 1,10 0-16,-10 0 16,-1 0-1,0 0-15,1 0 16,-1 0-16,12 0 16,0 0-1,-23 0-15</inkml:trace>
  <inkml:trace contextRef="#ctx0" brushRef="#br0" timeOffset="4689.62">12666 13879 0,'0'0'0,"0"0"16,0 0 0,0 0-16,0 0 15,-12 12-15,1-1 16,0 0-1,-12 12-15,-11 11 16,0 0 0,11 11-16,0 1 15,0-1-15,1 12 32,10-1-32,-10 24 0,-1-1 15,0 1 1,12-12-16,-1 0 15,1-12-15,-1 1 16,1-12 0,0 1-1,-1-12-15,12 0 0,0 0 16,0-11 0,0-1-16,0 1 15,0-12 1,0 1-16,0-12 15</inkml:trace>
  <inkml:trace contextRef="#ctx0" brushRef="#br0" timeOffset="5065.81">12723 14696 0,'0'0'0,"0"0"15,0 0 1,0 0-16,0 0 16,0 0-1,0 0-15,11 0 32,12-12-32,-12 12 0,12-11 15,0 0-15,11-1 16,11-10-1,1 10-15,-46 12 16</inkml:trace>
  <inkml:trace contextRef="#ctx0" brushRef="#br0" timeOffset="5520.87">13462 14061 0,'0'0'0,"0"0"16,0 0-1,0 0-15,0 0 16,0 11-16,-11 12 16,0-1-1,-1 12-15,1 0 16,-12 34-1,12-11-15,-1 11 16,1 12-16,-12 10 16,12-22-1,0 0-15,-1 0 16,12-11 0,0 0-16,0-35 15,0-22-15</inkml:trace>
  <inkml:trace contextRef="#ctx0" brushRef="#br0" timeOffset="6211.12">14020 14219 0,'0'0'0,"0"0"16,0 0-16,0 0 16,0 0-16,-11 0 15,-1 0 1,-10 12-16,-1 10 15,-11 1-15,0 0 16,-1 11 0,13 0-16,-1 23 15,0-12 1,12 12-16,-1-1 16,12 1-16,0 0 15,12-12 1,-1-11-16,12 0 15,0 0 1,11-11-16,11-1 16,12-22-16,0 0 15,11-11 1,1-12-16,-1-11 16,-11-11-1,-12 0-15,-11-12 16,-11 12-16,-11-12 15,-1 0 1,0 1-16,-11 22 16,0 0-1,-11 0-15,0 11 16,-12 0-16,-11 1 16,-12-1-1,12 11-15,-23-10 16,12 10-1,10 12-15,1 0 16,12 0 0,-1 0-16,23 0 15</inkml:trace>
  <inkml:trace contextRef="#ctx0" brushRef="#br0" timeOffset="6822.76">14509 13925 0,'0'0'0,"0"0"16,0 0-16,0 0 15,0 0-15,0 0 16,0 0 0,0 0-16,0 0 15,0 11 1,0 12-16,0 11 15,0 11-15,0 0 16,0 12 0,0 11-16,0 12 15,0-1 1,-11 23-16,11 0 16,-11-34-16,11 11 15,0-11 1,0-11-16,0 0 15,0 0 1,0-12-16,0-22 16,0 11-16,0-12 15,0 1 1,0 0-16,0-1 16,0-10-16,0-1 15,0 0 1,0 1-16,11-1 15,0 0 1,-11-11-16</inkml:trace>
  <inkml:trace contextRef="#ctx0" brushRef="#br0" timeOffset="7371.58">15044 14696 0,'0'0'0,"0"0"16,0 0 0,0 0-16,0 0 15,0 0-15,0 0 16,12 0 0,10 0-16,13 0 15,-1 0 1,0 11-16,0 0 15,0-11-15,0 0 16,0 0 0,-11 0-16,0 0 15,-12 0 1,-11 0-16</inkml:trace>
  <inkml:trace contextRef="#ctx0" brushRef="#br0" timeOffset="7685.22">14999 14514 0,'0'0'0,"0"0"15,0 0-15,11 0 16,12 0-16,11 0 16,12 0-1,22 0-15,-23 0 16,12 0-16,-57 0 15</inkml:trace>
  <inkml:trace contextRef="#ctx0" brushRef="#br0" timeOffset="8453.94">16057 13721 0,'0'0'0,"0"0"0,0 0 16,0 0-16,0 11 16,-11 12-1,-1 11-15,1 22 16,-12 12-16,0 34 15,1-45 1,-1 11 0,0-11-16,12-12 15,-1-11-15,1 0 16,11-22-16,0 10 16,0 1-1,11 0-15,1-12 16,-1 0-1,12 1-15,11-1 16,0-11-16,12 0 16,22-11-1,0-1-15,-11 12 16,0-11 0,-11 0-16,-1 11 15,-11 0 1,-11 0-16,11 0 15,-11 0-15,-23 0 16</inkml:trace>
  <inkml:trace contextRef="#ctx0" brushRef="#br0" timeOffset="9018.77">16581 13789 0,'0'0'0,"0"0"15,0 0 1,0 0-16,0 0 15,0 0 1,0 0 0,0 0-16,0 0 0,0 0 15,0 0 1,0 0-16,-12 22 16,1 12-16,11 23 15,-12 22 1,1-11-16,0 23 15,-1 11 1,1 0-16,0-11 16,-1 0-16,1-12 15,-1-11 1,1 0-16,11-11 16,0-1-1,0-10 1,-11 11-16,11-23 0,0 0 15,0-12 1,0 1-16,0-12 16,0-11-1,0 12-15,0-12 16,0 0 0,0 0-16</inkml:trace>
  <inkml:trace contextRef="#ctx0" brushRef="#br0" timeOffset="9144.15">16467 15047 0,'0'0'0,"0"0"31,0 0-31,0 0 0,0 0 16,0 0-16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32:57.76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22246 9861 0,'0'0'0,"0"0"16,0 0-16,0 0 16,0 0-1,0 0 1,0 9-16,0 9 16,0-8-16,0 18 15,-9 8-15,0 10 16,9 10-1,0 17-15,0-27 16,0 18 0,0 20-16,0-1 15,-9-19-15,0 10 16,9-19 0,0-27-16,0 27 15,0-27 1,0-1-16,0-27 15</inkml:trace>
  <inkml:trace contextRef="#ctx0" brushRef="#br0" timeOffset="782.83">22311 9990 0,'0'0'0,"0"0"0,0 0 16,0 0-1,0 0-15,0 0 16,9-9 0,1-1-16,8 1 15,0 0-15,1-9 16,0 9 0,-1-10-16,0 19 15,1 0-15,0 0 16,-1 0-1,10 9-15,-10 1 16,1-1 0,-10-1-16,0 11 15,0 9 1,1-1-16,-10 1 16,0 18-16,-10-9 31,1-10-31,0-8 0,0-1 15,-10 19 1,-9-9-16,-8 9 16,-2-19-16,-17 1 15,18-10 1,0 0-16,0-9 31,9-9-15,1 0-16,8-1 15,10-8-15,9 0 16,9-20 0,-9 38-16</inkml:trace>
  <inkml:trace contextRef="#ctx0" brushRef="#br0" timeOffset="2617.89">22875 10109 0,'0'0'0,"0"0"16,0 0-16,0 0 15,9 0-15,1 0 16,8 0 0,10 0-16,9 0 15,9 0 1,9-9-16,-9 0 16,-8-9-16,-11 9 15,-8-1 1,-1 1-16,1 0 15,-10-1 1,0 1-16,-9 0 16,0 0-16,0 9 15,0-9 1,-9-10-16,-9 10 16,-10 0-1,0-1-15,0 10 16,-9 0-16,10 10 15,-1-1 1,10 0-16,-1 1 16,0-1-1,1 18-15,0 10 16,8 9-16,10 1 16,0-2-1,10 1-15,8 10 16,10-10-1,0-10-15,8 2 16,20-11-16,-10-9 16,0-8-1,-18-10-15,9 0 16,0-10 0,9-8-16,-9 0 15,-9-10-15,-1 1 16,-27 27-1</inkml:trace>
  <inkml:trace contextRef="#ctx0" brushRef="#br0" timeOffset="3276.48">23504 9971 0,'0'0'0,"0"0"16,0 0-16,0 0 15,0 19 1,9-1-16,0 10 15,0 9 1,10-10-16,-1 10 16,1-10-16,-10 1 15,0 0 1,0-10-16,1 1 16,-10 0-1,0-10-15,0 0 16,0-9-1,0 0-15,0 0 16,0 0-16,0 0 16,0 0-1,0 0-15,0 0 16,-10-9-16,1 0 16,-9-10-1,9 9-15,-1-8 16,1 0-1,0-1-15,-1-9 16,10 11-16,0-11 16,10 9-1,8-8-15,1-1 16,-1 0 0,10 1-1,9 8-15,0 1 0,0 0 16,0 9-1,-10-1-15,-27 10 16</inkml:trace>
  <inkml:trace contextRef="#ctx0" brushRef="#br0" timeOffset="3807.02">24114 9990 0,'0'0'0,"0"0"0,0 0 15,0 0-15,0 9 16,0 18 0,0 20-1,0 8-15,9 9 0,-9-9 16,10-8-1,-10-10-15,8-9 16,1-11 0,1 2-16,-10-19 15</inkml:trace>
  <inkml:trace contextRef="#ctx0" brushRef="#br0" timeOffset="4045.16">24141 9833 0,'0'0'0,"0"0"0,0 0 15,0 0 1,0 0-16,0 0 16</inkml:trace>
  <inkml:trace contextRef="#ctx0" brushRef="#br0" timeOffset="4625.17">24733 9943 0,'0'0'0,"0"0"0,0 0 15,0 0 1,-9 10-16,-10-1 16,1 10-16,0-1 15,-1 19 1,0-9-16,1-1 15,9 10 1,9-10-16,9 1 31,0-9-31,10 8 0,-1-9 16,10 1-16,0-9 16,9-10-1,9-10-15,-9 1 16,-9-10-16,8-17 15,-17 8 1,-10-9-16,1 19 16,-10-1-16,-10-8 15,1 8 1,-10 1-16,1-10 16,-10 10-1,10-1-15,0 10 16,18 9-1</inkml:trace>
  <inkml:trace contextRef="#ctx0" brushRef="#br0" timeOffset="5471.99">25611 9990 0,'0'0'0,"0"0"0,0 0 16,-9-9 0,-10-1-1,-8 1 1,-1 9-16,-27 0 16,9 9-1,-1 10-15,1-1 16,18 0-1,1 10-15,-1 9 16,9 0-16,10-10 16,9 20-1,0-20-15,9 10 16,10-18 0,9-1-16,8 0 15,2-8-15,-2-10 16,2-10-1,-2-8-15,-8-9 16,9-11 0,-9-26-16,9-10 15,-9 0-15,-1-26 16,-18 44 0,1-18-16,-1 9 15,0 20 1,1 8-16,-10 9 15,0 0-15,0 19 16,0 0 0,0 9-16,0-9 15,0 9 1,0 0-16,-10 9 16,-8 19-16,-1 27 15,-8 18 1,-1 11-16,9 8 15,11 0 1,8-9-16,0-18 16,8-20-16,1 1 15,10-8 1,9-11-16,18 1 16,38-10-1,-1-18-15,-83 0 16</inkml:trace>
  <inkml:trace contextRef="#ctx0" brushRef="#br0" timeOffset="5911.01">26434 10276 0,'0'0'0,"0"0"15,0 0 1,0 0-16,0 0 16,10 0-16,17 0 15,20 0 1,17-10-16,-8 10 15,-10-9 1,-46 9-16</inkml:trace>
  <inkml:trace contextRef="#ctx0" brushRef="#br0" timeOffset="6240.28">26453 9999 0,'0'0'0,"0"0"15,0 0-15,18 0 16,10 0-16,27 0 16,10 0-1,9-9-15,-74 9 16</inkml:trace>
  <inkml:trace contextRef="#ctx0" brushRef="#br0" timeOffset="8969.21">27294 9714 0,'0'0'0,"0"0"0,0 0 0,0 0 16,0-10 0,0 1-16,9-10 15,-9 1 1,9-9-16,1 8 15,8-18-15,10 10 16,-10 8 0,11 0-16,-2 2 15,10-2 1,-10 10-16,1 9 16,0 9-16,0 10 15,-10-19 1,1 27-1,-10-9-15,0 10 16,-18 18-16,-9-9 16,-10 28-16,-9-10 15,9-19 1,-9 11-16,0-11 16,9-8-1,1-9-15,-1-1 16,10-9-16,8 0 15,1 1 1,9-10-16,0 0 16,0 0-1,0 0-15,0 0 32,19-10-32,8 1 0,19 0 15,10-1-15,-10 10 16,0-8-1,-9-1-15,0-1 16,-9 1-16,-1 9 16,1-9-1,-9 9-15,-1-10 16,1 10 0,-19 0-16</inkml:trace>
  <inkml:trace contextRef="#ctx0" brushRef="#br0" timeOffset="9377.04">28154 9474 0,'0'0'0,"0"0"15,0 0-15,0 0 16,0 0 0,-9-9-16,9 9 15,0 0-15,-10 9 16,1 0-1,-10 1-15,11 17 16,-11 19 0,0 9-16,-8 19 15,8-9-15,0 18 16,10-38 0,0 2-16,0 8 15,0-9 1,9 0-16,0-28 15,0-18-15</inkml:trace>
  <inkml:trace contextRef="#ctx0" brushRef="#br0" timeOffset="9769.2">28376 9400 0,'0'0'0,"0"0"0,0 0 16,0 10-16,0-1 15,0 9 1,0 10-16,-9 17 16,-1 11-1,1 9-15,0-10 16,9 0-16,-10 0 16,10 10-1,-9 0-15,0-10 16,9 0-1,0-9-15,0-28 16,0-18-16</inkml:trace>
  <inkml:trace contextRef="#ctx0" brushRef="#br0" timeOffset="10218.94">27895 9502 0,'0'0'0,"0"0"16,0 0-16,0 0 15,18 0 1,47 0-16,-9-9 16,26-10-16,11 0 15,9 1 1,9 0-16,-46-1 16,-65 19-1</inkml:trace>
  <inkml:trace contextRef="#ctx0" brushRef="#br0" timeOffset="10866.98">28681 10211 0,'0'0'0,"0"0"0,0 0 15,0 0 1,-10 0-16,-8 0 15,-28 0-15,-19-9 16,-19-10 0,20 10-16,-19-1 15,-28-7 1,-9-2-16,36 10 16,10-1-16,-18 1 15,-28 0 1,37 0-16,0 0 15,18 9 1,9-9-16,10-1 16,0 1-16,18 9 15,1 0 1,8 0-16,10 0 16,9 0-1,0 0-15,0 0 16,0 0-16</inkml:trace>
  <inkml:trace contextRef="#ctx0" brushRef="#br0" timeOffset="11886.52">27738 10303 0,'0'0'0,"0"0"16,0 0-16,0 0 15,0 0-15,0 0 16,0 0 0,0 18-16,0 1 15,0 17 1,0 47-16,0-36 15,0 27-15,-10-19 16,1 9 0,9 0-16,0-8 15,0-1 1,0-9-16,0-9 16,0-9-16,-9 0 15,9-20 1,0 1-16,0 1 15,0-10 1,0 0-16,0 0 16,0 0-16,0 0 15,0 0 1,0-10-16,0-7 16,0-11-1,0 0-15,0 1 16,9-1-16,0-9 15,1 9 1,-1 0 0,1 1-16,-2-1 15,1 10-15,1 0 16,-1 8-16,0-8 16,1 8-1,8 1-15,10 0 16,18 0-1,-9 18-15,9 0 16,-8 10-16,-11-1 16,-9 1-1,1-1-15,8 19 16,-8-10 0,-9 1-16,-1 0 15,-9-1 1,0 20-16,-19-20 15,0 10-15,-17 0 16,-2-9 0,2-10-16,-1 0 15,0-9-15,0 1 16,-10-10 0,-8 0-16,9-19 15,9 1 1,-9-19-16,0-9 15,46 46-15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4T14:41:29.1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8228 5488 0,'0'0'0,"0"0"15,0 0 1,11 0-16,12 12 16,0-1-16,11 0 15,0 1-15,0 10 16,0-10 0,12 10-16,11-10 15,11 10 1,12 1-16,-1-12 15,-11 1-15,-11-1 16,-11 0 0,11 1-16,11-1 15,0 0-15,1 1 16,-1-1 0,0 0-16,-11-11 15,0 12 1,0-1-16,0-11 15,11 11-15,0 1 16,1-12 0,-13 0-16,1 0 15,0 0 1,-23 0-16,1 0 16,-1 0-16,0 0 15,0 0 1,12 0-16,10 0 15,1 0 1,-11 0-16,11 0 16,-12 0-16,1 0 15,-1 0 1,-11 0-16,1 0 16,-1 0-1,0 0-15,0 0 16,0 0-16,12 11 31,-12-11-31,11 11 0,-11-11 16,12 12-1,-1-12-15,-10 0 16,-1 11-16,0-11 16,-11 0-1,-1 0-15,1 0 16,0 0-1,0 0-15,-1 0 16,1 0-16,0 0 16,11 11-1,0 1-15,-11-12 16,0 0-16,11 0 31,0 0-31,0 0 0,0 0 16,0 0-1,-11 0-15,11 0 16,1 0-16,-1-12 16,-12 12-1,13-11 1,10 11-16,1 0 16,11-11-16,-1-1 15,1 1-15,0 11 16,0-11-1,-11 11-15,-1-12 16,-11 12 0,12 0-16,33 0 15,-10 0-15,-1 0 16,0 0 0,1 0-16,-13 0 15,1 0 1,12 12-16,10-12 15,1 0 1,-12 0-16,23 0 16,-22 0-16,-13 0 15,-10 0 1,-12 0-16,12 0 16,11 0-16,-1 0 15,13 0 1,-12 0-16,11 0 15,-11 0 1,-12 0-16,-11-12 16,12 12-16,11 0 15,0 0 1,0 0-16,-12 0 31,1 0-31,-1 0 0,1 0 16,-12 12-16,0-12 15,0 0 1,-11 0-16,0 0 16,-12 0-1,0 0 1,1 0-16,-1 11 0,-11-11 16,0 0-1,0 0-15,0 0 16,0 0-1,0 0-15,0 0 16,0 0-16,0 0 16,0 0-1,-23 11-15,-11-11 16,-11 0-16,-23 0 16,-1 0-1,1-11-15,0 11 16,-23 0-1,0 0 1,-12 0 0,24 0-16,10 0 15,1-11 1,-34 22-16,-24-11 16,13-11-1,10-1-15,12 12 16,-11 0-16,-12 0 15,0-11 1,12 11-16,33-11 16,-22 11-1,-22 0-15,-1-12 16,0 12-16,12 0 16,-12 0-1,0 0-15,-23 0 16,35 0-1,22 0-15,-11 0 16,-23 0-16,-11-11 16,0 0-1,23 11-15,-12-12 16,-11 12 0,0-11-16,22 0 15,35-1-15,-12 1 16,-45 0-1,-12-1-15,24 12 16,10 0 0,1 0-16,-1 0 15,-10 0-15,10 0 16,24 12 0,10-12-16,-22 0 15,-11 11-15,-1 0 16,12 1-1,12-12-15,22 11 16,11-11 0,-11 11-16,0 1 15,57-12-15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0T11:06:12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24737 12910 728 0,'-2'0'0'0,"2"0"0"0,-4 3 0 0,4-3 26 0,0 4-1 16,0-4 1-16,-2 0 0 0,2 0 30 0,0 0 1 15,0 0 1 1,0 0-1-16,0 0-8 0,0 0 1 0,0 0-1 0,0 0 1 0,0 0 9 0,0 0-1 0,0 0 1 31,0 0-1-31,0 0-35 0,0 0 2 0,0 0 0 0,0 0 0 0,0 0 1 0,0 0 1 0,0 0 0 16,0 0 1 0,0 0 0-16,0 0 2 0,0 0-1 0,0 0 0 0,0 0 2 15,0 0 1-15,0 0-1 0,0 0 1 0,0 0 4 0,0 0-1 0,0 0 1 31,6 2 0-31,-6-2 2 0,7 12 2 0,-7-12-2 0,8 10 1 16,-8-10-2-16,7 9 0 0,-7-9 0 0,6 10 1 16,-6-10-4-16,3 11 1 0,-3-11 0 0,4 13-1 0,-4-13-6 15,4 19 2-15,-4-19-1 0,4 28 0 16,-1-11-1-16,1 2 0 0,-2 0 0 0,0-3 0 16,0-2-4-16,0-2-1 0,-1-2 1 0,1 1 0 0,0 1-4 15,0-5 1-15,0 3 0 0,-2 1 1 0,0-1-7 0,-2 0 2 16,0 2-1-16,0 2 1 0,0-2-3 15,-1 1 2-15,1 0-1 0,0 3 0 0,-2-6-1 0,2 2 0 16,1 1 1-16,-1-1 0 0,0-2-3 0,0-1 0 16,0-1 1-16,0 1-1 0,0 1-2 0,0 1 0 15,2-3 0-15,0 1 0 0,-1-2-1 0,-1-2 1 16,2-5-1-16,-4 11 2 0,4-11-4 0,0 8 1 16,0-8 0-16,-2 9 1 0,2-9-1 0,0 5 0 0,0-5 0 15,0 7 1-15,0-7-3 0,-2 12 2 0,2-3-1 16,0-7 1-16,0-2-3 0,0 5 1 0,0-5 0 15,0 3-1-15,0-3-3 0,-2 4 2 0,2-4-2 16</inkml:trace>
  <inkml:trace contextRef="#ctx0" brushRef="#br0" timeOffset="1239.32">25063 13282 2098 0,'-2'4'0'0,"2"-4"0"0,-2 8 0 15,2-8 72-15,-2 4 0 0,2-4-1 0,-2 3 1 0,2-3 0 0,0 2 0 0,0-2 0 0,0 0 1 0,0 0-58 0,0 0 1 0,0 0 0 0,0 0 1 0,0 0-16 16,0 0 0-1,0 0 0-15,0-2 0 0,0 2-1 0,-2 0 0 0,2 0 0 16,-3-3 0-16,3 3 0 0,-4-4 0 0,4 4 0 16,-4-3 0-16,4 3 0 0,0-2 0 0,0 2 0 15,-3-7 0-15,3 7 0 0,0-3 1 0,0 3 0 0,0-6 1 0,0 6 0 16,0-5 1-16,0 5 0 0,0-8 1 16,0 8 0-16,-2-9 2 0,2 9 0 0,0-12-1 0,0 12 4 15,0-11 0-15,0 11 0 0,0-13 0 0,0 13 1 16,-4-13 1-16,4 13 1 0,0-15-1 0,0 15 2 0,0-16 1 15,0 16-1-15,6-15 1 0,-6 15 0 0,5-11 2 0,-5 11-1 16,6-14 0-16,-6 14 0 0,13-13-1 0,-13 13 1 16,9-14 1-16,-9 14-5 0,8-14 1 0,-8 14 1 15,9-10-1-15,-9 10-2 0,15-13 1 0,-15 13 1 16,13-12-1-16,-13 12-2 0,17-8 0 0,-17 8 0 0,13-9 0 16,-13 9-1-16,11-10 1 0,-11 10 0 0,17-7 0 31,-17 7-1-31,18-5 3 0,-18 5-2 0,17-7 1 0,-17 7-1 0,13-7 1 0,-13 7-1 15,15-2 1-15,-15 2-1 0,11 0 1 0,-11 0-1 0,11 0 1 0,-11 0-3 16,10 0 1 0,-10 0-2-16,7 0 2 0,-7 0-2 0,7 0-1 0,-7 0 1 0,10 7 0 0,-10-7-2 15,15 5 2-15,-15-5-2 16,11 9 2-16,-11-9-2 0,13 7 1 0,-13-7-1 16,13 17 1-16,-13-17-2 0,15 17 2 0,-15-17-2 0,11 16 1 0,-11-16 0 31,11 10 0-31,-11-10 0 0,8 14 0 0,-8-14 0 0,3 12 0 15,-3-12-1-15,8 17 2 0,-8-17-3 0,7 14 1 0,-7-14 1 16,4 16-1-16,-4-16-1 0,4 17 2 0,-4-17-2 16,3 21 1-16,-3-21 0 0,4 21-1 0,-4-21 0 15,4 24 0-15,-4-24 1 0,2 24-1 0,-2-24 0 16,-2 21 2-16,2-21-3 0,-4 22 1 16,4-22 0-16,-4 21 0 0,4-21-1 0,-3 21 2 15,3-21-1-15,-6 22 0 0,6-22-1 0,-9 21 2 0,9-21-1 16,-11 21 0-16,11-21-1 0,-10 19 1 0,10-19 1 15,-9 26-1-15,9-26 0 0,-15 28 0 0,15-28 1 16,-15 24-1-16,15-24-1 0,-15 24 0 0,15-24 0 0,-15 21 2 16,15-21-3-16,-18 19 1 0,18-19 0 0,-23 17 0 15,23-17-1-15,-22 21 1 0,22-21-1 0,-19 16 1 16,19-16-1-16,-16 12 1 0,16-12-1 0,-13 14 1 16,13-14-1-16,-19 10 2 0,19-10-2 0,-13 9 1 15,13-9-1-15,-6 3 0 0,6-3 0 0,-7 5 1 0,7-5-1 16,-8 2 0-16,8-2 0 0,-7 3 1 0,7-3-1 15,-4 2 0-15,4-2 0 0,-3 0 0 0,3 0 0 16,0 0 0-16,0 0 0 0,0 0 0 0,0 0 0 0,0 0 0 16,0 0 0-16,0 0 0 0,0 0 0 0,0 0 0 15,0 0 0-15,0 0 0 0,0 0 0 0,0 0 0 16,0 0 0-16,0 0 0 0,0 0 0 0,0 0 0 16,0 0 0-16,11 0 0 0,-11 0 0 0,11-3 0 0,-11 3 0 15,19-4 0-15,-19 4 0 0,27-5 0 0,-27 5 0 16,28-5 0-16,-28 5 0 0,30-4 0 0,-30 4 0 15,32-1 0-15,-12 1 0 0,3 0 0 0,-3-2 0 16,-3 2 0-16,-2 2 0 0,-4 1 0 16,0-1 0-16,0 0 0 0,1-1 0 0,-1 1 0 0,2 3 0 15,2-3 0-15,2 1 0 0,-1 4 0 0,-1-3 0 16,-2-1 0-16,-2 1 0 0,-1-1 0 0,-1 1 0 16,-1-1 1-16,-8-3-1 0,11 4 0 0,-11-4 0 0,11 3 1 15,-11-3-1-15,11 4 0 0,-3-4 0 0,1 0 1 16,0-2-1-16,0 0 0 0,3-3 0 0</inkml:trace>
  <inkml:trace contextRef="#ctx0" brushRef="#br0" timeOffset="1948.91">26209 13450 1595 0,'-2'0'0'0,"2"0"0"0,4 0 0 0,-4 0 80 0,3 0 0 0,-3 0-1 0,0 0 1 0,0 0-3 0,0 0 1 0,0 0-1 16,0 0 1-16,0 0-54 0,0 0 2 0,0 0 0 16,0 0 0-16,0 0-19 0,0 0-1 15,0 0 1-15,0 0 1 0,0 0-6 0,0 0 0 16,0 0 1-16,0 0-1 0,0 0 0 0,0 0 0 0,0 0 1 0,8 0 0 15,-8 0 0-15,15 5 2 0,-15-5-2 0,15 5 2 16,-15-5 4-16,20 4 0 0,-20-4 0 0,22 0 1 0,-22 0 3 16,23-4 2-16,-23 4-1 0,35-3 1 15,-9-1 1-15,4 1 0 16,-2-2 1-16,-4 0 0 0,-3 1 0 0,-3 2 1 16,1 1 0-16,-2-3 0 0,0 1-2 0,-3-1 0 0,-1 2 0 0,-1 2 1 0,-5 0 3 15,-1 0 0-15,-6 0 1 16,11 0-1-16,-4 0 0 0,1-1 1 0,-1 1 1 0,1 0-1 0,-1 0-1 0,1 0 0 31,-1 0 0-31,-1 0 1 0,-6 0-5 0,9 0 2 16,-9 0 0-16,6 0 0 0,-6 0-4 0,3 0-1 15,-3 0 1-15,4 0-1 0,-4 0-4 0,4 0 0 16,-4 0 0-16,3 0 1 0,-3 0-4 0,2 0 1 16,-2 0-1-16,0 0 1 0,0 0-5 0,0 0 2 15,0 0-2-15</inkml:trace>
  <inkml:trace contextRef="#ctx0" brushRef="#br0" timeOffset="2506.19">26281 13654 1784 0,'-2'0'0'0,"2"0"0"0,2 0 0 0,-2 0 33 0,8-2 1 0,-8 2 0 0,4 0 1 0,-4 0 8 0,3 0 2 0,-3 0 0 15,4 0 0-15,-4 0-21 0,4 0-1 0,-4 0 1 16,3 6-1-16,-3-6-15 0,4 6 1 0,-4-6 0 15,6 7 0-15,-6-7-3 0,7 11 0 0,-7-11 1 16,9 8 0-16,-9-8-2 0,15 7 1 0,-15-7 0 16,15 11-1-16,-15-11 2 0,21 7 0 0,-21-7 0 15,26 5 0-15,-26-5 7 0,26 3-1 0,-26-3 1 16,24 4 0-16,-24-4 3 0,23 3 1 0,-23-3 0 0,28 4 0 16,-28-4 3-16,26 5 2 0,-26-5-1 0,20 2 1 15,-20-2 3-15,13 3 0 0,-13-3 0 0,11 4 1 16,-11-4 0-16,15 6 0 0,-15-6 0 15,11 4 1-15,-11-4-4 0,10 3-1 0,-10-3 1 16,7 0-1-16,-7 0-4 0,8 0 2 0,-8 0-2 0,7 0 1 16,-7 0-6-16,13 0 2 0,-13 0 0 0,13 0 0 15,-13 0-4-15,11 0 1 0,-11 0 1 0,12 0-1 0,-12 0-3 0,5-1 1 16,-5 1-1-16,4 0 0 0,-4 0-2 16,4 0 1-16,-4 0-2 0,3 0 2 0,-3 0-2 0,4 0 1 15,-4 0-1-15,4 0 1 0,-4 0-4 0,3 0 2 16,-3 0-1-16,0 0 1 0,0 0-4 0,0 0 0 15,0 0 1-15</inkml:trace>
  <inkml:trace contextRef="#ctx0" brushRef="#br0" timeOffset="7038.91">27651 13232 665 0,'0'0'0'0,"0"0"0"0,0 0 0 0,0 0 165 0,0 0 0 0,0 0 0 0,0 0 0 0,0 0-130 0,0 0-1 0,0 0 1 0,-2-2 0 0,2 2-9 0,-4-3 1 0,4 3-1 16,-3-4 0-16,3 4-17 0,-4-3 2 0,4 3-1 15,-6-4 0-15,6 4-8 0,-7-1 1 0,7 1 0 16,-8-6 0-16,8 6-1 0,-7-3 0 0,7 3 1 16,-8-4-1-16,8 4 1 0,-5 0 1 15,5 0-1-15,-4 0 2 0,4 0 0 0,-4 0 1 16,4 0-1-16,0 0 1 0,0 0 3 0,0 0 0 0,0 0 0 0,-3-3 0 0,3 3 9 15,-4 0 0-15,4 0 0 0,0-3 0 16,0 3 7-16,-4-4 2 0,4 4-1 16,-4-3 1-16,4 3 0 0,0-4 1 0,0 4-1 15,-3-7 1-15,3 7 4 0,0-8 0 0,0 8 1 16,-4-13-1-16,4 13-3 0,0-8 2 0,0 8-1 0,0-16 0 0,0 16-2 16,2-10 2-16,-2 10-2 0,7-12 1 0,-7 12-3 15,4-11-1-15,-4 11 1 0,4-10 0 16,-4 10-2-16,3-12 0 0,-3 12 1 0,8-11 0 15,-8 11-6-15,9-13 1 0,-9 13-1 0,13-11 1 0,-13 11-3 16,11-8 1-16,-11 8-1 0,12-4 1 0,-12 4-5 0,11-7 2 0,-11 7-1 16,15-7 1-16,-15 7-2 0,15-3 1 0,-15 3-1 15,22-5 1-15,-22 5-4 0,34-4 1 0,-34 4 0 16,27-2 1-16,-27 2-3 0,19 0 0 0,-19 0 0 0,19 0 0 16,-19 0-3-1,15 0 2-15,-15 0 0 0,16 6 0 0,-16-6-3 0,28 7 2 0,-28-7 0 0,23 12 0 16,-23-12-2-1,13 13 1-15,-13-13-1 0,11 13 2 0,-11-13-2 0,9 10-1 16,-9-10 1-16,8 10 0 0,-8-10 0 0,13 11 0 16,-13-11 1-16,13 14 0 0,-13-14-2 0,11 15 2 15,-11-15-2-15,7 21 2 0,-7-21-3 0,4 17 2 0,-4-17-1 16,2 18 1-16,-2-18-2 0,0 19 1 0,0-19 1 16,0 19-1-16,0-19 0 0,-2 20-1 0,2-20 1 0,-4 16-1 0,4-16 0 15,-7 16 1-15,7-16-1 0,-7 13 0 16,7-13 0-16,-12 19 0 0,12-19 0 0,-15 18 1 0,15-18-2 15,-14 17 1-15,14-17 1 0,-17 17-1 16,17-17-2-16,-21 21 1 0,21-21 1 0,-22 19-1 0,22-19-1 0,-26 16 1 16,26-16-1-1,-24 10 2-15,24-10-2 0,-19 14 0 0,19-14 0 16,-17 10 0-16,17-10 0 0,-20 11 0 0,20-11 1 16,-25 14-1-16,25-14 0 0,-29 13 0 0,29-13 0 15,-30 16 0-15,30-16 0 0,-26 21 0 0,26-21 0 16,-26 17 2-16,26-17-2 0,-23 12 1 0,23-12-1 15,-16 9 1-15,16-9 0 0,-10 10 0 0,10-10-1 16,-9 5 1-16,9-5-1 0,-11 7 0 0,11-7 1 16,-10 6 0-16,10-6-1 0,-1 6 0 0,1-6 0 0,-6 4 1 15,6-4 0-15,-4 7-1 0,4-7 0 0,-7 5 0 16,7-5 0-16,-4 7 0 0,4-7 0 0,-4 3 0 16,4-3-1-16,-3 4 2 0,3-4-1 0,0 3 0 15,0-3 0-15,0 4 0 0,0-4 0 0,0 3 0 16,0-3 0-16,0 4 1 0,0-4-1 0,0 1 0 0,0-1 0 15,5 0 0-15,-5 0 0 0,13 0 0 0,-13 0 0 16,13-1 2-16,-13 1-2 0,17 0 1 0,-17 0 0 16,26 0 0-16,-26 0 1 0,26-4-1 0,-26 4 0 0,26-3 2 15,-26 3-2-15,28-4 1 0,-28 4-1 0,34-3 1 0,-34 3-1 16,35-4 1-16,-12 3 1 0,3-1-1 16,-2 0 0-16,0 0 1 0,0-1-2 0,-1 1 1 0,-1 1 1 15,0-1-1-15,1 0-1 0,-1 2 1 16,0-3-1-16,-1 1 1 0,-1 0-1 0,1 2 1 0,-2 0-1 15,-3 0 0-15,-1 2 0 0,-2 0 1 0,-1-2-1 16,-3 0 0-16,2 0 0 0,0 0 1 0,-2 0-1 16,1 0 1-16,-1 0-1 0,-1 0 1 15,-8 0-1-15,11 5 0 0,-4-2 0 0,1-3 1 0,-8 0-1 16,11 0 1-16,-11 0 0 0,11 0-1 0,-11 0 0 0,7 5 0 16,-7-5-1-16,4 2 1 0,-4-2-1 0,4 0 1 15,-4 0-1-15,4 0 0 0,-4 0 0 0,0 0 0 16,0 0-1-16,0 0 2 0,0 0-1 0,0 0 0 15,0 0-1-15,0 0 0 0,0 0 0 0,0 0 1 16,0 0-1-16,0 0 0 0,0 0 0 0,0 4 0 16,0-4 0-16,0 5 0 0,0-5 0 0</inkml:trace>
  <inkml:trace contextRef="#ctx0" brushRef="#br0" timeOffset="10861.55">29197 13133 803 0,'0'0'0'0,"0"0"0"0,0 0 0 0,0 0 162 0,0-3 0 0,0 3 0 0,0-2 1 0,0 2-78 0,0 0 1 0,0 0 1 0,0 0-1 0,0 0-62 15,0 0 0-15,0 0 1 0,0 0 0 0,0 0-16 16,0 0 0-16,0 0 0 0,0 0 0 0,0 0-8 16,0 0 1-16,0 0 0 0,0 0 1 0,0 0-3 0,0 0 0 15,0 0 0-15,0 0 1 0,0 0-1 0,-2 0 0 16,2 0 0-16,-5 7 1 0,5-7 1 0,-9 5 0 15,9-5 1-15,-13 9 0 0,13-9 7 0,-15 5 0 0,15-5 0 16,-17 7 0-16,17-7 13 0,-23 7-1 16,23-7 1-16,-22 7-1 0,22-7 8 0,-24 8 1 15,24-8-1-15,-26 9 1 0,26-9-3 0,-21 4 0 0,21-4 1 16,-22 3 0-16,22-3-3 0,-28 3-1 0,28-3 1 16,-30 0 1-16,30 0-3 0,-30-3 0 0,30 3 1 15,-22-3 0-15,22 3-4 0,-11 0 0 0,11 0 1 16,-19-4-1-16,19 4-4 0,-28-3 0 0,28 3-1 15,-28 0 1-15,28 0-2 0,-22 0 1 0,22 0-1 0,-22 0 1 16,22 0-5-16,-25 0 2 0,25 0-2 0,-29 0 1 16,29 0-1-16,-32 1 2 0,32-1-2 0,-30 7 1 15,30-7 2-15,-20 5-1 0,20-5 1 0,-23 0-1 0,23 0-3 16,-22 0 1-16,22 0 1 16,-24 0-1-16,24 0-2 0,-30 6 0 0,30-6 0 0,-37 7 1 0,12-7-3 15,-3 1 1-15,-1-1-1 0,-3 0 1 0,0 0-7 0,1 0 2 16,1-1-2-1</inkml:trace>
  <inkml:trace contextRef="#ctx0" brushRef="#br0" timeOffset="11463.96">28745 13218 1507 0,'-2'-2'0'0,"2"2"0"0,2 0 0 0,-2 0 56 0,1 0 1 0,-1 0 0 0,0 0 0 0,0 0-11 0,-1 0 2 0,1 0-1 0,-2-1 0 0,2 1-27 0,0 0 1 16,0 0 0-16,0 0 0 0,0 0-16 0,0 0 2 0,0 0 0 15,0 0 0-15,0 0-6 0,0 0 1 0,0 0 0 16,0 0 1-16,0 0-2 0,-2 0 1 0,2 0 0 16,0 6 0-16,0-6 4 0,2 14 0 0,-2-14-1 15,7 12 1-15,-7-12 5 0,4 14 1 0,-4-14 0 16,4 14 0-16,-4-14 6 16,5 14 0-16,-5-14 0 0,8 21 0 0,-8-21 4 0,7 19 1 0,-7-19-1 0,8 21 2 15,-8-21-4-15,13 20 0 0,-13-20 0 0,9 18 0 16,-9-18 0-16,7 17-1 0,-7-17 0 0,8 15 0 0,-8-15-4 15,4 11 1-15,-4-11 0 0,7 14 0 0,-7-14-1 16,13 14 1-16,-13-14 0 0,17 19 1 0,-17-19-3 16,11 20 1-16,-11-20-1 15,7 16 2-15,-7-16-2 0,4 5 0 0,-4-5 1 0,2 5-1 0,-2-5-2 0,0 2-1 16,0-2 0-16,0 4 1 0,0-4-6 0,0 3 1 16,0-3-2-1</inkml:trace>
  <inkml:trace contextRef="#ctx0" brushRef="#br0" timeOffset="12080.88">28558 13313 1255 0,'-2'-2'0'0,"2"2"0"0,-3-1 0 0,3 1 43 0,-4-4 1 0,4 4-2 0,-4-3 2 0,4 3 10 0,-4-4 1 15,4 4 0-15,-1-3 0 0,1 3-43 0,0-4 1 16,0 4-1-16,0 0 0 0,0 0-11 0,0 0 0 0,0 0 1 16,-2 0 0-16,2 0-2 0,0 0 0 0,0 0 0 15,0 0 0-15,0 0 0 0,0 0 0 0,0 0 0 16,0 0 0-16,0 0 0 0,0 0 0 0,0 0 0 15,0 0 0-15,0 0 2 0,0 0 0 0,0 0 1 16,0 0 0-16,0 0 7 0,0 0 0 0,0 0 0 16,0 6 1-16,0-6 10 0,0 5 0 0,0-5 0 15,0 3 1-15,0-3 5 0,7 9 1 0,-7-9-1 0,10 14 1 16,-10-14 4-16,3 10 1 0,-3-10-1 0,4 11 2 16,-4-11-4-16,4 13 1 0,-4-13-1 0,3 14 0 0,-3-14-3 15,2 19 0-15,-2-19 0 0,0 21 0 0,0-21-2 16,0 19-1-16,0-19 1 0,0 17 1 0,0-17-3 15,8 14 1-15,-8-14-1 0,11 16 1 0,-11-16-4 16,11 22 2-16,-11-22-1 16,11 23 0-16,-11-23-2 0,15 15 1 0,-15-15 1 0,13 18-1 0,-13-18-3 0,15 17 1 15,-15-17-2-15,15 19 2 0,-15-19-5 0,15 21 0 16,-15-21 0-16,13 19 0 0,-13-19-3 0,7 15 0 16,-7-15 0-16,4 12 2 0,-4-12-8 15,4 11 2-15,-4-11-1 0</inkml:trace>
  <inkml:trace contextRef="#ctx0" brushRef="#br0" timeOffset="13272.85">29451 13929 1431 0,'0'4'0'0,"0"-4"0"0,0 0 0 0,0 0 57 0,0-4-1 15,0 4 0-15,0 0 0 0,0 0-3 0,0 0-1 0,0 0 1 0,0 0 1 0,0 0-43 16,0 0 0-16,0 0 1 0,0 0-1 0,0 0-10 16,0 0 0-16,0 0 0 0,-4 0 0 0,4 0-2 15,-9 7 1-15,9-7-1 0,-17 9 1 0,17-9-3 0,-22 9 0 16,22-9 1-16,-25 1 0 0,25-1 2 0,-28 4 0 15,28-4 0-15,-31 3 0 0,10 1 2 0,-1-1 0 16,0-1 1-16,1 0-1 0,4-1 5 0,0-1 1 16,-1 0-1-16,-1 0 1 0,-1 0 1 0,-1 0 0 15,1 0 0-15,-1 0 0 0,1 0 7 0,-3 0 0 0,1 0-1 16,-2-1 2-16,-2-1 0 0,-4-2 1 0,2 3-1 16,0-5 1-16,0 3 1 0,0 0 1 0,0-1-1 15,2-1 1-15,0 0-4 0,0-1 1 0,0 1-1 16,0 0 0-16,0 2-2 0,0 1-1 0,-2 0 1 15,0-1 0-15,-2 1-4 0,0 2 2 0,2 0-1 16,2-3 0-16,2 1-3 0,-2 0 1 0,0 0 0 16,0 1 0-16,-1-1 2 0,3 2 1 0,-2 0 1 0,2 0-1 15,2 2 0-15,-1-1 1 0,1 1-1 0,-1 0 2 16,1 0-2-16,0 1 1 0,1-3 1 0,3 0-1 16,-3 0-1-16,1 0 0 0,-3 0 0 15,1-3 1-15,0 1-2 0,-1 0 0 0,-1 2 0 0,0 2 1 0,-2 0-1 16,-2 1 0-16,2-3 0 0,1 0 2 0,5 0-2 15,-1-3 1-15,1 3 0 0,-1 0 1 16,1-2-2-16,-1 0 0 0,3 2 0 0,-1 0 1 0,1-2-4 0,1 2 1 16,2 2-2-16,2 0 2 0,0 0-3 0,0 1 1 15,0-3-2-15,1 2 2 0,3-1-2 16,0 1-1-16,0 0 1 0,-1-2 0 0,1 0-2 0,1 0 2 16,8 0-1-16,-11 0 1 0,11 0-2 0,-11 0 1 15,11 0-1-15,-5 3 0 0,5-3 0 16,-4 4 0-16,4-4-1 0,2 3 2 0,-2-3-2 0,7 4 0 0,-7-4 0 15,15 10 1-15,0 1-2 0,4-3 0 0,-1 3 0 16,1-3 1-16,-2 1-2 0,-1-2 0 0,-1 0 0 16</inkml:trace>
  <inkml:trace contextRef="#ctx0" brushRef="#br0" timeOffset="14286.16">28363 14153 1608 0,'0'-2'0'0,"0"2"0"0,-2-2 0 0,2 2 42 0,-4-5 2 0,4 5-1 0,-4-7 0 0,4 7 28 0,-2-5 1 0,2 5 0 32,-1-5 0-32,1 5-53 0,0-7 1 0,0 7-1 0,-4-4 1 0,4 4-17 0,0-2 1 0,0 2-1 15,-4 0 1-15,4 0-4 0,-4 0 1 0,4 0-1 0,0 0 1 16,0 0-1-16,0 0 0 0,0 0 0 15,0 6 1-15,0-6-1 0,2 12 0 0,-2-12 0 16,8 22 1-16,-5-3 0 0,1 4 1 16,0-1 0-16,0-3 0 0,1-1 3 0,3-1 1 0,-3 2 0 0,-1 0-1 0,0 2 4 15,-1 1 1-15,1 1-1 16,0-2 1-16,1-1 7 0,3 1 1 0,-3 2-1 16,-1-3 1-16,-2 3 6 0,0-1-1 15,0-1 1-15,0 0 0 0,1-2 0 0,1 0 1 16,0 0-1-16,0-2 1 0,1-1-4 0,3-2 2 15,-1-2-1-15,-1 0 1 0,-1-2-3 0,-1-1 0 16,0 0 0-16,-1-1 2 0,-1-1-7 0,0 0 1 16,-2-7 0-16,4 10 1 0,-4-10-4 0,4 9 0 0,-4-9 1 15,3 7-1-15,-3-7-1 0,2 4 0 0,-2-4-1 16,0 3 2-16,0-3-6 0,0 3 2 0,0-3-1 16,0 4 1-16,0-4-2 0,0 0 1 0,0 0-1 15,0 0 0-15,0 0-2 0,0 0 0 0,0 0 1 16,-2-4 0-16,2 4-3 0,-3-5 2 0,3 5-1 15,0-12 1-15,0 2-2 0,0-2 1 0,1 0 0 16,3-4 0-16,0 0-2 0,0 1 2 0,-1-3-1 0,1 6 1 16,2 4-2-16,1-1 1 0,1-1-1 0,-3-1 2 15,-1 1-2-15,0 0 1 0,-1 1 0 0,3 0 0 16,1 2-1-16,1 2 1 0,-8 5-1 0,9-10 0 16,-9 10-1-16,8-9 1 0,-8 9 1 0,13-3-1 0,-6-1-1 15,-1 1 1-15,3-1-1 0,2 1 2 0,4 1-2 16,2 2 0-16,0 0 0 0,-2 0 0 0,-1 0 0 0,1 0 0 15,0 2 0-15,0 1 1 0,0 1-1 0,-2-1 0 16,0 1 0-16,0 1 0 0,0 3 0 0,-3 1 0 16,-1 2 0-16,0-5 1 0,-1 5-1 0,-3-1 0 15,1 1 0-15,-2-1 1 0,-1 2-1 0,-1 2 0 16,2 0 1-16,0 0-1 0,1-1-1 0,3 1 1 0,-1-2 0 16,-1 1 0-16,-1-3-1 0,1 2 0 15,-2 0 0-15,-1-1 1 0,-1-1-1 0,0-1 1 16,0-1-1-16,0 1 1 0,-2-2-1 0,0 0 2 15,0 0-2-15,-2-2 1 0,2-5-1 0,-6 10 1 16,6-10 0-16,-7 11 0 0,7-11 0 0,-8 10 0 16,8-10 0-16,-7 9 0 0,7-9 1 0,-7 7-1 0,7-7 0 15,-15 5 1-15,3-4-1 0,-1 1 0 0,-3 3 0 16,-3-3 2-16,-3 0-2 0,-4 0 0 0,-1-1 0 16,5 1 1-16,3 0-1 0,5 0 1 0,1-1-1 0,1-1 0 0,3 0-1 15,2 0 1-15,-1 0 0 16,-3 0 0-16,-4 0-1 0,-2 0 1 0,2 0 0 0,4 0 1 0,4 0-2 15,1 0 1-15,6 0 0 0,-13-1 0 0,6-1-1 0,1-2 1 16,6 4-1-16,-13-12 1 0,4 4-1 0,-1-3 0 16,1-4 0-16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0T11:06:55.587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26058 13936 464 0,'2'2'0'0,"-2"-2"0"0,1 2 0 0,-1-2 1 0,0-2 0 0,0 2 0 0,0 0 1 0,0 0 4 0,0 0 1 0,0 0 0 0,0 0 1 15,0 0 15-15,0 0 1 0,0 0-1 0,0 0 2 0,0 0-1 0,0 0 0 16,0 0 1-16,0 0 0 0,0 0-5 0,0 0 1 15,0 0 0-15,0 0 1 0,0 0-4 16,0 0 1-16,0 0-1 0,0 0 1 0,0 0 0 0,6-2 0 16,-6 2 0-16,4-2 1 0,-4 2 21 0,4 0-1 0,-4 0 1 15,3 0-1-15,-3 0 16 0,4 0 0 0,-4 0 0 16,4 0 1-16,-4 0 2 0,2-1-1 0,-2 1 1 16,0 0 0-16,0 0-8 0,0 0 0 0,0 0 1 15,0 0-1-15,0 0-8 0,1 0 1 0,-1 0-2 16,8 0 2-16,-8 0-3 0,4 0 0 0,-4 0 1 15,9 5-1-15,-9-5 0 16,11 12-1-16,-11-12 0 0,11 9 1 0,-11-9-3 0,11 7 0 0,-11-7 0 16,10 7 0-16,-10-7-4 0,7 6 1 0,-7-6 0 15,10 9-1-15,-10-9-6 0,22 14 2 0,-22-14-1 16,17 9 0-16,-17-9-3 0,16 8 0 0,-16-8-1 16,8 5 2-16,-8-5-1 0,7 4 0 0,-7-4 0 0,6 3 1 0,-6-3-4 15,7 4 2-15,-7-4 0 0,8 7-1 16,-8-7-5-16,15 3 2 0,-15-3-1 0,22 4 0 0,-22-4-4 15,21 3-1-15,-21-3 1 0,18 4 1 0,-18-4-6 0,10 5 2 16,-10-5-1-16,7 0 0 0,-7 0-3 0,7 0 1 16,-7 0-1-16,13 2 1 0,-13-2-1 0,15 6 0 15,-15-6 0-15,23 7 0 16,-23-7-2-16,30 7 1 0,-30-7 0 0,22 11 0 0,-22-11-2 0,19 8 2 0,-19-8 0 16,18 7 0-16,-18-7-1 0,19 7-1 0,-19-7 1 15,18 12 1-15,-18-12 0 0,19 11 1 16,-19-11-1-16,19 10 1 0,-19-10-3 0,18 12 2 15,-18-12 0-15,19 12 0 0,-19-12-2 0,13 11-1 16,-13-11 1-16,17 14 0 0,-17-14 0 0,18 10 1 0,-18-10 0 16,23 14-1-16,-23-14-1 0,24 14 0 0,-24-14 0 15,26 12 0-15,-26-12 0 0,22 14-1 0,-22-14 1 0,25 10 1 16,-25-10-2-16,29 10 1 0,-29-10-1 0,27 11 1 16,-27-11-2-16,22 15 1 0,-22-15 0 15,24 11 0-15,-24-11 0 0,34 17 0 0,-34-17-1 16,28 14 2-16,-28-14-2 0,29 14 2 0,-29-14-2 0,27 13 2 15,-27-13-2-15,26 20 2 16,-26-20-2-16,24 15 1 0,-24-15-1 0,20 7 0 0,-20-7-1 0,19 7 2 16,-19-7-2-16,17 7 1 0,-17-7-1 0,15 5 2 0,-15-5-2 0,16 5 0 15,-16-5 1-15,21 7-1 0,-21-7-1 16,19 7 1-16,-19-7 0 16,16 7 1-16,-16-7-2 0,12 5 1 0,-12-5-1 15,7 7 1-15,-7-7-1 0,7 5 1 0,-7-5-1 16,10 7 1-16,-10-7-2 0,20 12 1 0,-20-12 0 0,15 12 0 0,-15-12 0 0,15 11 1 0,-15-11-1 15,15 9 0 1,-15-9 0-16,15 6 0 0,-15-6 0 0,22 13 1 0,-22-13-2 0,36 17 2 0,-36-17-2 16,29 12 1-16,-29-12-1 0,21 10 1 0,-21-10-1 31,19 11 1-31,-19-11-1 0,18 7 0 0,-18-7 0 16,17 7 1-16,-17-7-1 0,11 8 0 0,-11-8 0 15,11 12 1-15,-11-12-1 0,11 7 0 0,-11-7 0 16,12 7 1-16,-12-7-1 0,11 7 0 0,-11-7 0 0,11 7 1 15,-11-7-1-15,11 7 0 0,-11-7 0 16,17 7 2-16,-17-7-2 0,17 10 0 0,-17-10 0 0,15 7 1 16,-15-7-1-16,15 7 0 0,-15-7 0 0,13 4 1 0,-13-4-1 15,5 3 0-15,-5-3 0 0,8 3 1 0,-8-3-1 16,5 2 0-16,-5-2 0 0,6 0 1 0,-6 0-1 16,4 0 0-16,-4 0 0 0,3 0 1 0,-3 0-1 15,4 0 0-15,-4 0 0 0,4 0 1 0,-4 0-1 0,3 0 0 16,-3 0 0-16,4 0 0 0,-4 0 0 0,4 0 0 15,-4 0 0-15,-2-3 0 0,2 3 0 0,-4-4 0 16,4 4 0-16,-3-7 0 0,3 7 0 0,-8-8 0 16,8 8 0-16,-9-14 0 0,9 14 0 0,-13-16 0 0,13 16 0 15,-4-7 0-15,4 7 0 0,-4-7 0 0,4 7 0 16,-5-10 0-16,5 10 0 0,-8-10 0 0,8 10 0 16,-9-18 0-16,9 18 0 0,-9-15 0 0,9 15 0 15,-8-11 0-15,8 11 0 0,-7-10 0 0,7 10 0 16,-8-10 0-16,8 10 0 0,-7-11 0 0,7 11 0 15,-8-7 0-15,8 7 0 0,-7-7 0 0,7 7 0 16,-4-6 0-16,4 6 0 0,-4-4 0 0,4 4 0 16,-3-3 1-16,3 3-1 0,-4-2 0 0,4 2 0 15,0-5 2-15,0 5-2 0,0 0 0 0,0 0 0 0,0 0 1 16,0 0-1-16,0 0 0 0,0 0 0 0,0 0 0 16,0 0 0-16,0 0 0 0,0 0 0 15,0 0 0-15,0 0 0 0,4 0 0 0,-4 0 0 0,11 7 0 16,-11-7 0-16,15 7 0 0,-15-7 0 15,11 6 1-15,-11-6-1 0,9 7 0 0,-9-7 0 0,8 7 1 0,-8-7-1 16,5 5 1-16,-5-5-1 0,8 7 1 0,-8-7-1 16,11 13 1-16,-11-13-1 0,17 12 1 0,-17-12-1 15,18 13 2-15,-18-13-2 0,15 11 1 0,-15-11-1 16,13 8 0-16,-13-8 0 0,8 9 1 0,-8-9-1 0,7 5 1 16,-7-5-1-16,8 4 1 0,-8-4-1 0,7 5 0 15,-7-5 0-15,4 3 1 0,-4-3-1 0,4 4 0 16,-4-4 0-16,3 3 0 0,-3-3 0 0,0 4 0 0,0-4 0 15,2 5 0-15,-2-5 0 0,0 7 0 0,0-7 0 16,-5 14 0-16,5-14 0 0,-10 12 0 0,10-12 0 16,-15 15 0-16,15-15 0 0,-15 14 0 0,15-14 0 15,-14 12 0-15,14-12 0 0,-15 13 0 0,15-13 0 16,-19 10 0-16,19-10 0 0,-17 10 0 0,17-10 0 0,-11 7 0 16,11-7 0-16,-11 7 0 0,11-7 0 0,-11 4 0 15,11-4 0-15,-11 5 0 0,11-5 0 0,-12 3 0 16,12-3 0-16,-11 4 0 0,11-4 0 0,-7 3 0 15,7-3 0-15,-8 4 0 0,8-4 0 0,-7 3 0 0,7-3 0 16,-8 4 0-16,8-4 0 16,-3 3 0-16,3-3 0 0,-4 0 0 0,4 0 0 0</inkml:trace>
  <inkml:trace contextRef="#ctx0" brushRef="#br0" timeOffset="1158.78">26235 13817 1130 0,'0'2'0'0,"0"-2"0"0,0 1 0 0,0-1 115 0,5 0 2 0,-5 0 0 0,6 0-1 0,-6 0-2 0,4 2-1 0,-4-2 0 16,2 3 1-16,-2-3-113 0,0 4 0 0,0-4 0 0,0 3 0 31,0-3-5-31,0 4 0 0,0-4 1 0,0 3 0 0,0-3-10 16,0 2 1-16,0-2-1 0,0 5 2 15,0-5 2-15,0 2 1 0,0-2-1 0,0 3 2 0,0-3 5 16,0 4 1-16,0-4 0 0,0 7 0 0,0-7 1 15,0 3 0-15,0-3 0 0,-2 7 1 0,2-7 5 0,0 4 1 16,0-4-2-16,-2 3 2 0,2-3 9 0,0 7-1 16,0-7 1-16,-2 5 1 0,2-5 5 0,0 4 1 15,0-4-1-15,-2 5 1 0,2-5 2 0,0 2 1 16,0-2 0-16,-4 5 0 0,4-5 0 0,-3 5 1 16,3-5-2-16,-4 3 2 0,4-3-1 0,-4 4 1 15,4-4 0-15,-4 3 0 0,4-3-2 0,-3 7-1 0,3-7 1 16,-6 4 1-16,6-4 0 0,-7 3-1 0,7-3 1 15,-8 4 0-15,8-4-3 0,-5 7-1 0,5-7 0 16,-4 7 2-16,4-7-4 0,-13 6 2 0,13-6-2 16,-19 7 1-16,19-7-4 0,-22 12 1 0,22-12 0 15,-21 13 0-15,21-13-3 0,-18 6 1 0,18-6 0 16,-13 4 1-16,13-4-4 0,-13 5 1 0,13-5-1 16,-12 2 1-16,12-2-3 0,-11 3 1 0,11-3 0 15,-11 4 1-15,11-4-2 0,-11 0 1 0,11 0 1 0,-11 0-1 0,11 0-2 16,-11-2 0-16,11 2 0 0,-12-3 0 0,12 3-1 15,-15-4 2-15,15 4-2 0,-11 0 1 0,11 0-2 16,-9 0-1-16,9 0 1 0,-6 0 1 0,6 0-2 16,-3 0 0-16,3 0-1 0,-4 0 2 0,4 0-2 0,0 0 1 15,0 0-2-15,0 0 2 0,0 0-1 16,0 0-1-16,0 0 1 0,0 0 0 0,0 0-1 16,0 0 1-16,0 0-1 0,2 0 1 0,-2 0-2 15,11 0 1-15,-11 0-1 0,11 0 1 0,-11 0-2 16,11 7 1-16,-11-7-1 0,12 5 1 0,-12-5-1 15,11 5 0-15,-11-5-1 0,11 7 2 0,-11-7-1 16,11 9 0-16,-11-9 1 0,17 7 0 0,-17-7 0 0,18 14-1 0,-18-14 0 16,14 12 2-16,-14-12-2 0,11 9 0 15,-11-9 1-15,11 12-1 0,-11-12-1 0,17 17 2 0,-17-17-2 16,11 17 1-16,-11-17 0 0,4 16 0 0,-4-16-1 16,3 24 2-16,-3-24-3 0,10 30 1 0,-10-30 0 15,14 25 1-15,-14-25-2 0,12 25 1 0,-12-25-1 16,9 19 1-16,-9-19-2 0,7 12 1 0,-7-12 1 15,6 9-1-15,-6-9 0 0,2 3 0 0,-2-3 0 16,4 3 0-16,-4-3 0 0,3 4 0 0,-3-4 0 0,4 7 1 16,-4-7-2-16,8 5 1 0,-8-5 0 0,3 7 0 15,-3-7-1-15,4 7 1 0,-4-7 0 0,4 7 0 0,-4-7 0 16,3 7 1-16,-3-7-1 16,4 5 0-16,-4-5-1 0,4 3 1 0,-4-3-1 0</inkml:trace>
  <inkml:trace contextRef="#ctx0" brushRef="#br1" timeOffset="7283.02">24962 15090 1218 0,'0'0'0'0,"0"0"0"0,0 0 0 0,0 0 17 0,0 0 1 16,0 0 0-16,0 0 0 0,0 0 55 0,0 0 1 0,0 0 0 0,0 0 0 0,0 0-1 0,0 0 1 0,0 0-1 15,0 0 1-15,0 0-35 0,0 0 1 0,0 0-1 16,0 0 1-16,0 0-16 0,0 6 1 0,0-6-1 16,0 10 1-16,0-10-6 0,8 10 1 0,-8-10-1 15,9 11 1 1,-9-11 0-16,7 10-1 0,-7-10 0 0,8 7 1 16,-8-7 3-16,7 5 1 0,-7-5 0 0,6 7-1 0,-6-7 1 0,4 7-1 0,-4-7 1 0,3 7-1 15,-3-7 2-15,4 7 1 0,-4-7-1 0,4 7 0 0,-4-7-1 16,3 5 1-16,-3-5-1 0,4 9 1 0,-4-9-1 15,4 14-1-15,-4-14 1 16,2 15-1-16,-2-15 0 0,-6 26-1 16,2-9 1-16,1 1 0 0,-3-1-3 0,1 0 2 0,-1-1-1 0,0 0 0 15,3-1-2-15,1-1 2 0,0-2-2 0,-2 2 1 16,0 1-2-16,1 1 1 0,-1-2 0 0,0 0 0 0,1 0-1 31,-1-1 1-31,2 3-1 0,-2 1 1 0,-3 1-1 0,-1-1 0 16,3 0 0-16,1 1 1 0,2-1-1 0,0-2 0 15,0 4 0-15,-1-3 0 0,-1 0-2 0,0-1 0 0,4 1 1 16,2-2 0-16,2-6-5 0,0-1 1 0,-4-7-1 16,5 11 2-16,-5-11-5 0,4 10 0 0,-4-10 0 15,4 9 0-15,-4-9-3 0,-2 3 2 0,2-3-1 16,0 4 1-16,0-4-4 0,0 0 1 0,0 0-1 16</inkml:trace>
  <inkml:trace contextRef="#ctx0" brushRef="#br1" timeOffset="8299.96">25307 15360 1482 0,'0'0'0'0,"0"0"0"0,0 0 0 0,0 0 69 0,0 0 2 0,0 0-1 0,0 0 0 0,0 0 34 0,0 0 0 16,0 0 0-16,0 0 1 0,0 0-105 0,0 0 1 0,0 0-1 15,0 0 1-15,0 0-13 0,0 0 0 0,0 0 1 16,0 0 0-16,0 0-27 0,0 0 0 0,0 0 0 0,0 6-1 15,0-6 9-15,-2 5 1 0,2-5-1 0,-4 3 0 16,4-3 21-16,0 4 1 0,0-4-1 16,-3 3 0-16,3-3 7 0,-4 0 2 0,4 0 0 0,-4 0 0 15,4 0 3-15,-4 0 0 0,4 0 0 16,-3 0 1-16,3 0 11 0,-4 0 1 0,4 0 0 0,-4-3 0 16,4 3 11-16,-4 0 1 0,4 0-1 0,-3-2 1 0,3 2 4 15,-4 0 2-15,4 0-1 0,-4-3 1 0,4 3 1 16,0-4 1-16,0 4-1 0,0-5 1 0,0 5-4 15,0-7 2-15,0 7-1 16,2-9 1-16,-2 9-4 0,8-14 1 0,-8 14-1 16,5-10 1-16,-5 10-5 0,8-10 1 0,-8 10 0 0,13-11 0 0,-13 11-2 0,13-10-1 15,-13 10 1-15,13-10 1 0,-13 10-6 16,18-6 0-16,-18 6 0 0,13-3 1 0,-13 3-3 16,12-9 1-16,-12 9 0 0,13-7 0 0,-13 7-2 15,18-1 0-15,-18 1-1 0,19-2 1 16,-19 2-2-16,24 2 0 0,-24-2 1 0,28 7 0 0,-28-7-4 0,26 5 2 0,-26-5-1 15,24 7 1-15,-24-7-4 0,23 5 0 0,-23-5 0 16,18 7 1-16,-18-7-2 0,13 12 1 0,-13-12 0 16,12 12 0-16,-12-12-1 0,9 10 0 0,-9-10 0 15,9 12 1-15,-9-12 1 0,15 16-1 0,-15-16 0 0,6 19 1 16,-6-19-1-16,3 17 0 0,-3-17 0 16,4 18 0-16,-4-18-2 0,4 17 1 0,-4-17 0 0,2 17 0 0,-2-17-2 15,-2 18 1-15,2-18 0 0,-4 19-1 0,4-19 0 16,-4 20 0-16,4-20 0 15,-11 26-1-15,11-26-1 0,-26 26 1 0,26-26-2 16,-28 25 2-16,28-25-3 0,-22 24 1 0,22-24 0 16,-28 19 0-16,28-19 0 0,-37 19-1 0,18-7 0 0,2 2 1 0,2 0-2 15,2-2 1-15,0 0 1 0,-2 0-1 0,0 0-1 0,-1 0 1 16,-1-1-1 0,2-3 0-16,4 1 0 0,2-2 1 0,-1 0-1 0,1-2 0 15,3 2-1-15,3 0 1 0,3-7 1 0,-8 10-1 0,8-10-1 16,-5 11 1-16,5-11-1 0,-4 10 2 0,4-10-2 15,0 7 0-15,0-7 0 0,0 3 1 0,0-3-1 0,0 4 1 16,0-4-1-16,7 3 0 16,1-3 0-16,1-1 0 0,4-3 0 0,4-1 0 0,3-2 0 0,5-2 1 0,-3 2-1 15,-2-3 0-15,1 1-1 0,-2-1 1 0,1 1-1 16,1 1 1-16,-1 1 0 0,1-4 0 0,-3 4 0 16,1 2 0-16,-2 2 1 0,-3-1-1 0,1 1 0 0,-2-1 1 15,0 1-1-15,-1-1 1 0,-3 4 1 0,-2 0-1 16,-7 0-1-16,10 0 0 0,-10 0 0 15,11-1 2-15,-11 1-3 16,5 0 1-16,-5 0 0 0,4-2 0 0,-4 2-1 0,4 0 0 0,-4 0 0 0,4 0 1 0,-4 0-1 31,3 0 0-31,-3 0 0 0,2 0 0 0,-2 0 0 16,0 0 0-16,0 0 0 0,-2 2 0 0,2-2-1 0,0 10 1 16,0-10 0-16,-3 7 0 0,3-7-1 0,-4 7 0 15,4-7 0-15,-4 7-1 0,4-7-1 0,-4 7 0 16,4-7-1-16</inkml:trace>
  <inkml:trace contextRef="#ctx0" brushRef="#br1" timeOffset="9358.19">26082 15141 1934 0,'-2'-2'0'0,"2"2"0"0,0 3 0 0,0-3 39 16,0 4 1-16,0-4-1 0,0 0 1 0,0 0 6 0,0-2 0 0,0 2 0 0,0 0 0 0,0 0-22 0,0 0 1 0,0 0-1 15,0 0 1-15,0 0-19 0,0 0-1 0,0 0 1 16,0 0 0-16,0 0-3 0,0 0 1 0,0 0 1 16,0 0-1-16,0 0 1 0,0 7 0 0,0-7 0 15,0 16 1-15,0-16 3 0,6 12-1 16,-6-12 1-16,2 24 0 0,-4-5 4 0,-2 2-1 15,2-2 0-15,0-2 1 0,0-1 3 0,1-1 0 0,1 3 0 0,0-5 1 16,-4 6 5-16,0 2 1 0,0-3-1 0,1 2 2 16,-1 3-2-16,-2-1 2 0,1-1-2 15,-1 0 2-15,2 0-5 0,3-1 1 0,-1 1-1 16,-2-2 1-16,2 0-1 0,2 0 1 0,0 2-1 0,0-2 0 0,0-2-2 16,0 1-1-16,2-3 1 0,0-1 0 15,-2-5-1-15,0-2-1 0,0 0 1 16,0-1 0-16,0-6-2 0,0 11 1 0,0-4 0 0,0 0-1 0,0-7 0 0,0 10 0 15,0-10 0-15,0 10 0 0,0-3-1 0,0 0-1 16,0-7 0-16,-2 11 2 0,2-11-3 0,-4 5 0 16,4-5 0-1,0 3 1-15,0-3-3 0,0 4 0 0,0-4 0 0,0 3 1 0,0-3-2 0,-2 2-1 0,2-2 1 16,-2-2 0-16,2 2-2 16,0-1-1-16,0 1 1 0,-1-4 1 0,1 4-3 0,0-9 2 0,0 1-1 15,0-3 1-15,0-1-3 0,0-3 2 0,0-1-1 16,1 1 1-1,5 1-2-15,0 3 1 0,-1 1-1 0,1-4 0 0,1 0 0 0,3-1 0 0,-1 1-1 16,0 3 2-16,1-1-2 0,-1 5 0 0,0 2 0 16,-1 2 1-16,-1-4-2 15,1 2 0-15,-1 1 0 0,0 1 1 0,1-2-1 0,-1-1 0 16,1 1 1-16,-1 2-1 0,-7 3-1 0,11-4 1 0,-11 4 0 0,10-3 0 16,-3 1-1-16,3 0 1 0,-1 2-1 15,0 0 1-15,0 0-1 0,1 0 0 0,-1 0 0 16,0 2 1-16,1 1-1 0,-3 1 0 0,1 1 0 15,-1 4 2-15,2-4-2 0,3 0 0 16,-3 2 0-16,0 3 0 0,1-1 0 0,-3 2 0 0,0 1 0 16,1 1 0-16,1 1 0 0,2-2 0 0,-1-1 0 15,-3-3 0-15,-3-1 0 0,-2-1 0 0,-2-6 0 0,7 8 0 0,-7-8 0 0,4 7 0 16,-4-7 0-16,4 7 1 0,-4-7-1 0,3 14 0 0,-1-5 0 31,-2-1 0-31,0 1 0 0,0 0 0 0,0-1 0 16,0 1 0-16,0 0 0 0,0-1 0 0,-2 3 0 15,-1-1 0-15,-3 2 0 0,-1-3 0 0,-1 1 0 16,1 0 0-16,1-1-1 0,2-2 1 0,1 2 0 16,-3-4 0-16,-1 0 0 0,-1 2 0 0,1-2 0 15,-1 0 0-15,1 1 0 0,-3-1 0 0,3-2 0 0,1 1 0 16,6-4 0-16,-5 3 0 0,5-3 0 0,-9 5 1 16,1-5-1-16,1 2 0 0,-3 0 0 0,-1 0 1 0,-2-1-1 15,-2-1 1-15,2 0-1 0,2-1 1 16,4-1-1-16,1 0 1 0,6 2-1 0,-13-5 1 0,13 5-1 15,-9-7 1-15,1 2-1 0,-1-2 1 0,-1-2-1 16,-1-1 0-16,4-1 0 0,3-4 2 16,4-4-2-16,2-2 0 0,2-3 0 0</inkml:trace>
  <inkml:trace contextRef="#ctx0" brushRef="#br1" timeOffset="10421.69">26885 15767 1180 0,'0'-2'0'0,"0"2"0"0,0-1 0 0,0 1 173 0,0-2 1 16,0 2 0-16,0-4 0 0,0 4-85 0,6-1 1 0,-6 1 0 0,1-4 1 0,-1 4-65 15,0 0 1-15,0 0 0 0,0 0 0 0,0 0-20 16,0 0 1-16,0 0 0 0,0-1 1 0,0 1-8 0,0 0 0 0,0 0 0 0,0 0 2 0,0 0-3 16,0 0 0-16,0 0 0 0,0 0 1 0,0 0 0 15,0-2 0-15,0 2 0 0,2 0 1 0,-2 0 3 16,8-4-1-16,-8 4 1 15,9-3-1-15,-9 3 6 0,21-4 1 16,-21 4-1-16,20-3 1 0,-20 3 5 0,24-3-1 16,-24 3 1-16,30-4 1 0,-30 4 5 0,28-3 1 15,-28 3-1-15,35-4 2 0,-16 2 4 0,-2 1 1 16,2 1 0-16,1 0 0 0,2 0-1 0,3 0 2 16,-1 0-1-16,-2-2 0 0,-3 0-6 0,1 0 2 15,-1 2 0-15,0 0 0 0,-5 2-5 0,0 0 0 0,-1-2 0 16,-4 0 0-16,-2-2-6 0,-1 0 0 0,-6 2 1 15,11 0 0-15,-3-1-5 0,-1-1 1 0,-7 2 0 16,11 0 0-16,-11 0-3 0,10-2 1 0,-10 2 0 16,3 0 0-16,-3 0-1 0,4 0 1 0,-4 0-1 15,4 0 1-15,-4 0-2 0,3 0 0 0,-3 0 0 16,4 0 1-16,-4 0-4 0,4 0 1 0,-4 0-1 16,0 0 2-16,0 0-4 0,0 0 1 0,0 0-1 0,0 0 1 15,0 0-3-15,-2 0 1 0,2 0-1 0</inkml:trace>
  <inkml:trace contextRef="#ctx0" brushRef="#br1" timeOffset="11134.61">26935 15940 1859 0,'2'0'0'0,"-2"0"0"0,4 0 0 0,-4 0 40 0,0 0 2 0,0 0-1 0,0 0 1 15,0 0-8-15,0 0-1 0,0 0 1 16,0 0 0-16,0 0-21 0,0 0 1 0,0 0-1 0,0 0 2 0,0 0-14 16,0 0 0-16,0 0 0 0,0 0 1 15,0 0-2-15,0 0 0 0,0 0 0 0,0 0 0 0,0 0-1 16,0 2 1-16,0-2 0 0,2 7 0 0,-2-7 0 16,7 3 0-16,-7-3 0 0,4 4 1 0,-4-4 1 15,4 3 2-15,-4-3-1 0,9 4 1 0,-9-4 6 16,17 3 1-16,-17-3-1 0,22 2 1 0,-22-2 8 0,21-2 1 15,-21 2 0-15,26 0 0 0,-26 0 6 0,16 0 0 16,-16 0 0-16,17 0 1 0,-17 0-2 0,28 0 1 0,-28 0 0 16,28 0-1-16,-28 0 0 0,26-3 0 0,-26 3-1 15,28-4 1-15,-28 4-4 0,34-3 1 0,-34 3-1 16,30-5 2-16,-30 5-3 0,29-2 0 0,-29 2 0 16,36-2 0-16,-18-1-4 0,1-1 0 0,2 1-1 15,-1-1 2-15,1 1-2 0,1-1-1 0,-2 3 1 16,-3-1 1-16,-8 2-4 0,-3-2 0 0,-6 2 1 0,7 0 0 15,-7 0-3 1,8 0 0-16,-8 0 1 0,7 0-1 0,-7 0-3 0,8 0 2 0,-8 0 0 0,7 0 0 0,-7 0-2 16,10 0 1-16,-3 0-1 0,1 2 1 0,-8-2-2 15,7 5 2-15,-7-5-1 16,7 4 1-16,-7-4-1 0,8 3-1 0,-8-3 1 0,7 2 0 0,-7-2-3 16,4 0 2-16,-4 0-1 15,4 0 1-15,-4 0-3 0,4 0 2 0,-4 0-1 0,3 0 1 0,-3 0-2 16,2 5 1-16,-2-5-1 0,0 5 0 15,0-5 0-15,0 4-1 0,0-4 0 0,0 5 1 0,0-5-1 16,0 12 0-16,0-5-1 0,0-2 1 0,0-5-2 16,-2 10 1-16,2-10 0 0</inkml:trace>
  <inkml:trace contextRef="#ctx0" brushRef="#br1" timeOffset="14833.5">28076 15463 1670 0,'-2'0'0'0,"2"0"0"0,0 0 0 0,0 0 62 0,0 0 0 0,0 0 0 0,0 0 0 0,0 0 19 0,0 0 1 0,0 0-1 0,0 0 1 0,0 0-62 0,0 0 0 0,0 0 0 15,-2 0 1-15,2 0-18 16,0 0 0-16,0 0 1 0,-2 0-1 0,2 0-3 0,-2 0 0 15,2 0 0-15,-4 0 1 0,4 0-1 0,-3 0 0 16,3 0 0-16,-4 3 0 0,4-3 0 0,-2 3 0 0,2-3 0 16,-2 4 1-16,2-4 2 0,-2 2-1 0,2-2 0 15,-1 0 0-15,1 0 4 0,0 0 1 0,0 0-1 16,-2 0 1-16,2 0 4 0,-2 0 2 0,2 0-1 16,0 0 0-16,0 0 4 0,0-2 1 15,0 2 0-15,0 0 0 0,0 0 5 0,2-4 2 0,-2 4-2 0,13-3 2 16,-13 3-1-16,22-7 1 0,-22 7-1 0,26-7 1 15,-26 7-1-15,24-7 1 0,-24 7 0 16,23-7-1-16,-23 7-1 0,18-3-1 16,-18 3 0-16,19-5 0 0,-19 5-3 0,15-4 0 0,-15 4 0 15,13-2 1-15,-13 2-3 0,15 0 1 0,-15 0-1 0,11 0 1 0,-11 0-4 16,9 0 0-16,-9 0 1 16,8 2 0-16,-8-2-3 0,13 9 0 0,-13-9-1 0,15 5 1 15,-15-5-2-15,18 14 0 0,-18-14 0 0,17 17 0 0,-17-17-2 0,10 21 1 0,-10-21-2 16,7 21 2-16,-7-21-2 0,13 21-1 0,-13-21 1 15,4 25 0-15,-4-25-2 0,-10 26 2 0,10-26-2 16,-14 25 2-16,14-25-3 0,-17 19 2 0,17-19-2 16,-23 20 2-16,23-20-1 0,-29 21 1 0,29-21-1 15,-32 26 2-15,32-26-2 0,-36 28 1 0,18-16-1 16,-1 0 2-16,2-2-1 0,4 1 1 0,2-1 0 16,2 1-1-16,1-1 1 15,3 0-1-15,1-4 1 0,2-1 0 0,2-5-2 0,-3 10 2 0,3-10-1 31,0 9 1-31,0-9-3 0,0 7 2 0,0-7-1 0,7 8 1 16,2 1-3-16,1-4 1 0,1-1 0 0,4-3 0 0,5 1-1 0,4-2 0 16,1-2 1-16,-3-1-1 0,0-2 0 0,1-4 0 0,1 0 1 0,-2 3-1 0,1 2 0 15,-1 2 0 1,0 1 1-16,-1-3 0 0,-2 2-1 16,-1 2 2-16,-1 0-2 0,-2-1 1 0,-2-1 0 15,-2 0-1-15,-3 2 0 0,-3 0 1 0,-5 0 0 16,6 0-1-16,-6 0 0 0,3 0 0 0,-3 0-1 15,4 0 1-15,-4 0-1 0,4-1 1 0,-4 1-2 0,4-4 0 16,-4 4 0-16</inkml:trace>
  <inkml:trace contextRef="#ctx0" brushRef="#br1" timeOffset="15411.1">29445 15338 1608 0,'6'0'0'15,"-6"0"0"-15,11-2 0 0,-11 2 58 0,4 0 1 0,-4 0 0 0,3 0 0 0,-3 0-19 0,8 0-1 0,-8 0 0 0,7 0 1 0,-7 0-19 0,8 0-1 16,-8 0 0-16,3 0 1 0,-3 0-16 0,4 5 1 16,-4-5-2-16,4 6 2 0,-4-6-3 0,4 1 1 0,-4-1 1 15,3 0-1-15,-3 0 2 0,-2 0 1 0,2 0-2 16,-3 6 2-16,3-6 2 0,-4 6 0 0,4-6 0 15,-9 7 1-15,9-7 3 16,-21 9-1-16,21-9 0 0,-28 14 2 0,28-14 1 0,-30 10 2 16,30-10-1-16,-29 9 1 0,29-9 2 0,-25 7 0 0,25-7 0 15,-33 5 0-15,14-2 1 0,-1 1 2 0,-1-2-2 16,-1-2 1-16,0 0-3 0,-1-2 0 0,1 2 0 16,-1 0 1-16,1 0-3 0,0 0 1 0,1 0-1 15,1 0 1-15,-1 2 5 0,-1 3-1 0,1-5 0 0,5 2 2 16,-1-1-2-16,0 1 1 0,0 0 1 0,2-2-1 15,2 0-1-15,0 0 0 0,-2 0 0 0,-1 0 0 0,-5 2-5 16,1 1 1-16,1 0 0 0,6-1 0 0,4 0-4 16,5 0 2-16,4-2-2 0,-4 3 2 0,4-3-5 15,-3 4 1-15,3-4-1 0,0 0 1 0,0 0-2 16,0 0 2-16,0 0-1 0,0 0 0 0,0 0-6 16,0 0 2-16,0 0-1 0</inkml:trace>
  <inkml:trace contextRef="#ctx0" brushRef="#br1" timeOffset="15854.59">29177 15495 1934 0,'0'2'0'0,"0"-2"0"0,7-2 0 0,-7 2 47 0,15-3 0 0,-15 3 1 0,11-2-1 0,-11 2 21 0,4 0 2 0,-4 0-2 0,4 0 2 0,-4 0-41 0,2 0 1 0,-2 0-1 0,0 0 2 0,0 0-23 16,0 0-1-16,0 0 1 0,0 5 0 0,0-5-6 16,0 6 1-16,0-6-1 0,5 5 0 0,-5-5 0 0,4 7 1 15,-4-7-1-15,0 7 0 0,0-7 1 0,0 7 1 16,0-7-1-16,2 8 1 0,-2-8 0 0,7 14 2 15,-7-14-1-15,6 12 1 16,-6-12 3-16,7 19 0 0,-7-19 0 0,13 21 0 0,-13-21 1 0,19 24 1 16,-19-24-1-1,17 28 1-15,-17-28 3 0,15 28-1 0,-15-28 1 0,15 24-1 0,-15-24 1 0,13 19-1 0,-13-19 1 16,11 17 0-16,-11-17 1 0,9 17 1 0,-9-17-2 16,6 21 2-16,-6-21-3 0,11 18 1 0,-11-18-1 15,7 17 1-15,-7-17-1 16,6 12 1-16,-6-12-1 0,7 9 1 0,-7-9-2 15,6 7 1-15,-6-7 1 0,6 6-1 0,-6-6-3 0,3 6 2 0,-3-6-2 0,4 3 1 16,-4-3-5-16,0 4-1 0,0-4 1 0</inkml:trace>
  <inkml:trace contextRef="#ctx0" brushRef="#br1" timeOffset="16599.32">29002 15532 1507 0,'0'0'0'0,"0"0"0"0,5 0 0 0,-5 0 50 0,6-2 2 0,-6 2-1 0,2 0 1 0,-2 0 1 0,0 0-1 0,0 0 1 15,0 0 1-15,0 0-27 0,0 0 1 0,0 0-1 0,0 0 1 16,0 0-23-16,0 0 0 0,0 0 0 0,0 0 0 16,0 0-5-16,0 0 1 0,0 0 0 0,0 0 1 15,0 0-1-15,0 0 0 0,0 0 0 0,0 0 0 0,0 0 1 16,0 0 2-16,0 0-1 0,0 0 0 0,0 0 6 15,0 0 0-15,0 0 0 0,0 0 1 16,0 0 8-16,-2 0 0 0,2 0 0 0,0 0 0 0,0 0 7 16,-2 0 0-16,2 0-1 0,-2 7 1 0,2-7 2 15,-2 14 0-15,2-14 0 0,0 12 0 0,0-12 0 16,2 14 1-16,-2-14-1 0,8 14 1 0,-8-14-4 0,3 13 2 16,-3-13-1-16,8 14 1 0,-8-14-3 0,5 12 2 15,-5-12-1-15,6 19 0 0,-6-19 1 0,4 21 0 0,-4-21-1 16,5 21 2-16,-5-21-5 0,13 24 2 15,-13-24-1-15,11 19 1 0,-11-19-3 0,12 16 0 16,-12-16 0-16,9 14 2 0,-9-14-3 0,7 14 0 0,-7-14 0 16,4 13 1-16,-4-13-4 0,0 14 0 0,0-14-1 15,0 14 1-15,0-14-5 0,6 14 2 0,-6-14-1 16,7 14 0-16,-7-14-3 0,6 14 1 0,-6-14-1 16,7 12 1-16,-7-12-3 0,4 10 1 0,-4-10 0 15,4 7 0-15,-4-7-3 0,2 3 1 16,-2-3 0-16,0 4 0 0,0-4-1 0,0 3 0 0,0-3 1 0,0 4 0 15,0-4-3-15,0 3 1 0,0-3 1 16,0 4-1-16,0-4 0 0,5 3-1 0,-5-3 0 0,6 7 1 0,-6-7-2 16,3 2 1-16,-3-2 0 15,4 3 0-15,-4-3-1 0,2 4 1 0,-2-4-1 0,0 3 0 16,0-3-1-16,0 4 1 0,0-4 0 0,0 3 0 0,0-3-1 16,0 4 1-16,0-4 0 0,0 3 1 0,0-3-2 15,0 4 0-15,0-4 0 0,6 3 1 0,-6-3-2 0,5 3 1 16,-5-3 1-16,4 4-1 0,-4-4-1 0,4 3 0 15,-4-3 0-15,3 2 1 0,-3-2-1 0,4-2 0 16,-4 2 0-16</inkml:trace>
  <inkml:trace contextRef="#ctx0" brushRef="#br0" timeOffset="21110.83">26436 16101 627 0,'0'0'0'0,"0"0"0"0,2 0 0 0,-2 0 20 0,7 0 1 0,-7 0 1 0,4 0-1 0,-4 0 6 0,4 0 0 0,-4 0 0 0,3 0 1 0,-3 0 23 15,4 0 2-15,-4 0 0 0,2 0 0 16,-2 0-13-16,-2 0 0 0,2 0 1 0,-2 0-1 16,2 0-16-16,-2 0-1 0,2 0 1 0,-1 0 0 0,1 0 2 15,0 0 1-15,0 0 0 0,0 0 1 0,0 0-2 16,0 0 1-16,0 0-1 0,0 0 1 15,0 0 4-15,0 0 2 0,0 0-1 0,0 0 1 0,0 0 5 0,0 0 1 16,0 0 0-16,0 0 0 0,0 0 0 0,0 0 1 16,0 0 1-16,0 0-1 0,0 0-6 0,0-2 0 15,0 2-1-15,0-3 2 0,0 3-7 0,0-4 1 16,0 4-1 0,0-3 2-16,0 3-5 0,0-3 1 0,0 3 0 0,0-4 0 0,0 4 0 0,0-3-1 0,0 3 1 15,-2-4 0-15,2 4-2 0,-4 0 0 0,4 0 0 16,-4-3 0-1,4 3 0-15,-5-4 0 0,5 4-1 0,-8-3 1 0,8 3-5 16,-3 0 0-16,3 0 0 0,-4-4 1 0,4 4-3 16,-6 0 0-16,6 0 0 0,-4-1 1 0,4 1 0 0,-7 0 1 15,7 0 0-15,-7 0 0 0,7 0-2 0,-8 0 0 16,8 0-1-16,-7 0 1 0,7 0-1 0,-8-2 0 16,8 2-1-16,-7 0 1 0,7 0-3 0,-8 0 1 0,8 0-1 0,-7 0 1 15,7 0-4-15,-11-2 0 0,11 2 0 0,-12 0 1 16,12 0-2-16,-11 0 1 0,11 0 1 0,-11 0-1 15,11 0-1-15,-11 0 0 0,11 0 0 0,-13 5 1 16,13-5 0-16,-11 6 0 0,11-6 0 0,-15 1 1 0,15-1-2 0,-15 0 0 16,15 0 0-16,-15 0 0 0,15 0 0 15,-15 0 0-15,15 0 0 0,-15 5 0 0,15-5-2 0,-9 2 1 16,9-2-1-16,-11 0 1 0,11 0 0 0,-11 0 0 16,11 0 0-16,-14 0 0 0,14 0 0 0,-16 0-1 15,16 0 1-15,-19 0 1 0,19 0-3 0,-19 0 1 0,19 0-2 31,-18 0 2-31,18 0-1 0,-19 0-1 0,19 0 1 0,-18 0 1 0,18 0-3 0,-13 0 1 0,13 0-1 32,-14 0 1-32,14 0-2 0,-18 0 0 0,18 0 1 0,-24 4 0 0,24-4-2 0,-30 5 2 0,30-5-2 15,-24 3 1-15,24-3 0 0,-17 4 0 0,17-4 0 16,-19 1 1-16,19-1-2 0,-24 0 0 0,24 0 0 16,-30 0 2-16,30 0-3 0,-30 0 1 0,30 0-1 15,-29-3 2-15,29 3-2 0,-30-3 1 16,30 3-1-16,-25-4 1 0,25 4-1 0,-22-3 0 15,22 3 1-15,-28-4 0 16,28 4-1-16,-30-3 1 0,12 3 0 0,-1 0 1 16,-3 0-2-16,-1 0 0 0,3 0 0 0,1 0 0 0,1 0 0 15,-3-2 0-15,2 0 1 0,3 1-1 0,1-1-1 16,2 0 1-16,0 0-1 0,0 1 1 0,2 1-1 16,1 0 1-16,1-2-1 0,-4 0 1 0,-2 0-1 15,0 1 0-15,-2-3 0 0,-1 1 1 0,-1-1-1 16,0 1 0-16,3-1 0 0,1 3 0 0,2 1 0 15,0 0 0-15,0-2 0 0,0 2 1 0,-1 0-1 0,1 0 0 16,2-2 0-16,0 0 2 0,2 1-2 0,1-1 0 16,1 2 0-16,-2-3 1 0,-1 1-1 0,-1 0 0 0,0 0 0 15,0-1 1-15,-1 1-1 0,-1 0 0 0,0-1 0 16,0 1 0-16,2 0 0 0,2 1 0 0,0-1 0 16,-1 0 0-16,3 2 0 0,3 0 0 0,4 0 0 15,-6-1 0-15,6 1 0 0,-7 0 0 0,7 0 0 16,-4 0 0-16,4 0 0 0,-3 0 0 0,3 0 0 15,-2 0 0-15,2 0-1 0,0 0 1 0,0 0 0 16,0 0 0-16,0 0-1 0,0 0-1 0,0 0 1 16,0 0 0-16,0 0-1 0,0 0 0 0,0 0-1 0</inkml:trace>
  <inkml:trace contextRef="#ctx0" brushRef="#br0" timeOffset="21633.29">25279 16179 2035 0,'2'0'0'16,"-2"0"0"-16,2 0 0 0,-2 0 54 0,0 0 0 0,0 0 0 0,0 0 1 0,0 0 22 0,0 0 2 0,0 0-2 0,0 2 2 0,0-2-39 15,0 7 1-15,0-7-1 16,5 8 0-16,-5-8-24 0,6 23 1 0,-6-23-1 16,4 26 0-16,-4-26-7 0,3 33 0 0,-3-33 0 15,4 29 1-15,-4-29-2 0,4 21 0 0,-4-21 0 0,3 21 1 0,-3-21-1 0,8 20 0 16,-8-20 0-16,4 26 1 0,-4-26-1 16,3 31 1-16,-3-31 0 0,2 32 2 0,-2-32-1 15,-5 31 1-15,3-14-1 0,2-1 1 0,0 1 2 0,0 0 0 16,0-3-1-16,0-4 2 0,0-3-3 0,0-3 1 15,0-4 1-15,0 3-1 0,0-3-1 0,0 4 1 16,0-4-1-16,5 3 0 0,-5-3-2 0,4 4 1 0,-4-4-1 16,0 3 1-16,0-3-4 0,0 2-1 0,0-2 1 15</inkml:trace>
  <inkml:trace contextRef="#ctx0" brushRef="#br0" timeOffset="22328.67">25583 16369 1922 0,'1'-1'0'0,"-1"1"0"0,2 3 0 0,-2-3 56 15,0 2 1-15,0-2 0 0,0 0 1 0,0 0 2 16,0 0 2-16,0 0-1 0,0 0 0 0,0 0-38 0,0 0 0 0,0 0 0 16,0-2 0-16,0 2-19 0,0 0 0 0,0 0 1 15,0 0-1-15,0 0-3 0,0 0 1 0,0 0 0 16,2-3 0-16,-2 3-1 0,8-4 1 0,-8 4-1 16,5-5 2-16,-5 5-1 0,8-9 1 0,-8 9 1 31,7-14-1-31,-7 14 1 0,9-15 1 0,-9 15-1 15,15-16 1-15,-15 16 2 0,12-7-1 0,-12 7 1 0,11-7 0 0,-11 7 2 16,15-1 1-16,-15 1 0 0,13 0 0 0,-13 0 4 16,11 0 0-16,-11 0 0 0,20 5 0 0,-20-5-1 15,28 5 0-15,-28-5 0 0,28 7 1 16,-28-7-1-16,32 12 1 0,-32-12-1 0,26 12 1 0,-26-12-1 0,13 11 1 0,-13-11-1 16,15 7 1-16,-15-7-4 0,11 7 1 0,-11-7 0 0,15 6 0 0,-15-6 0 31,15 7-1-31,-15-7 0 0,11 7 0 0,-11-7-2 15,6 7 1-15,-6-7-1 0,3 7 0 0,-3-7-2 0,8 12 1 16,-8-12-2-16,4 14 2 0,-4-14-1 0,1 16-1 16,-1-16 1-16,-3 20 0 0,3-20-2 0,-8 21 1 15,8-21-1-15,-7 19 1 0,7-19-1 0,-6 16 2 16,6-16-2-16,-9 12 2 0,9-12-1 0,-15 12 1 16,15-12 0-16,-22 16 0 0,22-16-1 0,-32 20-1 0,32-20 1 15,-34 19 0-15,34-19 0 0,-27 18-1 0,27-18 1 16,-21 15 1-16,21-15-3 0,-13 7 1 0,13-7 0 15,-7 5 0-15,7-5-2 0,-4 7 2 0,4-7-1 16,-4 4 1-16,4-4-3 0,-4 3 1 0,4-3 0 16,0 4 0-16,0-4 0 0,0 3 0 0,0-3-1 15,12 4 1-15,-12-4-1 0,33 0 0 0,-9-2 1 0,1 0-1 16,-1-1 0-16,0-1 0 0,0 1 0 0,0-2 1 16,1 1-1-16,-3 2 0 0,0 1 1 0,1-1-1 15,-3 2-1-15,1 0 1 0,-3 0 0 0,-3 0 0 16,-2 0-1-16,-3 0 1 0,-10 0 0 0,9 0 0 15,-9 0-1-15,4-4 2 0,-4 4-2 0</inkml:trace>
  <inkml:trace contextRef="#ctx0" brushRef="#br0" timeOffset="23437.27">29607 16186 728 0,'-2'-4'0'0,"2"4"0"0,2-1 0 0,-2 1 179 0,2 5 1 0,-2-5-1 0,0 0 2 0,0 0-91 0,0-4 1 16,0 4-1-16,0 0 0 0,0 0-69 0,-2 0 0 16,2 0-1-16,-3 0 2 0,3 0-18 0,-4 0 2 0,4 0-1 15,-8 0 1-15,8 0-6 0,-9 4 0 0,9-4 0 16,-15 5 0-16,15-5 0 0,-11 2 0 16,11-2 0-16,-11 0 0 0,11 0 1 0,-11 0 0 0,11 0 0 15,-17 0 0-15,17 0 4 16,-24 2 0-16,24-2 0 0,-26 6 1 0,26-6 8 0,-27 2 1 0,27-2-1 15,-28 0 1-15,28 0 7 0,-29 5 2 0,29-5-2 16,-28 6 2-16,28-6 2 0,-32 3 1 0,13-1-2 16,-1 0 2-16,-2-2 0 0,-3 3 0 0,3-1 0 0,1-1 1 15,7-1-3-15,1-1 1 0,-1 1-2 0,1 0 2 16,0 0-4-16,0 0 0 0,-2-2 0 0,-1 2 1 16,-5 0-2-16,-1-2 2 0,-1 1-1 0,1 1 1 15,2 0-3-15,1 0 0 0,0 0 0 0,-1 0 1 0,-1 0-4 31,-1-2 1-31,0 0 0 0,1 0 0 0,-1 1-3 16,-1-1-1-16,1 0 1 0,0-1 0 0,-1 1-3 0,1 0 0 16,0 0 1-16,-1 1 0 0,3-1-3 0,1 0 0 15,1 2 0-15,-3 0 0 0,2-1-1 0,3 1 0 16,-1 0 0-16,-2 0 1 0,1 0-3 0,-1 0 0 16,0 0 0-16,1-2 0 0,-1 0-1 0,0 0 1 15,-1 1-2-15,-1-1 2 0,-1 2-2 0,0 0-1 0,-1 0 1 16,3 0 0-16,1 0-1 0,2 2-1 0,3-2 0 15,0-2 2-15,5 2-3 0,2 2 1 0,7-2 1 16,-11 5-1-16,3-3-1 0,1-1 2 0,7-1-1 16,-10 4 1-16,10-4-2 0,-9 3 0 0,9-3 0 15,-11 7 2-15,11-7-3 0,-9 5 1 0,9-5-1 16,-4 6 1-16,4-6-2 0,-8 1 1 0,8-1 1 16,-3 4-1-16,3-4-1 0,-6 7 1 0,6-7-1 0,0 3 1 15,0-3-1-15,-4 4 0 0,4-4 0 16,0 3 0-16,0-3 0 0,0 3 0 0,0-3 0 0</inkml:trace>
  <inkml:trace contextRef="#ctx0" brushRef="#br0" timeOffset="23926.47">28519 16276 1808 0,'0'-2'0'0,"0"2"0"0,0 2 0 0,0-2 40 0,0 2-1 0,0-2 0 0,0 0 1 0,0 0 25 0,6 0 0 0,-6 0 0 0,5 5 0 0,-5-5-24 15,4 10 1-15,-4-10-1 0,4 12 1 0,-4-12-22 16,3 23 0-16,-3-23 1 0,4 28-1 0,-4-28-7 16,2 29 2-16,-2-12-1 0,-2 1 1 0,0-3-3 15,0 1 2-15,1-2-1 0,-1-2 1 0,2 0-2 16,0-2 2-16,-2 2-2 0,0 0 1 0,2 4 2 15,-2 1 0-15,0 1-1 0,0-3 1 0,2 1 0 0,2-2 1 16,0-2 0-16,-2 0 0 0,0 0-1 0,0-2 2 16,0 1 0-16,0-3 0 0,0 1 0 0,0 0 1 15,2-1-2-15,2 1 2 0,-1 0-2 0,1-2 0 16,-4-7 0-16,8 10 0 0,-8-10-3 0,7 10-1 16,-7-10 0-16,6 9 2 0,-6-9-4 0,3 3 0 0,-3-3 0 15,4 4 0-15,-4-4-3 0,4 3 0 16,-4-3-1-16</inkml:trace>
  <inkml:trace contextRef="#ctx0" brushRef="#br0" timeOffset="24643.96">28895 16596 2098 0,'0'-3'0'0,"0"3"0"15,0-2 0-15,0 2 50 0,0 3 2 0,0-3 0 16,0 0-1-16,0 0 16 0,-1-3-1 0,1 3 0 0,-4-4 0 0,4 4-37 0,-4-7 2 16,4 7-1-16,-7-12 0 0,7 12-24 0,-10-13 1 0,10 13-1 15,-11-11 1-15,11 11-5 0,-11-10 1 0,11 10-1 16,-9-11 1-16,9 11-2 0,-11-8 0 0,11 8 1 31,-4-11-1-31,4 11-1 0,0-5 1 0,0 5 0 16,0-5 0-16,0 5-1 0,5-7 1 0,-5 7-1 0,10-10 1 15,-10 10-1-15,16-11 0 0,-16 11 0 0,23-12 1 0,-23 12-1 0,22-8 2 0,-22 8-2 16,30-4 1 0,-11 2 0-16,-1 1 0 0,1 1 0 0,-2 1 1 0,-1 5-1 0,-1 0 2 15,-2 1-1-15,0-1 0 0,0 0 0 0,1 1 2 0,-1 0-2 16,-2 0 1-16,0 0 0 0,-2 0 0 0,1 2 0 0,-1-1 1 15,2 3-1-15,0-1 0 0,-1 1 1 0,-3-1-1 16,-3 0 2-16,-2 1 0 0,-1-3 0 16,-1-1 0-16,0-7 2 0,-3 9 1 0,3-9-1 0,-6 9 1 0,2-3-1 31,1 1 1-31,-5 0 0 0,-5 0 0 0,-5 2 1 0,-3 3 1 16,1 0 0-16,3-3 0 0,6-4-2 0,3-2 1 15,8-3 0-15,-13 13 0 0,4-7-2 0,0 0 1 16,-3 1-1-16,-1 1 1 0,-2 3-1 0,0-1 0 15,2-1 0-15,4-1-1 0,4-1-1 0,3-2 0 16,2-5 1-16,-2 11 0 0,2-11-2 0,0 8 1 0,0-8-1 16,0 7 2-16,0-7-3 0,0 6 1 0,0-6 0 15,7 6 0-15,1-2-1 0,-1-1 0 0,-7-3 0 16,13 7 1-16,-2-3-1 0,2-1 2 0,2 1-2 16,0-1 1-16,-2-1 0 0,0 0-1 0,0-1 1 15,0-1-1-15,-1 0 0 0,-1-1 1 0,0-1-1 16,-2 0 0-16,2 0 0 0,1 1 0 0,-3-1 0 15,0 0 1-15,2 1-2 0,1-1 1 0,-1 0 1 0,-2 2-1 16,0 0-2-16,1 0 1 0,1 0 1 0,0 0-1 16,-2 2-1-16,1 1 0 0,-1 1 0 15,-2-3 0-15,-7-1 0 0,6 4 1 0,-6-4-1 16,4 3 0-16,-4-3-1 0,4 4 1 0,-4-4-1 0</inkml:trace>
  <inkml:trace contextRef="#ctx0" brushRef="#br2" timeOffset="28752.62">25704 15220 815 0,'2'-3'0'0,"-2"3"0"0,3 3 0 16,-3-3 37-16,4 0 0 0,-4 0 0 0,4 0 2 0,-4 0 17 0,0-5 0 0,0 5 0 0,0 0 0 0,0 0-11 0,0 0 0 0,0 0 0 15,0 0 0-15,0 0-1 0,0 0 1 0,0 0 0 16,0 0 0-16,0 0-25 0,0 0 1 0,0 0-1 16,0 0 1-16,0 0-2 0,3 0 0 0,-3 0 0 15,4 0 0-15,-4 0 6 0,4 0 0 0,-4 0-1 16,2 0 2-16,-2 0 3 0,0 0 1 0,0 0-1 15,0 0 1-15,0 0 0 0,0 0 2 0,0 0-1 16,0 0 1-16,0 0-1 0,0 0 0 0,0 0 1 0,0 0 0 16,0 0 0-16,0 5-1 0,0-5 1 0,-4 5 0 0,4-5 0 15,-4 4-1-15,4-4 1 0,-5 9-1 0,5-9-2 16,-8 19 0-16,8-19 0 0,-11 17 2 0,11-17-5 16,-15 7 0-16,15-7 0 0,-11 7 1 0,11-7-2 0,-11 7 0 15,11-7-1-15,-17 12 1 0,17-12-3 0,-28 12 2 16,28-12 0-16,-37 14-1 0,15-4-4 0,-3 2 0 15,1 2 0-15,-2-2 2 0,0 0-5 0,0 0 1 16,0 1 0-16,-2-1 1 0,-2 0-5 0,0 0 2 0,0 0 0 16,-1-2-1-16,-1 3 0 0,2-7-1 15,2 5 1-15,0-1-1 0,2-1-2 0,-2 0 2 0,2-1-1 16,2 1 0-16,2-1 1 0,-1-1-1 0,1 0 0 16,0 0 1-16,1 0-2 0,2 2 0 0,3-2 0 15,1 3 1-15,4 0-2 0,1-3 1 0,3 2-1 16,-1 1 1-16,3-3-1 0,1 2 0 0,0 1 1 15,-1 1-1-15,-3-1-2 0,1 1 1 16,1-3-2-16,2-1 2 0,4-7-3 0,-1 9 1 16,1-9-1-16,-2 5 1 0,2-5-2 0,0 3-1 0,0-3 1 15</inkml:trace>
  <inkml:trace contextRef="#ctx0" brushRef="#br2" timeOffset="29545.87">26149 16281 1030 0,'-2'0'0'0,"2"0"0"0,2 0 0 0,-2 0 165 0,2 0 1 0,-2 0 0 0,0 0 0 0,0 0-92 0,0 0 0 0,0 0 0 0,0 0 1 16,0 0-52-16,0 0-1 15,0 0 1-15,0 0 0 0,0 0-17 0,-4 5-1 0,4-5 1 16,-5 7 0-16,5-7-6 0,-13 7 0 0,13-7 0 15,-17 7 0-15,17-7 0 16,-26 4 0-16,26-4 0 0,-30 3 0 0,30-3 0 16,-37 3 0-16,18-1 0 0,-2 0 0 0,-1 1 2 15,-4 1 0-15,0-1 0 0,0 1 2 0,-2 1 5 0,2 0 1 16,2 0-1-16,-2 1 1 0,-4 0 10 0,-4 3 1 16,-1 0 0-16,-1-1 0 0,-3 1 8 0,-4 0 0 15,2-1 0-15,-1 1 2 0,-1 0-10 0,0-1 2 16,2 3-2-16,4-1 1 0,1 0 10 0,3 1-1 15,1-2 1-15,4-1 0 0,2 1-8 0,4-2-1 16,3-4 1-16,2 2 0 0,2 1-2 0,2-1-1 0,2 0 0 16,2-2 1-16,1-1-1 0,3 2 0 0,5-4 1 15,-13 7 0-15,13-7-2 0,-12 6 1 0,12-6-1 16,-11 7 0-16,11-7-3 0,-11 7 1 0,11-7-1 16,-11 7 1-16,11-7-3 0,-6 4 1 0,6-4 0 15,-5 3 0-15,5-3 0 0,-2 4 1 0,2-4 0 16</inkml:trace>
  <inkml:trace contextRef="#ctx0" brushRef="#br1" timeOffset="37599.6">26192 17186 552 0,'0'0'0'0,"0"0"0"0,0 0 0 0,0 0 6 0,0 0 2 0,0 0-1 0,0 0 1 0,0 0 45 0,0 0 0 0,0 0 0 16,0 0 1-16,0 0 17 0,0 0 1 0,0 0-2 15,0 0 2-15,0 0-19 0,0-2 0 0,0 2-1 16,0-1 2-16,0 1-19 0,0 0 1 0,0 0 0 15,0-2 0-15,0 2-5 0,0 0 1 0,0 0-1 0,0 0 0 16,0 0 4-16,0 0 0 0,0 0 0 0,0 0-1 16,0 0 8-16,0 0 0 0,0 0-1 0,0 0 1 0,0 0-2 15,0 0 2-15,0 0-1 0,0 0 1 16,0 0 1-16,0-2 1 0,0 2 0 0,0 0 0 0,0 0-5 16,0 0 0-16,0 0 0 0,0 0 2 0,0 0-4 15,0 0 1-15,0 0 0 0,0 0 0 0,0 0-4 0,0 0 1 16,0 0 0-16,0 0-1 0,0 0-3 0,0 0-1 15,0 0 0-15,0 0 2 0,0 0-5 0,0 0 0 16,0 0-1-16,0 0 1 0,0 0-2 0,0 0 0 16,0 0-1-16,0 0 2 0,0 0-2 0,0 0-1 0,0 0 1 15,0 0 0-15,0 0-5 0,0 7 0 0,0-7 0 16,5 9 1-16,-5-9-2 0,4 5 1 0,-4-5 0 16,0 10 0-16,0-10-3 0,0 11 1 15,0-11 0-15,6 10-1 0,-6-10-1 16,5 11 1-16,-5-11-1 0,4 12 1 0,-4-12-4 0,4 14 2 15,-4-14-1-15,4 13 1 0,-4-13-3 0,3 14 1 0,-3-14 0 16,4 14 0-16,-4-14-3 0,4 14 1 16,-4-14-1-16,0 14 1 0,0-14-2 0,0 19 0 0,0-19 0 15,0 15 1-15,0-15-4 0,0 11 1 0,0-11 0 0,0 10 0 16,0-10-1-16,-2 14 0 0,2-14 1 0,0 17 0 16,0-17-3-16,2 26 1 0,-2-26 1 0,5 24-1 0,-5-24 0 15,-3 18-1-15,3-18 0 0,-2 17 1 0,2-17-2 16,5 17 1-16,-5-17 0 0,-2 18 0 0,2-18-1 15,-9 20 2-15,9-20-2 0,-11 28 1 0,7-11 0 0,2 1-1 16,1-3 0-16,-3 1 1 0,0-1-1 0,0 1 0 16,1-2-1-1,1-5 1-15,0-1-1 0,2 1 0 0,-2 0 1 0,0-3-1 0,2-6-1 0,-4 11 1 16,4-11 0-16,-3 7 0 0,3-7-1 0,-4 5 0 0,4-5 0 16,-4 7 1-16,4-7-1 0,-3 5 0 0,3-5 0 31,-4 5 1-31,4-5-1 0,0 4 0 0,0-4 0 0,0 3 0 0,0-3 0 15,0 4 0-15,0-4 0 0,0 3 0 16,0-3 0-16,0 4 0 0,0-4 0 0,0 0 0 0,0 0 0 0,0-2 0 0,0 2 0 16,0-4 0-16,0 4 0 0,0-7 0 0,0 7 0 0,5-13 0 15,1 2 0-15,1 1 0 0,-1 1 0 16,-2 1 0-16,1-3 0 0,1 1 0 0,0 3 0 16,-3 0 0-16,-3 7-1 0,4-10 1 0,-2 3 0 0,2 0 0 15,1 0-1-15,3 0 1 0,-3 0 0 0,-1 0 0 16,-2 0-1-16,0 0 1 0,1 0-1 0,3 0 1 0,1-1-1 15,1-1 1-15,-4 0-1 0,-1 1 1 0,1 1-2 16,-2 2 2-16,-2 5-1 0,7-6 1 16,-7 6-1-16,8-5 1 0,-8 5-1 0,7-7 1 0,-7 7-1 15,8-7 1-15,-8 7-1 0,7-7 1 0,-7 7-1 16,8-7 0-16,-8 7-1 0,13-3 2 0,-13 3-1 0,9-3 1 16,-9 3-1-1,9-7 1-15,2 3-1 0,3-1 1 0,0 0-1 0,-1 1 1 0,-1 3-1 0,-1-1 1 16,-2 0 0-16,0 2 0 0,1 2-1 0,-1 0 1 15,-1-1 0-15,-3-1 0 0,-5 0-1 0,11 0 1 0,-11 0 0 32,12 0 0-32,-12 0-2 0,13 6 2 0,-6-3-1 15,0-1 1-15,1-1-1 0,-1 3 1 0,1-1 0 0,-1-1 0 0,1 2-1 0,-3-1 1 16,-5-3-1-16,11 7 1 0,-11-7-1 0,12 7 1 0,-12-7 0 16,11 7 0-16,-11-7-1 0,11 7 1 15,-11-7 0-15,7 7 0 0,-7-7 0 0,6 7 0 0,-6-7 0 0,4 12 0 31,-2-5-1-31,-2-4 1 0,0-3 0 0,-2 9 0 16,0-1-2-16,0 3 2 0,0-1 0 0,0 1 0 16,0-1-1-16,1 0 1 0,1-10 0 0,0 9 0 15,0-9-1-15,-2 10 1 0,2-10 0 0,-4 12 0 16,2-5-1-16,0-3 1 0,-1 3 0 0,-1 0 0 0,0 0-1 16,0 0 1-16,3-1 0 0,-1 0 0 0,2-6 0 15,-4 10 0-15,4-10 0 0,-4 10 0 0,4-10 0 16,-4 9 0-16,4-9 0 0,-5 9 0 0,5-9 0 15,-8 7 0-15,8-7 0 0,-11 8 0 0,11-8 0 0,-11 7 0 16,11-7 0-16,-9 7 0 0,9-7 0 0,-10 4 0 16,10-4 0-16,-11 6 0 0,11-6 0 0,-13 4 0 15,4-1 0-15,0 1 0 0,-1-1-1 0,1-1 1 0,0 0 0 16,-1 0 0-16,1-1-1 0,-2 1 1 0,3 0 0 16,-1-1 0-16,2-1-1 0,-1 0 1 0,1 0-2 15,1 0 2-15,6 0-1 0,-11 0 1 0,11 0-1 16,-13-1 1-16,5-1-1 0,1 0 0 0,0 1 0 15,-1-1 1-15,1-2-2 0,-1 1 0 0,-1-1 0 16,1 1 1-16,1-1-2 0,0 1 1 0,-3-2-2 16</inkml:trace>
  <inkml:trace contextRef="#ctx0" brushRef="#br1" timeOffset="38385.5">27086 17382 1206 0,'0'0'0'0,"0"0"0"0,0 0 0 0,0 0 142 0,-3 5 1 0,3-5-1 0,-4 5 2 0,4-5-44 0,0 4 1 0,0-4 0 15,0 3 0-15,0-3-71 0,0 4 1 0,0-4-1 16,0 3 1-16,0-3-18 0,0 3-1 0,0-3 0 16,0 2 2-16,0-2-10 0,0 0 2 0,0 0-2 15,0 0 2-15,0 0 1 0,2 0-1 0,-2 0 1 0,11 4 0 16,-11-4 4-16,7 7 0 0,-7-7 1 0,8 6 0 15,-8-6 4-15,13 7-1 16,-13-7 1-16,15 6 1 0,-15-6 3 16,20 1 1-16,-20-1 1 0,21-1-1 0,-21 1 0 0,16-4 2 15,-16 4-1-15,15-3 1 0,-15 3-3 0,15-4 1 0,-15 4-1 16,23-3 2-16,-23 3-3 0,24-4 1 0,-24 4 0 0,26-3 0 0,-26 3-3 16,32-4 1-16,-14 3-1 15,1-1 1-15,0 2-5 0,1 0 2 0,1 0 0 0,-5 0-1 0,-3 0-1 0,-2 0-1 16,-3 0 0-16,-2 0 2 0,-6 0-4 0,5 0 1 15,-5 0 0-15,4 0 0 0,-4 0-2 16,4 0 0-16,-4 0 0 0,1 0 1 0,-1 0-2 0,0 0 0 16,0 0 0-1,0 0 0-15,0 0-4 0,0 0 2 0,0 0-2 0</inkml:trace>
  <inkml:trace contextRef="#ctx0" brushRef="#br1" timeOffset="38882.76">27107 17586 1557 0,'-2'0'0'16,"2"0"0"-16,0 0 0 0,0 0 58 0,-2 0 2 0,2 0-1 0,-2 0 1 0,2 0 21 0,0 0-1 0,0 0 1 0,0 0 1 0,0 0-63 0,0 0 1 0,0 0 0 16,0 0 0-16,0 0-18 0,0 0 1 0,0 0 0 15,0 5 0-15,0-5-3 0,2 5 0 0,-2-5 0 16,9 6 1-16,-9-6 0 0,10 6 1 0,-10-6 0 15,7 6 0-15,-7-6 3 0,8 3 1 0,-8-3 0 16,13 4-1-16,-13-4 8 0,18 3-1 0,-18-3 0 16,19 3 1-16,-19-3 6 0,20 4 0 0,-20-4 0 0,26 7 0 15,-26-7 6-15,19 3 0 0,-19-3 0 16,24 7 1-16,-24-7-4 0,36 4 2 0,-18-3-2 0,1 1 2 16,1 0-4-16,3 0 1 0,-1-1 1 15,-3-1-1-15,-6 2-2 0,-2 0 1 0,-4 0-1 0,-3-2 2 0,-4 0-4 16,4-2 0-16,-4 2 0 0,4 0 1 0,-4 0-1 15,3 0 1-15,-3 0-1 0,2 0 1 0,-2 0-2 16,0 0-1-16,0 0 1 0,0 0 1 0,0 0-4 0,0 0 1 16,0 0-1-16,0 0 1 0,0 0-4 15,0 0 1-15,0 0-1 0</inkml:trace>
  <inkml:trace contextRef="#ctx0" brushRef="#br1" timeOffset="39669.72">28547 17264 1583 0,'-2'-2'0'0,"2"2"0"0,4-1 0 0,-4 1 54 0,4 3 1 0,-4-3 0 0,2 0 0 0,-2 0 14 0,0 0 2 0,0 0 0 0,0 0-1 0,0 0-35 16,0 0 1-16,0 0 0 0,0 0 0 0,0 0-26 0,0 0 1 15,0 0-1-15,0 0 2 0,0 0-6 0,0 0 1 16,0 0 0-16,0 0 1 0,0 0 1 0,0 0 0 0,0 0 0 31,0 0 1-31,0 0 1 0,0 2 1 0,0-2-1 0,0 7 2 0,0-7 3 0,0 3-1 0,0-3 1 16,-2 4 0-1,2-4 4-15,-6 3 0 0,6-3 0 16,-11 4 2-16,11-4-1 0,-22 3 0 0,22-3 1 16,-34-2 0-16,12 1 2 0,-3-1 0 0,1 0 1 15,0 0 0-15,0 2-4 0,-2-1 1 0,0-1 0 16,3 0 0-16,3 2-4 0,1 0 1 0,0 2 0 15,1 0 0-15,1-1-3 0,2 3 1 0,2-2 0 16,0-2 0-16,0 0-3 0,2-2 2 0,0 2-2 16,-2 0 2-16,-2-2-2 0,0 0 0 0,-2 1 1 15,-2-3-1-15,3 1-1 0,-1-1-1 0,2 1 0 0,4 1 2 0,3 2-4 16,3 0 0-16,5 0 0 0,-13-3 1 0,5 1-3 16,3-2 1-16,5 4 0 0,-13-8 0 0,5 1-4 15,1-2-1-15,-1-1 1 0</inkml:trace>
  <inkml:trace contextRef="#ctx0" brushRef="#br1" timeOffset="40129.05">28318 17292 1985 0,'-2'0'0'0,"2"0"0"0,0 0 0 0,0 0 43 0,-2 0 1 16,2 0 0-16,0 0 1 0,0 0 11 0,0 0 1 0,0 0 0 0,0 5 1 15,0-5-33-15,0 5 1 0,0-5 0 0,0 5 0 0,0-5-22 16,0 12 2-16,0-12 0 16,0 14-1-16,0-14-1 0,0 16 0 0,0-16-1 0,0 21 2 0,0-21-1 0,0 20 1 15,0-20-1-15,9 23 1 16,-9-23 2-16,19 24 0 0,-19-24 1 0,11 23 0 0,-11-23 3 16,6 17 2-16,-6-17-1 0,4 15 0 0,-4-15 4 0,1 9 1 15,-1-9-1-15,0 7 1 0,0-7 2 0,6 9 0 16,-6-9 0-16,6 14 0 0,-6-14 3 15,3 13 1-15,-3-13-1 0,6 14 2 0,-6-14-5 0,7 14 1 0,-7-14-1 16,8 12 1-16,-8-12-2 0,4 11 1 0,-4-11 0 16,3 5 0-16,-3-5-5 0,0 3 1 0,0-3-2 15</inkml:trace>
  <inkml:trace contextRef="#ctx0" brushRef="#br1" timeOffset="40749.08">28117 17361 1344 0,'2'0'0'0,"-2"0"0"0,5 0 0 0,-5 0 63 0,-4 0 0 0,4 0-1 0,-3 0 2 0,3 0 23 15,-2 0 0-15,2 0 0 0,0 0 0 0,0 0-81 0,0 0-1 0,0 0 1 16,0 0 0-16,0 0-6 0,0 0 1 0,0 0-1 16,0 0 1-16,0 0-2 0,0 0 1 0,0 0 0 15,0 0 0-15,0 0 0 0,0 0 0 0,0 0 0 16,-4 0 0-16,4 0 0 0,-4 0 0 0,4 0 0 0,-3 0 0 15,3 0 2-15,0 0 0 0,0 0 1 16,-4 0 0-16,4 0 8 0,-4 0 1 0,4 0 0 0,-2 0 0 16,2 0 8-16,0 0 2 0,0 0-1 0,-2 0 0 0,2 0 5 15,0 0 0-15,0 0 0 16,-1 0-1-16,1 0 2 0,-2-2 0 0,2 2 0 16,-2 0 1-16,2 0-1 0,0 0 0 0,0 0 0 0,-2 0 0 0,2 0-2 0,0 0-1 15,0 0 1-15,0 0 1 0,0 0-3 0,0 0 2 31,0 0-1-31,0 0 0 0,0 0-1 0,0 0 0 0,0 0 0 0,0 0 0 16,0 0 0-16,0 0-1 0,0 0 1 0,0 7 0 0,0-7-2 0,6 19 0 16,-6-19 0-16,5 24 1 0,-5-24-1 15,4 19 0-15,-4-19 0 0,7 20 1 0,-7-20-2 16,4 17 0-16,-4-17 0 0,8 17 1 0,-8-17-5 0,3 17 2 16,-3-17-1-16,8 18 1 0,-8-18-2 15,3 22 0-15,-3-22-1 0,6 28 2 0,-6-28-3 0,7 26-1 0,-7-26 1 31,8 24-1-31,-8-24-2 0,5 16 2 0,-5-16-1 16,4 10 0-16,-4-10-2 0,4 7 2 0,-4-7-1 16,4 3 0-16,-4-3-3 0,2 4 0 0,-2-4 0 15,0 3-1-15,0-3-1 0,0 4 0 0,0-4-1 0</inkml:trace>
  <inkml:trace contextRef="#ctx0" brushRef="#br1" timeOffset="41363.05">28814 17750 1984 0,'3'0'4'0,"-3"0"64"0,4 0 2 0,-4 0-1 0,20 9 0 0,-20-9-9 0,8 3-1 0,-8-3 1 0,0 0-1 0,0 0-55 0,0 0 2 0,0 0-1 0,0 0 0 0,0 0-5 16,0 0 0-16,0 0 0 0,0 0 0 15,0 0-8-15,-4 0 0 0,4 0 1 0,-7 0 0 0,7 0-9 16,-15 0 2-16,15 0-2 0,-30 0 1 0,11 0 5 16,1 0 0-16,1 0 0 0,2 0 0 0,0-1 4 15,-2 1 1-15,2 0-1 0,4 0 0 0,2 0 6 16,0 0 0-16,-4 0 0 0,-2 0 0 0,0 0 4 0,-2 0 0 15,-2 1 1-15,1 3-1 16,-3-1 8-16,-3-1-1 0,2 0 0 0,-1 0 0 0,3-1 5 0,1 1 0 16,-1-2-1-16,-5 0 2 0,-1 0 1 0,-2-2 0 15,4 2 0-15,2 0 0 0,1-1-2 0,3-1 0 16,-1 0 0-16,-1 0 1 0,-1 1-2 16,1-1 0-16,1 4 1 0,4-1 0 0,2-1-1 0,0 2 1 0,-2 0 0 15,2 0 1-15,0 1-3 0,0-1 2 0,4 0-1 16,1 1 0-16,8-3-2 0,-5 7 0 0,5-7 1 15,-6 3-1-15,6-3-4 0,-2 4 1 0,2-4-1 16,-4 2 1-16,4-2-4 0,-1 0-1 0,1 0 1 0,0 0 1 16,0 0-4-16,0 0 2 0,0 0-1 0</inkml:trace>
  <inkml:trace contextRef="#ctx0" brushRef="#br1" timeOffset="42186.84">28487 17932 1768 0,'0'0'12'0,"0"0"41"0,0 0 0 15,0 0 0-15,10 4-1 0,-10-4-10 0,3 0 1 0,-3 0-1 0,4 0 1 0,-4 0-30 0,2 0 2 0,-2 0-1 0,-4 0 1 0,4 0-8 16,-3-2 1-16,3 2-2 0,-4 0 2 0,4 0-2 15,-9-4 1-15,9 4-1 0,-15 0 1 0,15 0 1 16,-15 0 1 0,15 0-1-16,-11 0 1 0,11 0 0 0,-12 0 1 0,12 0 0 15,-11 0 0-15,11 0 1 0,-15 0 0 0,15 0 1 0,-15 6-1 0,15-6 2 0,-15 5 1 16,15-5-1 0,-14 7 2-16,14-7-1 0,-15 7 2 0,15-7-1 0,-21 12 0 15,21-12 1-15,-20 12 1 0,20-12-1 0,-23 12 1 16,23-12-2-16,-22 15 1 0,22-15 0 0,-21 14-1 0,21-14 0 0,-11 14 1 15,11-14-2-15,-9 17 2 0,9-17 1 0,-13 18 1 0,13-18-1 16,-13 19 1-16,13-19 1 0,-19 24 0 16,19-24 0-16,-13 26 0 0,13-26 0 0,-11 33 0 15,7-16 0-15,2-1 0 0,1-2-2 0,-1-1 0 0,2 1 0 16,2 0 1-16,1 0-6 0,1 0 1 0,0 1 1 16,-1 1-1-16,1 3 8 0,-2 2 0 0,4-2-21 0,1-4 0 31,1-4 16-31,-1-4 0 0,0-2-16 0,1 0 0 15,-1 0 14-15,1-1 1 0,-1-1-15 0,3-1 0 16,3 0 10-16,2-1 1 0,-1-1-11 0,0 0 0 16,-1-1 8-16,0-1 1 0,3-2-9 0,1-2 0 0,0-1 6 15,0-2 1-15,-1-1-7 0,1-3 0 0,-2 0 4 0,-2-1 0 16,-2 2-4-16,-1 0 0 0,-3 1 1 16,-3 3 1-16,-2 1-2 0,0 3 0 0,-2 4 0 15,1-12 1-15,-1 5-1 0,0 0 0 0,0 7 0 0,0-10 0 16,-1 3 0-16,-1-2 0 0,-2-3 0 0,0-2 0 15,-3 2 0-15,-3 0 0 0,-3 0-1 0,-1 0 0 16,0 1 1-16,1 3 0 0,2 1-2 0,2 2 0 0,0-1 2 16,-3 1 0-16,1 2-4 0,-2 1 2 0,0 0 2 15,-2 1 0-15,4-1-4 0,-2 0 0 0,0 2 4 16,2 0 0-16,11 0-5 0,-9 0 0 0,9 0 5 16,-10 0 0-16,10 0-5 0,-11 0-1 0,11 0 6 15,-9 5 0-15,9-5-6 0,-4 4 2 0,4-4 4 16,-6 0 0-16,6 0-10 0,-3 0 1 0,3 0 9 15</inkml:trace>
  <inkml:trace contextRef="#ctx0" brushRef="#br2" timeOffset="49949.57">28551 16961 515 0,'0'-2'0'16,"0"2"0"-16,0 0 0 0,0 0 9 0,5 0 1 0,-5 0-1 0,4 0 1 0,-4 0 26 0,4 0 0 0,-4 0-1 0,4 0 1 0,-4 0 5 0,0 0-1 0,0 0 1 15,0 0-1-15,0 0 7 0,0 0 0 0,0 0 0 16,0 0 1-16,0 0-25 0,0 0 1 0,0 0-1 16,0 0 2-16,0 0 0 0,0 0-1 0,0 0 1 15,0 0 1-15,0 0-2 0,0 0 2 0,0 0 0 0,0 0 0 16,0 0 6-16,0 0 2 0,0 0 0 0,0 0-1 16,0 0 4-16,0 0 0 0,0 0 1 0,0 0 0 0,0 0 1 15,0 0 0-15,0 0 1 0,0 0 0 16,0 0 3-16,0 0-1 0,0 0 1 0,0 0 1 0,0 0-6 15,0 0 1-15,0 0 0 0,0 0 1 0,0 0-6 16,0 0 2-16,0 0-1 0,-2 0 1 0,2 0-6 0,-4 0 2 16,4 0-1-16,-6-1 1 0,6 1-6 0,-7 0 1 15,7 0 0-15,-4 0 1 0,4 0-2 0,-7 0 1 16,7 0 0-16,-4 0 0 0,4 0-5 0,-6 0 2 0,6 0-2 16,-5 5 2-16,5-5-4 0,-4 2 2 0,4-2-2 15,-7 0 1-15,7 0-5 0,-8 0 1 0,8 0-2 16,-9 0 2-16,9 0-2 0,-15 0 0 0,15 0 0 15,-19 0 1-15,19 0-3 0,-18 0 2 0,18 0-1 16,-13 0 1-16,13 0-3 0,-13 5 1 0,13-5-1 16,-12 5 0-16,12-5-2 0,-9 4 1 15,9-4-1-15,-4 3 0 0,4-3-1 0,-7 3 1 0,7-3-1 16,-13 4 1-16,13-4-2 0,-21 2 0 0,21-2-1 16,-22 0 2-16,22 0-1 0,-20 5 0 0,20-5 0 0,-23 5 1 15,23-5-1-15,-22 3 0 0,22-3 0 16,-24 6 1-16,24-6-3 0,-26 12 2 0,26-12-1 0,-27 8 1 0,27-8-2 15,-24 6 1-15,24-6 0 0,-18 3 0 0,18-3-2 16,-17 2 2-16,17-2-1 0,-19 0 0 0,19 0 0 0,-30 0 0 16,30 0-1-16,-35 0 1 0,16 0-2 0,-1 0 2 15,-1 0-1-15,3-2 1 0,3 2-3 0,0 0 2 16,-2 0-1-16,-1 0 1 0,-3 2 1 0,-1 1-1 16,1 1 1-16,3-3 1 0,-1 3-1 0,-2-1 1 15,5 1 0-15,-1-1-1 0,0-1 1 0,0 0 1 16,1 1-1-16,-1 1 1 15,0-3-4-15,-2 1 2 0,1 0-2 0,-1 0 2 16,-1-2-3-16,-1-2 1 0,1 0-1 0,-1 0 0 16,1 2 0-16,-1 0-1 0,2-1 0 0,3-1 1 0,1-1 0 0,0-1-1 0,-4 4 0 15,-1 0 1-15,-4 0 0 0,-4 0 0 0,2 0-1 16,1 0 2-16,3 0-2 0,1 0 1 0,1 2 1 16,3-2-1-16,2-2-1 0,2 0 1 15,-2 1-1-15,0-1 1 0,1 0-1 0,-3-1 2 0,0-1-2 16,2 1 1-16,4-1 0 0,0 1-1 0,-2-1 0 0,-2 1 1 15,-2-1 0-15,0 1-1 0,0 1 0 16,-1 1 0-16,-3-3 0 0,-1-1 0 0,1 1 0 0,3 3 0 16,-1-1-1-16,-1 0 1 15,1 0-1-15,0 2 1 0,1 0-2 0,1 0 1 0,2-1 0 0,0-1 0 0,4 0-1 16,-2 1 1-16,0 1 1 0,2 0-1 0,3 0 0 16,3 0 0-16,-3 0 0 0,-1-2 0 0,-2 0-1 15,0 0 1-15,-1 1 0 0,-1-1 1 0,-2 0-2 16,-1-1 1-16,-3-1 0 0,0 1 0 0,1-1-1 0,-1 1 1 15,1 1 0-15,-3 2 0 0,1 0-1 0,-1 0 0 16,1 0 0-16,-1 0 1 16,2 2-1-16,3 0 0 0,-1-1 0 15,0-1 1-15,2-1-1 0,2-1 0 0,2 0 0 0,0 0 2 0,0 2-2 0,-1 2 0 0,3 2 0 16,0-3 0-16,0-2 0 0,1-1 0 0,1 0 0 16,-3 0 0-16,-1 1-2 15,-2-1 2-15,-2 0 0 0,0 0 0 0,0 2-1 0,0 0 1 0,1 0 0 0,-1 0 0 16,-2-1 0-16,0-1 0 0,0 2 0 0,-1 2 0 15,-3-1 0-15,-3-1 0 0,2-1 0 16,3 1 0 0,4 1 0-16,2 1 0 0,2-2 0 0,3 0 0 15,8 0 0-15,-11 0 0 0,4 0 0 0,-1 2 0 0,8-2 0 16,-9 7 0-16,9-7 0 0,-4 0 0 0,4 0 0 16,-3 0 0-16,3 0 0 0,-6 2 0 0,6-2 0 15,-7 3 0-15,7-3 0 0,-8 4 1 0,8-4-1 0,-7 5 0 16,7-5 0-16,-8 7 2 0,8-7-2 0,-7 8 0 15,3-1 0-15,0 0 0 0,1 0 0 0,1 2 0 16,-2 1 0-16,0 2 0 0,2 0 0 0,0 0 0 16,1 2 0-16,-1 0 0 0,0-2 0 0,0 2 0 15,0 3 0-15,2 1 0 0,0-1 0 0,2 2 0 16,0 0 0-16,0 0 1 0,0 0-1 0,-1 0 0 0,1 2 0 16,0-2 1-16,-2 2-1 0,-2 0 1 0,0-1 0 15,1 1 0-15,-1 0 0 0,0 0 0 0,4-1 1 16,0 1-1-16,1 0 0 0,1-2 0 0,-2-5 0 15,0 0 0-15,0-1 0 0,0 1 2 0,-1-2-2 16,1 1 1-16,0-1-1 0,-2 0 0 0,2 2 0 0,0-2 0 16,0 0 1-16,0 0-1 0,-1 2 0 15,1 0 1-15,0-2-1 0,0 2 0 0,0-1 0 0,0 1 1 16,1-2-1-16,1 1 0 0,0-3 0 0,0 0 0 16,-2 1 0-16,-1-1 0 0,3 2 0 0,0 0 2 0,0 2-2 15,-1 0 0-15,1 0 0 0,-2 0 0 0,0-2 0 16,0 0 0-16,1 2 0 0,1-2 1 0,0 0-1 15,0 0 0-15,-3 0 0 0,1 0 0 0,0-1-1 16,0 1 1-16,0 0 0 0,0 0 0 0,1 0-1 16,1-1 2-16,0 1-2 0,0 0 1 0,-1 2-1 15,3-1 0-15,1 5 0 0,-1-1 1 0,0 0-1 0,-3-1 0 16,1-4 0-16,-2-2 0 0,0 3 0 16,0-1 0-16,-1-2 0 0,1 0 0 0,0-1 0 0,0 0 0 15,2 1 0-15,-1 0 0 0,1-1 0 0,2 2 0 0,-2-3 0 16,-1 1 0-16,1-1 0 0,0-1 0 0,-1 0 0 15,1-1 0-15,-4-6-1 0,8 10 1 16,-8-10 0-16,7 10 0 0,-7-10-1 0,8 11 1 0,-8-11 0 0,7 10 0 16,-7-10-2-16,7 10 2 0,-7-10 0 0,12 7 0 15,-12-7-1-15,11 7 1 0,-4-3 0 0,1-1 0 16,1 1 0-16,0-1 0 0,8 2 0 0,-2 0 0 16,0-1-1-16,0-1 1 0,-8-1 0 0,1 0 0 15,-1 0-1-15,1-1 0 0,10 3 1 0,-1-1 0 0,-2 1-2 16,2-1-1-16,-1 1 3 15,1-1 0-15,0-1-2 0,0 0 0 0,9 1 2 0,-2 0 0 0,4 1-2 0,0-1-1 16,-6 1 3 0,1-1 0-16,-3 1-2 0,1-1 0 0,-5 1 2 0,-1-3 0 0,0 1-2 0,0 0 0 15,-5 0 2 1,-1-1 0-16,0 1-3 0,2 0 1 0,14 3 2 0,-3 0 0 16,2 0-2-16,0 1 0 0,1-3 2 0,-3 1 0 0,2-1-3 15,0 0 2-15,1 1 1 0,-1-1 0 0,0 1-2 0,-2-1 1 0,-1-1 1 16,-1 0 0-16,1-1-1 0,-1 1 0 0,-1 0 1 15,-2 1 0-15,0 1-2 0,-1-1 2 16,1 1 0-16,0-2 0 0,0 1-1 0,-1 0 1 16,5 1 0-16,-1-2 0 0,1-1 0 0,-1 1 0 0,1 0 0 15,-1 0 0-15,1 1 0 0,-1-1 0 0,-1-1 0 16,1 1 0-16,1 0 0 0,-1 0 0 0,-10-1 0 16,1 1 0-16,0 0-1 0,0 0 1 0,12 1 0 0,-3 1 0 15,1-1-1-15,-1 0 1 0,1 1 0 0,-1-2 0 16,1-1-1-16,-1 1 1 0,-5 0 0 0,0 0 0 15,0-1-1-15,0 1 0 0,7 1 1 0,1 1 0 0,1-1-3 16,2-1 1-16,-6 0 2 0,1 0 0 0,-1-1-3 16,-1-1-1-16,-4 0 4 15,2 0 0-15,-2 0-4 0,-1 0 1 0,-4 0 3 16,-1 0 0-16,0 0-7 0,1 0 1 0,-1 0 6 0,0 0 0 0,3 0-8 16,-1 0 2-16,11 0 6 0,-1 0 0 0,-1 0-5 0,1 0 2 15,-7 2 3 1,1 0 0-16,0 0-4 0,0-1 1 0,-6-1 3 0,1 0 0 15,1 2-2-15,0 0 1 0,12-1 1 0,-1 1 0 16,0 0-3-16,-1 0 2 0,-6-1 1 0,0 1 0 0,-1-2-1 0,1 0 0 0,4 0 1 16,-2 0 0-16,1-2-2 0,-1 1 0 15,4-1 2 1,-1 0 0-16,1 0-4 0,-1 1 1 0,-3-1 3 16,0 0 0-16,-2 1-5 0,-1-1 1 0,1 0 4 15,0 0 0-15,0 2-5 0,0-1 2 0,2 1 3 16,0 0 0-16,1 0-4 0,1 0-1 0,1 1 5 15,1 1 0-15,-1 0-4 0,-1 1-1 0,5 1 5 16,0-1 0-16,3 1-4 0,-1-1 0 0,-10-1 4 0,1 0 0 16,-2-1-3-16,-2-1 1 0,-7 0 2 0,1 0 0 15,1-1-5-15,-1-1 2 0,2 0 3 0,-1-1 0 16,1-1-5-16,-1 1 1 0,1-2 4 0,0-1 0 0,1 1-6 16,-3-2 2-16,6-3 4 0,-2-1 0 0,-1 1-5 15,-1 0 1-15,-4 3 4 0,1 0 0 0,0 0-6 16,1 0 2-16,4-5 4 0,-1-2 0 0,-1-2-6 15,-2 1 0-15,-1 1 6 0,0 0 0 0,-3 0-5 0,1 0 0 16,0-3 5-16,-1 0 0 0,3 0-5 0,-2-2-1 16,-1 0 6-16,-1-1 0 0,0 1-6 0,-2 0 2 0,2-5 4 15,0 2 0-15,0-3-4 0,0-1 0 16,0 6 4-16,-1-1 0 0,1 2-4 0,-2 0-1 0,0 2 5 16,0-1 0-16,2 1-4 0,0 0 0 0,-2-1 4 15,0 1 0-15,0 0-3 0,-2-1 0 0,0 1 3 16,0 0 0-16,2 0-2 0,0-3 1 0,0 5 0 15,0-1 0-15,0 2 0 0,0 1 0 16,0-1 0-16,-1 0 1 0,-1 0-1 0,0 0-1 0,0 0 1 16,0 1 1-16,0-1-1 0,0 0 1 0,0 0-1 0,1 0 1 15,-1 0-1-15,2 1 1 0,0 4-1 16,0-2 1-16,0 3-1 0,0-3 1 0,0 3 0 0,-2-1 0 16,0 0-1-16,0 1 1 0,0-3 0 0,0 1 0 15,-1 1-2-15,-1-1 2 0,-2-4 0 0,3 0 0 16,-1 0-1-16,0 2 1 0,-1-3 0 0,-1-1 0 0,2-1-1 15,-1 0 1-15,1-1 0 0,0 1 0 0,2 0-1 16,1-1 1-16,-1 3 0 0,-2 1 0 16,2-2-1-16,-2 1 1 0,3 6 0 0,-1 1 0 0,0-1-1 15,0-2 1-15,0 3 0 0,0-1 0 0,0 1-1 0,0-1 1 16,2 0 0-16,-1 2 0 0,-1 0-1 0,0 0 1 16,0-1-1-16,0-1 1 0,0 0-3 0,0 1 2 15,1 1 0-15,-3 0 0 0,0 0-1 0,0 0-1 16,3 0 1-16,-1 2 1 0,2 5-1 15,-8-10 0-15,4 3-1 0,-1 0 2 0,-1 0-1 16,-1 0 1-16,-1 0-1 0,1 0 0 0,-1 0 0 0,1 0 1 0,7 7 0 16,-11-10 0-16,11 10 0 0,-11-9 0 0,11 9-1 15,-12-5 1-15,12 5 0 0,-13-7 0 16,8 4 0-16,-3-1 0 0,1 1-1 0,-2-1 1 0,-1 1-1 16,1-1 1-16,0 1-1 0,-1-1 1 0,1 1 0 15,-2 0 0-15,2 1 0 0,-3-2-1 0,3 1 1 16,-2-1 0-16,2 1 0 0,-3-1 0 0,5 3 0 15,-1-3 1-15,1 1-1 0,0-1 1 0,-1 3-1 0,3-1 1 0,5 2-2 16,-12-5 2-16,3 1 0 0,0 1 0 16,-1-1 0-16,1 1 0 0,0-1 0 0,-1 1 0 15,1-1 0-15,0 1 0 0,1 1 0 0,1 1 0 0,-1-1 0 16,1 0 0-16,-2 0 0 0,-1 1 0 0,1-1 0 16,0 0 0-16,-6-1 0 0,0-1 0 0,0 3 0 0,0-1 0 15,0 0 0-15,0 0 0 0,0 1 0 0,0-1 0 16,6 2 0-16,0 0 0 0,0 0-1 0,-1 0 1 15,-7 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F5ACC-C70C-49F1-9142-198AA9505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69A18-10F2-4961-A9D5-830DA4D90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0ADFF-2EFA-4DD4-86C1-6F71495A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41AB2-5FC3-4F2F-88C9-011848D5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38BE0-822E-43AE-9DCE-7939B1CA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D327-D11E-4E9A-8DC7-3652B7F3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1FBB-1E6D-4C62-93B1-852F98D4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871A8-AC23-4F74-8DFE-57C467D2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CCBAD-CA6D-4C03-B83C-276EC9977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8FA2E-748D-45AB-9748-D1B564EC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9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AFAC-D3A5-4488-A093-93514017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08DF7-A1F0-4BA6-9F26-8E2767826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3DE4-1F5A-45C3-AC1E-32CBB95E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9D59C-74F2-4A82-8B30-76122C11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36542-5B7E-4753-BEEF-6AF93F67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9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C8E04-E622-4287-ACB5-5D72BB9E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02205-BDE0-4A31-83DF-FDC06C21A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9CE5E-E397-462E-B2DB-72D4419D9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A85FD-ACC3-4E33-BFE2-33FFFB45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E0776-662B-42EB-A552-41A5606F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9930A-6AE4-4A00-8D3A-E3B3ED67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EBC9-5483-40FA-83CA-C7B5CE6D6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8E3DB-CEF9-44A3-B30F-F4C9E315B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EDB32-B2BB-4046-8C53-BD7B974A5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78878-B612-49F1-87D7-87F9C7841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3E2E0-8F05-4FB4-B8EC-C587530D3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6E919-58CF-4B2F-9038-53895327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D592A-0E3F-47C2-98C1-E5194735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50226-131E-4AD4-862C-F51ACC0C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1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3EB0E-A6A7-4A83-A6FA-D2C376A4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46E0B-5CAA-43F6-928F-63B89FFC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91CA6-4086-4220-8206-B41F5B59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E2BB7-54A1-4996-B100-AEA51273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9D4CD-59FB-44A9-B0C5-484012AA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BEF29-D725-4976-87BD-43D1E10C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AC9DA-CC31-45F3-A292-CEC77B17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3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1AB1-0D06-43EE-B562-DD14BBE9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5A98-191C-4040-A3C3-F2462904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EDDF-70DD-4F17-92BF-D8EAD02D2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DC3EF-D741-4315-A185-89643A0F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C3517-17D4-4F40-BFCF-12C445A4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04D15-78E9-4203-98C9-3544528C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7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2660-0165-40F1-BEBE-AF55E058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5E855D-387E-43B7-B190-5677958B1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AD873-89BC-47A5-8F4A-677B94CAE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DCB8C-42D6-44FB-83DD-72EDCD19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4F594-A5E0-4716-B682-BF3CF513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ECB30-A469-4650-B759-AFDB8F9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E74E5-2DF1-4C8F-BFBB-06FF80EB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EBE86-199B-4A20-B992-BB6044D67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77B7F-5A7D-439F-864C-AC989C81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CFF7D-1FD4-477A-8ACD-7C6A3BEB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6BEE1-350F-4A58-8735-F92DB2D3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7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F18D97-A730-4907-935D-45DE929BB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1A73E-6F6F-4038-B739-08B2C8FF8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04717-BACC-47FB-8A1A-09D4533B9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304C-E518-4E2A-AB11-063BBFF7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975B-BC64-40E0-BCC8-31CC7390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44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1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49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9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09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4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07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20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9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4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6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301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163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63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69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389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435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33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517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01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440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8ECE9-1EEB-4CD4-B484-565F952C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AC788-91B6-4C2E-AE30-D2532909E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C968E-A562-4CD6-8FFB-4BF9C3B60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5F689-F343-489C-B795-BD586A8D072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0A08E-DD67-4179-AEFF-96FC22479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5D711-0CFF-4550-A249-D88B5DD04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1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6.xml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24" Type="http://schemas.openxmlformats.org/officeDocument/2006/relationships/image" Target="../media/image13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5.png"/><Relationship Id="rId10" Type="http://schemas.openxmlformats.org/officeDocument/2006/relationships/image" Target="../media/image6.png"/><Relationship Id="rId19" Type="http://schemas.openxmlformats.org/officeDocument/2006/relationships/customXml" Target="../ink/ink9.xml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customXml" Target="../ink/ink13.xml"/><Relationship Id="rId30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ustomXml" Target="../ink/ink15.xml"/><Relationship Id="rId7" Type="http://schemas.openxmlformats.org/officeDocument/2006/relationships/customXml" Target="../ink/ink1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0.png"/><Relationship Id="rId5" Type="http://schemas.openxmlformats.org/officeDocument/2006/relationships/customXml" Target="../ink/ink16.xml"/><Relationship Id="rId10" Type="http://schemas.openxmlformats.org/officeDocument/2006/relationships/image" Target="../media/image19.png"/><Relationship Id="rId4" Type="http://schemas.openxmlformats.org/officeDocument/2006/relationships/image" Target="../media/image410.png"/><Relationship Id="rId9" Type="http://schemas.openxmlformats.org/officeDocument/2006/relationships/customXml" Target="../ink/ink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25.png"/><Relationship Id="rId3" Type="http://schemas.openxmlformats.org/officeDocument/2006/relationships/image" Target="../media/image80.png"/><Relationship Id="rId7" Type="http://schemas.openxmlformats.org/officeDocument/2006/relationships/image" Target="../media/image22.png"/><Relationship Id="rId12" Type="http://schemas.openxmlformats.org/officeDocument/2006/relationships/customXml" Target="../ink/ink2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19.xml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customXml" Target="../ink/ink21.xml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27.png"/><Relationship Id="rId7" Type="http://schemas.openxmlformats.org/officeDocument/2006/relationships/customXml" Target="../ink/ink23.xml"/><Relationship Id="rId12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0.png"/><Relationship Id="rId11" Type="http://schemas.openxmlformats.org/officeDocument/2006/relationships/customXml" Target="../ink/ink25.xml"/><Relationship Id="rId5" Type="http://schemas.openxmlformats.org/officeDocument/2006/relationships/image" Target="../media/image28.png"/><Relationship Id="rId10" Type="http://schemas.openxmlformats.org/officeDocument/2006/relationships/image" Target="../media/image281.png"/><Relationship Id="rId4" Type="http://schemas.openxmlformats.org/officeDocument/2006/relationships/image" Target="../media/image17.png"/><Relationship Id="rId9" Type="http://schemas.openxmlformats.org/officeDocument/2006/relationships/customXml" Target="../ink/ink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customXml" Target="../ink/ink26.xml"/><Relationship Id="rId7" Type="http://schemas.openxmlformats.org/officeDocument/2006/relationships/customXml" Target="../ink/ink28.xml"/><Relationship Id="rId12" Type="http://schemas.openxmlformats.org/officeDocument/2006/relationships/customXml" Target="../ink/ink30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openxmlformats.org/officeDocument/2006/relationships/customXml" Target="../ink/ink27.xml"/><Relationship Id="rId15" Type="http://schemas.openxmlformats.org/officeDocument/2006/relationships/image" Target="../media/image36.png"/><Relationship Id="rId10" Type="http://schemas.openxmlformats.org/officeDocument/2006/relationships/customXml" Target="../ink/ink29.xml"/><Relationship Id="rId4" Type="http://schemas.openxmlformats.org/officeDocument/2006/relationships/image" Target="../media/image300.png"/><Relationship Id="rId9" Type="http://schemas.openxmlformats.org/officeDocument/2006/relationships/image" Target="../media/image33.png"/><Relationship Id="rId14" Type="http://schemas.openxmlformats.org/officeDocument/2006/relationships/customXml" Target="../ink/ink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customXml" Target="../ink/ink32.xml"/><Relationship Id="rId7" Type="http://schemas.openxmlformats.org/officeDocument/2006/relationships/customXml" Target="../ink/ink34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0.png"/><Relationship Id="rId5" Type="http://schemas.openxmlformats.org/officeDocument/2006/relationships/customXml" Target="../ink/ink33.xml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customXml" Target="../ink/ink35.xml"/><Relationship Id="rId7" Type="http://schemas.openxmlformats.org/officeDocument/2006/relationships/customXml" Target="../ink/ink37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5" Type="http://schemas.openxmlformats.org/officeDocument/2006/relationships/customXml" Target="../ink/ink36.xml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customXml" Target="../ink/ink3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customXml" Target="../ink/ink44.xml"/><Relationship Id="rId18" Type="http://schemas.openxmlformats.org/officeDocument/2006/relationships/image" Target="../media/image46.png"/><Relationship Id="rId3" Type="http://schemas.openxmlformats.org/officeDocument/2006/relationships/customXml" Target="../ink/ink39.xml"/><Relationship Id="rId21" Type="http://schemas.openxmlformats.org/officeDocument/2006/relationships/customXml" Target="../ink/ink48.xml"/><Relationship Id="rId7" Type="http://schemas.openxmlformats.org/officeDocument/2006/relationships/customXml" Target="../ink/ink41.xml"/><Relationship Id="rId12" Type="http://schemas.openxmlformats.org/officeDocument/2006/relationships/image" Target="../media/image230.png"/><Relationship Id="rId17" Type="http://schemas.openxmlformats.org/officeDocument/2006/relationships/customXml" Target="../ink/ink46.xml"/><Relationship Id="rId2" Type="http://schemas.openxmlformats.org/officeDocument/2006/relationships/image" Target="../media/image43.png"/><Relationship Id="rId16" Type="http://schemas.openxmlformats.org/officeDocument/2006/relationships/image" Target="../media/image45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0.png"/><Relationship Id="rId11" Type="http://schemas.openxmlformats.org/officeDocument/2006/relationships/customXml" Target="../ink/ink43.xml"/><Relationship Id="rId24" Type="http://schemas.openxmlformats.org/officeDocument/2006/relationships/image" Target="../media/image49.png"/><Relationship Id="rId5" Type="http://schemas.openxmlformats.org/officeDocument/2006/relationships/customXml" Target="../ink/ink40.xml"/><Relationship Id="rId15" Type="http://schemas.openxmlformats.org/officeDocument/2006/relationships/customXml" Target="../ink/ink45.xml"/><Relationship Id="rId23" Type="http://schemas.openxmlformats.org/officeDocument/2006/relationships/customXml" Target="../ink/ink49.xml"/><Relationship Id="rId10" Type="http://schemas.openxmlformats.org/officeDocument/2006/relationships/image" Target="../media/image220.png"/><Relationship Id="rId19" Type="http://schemas.openxmlformats.org/officeDocument/2006/relationships/customXml" Target="../ink/ink47.xml"/><Relationship Id="rId4" Type="http://schemas.openxmlformats.org/officeDocument/2006/relationships/image" Target="../media/image190.png"/><Relationship Id="rId9" Type="http://schemas.openxmlformats.org/officeDocument/2006/relationships/customXml" Target="../ink/ink42.xml"/><Relationship Id="rId14" Type="http://schemas.openxmlformats.org/officeDocument/2006/relationships/image" Target="../media/image44.png"/><Relationship Id="rId22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image" Target="../media/image54.png"/><Relationship Id="rId18" Type="http://schemas.openxmlformats.org/officeDocument/2006/relationships/customXml" Target="../ink/ink56.xml"/><Relationship Id="rId26" Type="http://schemas.openxmlformats.org/officeDocument/2006/relationships/customXml" Target="../ink/ink60.xml"/><Relationship Id="rId3" Type="http://schemas.openxmlformats.org/officeDocument/2006/relationships/image" Target="../media/image50.png"/><Relationship Id="rId21" Type="http://schemas.openxmlformats.org/officeDocument/2006/relationships/image" Target="../media/image58.png"/><Relationship Id="rId7" Type="http://schemas.openxmlformats.org/officeDocument/2006/relationships/image" Target="../media/image52.png"/><Relationship Id="rId12" Type="http://schemas.openxmlformats.org/officeDocument/2006/relationships/customXml" Target="../ink/ink53.xml"/><Relationship Id="rId17" Type="http://schemas.openxmlformats.org/officeDocument/2006/relationships/image" Target="../media/image56.png"/><Relationship Id="rId25" Type="http://schemas.openxmlformats.org/officeDocument/2006/relationships/image" Target="../media/image60.png"/><Relationship Id="rId2" Type="http://schemas.openxmlformats.org/officeDocument/2006/relationships/image" Target="../media/image43.png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1.png"/><Relationship Id="rId11" Type="http://schemas.openxmlformats.org/officeDocument/2006/relationships/image" Target="../media/image53.png"/><Relationship Id="rId24" Type="http://schemas.openxmlformats.org/officeDocument/2006/relationships/customXml" Target="../ink/ink59.xml"/><Relationship Id="rId5" Type="http://schemas.openxmlformats.org/officeDocument/2006/relationships/customXml" Target="../ink/ink50.xml"/><Relationship Id="rId15" Type="http://schemas.openxmlformats.org/officeDocument/2006/relationships/image" Target="../media/image55.png"/><Relationship Id="rId23" Type="http://schemas.openxmlformats.org/officeDocument/2006/relationships/image" Target="../media/image59.png"/><Relationship Id="rId10" Type="http://schemas.openxmlformats.org/officeDocument/2006/relationships/customXml" Target="../ink/ink52.xml"/><Relationship Id="rId19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280.png"/><Relationship Id="rId14" Type="http://schemas.openxmlformats.org/officeDocument/2006/relationships/customXml" Target="../ink/ink54.xml"/><Relationship Id="rId22" Type="http://schemas.openxmlformats.org/officeDocument/2006/relationships/customXml" Target="../ink/ink58.xml"/><Relationship Id="rId27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png"/><Relationship Id="rId7" Type="http://schemas.openxmlformats.org/officeDocument/2006/relationships/customXml" Target="../ink/ink62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0.png"/><Relationship Id="rId5" Type="http://schemas.openxmlformats.org/officeDocument/2006/relationships/customXml" Target="../ink/ink61.xml"/><Relationship Id="rId10" Type="http://schemas.openxmlformats.org/officeDocument/2006/relationships/image" Target="../media/image65.png"/><Relationship Id="rId4" Type="http://schemas.openxmlformats.org/officeDocument/2006/relationships/image" Target="../media/image43.png"/><Relationship Id="rId9" Type="http://schemas.openxmlformats.org/officeDocument/2006/relationships/customXml" Target="../ink/ink6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4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0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67.xml"/><Relationship Id="rId13" Type="http://schemas.openxmlformats.org/officeDocument/2006/relationships/customXml" Target="../ink/ink69.xml"/><Relationship Id="rId18" Type="http://schemas.openxmlformats.org/officeDocument/2006/relationships/customXml" Target="../ink/ink71.xml"/><Relationship Id="rId3" Type="http://schemas.openxmlformats.org/officeDocument/2006/relationships/image" Target="../media/image71.png"/><Relationship Id="rId21" Type="http://schemas.openxmlformats.org/officeDocument/2006/relationships/image" Target="../media/image85.png"/><Relationship Id="rId7" Type="http://schemas.openxmlformats.org/officeDocument/2006/relationships/image" Target="../media/image77.png"/><Relationship Id="rId12" Type="http://schemas.openxmlformats.org/officeDocument/2006/relationships/image" Target="../media/image72.png"/><Relationship Id="rId17" Type="http://schemas.openxmlformats.org/officeDocument/2006/relationships/image" Target="../media/image83.png"/><Relationship Id="rId2" Type="http://schemas.openxmlformats.org/officeDocument/2006/relationships/image" Target="../media/image75.png"/><Relationship Id="rId16" Type="http://schemas.openxmlformats.org/officeDocument/2006/relationships/image" Target="../media/image82.png"/><Relationship Id="rId20" Type="http://schemas.openxmlformats.org/officeDocument/2006/relationships/customXml" Target="../ink/ink72.xml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66.xml"/><Relationship Id="rId11" Type="http://schemas.openxmlformats.org/officeDocument/2006/relationships/image" Target="../media/image79.png"/><Relationship Id="rId5" Type="http://schemas.openxmlformats.org/officeDocument/2006/relationships/image" Target="../media/image76.png"/><Relationship Id="rId15" Type="http://schemas.openxmlformats.org/officeDocument/2006/relationships/customXml" Target="../ink/ink70.xml"/><Relationship Id="rId10" Type="http://schemas.openxmlformats.org/officeDocument/2006/relationships/customXml" Target="../ink/ink68.xml"/><Relationship Id="rId19" Type="http://schemas.openxmlformats.org/officeDocument/2006/relationships/image" Target="../media/image84.png"/><Relationship Id="rId4" Type="http://schemas.openxmlformats.org/officeDocument/2006/relationships/customXml" Target="../ink/ink65.xml"/><Relationship Id="rId9" Type="http://schemas.openxmlformats.org/officeDocument/2006/relationships/image" Target="../media/image78.png"/><Relationship Id="rId1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1827" y="654119"/>
            <a:ext cx="413817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 defTabSz="685800" rtl="1"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(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9.6</a:t>
            </a:r>
            <a:r>
              <a:rPr lang="ar-SA" sz="3600" b="1" dirty="0">
                <a:solidFill>
                  <a:srgbClr val="FF0000"/>
                </a:solidFill>
              </a:rPr>
              <a:t>)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cs typeface="Arial" panose="020B0604020202020204" pitchFamily="34" charset="0"/>
              </a:rPr>
              <a:t>Lesson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670" y="1474686"/>
            <a:ext cx="11027636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Translations of Trigonometric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670" y="3522308"/>
            <a:ext cx="11114688" cy="206210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r" defTabSz="685800">
              <a:defRPr/>
            </a:pPr>
            <a:endParaRPr lang="ar-SA" sz="3200" b="1" dirty="0">
              <a:solidFill>
                <a:srgbClr val="002060"/>
              </a:solidFill>
            </a:endParaRPr>
          </a:p>
          <a:p>
            <a:pPr marL="514350" lvl="0" indent="-514350" defTabSz="685800">
              <a:buFont typeface="+mj-lt"/>
              <a:buAutoNum type="arabicParenR"/>
              <a:defRPr/>
            </a:pPr>
            <a:r>
              <a:rPr lang="en-US" sz="3200" b="1" dirty="0"/>
              <a:t>Graph horizontal translations of trigonometric graphs and find phase shifts</a:t>
            </a:r>
          </a:p>
          <a:p>
            <a:pPr lvl="0" defTabSz="685800">
              <a:defRPr/>
            </a:pPr>
            <a:r>
              <a:rPr lang="en-US" sz="3200" b="1"/>
              <a:t>2)</a:t>
            </a:r>
            <a:r>
              <a:rPr lang="en-US" sz="3200" b="1">
                <a:solidFill>
                  <a:srgbClr val="00B0F0"/>
                </a:solidFill>
              </a:rPr>
              <a:t> </a:t>
            </a:r>
            <a:r>
              <a:rPr lang="en-US" sz="3200" b="1" dirty="0"/>
              <a:t>Graph vertical translations of trigonometric graphs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9B640-72F7-46B1-A03A-01859AEA087D}"/>
              </a:ext>
            </a:extLst>
          </p:cNvPr>
          <p:cNvSpPr txBox="1"/>
          <p:nvPr/>
        </p:nvSpPr>
        <p:spPr>
          <a:xfrm>
            <a:off x="4420010" y="2686306"/>
            <a:ext cx="2321805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Objectives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9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35B1A2-1E83-48DA-8D09-F742F263DCCD}"/>
              </a:ext>
            </a:extLst>
          </p:cNvPr>
          <p:cNvSpPr txBox="1"/>
          <p:nvPr/>
        </p:nvSpPr>
        <p:spPr>
          <a:xfrm>
            <a:off x="2486545" y="901207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New Vocabulary</a:t>
            </a:r>
          </a:p>
        </p:txBody>
      </p:sp>
      <p:sp>
        <p:nvSpPr>
          <p:cNvPr id="20" name="Google Shape;4770;p52">
            <a:extLst>
              <a:ext uri="{FF2B5EF4-FFF2-40B4-BE49-F238E27FC236}">
                <a16:creationId xmlns:a16="http://schemas.microsoft.com/office/drawing/2014/main" id="{6FED2AF0-22FA-555D-D3E0-563BE0F4C436}"/>
              </a:ext>
            </a:extLst>
          </p:cNvPr>
          <p:cNvSpPr/>
          <p:nvPr/>
        </p:nvSpPr>
        <p:spPr>
          <a:xfrm>
            <a:off x="2995275" y="2565101"/>
            <a:ext cx="2753100" cy="2753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3866;p41">
            <a:extLst>
              <a:ext uri="{FF2B5EF4-FFF2-40B4-BE49-F238E27FC236}">
                <a16:creationId xmlns:a16="http://schemas.microsoft.com/office/drawing/2014/main" id="{9898F108-ED46-BDC7-74EA-BC909E4F534E}"/>
              </a:ext>
            </a:extLst>
          </p:cNvPr>
          <p:cNvGrpSpPr/>
          <p:nvPr/>
        </p:nvGrpSpPr>
        <p:grpSpPr>
          <a:xfrm>
            <a:off x="5228701" y="4610996"/>
            <a:ext cx="862509" cy="1181400"/>
            <a:chOff x="1375763" y="825203"/>
            <a:chExt cx="1189776" cy="1629246"/>
          </a:xfrm>
        </p:grpSpPr>
        <p:sp>
          <p:nvSpPr>
            <p:cNvPr id="22" name="Google Shape;3867;p41">
              <a:extLst>
                <a:ext uri="{FF2B5EF4-FFF2-40B4-BE49-F238E27FC236}">
                  <a16:creationId xmlns:a16="http://schemas.microsoft.com/office/drawing/2014/main" id="{3FE9835C-8498-68C8-5057-686C3BF6964E}"/>
                </a:ext>
              </a:extLst>
            </p:cNvPr>
            <p:cNvSpPr/>
            <p:nvPr/>
          </p:nvSpPr>
          <p:spPr>
            <a:xfrm>
              <a:off x="1430339" y="131924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868;p41">
              <a:extLst>
                <a:ext uri="{FF2B5EF4-FFF2-40B4-BE49-F238E27FC236}">
                  <a16:creationId xmlns:a16="http://schemas.microsoft.com/office/drawing/2014/main" id="{C63819C2-DA2C-3F4A-5530-50258DF550B4}"/>
                </a:ext>
              </a:extLst>
            </p:cNvPr>
            <p:cNvSpPr/>
            <p:nvPr/>
          </p:nvSpPr>
          <p:spPr>
            <a:xfrm>
              <a:off x="1375763" y="127729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" name="Google Shape;3869;p41">
              <a:extLst>
                <a:ext uri="{FF2B5EF4-FFF2-40B4-BE49-F238E27FC236}">
                  <a16:creationId xmlns:a16="http://schemas.microsoft.com/office/drawing/2014/main" id="{AC3EAD49-7771-0FCC-38D9-18811C34AB35}"/>
                </a:ext>
              </a:extLst>
            </p:cNvPr>
            <p:cNvGrpSpPr/>
            <p:nvPr/>
          </p:nvGrpSpPr>
          <p:grpSpPr>
            <a:xfrm>
              <a:off x="1521061" y="1475496"/>
              <a:ext cx="844095" cy="810773"/>
              <a:chOff x="5034000" y="1146325"/>
              <a:chExt cx="1066450" cy="1024350"/>
            </a:xfrm>
          </p:grpSpPr>
          <p:sp>
            <p:nvSpPr>
              <p:cNvPr id="26" name="Google Shape;3870;p41">
                <a:extLst>
                  <a:ext uri="{FF2B5EF4-FFF2-40B4-BE49-F238E27FC236}">
                    <a16:creationId xmlns:a16="http://schemas.microsoft.com/office/drawing/2014/main" id="{BC5F52A4-8B8E-0F3E-551D-BA1AA2B54C1B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871;p41">
                <a:extLst>
                  <a:ext uri="{FF2B5EF4-FFF2-40B4-BE49-F238E27FC236}">
                    <a16:creationId xmlns:a16="http://schemas.microsoft.com/office/drawing/2014/main" id="{6F78DC7C-97F9-451C-6CDF-E2ED7ED0612E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3872;p41">
                <a:extLst>
                  <a:ext uri="{FF2B5EF4-FFF2-40B4-BE49-F238E27FC236}">
                    <a16:creationId xmlns:a16="http://schemas.microsoft.com/office/drawing/2014/main" id="{7F857DEB-9597-52BF-8B5E-E55A829F429F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873;p41">
                <a:extLst>
                  <a:ext uri="{FF2B5EF4-FFF2-40B4-BE49-F238E27FC236}">
                    <a16:creationId xmlns:a16="http://schemas.microsoft.com/office/drawing/2014/main" id="{50FD4073-5DD1-8AA9-63A1-BF558C1FF18D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874;p41">
                <a:extLst>
                  <a:ext uri="{FF2B5EF4-FFF2-40B4-BE49-F238E27FC236}">
                    <a16:creationId xmlns:a16="http://schemas.microsoft.com/office/drawing/2014/main" id="{CB89C4EF-9E8D-511D-9394-814E6071A880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875;p41">
                <a:extLst>
                  <a:ext uri="{FF2B5EF4-FFF2-40B4-BE49-F238E27FC236}">
                    <a16:creationId xmlns:a16="http://schemas.microsoft.com/office/drawing/2014/main" id="{B63505AA-7274-284B-6471-E66F44DF94D1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876;p41">
                <a:extLst>
                  <a:ext uri="{FF2B5EF4-FFF2-40B4-BE49-F238E27FC236}">
                    <a16:creationId xmlns:a16="http://schemas.microsoft.com/office/drawing/2014/main" id="{D0CDF6A8-1F69-4872-F2D1-4C4539D9C47D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3877;p41">
              <a:extLst>
                <a:ext uri="{FF2B5EF4-FFF2-40B4-BE49-F238E27FC236}">
                  <a16:creationId xmlns:a16="http://schemas.microsoft.com/office/drawing/2014/main" id="{4F43AFE5-72D9-32D0-5142-617DB2597EA9}"/>
                </a:ext>
              </a:extLst>
            </p:cNvPr>
            <p:cNvSpPr/>
            <p:nvPr/>
          </p:nvSpPr>
          <p:spPr>
            <a:xfrm rot="-2196712" flipH="1">
              <a:off x="1595491" y="97333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grpSp>
        <p:nvGrpSpPr>
          <p:cNvPr id="35" name="Google Shape;4772;p52">
            <a:extLst>
              <a:ext uri="{FF2B5EF4-FFF2-40B4-BE49-F238E27FC236}">
                <a16:creationId xmlns:a16="http://schemas.microsoft.com/office/drawing/2014/main" id="{C9B52637-890C-DDAD-61C5-6242C573E29C}"/>
              </a:ext>
            </a:extLst>
          </p:cNvPr>
          <p:cNvGrpSpPr/>
          <p:nvPr/>
        </p:nvGrpSpPr>
        <p:grpSpPr>
          <a:xfrm>
            <a:off x="3618970" y="2927651"/>
            <a:ext cx="1612981" cy="2358931"/>
            <a:chOff x="5797400" y="1777550"/>
            <a:chExt cx="1612981" cy="2358931"/>
          </a:xfrm>
        </p:grpSpPr>
        <p:sp>
          <p:nvSpPr>
            <p:cNvPr id="36" name="Google Shape;4773;p52">
              <a:extLst>
                <a:ext uri="{FF2B5EF4-FFF2-40B4-BE49-F238E27FC236}">
                  <a16:creationId xmlns:a16="http://schemas.microsoft.com/office/drawing/2014/main" id="{EA6968CE-D09A-5136-C9CE-5904EBA5E510}"/>
                </a:ext>
              </a:extLst>
            </p:cNvPr>
            <p:cNvSpPr/>
            <p:nvPr/>
          </p:nvSpPr>
          <p:spPr>
            <a:xfrm>
              <a:off x="5850207" y="3860889"/>
              <a:ext cx="1223071" cy="275592"/>
            </a:xfrm>
            <a:custGeom>
              <a:avLst/>
              <a:gdLst/>
              <a:ahLst/>
              <a:cxnLst/>
              <a:rect l="l" t="t" r="r" b="b"/>
              <a:pathLst>
                <a:path w="20752" h="4676" extrusionOk="0">
                  <a:moveTo>
                    <a:pt x="10947" y="1"/>
                  </a:moveTo>
                  <a:cubicBezTo>
                    <a:pt x="6142" y="1"/>
                    <a:pt x="0" y="481"/>
                    <a:pt x="5374" y="3839"/>
                  </a:cubicBezTo>
                  <a:cubicBezTo>
                    <a:pt x="6308" y="4434"/>
                    <a:pt x="7502" y="4675"/>
                    <a:pt x="8771" y="4675"/>
                  </a:cubicBezTo>
                  <a:cubicBezTo>
                    <a:pt x="14099" y="4675"/>
                    <a:pt x="20752" y="416"/>
                    <a:pt x="15025" y="78"/>
                  </a:cubicBezTo>
                  <a:lnTo>
                    <a:pt x="15249" y="78"/>
                  </a:lnTo>
                  <a:cubicBezTo>
                    <a:pt x="15171" y="78"/>
                    <a:pt x="15079" y="77"/>
                    <a:pt x="14974" y="75"/>
                  </a:cubicBezTo>
                  <a:lnTo>
                    <a:pt x="14974" y="75"/>
                  </a:lnTo>
                  <a:cubicBezTo>
                    <a:pt x="14751" y="63"/>
                    <a:pt x="14510" y="56"/>
                    <a:pt x="14250" y="56"/>
                  </a:cubicBezTo>
                  <a:cubicBezTo>
                    <a:pt x="14238" y="56"/>
                    <a:pt x="14226" y="56"/>
                    <a:pt x="14214" y="56"/>
                  </a:cubicBezTo>
                  <a:lnTo>
                    <a:pt x="14214" y="56"/>
                  </a:lnTo>
                  <a:cubicBezTo>
                    <a:pt x="13370" y="34"/>
                    <a:pt x="12204" y="1"/>
                    <a:pt x="10947" y="1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774;p52">
              <a:extLst>
                <a:ext uri="{FF2B5EF4-FFF2-40B4-BE49-F238E27FC236}">
                  <a16:creationId xmlns:a16="http://schemas.microsoft.com/office/drawing/2014/main" id="{7A483115-8C23-C944-D8AD-31B984050DC6}"/>
                </a:ext>
              </a:extLst>
            </p:cNvPr>
            <p:cNvSpPr/>
            <p:nvPr/>
          </p:nvSpPr>
          <p:spPr>
            <a:xfrm>
              <a:off x="6000613" y="2197059"/>
              <a:ext cx="983962" cy="1783920"/>
            </a:xfrm>
            <a:custGeom>
              <a:avLst/>
              <a:gdLst/>
              <a:ahLst/>
              <a:cxnLst/>
              <a:rect l="l" t="t" r="r" b="b"/>
              <a:pathLst>
                <a:path w="16695" h="30268" extrusionOk="0">
                  <a:moveTo>
                    <a:pt x="7979" y="21694"/>
                  </a:moveTo>
                  <a:cubicBezTo>
                    <a:pt x="8888" y="18920"/>
                    <a:pt x="10518" y="16710"/>
                    <a:pt x="12478" y="14641"/>
                  </a:cubicBezTo>
                  <a:cubicBezTo>
                    <a:pt x="12305" y="14358"/>
                    <a:pt x="12149" y="14123"/>
                    <a:pt x="12008" y="13873"/>
                  </a:cubicBezTo>
                  <a:cubicBezTo>
                    <a:pt x="11819" y="13512"/>
                    <a:pt x="11616" y="13152"/>
                    <a:pt x="11475" y="12760"/>
                  </a:cubicBezTo>
                  <a:cubicBezTo>
                    <a:pt x="11349" y="12415"/>
                    <a:pt x="11208" y="11945"/>
                    <a:pt x="11647" y="11772"/>
                  </a:cubicBezTo>
                  <a:cubicBezTo>
                    <a:pt x="11866" y="11694"/>
                    <a:pt x="12305" y="11882"/>
                    <a:pt x="12525" y="12070"/>
                  </a:cubicBezTo>
                  <a:cubicBezTo>
                    <a:pt x="12964" y="12509"/>
                    <a:pt x="13324" y="13026"/>
                    <a:pt x="13794" y="13606"/>
                  </a:cubicBezTo>
                  <a:cubicBezTo>
                    <a:pt x="14703" y="13246"/>
                    <a:pt x="15409" y="12242"/>
                    <a:pt x="16694" y="12274"/>
                  </a:cubicBezTo>
                  <a:cubicBezTo>
                    <a:pt x="16459" y="12509"/>
                    <a:pt x="16271" y="12791"/>
                    <a:pt x="16004" y="12979"/>
                  </a:cubicBezTo>
                  <a:cubicBezTo>
                    <a:pt x="15017" y="13716"/>
                    <a:pt x="13998" y="14421"/>
                    <a:pt x="13011" y="15173"/>
                  </a:cubicBezTo>
                  <a:cubicBezTo>
                    <a:pt x="11866" y="16067"/>
                    <a:pt x="11083" y="17258"/>
                    <a:pt x="10362" y="18496"/>
                  </a:cubicBezTo>
                  <a:cubicBezTo>
                    <a:pt x="9437" y="20111"/>
                    <a:pt x="8888" y="21866"/>
                    <a:pt x="8418" y="23638"/>
                  </a:cubicBezTo>
                  <a:cubicBezTo>
                    <a:pt x="8324" y="23951"/>
                    <a:pt x="8308" y="24296"/>
                    <a:pt x="8261" y="24609"/>
                  </a:cubicBezTo>
                  <a:cubicBezTo>
                    <a:pt x="9076" y="23246"/>
                    <a:pt x="9891" y="21882"/>
                    <a:pt x="10691" y="20518"/>
                  </a:cubicBezTo>
                  <a:cubicBezTo>
                    <a:pt x="11537" y="19061"/>
                    <a:pt x="12713" y="18026"/>
                    <a:pt x="14359" y="17556"/>
                  </a:cubicBezTo>
                  <a:cubicBezTo>
                    <a:pt x="14829" y="17415"/>
                    <a:pt x="15268" y="17305"/>
                    <a:pt x="15597" y="17713"/>
                  </a:cubicBezTo>
                  <a:cubicBezTo>
                    <a:pt x="15973" y="18152"/>
                    <a:pt x="15801" y="18622"/>
                    <a:pt x="15487" y="19045"/>
                  </a:cubicBezTo>
                  <a:cubicBezTo>
                    <a:pt x="14735" y="20064"/>
                    <a:pt x="14029" y="21161"/>
                    <a:pt x="13183" y="22086"/>
                  </a:cubicBezTo>
                  <a:cubicBezTo>
                    <a:pt x="11224" y="24218"/>
                    <a:pt x="9907" y="26757"/>
                    <a:pt x="8449" y="29202"/>
                  </a:cubicBezTo>
                  <a:cubicBezTo>
                    <a:pt x="8261" y="29500"/>
                    <a:pt x="8011" y="29766"/>
                    <a:pt x="7728" y="29986"/>
                  </a:cubicBezTo>
                  <a:cubicBezTo>
                    <a:pt x="7337" y="30268"/>
                    <a:pt x="6976" y="30189"/>
                    <a:pt x="6647" y="29813"/>
                  </a:cubicBezTo>
                  <a:cubicBezTo>
                    <a:pt x="5675" y="28716"/>
                    <a:pt x="4703" y="27635"/>
                    <a:pt x="3700" y="26569"/>
                  </a:cubicBezTo>
                  <a:cubicBezTo>
                    <a:pt x="3136" y="25973"/>
                    <a:pt x="2493" y="25440"/>
                    <a:pt x="1929" y="24829"/>
                  </a:cubicBezTo>
                  <a:cubicBezTo>
                    <a:pt x="1145" y="23982"/>
                    <a:pt x="252" y="23199"/>
                    <a:pt x="48" y="21960"/>
                  </a:cubicBezTo>
                  <a:cubicBezTo>
                    <a:pt x="1" y="21663"/>
                    <a:pt x="17" y="21130"/>
                    <a:pt x="158" y="21067"/>
                  </a:cubicBezTo>
                  <a:cubicBezTo>
                    <a:pt x="471" y="20848"/>
                    <a:pt x="910" y="20942"/>
                    <a:pt x="1177" y="21098"/>
                  </a:cubicBezTo>
                  <a:cubicBezTo>
                    <a:pt x="2948" y="22164"/>
                    <a:pt x="4343" y="23622"/>
                    <a:pt x="5424" y="25377"/>
                  </a:cubicBezTo>
                  <a:cubicBezTo>
                    <a:pt x="5706" y="25848"/>
                    <a:pt x="5957" y="26349"/>
                    <a:pt x="6380" y="26788"/>
                  </a:cubicBezTo>
                  <a:cubicBezTo>
                    <a:pt x="6318" y="26584"/>
                    <a:pt x="6255" y="26365"/>
                    <a:pt x="6161" y="26177"/>
                  </a:cubicBezTo>
                  <a:cubicBezTo>
                    <a:pt x="5393" y="24562"/>
                    <a:pt x="4641" y="22917"/>
                    <a:pt x="3810" y="21318"/>
                  </a:cubicBezTo>
                  <a:cubicBezTo>
                    <a:pt x="3387" y="20487"/>
                    <a:pt x="2791" y="19750"/>
                    <a:pt x="2321" y="18935"/>
                  </a:cubicBezTo>
                  <a:cubicBezTo>
                    <a:pt x="2086" y="18512"/>
                    <a:pt x="1913" y="18042"/>
                    <a:pt x="1819" y="17572"/>
                  </a:cubicBezTo>
                  <a:cubicBezTo>
                    <a:pt x="1678" y="16851"/>
                    <a:pt x="2180" y="16365"/>
                    <a:pt x="2869" y="16616"/>
                  </a:cubicBezTo>
                  <a:cubicBezTo>
                    <a:pt x="3402" y="16819"/>
                    <a:pt x="3967" y="17148"/>
                    <a:pt x="4311" y="17587"/>
                  </a:cubicBezTo>
                  <a:cubicBezTo>
                    <a:pt x="4829" y="18261"/>
                    <a:pt x="5221" y="19061"/>
                    <a:pt x="5550" y="19844"/>
                  </a:cubicBezTo>
                  <a:cubicBezTo>
                    <a:pt x="6083" y="21067"/>
                    <a:pt x="6521" y="22337"/>
                    <a:pt x="6976" y="23528"/>
                  </a:cubicBezTo>
                  <a:cubicBezTo>
                    <a:pt x="7791" y="20644"/>
                    <a:pt x="6427" y="14029"/>
                    <a:pt x="4123" y="9907"/>
                  </a:cubicBezTo>
                  <a:cubicBezTo>
                    <a:pt x="3622" y="9985"/>
                    <a:pt x="3120" y="10095"/>
                    <a:pt x="2603" y="10126"/>
                  </a:cubicBezTo>
                  <a:cubicBezTo>
                    <a:pt x="2086" y="10158"/>
                    <a:pt x="1412" y="10299"/>
                    <a:pt x="1035" y="10126"/>
                  </a:cubicBezTo>
                  <a:cubicBezTo>
                    <a:pt x="471" y="9515"/>
                    <a:pt x="1192" y="9311"/>
                    <a:pt x="3590" y="8637"/>
                  </a:cubicBezTo>
                  <a:cubicBezTo>
                    <a:pt x="3261" y="8230"/>
                    <a:pt x="2979" y="7854"/>
                    <a:pt x="2650" y="7524"/>
                  </a:cubicBezTo>
                  <a:cubicBezTo>
                    <a:pt x="2336" y="7180"/>
                    <a:pt x="1804" y="6992"/>
                    <a:pt x="1898" y="6396"/>
                  </a:cubicBezTo>
                  <a:cubicBezTo>
                    <a:pt x="2321" y="6129"/>
                    <a:pt x="2634" y="6302"/>
                    <a:pt x="2885" y="6615"/>
                  </a:cubicBezTo>
                  <a:cubicBezTo>
                    <a:pt x="3371" y="7242"/>
                    <a:pt x="3935" y="7822"/>
                    <a:pt x="4280" y="8512"/>
                  </a:cubicBezTo>
                  <a:cubicBezTo>
                    <a:pt x="5456" y="10847"/>
                    <a:pt x="6631" y="13199"/>
                    <a:pt x="7274" y="16020"/>
                  </a:cubicBezTo>
                  <a:cubicBezTo>
                    <a:pt x="7822" y="13120"/>
                    <a:pt x="8277" y="10456"/>
                    <a:pt x="8841" y="7822"/>
                  </a:cubicBezTo>
                  <a:cubicBezTo>
                    <a:pt x="9406" y="5205"/>
                    <a:pt x="9923" y="2587"/>
                    <a:pt x="10754" y="1"/>
                  </a:cubicBezTo>
                  <a:cubicBezTo>
                    <a:pt x="11224" y="252"/>
                    <a:pt x="11114" y="596"/>
                    <a:pt x="11051" y="926"/>
                  </a:cubicBezTo>
                  <a:cubicBezTo>
                    <a:pt x="10816" y="2148"/>
                    <a:pt x="10581" y="3355"/>
                    <a:pt x="10362" y="4578"/>
                  </a:cubicBezTo>
                  <a:cubicBezTo>
                    <a:pt x="10315" y="4813"/>
                    <a:pt x="10315" y="5079"/>
                    <a:pt x="10283" y="5377"/>
                  </a:cubicBezTo>
                  <a:cubicBezTo>
                    <a:pt x="11177" y="5173"/>
                    <a:pt x="12729" y="4452"/>
                    <a:pt x="12885" y="5393"/>
                  </a:cubicBezTo>
                  <a:cubicBezTo>
                    <a:pt x="13011" y="6082"/>
                    <a:pt x="11741" y="6302"/>
                    <a:pt x="11083" y="6365"/>
                  </a:cubicBezTo>
                  <a:cubicBezTo>
                    <a:pt x="10080" y="6474"/>
                    <a:pt x="9750" y="7007"/>
                    <a:pt x="9515" y="7916"/>
                  </a:cubicBezTo>
                  <a:cubicBezTo>
                    <a:pt x="8591" y="11835"/>
                    <a:pt x="8042" y="15800"/>
                    <a:pt x="7854" y="19813"/>
                  </a:cubicBezTo>
                  <a:cubicBezTo>
                    <a:pt x="7822" y="20440"/>
                    <a:pt x="7932" y="21067"/>
                    <a:pt x="7979" y="21694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775;p52">
              <a:extLst>
                <a:ext uri="{FF2B5EF4-FFF2-40B4-BE49-F238E27FC236}">
                  <a16:creationId xmlns:a16="http://schemas.microsoft.com/office/drawing/2014/main" id="{35597F1A-62DB-AA58-D145-FB4B8654289D}"/>
                </a:ext>
              </a:extLst>
            </p:cNvPr>
            <p:cNvSpPr/>
            <p:nvPr/>
          </p:nvSpPr>
          <p:spPr>
            <a:xfrm>
              <a:off x="5895353" y="3126425"/>
              <a:ext cx="269757" cy="334470"/>
            </a:xfrm>
            <a:custGeom>
              <a:avLst/>
              <a:gdLst/>
              <a:ahLst/>
              <a:cxnLst/>
              <a:rect l="l" t="t" r="r" b="b"/>
              <a:pathLst>
                <a:path w="4577" h="5675" extrusionOk="0">
                  <a:moveTo>
                    <a:pt x="4577" y="5674"/>
                  </a:moveTo>
                  <a:cubicBezTo>
                    <a:pt x="3950" y="4969"/>
                    <a:pt x="2994" y="3887"/>
                    <a:pt x="2367" y="3182"/>
                  </a:cubicBezTo>
                  <a:cubicBezTo>
                    <a:pt x="1787" y="2539"/>
                    <a:pt x="1191" y="1897"/>
                    <a:pt x="643" y="1238"/>
                  </a:cubicBezTo>
                  <a:cubicBezTo>
                    <a:pt x="376" y="941"/>
                    <a:pt x="0" y="658"/>
                    <a:pt x="204" y="126"/>
                  </a:cubicBezTo>
                  <a:cubicBezTo>
                    <a:pt x="596" y="0"/>
                    <a:pt x="894" y="251"/>
                    <a:pt x="1176" y="439"/>
                  </a:cubicBezTo>
                  <a:cubicBezTo>
                    <a:pt x="1379" y="580"/>
                    <a:pt x="1536" y="752"/>
                    <a:pt x="1693" y="941"/>
                  </a:cubicBezTo>
                  <a:cubicBezTo>
                    <a:pt x="2665" y="2179"/>
                    <a:pt x="3527" y="3495"/>
                    <a:pt x="4279" y="4875"/>
                  </a:cubicBezTo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776;p52">
              <a:extLst>
                <a:ext uri="{FF2B5EF4-FFF2-40B4-BE49-F238E27FC236}">
                  <a16:creationId xmlns:a16="http://schemas.microsoft.com/office/drawing/2014/main" id="{6FD87016-C3FE-40AC-F9B1-5D0A53636687}"/>
                </a:ext>
              </a:extLst>
            </p:cNvPr>
            <p:cNvSpPr/>
            <p:nvPr/>
          </p:nvSpPr>
          <p:spPr>
            <a:xfrm>
              <a:off x="6639898" y="3496839"/>
              <a:ext cx="340953" cy="314137"/>
            </a:xfrm>
            <a:custGeom>
              <a:avLst/>
              <a:gdLst/>
              <a:ahLst/>
              <a:cxnLst/>
              <a:rect l="l" t="t" r="r" b="b"/>
              <a:pathLst>
                <a:path w="5785" h="5330" extrusionOk="0">
                  <a:moveTo>
                    <a:pt x="1" y="5330"/>
                  </a:moveTo>
                  <a:cubicBezTo>
                    <a:pt x="847" y="4327"/>
                    <a:pt x="1913" y="3606"/>
                    <a:pt x="2963" y="2869"/>
                  </a:cubicBezTo>
                  <a:cubicBezTo>
                    <a:pt x="3731" y="2336"/>
                    <a:pt x="4468" y="1740"/>
                    <a:pt x="5220" y="1192"/>
                  </a:cubicBezTo>
                  <a:cubicBezTo>
                    <a:pt x="5471" y="988"/>
                    <a:pt x="5675" y="753"/>
                    <a:pt x="5722" y="424"/>
                  </a:cubicBezTo>
                  <a:cubicBezTo>
                    <a:pt x="5784" y="126"/>
                    <a:pt x="5690" y="1"/>
                    <a:pt x="5377" y="48"/>
                  </a:cubicBezTo>
                  <a:cubicBezTo>
                    <a:pt x="5032" y="110"/>
                    <a:pt x="4687" y="173"/>
                    <a:pt x="4358" y="298"/>
                  </a:cubicBezTo>
                  <a:cubicBezTo>
                    <a:pt x="3182" y="753"/>
                    <a:pt x="2211" y="1505"/>
                    <a:pt x="1443" y="2493"/>
                  </a:cubicBezTo>
                  <a:cubicBezTo>
                    <a:pt x="800" y="3355"/>
                    <a:pt x="298" y="4280"/>
                    <a:pt x="1" y="5330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777;p52">
              <a:extLst>
                <a:ext uri="{FF2B5EF4-FFF2-40B4-BE49-F238E27FC236}">
                  <a16:creationId xmlns:a16="http://schemas.microsoft.com/office/drawing/2014/main" id="{5A9DF59C-9722-D0ED-B350-B1A9E92EC4CD}"/>
                </a:ext>
              </a:extLst>
            </p:cNvPr>
            <p:cNvSpPr/>
            <p:nvPr/>
          </p:nvSpPr>
          <p:spPr>
            <a:xfrm>
              <a:off x="6582494" y="1777550"/>
              <a:ext cx="196026" cy="339539"/>
            </a:xfrm>
            <a:custGeom>
              <a:avLst/>
              <a:gdLst/>
              <a:ahLst/>
              <a:cxnLst/>
              <a:rect l="l" t="t" r="r" b="b"/>
              <a:pathLst>
                <a:path w="3326" h="5761" extrusionOk="0">
                  <a:moveTo>
                    <a:pt x="1812" y="0"/>
                  </a:moveTo>
                  <a:cubicBezTo>
                    <a:pt x="1041" y="0"/>
                    <a:pt x="469" y="595"/>
                    <a:pt x="363" y="1335"/>
                  </a:cubicBezTo>
                  <a:cubicBezTo>
                    <a:pt x="238" y="2307"/>
                    <a:pt x="113" y="3294"/>
                    <a:pt x="50" y="4282"/>
                  </a:cubicBezTo>
                  <a:cubicBezTo>
                    <a:pt x="0" y="5247"/>
                    <a:pt x="768" y="5761"/>
                    <a:pt x="1519" y="5761"/>
                  </a:cubicBezTo>
                  <a:cubicBezTo>
                    <a:pt x="2195" y="5761"/>
                    <a:pt x="2858" y="5346"/>
                    <a:pt x="2903" y="4470"/>
                  </a:cubicBezTo>
                  <a:cubicBezTo>
                    <a:pt x="2965" y="3482"/>
                    <a:pt x="3091" y="2511"/>
                    <a:pt x="3216" y="1539"/>
                  </a:cubicBezTo>
                  <a:cubicBezTo>
                    <a:pt x="3326" y="755"/>
                    <a:pt x="2636" y="50"/>
                    <a:pt x="1899" y="3"/>
                  </a:cubicBezTo>
                  <a:cubicBezTo>
                    <a:pt x="1870" y="1"/>
                    <a:pt x="1841" y="0"/>
                    <a:pt x="18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778;p52">
              <a:extLst>
                <a:ext uri="{FF2B5EF4-FFF2-40B4-BE49-F238E27FC236}">
                  <a16:creationId xmlns:a16="http://schemas.microsoft.com/office/drawing/2014/main" id="{1A01B831-DE65-E583-3A11-0881AD410C8B}"/>
                </a:ext>
              </a:extLst>
            </p:cNvPr>
            <p:cNvSpPr/>
            <p:nvPr/>
          </p:nvSpPr>
          <p:spPr>
            <a:xfrm>
              <a:off x="6582611" y="1944634"/>
              <a:ext cx="373310" cy="175221"/>
            </a:xfrm>
            <a:custGeom>
              <a:avLst/>
              <a:gdLst/>
              <a:ahLst/>
              <a:cxnLst/>
              <a:rect l="l" t="t" r="r" b="b"/>
              <a:pathLst>
                <a:path w="6334" h="2973" extrusionOk="0">
                  <a:moveTo>
                    <a:pt x="4670" y="0"/>
                  </a:moveTo>
                  <a:cubicBezTo>
                    <a:pt x="4624" y="0"/>
                    <a:pt x="4577" y="2"/>
                    <a:pt x="4531" y="5"/>
                  </a:cubicBezTo>
                  <a:cubicBezTo>
                    <a:pt x="3645" y="58"/>
                    <a:pt x="2938" y="122"/>
                    <a:pt x="2071" y="122"/>
                  </a:cubicBezTo>
                  <a:cubicBezTo>
                    <a:pt x="1910" y="122"/>
                    <a:pt x="1743" y="119"/>
                    <a:pt x="1568" y="114"/>
                  </a:cubicBezTo>
                  <a:cubicBezTo>
                    <a:pt x="1557" y="114"/>
                    <a:pt x="1546" y="114"/>
                    <a:pt x="1535" y="114"/>
                  </a:cubicBezTo>
                  <a:cubicBezTo>
                    <a:pt x="781" y="114"/>
                    <a:pt x="110" y="643"/>
                    <a:pt x="48" y="1447"/>
                  </a:cubicBezTo>
                  <a:cubicBezTo>
                    <a:pt x="1" y="2199"/>
                    <a:pt x="596" y="2951"/>
                    <a:pt x="1380" y="2967"/>
                  </a:cubicBezTo>
                  <a:cubicBezTo>
                    <a:pt x="1527" y="2971"/>
                    <a:pt x="1674" y="2973"/>
                    <a:pt x="1821" y="2973"/>
                  </a:cubicBezTo>
                  <a:cubicBezTo>
                    <a:pt x="2899" y="2973"/>
                    <a:pt x="3988" y="2879"/>
                    <a:pt x="5064" y="2810"/>
                  </a:cubicBezTo>
                  <a:cubicBezTo>
                    <a:pt x="5847" y="2763"/>
                    <a:pt x="6333" y="1839"/>
                    <a:pt x="6208" y="1133"/>
                  </a:cubicBezTo>
                  <a:cubicBezTo>
                    <a:pt x="6046" y="352"/>
                    <a:pt x="5398" y="0"/>
                    <a:pt x="46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779;p52">
              <a:extLst>
                <a:ext uri="{FF2B5EF4-FFF2-40B4-BE49-F238E27FC236}">
                  <a16:creationId xmlns:a16="http://schemas.microsoft.com/office/drawing/2014/main" id="{4A0BAC56-1599-7E66-BEB4-F31140B39C16}"/>
                </a:ext>
              </a:extLst>
            </p:cNvPr>
            <p:cNvSpPr/>
            <p:nvPr/>
          </p:nvSpPr>
          <p:spPr>
            <a:xfrm>
              <a:off x="6397845" y="1876917"/>
              <a:ext cx="390284" cy="225082"/>
            </a:xfrm>
            <a:custGeom>
              <a:avLst/>
              <a:gdLst/>
              <a:ahLst/>
              <a:cxnLst/>
              <a:rect l="l" t="t" r="r" b="b"/>
              <a:pathLst>
                <a:path w="6622" h="3819" extrusionOk="0">
                  <a:moveTo>
                    <a:pt x="1546" y="0"/>
                  </a:moveTo>
                  <a:cubicBezTo>
                    <a:pt x="1109" y="0"/>
                    <a:pt x="693" y="188"/>
                    <a:pt x="408" y="605"/>
                  </a:cubicBezTo>
                  <a:cubicBezTo>
                    <a:pt x="1" y="1201"/>
                    <a:pt x="111" y="2220"/>
                    <a:pt x="785" y="2596"/>
                  </a:cubicBezTo>
                  <a:cubicBezTo>
                    <a:pt x="1929" y="3223"/>
                    <a:pt x="3261" y="3803"/>
                    <a:pt x="4578" y="3818"/>
                  </a:cubicBezTo>
                  <a:cubicBezTo>
                    <a:pt x="4588" y="3818"/>
                    <a:pt x="4598" y="3819"/>
                    <a:pt x="4608" y="3819"/>
                  </a:cubicBezTo>
                  <a:cubicBezTo>
                    <a:pt x="6430" y="3819"/>
                    <a:pt x="6621" y="997"/>
                    <a:pt x="4782" y="966"/>
                  </a:cubicBezTo>
                  <a:cubicBezTo>
                    <a:pt x="4296" y="950"/>
                    <a:pt x="4045" y="872"/>
                    <a:pt x="3559" y="715"/>
                  </a:cubicBezTo>
                  <a:cubicBezTo>
                    <a:pt x="3340" y="652"/>
                    <a:pt x="3120" y="558"/>
                    <a:pt x="2901" y="464"/>
                  </a:cubicBezTo>
                  <a:cubicBezTo>
                    <a:pt x="2791" y="417"/>
                    <a:pt x="2697" y="386"/>
                    <a:pt x="2587" y="339"/>
                  </a:cubicBezTo>
                  <a:cubicBezTo>
                    <a:pt x="2560" y="326"/>
                    <a:pt x="2536" y="315"/>
                    <a:pt x="2516" y="306"/>
                  </a:cubicBezTo>
                  <a:lnTo>
                    <a:pt x="2516" y="306"/>
                  </a:lnTo>
                  <a:cubicBezTo>
                    <a:pt x="2521" y="307"/>
                    <a:pt x="2525" y="308"/>
                    <a:pt x="2526" y="308"/>
                  </a:cubicBezTo>
                  <a:cubicBezTo>
                    <a:pt x="2534" y="308"/>
                    <a:pt x="2507" y="290"/>
                    <a:pt x="2399" y="229"/>
                  </a:cubicBezTo>
                  <a:cubicBezTo>
                    <a:pt x="2127" y="80"/>
                    <a:pt x="1832" y="0"/>
                    <a:pt x="15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780;p52">
              <a:extLst>
                <a:ext uri="{FF2B5EF4-FFF2-40B4-BE49-F238E27FC236}">
                  <a16:creationId xmlns:a16="http://schemas.microsoft.com/office/drawing/2014/main" id="{8C43F059-9E9D-5E8F-E5FB-3DABA2EAB662}"/>
                </a:ext>
              </a:extLst>
            </p:cNvPr>
            <p:cNvSpPr/>
            <p:nvPr/>
          </p:nvSpPr>
          <p:spPr>
            <a:xfrm>
              <a:off x="6442225" y="1942807"/>
              <a:ext cx="335001" cy="317319"/>
            </a:xfrm>
            <a:custGeom>
              <a:avLst/>
              <a:gdLst/>
              <a:ahLst/>
              <a:cxnLst/>
              <a:rect l="l" t="t" r="r" b="b"/>
              <a:pathLst>
                <a:path w="5684" h="5384" extrusionOk="0">
                  <a:moveTo>
                    <a:pt x="3693" y="1"/>
                  </a:moveTo>
                  <a:cubicBezTo>
                    <a:pt x="3291" y="1"/>
                    <a:pt x="2891" y="185"/>
                    <a:pt x="2602" y="631"/>
                  </a:cubicBezTo>
                  <a:cubicBezTo>
                    <a:pt x="2054" y="1446"/>
                    <a:pt x="1395" y="2152"/>
                    <a:pt x="706" y="2857"/>
                  </a:cubicBezTo>
                  <a:cubicBezTo>
                    <a:pt x="173" y="3421"/>
                    <a:pt x="0" y="4236"/>
                    <a:pt x="549" y="4879"/>
                  </a:cubicBezTo>
                  <a:cubicBezTo>
                    <a:pt x="818" y="5193"/>
                    <a:pt x="1262" y="5384"/>
                    <a:pt x="1692" y="5384"/>
                  </a:cubicBezTo>
                  <a:cubicBezTo>
                    <a:pt x="2013" y="5384"/>
                    <a:pt x="2327" y="5277"/>
                    <a:pt x="2555" y="5036"/>
                  </a:cubicBezTo>
                  <a:cubicBezTo>
                    <a:pt x="3417" y="4158"/>
                    <a:pt x="4295" y="3265"/>
                    <a:pt x="4969" y="2230"/>
                  </a:cubicBezTo>
                  <a:cubicBezTo>
                    <a:pt x="5684" y="1135"/>
                    <a:pt x="4687" y="1"/>
                    <a:pt x="3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81;p52">
              <a:extLst>
                <a:ext uri="{FF2B5EF4-FFF2-40B4-BE49-F238E27FC236}">
                  <a16:creationId xmlns:a16="http://schemas.microsoft.com/office/drawing/2014/main" id="{ADA84703-B401-303B-5F6A-599C05FC2693}"/>
                </a:ext>
              </a:extLst>
            </p:cNvPr>
            <p:cNvSpPr/>
            <p:nvPr/>
          </p:nvSpPr>
          <p:spPr>
            <a:xfrm>
              <a:off x="6568349" y="1961313"/>
              <a:ext cx="303528" cy="334824"/>
            </a:xfrm>
            <a:custGeom>
              <a:avLst/>
              <a:gdLst/>
              <a:ahLst/>
              <a:cxnLst/>
              <a:rect l="l" t="t" r="r" b="b"/>
              <a:pathLst>
                <a:path w="5150" h="5681" extrusionOk="0">
                  <a:moveTo>
                    <a:pt x="1885" y="0"/>
                  </a:moveTo>
                  <a:cubicBezTo>
                    <a:pt x="965" y="0"/>
                    <a:pt x="1" y="921"/>
                    <a:pt x="478" y="2041"/>
                  </a:cubicBezTo>
                  <a:cubicBezTo>
                    <a:pt x="948" y="3123"/>
                    <a:pt x="1324" y="4236"/>
                    <a:pt x="2092" y="5176"/>
                  </a:cubicBezTo>
                  <a:cubicBezTo>
                    <a:pt x="2389" y="5533"/>
                    <a:pt x="2750" y="5681"/>
                    <a:pt x="3105" y="5681"/>
                  </a:cubicBezTo>
                  <a:cubicBezTo>
                    <a:pt x="4154" y="5681"/>
                    <a:pt x="5150" y="4381"/>
                    <a:pt x="4271" y="3327"/>
                  </a:cubicBezTo>
                  <a:cubicBezTo>
                    <a:pt x="3691" y="2621"/>
                    <a:pt x="3425" y="1650"/>
                    <a:pt x="3064" y="819"/>
                  </a:cubicBezTo>
                  <a:cubicBezTo>
                    <a:pt x="2815" y="241"/>
                    <a:pt x="2356" y="0"/>
                    <a:pt x="18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782;p52">
              <a:extLst>
                <a:ext uri="{FF2B5EF4-FFF2-40B4-BE49-F238E27FC236}">
                  <a16:creationId xmlns:a16="http://schemas.microsoft.com/office/drawing/2014/main" id="{4827BDB0-8508-F50E-D283-8644E7B731A4}"/>
                </a:ext>
              </a:extLst>
            </p:cNvPr>
            <p:cNvSpPr/>
            <p:nvPr/>
          </p:nvSpPr>
          <p:spPr>
            <a:xfrm>
              <a:off x="6485602" y="1788630"/>
              <a:ext cx="287674" cy="320561"/>
            </a:xfrm>
            <a:custGeom>
              <a:avLst/>
              <a:gdLst/>
              <a:ahLst/>
              <a:cxnLst/>
              <a:rect l="l" t="t" r="r" b="b"/>
              <a:pathLst>
                <a:path w="4881" h="5439" extrusionOk="0">
                  <a:moveTo>
                    <a:pt x="1591" y="1"/>
                  </a:moveTo>
                  <a:cubicBezTo>
                    <a:pt x="1335" y="1"/>
                    <a:pt x="1080" y="64"/>
                    <a:pt x="863" y="191"/>
                  </a:cubicBezTo>
                  <a:cubicBezTo>
                    <a:pt x="158" y="598"/>
                    <a:pt x="1" y="1445"/>
                    <a:pt x="362" y="2150"/>
                  </a:cubicBezTo>
                  <a:cubicBezTo>
                    <a:pt x="800" y="3028"/>
                    <a:pt x="1239" y="3906"/>
                    <a:pt x="1741" y="4752"/>
                  </a:cubicBezTo>
                  <a:cubicBezTo>
                    <a:pt x="2034" y="5237"/>
                    <a:pt x="2470" y="5438"/>
                    <a:pt x="2906" y="5438"/>
                  </a:cubicBezTo>
                  <a:cubicBezTo>
                    <a:pt x="3892" y="5438"/>
                    <a:pt x="4881" y="4408"/>
                    <a:pt x="4217" y="3310"/>
                  </a:cubicBezTo>
                  <a:cubicBezTo>
                    <a:pt x="3700" y="2464"/>
                    <a:pt x="3261" y="1586"/>
                    <a:pt x="2822" y="708"/>
                  </a:cubicBezTo>
                  <a:cubicBezTo>
                    <a:pt x="2594" y="241"/>
                    <a:pt x="2091" y="1"/>
                    <a:pt x="1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783;p52">
              <a:extLst>
                <a:ext uri="{FF2B5EF4-FFF2-40B4-BE49-F238E27FC236}">
                  <a16:creationId xmlns:a16="http://schemas.microsoft.com/office/drawing/2014/main" id="{CFD46E72-8096-BB51-2667-D93632FAF42B}"/>
                </a:ext>
              </a:extLst>
            </p:cNvPr>
            <p:cNvSpPr/>
            <p:nvPr/>
          </p:nvSpPr>
          <p:spPr>
            <a:xfrm>
              <a:off x="6565048" y="1826114"/>
              <a:ext cx="349264" cy="284727"/>
            </a:xfrm>
            <a:custGeom>
              <a:avLst/>
              <a:gdLst/>
              <a:ahLst/>
              <a:cxnLst/>
              <a:rect l="l" t="t" r="r" b="b"/>
              <a:pathLst>
                <a:path w="5926" h="4831" extrusionOk="0">
                  <a:moveTo>
                    <a:pt x="4371" y="0"/>
                  </a:moveTo>
                  <a:cubicBezTo>
                    <a:pt x="3997" y="0"/>
                    <a:pt x="3616" y="152"/>
                    <a:pt x="3293" y="401"/>
                  </a:cubicBezTo>
                  <a:cubicBezTo>
                    <a:pt x="2462" y="1060"/>
                    <a:pt x="1835" y="1561"/>
                    <a:pt x="910" y="2157"/>
                  </a:cubicBezTo>
                  <a:cubicBezTo>
                    <a:pt x="267" y="2580"/>
                    <a:pt x="1" y="3426"/>
                    <a:pt x="393" y="4116"/>
                  </a:cubicBezTo>
                  <a:cubicBezTo>
                    <a:pt x="659" y="4553"/>
                    <a:pt x="1165" y="4830"/>
                    <a:pt x="1668" y="4830"/>
                  </a:cubicBezTo>
                  <a:cubicBezTo>
                    <a:pt x="1905" y="4830"/>
                    <a:pt x="2141" y="4769"/>
                    <a:pt x="2352" y="4633"/>
                  </a:cubicBezTo>
                  <a:cubicBezTo>
                    <a:pt x="3387" y="3959"/>
                    <a:pt x="4343" y="3176"/>
                    <a:pt x="5315" y="2423"/>
                  </a:cubicBezTo>
                  <a:cubicBezTo>
                    <a:pt x="5926" y="1953"/>
                    <a:pt x="5816" y="903"/>
                    <a:pt x="5315" y="401"/>
                  </a:cubicBezTo>
                  <a:cubicBezTo>
                    <a:pt x="5034" y="121"/>
                    <a:pt x="4705" y="0"/>
                    <a:pt x="4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84;p52">
              <a:extLst>
                <a:ext uri="{FF2B5EF4-FFF2-40B4-BE49-F238E27FC236}">
                  <a16:creationId xmlns:a16="http://schemas.microsoft.com/office/drawing/2014/main" id="{055723B1-9771-ABF2-E746-BE1DD8F0AA54}"/>
                </a:ext>
              </a:extLst>
            </p:cNvPr>
            <p:cNvSpPr/>
            <p:nvPr/>
          </p:nvSpPr>
          <p:spPr>
            <a:xfrm>
              <a:off x="6387708" y="1922356"/>
              <a:ext cx="385098" cy="226143"/>
            </a:xfrm>
            <a:custGeom>
              <a:avLst/>
              <a:gdLst/>
              <a:ahLst/>
              <a:cxnLst/>
              <a:rect l="l" t="t" r="r" b="b"/>
              <a:pathLst>
                <a:path w="6534" h="3837" extrusionOk="0">
                  <a:moveTo>
                    <a:pt x="4555" y="1"/>
                  </a:moveTo>
                  <a:cubicBezTo>
                    <a:pt x="4318" y="1"/>
                    <a:pt x="4065" y="73"/>
                    <a:pt x="3809" y="242"/>
                  </a:cubicBezTo>
                  <a:cubicBezTo>
                    <a:pt x="3402" y="508"/>
                    <a:pt x="3151" y="586"/>
                    <a:pt x="2665" y="727"/>
                  </a:cubicBezTo>
                  <a:cubicBezTo>
                    <a:pt x="2446" y="790"/>
                    <a:pt x="2211" y="837"/>
                    <a:pt x="1975" y="884"/>
                  </a:cubicBezTo>
                  <a:cubicBezTo>
                    <a:pt x="1866" y="916"/>
                    <a:pt x="1756" y="931"/>
                    <a:pt x="1646" y="947"/>
                  </a:cubicBezTo>
                  <a:cubicBezTo>
                    <a:pt x="1600" y="956"/>
                    <a:pt x="1565" y="962"/>
                    <a:pt x="1538" y="968"/>
                  </a:cubicBezTo>
                  <a:lnTo>
                    <a:pt x="1538" y="968"/>
                  </a:lnTo>
                  <a:cubicBezTo>
                    <a:pt x="1514" y="970"/>
                    <a:pt x="1478" y="973"/>
                    <a:pt x="1427" y="978"/>
                  </a:cubicBezTo>
                  <a:cubicBezTo>
                    <a:pt x="659" y="1041"/>
                    <a:pt x="1" y="1574"/>
                    <a:pt x="1" y="2405"/>
                  </a:cubicBezTo>
                  <a:cubicBezTo>
                    <a:pt x="1" y="3092"/>
                    <a:pt x="585" y="3836"/>
                    <a:pt x="1318" y="3836"/>
                  </a:cubicBezTo>
                  <a:cubicBezTo>
                    <a:pt x="1354" y="3836"/>
                    <a:pt x="1390" y="3835"/>
                    <a:pt x="1427" y="3831"/>
                  </a:cubicBezTo>
                  <a:cubicBezTo>
                    <a:pt x="2728" y="3721"/>
                    <a:pt x="4154" y="3439"/>
                    <a:pt x="5251" y="2718"/>
                  </a:cubicBezTo>
                  <a:cubicBezTo>
                    <a:pt x="6534" y="1867"/>
                    <a:pt x="5751" y="1"/>
                    <a:pt x="4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785;p52">
              <a:extLst>
                <a:ext uri="{FF2B5EF4-FFF2-40B4-BE49-F238E27FC236}">
                  <a16:creationId xmlns:a16="http://schemas.microsoft.com/office/drawing/2014/main" id="{825D6653-27AF-2E65-616D-5A6BAB021857}"/>
                </a:ext>
              </a:extLst>
            </p:cNvPr>
            <p:cNvSpPr/>
            <p:nvPr/>
          </p:nvSpPr>
          <p:spPr>
            <a:xfrm>
              <a:off x="6542888" y="1940509"/>
              <a:ext cx="195908" cy="359106"/>
            </a:xfrm>
            <a:custGeom>
              <a:avLst/>
              <a:gdLst/>
              <a:ahLst/>
              <a:cxnLst/>
              <a:rect l="l" t="t" r="r" b="b"/>
              <a:pathLst>
                <a:path w="3324" h="6093" extrusionOk="0">
                  <a:moveTo>
                    <a:pt x="1843" y="0"/>
                  </a:moveTo>
                  <a:cubicBezTo>
                    <a:pt x="1129" y="0"/>
                    <a:pt x="424" y="459"/>
                    <a:pt x="440" y="1376"/>
                  </a:cubicBezTo>
                  <a:cubicBezTo>
                    <a:pt x="455" y="2363"/>
                    <a:pt x="299" y="3319"/>
                    <a:pt x="126" y="4291"/>
                  </a:cubicBezTo>
                  <a:cubicBezTo>
                    <a:pt x="1" y="5059"/>
                    <a:pt x="330" y="5827"/>
                    <a:pt x="1129" y="6047"/>
                  </a:cubicBezTo>
                  <a:cubicBezTo>
                    <a:pt x="1242" y="6077"/>
                    <a:pt x="1361" y="6092"/>
                    <a:pt x="1481" y="6092"/>
                  </a:cubicBezTo>
                  <a:cubicBezTo>
                    <a:pt x="2104" y="6092"/>
                    <a:pt x="2780" y="5700"/>
                    <a:pt x="2885" y="5043"/>
                  </a:cubicBezTo>
                  <a:cubicBezTo>
                    <a:pt x="3104" y="3837"/>
                    <a:pt x="3324" y="2614"/>
                    <a:pt x="3292" y="1376"/>
                  </a:cubicBezTo>
                  <a:cubicBezTo>
                    <a:pt x="3277" y="459"/>
                    <a:pt x="2556" y="0"/>
                    <a:pt x="1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786;p52">
              <a:extLst>
                <a:ext uri="{FF2B5EF4-FFF2-40B4-BE49-F238E27FC236}">
                  <a16:creationId xmlns:a16="http://schemas.microsoft.com/office/drawing/2014/main" id="{583964BE-9021-6E68-FB69-00211AAC65E1}"/>
                </a:ext>
              </a:extLst>
            </p:cNvPr>
            <p:cNvSpPr/>
            <p:nvPr/>
          </p:nvSpPr>
          <p:spPr>
            <a:xfrm>
              <a:off x="6550255" y="1946226"/>
              <a:ext cx="399537" cy="262095"/>
            </a:xfrm>
            <a:custGeom>
              <a:avLst/>
              <a:gdLst/>
              <a:ahLst/>
              <a:cxnLst/>
              <a:rect l="l" t="t" r="r" b="b"/>
              <a:pathLst>
                <a:path w="6779" h="4447" extrusionOk="0">
                  <a:moveTo>
                    <a:pt x="2015" y="0"/>
                  </a:moveTo>
                  <a:cubicBezTo>
                    <a:pt x="806" y="0"/>
                    <a:pt x="0" y="1877"/>
                    <a:pt x="1302" y="2705"/>
                  </a:cubicBezTo>
                  <a:cubicBezTo>
                    <a:pt x="2305" y="3332"/>
                    <a:pt x="3246" y="4037"/>
                    <a:pt x="4406" y="4382"/>
                  </a:cubicBezTo>
                  <a:cubicBezTo>
                    <a:pt x="4556" y="4426"/>
                    <a:pt x="4700" y="4446"/>
                    <a:pt x="4835" y="4446"/>
                  </a:cubicBezTo>
                  <a:cubicBezTo>
                    <a:pt x="6287" y="4446"/>
                    <a:pt x="6779" y="2097"/>
                    <a:pt x="5158" y="1623"/>
                  </a:cubicBezTo>
                  <a:cubicBezTo>
                    <a:pt x="4280" y="1373"/>
                    <a:pt x="3528" y="730"/>
                    <a:pt x="2744" y="228"/>
                  </a:cubicBezTo>
                  <a:cubicBezTo>
                    <a:pt x="2494" y="69"/>
                    <a:pt x="2247" y="0"/>
                    <a:pt x="20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787;p52">
              <a:extLst>
                <a:ext uri="{FF2B5EF4-FFF2-40B4-BE49-F238E27FC236}">
                  <a16:creationId xmlns:a16="http://schemas.microsoft.com/office/drawing/2014/main" id="{2813F97F-6802-8B8A-57C5-27099E5A9E68}"/>
                </a:ext>
              </a:extLst>
            </p:cNvPr>
            <p:cNvSpPr/>
            <p:nvPr/>
          </p:nvSpPr>
          <p:spPr>
            <a:xfrm>
              <a:off x="6560451" y="1960606"/>
              <a:ext cx="202391" cy="143218"/>
            </a:xfrm>
            <a:custGeom>
              <a:avLst/>
              <a:gdLst/>
              <a:ahLst/>
              <a:cxnLst/>
              <a:rect l="l" t="t" r="r" b="b"/>
              <a:pathLst>
                <a:path w="3434" h="2430" extrusionOk="0">
                  <a:moveTo>
                    <a:pt x="1709" y="0"/>
                  </a:moveTo>
                  <a:cubicBezTo>
                    <a:pt x="1" y="0"/>
                    <a:pt x="1" y="2430"/>
                    <a:pt x="1709" y="2430"/>
                  </a:cubicBezTo>
                  <a:cubicBezTo>
                    <a:pt x="3433" y="2430"/>
                    <a:pt x="3433" y="0"/>
                    <a:pt x="1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788;p52">
              <a:extLst>
                <a:ext uri="{FF2B5EF4-FFF2-40B4-BE49-F238E27FC236}">
                  <a16:creationId xmlns:a16="http://schemas.microsoft.com/office/drawing/2014/main" id="{ACF818B0-7D2D-0BCD-2965-1611C0814D89}"/>
                </a:ext>
              </a:extLst>
            </p:cNvPr>
            <p:cNvSpPr/>
            <p:nvPr/>
          </p:nvSpPr>
          <p:spPr>
            <a:xfrm>
              <a:off x="7021394" y="2562581"/>
              <a:ext cx="294805" cy="318675"/>
            </a:xfrm>
            <a:custGeom>
              <a:avLst/>
              <a:gdLst/>
              <a:ahLst/>
              <a:cxnLst/>
              <a:rect l="l" t="t" r="r" b="b"/>
              <a:pathLst>
                <a:path w="5002" h="5407" extrusionOk="0">
                  <a:moveTo>
                    <a:pt x="3352" y="1"/>
                  </a:moveTo>
                  <a:cubicBezTo>
                    <a:pt x="2839" y="1"/>
                    <a:pt x="2353" y="294"/>
                    <a:pt x="2054" y="758"/>
                  </a:cubicBezTo>
                  <a:cubicBezTo>
                    <a:pt x="1537" y="1589"/>
                    <a:pt x="1020" y="2435"/>
                    <a:pt x="565" y="3313"/>
                  </a:cubicBezTo>
                  <a:cubicBezTo>
                    <a:pt x="1" y="4421"/>
                    <a:pt x="986" y="5406"/>
                    <a:pt x="1941" y="5406"/>
                  </a:cubicBezTo>
                  <a:cubicBezTo>
                    <a:pt x="2391" y="5406"/>
                    <a:pt x="2834" y="5188"/>
                    <a:pt x="3105" y="4661"/>
                  </a:cubicBezTo>
                  <a:cubicBezTo>
                    <a:pt x="3543" y="3783"/>
                    <a:pt x="4061" y="2937"/>
                    <a:pt x="4578" y="2106"/>
                  </a:cubicBezTo>
                  <a:cubicBezTo>
                    <a:pt x="5001" y="1432"/>
                    <a:pt x="4641" y="507"/>
                    <a:pt x="3998" y="163"/>
                  </a:cubicBezTo>
                  <a:cubicBezTo>
                    <a:pt x="3786" y="52"/>
                    <a:pt x="3567" y="1"/>
                    <a:pt x="33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789;p52">
              <a:extLst>
                <a:ext uri="{FF2B5EF4-FFF2-40B4-BE49-F238E27FC236}">
                  <a16:creationId xmlns:a16="http://schemas.microsoft.com/office/drawing/2014/main" id="{BCEECB16-91E0-1AA3-CA3F-843A1EC33CA8}"/>
                </a:ext>
              </a:extLst>
            </p:cNvPr>
            <p:cNvSpPr/>
            <p:nvPr/>
          </p:nvSpPr>
          <p:spPr>
            <a:xfrm>
              <a:off x="7034360" y="2713871"/>
              <a:ext cx="370481" cy="241938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1620" y="1"/>
                  </a:moveTo>
                  <a:cubicBezTo>
                    <a:pt x="1109" y="1"/>
                    <a:pt x="618" y="256"/>
                    <a:pt x="345" y="746"/>
                  </a:cubicBezTo>
                  <a:cubicBezTo>
                    <a:pt x="1" y="1404"/>
                    <a:pt x="236" y="2345"/>
                    <a:pt x="941" y="2674"/>
                  </a:cubicBezTo>
                  <a:cubicBezTo>
                    <a:pt x="2054" y="3207"/>
                    <a:pt x="3214" y="3614"/>
                    <a:pt x="4374" y="4038"/>
                  </a:cubicBezTo>
                  <a:cubicBezTo>
                    <a:pt x="4491" y="4084"/>
                    <a:pt x="4612" y="4105"/>
                    <a:pt x="4732" y="4105"/>
                  </a:cubicBezTo>
                  <a:cubicBezTo>
                    <a:pt x="5348" y="4105"/>
                    <a:pt x="5954" y="3552"/>
                    <a:pt x="6098" y="2987"/>
                  </a:cubicBezTo>
                  <a:cubicBezTo>
                    <a:pt x="6286" y="2157"/>
                    <a:pt x="5753" y="1530"/>
                    <a:pt x="5032" y="1263"/>
                  </a:cubicBezTo>
                  <a:cubicBezTo>
                    <a:pt x="4045" y="887"/>
                    <a:pt x="3276" y="621"/>
                    <a:pt x="2289" y="150"/>
                  </a:cubicBezTo>
                  <a:cubicBezTo>
                    <a:pt x="2074" y="50"/>
                    <a:pt x="1845" y="1"/>
                    <a:pt x="1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790;p52">
              <a:extLst>
                <a:ext uri="{FF2B5EF4-FFF2-40B4-BE49-F238E27FC236}">
                  <a16:creationId xmlns:a16="http://schemas.microsoft.com/office/drawing/2014/main" id="{EC049231-E1CA-BFFA-6E30-ADD53CF748D2}"/>
                </a:ext>
              </a:extLst>
            </p:cNvPr>
            <p:cNvSpPr/>
            <p:nvPr/>
          </p:nvSpPr>
          <p:spPr>
            <a:xfrm>
              <a:off x="6898575" y="2624476"/>
              <a:ext cx="367652" cy="241922"/>
            </a:xfrm>
            <a:custGeom>
              <a:avLst/>
              <a:gdLst/>
              <a:ahLst/>
              <a:cxnLst/>
              <a:rect l="l" t="t" r="r" b="b"/>
              <a:pathLst>
                <a:path w="6238" h="5002" extrusionOk="0">
                  <a:moveTo>
                    <a:pt x="1653" y="1"/>
                  </a:moveTo>
                  <a:cubicBezTo>
                    <a:pt x="1413" y="1"/>
                    <a:pt x="1166" y="67"/>
                    <a:pt x="925" y="213"/>
                  </a:cubicBezTo>
                  <a:cubicBezTo>
                    <a:pt x="314" y="589"/>
                    <a:pt x="0" y="1561"/>
                    <a:pt x="471" y="2188"/>
                  </a:cubicBezTo>
                  <a:cubicBezTo>
                    <a:pt x="1254" y="3223"/>
                    <a:pt x="2242" y="4289"/>
                    <a:pt x="3433" y="4853"/>
                  </a:cubicBezTo>
                  <a:cubicBezTo>
                    <a:pt x="3652" y="4956"/>
                    <a:pt x="3866" y="5002"/>
                    <a:pt x="4068" y="5002"/>
                  </a:cubicBezTo>
                  <a:cubicBezTo>
                    <a:pt x="5401" y="5002"/>
                    <a:pt x="6237" y="3010"/>
                    <a:pt x="4781" y="2329"/>
                  </a:cubicBezTo>
                  <a:cubicBezTo>
                    <a:pt x="4327" y="2126"/>
                    <a:pt x="4138" y="1937"/>
                    <a:pt x="3762" y="1608"/>
                  </a:cubicBezTo>
                  <a:cubicBezTo>
                    <a:pt x="3590" y="1452"/>
                    <a:pt x="3417" y="1279"/>
                    <a:pt x="3261" y="1107"/>
                  </a:cubicBezTo>
                  <a:cubicBezTo>
                    <a:pt x="3182" y="1028"/>
                    <a:pt x="3104" y="934"/>
                    <a:pt x="3041" y="856"/>
                  </a:cubicBezTo>
                  <a:cubicBezTo>
                    <a:pt x="3010" y="821"/>
                    <a:pt x="2985" y="795"/>
                    <a:pt x="2966" y="775"/>
                  </a:cubicBezTo>
                  <a:lnTo>
                    <a:pt x="2966" y="775"/>
                  </a:lnTo>
                  <a:cubicBezTo>
                    <a:pt x="2952" y="755"/>
                    <a:pt x="2931" y="725"/>
                    <a:pt x="2900" y="684"/>
                  </a:cubicBezTo>
                  <a:cubicBezTo>
                    <a:pt x="2587" y="266"/>
                    <a:pt x="2134" y="1"/>
                    <a:pt x="1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791;p52">
              <a:extLst>
                <a:ext uri="{FF2B5EF4-FFF2-40B4-BE49-F238E27FC236}">
                  <a16:creationId xmlns:a16="http://schemas.microsoft.com/office/drawing/2014/main" id="{79C5732E-2CFE-D383-1B5C-EF0D48BD7D52}"/>
                </a:ext>
              </a:extLst>
            </p:cNvPr>
            <p:cNvSpPr/>
            <p:nvPr/>
          </p:nvSpPr>
          <p:spPr>
            <a:xfrm>
              <a:off x="6857904" y="2702260"/>
              <a:ext cx="391463" cy="255258"/>
            </a:xfrm>
            <a:custGeom>
              <a:avLst/>
              <a:gdLst/>
              <a:ahLst/>
              <a:cxnLst/>
              <a:rect l="l" t="t" r="r" b="b"/>
              <a:pathLst>
                <a:path w="6642" h="4331" extrusionOk="0">
                  <a:moveTo>
                    <a:pt x="4591" y="1"/>
                  </a:moveTo>
                  <a:cubicBezTo>
                    <a:pt x="4351" y="1"/>
                    <a:pt x="4097" y="72"/>
                    <a:pt x="3841" y="238"/>
                  </a:cubicBezTo>
                  <a:cubicBezTo>
                    <a:pt x="3010" y="771"/>
                    <a:pt x="2117" y="1147"/>
                    <a:pt x="1208" y="1507"/>
                  </a:cubicBezTo>
                  <a:cubicBezTo>
                    <a:pt x="487" y="1789"/>
                    <a:pt x="1" y="2479"/>
                    <a:pt x="236" y="3279"/>
                  </a:cubicBezTo>
                  <a:cubicBezTo>
                    <a:pt x="402" y="3841"/>
                    <a:pt x="996" y="4330"/>
                    <a:pt x="1600" y="4330"/>
                  </a:cubicBezTo>
                  <a:cubicBezTo>
                    <a:pt x="1737" y="4330"/>
                    <a:pt x="1874" y="4305"/>
                    <a:pt x="2007" y="4250"/>
                  </a:cubicBezTo>
                  <a:cubicBezTo>
                    <a:pt x="3151" y="3796"/>
                    <a:pt x="4311" y="3341"/>
                    <a:pt x="5346" y="2667"/>
                  </a:cubicBezTo>
                  <a:cubicBezTo>
                    <a:pt x="6642" y="1842"/>
                    <a:pt x="5806" y="1"/>
                    <a:pt x="45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792;p52">
              <a:extLst>
                <a:ext uri="{FF2B5EF4-FFF2-40B4-BE49-F238E27FC236}">
                  <a16:creationId xmlns:a16="http://schemas.microsoft.com/office/drawing/2014/main" id="{24F7D0E1-C723-A485-D598-49FC9A2B8C39}"/>
                </a:ext>
              </a:extLst>
            </p:cNvPr>
            <p:cNvSpPr/>
            <p:nvPr/>
          </p:nvSpPr>
          <p:spPr>
            <a:xfrm>
              <a:off x="7037130" y="2726247"/>
              <a:ext cx="198148" cy="349794"/>
            </a:xfrm>
            <a:custGeom>
              <a:avLst/>
              <a:gdLst/>
              <a:ahLst/>
              <a:cxnLst/>
              <a:rect l="l" t="t" r="r" b="b"/>
              <a:pathLst>
                <a:path w="3362" h="5935" extrusionOk="0">
                  <a:moveTo>
                    <a:pt x="1611" y="1"/>
                  </a:moveTo>
                  <a:cubicBezTo>
                    <a:pt x="883" y="1"/>
                    <a:pt x="134" y="479"/>
                    <a:pt x="126" y="1414"/>
                  </a:cubicBezTo>
                  <a:cubicBezTo>
                    <a:pt x="110" y="2605"/>
                    <a:pt x="1" y="3781"/>
                    <a:pt x="314" y="4941"/>
                  </a:cubicBezTo>
                  <a:cubicBezTo>
                    <a:pt x="511" y="5636"/>
                    <a:pt x="1053" y="5935"/>
                    <a:pt x="1608" y="5935"/>
                  </a:cubicBezTo>
                  <a:cubicBezTo>
                    <a:pt x="2469" y="5935"/>
                    <a:pt x="3362" y="5217"/>
                    <a:pt x="3057" y="4141"/>
                  </a:cubicBezTo>
                  <a:cubicBezTo>
                    <a:pt x="2822" y="3263"/>
                    <a:pt x="2963" y="2260"/>
                    <a:pt x="2979" y="1351"/>
                  </a:cubicBezTo>
                  <a:cubicBezTo>
                    <a:pt x="2994" y="444"/>
                    <a:pt x="2312" y="1"/>
                    <a:pt x="16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793;p52">
              <a:extLst>
                <a:ext uri="{FF2B5EF4-FFF2-40B4-BE49-F238E27FC236}">
                  <a16:creationId xmlns:a16="http://schemas.microsoft.com/office/drawing/2014/main" id="{8E63AE87-792E-9E1D-559A-F0486A2B2AD9}"/>
                </a:ext>
              </a:extLst>
            </p:cNvPr>
            <p:cNvSpPr/>
            <p:nvPr/>
          </p:nvSpPr>
          <p:spPr>
            <a:xfrm>
              <a:off x="7027877" y="2527337"/>
              <a:ext cx="189071" cy="339893"/>
            </a:xfrm>
            <a:custGeom>
              <a:avLst/>
              <a:gdLst/>
              <a:ahLst/>
              <a:cxnLst/>
              <a:rect l="l" t="t" r="r" b="b"/>
              <a:pathLst>
                <a:path w="3208" h="5767" extrusionOk="0">
                  <a:moveTo>
                    <a:pt x="1440" y="1"/>
                  </a:moveTo>
                  <a:cubicBezTo>
                    <a:pt x="1394" y="1"/>
                    <a:pt x="1348" y="3"/>
                    <a:pt x="1302" y="8"/>
                  </a:cubicBezTo>
                  <a:cubicBezTo>
                    <a:pt x="487" y="102"/>
                    <a:pt x="1" y="808"/>
                    <a:pt x="32" y="1591"/>
                  </a:cubicBezTo>
                  <a:cubicBezTo>
                    <a:pt x="64" y="2579"/>
                    <a:pt x="111" y="3566"/>
                    <a:pt x="236" y="4538"/>
                  </a:cubicBezTo>
                  <a:cubicBezTo>
                    <a:pt x="344" y="5377"/>
                    <a:pt x="996" y="5767"/>
                    <a:pt x="1651" y="5767"/>
                  </a:cubicBezTo>
                  <a:cubicBezTo>
                    <a:pt x="2427" y="5767"/>
                    <a:pt x="3208" y="5219"/>
                    <a:pt x="3089" y="4225"/>
                  </a:cubicBezTo>
                  <a:cubicBezTo>
                    <a:pt x="2963" y="3253"/>
                    <a:pt x="2916" y="2265"/>
                    <a:pt x="2869" y="1278"/>
                  </a:cubicBezTo>
                  <a:cubicBezTo>
                    <a:pt x="2840" y="543"/>
                    <a:pt x="2135" y="1"/>
                    <a:pt x="14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794;p52">
              <a:extLst>
                <a:ext uri="{FF2B5EF4-FFF2-40B4-BE49-F238E27FC236}">
                  <a16:creationId xmlns:a16="http://schemas.microsoft.com/office/drawing/2014/main" id="{63B3A83A-1E4F-8F87-08B7-C1AC6C9A2242}"/>
                </a:ext>
              </a:extLst>
            </p:cNvPr>
            <p:cNvSpPr/>
            <p:nvPr/>
          </p:nvSpPr>
          <p:spPr>
            <a:xfrm>
              <a:off x="7037130" y="2661182"/>
              <a:ext cx="373251" cy="209228"/>
            </a:xfrm>
            <a:custGeom>
              <a:avLst/>
              <a:gdLst/>
              <a:ahLst/>
              <a:cxnLst/>
              <a:rect l="l" t="t" r="r" b="b"/>
              <a:pathLst>
                <a:path w="6333" h="3550" extrusionOk="0">
                  <a:moveTo>
                    <a:pt x="4727" y="0"/>
                  </a:moveTo>
                  <a:cubicBezTo>
                    <a:pt x="4565" y="0"/>
                    <a:pt x="4398" y="20"/>
                    <a:pt x="4233" y="57"/>
                  </a:cubicBezTo>
                  <a:cubicBezTo>
                    <a:pt x="3214" y="308"/>
                    <a:pt x="2430" y="527"/>
                    <a:pt x="1349" y="684"/>
                  </a:cubicBezTo>
                  <a:cubicBezTo>
                    <a:pt x="581" y="809"/>
                    <a:pt x="1" y="1468"/>
                    <a:pt x="79" y="2267"/>
                  </a:cubicBezTo>
                  <a:cubicBezTo>
                    <a:pt x="151" y="2962"/>
                    <a:pt x="785" y="3549"/>
                    <a:pt x="1486" y="3549"/>
                  </a:cubicBezTo>
                  <a:cubicBezTo>
                    <a:pt x="1544" y="3549"/>
                    <a:pt x="1603" y="3545"/>
                    <a:pt x="1662" y="3537"/>
                  </a:cubicBezTo>
                  <a:cubicBezTo>
                    <a:pt x="2869" y="3349"/>
                    <a:pt x="4060" y="3019"/>
                    <a:pt x="5251" y="2737"/>
                  </a:cubicBezTo>
                  <a:cubicBezTo>
                    <a:pt x="6020" y="2549"/>
                    <a:pt x="6333" y="1546"/>
                    <a:pt x="6082" y="888"/>
                  </a:cubicBezTo>
                  <a:cubicBezTo>
                    <a:pt x="5849" y="261"/>
                    <a:pt x="5316" y="0"/>
                    <a:pt x="4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795;p52">
              <a:extLst>
                <a:ext uri="{FF2B5EF4-FFF2-40B4-BE49-F238E27FC236}">
                  <a16:creationId xmlns:a16="http://schemas.microsoft.com/office/drawing/2014/main" id="{708D1DB0-A267-7D2C-B010-96E878C73A08}"/>
                </a:ext>
              </a:extLst>
            </p:cNvPr>
            <p:cNvSpPr/>
            <p:nvPr/>
          </p:nvSpPr>
          <p:spPr>
            <a:xfrm>
              <a:off x="6843111" y="2660357"/>
              <a:ext cx="394763" cy="194965"/>
            </a:xfrm>
            <a:custGeom>
              <a:avLst/>
              <a:gdLst/>
              <a:ahLst/>
              <a:cxnLst/>
              <a:rect l="l" t="t" r="r" b="b"/>
              <a:pathLst>
                <a:path w="6698" h="3308" extrusionOk="0">
                  <a:moveTo>
                    <a:pt x="1583" y="1"/>
                  </a:moveTo>
                  <a:cubicBezTo>
                    <a:pt x="1042" y="1"/>
                    <a:pt x="540" y="261"/>
                    <a:pt x="299" y="823"/>
                  </a:cubicBezTo>
                  <a:cubicBezTo>
                    <a:pt x="1" y="1482"/>
                    <a:pt x="267" y="2453"/>
                    <a:pt x="1020" y="2704"/>
                  </a:cubicBezTo>
                  <a:cubicBezTo>
                    <a:pt x="1973" y="3034"/>
                    <a:pt x="3051" y="3307"/>
                    <a:pt x="4096" y="3307"/>
                  </a:cubicBezTo>
                  <a:cubicBezTo>
                    <a:pt x="4391" y="3307"/>
                    <a:pt x="4683" y="3285"/>
                    <a:pt x="4970" y="3237"/>
                  </a:cubicBezTo>
                  <a:cubicBezTo>
                    <a:pt x="6698" y="2969"/>
                    <a:pt x="6514" y="378"/>
                    <a:pt x="4917" y="378"/>
                  </a:cubicBezTo>
                  <a:cubicBezTo>
                    <a:pt x="4834" y="378"/>
                    <a:pt x="4747" y="385"/>
                    <a:pt x="4656" y="400"/>
                  </a:cubicBezTo>
                  <a:cubicBezTo>
                    <a:pt x="4460" y="432"/>
                    <a:pt x="4302" y="446"/>
                    <a:pt x="4151" y="446"/>
                  </a:cubicBezTo>
                  <a:cubicBezTo>
                    <a:pt x="3927" y="446"/>
                    <a:pt x="3717" y="416"/>
                    <a:pt x="3418" y="369"/>
                  </a:cubicBezTo>
                  <a:cubicBezTo>
                    <a:pt x="3183" y="337"/>
                    <a:pt x="2948" y="290"/>
                    <a:pt x="2713" y="243"/>
                  </a:cubicBezTo>
                  <a:cubicBezTo>
                    <a:pt x="2603" y="212"/>
                    <a:pt x="2493" y="196"/>
                    <a:pt x="2383" y="165"/>
                  </a:cubicBezTo>
                  <a:cubicBezTo>
                    <a:pt x="2349" y="156"/>
                    <a:pt x="2321" y="149"/>
                    <a:pt x="2297" y="143"/>
                  </a:cubicBezTo>
                  <a:lnTo>
                    <a:pt x="2297" y="143"/>
                  </a:lnTo>
                  <a:cubicBezTo>
                    <a:pt x="2276" y="135"/>
                    <a:pt x="2239" y="122"/>
                    <a:pt x="2180" y="102"/>
                  </a:cubicBezTo>
                  <a:cubicBezTo>
                    <a:pt x="1983" y="35"/>
                    <a:pt x="1780" y="1"/>
                    <a:pt x="15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796;p52">
              <a:extLst>
                <a:ext uri="{FF2B5EF4-FFF2-40B4-BE49-F238E27FC236}">
                  <a16:creationId xmlns:a16="http://schemas.microsoft.com/office/drawing/2014/main" id="{F7273A04-55EB-4FD9-4B0C-9F92883477C1}"/>
                </a:ext>
              </a:extLst>
            </p:cNvPr>
            <p:cNvSpPr/>
            <p:nvPr/>
          </p:nvSpPr>
          <p:spPr>
            <a:xfrm>
              <a:off x="6929983" y="2695129"/>
              <a:ext cx="294864" cy="335590"/>
            </a:xfrm>
            <a:custGeom>
              <a:avLst/>
              <a:gdLst/>
              <a:ahLst/>
              <a:cxnLst/>
              <a:rect l="l" t="t" r="r" b="b"/>
              <a:pathLst>
                <a:path w="5003" h="5694" extrusionOk="0">
                  <a:moveTo>
                    <a:pt x="3122" y="0"/>
                  </a:moveTo>
                  <a:cubicBezTo>
                    <a:pt x="2636" y="0"/>
                    <a:pt x="2161" y="245"/>
                    <a:pt x="1913" y="829"/>
                  </a:cubicBezTo>
                  <a:cubicBezTo>
                    <a:pt x="1536" y="1738"/>
                    <a:pt x="988" y="2553"/>
                    <a:pt x="455" y="3353"/>
                  </a:cubicBezTo>
                  <a:cubicBezTo>
                    <a:pt x="16" y="4011"/>
                    <a:pt x="0" y="4842"/>
                    <a:pt x="643" y="5375"/>
                  </a:cubicBezTo>
                  <a:cubicBezTo>
                    <a:pt x="892" y="5581"/>
                    <a:pt x="1241" y="5693"/>
                    <a:pt x="1588" y="5693"/>
                  </a:cubicBezTo>
                  <a:cubicBezTo>
                    <a:pt x="2005" y="5693"/>
                    <a:pt x="2418" y="5530"/>
                    <a:pt x="2649" y="5171"/>
                  </a:cubicBezTo>
                  <a:cubicBezTo>
                    <a:pt x="3339" y="4152"/>
                    <a:pt x="4044" y="3133"/>
                    <a:pt x="4530" y="1989"/>
                  </a:cubicBezTo>
                  <a:cubicBezTo>
                    <a:pt x="5002" y="880"/>
                    <a:pt x="4043" y="0"/>
                    <a:pt x="31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797;p52">
              <a:extLst>
                <a:ext uri="{FF2B5EF4-FFF2-40B4-BE49-F238E27FC236}">
                  <a16:creationId xmlns:a16="http://schemas.microsoft.com/office/drawing/2014/main" id="{C8E20E55-AB7C-6E30-F9E2-B679289ECA20}"/>
                </a:ext>
              </a:extLst>
            </p:cNvPr>
            <p:cNvSpPr/>
            <p:nvPr/>
          </p:nvSpPr>
          <p:spPr>
            <a:xfrm>
              <a:off x="7019567" y="2709804"/>
              <a:ext cx="341955" cy="319500"/>
            </a:xfrm>
            <a:custGeom>
              <a:avLst/>
              <a:gdLst/>
              <a:ahLst/>
              <a:cxnLst/>
              <a:rect l="l" t="t" r="r" b="b"/>
              <a:pathLst>
                <a:path w="5802" h="5421" extrusionOk="0">
                  <a:moveTo>
                    <a:pt x="1985" y="0"/>
                  </a:moveTo>
                  <a:cubicBezTo>
                    <a:pt x="988" y="0"/>
                    <a:pt x="1" y="1169"/>
                    <a:pt x="722" y="2273"/>
                  </a:cubicBezTo>
                  <a:cubicBezTo>
                    <a:pt x="1380" y="3260"/>
                    <a:pt x="1944" y="4295"/>
                    <a:pt x="2869" y="5078"/>
                  </a:cubicBezTo>
                  <a:cubicBezTo>
                    <a:pt x="3153" y="5319"/>
                    <a:pt x="3454" y="5420"/>
                    <a:pt x="3740" y="5420"/>
                  </a:cubicBezTo>
                  <a:cubicBezTo>
                    <a:pt x="4876" y="5420"/>
                    <a:pt x="5801" y="3820"/>
                    <a:pt x="4687" y="2868"/>
                  </a:cubicBezTo>
                  <a:cubicBezTo>
                    <a:pt x="3982" y="2273"/>
                    <a:pt x="3559" y="1379"/>
                    <a:pt x="3057" y="611"/>
                  </a:cubicBezTo>
                  <a:cubicBezTo>
                    <a:pt x="2766" y="179"/>
                    <a:pt x="2375" y="0"/>
                    <a:pt x="19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798;p52">
              <a:extLst>
                <a:ext uri="{FF2B5EF4-FFF2-40B4-BE49-F238E27FC236}">
                  <a16:creationId xmlns:a16="http://schemas.microsoft.com/office/drawing/2014/main" id="{F0B46AE3-4480-582A-FE66-D2CFE0C579A9}"/>
                </a:ext>
              </a:extLst>
            </p:cNvPr>
            <p:cNvSpPr/>
            <p:nvPr/>
          </p:nvSpPr>
          <p:spPr>
            <a:xfrm>
              <a:off x="7014263" y="2718350"/>
              <a:ext cx="218422" cy="146401"/>
            </a:xfrm>
            <a:custGeom>
              <a:avLst/>
              <a:gdLst/>
              <a:ahLst/>
              <a:cxnLst/>
              <a:rect l="l" t="t" r="r" b="b"/>
              <a:pathLst>
                <a:path w="3706" h="2484" extrusionOk="0">
                  <a:moveTo>
                    <a:pt x="1754" y="1"/>
                  </a:moveTo>
                  <a:cubicBezTo>
                    <a:pt x="561" y="1"/>
                    <a:pt x="1" y="1750"/>
                    <a:pt x="1345" y="2347"/>
                  </a:cubicBezTo>
                  <a:cubicBezTo>
                    <a:pt x="1555" y="2442"/>
                    <a:pt x="1755" y="2484"/>
                    <a:pt x="1940" y="2484"/>
                  </a:cubicBezTo>
                  <a:cubicBezTo>
                    <a:pt x="3135" y="2484"/>
                    <a:pt x="3705" y="734"/>
                    <a:pt x="2348" y="137"/>
                  </a:cubicBezTo>
                  <a:cubicBezTo>
                    <a:pt x="2138" y="43"/>
                    <a:pt x="1938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799;p52">
              <a:extLst>
                <a:ext uri="{FF2B5EF4-FFF2-40B4-BE49-F238E27FC236}">
                  <a16:creationId xmlns:a16="http://schemas.microsoft.com/office/drawing/2014/main" id="{90F0D784-0D66-7F13-45F9-2576AD86B9D3}"/>
                </a:ext>
              </a:extLst>
            </p:cNvPr>
            <p:cNvSpPr/>
            <p:nvPr/>
          </p:nvSpPr>
          <p:spPr>
            <a:xfrm>
              <a:off x="5972795" y="2168298"/>
              <a:ext cx="176636" cy="304943"/>
            </a:xfrm>
            <a:custGeom>
              <a:avLst/>
              <a:gdLst/>
              <a:ahLst/>
              <a:cxnLst/>
              <a:rect l="l" t="t" r="r" b="b"/>
              <a:pathLst>
                <a:path w="2997" h="5174" extrusionOk="0">
                  <a:moveTo>
                    <a:pt x="1624" y="0"/>
                  </a:moveTo>
                  <a:cubicBezTo>
                    <a:pt x="931" y="0"/>
                    <a:pt x="422" y="532"/>
                    <a:pt x="332" y="1194"/>
                  </a:cubicBezTo>
                  <a:cubicBezTo>
                    <a:pt x="207" y="2072"/>
                    <a:pt x="97" y="2950"/>
                    <a:pt x="50" y="3843"/>
                  </a:cubicBezTo>
                  <a:cubicBezTo>
                    <a:pt x="0" y="4711"/>
                    <a:pt x="691" y="5173"/>
                    <a:pt x="1369" y="5173"/>
                  </a:cubicBezTo>
                  <a:cubicBezTo>
                    <a:pt x="1978" y="5173"/>
                    <a:pt x="2576" y="4801"/>
                    <a:pt x="2620" y="4015"/>
                  </a:cubicBezTo>
                  <a:cubicBezTo>
                    <a:pt x="2667" y="3138"/>
                    <a:pt x="2777" y="2244"/>
                    <a:pt x="2902" y="1367"/>
                  </a:cubicBezTo>
                  <a:cubicBezTo>
                    <a:pt x="2997" y="677"/>
                    <a:pt x="2370" y="50"/>
                    <a:pt x="1711" y="3"/>
                  </a:cubicBezTo>
                  <a:cubicBezTo>
                    <a:pt x="1682" y="1"/>
                    <a:pt x="1652" y="0"/>
                    <a:pt x="1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800;p52">
              <a:extLst>
                <a:ext uri="{FF2B5EF4-FFF2-40B4-BE49-F238E27FC236}">
                  <a16:creationId xmlns:a16="http://schemas.microsoft.com/office/drawing/2014/main" id="{D02DC899-DD88-3B71-59BC-1FD487B85E61}"/>
                </a:ext>
              </a:extLst>
            </p:cNvPr>
            <p:cNvSpPr/>
            <p:nvPr/>
          </p:nvSpPr>
          <p:spPr>
            <a:xfrm>
              <a:off x="5972913" y="2317937"/>
              <a:ext cx="336356" cy="157599"/>
            </a:xfrm>
            <a:custGeom>
              <a:avLst/>
              <a:gdLst/>
              <a:ahLst/>
              <a:cxnLst/>
              <a:rect l="l" t="t" r="r" b="b"/>
              <a:pathLst>
                <a:path w="5707" h="2674" extrusionOk="0">
                  <a:moveTo>
                    <a:pt x="4175" y="1"/>
                  </a:moveTo>
                  <a:cubicBezTo>
                    <a:pt x="4142" y="1"/>
                    <a:pt x="4109" y="2"/>
                    <a:pt x="4076" y="3"/>
                  </a:cubicBezTo>
                  <a:cubicBezTo>
                    <a:pt x="3235" y="59"/>
                    <a:pt x="2569" y="115"/>
                    <a:pt x="1732" y="115"/>
                  </a:cubicBezTo>
                  <a:cubicBezTo>
                    <a:pt x="1633" y="115"/>
                    <a:pt x="1531" y="114"/>
                    <a:pt x="1427" y="113"/>
                  </a:cubicBezTo>
                  <a:cubicBezTo>
                    <a:pt x="1416" y="113"/>
                    <a:pt x="1405" y="112"/>
                    <a:pt x="1394" y="112"/>
                  </a:cubicBezTo>
                  <a:cubicBezTo>
                    <a:pt x="702" y="112"/>
                    <a:pt x="94" y="594"/>
                    <a:pt x="48" y="1304"/>
                  </a:cubicBezTo>
                  <a:cubicBezTo>
                    <a:pt x="1" y="1978"/>
                    <a:pt x="549" y="2652"/>
                    <a:pt x="1239" y="2668"/>
                  </a:cubicBezTo>
                  <a:cubicBezTo>
                    <a:pt x="1391" y="2672"/>
                    <a:pt x="1543" y="2674"/>
                    <a:pt x="1695" y="2674"/>
                  </a:cubicBezTo>
                  <a:cubicBezTo>
                    <a:pt x="2652" y="2674"/>
                    <a:pt x="3601" y="2596"/>
                    <a:pt x="4562" y="2542"/>
                  </a:cubicBezTo>
                  <a:cubicBezTo>
                    <a:pt x="5267" y="2495"/>
                    <a:pt x="5706" y="1649"/>
                    <a:pt x="5581" y="1038"/>
                  </a:cubicBezTo>
                  <a:cubicBezTo>
                    <a:pt x="5446" y="306"/>
                    <a:pt x="4842" y="1"/>
                    <a:pt x="41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801;p52">
              <a:extLst>
                <a:ext uri="{FF2B5EF4-FFF2-40B4-BE49-F238E27FC236}">
                  <a16:creationId xmlns:a16="http://schemas.microsoft.com/office/drawing/2014/main" id="{77DF0003-7E0B-EE76-48A9-62638A32E2A7}"/>
                </a:ext>
              </a:extLst>
            </p:cNvPr>
            <p:cNvSpPr/>
            <p:nvPr/>
          </p:nvSpPr>
          <p:spPr>
            <a:xfrm>
              <a:off x="5806653" y="2257232"/>
              <a:ext cx="351444" cy="202274"/>
            </a:xfrm>
            <a:custGeom>
              <a:avLst/>
              <a:gdLst/>
              <a:ahLst/>
              <a:cxnLst/>
              <a:rect l="l" t="t" r="r" b="b"/>
              <a:pathLst>
                <a:path w="5963" h="3432" extrusionOk="0">
                  <a:moveTo>
                    <a:pt x="1402" y="1"/>
                  </a:moveTo>
                  <a:cubicBezTo>
                    <a:pt x="1009" y="1"/>
                    <a:pt x="633" y="168"/>
                    <a:pt x="377" y="547"/>
                  </a:cubicBezTo>
                  <a:cubicBezTo>
                    <a:pt x="0" y="1080"/>
                    <a:pt x="94" y="1989"/>
                    <a:pt x="706" y="2334"/>
                  </a:cubicBezTo>
                  <a:cubicBezTo>
                    <a:pt x="1740" y="2898"/>
                    <a:pt x="2947" y="3416"/>
                    <a:pt x="4138" y="3431"/>
                  </a:cubicBezTo>
                  <a:cubicBezTo>
                    <a:pt x="4148" y="3431"/>
                    <a:pt x="4158" y="3432"/>
                    <a:pt x="4168" y="3432"/>
                  </a:cubicBezTo>
                  <a:cubicBezTo>
                    <a:pt x="5786" y="3432"/>
                    <a:pt x="5962" y="892"/>
                    <a:pt x="4311" y="876"/>
                  </a:cubicBezTo>
                  <a:cubicBezTo>
                    <a:pt x="3872" y="861"/>
                    <a:pt x="3637" y="782"/>
                    <a:pt x="3214" y="641"/>
                  </a:cubicBezTo>
                  <a:cubicBezTo>
                    <a:pt x="3010" y="579"/>
                    <a:pt x="2806" y="500"/>
                    <a:pt x="2618" y="422"/>
                  </a:cubicBezTo>
                  <a:cubicBezTo>
                    <a:pt x="2524" y="375"/>
                    <a:pt x="2430" y="343"/>
                    <a:pt x="2336" y="296"/>
                  </a:cubicBezTo>
                  <a:cubicBezTo>
                    <a:pt x="2307" y="284"/>
                    <a:pt x="2283" y="273"/>
                    <a:pt x="2263" y="264"/>
                  </a:cubicBezTo>
                  <a:lnTo>
                    <a:pt x="2263" y="264"/>
                  </a:lnTo>
                  <a:cubicBezTo>
                    <a:pt x="2247" y="253"/>
                    <a:pt x="2217" y="234"/>
                    <a:pt x="2163" y="202"/>
                  </a:cubicBezTo>
                  <a:cubicBezTo>
                    <a:pt x="1922" y="72"/>
                    <a:pt x="1658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802;p52">
              <a:extLst>
                <a:ext uri="{FF2B5EF4-FFF2-40B4-BE49-F238E27FC236}">
                  <a16:creationId xmlns:a16="http://schemas.microsoft.com/office/drawing/2014/main" id="{4BAF030C-0CB1-5ECE-B246-424C99C76EC4}"/>
                </a:ext>
              </a:extLst>
            </p:cNvPr>
            <p:cNvSpPr/>
            <p:nvPr/>
          </p:nvSpPr>
          <p:spPr>
            <a:xfrm>
              <a:off x="5847319" y="2316581"/>
              <a:ext cx="300640" cy="285729"/>
            </a:xfrm>
            <a:custGeom>
              <a:avLst/>
              <a:gdLst/>
              <a:ahLst/>
              <a:cxnLst/>
              <a:rect l="l" t="t" r="r" b="b"/>
              <a:pathLst>
                <a:path w="5101" h="4848" extrusionOk="0">
                  <a:moveTo>
                    <a:pt x="3313" y="1"/>
                  </a:moveTo>
                  <a:cubicBezTo>
                    <a:pt x="2954" y="1"/>
                    <a:pt x="2596" y="164"/>
                    <a:pt x="2336" y="559"/>
                  </a:cubicBezTo>
                  <a:cubicBezTo>
                    <a:pt x="1850" y="1311"/>
                    <a:pt x="1238" y="1938"/>
                    <a:pt x="627" y="2565"/>
                  </a:cubicBezTo>
                  <a:cubicBezTo>
                    <a:pt x="141" y="3083"/>
                    <a:pt x="0" y="3819"/>
                    <a:pt x="486" y="4384"/>
                  </a:cubicBezTo>
                  <a:cubicBezTo>
                    <a:pt x="730" y="4673"/>
                    <a:pt x="1130" y="4847"/>
                    <a:pt x="1518" y="4847"/>
                  </a:cubicBezTo>
                  <a:cubicBezTo>
                    <a:pt x="1804" y="4847"/>
                    <a:pt x="2083" y="4753"/>
                    <a:pt x="2288" y="4540"/>
                  </a:cubicBezTo>
                  <a:cubicBezTo>
                    <a:pt x="3057" y="3741"/>
                    <a:pt x="3856" y="2942"/>
                    <a:pt x="4452" y="2017"/>
                  </a:cubicBezTo>
                  <a:cubicBezTo>
                    <a:pt x="5101" y="1021"/>
                    <a:pt x="4208" y="1"/>
                    <a:pt x="3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803;p52">
              <a:extLst>
                <a:ext uri="{FF2B5EF4-FFF2-40B4-BE49-F238E27FC236}">
                  <a16:creationId xmlns:a16="http://schemas.microsoft.com/office/drawing/2014/main" id="{9988E0B0-5467-245D-1B73-42062B528D3D}"/>
                </a:ext>
              </a:extLst>
            </p:cNvPr>
            <p:cNvSpPr/>
            <p:nvPr/>
          </p:nvSpPr>
          <p:spPr>
            <a:xfrm>
              <a:off x="5960124" y="2333083"/>
              <a:ext cx="273411" cy="301406"/>
            </a:xfrm>
            <a:custGeom>
              <a:avLst/>
              <a:gdLst/>
              <a:ahLst/>
              <a:cxnLst/>
              <a:rect l="l" t="t" r="r" b="b"/>
              <a:pathLst>
                <a:path w="4639" h="5114" extrusionOk="0">
                  <a:moveTo>
                    <a:pt x="1703" y="1"/>
                  </a:moveTo>
                  <a:cubicBezTo>
                    <a:pt x="873" y="1"/>
                    <a:pt x="1" y="833"/>
                    <a:pt x="437" y="1831"/>
                  </a:cubicBezTo>
                  <a:cubicBezTo>
                    <a:pt x="860" y="2818"/>
                    <a:pt x="1205" y="3821"/>
                    <a:pt x="1895" y="4652"/>
                  </a:cubicBezTo>
                  <a:cubicBezTo>
                    <a:pt x="2161" y="4978"/>
                    <a:pt x="2486" y="5113"/>
                    <a:pt x="2805" y="5113"/>
                  </a:cubicBezTo>
                  <a:cubicBezTo>
                    <a:pt x="3745" y="5113"/>
                    <a:pt x="4638" y="3938"/>
                    <a:pt x="3854" y="2991"/>
                  </a:cubicBezTo>
                  <a:cubicBezTo>
                    <a:pt x="3321" y="2364"/>
                    <a:pt x="3086" y="1486"/>
                    <a:pt x="2757" y="734"/>
                  </a:cubicBezTo>
                  <a:cubicBezTo>
                    <a:pt x="2535" y="216"/>
                    <a:pt x="2125" y="1"/>
                    <a:pt x="1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804;p52">
              <a:extLst>
                <a:ext uri="{FF2B5EF4-FFF2-40B4-BE49-F238E27FC236}">
                  <a16:creationId xmlns:a16="http://schemas.microsoft.com/office/drawing/2014/main" id="{25C01C6B-22E0-F329-3000-E146EEB56B53}"/>
                </a:ext>
              </a:extLst>
            </p:cNvPr>
            <p:cNvSpPr/>
            <p:nvPr/>
          </p:nvSpPr>
          <p:spPr>
            <a:xfrm>
              <a:off x="5886099" y="2177963"/>
              <a:ext cx="258854" cy="288381"/>
            </a:xfrm>
            <a:custGeom>
              <a:avLst/>
              <a:gdLst/>
              <a:ahLst/>
              <a:cxnLst/>
              <a:rect l="l" t="t" r="r" b="b"/>
              <a:pathLst>
                <a:path w="4392" h="4893" extrusionOk="0">
                  <a:moveTo>
                    <a:pt x="1431" y="0"/>
                  </a:moveTo>
                  <a:cubicBezTo>
                    <a:pt x="1198" y="0"/>
                    <a:pt x="966" y="56"/>
                    <a:pt x="768" y="168"/>
                  </a:cubicBezTo>
                  <a:cubicBezTo>
                    <a:pt x="141" y="544"/>
                    <a:pt x="0" y="1297"/>
                    <a:pt x="314" y="1924"/>
                  </a:cubicBezTo>
                  <a:cubicBezTo>
                    <a:pt x="706" y="2723"/>
                    <a:pt x="1113" y="3522"/>
                    <a:pt x="1568" y="4275"/>
                  </a:cubicBezTo>
                  <a:cubicBezTo>
                    <a:pt x="1832" y="4711"/>
                    <a:pt x="2224" y="4893"/>
                    <a:pt x="2616" y="4893"/>
                  </a:cubicBezTo>
                  <a:cubicBezTo>
                    <a:pt x="3503" y="4893"/>
                    <a:pt x="4392" y="3963"/>
                    <a:pt x="3794" y="2974"/>
                  </a:cubicBezTo>
                  <a:cubicBezTo>
                    <a:pt x="3323" y="2221"/>
                    <a:pt x="2931" y="1422"/>
                    <a:pt x="2540" y="623"/>
                  </a:cubicBezTo>
                  <a:cubicBezTo>
                    <a:pt x="2333" y="209"/>
                    <a:pt x="1881" y="0"/>
                    <a:pt x="1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805;p52">
              <a:extLst>
                <a:ext uri="{FF2B5EF4-FFF2-40B4-BE49-F238E27FC236}">
                  <a16:creationId xmlns:a16="http://schemas.microsoft.com/office/drawing/2014/main" id="{CF9908CC-D8E2-A8EF-EC66-82778E404D12}"/>
                </a:ext>
              </a:extLst>
            </p:cNvPr>
            <p:cNvSpPr/>
            <p:nvPr/>
          </p:nvSpPr>
          <p:spPr>
            <a:xfrm>
              <a:off x="5957236" y="2211557"/>
              <a:ext cx="315080" cy="256083"/>
            </a:xfrm>
            <a:custGeom>
              <a:avLst/>
              <a:gdLst/>
              <a:ahLst/>
              <a:cxnLst/>
              <a:rect l="l" t="t" r="r" b="b"/>
              <a:pathLst>
                <a:path w="5346" h="4345" extrusionOk="0">
                  <a:moveTo>
                    <a:pt x="3944" y="0"/>
                  </a:moveTo>
                  <a:cubicBezTo>
                    <a:pt x="3607" y="0"/>
                    <a:pt x="3263" y="141"/>
                    <a:pt x="2963" y="366"/>
                  </a:cubicBezTo>
                  <a:cubicBezTo>
                    <a:pt x="2210" y="946"/>
                    <a:pt x="1662" y="1401"/>
                    <a:pt x="831" y="1949"/>
                  </a:cubicBezTo>
                  <a:cubicBezTo>
                    <a:pt x="235" y="2325"/>
                    <a:pt x="0" y="3078"/>
                    <a:pt x="361" y="3705"/>
                  </a:cubicBezTo>
                  <a:cubicBezTo>
                    <a:pt x="593" y="4096"/>
                    <a:pt x="1047" y="4345"/>
                    <a:pt x="1496" y="4345"/>
                  </a:cubicBezTo>
                  <a:cubicBezTo>
                    <a:pt x="1712" y="4345"/>
                    <a:pt x="1928" y="4287"/>
                    <a:pt x="2116" y="4159"/>
                  </a:cubicBezTo>
                  <a:cubicBezTo>
                    <a:pt x="3057" y="3564"/>
                    <a:pt x="3903" y="2858"/>
                    <a:pt x="4781" y="2184"/>
                  </a:cubicBezTo>
                  <a:cubicBezTo>
                    <a:pt x="5345" y="1761"/>
                    <a:pt x="5236" y="821"/>
                    <a:pt x="4781" y="366"/>
                  </a:cubicBezTo>
                  <a:cubicBezTo>
                    <a:pt x="4531" y="109"/>
                    <a:pt x="4241" y="0"/>
                    <a:pt x="3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806;p52">
              <a:extLst>
                <a:ext uri="{FF2B5EF4-FFF2-40B4-BE49-F238E27FC236}">
                  <a16:creationId xmlns:a16="http://schemas.microsoft.com/office/drawing/2014/main" id="{0847EFFD-2431-9E03-0CD5-630AC3914689}"/>
                </a:ext>
              </a:extLst>
            </p:cNvPr>
            <p:cNvSpPr/>
            <p:nvPr/>
          </p:nvSpPr>
          <p:spPr>
            <a:xfrm>
              <a:off x="5797400" y="2298075"/>
              <a:ext cx="347024" cy="204160"/>
            </a:xfrm>
            <a:custGeom>
              <a:avLst/>
              <a:gdLst/>
              <a:ahLst/>
              <a:cxnLst/>
              <a:rect l="l" t="t" r="r" b="b"/>
              <a:pathLst>
                <a:path w="5888" h="3464" extrusionOk="0">
                  <a:moveTo>
                    <a:pt x="4100" y="1"/>
                  </a:moveTo>
                  <a:cubicBezTo>
                    <a:pt x="3888" y="1"/>
                    <a:pt x="3662" y="65"/>
                    <a:pt x="3433" y="215"/>
                  </a:cubicBezTo>
                  <a:cubicBezTo>
                    <a:pt x="3073" y="465"/>
                    <a:pt x="2838" y="528"/>
                    <a:pt x="2414" y="654"/>
                  </a:cubicBezTo>
                  <a:cubicBezTo>
                    <a:pt x="2195" y="716"/>
                    <a:pt x="1991" y="763"/>
                    <a:pt x="1787" y="795"/>
                  </a:cubicBezTo>
                  <a:cubicBezTo>
                    <a:pt x="1693" y="826"/>
                    <a:pt x="1584" y="842"/>
                    <a:pt x="1490" y="857"/>
                  </a:cubicBezTo>
                  <a:cubicBezTo>
                    <a:pt x="1465" y="862"/>
                    <a:pt x="1444" y="865"/>
                    <a:pt x="1426" y="869"/>
                  </a:cubicBezTo>
                  <a:lnTo>
                    <a:pt x="1426" y="869"/>
                  </a:lnTo>
                  <a:cubicBezTo>
                    <a:pt x="1425" y="867"/>
                    <a:pt x="1419" y="866"/>
                    <a:pt x="1406" y="866"/>
                  </a:cubicBezTo>
                  <a:cubicBezTo>
                    <a:pt x="1386" y="866"/>
                    <a:pt x="1348" y="868"/>
                    <a:pt x="1286" y="873"/>
                  </a:cubicBezTo>
                  <a:cubicBezTo>
                    <a:pt x="596" y="951"/>
                    <a:pt x="1" y="1422"/>
                    <a:pt x="1" y="2174"/>
                  </a:cubicBezTo>
                  <a:cubicBezTo>
                    <a:pt x="1" y="2790"/>
                    <a:pt x="548" y="3463"/>
                    <a:pt x="1200" y="3463"/>
                  </a:cubicBezTo>
                  <a:cubicBezTo>
                    <a:pt x="1228" y="3463"/>
                    <a:pt x="1257" y="3462"/>
                    <a:pt x="1286" y="3459"/>
                  </a:cubicBezTo>
                  <a:cubicBezTo>
                    <a:pt x="2461" y="3350"/>
                    <a:pt x="3747" y="3099"/>
                    <a:pt x="4734" y="2440"/>
                  </a:cubicBezTo>
                  <a:cubicBezTo>
                    <a:pt x="5887" y="1681"/>
                    <a:pt x="5178" y="1"/>
                    <a:pt x="41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807;p52">
              <a:extLst>
                <a:ext uri="{FF2B5EF4-FFF2-40B4-BE49-F238E27FC236}">
                  <a16:creationId xmlns:a16="http://schemas.microsoft.com/office/drawing/2014/main" id="{1C4233CC-4941-1C0A-2CC3-441996D8158D}"/>
                </a:ext>
              </a:extLst>
            </p:cNvPr>
            <p:cNvSpPr/>
            <p:nvPr/>
          </p:nvSpPr>
          <p:spPr>
            <a:xfrm>
              <a:off x="5936903" y="2314636"/>
              <a:ext cx="176518" cy="322801"/>
            </a:xfrm>
            <a:custGeom>
              <a:avLst/>
              <a:gdLst/>
              <a:ahLst/>
              <a:cxnLst/>
              <a:rect l="l" t="t" r="r" b="b"/>
              <a:pathLst>
                <a:path w="2995" h="5477" extrusionOk="0">
                  <a:moveTo>
                    <a:pt x="1670" y="0"/>
                  </a:moveTo>
                  <a:cubicBezTo>
                    <a:pt x="1027" y="0"/>
                    <a:pt x="392" y="412"/>
                    <a:pt x="408" y="1235"/>
                  </a:cubicBezTo>
                  <a:cubicBezTo>
                    <a:pt x="424" y="2128"/>
                    <a:pt x="283" y="2990"/>
                    <a:pt x="126" y="3852"/>
                  </a:cubicBezTo>
                  <a:cubicBezTo>
                    <a:pt x="0" y="4558"/>
                    <a:pt x="298" y="5247"/>
                    <a:pt x="1019" y="5435"/>
                  </a:cubicBezTo>
                  <a:cubicBezTo>
                    <a:pt x="1121" y="5463"/>
                    <a:pt x="1229" y="5477"/>
                    <a:pt x="1339" y="5477"/>
                  </a:cubicBezTo>
                  <a:cubicBezTo>
                    <a:pt x="1902" y="5477"/>
                    <a:pt x="2511" y="5119"/>
                    <a:pt x="2602" y="4542"/>
                  </a:cubicBezTo>
                  <a:cubicBezTo>
                    <a:pt x="2790" y="3460"/>
                    <a:pt x="2994" y="2348"/>
                    <a:pt x="2979" y="1235"/>
                  </a:cubicBezTo>
                  <a:cubicBezTo>
                    <a:pt x="2963" y="412"/>
                    <a:pt x="2312" y="0"/>
                    <a:pt x="1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808;p52">
              <a:extLst>
                <a:ext uri="{FF2B5EF4-FFF2-40B4-BE49-F238E27FC236}">
                  <a16:creationId xmlns:a16="http://schemas.microsoft.com/office/drawing/2014/main" id="{801BDBC5-03C4-AAD3-66F0-6935D1A6EDAA}"/>
                </a:ext>
              </a:extLst>
            </p:cNvPr>
            <p:cNvSpPr/>
            <p:nvPr/>
          </p:nvSpPr>
          <p:spPr>
            <a:xfrm>
              <a:off x="5944682" y="2319705"/>
              <a:ext cx="358458" cy="235632"/>
            </a:xfrm>
            <a:custGeom>
              <a:avLst/>
              <a:gdLst/>
              <a:ahLst/>
              <a:cxnLst/>
              <a:rect l="l" t="t" r="r" b="b"/>
              <a:pathLst>
                <a:path w="6082" h="3998" extrusionOk="0">
                  <a:moveTo>
                    <a:pt x="1806" y="1"/>
                  </a:moveTo>
                  <a:cubicBezTo>
                    <a:pt x="714" y="1"/>
                    <a:pt x="0" y="1685"/>
                    <a:pt x="1169" y="2434"/>
                  </a:cubicBezTo>
                  <a:cubicBezTo>
                    <a:pt x="2063" y="2998"/>
                    <a:pt x="2909" y="3641"/>
                    <a:pt x="3944" y="3939"/>
                  </a:cubicBezTo>
                  <a:cubicBezTo>
                    <a:pt x="4081" y="3979"/>
                    <a:pt x="4211" y="3997"/>
                    <a:pt x="4333" y="3997"/>
                  </a:cubicBezTo>
                  <a:cubicBezTo>
                    <a:pt x="5641" y="3997"/>
                    <a:pt x="6081" y="1878"/>
                    <a:pt x="4633" y="1462"/>
                  </a:cubicBezTo>
                  <a:cubicBezTo>
                    <a:pt x="3850" y="1227"/>
                    <a:pt x="3160" y="647"/>
                    <a:pt x="2470" y="208"/>
                  </a:cubicBezTo>
                  <a:cubicBezTo>
                    <a:pt x="2242" y="64"/>
                    <a:pt x="2017" y="1"/>
                    <a:pt x="18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809;p52">
              <a:extLst>
                <a:ext uri="{FF2B5EF4-FFF2-40B4-BE49-F238E27FC236}">
                  <a16:creationId xmlns:a16="http://schemas.microsoft.com/office/drawing/2014/main" id="{663FCDCD-E255-DDB5-1948-FB33E3F6A6DD}"/>
                </a:ext>
              </a:extLst>
            </p:cNvPr>
            <p:cNvSpPr/>
            <p:nvPr/>
          </p:nvSpPr>
          <p:spPr>
            <a:xfrm>
              <a:off x="5952580" y="2332848"/>
              <a:ext cx="182058" cy="129427"/>
            </a:xfrm>
            <a:custGeom>
              <a:avLst/>
              <a:gdLst/>
              <a:ahLst/>
              <a:cxnLst/>
              <a:rect l="l" t="t" r="r" b="b"/>
              <a:pathLst>
                <a:path w="3089" h="2196" extrusionOk="0">
                  <a:moveTo>
                    <a:pt x="1553" y="1"/>
                  </a:moveTo>
                  <a:cubicBezTo>
                    <a:pt x="1" y="1"/>
                    <a:pt x="1" y="2195"/>
                    <a:pt x="1553" y="2195"/>
                  </a:cubicBezTo>
                  <a:cubicBezTo>
                    <a:pt x="3089" y="2195"/>
                    <a:pt x="3089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A46E4DE3-E3B3-9513-049F-12F3F5FCA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513" y="2301207"/>
            <a:ext cx="5145659" cy="257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0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2B2199A2-3B40-D3BB-D469-C20334DC8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6" y="818158"/>
            <a:ext cx="9112469" cy="5818297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B69C6E-D567-E5C1-340C-C16C718B3E98}"/>
                  </a:ext>
                </a:extLst>
              </p14:cNvPr>
              <p14:cNvContentPartPr/>
              <p14:nvPr/>
            </p14:nvContentPartPr>
            <p14:xfrm>
              <a:off x="8687160" y="3019680"/>
              <a:ext cx="131760" cy="133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B69C6E-D567-E5C1-340C-C16C718B3E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77800" y="3010320"/>
                <a:ext cx="1504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BF12015-D36E-1D3D-97BF-FB3636E9211A}"/>
                  </a:ext>
                </a:extLst>
              </p14:cNvPr>
              <p14:cNvContentPartPr/>
              <p14:nvPr/>
            </p14:nvContentPartPr>
            <p14:xfrm>
              <a:off x="3072960" y="945720"/>
              <a:ext cx="2482920" cy="137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BF12015-D36E-1D3D-97BF-FB3636E9211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7120" y="882360"/>
                <a:ext cx="251424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E88C026-A0E1-41B1-B65D-33CCFC112FFB}"/>
                  </a:ext>
                </a:extLst>
              </p14:cNvPr>
              <p14:cNvContentPartPr/>
              <p14:nvPr/>
            </p14:nvContentPartPr>
            <p14:xfrm>
              <a:off x="3013200" y="804240"/>
              <a:ext cx="2542680" cy="435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E88C026-A0E1-41B1-B65D-33CCFC112FF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03840" y="794880"/>
                <a:ext cx="2561400" cy="4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F3D1456-0C91-BC11-20D0-3C4BFF93AA2E}"/>
                  </a:ext>
                </a:extLst>
              </p14:cNvPr>
              <p14:cNvContentPartPr/>
              <p14:nvPr/>
            </p14:nvContentPartPr>
            <p14:xfrm>
              <a:off x="4714200" y="3424680"/>
              <a:ext cx="1432440" cy="1321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F3D1456-0C91-BC11-20D0-3C4BFF93AA2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04840" y="3415320"/>
                <a:ext cx="1451160" cy="13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FAEA549-BE24-153D-66E6-DD02CAF5C372}"/>
                  </a:ext>
                </a:extLst>
              </p14:cNvPr>
              <p14:cNvContentPartPr/>
              <p14:nvPr/>
            </p14:nvContentPartPr>
            <p14:xfrm>
              <a:off x="5072400" y="3419105"/>
              <a:ext cx="1348560" cy="1323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FAEA549-BE24-153D-66E6-DD02CAF5C37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63040" y="3409745"/>
                <a:ext cx="1367280" cy="13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1CFD2DE-AF0E-CE07-158B-49E2235D362B}"/>
                  </a:ext>
                </a:extLst>
              </p14:cNvPr>
              <p14:cNvContentPartPr/>
              <p14:nvPr/>
            </p14:nvContentPartPr>
            <p14:xfrm>
              <a:off x="9209880" y="3594240"/>
              <a:ext cx="1326240" cy="1286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1CFD2DE-AF0E-CE07-158B-49E2235D362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00520" y="3584880"/>
                <a:ext cx="1344960" cy="13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EF32E2E-4417-518F-4A11-892A3387B7CD}"/>
                  </a:ext>
                </a:extLst>
              </p14:cNvPr>
              <p14:cNvContentPartPr/>
              <p14:nvPr/>
            </p14:nvContentPartPr>
            <p14:xfrm>
              <a:off x="8861760" y="3586680"/>
              <a:ext cx="1403640" cy="1330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EF32E2E-4417-518F-4A11-892A3387B7C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52400" y="3577320"/>
                <a:ext cx="1422360" cy="13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6D62C1A-638E-A9DD-6D90-9E2F277D8080}"/>
                  </a:ext>
                </a:extLst>
              </p14:cNvPr>
              <p14:cNvContentPartPr/>
              <p14:nvPr/>
            </p14:nvContentPartPr>
            <p14:xfrm>
              <a:off x="5746680" y="3111480"/>
              <a:ext cx="178200" cy="194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6D62C1A-638E-A9DD-6D90-9E2F277D808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730840" y="3048120"/>
                <a:ext cx="2095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60759F8-652F-DFD6-80D9-FDDC293C408E}"/>
                  </a:ext>
                </a:extLst>
              </p14:cNvPr>
              <p14:cNvContentPartPr/>
              <p14:nvPr/>
            </p14:nvContentPartPr>
            <p14:xfrm>
              <a:off x="8686800" y="3073320"/>
              <a:ext cx="140040" cy="83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60759F8-652F-DFD6-80D9-FDDC293C408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70960" y="3009960"/>
                <a:ext cx="1713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9D088E2-14B1-FD84-D7E5-660A4C7DA6EA}"/>
                  </a:ext>
                </a:extLst>
              </p14:cNvPr>
              <p14:cNvContentPartPr/>
              <p14:nvPr/>
            </p14:nvContentPartPr>
            <p14:xfrm>
              <a:off x="7395120" y="2689560"/>
              <a:ext cx="156960" cy="138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9D088E2-14B1-FD84-D7E5-660A4C7DA6E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385760" y="2680200"/>
                <a:ext cx="17568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39FB5B5-3F46-A8D2-6AEF-B36AD14A3BAB}"/>
                  </a:ext>
                </a:extLst>
              </p14:cNvPr>
              <p14:cNvContentPartPr/>
              <p14:nvPr/>
            </p14:nvContentPartPr>
            <p14:xfrm>
              <a:off x="5359320" y="2755800"/>
              <a:ext cx="190800" cy="13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39FB5B5-3F46-A8D2-6AEF-B36AD14A3BA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343480" y="2692440"/>
                <a:ext cx="22212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7606F45-F886-4DE3-90B4-4489B23E1C4F}"/>
                  </a:ext>
                </a:extLst>
              </p14:cNvPr>
              <p14:cNvContentPartPr/>
              <p14:nvPr/>
            </p14:nvContentPartPr>
            <p14:xfrm>
              <a:off x="7391520" y="2736720"/>
              <a:ext cx="146160" cy="76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7606F45-F886-4DE3-90B4-4489B23E1C4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75680" y="2673360"/>
                <a:ext cx="17748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EAA54B4-2612-3E14-C46B-81E9EBBA535C}"/>
                  </a:ext>
                </a:extLst>
              </p14:cNvPr>
              <p14:cNvContentPartPr/>
              <p14:nvPr/>
            </p14:nvContentPartPr>
            <p14:xfrm>
              <a:off x="5736600" y="2918880"/>
              <a:ext cx="1569960" cy="531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EAA54B4-2612-3E14-C46B-81E9EBBA535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27240" y="2909520"/>
                <a:ext cx="158868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893CE2F-7838-0AD4-F235-AA4531B76108}"/>
                  </a:ext>
                </a:extLst>
              </p14:cNvPr>
              <p14:cNvContentPartPr/>
              <p14:nvPr/>
            </p14:nvContentPartPr>
            <p14:xfrm>
              <a:off x="8653680" y="2723040"/>
              <a:ext cx="2008080" cy="510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893CE2F-7838-0AD4-F235-AA4531B7610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644320" y="2713680"/>
                <a:ext cx="2026800" cy="52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486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9DBF14F-7091-1DFE-9084-3BED2F2F36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464" b="61133"/>
          <a:stretch/>
        </p:blipFill>
        <p:spPr>
          <a:xfrm>
            <a:off x="2516673" y="788893"/>
            <a:ext cx="5502166" cy="16278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C38DC0-7A91-B083-1423-C2E10E853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490" r="74003" b="50969"/>
          <a:stretch/>
        </p:blipFill>
        <p:spPr>
          <a:xfrm>
            <a:off x="2632842" y="2495705"/>
            <a:ext cx="3464618" cy="6258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091812-4D76-4928-789D-CBA4BE4DEF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030" r="65784" b="34083"/>
          <a:stretch/>
        </p:blipFill>
        <p:spPr>
          <a:xfrm>
            <a:off x="2632841" y="3121572"/>
            <a:ext cx="3871313" cy="8513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51580B4-F270-6006-76B0-5CA360C23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57" r="70145" b="20104"/>
          <a:stretch/>
        </p:blipFill>
        <p:spPr>
          <a:xfrm>
            <a:off x="2632841" y="3972910"/>
            <a:ext cx="3978706" cy="6258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7957E21-4559-A953-BDF8-6A2A70BD1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897" r="49850" b="4669"/>
          <a:stretch/>
        </p:blipFill>
        <p:spPr>
          <a:xfrm>
            <a:off x="2673262" y="4738320"/>
            <a:ext cx="5371180" cy="7365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13E352-E320-1A76-79E6-CB7CBC0183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74" t="15528"/>
          <a:stretch/>
        </p:blipFill>
        <p:spPr>
          <a:xfrm>
            <a:off x="7945217" y="1817787"/>
            <a:ext cx="4071499" cy="35378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F4E7442-2F5A-6BD9-1F69-C50068A4E85A}"/>
                  </a:ext>
                </a:extLst>
              </p14:cNvPr>
              <p14:cNvContentPartPr/>
              <p14:nvPr/>
            </p14:nvContentPartPr>
            <p14:xfrm>
              <a:off x="8968320" y="2490840"/>
              <a:ext cx="2411640" cy="2247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F4E7442-2F5A-6BD9-1F69-C50068A4E85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58960" y="2481480"/>
                <a:ext cx="2430360" cy="22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C7CBB49-5CED-34E8-2448-224CFAD6EAAA}"/>
                  </a:ext>
                </a:extLst>
              </p14:cNvPr>
              <p14:cNvContentPartPr/>
              <p14:nvPr/>
            </p14:nvContentPartPr>
            <p14:xfrm>
              <a:off x="9565920" y="2466360"/>
              <a:ext cx="2358000" cy="2293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C7CBB49-5CED-34E8-2448-224CFAD6EA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56560" y="2457000"/>
                <a:ext cx="2376720" cy="23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30F8F32-6064-F570-8DBA-3E33EF5CE905}"/>
                  </a:ext>
                </a:extLst>
              </p14:cNvPr>
              <p14:cNvContentPartPr/>
              <p14:nvPr/>
            </p14:nvContentPartPr>
            <p14:xfrm>
              <a:off x="2921760" y="1725120"/>
              <a:ext cx="684720" cy="488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30F8F32-6064-F570-8DBA-3E33EF5CE9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12400" y="1715760"/>
                <a:ext cx="703440" cy="50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C68EE6B-F699-D646-838F-0AF3F96C16A0}"/>
                  </a:ext>
                </a:extLst>
              </p14:cNvPr>
              <p14:cNvContentPartPr/>
              <p14:nvPr/>
            </p14:nvContentPartPr>
            <p14:xfrm>
              <a:off x="3786480" y="1981080"/>
              <a:ext cx="1451880" cy="439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C68EE6B-F699-D646-838F-0AF3F96C16A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77120" y="1971720"/>
                <a:ext cx="1470600" cy="45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870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393303" y="818159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2215FE-7A73-1C45-9C54-C218E822C2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030" r="65784" b="34083"/>
          <a:stretch/>
        </p:blipFill>
        <p:spPr>
          <a:xfrm>
            <a:off x="2738775" y="3288548"/>
            <a:ext cx="3871313" cy="8513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49E4DC-E045-CE91-3BFA-6A58E60AB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490" r="74003" b="50969"/>
          <a:stretch/>
        </p:blipFill>
        <p:spPr>
          <a:xfrm>
            <a:off x="2631382" y="2532153"/>
            <a:ext cx="3464618" cy="6258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8C7EE1-A022-DE86-4A2C-DAAA6DD729E7}"/>
                  </a:ext>
                </a:extLst>
              </p:cNvPr>
              <p:cNvSpPr txBox="1"/>
              <p:nvPr/>
            </p:nvSpPr>
            <p:spPr>
              <a:xfrm>
                <a:off x="2598311" y="5673070"/>
                <a:ext cx="72044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𝑮𝒓𝒂𝒑𝒉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𝟏𝟖𝟎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d>
                        </m:e>
                      </m:func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𝒔𝒉𝒊𝒇𝒕𝒆𝒅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𝟏𝟖𝟎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𝒕𝒐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𝒕𝒉𝒆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𝒓𝒊𝒈𝒉𝒕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8C7EE1-A022-DE86-4A2C-DAAA6DD72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311" y="5673070"/>
                <a:ext cx="7204473" cy="369332"/>
              </a:xfrm>
              <a:prstGeom prst="rect">
                <a:avLst/>
              </a:prstGeom>
              <a:blipFill>
                <a:blip r:embed="rId3"/>
                <a:stretch>
                  <a:fillRect l="-1523" t="-3333" r="-67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5E873B2-D689-1C92-F194-2FBCA49451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477"/>
          <a:stretch/>
        </p:blipFill>
        <p:spPr>
          <a:xfrm>
            <a:off x="2501609" y="871086"/>
            <a:ext cx="9495801" cy="9010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4E5BDBB-5B96-9F1A-DD8D-BD09E1CEFF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572" r="61102" b="-4904"/>
          <a:stretch/>
        </p:blipFill>
        <p:spPr>
          <a:xfrm>
            <a:off x="2501610" y="1686380"/>
            <a:ext cx="3693708" cy="6965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C404A8-566D-F4DA-B276-6775B3B4663A}"/>
              </a:ext>
            </a:extLst>
          </p:cNvPr>
          <p:cNvSpPr/>
          <p:nvPr/>
        </p:nvSpPr>
        <p:spPr>
          <a:xfrm>
            <a:off x="5420000" y="4380053"/>
            <a:ext cx="1504782" cy="5179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B2A5E-7983-9D6A-E9F3-CA20871DC01C}"/>
              </a:ext>
            </a:extLst>
          </p:cNvPr>
          <p:cNvSpPr txBox="1"/>
          <p:nvPr/>
        </p:nvSpPr>
        <p:spPr>
          <a:xfrm flipH="1">
            <a:off x="5657930" y="4417389"/>
            <a:ext cx="1068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180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1A628B8-DC42-BE61-1F4A-D421935476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57" r="80064" b="19902"/>
          <a:stretch/>
        </p:blipFill>
        <p:spPr>
          <a:xfrm>
            <a:off x="2680250" y="4424381"/>
            <a:ext cx="2656860" cy="6379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82533B-36D8-0885-886A-ACBD075569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30"/>
          <a:stretch/>
        </p:blipFill>
        <p:spPr>
          <a:xfrm>
            <a:off x="6692978" y="2012312"/>
            <a:ext cx="4988739" cy="27137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5E95091-607A-43A9-39D3-5FD85FAEF216}"/>
                  </a:ext>
                </a:extLst>
              </p14:cNvPr>
              <p14:cNvContentPartPr/>
              <p14:nvPr/>
            </p14:nvContentPartPr>
            <p14:xfrm>
              <a:off x="8310387" y="2719105"/>
              <a:ext cx="1753920" cy="1293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5E95091-607A-43A9-39D3-5FD85FAEF2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01027" y="2709745"/>
                <a:ext cx="1772640" cy="13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EF026EC-71AC-662D-2DC9-AA65DB804364}"/>
                  </a:ext>
                </a:extLst>
              </p14:cNvPr>
              <p14:cNvContentPartPr/>
              <p14:nvPr/>
            </p14:nvContentPartPr>
            <p14:xfrm>
              <a:off x="9141840" y="2751840"/>
              <a:ext cx="1785600" cy="118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EF026EC-71AC-662D-2DC9-AA65DB8043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32480" y="2742480"/>
                <a:ext cx="1804320" cy="12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01D649-EA36-0B20-DDAA-28E5DC3AC8D1}"/>
                  </a:ext>
                </a:extLst>
              </p14:cNvPr>
              <p14:cNvContentPartPr/>
              <p14:nvPr/>
            </p14:nvContentPartPr>
            <p14:xfrm>
              <a:off x="8587080" y="2894400"/>
              <a:ext cx="412920" cy="300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01D649-EA36-0B20-DDAA-28E5DC3AC8D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7720" y="2885040"/>
                <a:ext cx="43164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0F0C1BF-C21F-E314-B789-5BFF4B63E601}"/>
                  </a:ext>
                </a:extLst>
              </p14:cNvPr>
              <p14:cNvContentPartPr/>
              <p14:nvPr/>
            </p14:nvContentPartPr>
            <p14:xfrm>
              <a:off x="3481920" y="1558800"/>
              <a:ext cx="3069360" cy="69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0F0C1BF-C21F-E314-B789-5BFF4B63E6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72560" y="1549440"/>
                <a:ext cx="3088080" cy="71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87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631381" y="807884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1564C5-DD50-80A9-3E8E-8E717C720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179" y="1960807"/>
            <a:ext cx="4827403" cy="28015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603887-510C-645A-8057-DE8E3C007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967" y="937105"/>
            <a:ext cx="9044188" cy="11585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2215FE-7A73-1C45-9C54-C218E822C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030" r="65784" b="34083"/>
          <a:stretch/>
        </p:blipFill>
        <p:spPr>
          <a:xfrm>
            <a:off x="2631381" y="3461481"/>
            <a:ext cx="3871313" cy="85133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307C168-CFAF-3AAE-462C-EFD8E64EB6F5}"/>
              </a:ext>
            </a:extLst>
          </p:cNvPr>
          <p:cNvGrpSpPr/>
          <p:nvPr/>
        </p:nvGrpSpPr>
        <p:grpSpPr>
          <a:xfrm>
            <a:off x="2631382" y="2788653"/>
            <a:ext cx="3464618" cy="672828"/>
            <a:chOff x="2631382" y="2788653"/>
            <a:chExt cx="3464618" cy="67282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249E4DC-E045-CE91-3BFA-6A58E60ABE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8490" r="74003" b="50969"/>
            <a:stretch/>
          </p:blipFill>
          <p:spPr>
            <a:xfrm>
              <a:off x="2631382" y="2835614"/>
              <a:ext cx="3464618" cy="62586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63EF27A-2D0F-8F14-87E4-6D3A3AC9B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1670" b="11421"/>
            <a:stretch/>
          </p:blipFill>
          <p:spPr>
            <a:xfrm>
              <a:off x="5145834" y="2788653"/>
              <a:ext cx="293269" cy="4841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BA58056-C55B-1EC5-9099-B67AA07CF18B}"/>
              </a:ext>
            </a:extLst>
          </p:cNvPr>
          <p:cNvGrpSpPr/>
          <p:nvPr/>
        </p:nvGrpSpPr>
        <p:grpSpPr>
          <a:xfrm>
            <a:off x="2631382" y="4275690"/>
            <a:ext cx="3978706" cy="662995"/>
            <a:chOff x="2631382" y="4275690"/>
            <a:chExt cx="3978706" cy="66299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ADDF1D6-E6C2-78F0-8C27-CEBDE8C012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9357" r="70145" b="20104"/>
            <a:stretch/>
          </p:blipFill>
          <p:spPr>
            <a:xfrm>
              <a:off x="2631382" y="4312819"/>
              <a:ext cx="3978706" cy="62586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5D03C4B-844A-16A4-1EF8-DCB650C557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7707" t="-21946" b="-1"/>
            <a:stretch/>
          </p:blipFill>
          <p:spPr>
            <a:xfrm>
              <a:off x="5312607" y="4275690"/>
              <a:ext cx="961193" cy="56049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8C7EE1-A022-DE86-4A2C-DAAA6DD729E7}"/>
                  </a:ext>
                </a:extLst>
              </p:cNvPr>
              <p:cNvSpPr txBox="1"/>
              <p:nvPr/>
            </p:nvSpPr>
            <p:spPr>
              <a:xfrm>
                <a:off x="2598311" y="5673070"/>
                <a:ext cx="68822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𝑮𝒓𝒂𝒑𝒉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unc>
                        <m:func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𝟒𝟓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d>
                        </m:e>
                      </m:func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𝒔𝒉𝒊𝒇𝒕𝒆𝒅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𝒕𝒐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𝒕𝒉𝒆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𝒍𝒆𝒇𝒕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8C7EE1-A022-DE86-4A2C-DAAA6DD72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311" y="5673070"/>
                <a:ext cx="6882269" cy="369332"/>
              </a:xfrm>
              <a:prstGeom prst="rect">
                <a:avLst/>
              </a:prstGeom>
              <a:blipFill>
                <a:blip r:embed="rId6"/>
                <a:stretch>
                  <a:fillRect l="-1151" t="-3333" r="-115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5730192-8529-27C3-25FA-8ABD6332FB50}"/>
                  </a:ext>
                </a:extLst>
              </p14:cNvPr>
              <p14:cNvContentPartPr/>
              <p14:nvPr/>
            </p14:nvContentPartPr>
            <p14:xfrm>
              <a:off x="8489160" y="2502000"/>
              <a:ext cx="2207880" cy="1891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5730192-8529-27C3-25FA-8ABD6332FB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79800" y="2492640"/>
                <a:ext cx="2226600" cy="19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6E6DB49-326E-E955-7D20-A68850E844B8}"/>
                  </a:ext>
                </a:extLst>
              </p14:cNvPr>
              <p14:cNvContentPartPr/>
              <p14:nvPr/>
            </p14:nvContentPartPr>
            <p14:xfrm>
              <a:off x="8708760" y="968760"/>
              <a:ext cx="2085120" cy="768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6E6DB49-326E-E955-7D20-A68850E844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99400" y="959400"/>
                <a:ext cx="2103840" cy="7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2A15EAF-11C1-207A-6A02-6136F62FE33B}"/>
                  </a:ext>
                </a:extLst>
              </p14:cNvPr>
              <p14:cNvContentPartPr/>
              <p14:nvPr/>
            </p14:nvContentPartPr>
            <p14:xfrm>
              <a:off x="8749440" y="2456640"/>
              <a:ext cx="2052360" cy="2072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2A15EAF-11C1-207A-6A02-6136F62FE33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40080" y="2447280"/>
                <a:ext cx="2071080" cy="209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147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1AE3BF-1F0E-CCF1-B68D-C5213E4DC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981" y="878252"/>
            <a:ext cx="9301507" cy="5693875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0494F08-4F7E-539F-BB2B-4A9EF133D4C2}"/>
                  </a:ext>
                </a:extLst>
              </p14:cNvPr>
              <p14:cNvContentPartPr/>
              <p14:nvPr/>
            </p14:nvContentPartPr>
            <p14:xfrm>
              <a:off x="3149640" y="1079640"/>
              <a:ext cx="2279880" cy="51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0494F08-4F7E-539F-BB2B-4A9EF133D4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33800" y="1016280"/>
                <a:ext cx="23112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314B60-A506-7CD2-881B-42C9323661D9}"/>
                  </a:ext>
                </a:extLst>
              </p14:cNvPr>
              <p14:cNvContentPartPr/>
              <p14:nvPr/>
            </p14:nvContentPartPr>
            <p14:xfrm>
              <a:off x="3124440" y="860400"/>
              <a:ext cx="2366280" cy="408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314B60-A506-7CD2-881B-42C9323661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15080" y="851040"/>
                <a:ext cx="238500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69F50F4-9E35-D8BC-3F95-8A532C6F56B1}"/>
                  </a:ext>
                </a:extLst>
              </p14:cNvPr>
              <p14:cNvContentPartPr/>
              <p14:nvPr/>
            </p14:nvContentPartPr>
            <p14:xfrm>
              <a:off x="3360132" y="2824510"/>
              <a:ext cx="2430360" cy="351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69F50F4-9E35-D8BC-3F95-8A532C6F56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50772" y="2815150"/>
                <a:ext cx="2449080" cy="36972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1A8C28C-F39D-56D7-06DF-C684476625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8503" y="4767156"/>
            <a:ext cx="200346" cy="930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BEAE51-1703-032A-61EA-9A97EDB045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734" y="2907846"/>
            <a:ext cx="257696" cy="1196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F8FC6B9-7A54-E07F-5D4C-102A62FD53F9}"/>
                  </a:ext>
                </a:extLst>
              </p14:cNvPr>
              <p14:cNvContentPartPr/>
              <p14:nvPr/>
            </p14:nvContentPartPr>
            <p14:xfrm>
              <a:off x="5338080" y="2935268"/>
              <a:ext cx="152640" cy="32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F8FC6B9-7A54-E07F-5D4C-102A62FD53F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22240" y="2871908"/>
                <a:ext cx="18396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9959D34-A667-77F7-6109-8034087B2586}"/>
                  </a:ext>
                </a:extLst>
              </p14:cNvPr>
              <p14:cNvContentPartPr/>
              <p14:nvPr/>
            </p14:nvContentPartPr>
            <p14:xfrm>
              <a:off x="7327439" y="2964796"/>
              <a:ext cx="171720" cy="38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9959D34-A667-77F7-6109-8034087B258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11599" y="2901436"/>
                <a:ext cx="2030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7AA19CB-6685-0C96-E8C2-A95DA2F1BF47}"/>
                  </a:ext>
                </a:extLst>
              </p14:cNvPr>
              <p14:cNvContentPartPr/>
              <p14:nvPr/>
            </p14:nvContentPartPr>
            <p14:xfrm>
              <a:off x="6158520" y="2811600"/>
              <a:ext cx="2939400" cy="472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7AA19CB-6685-0C96-E8C2-A95DA2F1BF4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49160" y="2802240"/>
                <a:ext cx="2958120" cy="49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11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9449DB-FC98-5CCC-4B24-758226321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123" y="1152973"/>
            <a:ext cx="4510576" cy="373433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F09F84-6894-15CE-01A8-CFA51304AB8F}"/>
                  </a:ext>
                </a:extLst>
              </p14:cNvPr>
              <p14:cNvContentPartPr/>
              <p14:nvPr/>
            </p14:nvContentPartPr>
            <p14:xfrm>
              <a:off x="4457160" y="3551400"/>
              <a:ext cx="1700640" cy="69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F09F84-6894-15CE-01A8-CFA51304AB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1320" y="3488040"/>
                <a:ext cx="173196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84126A5-36E5-25CE-2A8A-DDDB51E6E62B}"/>
                  </a:ext>
                </a:extLst>
              </p14:cNvPr>
              <p14:cNvContentPartPr/>
              <p14:nvPr/>
            </p14:nvContentPartPr>
            <p14:xfrm>
              <a:off x="4485960" y="4457880"/>
              <a:ext cx="1778400" cy="167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84126A5-36E5-25CE-2A8A-DDDB51E6E6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0120" y="4394520"/>
                <a:ext cx="180972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891C3DB-7A00-BA81-94ED-0FBD4D46080C}"/>
                  </a:ext>
                </a:extLst>
              </p14:cNvPr>
              <p14:cNvContentPartPr/>
              <p14:nvPr/>
            </p14:nvContentPartPr>
            <p14:xfrm>
              <a:off x="4444920" y="3551400"/>
              <a:ext cx="1622880" cy="69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891C3DB-7A00-BA81-94ED-0FBD4D4608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29080" y="3488040"/>
                <a:ext cx="1654200" cy="19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24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82851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54806-5BB6-17C1-53C2-42B943D03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841" y="1875028"/>
            <a:ext cx="9472875" cy="31079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931F21-5EFC-8BEB-E360-A9241E2D805D}"/>
                  </a:ext>
                </a:extLst>
              </p14:cNvPr>
              <p14:cNvContentPartPr/>
              <p14:nvPr/>
            </p14:nvContentPartPr>
            <p14:xfrm>
              <a:off x="3156840" y="4281840"/>
              <a:ext cx="1271160" cy="30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931F21-5EFC-8BEB-E360-A9241E2D8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41000" y="4218480"/>
                <a:ext cx="130248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3C4C2B6-C1BC-4D83-E6EB-557F49F1904F}"/>
                  </a:ext>
                </a:extLst>
              </p14:cNvPr>
              <p14:cNvContentPartPr/>
              <p14:nvPr/>
            </p14:nvContentPartPr>
            <p14:xfrm>
              <a:off x="3247200" y="4082040"/>
              <a:ext cx="3663360" cy="778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3C4C2B6-C1BC-4D83-E6EB-557F49F190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37840" y="4072680"/>
                <a:ext cx="3682080" cy="79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2A67E5A-60DB-37A4-3155-3C3B58E3C17D}"/>
                  </a:ext>
                </a:extLst>
              </p14:cNvPr>
              <p14:cNvContentPartPr/>
              <p14:nvPr/>
            </p14:nvContentPartPr>
            <p14:xfrm>
              <a:off x="10514520" y="4510440"/>
              <a:ext cx="277920" cy="133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2A67E5A-60DB-37A4-3155-3C3B58E3C1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98680" y="4447080"/>
                <a:ext cx="30924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B5204E7-6A86-9DE9-DE09-82A494480E1F}"/>
                  </a:ext>
                </a:extLst>
              </p14:cNvPr>
              <p14:cNvContentPartPr/>
              <p14:nvPr/>
            </p14:nvContentPartPr>
            <p14:xfrm>
              <a:off x="10446480" y="4384800"/>
              <a:ext cx="515520" cy="394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B5204E7-6A86-9DE9-DE09-82A494480E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37120" y="4375440"/>
                <a:ext cx="534240" cy="41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099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D72374-4C8F-355D-73A7-E7B90E4D2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99" b="72434"/>
          <a:stretch/>
        </p:blipFill>
        <p:spPr>
          <a:xfrm>
            <a:off x="2516674" y="818160"/>
            <a:ext cx="8030457" cy="13574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A42A75-272C-1BC2-406C-3CC2BDCD9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88" r="75935" b="57067"/>
          <a:stretch/>
        </p:blipFill>
        <p:spPr>
          <a:xfrm>
            <a:off x="2588946" y="2221225"/>
            <a:ext cx="3507054" cy="7882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083422-795E-9EB8-AC93-E772B60178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652" r="71709" b="46983"/>
          <a:stretch/>
        </p:blipFill>
        <p:spPr>
          <a:xfrm>
            <a:off x="2588946" y="2814865"/>
            <a:ext cx="3716403" cy="7882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2030775-55EC-C5E9-9EA5-271FF31EE6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553" r="73230" b="35938"/>
          <a:stretch/>
        </p:blipFill>
        <p:spPr>
          <a:xfrm>
            <a:off x="2516674" y="3603140"/>
            <a:ext cx="4008368" cy="5936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916084-67EF-85BC-B61B-6DC8C27EEA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663" r="76949" b="24972"/>
          <a:stretch/>
        </p:blipFill>
        <p:spPr>
          <a:xfrm>
            <a:off x="2687581" y="4242363"/>
            <a:ext cx="3519131" cy="5936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C85C468-60AF-2A04-6E9C-C3FE39A4B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487" r="51177"/>
          <a:stretch/>
        </p:blipFill>
        <p:spPr>
          <a:xfrm>
            <a:off x="2687581" y="4734179"/>
            <a:ext cx="6040262" cy="17319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8EE1AB-899D-C307-A7ED-4F2B633DF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23" t="31796" b="14819"/>
          <a:stretch/>
        </p:blipFill>
        <p:spPr>
          <a:xfrm>
            <a:off x="7027197" y="1705229"/>
            <a:ext cx="4954443" cy="32493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03E5120-2FD0-A219-4251-DEBA93E4BD46}"/>
                  </a:ext>
                </a:extLst>
              </p14:cNvPr>
              <p14:cNvContentPartPr/>
              <p14:nvPr/>
            </p14:nvContentPartPr>
            <p14:xfrm>
              <a:off x="6956702" y="3502688"/>
              <a:ext cx="312840" cy="312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03E5120-2FD0-A219-4251-DEBA93E4BD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39062" y="3485048"/>
                <a:ext cx="34848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316D598-44D6-3AD9-DF2B-8C72E32107B4}"/>
                  </a:ext>
                </a:extLst>
              </p14:cNvPr>
              <p14:cNvContentPartPr/>
              <p14:nvPr/>
            </p14:nvContentPartPr>
            <p14:xfrm>
              <a:off x="7876502" y="3541928"/>
              <a:ext cx="64440" cy="117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316D598-44D6-3AD9-DF2B-8C72E32107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58862" y="3523928"/>
                <a:ext cx="10008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10CFF1-A982-45A1-16BC-0A3D1831A2AD}"/>
                  </a:ext>
                </a:extLst>
              </p14:cNvPr>
              <p14:cNvContentPartPr/>
              <p14:nvPr/>
            </p14:nvContentPartPr>
            <p14:xfrm>
              <a:off x="9088622" y="3554168"/>
              <a:ext cx="83160" cy="100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10CFF1-A982-45A1-16BC-0A3D1831A2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70622" y="3536168"/>
                <a:ext cx="11880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5CDAC37-7092-7D8E-03A1-575AC24C3684}"/>
                  </a:ext>
                </a:extLst>
              </p14:cNvPr>
              <p14:cNvContentPartPr/>
              <p14:nvPr/>
            </p14:nvContentPartPr>
            <p14:xfrm>
              <a:off x="10381022" y="3563168"/>
              <a:ext cx="63000" cy="9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5CDAC37-7092-7D8E-03A1-575AC24C36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63022" y="3545168"/>
                <a:ext cx="9864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8085C92-642A-CA10-B1BD-0CA951613C2D}"/>
                  </a:ext>
                </a:extLst>
              </p14:cNvPr>
              <p14:cNvContentPartPr/>
              <p14:nvPr/>
            </p14:nvContentPartPr>
            <p14:xfrm>
              <a:off x="11622302" y="3573968"/>
              <a:ext cx="93600" cy="77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8085C92-642A-CA10-B1BD-0CA951613C2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604662" y="3555968"/>
                <a:ext cx="1292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9635359-ED40-F0F9-0106-DB407F4F0B13}"/>
                  </a:ext>
                </a:extLst>
              </p14:cNvPr>
              <p14:cNvContentPartPr/>
              <p14:nvPr/>
            </p14:nvContentPartPr>
            <p14:xfrm>
              <a:off x="3668400" y="1460880"/>
              <a:ext cx="960480" cy="130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9635359-ED40-F0F9-0106-DB407F4F0B1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52560" y="1397520"/>
                <a:ext cx="99180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2F5B2E9-3827-B528-276B-4236F0186673}"/>
                  </a:ext>
                </a:extLst>
              </p14:cNvPr>
              <p14:cNvContentPartPr/>
              <p14:nvPr/>
            </p14:nvContentPartPr>
            <p14:xfrm>
              <a:off x="4785840" y="1492200"/>
              <a:ext cx="700920" cy="73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2F5B2E9-3827-B528-276B-4236F018667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70000" y="1428840"/>
                <a:ext cx="73224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932B863-EF8F-413C-4282-843BA19BDDB0}"/>
                  </a:ext>
                </a:extLst>
              </p14:cNvPr>
              <p14:cNvContentPartPr/>
              <p14:nvPr/>
            </p14:nvContentPartPr>
            <p14:xfrm>
              <a:off x="5653440" y="1463400"/>
              <a:ext cx="1308240" cy="92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932B863-EF8F-413C-4282-843BA19BDDB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37600" y="1400040"/>
                <a:ext cx="133956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5091BFB-71B8-883D-A0D5-845AF8834429}"/>
                  </a:ext>
                </a:extLst>
              </p14:cNvPr>
              <p14:cNvContentPartPr/>
              <p14:nvPr/>
            </p14:nvContentPartPr>
            <p14:xfrm>
              <a:off x="9219960" y="1485720"/>
              <a:ext cx="766080" cy="55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5091BFB-71B8-883D-A0D5-845AF88344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04120" y="1422360"/>
                <a:ext cx="79740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067A308-BF3A-77C1-A3A5-928E2A7EE114}"/>
                  </a:ext>
                </a:extLst>
              </p14:cNvPr>
              <p14:cNvContentPartPr/>
              <p14:nvPr/>
            </p14:nvContentPartPr>
            <p14:xfrm>
              <a:off x="2813400" y="1582920"/>
              <a:ext cx="967320" cy="556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067A308-BF3A-77C1-A3A5-928E2A7EE11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04040" y="1573560"/>
                <a:ext cx="986040" cy="5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5DBEFCB-BC55-7621-4F37-7C08B8629FA2}"/>
                  </a:ext>
                </a:extLst>
              </p14:cNvPr>
              <p14:cNvContentPartPr/>
              <p14:nvPr/>
            </p14:nvContentPartPr>
            <p14:xfrm>
              <a:off x="3863160" y="1597320"/>
              <a:ext cx="626040" cy="4327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5DBEFCB-BC55-7621-4F37-7C08B8629FA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53800" y="1587960"/>
                <a:ext cx="644760" cy="45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873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804109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460A54F-A745-4E8F-540A-42437B19A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88" r="80193" b="57873"/>
          <a:stretch/>
        </p:blipFill>
        <p:spPr>
          <a:xfrm>
            <a:off x="2604392" y="2169148"/>
            <a:ext cx="2886574" cy="7262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48E6A92-A073-1667-176E-361B4BB62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652" r="90735" b="44678"/>
          <a:stretch/>
        </p:blipFill>
        <p:spPr>
          <a:xfrm>
            <a:off x="2604392" y="2656646"/>
            <a:ext cx="1217133" cy="9481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02C4D0-CD40-C253-962B-9C67B564A8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553" r="79239" b="35938"/>
          <a:stretch/>
        </p:blipFill>
        <p:spPr>
          <a:xfrm>
            <a:off x="2536791" y="3266813"/>
            <a:ext cx="3108665" cy="5936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FDBBA3-1CB5-23D9-2048-E4B55FD26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" t="66735" r="84598" b="25900"/>
          <a:stretch/>
        </p:blipFill>
        <p:spPr>
          <a:xfrm>
            <a:off x="2604392" y="3775908"/>
            <a:ext cx="2334890" cy="59363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0B77988-12FE-E8F8-9A62-6782F4D0A2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192"/>
          <a:stretch/>
        </p:blipFill>
        <p:spPr>
          <a:xfrm>
            <a:off x="2515525" y="885546"/>
            <a:ext cx="9571336" cy="41403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05C9891-4446-8CB6-A49C-2B38EF6992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79" r="76879" b="43211"/>
          <a:stretch/>
        </p:blipFill>
        <p:spPr>
          <a:xfrm>
            <a:off x="2515525" y="1244528"/>
            <a:ext cx="2212957" cy="38020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286033F-6CC4-9750-20F0-BADE4DAB2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779" r="70034"/>
          <a:stretch/>
        </p:blipFill>
        <p:spPr>
          <a:xfrm>
            <a:off x="2515525" y="1591926"/>
            <a:ext cx="2868133" cy="72099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E0A868E-8DA7-5F49-1934-26861F9F6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14" t="7924" b="48947"/>
          <a:stretch/>
        </p:blipFill>
        <p:spPr>
          <a:xfrm>
            <a:off x="2501609" y="4446189"/>
            <a:ext cx="4936048" cy="222017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F7D3259-D9C2-41EF-0415-42F9A3FF4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93" t="56275"/>
          <a:stretch/>
        </p:blipFill>
        <p:spPr>
          <a:xfrm>
            <a:off x="7357187" y="4351734"/>
            <a:ext cx="4936048" cy="22847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5E917662-5D88-7B36-5DE9-8F984E916CAA}"/>
                  </a:ext>
                </a:extLst>
              </p14:cNvPr>
              <p14:cNvContentPartPr/>
              <p14:nvPr/>
            </p14:nvContentPartPr>
            <p14:xfrm>
              <a:off x="3940920" y="2134800"/>
              <a:ext cx="2036520" cy="21884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5E917662-5D88-7B36-5DE9-8F984E916C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1560" y="2125440"/>
                <a:ext cx="2055240" cy="2207160"/>
              </a:xfrm>
              <a:prstGeom prst="rect">
                <a:avLst/>
              </a:prstGeom>
            </p:spPr>
          </p:pic>
        </mc:Fallback>
      </mc:AlternateContent>
      <p:pic>
        <p:nvPicPr>
          <p:cNvPr id="56" name="Picture 55">
            <a:extLst>
              <a:ext uri="{FF2B5EF4-FFF2-40B4-BE49-F238E27FC236}">
                <a16:creationId xmlns:a16="http://schemas.microsoft.com/office/drawing/2014/main" id="{0124BB4A-1D79-8491-4848-6626048D6E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8520" y="1273412"/>
            <a:ext cx="2663825" cy="61196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F21B77D-3C97-7517-2ED3-E2C8904EAE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88" r="80193" b="57873"/>
          <a:stretch/>
        </p:blipFill>
        <p:spPr>
          <a:xfrm>
            <a:off x="7760315" y="1800222"/>
            <a:ext cx="2886574" cy="72626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E301971-3D51-79F1-06B0-2E58C60E3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652" r="90735" b="44678"/>
          <a:stretch/>
        </p:blipFill>
        <p:spPr>
          <a:xfrm>
            <a:off x="7714612" y="2303262"/>
            <a:ext cx="1217133" cy="94815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4061795-D1BF-6FB5-5ECB-FFD1BF7A0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553" r="79239" b="35938"/>
          <a:stretch/>
        </p:blipFill>
        <p:spPr>
          <a:xfrm>
            <a:off x="7692714" y="2956874"/>
            <a:ext cx="3108665" cy="59363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9909A40-B686-61F7-58EB-A44D78F4B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" t="66735" r="84598" b="25900"/>
          <a:stretch/>
        </p:blipFill>
        <p:spPr>
          <a:xfrm>
            <a:off x="7760315" y="3465969"/>
            <a:ext cx="2334890" cy="5936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37932BB-7059-B981-39F3-69E9F49E50A9}"/>
                  </a:ext>
                </a:extLst>
              </p14:cNvPr>
              <p14:cNvContentPartPr/>
              <p14:nvPr/>
            </p14:nvContentPartPr>
            <p14:xfrm>
              <a:off x="9147960" y="1832760"/>
              <a:ext cx="2356200" cy="20660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37932BB-7059-B981-39F3-69E9F49E50A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38600" y="1823400"/>
                <a:ext cx="2374920" cy="20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A6C987-88DB-075A-EB44-7022F1946155}"/>
                  </a:ext>
                </a:extLst>
              </p14:cNvPr>
              <p14:cNvContentPartPr/>
              <p14:nvPr/>
            </p14:nvContentPartPr>
            <p14:xfrm>
              <a:off x="3759840" y="1089000"/>
              <a:ext cx="795600" cy="10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A6C987-88DB-075A-EB44-7022F19461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44000" y="1025640"/>
                <a:ext cx="8269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9C9D336-A9CB-CFE1-31FC-8CEDBF9D4159}"/>
                  </a:ext>
                </a:extLst>
              </p14:cNvPr>
              <p14:cNvContentPartPr/>
              <p14:nvPr/>
            </p14:nvContentPartPr>
            <p14:xfrm>
              <a:off x="4761000" y="1064160"/>
              <a:ext cx="716760" cy="84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9C9D336-A9CB-CFE1-31FC-8CEDBF9D415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45160" y="1000800"/>
                <a:ext cx="7480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92E38A3-83ED-FBBB-5A0D-12028F404C71}"/>
                  </a:ext>
                </a:extLst>
              </p14:cNvPr>
              <p14:cNvContentPartPr/>
              <p14:nvPr/>
            </p14:nvContentPartPr>
            <p14:xfrm>
              <a:off x="5752440" y="1060920"/>
              <a:ext cx="961560" cy="83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92E38A3-83ED-FBBB-5A0D-12028F404C7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36600" y="997560"/>
                <a:ext cx="99288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3482CFA-014F-3E4F-1894-2033C3BC46C9}"/>
                  </a:ext>
                </a:extLst>
              </p14:cNvPr>
              <p14:cNvContentPartPr/>
              <p14:nvPr/>
            </p14:nvContentPartPr>
            <p14:xfrm>
              <a:off x="8929440" y="1077120"/>
              <a:ext cx="663840" cy="106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3482CFA-014F-3E4F-1894-2033C3BC46C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13600" y="1013760"/>
                <a:ext cx="6951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74535E5-E530-DF7B-FD6D-FBABF2D2A199}"/>
                  </a:ext>
                </a:extLst>
              </p14:cNvPr>
              <p14:cNvContentPartPr/>
              <p14:nvPr/>
            </p14:nvContentPartPr>
            <p14:xfrm>
              <a:off x="3470040" y="1562040"/>
              <a:ext cx="1605240" cy="575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74535E5-E530-DF7B-FD6D-FBABF2D2A19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60680" y="1552680"/>
                <a:ext cx="1623960" cy="5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3A96DE1-24AF-FCC7-3F24-2A5E3EE15C14}"/>
                  </a:ext>
                </a:extLst>
              </p14:cNvPr>
              <p14:cNvContentPartPr/>
              <p14:nvPr/>
            </p14:nvContentPartPr>
            <p14:xfrm>
              <a:off x="4454640" y="5884920"/>
              <a:ext cx="2705040" cy="727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3A96DE1-24AF-FCC7-3F24-2A5E3EE15C1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45280" y="5875560"/>
                <a:ext cx="2723760" cy="74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C43A045-E5E0-214F-CCFD-80934D1390D2}"/>
                  </a:ext>
                </a:extLst>
              </p14:cNvPr>
              <p14:cNvContentPartPr/>
              <p14:nvPr/>
            </p14:nvContentPartPr>
            <p14:xfrm>
              <a:off x="4495680" y="4935240"/>
              <a:ext cx="849960" cy="9716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C43A045-E5E0-214F-CCFD-80934D1390D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86320" y="4925880"/>
                <a:ext cx="868680" cy="9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E5C65D2-D061-86FB-8AAB-7342B9390B27}"/>
                  </a:ext>
                </a:extLst>
              </p14:cNvPr>
              <p14:cNvContentPartPr/>
              <p14:nvPr/>
            </p14:nvContentPartPr>
            <p14:xfrm>
              <a:off x="8216280" y="4997880"/>
              <a:ext cx="3094560" cy="512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E5C65D2-D061-86FB-8AAB-7342B9390B2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06920" y="4988520"/>
                <a:ext cx="311328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368F90B-6DDF-32DA-2FA5-FA5AE7E50FA5}"/>
                  </a:ext>
                </a:extLst>
              </p14:cNvPr>
              <p14:cNvContentPartPr/>
              <p14:nvPr/>
            </p14:nvContentPartPr>
            <p14:xfrm>
              <a:off x="7115400" y="5185800"/>
              <a:ext cx="1098000" cy="514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368F90B-6DDF-32DA-2FA5-FA5AE7E50FA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06040" y="5176440"/>
                <a:ext cx="1116720" cy="53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329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15163" y="8141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C52716-B581-362F-D81A-074EB3B00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118" y="848982"/>
            <a:ext cx="9111782" cy="12709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D8144E6-8A40-6480-F545-4C316B5166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74"/>
          <a:stretch/>
        </p:blipFill>
        <p:spPr>
          <a:xfrm>
            <a:off x="7031306" y="2361131"/>
            <a:ext cx="5029485" cy="351961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B6E9AA3-EE9E-6A4A-50BB-CA0668CCFADF}"/>
              </a:ext>
            </a:extLst>
          </p:cNvPr>
          <p:cNvGrpSpPr/>
          <p:nvPr/>
        </p:nvGrpSpPr>
        <p:grpSpPr>
          <a:xfrm>
            <a:off x="2645950" y="2251604"/>
            <a:ext cx="4342648" cy="867267"/>
            <a:chOff x="2645950" y="2251604"/>
            <a:chExt cx="4342648" cy="86726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460A54F-A745-4E8F-540A-42437B19A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2688" r="75935" b="57067"/>
            <a:stretch/>
          </p:blipFill>
          <p:spPr>
            <a:xfrm>
              <a:off x="2645950" y="2330596"/>
              <a:ext cx="3507054" cy="78827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5A93780-1F05-9A78-34D8-21EAB74756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480" t="-1721" r="56432" b="88806"/>
            <a:stretch/>
          </p:blipFill>
          <p:spPr>
            <a:xfrm>
              <a:off x="4597641" y="2251604"/>
              <a:ext cx="2390957" cy="76500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3A243EC-EF77-FF2A-813C-DD5989AD8C56}"/>
              </a:ext>
            </a:extLst>
          </p:cNvPr>
          <p:cNvGrpSpPr/>
          <p:nvPr/>
        </p:nvGrpSpPr>
        <p:grpSpPr>
          <a:xfrm>
            <a:off x="2645951" y="2924236"/>
            <a:ext cx="2886573" cy="814894"/>
            <a:chOff x="2645951" y="2924236"/>
            <a:chExt cx="2886573" cy="81489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48E6A92-A073-1667-176E-361B4BB629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1652" r="79938" b="46599"/>
            <a:stretch/>
          </p:blipFill>
          <p:spPr>
            <a:xfrm>
              <a:off x="2645951" y="2924236"/>
              <a:ext cx="2635498" cy="81489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362F6C9-BD63-CF22-E43E-ABA52793C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267" r="42933" b="87757"/>
            <a:stretch/>
          </p:blipFill>
          <p:spPr>
            <a:xfrm>
              <a:off x="4728482" y="3062190"/>
              <a:ext cx="804042" cy="67161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A85B7E3-E526-C3A5-3895-466612C7FF19}"/>
              </a:ext>
            </a:extLst>
          </p:cNvPr>
          <p:cNvGrpSpPr/>
          <p:nvPr/>
        </p:nvGrpSpPr>
        <p:grpSpPr>
          <a:xfrm>
            <a:off x="2573678" y="3712511"/>
            <a:ext cx="3500285" cy="704844"/>
            <a:chOff x="2573678" y="3712511"/>
            <a:chExt cx="3500285" cy="70484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E02C4D0-CD40-C253-962B-9C67B564A8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6553" r="79239" b="35938"/>
            <a:stretch/>
          </p:blipFill>
          <p:spPr>
            <a:xfrm>
              <a:off x="2573678" y="3712511"/>
              <a:ext cx="3108665" cy="59363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D0C09F9-651C-6539-0A54-033AEF3DB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686" r="25329" b="87757"/>
            <a:stretch/>
          </p:blipFill>
          <p:spPr>
            <a:xfrm>
              <a:off x="4984688" y="3745744"/>
              <a:ext cx="1089275" cy="67161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4DC017-565E-FD23-3F13-F4F4895A6D07}"/>
              </a:ext>
            </a:extLst>
          </p:cNvPr>
          <p:cNvGrpSpPr/>
          <p:nvPr/>
        </p:nvGrpSpPr>
        <p:grpSpPr>
          <a:xfrm>
            <a:off x="2744585" y="4273762"/>
            <a:ext cx="3519131" cy="671611"/>
            <a:chOff x="2744585" y="4273762"/>
            <a:chExt cx="3519131" cy="67161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6FDBBA3-1CB5-23D9-2048-E4B55FD26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7663" r="76949" b="24972"/>
            <a:stretch/>
          </p:blipFill>
          <p:spPr>
            <a:xfrm>
              <a:off x="2744585" y="4351734"/>
              <a:ext cx="3519131" cy="59363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EBA2DA6-2BDC-5412-2424-73D3F1BA9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536" r="5584" b="87756"/>
            <a:stretch/>
          </p:blipFill>
          <p:spPr>
            <a:xfrm>
              <a:off x="4399477" y="4273762"/>
              <a:ext cx="1282866" cy="671611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7C35FAE-1B4A-F2B9-EDCD-17B2A54463D0}"/>
                  </a:ext>
                </a:extLst>
              </p14:cNvPr>
              <p14:cNvContentPartPr/>
              <p14:nvPr/>
            </p14:nvContentPartPr>
            <p14:xfrm>
              <a:off x="3955022" y="3023888"/>
              <a:ext cx="244080" cy="319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7C35FAE-1B4A-F2B9-EDCD-17B2A54463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7022" y="3005888"/>
                <a:ext cx="27972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E532C93-9EA1-CE86-CCF5-394461D80A52}"/>
                  </a:ext>
                </a:extLst>
              </p14:cNvPr>
              <p14:cNvContentPartPr/>
              <p14:nvPr/>
            </p14:nvContentPartPr>
            <p14:xfrm>
              <a:off x="6879960" y="3758400"/>
              <a:ext cx="5067720" cy="345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E532C93-9EA1-CE86-CCF5-394461D80A5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0600" y="3749040"/>
                <a:ext cx="50864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58CD98C-5352-A949-3579-93F98442491F}"/>
                  </a:ext>
                </a:extLst>
              </p14:cNvPr>
              <p14:cNvContentPartPr/>
              <p14:nvPr/>
            </p14:nvContentPartPr>
            <p14:xfrm>
              <a:off x="8690422" y="3964374"/>
              <a:ext cx="1855800" cy="7747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58CD98C-5352-A949-3579-93F9844249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81062" y="3955014"/>
                <a:ext cx="1874520" cy="79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238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0552BD6-5BA8-6E96-26C1-38234E9BB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09" y="818159"/>
            <a:ext cx="96052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5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BCE84E-4118-A4A6-DE33-1DD06B1580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881"/>
          <a:stretch/>
        </p:blipFill>
        <p:spPr>
          <a:xfrm>
            <a:off x="2664372" y="823905"/>
            <a:ext cx="9422489" cy="19350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CA91AA-2991-AEA6-3C27-FD98EC75C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902" r="66871" b="47535"/>
          <a:stretch/>
        </p:blipFill>
        <p:spPr>
          <a:xfrm>
            <a:off x="2664372" y="3200399"/>
            <a:ext cx="3121573" cy="5990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0E72F5-A5DB-B225-A083-6322EBE6C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52465" r="948" b="28632"/>
          <a:stretch/>
        </p:blipFill>
        <p:spPr>
          <a:xfrm>
            <a:off x="2664372" y="3799490"/>
            <a:ext cx="9333038" cy="10720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BFBCBE-6435-7D6F-883E-A07C37A828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" t="72760" r="18012" b="18070"/>
          <a:stretch/>
        </p:blipFill>
        <p:spPr>
          <a:xfrm>
            <a:off x="2664372" y="4950538"/>
            <a:ext cx="7725104" cy="5200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0C2900-0C7B-7936-3F34-D7F66B348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098" b="9732"/>
          <a:stretch/>
        </p:blipFill>
        <p:spPr>
          <a:xfrm>
            <a:off x="2664372" y="5423401"/>
            <a:ext cx="9422489" cy="5200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E4AAD3-7D06-2DFD-9E2F-A159B498A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865"/>
          <a:stretch/>
        </p:blipFill>
        <p:spPr>
          <a:xfrm>
            <a:off x="2664372" y="6034095"/>
            <a:ext cx="9422489" cy="46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7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1FFE04F-4F98-B1DE-C826-CD999862E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719" y="828377"/>
            <a:ext cx="9479691" cy="52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826A86-027C-2659-AC87-47A961771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673" y="736428"/>
            <a:ext cx="9180088" cy="17113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F7D247-1DB8-EC67-E795-8450DD1297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70" t="13627"/>
          <a:stretch/>
        </p:blipFill>
        <p:spPr>
          <a:xfrm>
            <a:off x="7403254" y="2425829"/>
            <a:ext cx="4574274" cy="39687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080CEE3-FCA9-646F-60A8-26235C75BB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902" r="75739" b="48640"/>
          <a:stretch/>
        </p:blipFill>
        <p:spPr>
          <a:xfrm>
            <a:off x="2639524" y="2626913"/>
            <a:ext cx="3124688" cy="73321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C2617E-6393-4531-B95C-33BA7989F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84" r="84885" b="85226"/>
          <a:stretch/>
        </p:blipFill>
        <p:spPr>
          <a:xfrm>
            <a:off x="5634943" y="2508525"/>
            <a:ext cx="457199" cy="9699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EBC4F7-5E8C-ABEA-40B1-6121AB9E0C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6" t="51687" r="80088" b="29410"/>
          <a:stretch/>
        </p:blipFill>
        <p:spPr>
          <a:xfrm>
            <a:off x="2968032" y="3551404"/>
            <a:ext cx="1876096" cy="10720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B44922E-E43E-D1BB-86C2-FDC759A9DF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1" r="74413" b="85226"/>
          <a:stretch/>
        </p:blipFill>
        <p:spPr>
          <a:xfrm>
            <a:off x="4865996" y="3406130"/>
            <a:ext cx="562504" cy="8932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242045-4864-76E2-32DA-9A8C6A13B9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" t="72760" r="76249" b="20008"/>
          <a:stretch/>
        </p:blipFill>
        <p:spPr>
          <a:xfrm>
            <a:off x="2537752" y="4521041"/>
            <a:ext cx="2497586" cy="5705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2F66E62-44A4-D83B-4013-5FE8682088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99" r="49360" b="85226"/>
          <a:stretch/>
        </p:blipFill>
        <p:spPr>
          <a:xfrm>
            <a:off x="4927931" y="4392080"/>
            <a:ext cx="1393670" cy="7584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29E736-ECF6-D943-D1A4-C5D06EE8D3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098" r="75739" b="10908"/>
          <a:stretch/>
        </p:blipFill>
        <p:spPr>
          <a:xfrm>
            <a:off x="2592738" y="5367806"/>
            <a:ext cx="2740288" cy="5434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B6D0FD-2962-69DE-FDC5-CEF502569A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 l="63591" r="24736" b="85226"/>
          <a:stretch/>
        </p:blipFill>
        <p:spPr>
          <a:xfrm>
            <a:off x="5460431" y="5238846"/>
            <a:ext cx="728222" cy="7584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FB143BA-A2A5-3F0F-0BDA-2BC74CB37E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65" t="90986" r="80572" b="1216"/>
          <a:stretch/>
        </p:blipFill>
        <p:spPr>
          <a:xfrm>
            <a:off x="2648458" y="6036175"/>
            <a:ext cx="2210609" cy="5297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A2A5BD7-F975-2F7E-C4E0-DB42E70E1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 l="63591" r="24736" b="85226"/>
          <a:stretch/>
        </p:blipFill>
        <p:spPr>
          <a:xfrm>
            <a:off x="4804625" y="5834380"/>
            <a:ext cx="728222" cy="75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3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F527DA-5C3E-3D0D-3513-07BD919B6D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223"/>
          <a:stretch/>
        </p:blipFill>
        <p:spPr>
          <a:xfrm>
            <a:off x="2603728" y="784750"/>
            <a:ext cx="9501988" cy="18146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92EE6F-EA38-D9B5-5EE7-781E46BC1B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474" r="12017" b="52259"/>
          <a:stretch/>
        </p:blipFill>
        <p:spPr>
          <a:xfrm>
            <a:off x="2549575" y="2678424"/>
            <a:ext cx="8360163" cy="5130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BD2223-3453-E49B-D9E0-275A2527F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08" t="47160" r="24279" b="32196"/>
          <a:stretch/>
        </p:blipFill>
        <p:spPr>
          <a:xfrm>
            <a:off x="3436883" y="3191522"/>
            <a:ext cx="7263688" cy="13276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85EE71-1296-D7A0-94C4-942DEF9289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638" r="65702" b="16677"/>
          <a:stretch/>
        </p:blipFill>
        <p:spPr>
          <a:xfrm>
            <a:off x="2549574" y="4581408"/>
            <a:ext cx="3546425" cy="5650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304676F-8639-3366-8317-41AB530AF7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2" t="82042" r="22236"/>
          <a:stretch/>
        </p:blipFill>
        <p:spPr>
          <a:xfrm>
            <a:off x="3341350" y="5045591"/>
            <a:ext cx="7189105" cy="1142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8EAC6A9-0EA4-FA66-02A4-962ED548FFF8}"/>
                  </a:ext>
                </a:extLst>
              </p14:cNvPr>
              <p14:cNvContentPartPr/>
              <p14:nvPr/>
            </p14:nvContentPartPr>
            <p14:xfrm>
              <a:off x="3432600" y="1922400"/>
              <a:ext cx="8552160" cy="97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8EAC6A9-0EA4-FA66-02A4-962ED548FFF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3240" y="1913040"/>
                <a:ext cx="8570880" cy="99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844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9EAA678-A075-6B85-8AC0-BA00AB284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672" b="84514"/>
          <a:stretch/>
        </p:blipFill>
        <p:spPr>
          <a:xfrm>
            <a:off x="2516673" y="818159"/>
            <a:ext cx="2938196" cy="6539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E287D3-6177-878A-183C-79FD8B38B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30" t="14504" b="1"/>
          <a:stretch/>
        </p:blipFill>
        <p:spPr>
          <a:xfrm>
            <a:off x="2822028" y="1472073"/>
            <a:ext cx="8681509" cy="341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9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9E639A0-68D5-1EC4-1F63-FF1E3517A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932" b="90769"/>
          <a:stretch/>
        </p:blipFill>
        <p:spPr>
          <a:xfrm>
            <a:off x="2711668" y="818159"/>
            <a:ext cx="5770180" cy="5382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E90877-DD90-B968-5840-2932ACF41E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8" t="9231" b="58833"/>
          <a:stretch/>
        </p:blipFill>
        <p:spPr>
          <a:xfrm>
            <a:off x="3347317" y="1312262"/>
            <a:ext cx="8202984" cy="17094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C18B4A-7825-464C-DEB6-BCE92D76A7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8" t="42337"/>
          <a:stretch/>
        </p:blipFill>
        <p:spPr>
          <a:xfrm>
            <a:off x="3750891" y="2953211"/>
            <a:ext cx="8202985" cy="30866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A5B67E-7E7C-346D-B552-DC9DCE6B0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91" y="3836243"/>
            <a:ext cx="2672372" cy="249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7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606611" y="962404"/>
            <a:ext cx="9322858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F3BD25-4A42-6789-13FB-56DEAF51B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143" y="69084"/>
            <a:ext cx="9307793" cy="166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BE6998-EF47-5803-2E46-26EE7A02C2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74" r="12017" b="52259"/>
          <a:stretch/>
        </p:blipFill>
        <p:spPr>
          <a:xfrm>
            <a:off x="2656945" y="2171529"/>
            <a:ext cx="8360163" cy="5130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FA76F1-2921-1C9A-EBFF-12F753028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638" r="65702" b="16677"/>
          <a:stretch/>
        </p:blipFill>
        <p:spPr>
          <a:xfrm>
            <a:off x="2656945" y="4457888"/>
            <a:ext cx="3546425" cy="5650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9C65E1-59DE-A11B-F7BE-682E4FF0FB54}"/>
                  </a:ext>
                </a:extLst>
              </p14:cNvPr>
              <p14:cNvContentPartPr/>
              <p14:nvPr/>
            </p14:nvContentPartPr>
            <p14:xfrm>
              <a:off x="6538319" y="2423688"/>
              <a:ext cx="729720" cy="45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9C65E1-59DE-A11B-F7BE-682E4FF0FB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22479" y="2360328"/>
                <a:ext cx="7610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BF58B90-CB38-4218-F206-93FE95B4004E}"/>
                  </a:ext>
                </a:extLst>
              </p14:cNvPr>
              <p14:cNvContentPartPr/>
              <p14:nvPr/>
            </p14:nvContentPartPr>
            <p14:xfrm>
              <a:off x="9535055" y="2384628"/>
              <a:ext cx="1307160" cy="61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BF58B90-CB38-4218-F206-93FE95B400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19215" y="2321268"/>
                <a:ext cx="133848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4BCAB84-2898-7DE0-FA9B-945FFC023975}"/>
                  </a:ext>
                </a:extLst>
              </p14:cNvPr>
              <p14:cNvContentPartPr/>
              <p14:nvPr/>
            </p14:nvContentPartPr>
            <p14:xfrm>
              <a:off x="2863259" y="2782786"/>
              <a:ext cx="4039920" cy="1351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4BCAB84-2898-7DE0-FA9B-945FFC0239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53899" y="2773426"/>
                <a:ext cx="4058640" cy="13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3A2F1C2-3AF2-5ADA-1586-7EA32AF384D8}"/>
                  </a:ext>
                </a:extLst>
              </p14:cNvPr>
              <p14:cNvContentPartPr/>
              <p14:nvPr/>
            </p14:nvContentPartPr>
            <p14:xfrm>
              <a:off x="3049182" y="5259207"/>
              <a:ext cx="2991240" cy="555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3A2F1C2-3AF2-5ADA-1586-7EA32AF384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39822" y="5249847"/>
                <a:ext cx="3009960" cy="57420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21C96B92-4860-FC77-FF48-EC3F9DB2C29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70672" b="84514"/>
          <a:stretch/>
        </p:blipFill>
        <p:spPr>
          <a:xfrm>
            <a:off x="7695276" y="2682289"/>
            <a:ext cx="2938196" cy="65391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1BE508E-26AA-3F69-FC71-ED22A31F93E9}"/>
                  </a:ext>
                </a:extLst>
              </p14:cNvPr>
              <p14:cNvContentPartPr/>
              <p14:nvPr/>
            </p14:nvContentPartPr>
            <p14:xfrm>
              <a:off x="8366713" y="3919232"/>
              <a:ext cx="2336683" cy="620581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1BE508E-26AA-3F69-FC71-ED22A31F93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57353" y="3909873"/>
                <a:ext cx="2355402" cy="639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527B14A-2119-BF3D-E0F8-CB50AD993005}"/>
                  </a:ext>
                </a:extLst>
              </p14:cNvPr>
              <p14:cNvContentPartPr/>
              <p14:nvPr/>
            </p14:nvContentPartPr>
            <p14:xfrm>
              <a:off x="3166560" y="1240200"/>
              <a:ext cx="2216520" cy="1393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527B14A-2119-BF3D-E0F8-CB50AD9930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50720" y="1176840"/>
                <a:ext cx="2247840" cy="26604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54DB58E-5FFF-7947-DBA5-1C0219F335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68979" y="3251524"/>
            <a:ext cx="2505106" cy="486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575B189-1EEF-5A13-123D-92FE6D655380}"/>
                  </a:ext>
                </a:extLst>
              </p14:cNvPr>
              <p14:cNvContentPartPr/>
              <p14:nvPr/>
            </p14:nvContentPartPr>
            <p14:xfrm>
              <a:off x="8902440" y="4647600"/>
              <a:ext cx="1700280" cy="7210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575B189-1EEF-5A13-123D-92FE6D65538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93080" y="4638240"/>
                <a:ext cx="1719000" cy="73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1E7B5E3-09FE-DB6D-59F3-49DA117A3610}"/>
                  </a:ext>
                </a:extLst>
              </p14:cNvPr>
              <p14:cNvContentPartPr/>
              <p14:nvPr/>
            </p14:nvContentPartPr>
            <p14:xfrm>
              <a:off x="8924760" y="4974120"/>
              <a:ext cx="1734840" cy="17632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1E7B5E3-09FE-DB6D-59F3-49DA117A361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15400" y="4964760"/>
                <a:ext cx="1753560" cy="178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920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82851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F154022-21E1-55B1-6E11-B2F6728263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637"/>
          <a:stretch/>
        </p:blipFill>
        <p:spPr>
          <a:xfrm>
            <a:off x="3390988" y="1068083"/>
            <a:ext cx="6842073" cy="4833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C858C5-05CF-A94E-F67F-E309570B5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4"/>
          <a:stretch/>
        </p:blipFill>
        <p:spPr>
          <a:xfrm>
            <a:off x="3906254" y="2584103"/>
            <a:ext cx="4857602" cy="230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oogle Shape;4649;p50">
            <a:extLst>
              <a:ext uri="{FF2B5EF4-FFF2-40B4-BE49-F238E27FC236}">
                <a16:creationId xmlns:a16="http://schemas.microsoft.com/office/drawing/2014/main" id="{7BA74614-F26B-CA3E-BE6B-AFAB7F81AF26}"/>
              </a:ext>
            </a:extLst>
          </p:cNvPr>
          <p:cNvGrpSpPr/>
          <p:nvPr/>
        </p:nvGrpSpPr>
        <p:grpSpPr>
          <a:xfrm>
            <a:off x="2421505" y="3621327"/>
            <a:ext cx="3153969" cy="2982066"/>
            <a:chOff x="1301990" y="1088481"/>
            <a:chExt cx="3389907" cy="3205143"/>
          </a:xfrm>
        </p:grpSpPr>
        <p:sp>
          <p:nvSpPr>
            <p:cNvPr id="42" name="Google Shape;4650;p50">
              <a:extLst>
                <a:ext uri="{FF2B5EF4-FFF2-40B4-BE49-F238E27FC236}">
                  <a16:creationId xmlns:a16="http://schemas.microsoft.com/office/drawing/2014/main" id="{B039CFD7-3755-4A68-943B-0A1F3E1ED30B}"/>
                </a:ext>
              </a:extLst>
            </p:cNvPr>
            <p:cNvSpPr/>
            <p:nvPr/>
          </p:nvSpPr>
          <p:spPr>
            <a:xfrm>
              <a:off x="1535375" y="1334424"/>
              <a:ext cx="2959200" cy="295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655;p50">
              <a:extLst>
                <a:ext uri="{FF2B5EF4-FFF2-40B4-BE49-F238E27FC236}">
                  <a16:creationId xmlns:a16="http://schemas.microsoft.com/office/drawing/2014/main" id="{76B7AA65-4465-0AC7-6A04-06CA4EF4403C}"/>
                </a:ext>
              </a:extLst>
            </p:cNvPr>
            <p:cNvSpPr/>
            <p:nvPr/>
          </p:nvSpPr>
          <p:spPr>
            <a:xfrm>
              <a:off x="2553078" y="266674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1" y="1"/>
                    <a:pt x="1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656;p50">
              <a:extLst>
                <a:ext uri="{FF2B5EF4-FFF2-40B4-BE49-F238E27FC236}">
                  <a16:creationId xmlns:a16="http://schemas.microsoft.com/office/drawing/2014/main" id="{267C68FD-47DB-4F54-502A-26EAFC46B175}"/>
                </a:ext>
              </a:extLst>
            </p:cNvPr>
            <p:cNvSpPr/>
            <p:nvPr/>
          </p:nvSpPr>
          <p:spPr>
            <a:xfrm>
              <a:off x="2845856" y="2654952"/>
              <a:ext cx="141788" cy="110567"/>
            </a:xfrm>
            <a:custGeom>
              <a:avLst/>
              <a:gdLst/>
              <a:ahLst/>
              <a:cxnLst/>
              <a:rect l="l" t="t" r="r" b="b"/>
              <a:pathLst>
                <a:path w="2634" h="2054" extrusionOk="0">
                  <a:moveTo>
                    <a:pt x="1317" y="1"/>
                  </a:moveTo>
                  <a:cubicBezTo>
                    <a:pt x="1" y="1"/>
                    <a:pt x="1" y="2054"/>
                    <a:pt x="1317" y="2054"/>
                  </a:cubicBezTo>
                  <a:cubicBezTo>
                    <a:pt x="2634" y="2054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657;p50">
              <a:extLst>
                <a:ext uri="{FF2B5EF4-FFF2-40B4-BE49-F238E27FC236}">
                  <a16:creationId xmlns:a16="http://schemas.microsoft.com/office/drawing/2014/main" id="{D6081013-719D-80C8-6377-1B1225AED8D6}"/>
                </a:ext>
              </a:extLst>
            </p:cNvPr>
            <p:cNvSpPr/>
            <p:nvPr/>
          </p:nvSpPr>
          <p:spPr>
            <a:xfrm>
              <a:off x="2683453" y="2779836"/>
              <a:ext cx="202132" cy="135059"/>
            </a:xfrm>
            <a:custGeom>
              <a:avLst/>
              <a:gdLst/>
              <a:ahLst/>
              <a:cxnLst/>
              <a:rect l="l" t="t" r="r" b="b"/>
              <a:pathLst>
                <a:path w="3755" h="2509" extrusionOk="0">
                  <a:moveTo>
                    <a:pt x="3335" y="0"/>
                  </a:moveTo>
                  <a:cubicBezTo>
                    <a:pt x="3139" y="0"/>
                    <a:pt x="2947" y="126"/>
                    <a:pt x="2955" y="377"/>
                  </a:cubicBezTo>
                  <a:cubicBezTo>
                    <a:pt x="2955" y="1035"/>
                    <a:pt x="2673" y="1678"/>
                    <a:pt x="1952" y="1725"/>
                  </a:cubicBezTo>
                  <a:cubicBezTo>
                    <a:pt x="1920" y="1727"/>
                    <a:pt x="1888" y="1729"/>
                    <a:pt x="1857" y="1729"/>
                  </a:cubicBezTo>
                  <a:cubicBezTo>
                    <a:pt x="1225" y="1729"/>
                    <a:pt x="852" y="1131"/>
                    <a:pt x="808" y="533"/>
                  </a:cubicBezTo>
                  <a:cubicBezTo>
                    <a:pt x="792" y="282"/>
                    <a:pt x="584" y="157"/>
                    <a:pt x="386" y="157"/>
                  </a:cubicBezTo>
                  <a:cubicBezTo>
                    <a:pt x="188" y="157"/>
                    <a:pt x="0" y="282"/>
                    <a:pt x="24" y="533"/>
                  </a:cubicBezTo>
                  <a:cubicBezTo>
                    <a:pt x="102" y="1606"/>
                    <a:pt x="796" y="2508"/>
                    <a:pt x="1923" y="2508"/>
                  </a:cubicBezTo>
                  <a:cubicBezTo>
                    <a:pt x="1932" y="2508"/>
                    <a:pt x="1942" y="2508"/>
                    <a:pt x="1952" y="2508"/>
                  </a:cubicBezTo>
                  <a:cubicBezTo>
                    <a:pt x="3112" y="2493"/>
                    <a:pt x="3754" y="1427"/>
                    <a:pt x="3739" y="377"/>
                  </a:cubicBezTo>
                  <a:cubicBezTo>
                    <a:pt x="3731" y="126"/>
                    <a:pt x="3531" y="0"/>
                    <a:pt x="3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58;p50">
              <a:extLst>
                <a:ext uri="{FF2B5EF4-FFF2-40B4-BE49-F238E27FC236}">
                  <a16:creationId xmlns:a16="http://schemas.microsoft.com/office/drawing/2014/main" id="{5237F4A9-6B1A-F21F-D297-528D984C3FDF}"/>
                </a:ext>
              </a:extLst>
            </p:cNvPr>
            <p:cNvSpPr/>
            <p:nvPr/>
          </p:nvSpPr>
          <p:spPr>
            <a:xfrm>
              <a:off x="2444236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59;p50">
              <a:extLst>
                <a:ext uri="{FF2B5EF4-FFF2-40B4-BE49-F238E27FC236}">
                  <a16:creationId xmlns:a16="http://schemas.microsoft.com/office/drawing/2014/main" id="{B3EB146B-C4B1-84DE-B693-15840CD9EF35}"/>
                </a:ext>
              </a:extLst>
            </p:cNvPr>
            <p:cNvSpPr/>
            <p:nvPr/>
          </p:nvSpPr>
          <p:spPr>
            <a:xfrm>
              <a:off x="2933598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664;p50">
              <a:extLst>
                <a:ext uri="{FF2B5EF4-FFF2-40B4-BE49-F238E27FC236}">
                  <a16:creationId xmlns:a16="http://schemas.microsoft.com/office/drawing/2014/main" id="{05AB2F5F-F5F1-EAB0-BC3F-046F88FE9938}"/>
                </a:ext>
              </a:extLst>
            </p:cNvPr>
            <p:cNvSpPr/>
            <p:nvPr/>
          </p:nvSpPr>
          <p:spPr>
            <a:xfrm>
              <a:off x="3338609" y="329197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8"/>
                    <a:pt x="1317" y="2038"/>
                  </a:cubicBezTo>
                  <a:cubicBezTo>
                    <a:pt x="2634" y="2038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665;p50">
              <a:extLst>
                <a:ext uri="{FF2B5EF4-FFF2-40B4-BE49-F238E27FC236}">
                  <a16:creationId xmlns:a16="http://schemas.microsoft.com/office/drawing/2014/main" id="{5C2F6D60-F8E6-21FE-AD36-770F77CB8CF8}"/>
                </a:ext>
              </a:extLst>
            </p:cNvPr>
            <p:cNvSpPr/>
            <p:nvPr/>
          </p:nvSpPr>
          <p:spPr>
            <a:xfrm>
              <a:off x="3631387" y="3280988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666;p50">
              <a:extLst>
                <a:ext uri="{FF2B5EF4-FFF2-40B4-BE49-F238E27FC236}">
                  <a16:creationId xmlns:a16="http://schemas.microsoft.com/office/drawing/2014/main" id="{4C8D7F83-0FE4-4A56-4257-66A6338425AF}"/>
                </a:ext>
              </a:extLst>
            </p:cNvPr>
            <p:cNvSpPr/>
            <p:nvPr/>
          </p:nvSpPr>
          <p:spPr>
            <a:xfrm>
              <a:off x="3468984" y="3405227"/>
              <a:ext cx="202132" cy="135705"/>
            </a:xfrm>
            <a:custGeom>
              <a:avLst/>
              <a:gdLst/>
              <a:ahLst/>
              <a:cxnLst/>
              <a:rect l="l" t="t" r="r" b="b"/>
              <a:pathLst>
                <a:path w="3755" h="2521" extrusionOk="0">
                  <a:moveTo>
                    <a:pt x="3335" y="1"/>
                  </a:moveTo>
                  <a:cubicBezTo>
                    <a:pt x="3139" y="1"/>
                    <a:pt x="2947" y="130"/>
                    <a:pt x="2955" y="389"/>
                  </a:cubicBezTo>
                  <a:cubicBezTo>
                    <a:pt x="2955" y="1032"/>
                    <a:pt x="2673" y="1674"/>
                    <a:pt x="1952" y="1737"/>
                  </a:cubicBezTo>
                  <a:cubicBezTo>
                    <a:pt x="1926" y="1739"/>
                    <a:pt x="1902" y="1739"/>
                    <a:pt x="1877" y="1739"/>
                  </a:cubicBezTo>
                  <a:cubicBezTo>
                    <a:pt x="1233" y="1739"/>
                    <a:pt x="853" y="1150"/>
                    <a:pt x="807" y="546"/>
                  </a:cubicBezTo>
                  <a:cubicBezTo>
                    <a:pt x="784" y="293"/>
                    <a:pt x="573" y="164"/>
                    <a:pt x="376" y="164"/>
                  </a:cubicBezTo>
                  <a:cubicBezTo>
                    <a:pt x="181" y="164"/>
                    <a:pt x="0" y="289"/>
                    <a:pt x="24" y="546"/>
                  </a:cubicBezTo>
                  <a:cubicBezTo>
                    <a:pt x="101" y="1618"/>
                    <a:pt x="795" y="2521"/>
                    <a:pt x="1922" y="2521"/>
                  </a:cubicBezTo>
                  <a:cubicBezTo>
                    <a:pt x="1932" y="2521"/>
                    <a:pt x="1942" y="2521"/>
                    <a:pt x="1952" y="2521"/>
                  </a:cubicBezTo>
                  <a:cubicBezTo>
                    <a:pt x="3111" y="2505"/>
                    <a:pt x="3754" y="1439"/>
                    <a:pt x="3738" y="389"/>
                  </a:cubicBezTo>
                  <a:cubicBezTo>
                    <a:pt x="3731" y="130"/>
                    <a:pt x="3531" y="1"/>
                    <a:pt x="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67;p50">
              <a:extLst>
                <a:ext uri="{FF2B5EF4-FFF2-40B4-BE49-F238E27FC236}">
                  <a16:creationId xmlns:a16="http://schemas.microsoft.com/office/drawing/2014/main" id="{67DFA279-58B7-7D61-8311-3C154F31FC14}"/>
                </a:ext>
              </a:extLst>
            </p:cNvPr>
            <p:cNvSpPr/>
            <p:nvPr/>
          </p:nvSpPr>
          <p:spPr>
            <a:xfrm>
              <a:off x="3241555" y="3421053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668;p50">
              <a:extLst>
                <a:ext uri="{FF2B5EF4-FFF2-40B4-BE49-F238E27FC236}">
                  <a16:creationId xmlns:a16="http://schemas.microsoft.com/office/drawing/2014/main" id="{DE66AB09-6719-0230-B25A-62026B201CBE}"/>
                </a:ext>
              </a:extLst>
            </p:cNvPr>
            <p:cNvSpPr/>
            <p:nvPr/>
          </p:nvSpPr>
          <p:spPr>
            <a:xfrm>
              <a:off x="3730917" y="3421053"/>
              <a:ext cx="162943" cy="103838"/>
            </a:xfrm>
            <a:custGeom>
              <a:avLst/>
              <a:gdLst/>
              <a:ahLst/>
              <a:cxnLst/>
              <a:rect l="l" t="t" r="r" b="b"/>
              <a:pathLst>
                <a:path w="3027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669;p50">
              <a:extLst>
                <a:ext uri="{FF2B5EF4-FFF2-40B4-BE49-F238E27FC236}">
                  <a16:creationId xmlns:a16="http://schemas.microsoft.com/office/drawing/2014/main" id="{517C6518-8CAB-83AD-1F14-BE34E0BA324C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sp>
          <p:nvSpPr>
            <p:cNvPr id="54" name="Google Shape;4670;p50">
              <a:extLst>
                <a:ext uri="{FF2B5EF4-FFF2-40B4-BE49-F238E27FC236}">
                  <a16:creationId xmlns:a16="http://schemas.microsoft.com/office/drawing/2014/main" id="{A81749AF-0121-E764-E7A2-378376557DD6}"/>
                </a:ext>
              </a:extLst>
            </p:cNvPr>
            <p:cNvSpPr/>
            <p:nvPr/>
          </p:nvSpPr>
          <p:spPr>
            <a:xfrm rot="4539555">
              <a:off x="3677555" y="116242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sp>
        <p:nvSpPr>
          <p:cNvPr id="55" name="Title 10">
            <a:extLst>
              <a:ext uri="{FF2B5EF4-FFF2-40B4-BE49-F238E27FC236}">
                <a16:creationId xmlns:a16="http://schemas.microsoft.com/office/drawing/2014/main" id="{931A66A2-C822-322A-CA89-04EAAC5D5D2D}"/>
              </a:ext>
            </a:extLst>
          </p:cNvPr>
          <p:cNvSpPr txBox="1">
            <a:spLocks/>
          </p:cNvSpPr>
          <p:nvPr/>
        </p:nvSpPr>
        <p:spPr>
          <a:xfrm>
            <a:off x="5962613" y="4952248"/>
            <a:ext cx="5625042" cy="10062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Amasis MT Pro Black" panose="02040A04050005020304" pitchFamily="18" charset="0"/>
                <a:cs typeface="LilyUPC" panose="020B0502040204020203" pitchFamily="34" charset="-34"/>
              </a:rPr>
              <a:t>It’s time to solve Alef.</a:t>
            </a:r>
          </a:p>
        </p:txBody>
      </p:sp>
      <p:grpSp>
        <p:nvGrpSpPr>
          <p:cNvPr id="56" name="Google Shape;4090;p43">
            <a:extLst>
              <a:ext uri="{FF2B5EF4-FFF2-40B4-BE49-F238E27FC236}">
                <a16:creationId xmlns:a16="http://schemas.microsoft.com/office/drawing/2014/main" id="{25C47DBF-9563-BE98-B27D-A60B63A44630}"/>
              </a:ext>
            </a:extLst>
          </p:cNvPr>
          <p:cNvGrpSpPr/>
          <p:nvPr/>
        </p:nvGrpSpPr>
        <p:grpSpPr>
          <a:xfrm>
            <a:off x="2863289" y="3984607"/>
            <a:ext cx="1189776" cy="1629246"/>
            <a:chOff x="1375763" y="2649653"/>
            <a:chExt cx="1189776" cy="1629246"/>
          </a:xfrm>
        </p:grpSpPr>
        <p:sp>
          <p:nvSpPr>
            <p:cNvPr id="57" name="Google Shape;4091;p43">
              <a:extLst>
                <a:ext uri="{FF2B5EF4-FFF2-40B4-BE49-F238E27FC236}">
                  <a16:creationId xmlns:a16="http://schemas.microsoft.com/office/drawing/2014/main" id="{E67C7CD6-BD6B-A748-2E81-A57F24E6606C}"/>
                </a:ext>
              </a:extLst>
            </p:cNvPr>
            <p:cNvSpPr/>
            <p:nvPr/>
          </p:nvSpPr>
          <p:spPr>
            <a:xfrm>
              <a:off x="1430339" y="314369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92;p43">
              <a:extLst>
                <a:ext uri="{FF2B5EF4-FFF2-40B4-BE49-F238E27FC236}">
                  <a16:creationId xmlns:a16="http://schemas.microsoft.com/office/drawing/2014/main" id="{87318B3F-5210-F052-B4AD-A651BE00FBBC}"/>
                </a:ext>
              </a:extLst>
            </p:cNvPr>
            <p:cNvSpPr/>
            <p:nvPr/>
          </p:nvSpPr>
          <p:spPr>
            <a:xfrm>
              <a:off x="1375763" y="310174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93;p43">
              <a:extLst>
                <a:ext uri="{FF2B5EF4-FFF2-40B4-BE49-F238E27FC236}">
                  <a16:creationId xmlns:a16="http://schemas.microsoft.com/office/drawing/2014/main" id="{AE4CD7D2-9949-EB3A-E3C6-A33941CEE453}"/>
                </a:ext>
              </a:extLst>
            </p:cNvPr>
            <p:cNvSpPr/>
            <p:nvPr/>
          </p:nvSpPr>
          <p:spPr>
            <a:xfrm rot="-2196712" flipH="1">
              <a:off x="1595491" y="279778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60" name="Google Shape;4094;p43">
              <a:extLst>
                <a:ext uri="{FF2B5EF4-FFF2-40B4-BE49-F238E27FC236}">
                  <a16:creationId xmlns:a16="http://schemas.microsoft.com/office/drawing/2014/main" id="{708E733F-F4EB-DAA0-B95E-DB03D6CD525C}"/>
                </a:ext>
              </a:extLst>
            </p:cNvPr>
            <p:cNvGrpSpPr/>
            <p:nvPr/>
          </p:nvGrpSpPr>
          <p:grpSpPr>
            <a:xfrm>
              <a:off x="1580984" y="3369733"/>
              <a:ext cx="724745" cy="720006"/>
              <a:chOff x="9434475" y="962325"/>
              <a:chExt cx="1058950" cy="1052025"/>
            </a:xfrm>
          </p:grpSpPr>
          <p:sp>
            <p:nvSpPr>
              <p:cNvPr id="61" name="Google Shape;4095;p43">
                <a:extLst>
                  <a:ext uri="{FF2B5EF4-FFF2-40B4-BE49-F238E27FC236}">
                    <a16:creationId xmlns:a16="http://schemas.microsoft.com/office/drawing/2014/main" id="{1FB9A975-C284-5990-03D5-A54F21D15221}"/>
                  </a:ext>
                </a:extLst>
              </p:cNvPr>
              <p:cNvSpPr/>
              <p:nvPr/>
            </p:nvSpPr>
            <p:spPr>
              <a:xfrm>
                <a:off x="9434475" y="962325"/>
                <a:ext cx="1058950" cy="1052025"/>
              </a:xfrm>
              <a:custGeom>
                <a:avLst/>
                <a:gdLst/>
                <a:ahLst/>
                <a:cxnLst/>
                <a:rect l="l" t="t" r="r" b="b"/>
                <a:pathLst>
                  <a:path w="42358" h="42081" extrusionOk="0">
                    <a:moveTo>
                      <a:pt x="13547" y="22344"/>
                    </a:moveTo>
                    <a:cubicBezTo>
                      <a:pt x="13764" y="22344"/>
                      <a:pt x="13983" y="22388"/>
                      <a:pt x="14186" y="22483"/>
                    </a:cubicBezTo>
                    <a:cubicBezTo>
                      <a:pt x="15214" y="22984"/>
                      <a:pt x="15289" y="24463"/>
                      <a:pt x="14487" y="25215"/>
                    </a:cubicBezTo>
                    <a:cubicBezTo>
                      <a:pt x="14134" y="25529"/>
                      <a:pt x="13673" y="25674"/>
                      <a:pt x="13213" y="25674"/>
                    </a:cubicBezTo>
                    <a:cubicBezTo>
                      <a:pt x="13085" y="25674"/>
                      <a:pt x="12958" y="25662"/>
                      <a:pt x="12833" y="25641"/>
                    </a:cubicBezTo>
                    <a:cubicBezTo>
                      <a:pt x="12156" y="25490"/>
                      <a:pt x="11680" y="25064"/>
                      <a:pt x="11605" y="24388"/>
                    </a:cubicBezTo>
                    <a:cubicBezTo>
                      <a:pt x="11530" y="23535"/>
                      <a:pt x="12131" y="22558"/>
                      <a:pt x="13008" y="22433"/>
                    </a:cubicBezTo>
                    <a:cubicBezTo>
                      <a:pt x="13181" y="22375"/>
                      <a:pt x="13363" y="22344"/>
                      <a:pt x="13547" y="22344"/>
                    </a:cubicBezTo>
                    <a:close/>
                    <a:moveTo>
                      <a:pt x="30474" y="22554"/>
                    </a:moveTo>
                    <a:cubicBezTo>
                      <a:pt x="31146" y="22554"/>
                      <a:pt x="31762" y="23053"/>
                      <a:pt x="31981" y="23711"/>
                    </a:cubicBezTo>
                    <a:cubicBezTo>
                      <a:pt x="32232" y="24563"/>
                      <a:pt x="31730" y="25465"/>
                      <a:pt x="30878" y="25666"/>
                    </a:cubicBezTo>
                    <a:cubicBezTo>
                      <a:pt x="30751" y="25697"/>
                      <a:pt x="30620" y="25713"/>
                      <a:pt x="30488" y="25713"/>
                    </a:cubicBezTo>
                    <a:cubicBezTo>
                      <a:pt x="29788" y="25713"/>
                      <a:pt x="29075" y="25276"/>
                      <a:pt x="28948" y="24538"/>
                    </a:cubicBezTo>
                    <a:cubicBezTo>
                      <a:pt x="28848" y="24062"/>
                      <a:pt x="29024" y="23460"/>
                      <a:pt x="29374" y="23084"/>
                    </a:cubicBezTo>
                    <a:cubicBezTo>
                      <a:pt x="29399" y="23059"/>
                      <a:pt x="29425" y="23059"/>
                      <a:pt x="29425" y="23009"/>
                    </a:cubicBezTo>
                    <a:cubicBezTo>
                      <a:pt x="29475" y="23009"/>
                      <a:pt x="29500" y="22984"/>
                      <a:pt x="29525" y="22959"/>
                    </a:cubicBezTo>
                    <a:cubicBezTo>
                      <a:pt x="29650" y="22834"/>
                      <a:pt x="29800" y="22733"/>
                      <a:pt x="29951" y="22658"/>
                    </a:cubicBezTo>
                    <a:cubicBezTo>
                      <a:pt x="30125" y="22586"/>
                      <a:pt x="30301" y="22554"/>
                      <a:pt x="30474" y="22554"/>
                    </a:cubicBezTo>
                    <a:close/>
                    <a:moveTo>
                      <a:pt x="32736" y="27896"/>
                    </a:moveTo>
                    <a:cubicBezTo>
                      <a:pt x="33073" y="27896"/>
                      <a:pt x="33416" y="28027"/>
                      <a:pt x="33660" y="28322"/>
                    </a:cubicBezTo>
                    <a:cubicBezTo>
                      <a:pt x="34362" y="29124"/>
                      <a:pt x="33936" y="30453"/>
                      <a:pt x="33008" y="30879"/>
                    </a:cubicBezTo>
                    <a:cubicBezTo>
                      <a:pt x="32797" y="30979"/>
                      <a:pt x="32568" y="31026"/>
                      <a:pt x="32342" y="31026"/>
                    </a:cubicBezTo>
                    <a:cubicBezTo>
                      <a:pt x="31550" y="31026"/>
                      <a:pt x="30778" y="30452"/>
                      <a:pt x="30778" y="29576"/>
                    </a:cubicBezTo>
                    <a:cubicBezTo>
                      <a:pt x="30753" y="28949"/>
                      <a:pt x="31279" y="28347"/>
                      <a:pt x="31881" y="28222"/>
                    </a:cubicBezTo>
                    <a:cubicBezTo>
                      <a:pt x="32101" y="28014"/>
                      <a:pt x="32416" y="27896"/>
                      <a:pt x="32736" y="27896"/>
                    </a:cubicBezTo>
                    <a:close/>
                    <a:moveTo>
                      <a:pt x="11242" y="27537"/>
                    </a:moveTo>
                    <a:cubicBezTo>
                      <a:pt x="11571" y="27537"/>
                      <a:pt x="11893" y="27644"/>
                      <a:pt x="12056" y="27921"/>
                    </a:cubicBezTo>
                    <a:cubicBezTo>
                      <a:pt x="12056" y="27946"/>
                      <a:pt x="12056" y="27946"/>
                      <a:pt x="12056" y="27946"/>
                    </a:cubicBezTo>
                    <a:cubicBezTo>
                      <a:pt x="12357" y="28072"/>
                      <a:pt x="12632" y="28297"/>
                      <a:pt x="12808" y="28598"/>
                    </a:cubicBezTo>
                    <a:cubicBezTo>
                      <a:pt x="13409" y="29651"/>
                      <a:pt x="12482" y="31029"/>
                      <a:pt x="11304" y="31029"/>
                    </a:cubicBezTo>
                    <a:cubicBezTo>
                      <a:pt x="10151" y="31029"/>
                      <a:pt x="9324" y="29851"/>
                      <a:pt x="9650" y="28774"/>
                    </a:cubicBezTo>
                    <a:cubicBezTo>
                      <a:pt x="9800" y="28247"/>
                      <a:pt x="10226" y="27821"/>
                      <a:pt x="10728" y="27621"/>
                    </a:cubicBezTo>
                    <a:cubicBezTo>
                      <a:pt x="10886" y="27568"/>
                      <a:pt x="11065" y="27537"/>
                      <a:pt x="11242" y="27537"/>
                    </a:cubicBezTo>
                    <a:close/>
                    <a:moveTo>
                      <a:pt x="27203" y="27855"/>
                    </a:moveTo>
                    <a:cubicBezTo>
                      <a:pt x="27439" y="27855"/>
                      <a:pt x="27659" y="28035"/>
                      <a:pt x="27570" y="28347"/>
                    </a:cubicBezTo>
                    <a:cubicBezTo>
                      <a:pt x="26968" y="30302"/>
                      <a:pt x="25164" y="31505"/>
                      <a:pt x="23159" y="31606"/>
                    </a:cubicBezTo>
                    <a:cubicBezTo>
                      <a:pt x="23039" y="31613"/>
                      <a:pt x="22914" y="31617"/>
                      <a:pt x="22784" y="31617"/>
                    </a:cubicBezTo>
                    <a:cubicBezTo>
                      <a:pt x="20830" y="31617"/>
                      <a:pt x="17734" y="30741"/>
                      <a:pt x="16818" y="29049"/>
                    </a:cubicBezTo>
                    <a:cubicBezTo>
                      <a:pt x="16765" y="28961"/>
                      <a:pt x="16849" y="28872"/>
                      <a:pt x="16930" y="28872"/>
                    </a:cubicBezTo>
                    <a:cubicBezTo>
                      <a:pt x="16964" y="28872"/>
                      <a:pt x="16996" y="28887"/>
                      <a:pt x="17018" y="28924"/>
                    </a:cubicBezTo>
                    <a:cubicBezTo>
                      <a:pt x="17862" y="30322"/>
                      <a:pt x="20699" y="30932"/>
                      <a:pt x="22298" y="30932"/>
                    </a:cubicBezTo>
                    <a:cubicBezTo>
                      <a:pt x="22361" y="30932"/>
                      <a:pt x="22423" y="30931"/>
                      <a:pt x="22482" y="30929"/>
                    </a:cubicBezTo>
                    <a:cubicBezTo>
                      <a:pt x="24362" y="30854"/>
                      <a:pt x="26066" y="29876"/>
                      <a:pt x="26793" y="28122"/>
                    </a:cubicBezTo>
                    <a:cubicBezTo>
                      <a:pt x="26874" y="27939"/>
                      <a:pt x="27042" y="27855"/>
                      <a:pt x="27203" y="27855"/>
                    </a:cubicBezTo>
                    <a:close/>
                    <a:moveTo>
                      <a:pt x="21522" y="1"/>
                    </a:moveTo>
                    <a:cubicBezTo>
                      <a:pt x="20934" y="1"/>
                      <a:pt x="20324" y="178"/>
                      <a:pt x="19700" y="578"/>
                    </a:cubicBezTo>
                    <a:cubicBezTo>
                      <a:pt x="17946" y="1731"/>
                      <a:pt x="16743" y="3986"/>
                      <a:pt x="15640" y="5741"/>
                    </a:cubicBezTo>
                    <a:cubicBezTo>
                      <a:pt x="14612" y="7395"/>
                      <a:pt x="13735" y="9149"/>
                      <a:pt x="12733" y="10804"/>
                    </a:cubicBezTo>
                    <a:cubicBezTo>
                      <a:pt x="12658" y="10904"/>
                      <a:pt x="12557" y="10929"/>
                      <a:pt x="12457" y="10929"/>
                    </a:cubicBezTo>
                    <a:cubicBezTo>
                      <a:pt x="12382" y="10979"/>
                      <a:pt x="12307" y="11004"/>
                      <a:pt x="12181" y="11004"/>
                    </a:cubicBezTo>
                    <a:cubicBezTo>
                      <a:pt x="11962" y="10999"/>
                      <a:pt x="11743" y="10997"/>
                      <a:pt x="11524" y="10997"/>
                    </a:cubicBezTo>
                    <a:cubicBezTo>
                      <a:pt x="9488" y="10997"/>
                      <a:pt x="7456" y="11213"/>
                      <a:pt x="5464" y="11756"/>
                    </a:cubicBezTo>
                    <a:cubicBezTo>
                      <a:pt x="4337" y="12057"/>
                      <a:pt x="3209" y="12433"/>
                      <a:pt x="2156" y="12909"/>
                    </a:cubicBezTo>
                    <a:cubicBezTo>
                      <a:pt x="1705" y="13109"/>
                      <a:pt x="1078" y="13360"/>
                      <a:pt x="703" y="13711"/>
                    </a:cubicBezTo>
                    <a:cubicBezTo>
                      <a:pt x="126" y="14287"/>
                      <a:pt x="1" y="15540"/>
                      <a:pt x="302" y="16367"/>
                    </a:cubicBezTo>
                    <a:cubicBezTo>
                      <a:pt x="978" y="18222"/>
                      <a:pt x="3033" y="19876"/>
                      <a:pt x="4437" y="21255"/>
                    </a:cubicBezTo>
                    <a:cubicBezTo>
                      <a:pt x="5715" y="22483"/>
                      <a:pt x="6993" y="23686"/>
                      <a:pt x="7946" y="25190"/>
                    </a:cubicBezTo>
                    <a:cubicBezTo>
                      <a:pt x="7971" y="25265"/>
                      <a:pt x="7996" y="25340"/>
                      <a:pt x="7971" y="25390"/>
                    </a:cubicBezTo>
                    <a:cubicBezTo>
                      <a:pt x="8121" y="25440"/>
                      <a:pt x="8221" y="25565"/>
                      <a:pt x="8196" y="25741"/>
                    </a:cubicBezTo>
                    <a:cubicBezTo>
                      <a:pt x="7695" y="28398"/>
                      <a:pt x="7043" y="31004"/>
                      <a:pt x="6567" y="33661"/>
                    </a:cubicBezTo>
                    <a:cubicBezTo>
                      <a:pt x="6166" y="35866"/>
                      <a:pt x="4562" y="40754"/>
                      <a:pt x="7269" y="41856"/>
                    </a:cubicBezTo>
                    <a:cubicBezTo>
                      <a:pt x="7646" y="42012"/>
                      <a:pt x="8029" y="42080"/>
                      <a:pt x="8416" y="42080"/>
                    </a:cubicBezTo>
                    <a:cubicBezTo>
                      <a:pt x="10525" y="42080"/>
                      <a:pt x="12719" y="40035"/>
                      <a:pt x="14287" y="38849"/>
                    </a:cubicBezTo>
                    <a:cubicBezTo>
                      <a:pt x="16367" y="37295"/>
                      <a:pt x="18322" y="35591"/>
                      <a:pt x="20201" y="33786"/>
                    </a:cubicBezTo>
                    <a:cubicBezTo>
                      <a:pt x="20297" y="33710"/>
                      <a:pt x="20393" y="33677"/>
                      <a:pt x="20489" y="33677"/>
                    </a:cubicBezTo>
                    <a:cubicBezTo>
                      <a:pt x="20518" y="33677"/>
                      <a:pt x="20548" y="33680"/>
                      <a:pt x="20577" y="33686"/>
                    </a:cubicBezTo>
                    <a:cubicBezTo>
                      <a:pt x="20611" y="33686"/>
                      <a:pt x="20644" y="33675"/>
                      <a:pt x="20685" y="33675"/>
                    </a:cubicBezTo>
                    <a:cubicBezTo>
                      <a:pt x="20705" y="33675"/>
                      <a:pt x="20728" y="33677"/>
                      <a:pt x="20753" y="33686"/>
                    </a:cubicBezTo>
                    <a:cubicBezTo>
                      <a:pt x="24963" y="35315"/>
                      <a:pt x="28948" y="37696"/>
                      <a:pt x="33234" y="39175"/>
                    </a:cubicBezTo>
                    <a:cubicBezTo>
                      <a:pt x="33755" y="39355"/>
                      <a:pt x="34271" y="39457"/>
                      <a:pt x="34752" y="39457"/>
                    </a:cubicBezTo>
                    <a:cubicBezTo>
                      <a:pt x="35940" y="39457"/>
                      <a:pt x="36916" y="38839"/>
                      <a:pt x="37219" y="37270"/>
                    </a:cubicBezTo>
                    <a:cubicBezTo>
                      <a:pt x="37445" y="36192"/>
                      <a:pt x="37394" y="35039"/>
                      <a:pt x="37369" y="33936"/>
                    </a:cubicBezTo>
                    <a:cubicBezTo>
                      <a:pt x="37319" y="32558"/>
                      <a:pt x="37194" y="31180"/>
                      <a:pt x="36943" y="29826"/>
                    </a:cubicBezTo>
                    <a:cubicBezTo>
                      <a:pt x="36768" y="28799"/>
                      <a:pt x="36542" y="26443"/>
                      <a:pt x="35465" y="25916"/>
                    </a:cubicBezTo>
                    <a:cubicBezTo>
                      <a:pt x="35314" y="25841"/>
                      <a:pt x="35264" y="25716"/>
                      <a:pt x="35264" y="25591"/>
                    </a:cubicBezTo>
                    <a:cubicBezTo>
                      <a:pt x="35189" y="25490"/>
                      <a:pt x="35164" y="25340"/>
                      <a:pt x="35264" y="25190"/>
                    </a:cubicBezTo>
                    <a:cubicBezTo>
                      <a:pt x="36592" y="23410"/>
                      <a:pt x="37846" y="21581"/>
                      <a:pt x="38973" y="19651"/>
                    </a:cubicBezTo>
                    <a:cubicBezTo>
                      <a:pt x="40051" y="17871"/>
                      <a:pt x="41455" y="15791"/>
                      <a:pt x="41780" y="13711"/>
                    </a:cubicBezTo>
                    <a:cubicBezTo>
                      <a:pt x="42358" y="9824"/>
                      <a:pt x="36761" y="9202"/>
                      <a:pt x="32485" y="9202"/>
                    </a:cubicBezTo>
                    <a:cubicBezTo>
                      <a:pt x="31191" y="9202"/>
                      <a:pt x="30018" y="9259"/>
                      <a:pt x="29174" y="9300"/>
                    </a:cubicBezTo>
                    <a:cubicBezTo>
                      <a:pt x="29101" y="9343"/>
                      <a:pt x="29011" y="9370"/>
                      <a:pt x="28924" y="9370"/>
                    </a:cubicBezTo>
                    <a:cubicBezTo>
                      <a:pt x="28862" y="9370"/>
                      <a:pt x="28800" y="9356"/>
                      <a:pt x="28748" y="9325"/>
                    </a:cubicBezTo>
                    <a:lnTo>
                      <a:pt x="28723" y="9325"/>
                    </a:lnTo>
                    <a:cubicBezTo>
                      <a:pt x="28472" y="9325"/>
                      <a:pt x="28372" y="9024"/>
                      <a:pt x="28497" y="8849"/>
                    </a:cubicBezTo>
                    <a:cubicBezTo>
                      <a:pt x="27663" y="6004"/>
                      <a:pt x="24948" y="1"/>
                      <a:pt x="21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096;p43">
                <a:extLst>
                  <a:ext uri="{FF2B5EF4-FFF2-40B4-BE49-F238E27FC236}">
                    <a16:creationId xmlns:a16="http://schemas.microsoft.com/office/drawing/2014/main" id="{596E4142-7511-7227-58D4-F52CB13D865E}"/>
                  </a:ext>
                </a:extLst>
              </p:cNvPr>
              <p:cNvSpPr/>
              <p:nvPr/>
            </p:nvSpPr>
            <p:spPr>
              <a:xfrm>
                <a:off x="10203275" y="1659725"/>
                <a:ext cx="90250" cy="78275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3131" extrusionOk="0">
                    <a:moveTo>
                      <a:pt x="1984" y="0"/>
                    </a:moveTo>
                    <a:cubicBezTo>
                      <a:pt x="1664" y="0"/>
                      <a:pt x="1349" y="118"/>
                      <a:pt x="1129" y="326"/>
                    </a:cubicBezTo>
                    <a:cubicBezTo>
                      <a:pt x="527" y="451"/>
                      <a:pt x="1" y="1053"/>
                      <a:pt x="26" y="1680"/>
                    </a:cubicBezTo>
                    <a:cubicBezTo>
                      <a:pt x="26" y="2556"/>
                      <a:pt x="798" y="3130"/>
                      <a:pt x="1590" y="3130"/>
                    </a:cubicBezTo>
                    <a:cubicBezTo>
                      <a:pt x="1816" y="3130"/>
                      <a:pt x="2045" y="3083"/>
                      <a:pt x="2256" y="2983"/>
                    </a:cubicBezTo>
                    <a:cubicBezTo>
                      <a:pt x="3184" y="2557"/>
                      <a:pt x="3610" y="1228"/>
                      <a:pt x="2908" y="426"/>
                    </a:cubicBezTo>
                    <a:cubicBezTo>
                      <a:pt x="2664" y="131"/>
                      <a:pt x="2321" y="0"/>
                      <a:pt x="19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097;p43">
                <a:extLst>
                  <a:ext uri="{FF2B5EF4-FFF2-40B4-BE49-F238E27FC236}">
                    <a16:creationId xmlns:a16="http://schemas.microsoft.com/office/drawing/2014/main" id="{158FD959-61A5-79C1-CC34-9C6B46EF9EAF}"/>
                  </a:ext>
                </a:extLst>
              </p:cNvPr>
              <p:cNvSpPr/>
              <p:nvPr/>
            </p:nvSpPr>
            <p:spPr>
              <a:xfrm>
                <a:off x="10155675" y="1526150"/>
                <a:ext cx="84600" cy="790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3160" extrusionOk="0">
                    <a:moveTo>
                      <a:pt x="1626" y="1"/>
                    </a:moveTo>
                    <a:cubicBezTo>
                      <a:pt x="1453" y="1"/>
                      <a:pt x="1277" y="33"/>
                      <a:pt x="1103" y="105"/>
                    </a:cubicBezTo>
                    <a:cubicBezTo>
                      <a:pt x="952" y="180"/>
                      <a:pt x="802" y="281"/>
                      <a:pt x="677" y="406"/>
                    </a:cubicBezTo>
                    <a:cubicBezTo>
                      <a:pt x="652" y="431"/>
                      <a:pt x="627" y="456"/>
                      <a:pt x="602" y="456"/>
                    </a:cubicBezTo>
                    <a:cubicBezTo>
                      <a:pt x="577" y="506"/>
                      <a:pt x="551" y="506"/>
                      <a:pt x="526" y="531"/>
                    </a:cubicBezTo>
                    <a:cubicBezTo>
                      <a:pt x="176" y="907"/>
                      <a:pt x="0" y="1509"/>
                      <a:pt x="100" y="1985"/>
                    </a:cubicBezTo>
                    <a:cubicBezTo>
                      <a:pt x="227" y="2723"/>
                      <a:pt x="940" y="3160"/>
                      <a:pt x="1640" y="3160"/>
                    </a:cubicBezTo>
                    <a:cubicBezTo>
                      <a:pt x="1772" y="3160"/>
                      <a:pt x="1903" y="3144"/>
                      <a:pt x="2030" y="3113"/>
                    </a:cubicBezTo>
                    <a:cubicBezTo>
                      <a:pt x="2882" y="2912"/>
                      <a:pt x="3384" y="2010"/>
                      <a:pt x="3133" y="1158"/>
                    </a:cubicBezTo>
                    <a:cubicBezTo>
                      <a:pt x="2914" y="500"/>
                      <a:pt x="2298" y="1"/>
                      <a:pt x="1626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098;p43">
                <a:extLst>
                  <a:ext uri="{FF2B5EF4-FFF2-40B4-BE49-F238E27FC236}">
                    <a16:creationId xmlns:a16="http://schemas.microsoft.com/office/drawing/2014/main" id="{E8E076AB-8472-D34A-1499-D44C601161B1}"/>
                  </a:ext>
                </a:extLst>
              </p:cNvPr>
              <p:cNvSpPr/>
              <p:nvPr/>
            </p:nvSpPr>
            <p:spPr>
              <a:xfrm>
                <a:off x="9853575" y="1658675"/>
                <a:ext cx="272400" cy="94100"/>
              </a:xfrm>
              <a:custGeom>
                <a:avLst/>
                <a:gdLst/>
                <a:ahLst/>
                <a:cxnLst/>
                <a:rect l="l" t="t" r="r" b="b"/>
                <a:pathLst>
                  <a:path w="10896" h="3764" extrusionOk="0">
                    <a:moveTo>
                      <a:pt x="10439" y="1"/>
                    </a:moveTo>
                    <a:cubicBezTo>
                      <a:pt x="10278" y="1"/>
                      <a:pt x="10110" y="85"/>
                      <a:pt x="10029" y="268"/>
                    </a:cubicBezTo>
                    <a:cubicBezTo>
                      <a:pt x="9302" y="2022"/>
                      <a:pt x="7598" y="3000"/>
                      <a:pt x="5743" y="3075"/>
                    </a:cubicBezTo>
                    <a:cubicBezTo>
                      <a:pt x="5683" y="3077"/>
                      <a:pt x="5620" y="3078"/>
                      <a:pt x="5556" y="3078"/>
                    </a:cubicBezTo>
                    <a:cubicBezTo>
                      <a:pt x="3935" y="3078"/>
                      <a:pt x="1098" y="2468"/>
                      <a:pt x="254" y="1070"/>
                    </a:cubicBezTo>
                    <a:cubicBezTo>
                      <a:pt x="232" y="1033"/>
                      <a:pt x="200" y="1018"/>
                      <a:pt x="166" y="1018"/>
                    </a:cubicBezTo>
                    <a:cubicBezTo>
                      <a:pt x="85" y="1018"/>
                      <a:pt x="1" y="1107"/>
                      <a:pt x="54" y="1195"/>
                    </a:cubicBezTo>
                    <a:cubicBezTo>
                      <a:pt x="970" y="2887"/>
                      <a:pt x="4066" y="3763"/>
                      <a:pt x="6020" y="3763"/>
                    </a:cubicBezTo>
                    <a:cubicBezTo>
                      <a:pt x="6150" y="3763"/>
                      <a:pt x="6275" y="3759"/>
                      <a:pt x="6395" y="3752"/>
                    </a:cubicBezTo>
                    <a:cubicBezTo>
                      <a:pt x="8400" y="3651"/>
                      <a:pt x="10204" y="2448"/>
                      <a:pt x="10806" y="493"/>
                    </a:cubicBezTo>
                    <a:cubicBezTo>
                      <a:pt x="10895" y="181"/>
                      <a:pt x="10675" y="1"/>
                      <a:pt x="10439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099;p43">
                <a:extLst>
                  <a:ext uri="{FF2B5EF4-FFF2-40B4-BE49-F238E27FC236}">
                    <a16:creationId xmlns:a16="http://schemas.microsoft.com/office/drawing/2014/main" id="{4B274A33-116C-1295-5B05-CD135884EAE0}"/>
                  </a:ext>
                </a:extLst>
              </p:cNvPr>
              <p:cNvSpPr/>
              <p:nvPr/>
            </p:nvSpPr>
            <p:spPr>
              <a:xfrm>
                <a:off x="9722700" y="1520925"/>
                <a:ext cx="94025" cy="8325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330" extrusionOk="0">
                    <a:moveTo>
                      <a:pt x="2018" y="0"/>
                    </a:moveTo>
                    <a:cubicBezTo>
                      <a:pt x="1834" y="0"/>
                      <a:pt x="1652" y="31"/>
                      <a:pt x="1479" y="89"/>
                    </a:cubicBezTo>
                    <a:cubicBezTo>
                      <a:pt x="602" y="214"/>
                      <a:pt x="1" y="1191"/>
                      <a:pt x="76" y="2044"/>
                    </a:cubicBezTo>
                    <a:cubicBezTo>
                      <a:pt x="151" y="2720"/>
                      <a:pt x="627" y="3146"/>
                      <a:pt x="1304" y="3297"/>
                    </a:cubicBezTo>
                    <a:cubicBezTo>
                      <a:pt x="1429" y="3318"/>
                      <a:pt x="1556" y="3330"/>
                      <a:pt x="1684" y="3330"/>
                    </a:cubicBezTo>
                    <a:cubicBezTo>
                      <a:pt x="2144" y="3330"/>
                      <a:pt x="2605" y="3185"/>
                      <a:pt x="2958" y="2871"/>
                    </a:cubicBezTo>
                    <a:cubicBezTo>
                      <a:pt x="3760" y="2119"/>
                      <a:pt x="3685" y="640"/>
                      <a:pt x="2657" y="139"/>
                    </a:cubicBezTo>
                    <a:cubicBezTo>
                      <a:pt x="2454" y="44"/>
                      <a:pt x="2235" y="0"/>
                      <a:pt x="201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100;p43">
                <a:extLst>
                  <a:ext uri="{FF2B5EF4-FFF2-40B4-BE49-F238E27FC236}">
                    <a16:creationId xmlns:a16="http://schemas.microsoft.com/office/drawing/2014/main" id="{9BFF2567-095F-B83F-B7BE-C649445FC971}"/>
                  </a:ext>
                </a:extLst>
              </p:cNvPr>
              <p:cNvSpPr/>
              <p:nvPr/>
            </p:nvSpPr>
            <p:spPr>
              <a:xfrm>
                <a:off x="9667575" y="1650725"/>
                <a:ext cx="102150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3494" extrusionOk="0">
                    <a:moveTo>
                      <a:pt x="1918" y="1"/>
                    </a:moveTo>
                    <a:cubicBezTo>
                      <a:pt x="1741" y="1"/>
                      <a:pt x="1562" y="32"/>
                      <a:pt x="1404" y="85"/>
                    </a:cubicBezTo>
                    <a:cubicBezTo>
                      <a:pt x="902" y="285"/>
                      <a:pt x="476" y="711"/>
                      <a:pt x="326" y="1238"/>
                    </a:cubicBezTo>
                    <a:cubicBezTo>
                      <a:pt x="0" y="2315"/>
                      <a:pt x="827" y="3493"/>
                      <a:pt x="1980" y="3493"/>
                    </a:cubicBezTo>
                    <a:cubicBezTo>
                      <a:pt x="3158" y="3493"/>
                      <a:pt x="4085" y="2115"/>
                      <a:pt x="3484" y="1062"/>
                    </a:cubicBezTo>
                    <a:cubicBezTo>
                      <a:pt x="3308" y="761"/>
                      <a:pt x="3033" y="536"/>
                      <a:pt x="2732" y="410"/>
                    </a:cubicBezTo>
                    <a:cubicBezTo>
                      <a:pt x="2732" y="410"/>
                      <a:pt x="2732" y="410"/>
                      <a:pt x="2732" y="385"/>
                    </a:cubicBezTo>
                    <a:cubicBezTo>
                      <a:pt x="2569" y="108"/>
                      <a:pt x="2247" y="1"/>
                      <a:pt x="19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" name="Google Shape;4181;p43">
            <a:extLst>
              <a:ext uri="{FF2B5EF4-FFF2-40B4-BE49-F238E27FC236}">
                <a16:creationId xmlns:a16="http://schemas.microsoft.com/office/drawing/2014/main" id="{A9A38353-4B07-C2DD-0E6E-88112E14DF8F}"/>
              </a:ext>
            </a:extLst>
          </p:cNvPr>
          <p:cNvGrpSpPr/>
          <p:nvPr/>
        </p:nvGrpSpPr>
        <p:grpSpPr>
          <a:xfrm>
            <a:off x="3998490" y="4714382"/>
            <a:ext cx="1189776" cy="1629246"/>
            <a:chOff x="4392726" y="2761588"/>
            <a:chExt cx="1189776" cy="1629246"/>
          </a:xfrm>
        </p:grpSpPr>
        <p:sp>
          <p:nvSpPr>
            <p:cNvPr id="68" name="Google Shape;4182;p43">
              <a:extLst>
                <a:ext uri="{FF2B5EF4-FFF2-40B4-BE49-F238E27FC236}">
                  <a16:creationId xmlns:a16="http://schemas.microsoft.com/office/drawing/2014/main" id="{78F607CA-B0E4-3FBB-1058-BC666F87E362}"/>
                </a:ext>
              </a:extLst>
            </p:cNvPr>
            <p:cNvSpPr/>
            <p:nvPr/>
          </p:nvSpPr>
          <p:spPr>
            <a:xfrm>
              <a:off x="4447301" y="3255634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183;p43">
              <a:extLst>
                <a:ext uri="{FF2B5EF4-FFF2-40B4-BE49-F238E27FC236}">
                  <a16:creationId xmlns:a16="http://schemas.microsoft.com/office/drawing/2014/main" id="{ECB44C6E-E241-928C-D8B6-FCD150E0A55B}"/>
                </a:ext>
              </a:extLst>
            </p:cNvPr>
            <p:cNvSpPr/>
            <p:nvPr/>
          </p:nvSpPr>
          <p:spPr>
            <a:xfrm>
              <a:off x="4392726" y="3213681"/>
              <a:ext cx="1135200" cy="1135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184;p43">
              <a:extLst>
                <a:ext uri="{FF2B5EF4-FFF2-40B4-BE49-F238E27FC236}">
                  <a16:creationId xmlns:a16="http://schemas.microsoft.com/office/drawing/2014/main" id="{2A3BEAC6-1270-62D6-1227-AF314E9C1547}"/>
                </a:ext>
              </a:extLst>
            </p:cNvPr>
            <p:cNvSpPr/>
            <p:nvPr/>
          </p:nvSpPr>
          <p:spPr>
            <a:xfrm rot="-2196712" flipH="1">
              <a:off x="4612454" y="2909717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71" name="Google Shape;4185;p43">
              <a:extLst>
                <a:ext uri="{FF2B5EF4-FFF2-40B4-BE49-F238E27FC236}">
                  <a16:creationId xmlns:a16="http://schemas.microsoft.com/office/drawing/2014/main" id="{2E6CCED2-5A37-0CD5-0545-7CD4C7156E36}"/>
                </a:ext>
              </a:extLst>
            </p:cNvPr>
            <p:cNvGrpSpPr/>
            <p:nvPr/>
          </p:nvGrpSpPr>
          <p:grpSpPr>
            <a:xfrm>
              <a:off x="4528486" y="3426171"/>
              <a:ext cx="844095" cy="810773"/>
              <a:chOff x="5034000" y="1146325"/>
              <a:chExt cx="1066450" cy="1024350"/>
            </a:xfrm>
          </p:grpSpPr>
          <p:sp>
            <p:nvSpPr>
              <p:cNvPr id="72" name="Google Shape;4186;p43">
                <a:extLst>
                  <a:ext uri="{FF2B5EF4-FFF2-40B4-BE49-F238E27FC236}">
                    <a16:creationId xmlns:a16="http://schemas.microsoft.com/office/drawing/2014/main" id="{2E63A3F1-3518-127D-88CC-0BCAABE0B716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187;p43">
                <a:extLst>
                  <a:ext uri="{FF2B5EF4-FFF2-40B4-BE49-F238E27FC236}">
                    <a16:creationId xmlns:a16="http://schemas.microsoft.com/office/drawing/2014/main" id="{7CCD448E-8ABC-9C76-8ACC-2D97654DCB29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188;p43">
                <a:extLst>
                  <a:ext uri="{FF2B5EF4-FFF2-40B4-BE49-F238E27FC236}">
                    <a16:creationId xmlns:a16="http://schemas.microsoft.com/office/drawing/2014/main" id="{ED53BAAD-855E-236B-AC14-0E027B7403AE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189;p43">
                <a:extLst>
                  <a:ext uri="{FF2B5EF4-FFF2-40B4-BE49-F238E27FC236}">
                    <a16:creationId xmlns:a16="http://schemas.microsoft.com/office/drawing/2014/main" id="{FE7A6D0C-C13F-24E7-2617-DE28F28191E2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190;p43">
                <a:extLst>
                  <a:ext uri="{FF2B5EF4-FFF2-40B4-BE49-F238E27FC236}">
                    <a16:creationId xmlns:a16="http://schemas.microsoft.com/office/drawing/2014/main" id="{CC96B493-09E2-A25C-F706-376397B488AE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191;p43">
                <a:extLst>
                  <a:ext uri="{FF2B5EF4-FFF2-40B4-BE49-F238E27FC236}">
                    <a16:creationId xmlns:a16="http://schemas.microsoft.com/office/drawing/2014/main" id="{003047C0-D535-40B3-CD62-9DD7C50DA83B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192;p43">
                <a:extLst>
                  <a:ext uri="{FF2B5EF4-FFF2-40B4-BE49-F238E27FC236}">
                    <a16:creationId xmlns:a16="http://schemas.microsoft.com/office/drawing/2014/main" id="{EE607B22-730A-B4B0-D685-E0904532E935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90F3901-2950-D98C-5947-DE544FCD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240" y="437587"/>
            <a:ext cx="3768020" cy="3546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644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393303" y="806506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E1154D6-87E0-B983-3881-B1CD91B55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04" y="806507"/>
            <a:ext cx="9686996" cy="5880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761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التوزيعات الاحتمالية 2-10</Template>
  <TotalTime>3943</TotalTime>
  <Words>56</Words>
  <Application>Microsoft Office PowerPoint</Application>
  <PresentationFormat>Widescreen</PresentationFormat>
  <Paragraphs>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Aharoni</vt:lpstr>
      <vt:lpstr>Amasis MT Pro Black</vt:lpstr>
      <vt:lpstr>Arial</vt:lpstr>
      <vt:lpstr>Calibri</vt:lpstr>
      <vt:lpstr>Calibri Light</vt:lpstr>
      <vt:lpstr>Cambria Math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nadia Alshamsi</cp:lastModifiedBy>
  <cp:revision>144</cp:revision>
  <dcterms:created xsi:type="dcterms:W3CDTF">2020-04-10T18:30:27Z</dcterms:created>
  <dcterms:modified xsi:type="dcterms:W3CDTF">2025-04-20T11:09:03Z</dcterms:modified>
</cp:coreProperties>
</file>