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6" r:id="rId2"/>
    <p:sldMasterId id="2147483711" r:id="rId3"/>
  </p:sldMasterIdLst>
  <p:notesMasterIdLst>
    <p:notesMasterId r:id="rId28"/>
  </p:notesMasterIdLst>
  <p:sldIdLst>
    <p:sldId id="324" r:id="rId4"/>
    <p:sldId id="291" r:id="rId5"/>
    <p:sldId id="330" r:id="rId6"/>
    <p:sldId id="274" r:id="rId7"/>
    <p:sldId id="280" r:id="rId8"/>
    <p:sldId id="331" r:id="rId9"/>
    <p:sldId id="326" r:id="rId10"/>
    <p:sldId id="328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32" r:id="rId26"/>
    <p:sldId id="329" r:id="rId27"/>
  </p:sldIdLst>
  <p:sldSz cx="9144000" cy="5143500" type="screen16x9"/>
  <p:notesSz cx="6858000" cy="9144000"/>
  <p:embeddedFontLst>
    <p:embeddedFont>
      <p:font typeface="Catamaran" panose="020B0604020202020204" charset="0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 Nova" panose="020B0604020202020204" charset="0"/>
      <p:regular r:id="rId35"/>
      <p:bold r:id="rId36"/>
      <p:italic r:id="rId37"/>
      <p:boldItalic r:id="rId38"/>
    </p:embeddedFont>
    <p:embeddedFont>
      <p:font typeface="Dubai" panose="020B0604020202020204" charset="-78"/>
      <p:regular r:id="rId39"/>
      <p:bold r:id="rId40"/>
    </p:embeddedFont>
    <p:embeddedFont>
      <p:font typeface="Mali" panose="020B0604020202020204" charset="0"/>
      <p:regular r:id="rId41"/>
      <p:bold r:id="rId42"/>
      <p:italic r:id="rId43"/>
      <p:boldItalic r:id="rId44"/>
    </p:embeddedFont>
    <p:embeddedFont>
      <p:font typeface="Arabic Typesetting" panose="03020402040406030203" pitchFamily="66" charset="-78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99FF99"/>
    <a:srgbClr val="E37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BEE637-E5BC-4442-80A8-6425869BFDC2}">
  <a:tblStyle styleId="{45BEE637-E5BC-4442-80A8-6425869BFD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99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65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6bad27d065_0_2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6bad27d065_0_2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634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657666404c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657666404c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85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33100" y="544351"/>
            <a:ext cx="4310034" cy="5537367"/>
          </a:xfrm>
          <a:custGeom>
            <a:avLst/>
            <a:gdLst/>
            <a:ahLst/>
            <a:cxnLst/>
            <a:rect l="l" t="t" r="r" b="b"/>
            <a:pathLst>
              <a:path w="103476" h="132942" extrusionOk="0">
                <a:moveTo>
                  <a:pt x="89667" y="39872"/>
                </a:moveTo>
                <a:cubicBezTo>
                  <a:pt x="89707" y="39913"/>
                  <a:pt x="89743" y="39956"/>
                  <a:pt x="89775" y="40003"/>
                </a:cubicBezTo>
                <a:cubicBezTo>
                  <a:pt x="89938" y="40250"/>
                  <a:pt x="89952" y="40568"/>
                  <a:pt x="90084" y="40832"/>
                </a:cubicBezTo>
                <a:cubicBezTo>
                  <a:pt x="90191" y="41042"/>
                  <a:pt x="90368" y="41206"/>
                  <a:pt x="90511" y="41393"/>
                </a:cubicBezTo>
                <a:cubicBezTo>
                  <a:pt x="90538" y="41428"/>
                  <a:pt x="90567" y="41465"/>
                  <a:pt x="90597" y="41502"/>
                </a:cubicBezTo>
                <a:cubicBezTo>
                  <a:pt x="90226" y="41823"/>
                  <a:pt x="89775" y="42160"/>
                  <a:pt x="89239" y="42489"/>
                </a:cubicBezTo>
                <a:cubicBezTo>
                  <a:pt x="88777" y="41798"/>
                  <a:pt x="88332" y="41169"/>
                  <a:pt x="87927" y="40617"/>
                </a:cubicBezTo>
                <a:cubicBezTo>
                  <a:pt x="88641" y="40305"/>
                  <a:pt x="89208" y="40061"/>
                  <a:pt x="89667" y="39872"/>
                </a:cubicBezTo>
                <a:close/>
                <a:moveTo>
                  <a:pt x="86697" y="41162"/>
                </a:moveTo>
                <a:cubicBezTo>
                  <a:pt x="87002" y="41780"/>
                  <a:pt x="87351" y="42499"/>
                  <a:pt x="87730" y="43278"/>
                </a:cubicBezTo>
                <a:cubicBezTo>
                  <a:pt x="87485" y="43388"/>
                  <a:pt x="87229" y="43495"/>
                  <a:pt x="86960" y="43597"/>
                </a:cubicBezTo>
                <a:cubicBezTo>
                  <a:pt x="86550" y="42845"/>
                  <a:pt x="86143" y="42167"/>
                  <a:pt x="85744" y="41558"/>
                </a:cubicBezTo>
                <a:cubicBezTo>
                  <a:pt x="86024" y="41451"/>
                  <a:pt x="86309" y="41335"/>
                  <a:pt x="86599" y="41205"/>
                </a:cubicBezTo>
                <a:lnTo>
                  <a:pt x="86697" y="41162"/>
                </a:lnTo>
                <a:close/>
                <a:moveTo>
                  <a:pt x="83233" y="42284"/>
                </a:moveTo>
                <a:cubicBezTo>
                  <a:pt x="83639" y="42983"/>
                  <a:pt x="84041" y="43663"/>
                  <a:pt x="84440" y="44327"/>
                </a:cubicBezTo>
                <a:cubicBezTo>
                  <a:pt x="83830" y="44457"/>
                  <a:pt x="83178" y="44563"/>
                  <a:pt x="82482" y="44639"/>
                </a:cubicBezTo>
                <a:lnTo>
                  <a:pt x="82482" y="44641"/>
                </a:lnTo>
                <a:cubicBezTo>
                  <a:pt x="81586" y="43737"/>
                  <a:pt x="80552" y="42983"/>
                  <a:pt x="79419" y="42405"/>
                </a:cubicBezTo>
                <a:lnTo>
                  <a:pt x="79419" y="42405"/>
                </a:lnTo>
                <a:cubicBezTo>
                  <a:pt x="79856" y="42469"/>
                  <a:pt x="80357" y="42511"/>
                  <a:pt x="80918" y="42511"/>
                </a:cubicBezTo>
                <a:cubicBezTo>
                  <a:pt x="81604" y="42511"/>
                  <a:pt x="82379" y="42448"/>
                  <a:pt x="83233" y="42284"/>
                </a:cubicBezTo>
                <a:close/>
                <a:moveTo>
                  <a:pt x="85275" y="48902"/>
                </a:moveTo>
                <a:lnTo>
                  <a:pt x="85275" y="48902"/>
                </a:lnTo>
                <a:cubicBezTo>
                  <a:pt x="86188" y="49405"/>
                  <a:pt x="87168" y="49878"/>
                  <a:pt x="88183" y="50267"/>
                </a:cubicBezTo>
                <a:cubicBezTo>
                  <a:pt x="88579" y="50867"/>
                  <a:pt x="88947" y="51417"/>
                  <a:pt x="89281" y="51911"/>
                </a:cubicBezTo>
                <a:cubicBezTo>
                  <a:pt x="89229" y="52020"/>
                  <a:pt x="89200" y="52135"/>
                  <a:pt x="89218" y="52256"/>
                </a:cubicBezTo>
                <a:cubicBezTo>
                  <a:pt x="89238" y="52385"/>
                  <a:pt x="89312" y="52505"/>
                  <a:pt x="89306" y="52635"/>
                </a:cubicBezTo>
                <a:cubicBezTo>
                  <a:pt x="89300" y="52768"/>
                  <a:pt x="89215" y="52881"/>
                  <a:pt x="89153" y="53000"/>
                </a:cubicBezTo>
                <a:cubicBezTo>
                  <a:pt x="89081" y="53137"/>
                  <a:pt x="89044" y="53282"/>
                  <a:pt x="89023" y="53432"/>
                </a:cubicBezTo>
                <a:cubicBezTo>
                  <a:pt x="88104" y="53021"/>
                  <a:pt x="87182" y="52617"/>
                  <a:pt x="86252" y="52232"/>
                </a:cubicBezTo>
                <a:cubicBezTo>
                  <a:pt x="86015" y="50985"/>
                  <a:pt x="85679" y="49881"/>
                  <a:pt x="85275" y="48902"/>
                </a:cubicBezTo>
                <a:close/>
                <a:moveTo>
                  <a:pt x="90852" y="72461"/>
                </a:moveTo>
                <a:cubicBezTo>
                  <a:pt x="90994" y="72776"/>
                  <a:pt x="91116" y="73099"/>
                  <a:pt x="91216" y="73430"/>
                </a:cubicBezTo>
                <a:cubicBezTo>
                  <a:pt x="90966" y="73718"/>
                  <a:pt x="90716" y="74006"/>
                  <a:pt x="90466" y="74295"/>
                </a:cubicBezTo>
                <a:cubicBezTo>
                  <a:pt x="90420" y="74348"/>
                  <a:pt x="90373" y="74403"/>
                  <a:pt x="90355" y="74472"/>
                </a:cubicBezTo>
                <a:cubicBezTo>
                  <a:pt x="90330" y="74573"/>
                  <a:pt x="90376" y="74677"/>
                  <a:pt x="90418" y="74773"/>
                </a:cubicBezTo>
                <a:cubicBezTo>
                  <a:pt x="90631" y="75241"/>
                  <a:pt x="90860" y="75778"/>
                  <a:pt x="90600" y="76223"/>
                </a:cubicBezTo>
                <a:cubicBezTo>
                  <a:pt x="90657" y="76334"/>
                  <a:pt x="90711" y="76448"/>
                  <a:pt x="90767" y="76559"/>
                </a:cubicBezTo>
                <a:cubicBezTo>
                  <a:pt x="89980" y="76692"/>
                  <a:pt x="89192" y="76837"/>
                  <a:pt x="88420" y="76837"/>
                </a:cubicBezTo>
                <a:cubicBezTo>
                  <a:pt x="87931" y="76837"/>
                  <a:pt x="87448" y="76779"/>
                  <a:pt x="86975" y="76622"/>
                </a:cubicBezTo>
                <a:cubicBezTo>
                  <a:pt x="86605" y="76499"/>
                  <a:pt x="86257" y="76319"/>
                  <a:pt x="85920" y="76114"/>
                </a:cubicBezTo>
                <a:cubicBezTo>
                  <a:pt x="87337" y="75120"/>
                  <a:pt x="89056" y="73867"/>
                  <a:pt x="90852" y="72461"/>
                </a:cubicBezTo>
                <a:close/>
                <a:moveTo>
                  <a:pt x="59050" y="90389"/>
                </a:moveTo>
                <a:lnTo>
                  <a:pt x="59178" y="90444"/>
                </a:lnTo>
                <a:cubicBezTo>
                  <a:pt x="59216" y="90517"/>
                  <a:pt x="59254" y="90590"/>
                  <a:pt x="59293" y="90663"/>
                </a:cubicBezTo>
                <a:cubicBezTo>
                  <a:pt x="59293" y="90663"/>
                  <a:pt x="59199" y="90559"/>
                  <a:pt x="59050" y="90389"/>
                </a:cubicBezTo>
                <a:close/>
                <a:moveTo>
                  <a:pt x="83392" y="84364"/>
                </a:moveTo>
                <a:lnTo>
                  <a:pt x="83392" y="84364"/>
                </a:lnTo>
                <a:cubicBezTo>
                  <a:pt x="83550" y="84486"/>
                  <a:pt x="83715" y="84601"/>
                  <a:pt x="83886" y="84705"/>
                </a:cubicBezTo>
                <a:cubicBezTo>
                  <a:pt x="84893" y="85317"/>
                  <a:pt x="86075" y="85570"/>
                  <a:pt x="87130" y="86098"/>
                </a:cubicBezTo>
                <a:cubicBezTo>
                  <a:pt x="87411" y="86240"/>
                  <a:pt x="87684" y="86399"/>
                  <a:pt x="87946" y="86574"/>
                </a:cubicBezTo>
                <a:cubicBezTo>
                  <a:pt x="87891" y="86639"/>
                  <a:pt x="87836" y="86705"/>
                  <a:pt x="87781" y="86772"/>
                </a:cubicBezTo>
                <a:cubicBezTo>
                  <a:pt x="87636" y="86945"/>
                  <a:pt x="87487" y="87308"/>
                  <a:pt x="87649" y="87464"/>
                </a:cubicBezTo>
                <a:lnTo>
                  <a:pt x="87160" y="87956"/>
                </a:lnTo>
                <a:cubicBezTo>
                  <a:pt x="87158" y="87910"/>
                  <a:pt x="87158" y="87884"/>
                  <a:pt x="87158" y="87884"/>
                </a:cubicBezTo>
                <a:cubicBezTo>
                  <a:pt x="85629" y="88569"/>
                  <a:pt x="83336" y="89970"/>
                  <a:pt x="81743" y="90982"/>
                </a:cubicBezTo>
                <a:cubicBezTo>
                  <a:pt x="82705" y="88305"/>
                  <a:pt x="83209" y="85903"/>
                  <a:pt x="83352" y="85022"/>
                </a:cubicBezTo>
                <a:lnTo>
                  <a:pt x="83351" y="85022"/>
                </a:lnTo>
                <a:cubicBezTo>
                  <a:pt x="83384" y="84804"/>
                  <a:pt x="83399" y="84584"/>
                  <a:pt x="83392" y="84364"/>
                </a:cubicBezTo>
                <a:close/>
                <a:moveTo>
                  <a:pt x="81891" y="82754"/>
                </a:moveTo>
                <a:cubicBezTo>
                  <a:pt x="82183" y="83170"/>
                  <a:pt x="82502" y="83559"/>
                  <a:pt x="82862" y="83906"/>
                </a:cubicBezTo>
                <a:cubicBezTo>
                  <a:pt x="82853" y="84136"/>
                  <a:pt x="82825" y="84367"/>
                  <a:pt x="82777" y="84593"/>
                </a:cubicBezTo>
                <a:cubicBezTo>
                  <a:pt x="82757" y="84684"/>
                  <a:pt x="82734" y="84775"/>
                  <a:pt x="82707" y="84864"/>
                </a:cubicBezTo>
                <a:cubicBezTo>
                  <a:pt x="82500" y="85543"/>
                  <a:pt x="80247" y="90366"/>
                  <a:pt x="78546" y="94257"/>
                </a:cubicBezTo>
                <a:cubicBezTo>
                  <a:pt x="78445" y="93824"/>
                  <a:pt x="78401" y="93534"/>
                  <a:pt x="78401" y="93534"/>
                </a:cubicBezTo>
                <a:cubicBezTo>
                  <a:pt x="78096" y="93685"/>
                  <a:pt x="77791" y="93851"/>
                  <a:pt x="77493" y="94025"/>
                </a:cubicBezTo>
                <a:cubicBezTo>
                  <a:pt x="80868" y="88662"/>
                  <a:pt x="81772" y="84989"/>
                  <a:pt x="81891" y="82754"/>
                </a:cubicBezTo>
                <a:close/>
                <a:moveTo>
                  <a:pt x="65011" y="87596"/>
                </a:moveTo>
                <a:lnTo>
                  <a:pt x="65011" y="87596"/>
                </a:lnTo>
                <a:cubicBezTo>
                  <a:pt x="67591" y="89253"/>
                  <a:pt x="71051" y="91327"/>
                  <a:pt x="75155" y="93426"/>
                </a:cubicBezTo>
                <a:cubicBezTo>
                  <a:pt x="75305" y="94044"/>
                  <a:pt x="75448" y="94662"/>
                  <a:pt x="75588" y="95282"/>
                </a:cubicBezTo>
                <a:cubicBezTo>
                  <a:pt x="75383" y="95431"/>
                  <a:pt x="75191" y="95576"/>
                  <a:pt x="75008" y="95717"/>
                </a:cubicBezTo>
                <a:cubicBezTo>
                  <a:pt x="72329" y="93725"/>
                  <a:pt x="69146" y="92377"/>
                  <a:pt x="66232" y="91472"/>
                </a:cubicBezTo>
                <a:cubicBezTo>
                  <a:pt x="65958" y="90169"/>
                  <a:pt x="65567" y="88823"/>
                  <a:pt x="65011" y="87596"/>
                </a:cubicBezTo>
                <a:close/>
                <a:moveTo>
                  <a:pt x="79650" y="95574"/>
                </a:moveTo>
                <a:cubicBezTo>
                  <a:pt x="79695" y="96464"/>
                  <a:pt x="79765" y="97171"/>
                  <a:pt x="79765" y="97171"/>
                </a:cubicBezTo>
                <a:cubicBezTo>
                  <a:pt x="79558" y="96899"/>
                  <a:pt x="79379" y="96589"/>
                  <a:pt x="79225" y="96266"/>
                </a:cubicBezTo>
                <a:cubicBezTo>
                  <a:pt x="79371" y="96038"/>
                  <a:pt x="79513" y="95809"/>
                  <a:pt x="79650" y="95574"/>
                </a:cubicBezTo>
                <a:close/>
                <a:moveTo>
                  <a:pt x="66576" y="93470"/>
                </a:moveTo>
                <a:lnTo>
                  <a:pt x="66576" y="93470"/>
                </a:lnTo>
                <a:cubicBezTo>
                  <a:pt x="69259" y="94502"/>
                  <a:pt x="72103" y="95513"/>
                  <a:pt x="74451" y="96156"/>
                </a:cubicBezTo>
                <a:cubicBezTo>
                  <a:pt x="73818" y="96670"/>
                  <a:pt x="73424" y="97031"/>
                  <a:pt x="73424" y="97031"/>
                </a:cubicBezTo>
                <a:cubicBezTo>
                  <a:pt x="73341" y="97217"/>
                  <a:pt x="73280" y="97446"/>
                  <a:pt x="73234" y="97703"/>
                </a:cubicBezTo>
                <a:cubicBezTo>
                  <a:pt x="71339" y="96899"/>
                  <a:pt x="69073" y="96357"/>
                  <a:pt x="66821" y="95991"/>
                </a:cubicBezTo>
                <a:cubicBezTo>
                  <a:pt x="66778" y="95279"/>
                  <a:pt x="66704" y="94413"/>
                  <a:pt x="66576" y="93470"/>
                </a:cubicBezTo>
                <a:close/>
                <a:moveTo>
                  <a:pt x="66609" y="98290"/>
                </a:moveTo>
                <a:cubicBezTo>
                  <a:pt x="68727" y="98807"/>
                  <a:pt x="70967" y="99288"/>
                  <a:pt x="73131" y="99634"/>
                </a:cubicBezTo>
                <a:cubicBezTo>
                  <a:pt x="73148" y="100309"/>
                  <a:pt x="73204" y="101001"/>
                  <a:pt x="73269" y="101609"/>
                </a:cubicBezTo>
                <a:cubicBezTo>
                  <a:pt x="72334" y="101220"/>
                  <a:pt x="71393" y="100872"/>
                  <a:pt x="70463" y="100562"/>
                </a:cubicBezTo>
                <a:cubicBezTo>
                  <a:pt x="70155" y="100356"/>
                  <a:pt x="69975" y="100263"/>
                  <a:pt x="69975" y="100263"/>
                </a:cubicBezTo>
                <a:cubicBezTo>
                  <a:pt x="69941" y="100299"/>
                  <a:pt x="69908" y="100335"/>
                  <a:pt x="69875" y="100372"/>
                </a:cubicBezTo>
                <a:cubicBezTo>
                  <a:pt x="68947" y="100076"/>
                  <a:pt x="68032" y="99816"/>
                  <a:pt x="67145" y="99588"/>
                </a:cubicBezTo>
                <a:cubicBezTo>
                  <a:pt x="67136" y="99511"/>
                  <a:pt x="67127" y="99436"/>
                  <a:pt x="67118" y="99363"/>
                </a:cubicBezTo>
                <a:cubicBezTo>
                  <a:pt x="67022" y="99419"/>
                  <a:pt x="66922" y="99467"/>
                  <a:pt x="66819" y="99505"/>
                </a:cubicBezTo>
                <a:cubicBezTo>
                  <a:pt x="66509" y="99428"/>
                  <a:pt x="66204" y="99354"/>
                  <a:pt x="65903" y="99285"/>
                </a:cubicBezTo>
                <a:lnTo>
                  <a:pt x="66609" y="98290"/>
                </a:lnTo>
                <a:close/>
                <a:moveTo>
                  <a:pt x="67288" y="101948"/>
                </a:moveTo>
                <a:lnTo>
                  <a:pt x="67288" y="101948"/>
                </a:lnTo>
                <a:cubicBezTo>
                  <a:pt x="67592" y="102056"/>
                  <a:pt x="67899" y="102159"/>
                  <a:pt x="68210" y="102257"/>
                </a:cubicBezTo>
                <a:cubicBezTo>
                  <a:pt x="67925" y="102597"/>
                  <a:pt x="67650" y="102939"/>
                  <a:pt x="67383" y="103279"/>
                </a:cubicBezTo>
                <a:cubicBezTo>
                  <a:pt x="67358" y="103276"/>
                  <a:pt x="67332" y="103272"/>
                  <a:pt x="67308" y="103270"/>
                </a:cubicBezTo>
                <a:cubicBezTo>
                  <a:pt x="67306" y="102841"/>
                  <a:pt x="67300" y="102393"/>
                  <a:pt x="67288" y="101948"/>
                </a:cubicBezTo>
                <a:close/>
                <a:moveTo>
                  <a:pt x="73499" y="103442"/>
                </a:moveTo>
                <a:lnTo>
                  <a:pt x="73511" y="103443"/>
                </a:lnTo>
                <a:lnTo>
                  <a:pt x="73514" y="103459"/>
                </a:lnTo>
                <a:cubicBezTo>
                  <a:pt x="73509" y="103453"/>
                  <a:pt x="73505" y="103447"/>
                  <a:pt x="73499" y="103442"/>
                </a:cubicBezTo>
                <a:close/>
                <a:moveTo>
                  <a:pt x="53419" y="108704"/>
                </a:moveTo>
                <a:cubicBezTo>
                  <a:pt x="53522" y="108831"/>
                  <a:pt x="53613" y="108950"/>
                  <a:pt x="53690" y="109059"/>
                </a:cubicBezTo>
                <a:cubicBezTo>
                  <a:pt x="53690" y="109059"/>
                  <a:pt x="53558" y="108961"/>
                  <a:pt x="53332" y="108798"/>
                </a:cubicBezTo>
                <a:lnTo>
                  <a:pt x="53419" y="108704"/>
                </a:lnTo>
                <a:close/>
                <a:moveTo>
                  <a:pt x="32879" y="110932"/>
                </a:moveTo>
                <a:cubicBezTo>
                  <a:pt x="33094" y="110936"/>
                  <a:pt x="33276" y="110937"/>
                  <a:pt x="33409" y="110937"/>
                </a:cubicBezTo>
                <a:cubicBezTo>
                  <a:pt x="33561" y="110937"/>
                  <a:pt x="33649" y="110936"/>
                  <a:pt x="33649" y="110936"/>
                </a:cubicBezTo>
                <a:lnTo>
                  <a:pt x="33649" y="110936"/>
                </a:lnTo>
                <a:cubicBezTo>
                  <a:pt x="33388" y="111101"/>
                  <a:pt x="33096" y="111237"/>
                  <a:pt x="32794" y="111351"/>
                </a:cubicBezTo>
                <a:lnTo>
                  <a:pt x="32794" y="111351"/>
                </a:lnTo>
                <a:cubicBezTo>
                  <a:pt x="32824" y="111212"/>
                  <a:pt x="32852" y="111071"/>
                  <a:pt x="32879" y="110932"/>
                </a:cubicBezTo>
                <a:close/>
                <a:moveTo>
                  <a:pt x="25235" y="111484"/>
                </a:moveTo>
                <a:lnTo>
                  <a:pt x="25238" y="111492"/>
                </a:lnTo>
                <a:cubicBezTo>
                  <a:pt x="25237" y="111492"/>
                  <a:pt x="25237" y="111491"/>
                  <a:pt x="25236" y="111491"/>
                </a:cubicBezTo>
                <a:cubicBezTo>
                  <a:pt x="25236" y="111488"/>
                  <a:pt x="25235" y="111486"/>
                  <a:pt x="25235" y="111484"/>
                </a:cubicBezTo>
                <a:close/>
                <a:moveTo>
                  <a:pt x="28666" y="109715"/>
                </a:moveTo>
                <a:lnTo>
                  <a:pt x="28666" y="109715"/>
                </a:lnTo>
                <a:cubicBezTo>
                  <a:pt x="28884" y="110125"/>
                  <a:pt x="29021" y="110375"/>
                  <a:pt x="29021" y="110375"/>
                </a:cubicBezTo>
                <a:cubicBezTo>
                  <a:pt x="29234" y="110582"/>
                  <a:pt x="29842" y="110714"/>
                  <a:pt x="30550" y="110796"/>
                </a:cubicBezTo>
                <a:cubicBezTo>
                  <a:pt x="30573" y="111161"/>
                  <a:pt x="30597" y="111514"/>
                  <a:pt x="30625" y="111856"/>
                </a:cubicBezTo>
                <a:cubicBezTo>
                  <a:pt x="30344" y="111891"/>
                  <a:pt x="30168" y="111901"/>
                  <a:pt x="30168" y="111901"/>
                </a:cubicBezTo>
                <a:cubicBezTo>
                  <a:pt x="30334" y="112330"/>
                  <a:pt x="30530" y="112758"/>
                  <a:pt x="30738" y="113173"/>
                </a:cubicBezTo>
                <a:cubicBezTo>
                  <a:pt x="30879" y="114679"/>
                  <a:pt x="31033" y="115861"/>
                  <a:pt x="31125" y="116516"/>
                </a:cubicBezTo>
                <a:cubicBezTo>
                  <a:pt x="30997" y="116396"/>
                  <a:pt x="30869" y="116278"/>
                  <a:pt x="30741" y="116159"/>
                </a:cubicBezTo>
                <a:cubicBezTo>
                  <a:pt x="29982" y="115470"/>
                  <a:pt x="29212" y="114793"/>
                  <a:pt x="28433" y="114129"/>
                </a:cubicBezTo>
                <a:cubicBezTo>
                  <a:pt x="28720" y="112739"/>
                  <a:pt x="28773" y="111241"/>
                  <a:pt x="28666" y="109715"/>
                </a:cubicBezTo>
                <a:close/>
                <a:moveTo>
                  <a:pt x="31845" y="115120"/>
                </a:moveTo>
                <a:cubicBezTo>
                  <a:pt x="32477" y="116119"/>
                  <a:pt x="32998" y="116797"/>
                  <a:pt x="32998" y="116797"/>
                </a:cubicBezTo>
                <a:cubicBezTo>
                  <a:pt x="33179" y="116899"/>
                  <a:pt x="33410" y="116981"/>
                  <a:pt x="33673" y="117049"/>
                </a:cubicBezTo>
                <a:cubicBezTo>
                  <a:pt x="33634" y="117855"/>
                  <a:pt x="33629" y="118496"/>
                  <a:pt x="33635" y="118926"/>
                </a:cubicBezTo>
                <a:cubicBezTo>
                  <a:pt x="32885" y="118171"/>
                  <a:pt x="32114" y="117436"/>
                  <a:pt x="31337" y="116712"/>
                </a:cubicBezTo>
                <a:cubicBezTo>
                  <a:pt x="31355" y="116657"/>
                  <a:pt x="31374" y="116602"/>
                  <a:pt x="31392" y="116547"/>
                </a:cubicBezTo>
                <a:lnTo>
                  <a:pt x="31392" y="116547"/>
                </a:lnTo>
                <a:lnTo>
                  <a:pt x="31389" y="116604"/>
                </a:lnTo>
                <a:cubicBezTo>
                  <a:pt x="31391" y="116582"/>
                  <a:pt x="31393" y="116560"/>
                  <a:pt x="31395" y="116538"/>
                </a:cubicBezTo>
                <a:cubicBezTo>
                  <a:pt x="31555" y="116063"/>
                  <a:pt x="31705" y="115590"/>
                  <a:pt x="31845" y="115120"/>
                </a:cubicBezTo>
                <a:close/>
                <a:moveTo>
                  <a:pt x="35149" y="117267"/>
                </a:moveTo>
                <a:cubicBezTo>
                  <a:pt x="35677" y="117308"/>
                  <a:pt x="36227" y="117322"/>
                  <a:pt x="36739" y="117322"/>
                </a:cubicBezTo>
                <a:cubicBezTo>
                  <a:pt x="37031" y="117322"/>
                  <a:pt x="37311" y="117318"/>
                  <a:pt x="37568" y="117311"/>
                </a:cubicBezTo>
                <a:lnTo>
                  <a:pt x="37568" y="117311"/>
                </a:lnTo>
                <a:cubicBezTo>
                  <a:pt x="37344" y="117843"/>
                  <a:pt x="37148" y="118347"/>
                  <a:pt x="36979" y="118812"/>
                </a:cubicBezTo>
                <a:cubicBezTo>
                  <a:pt x="36086" y="119657"/>
                  <a:pt x="35708" y="120258"/>
                  <a:pt x="35708" y="120258"/>
                </a:cubicBezTo>
                <a:cubicBezTo>
                  <a:pt x="35906" y="120479"/>
                  <a:pt x="36104" y="120695"/>
                  <a:pt x="36303" y="120908"/>
                </a:cubicBezTo>
                <a:cubicBezTo>
                  <a:pt x="36223" y="121192"/>
                  <a:pt x="36161" y="121433"/>
                  <a:pt x="36116" y="121624"/>
                </a:cubicBezTo>
                <a:cubicBezTo>
                  <a:pt x="36142" y="121656"/>
                  <a:pt x="36170" y="121686"/>
                  <a:pt x="36195" y="121718"/>
                </a:cubicBezTo>
                <a:cubicBezTo>
                  <a:pt x="36236" y="121770"/>
                  <a:pt x="36276" y="121821"/>
                  <a:pt x="36316" y="121872"/>
                </a:cubicBezTo>
                <a:cubicBezTo>
                  <a:pt x="36476" y="121730"/>
                  <a:pt x="36634" y="121580"/>
                  <a:pt x="36793" y="121428"/>
                </a:cubicBezTo>
                <a:cubicBezTo>
                  <a:pt x="38049" y="122734"/>
                  <a:pt x="39389" y="123958"/>
                  <a:pt x="40805" y="125091"/>
                </a:cubicBezTo>
                <a:cubicBezTo>
                  <a:pt x="40633" y="125275"/>
                  <a:pt x="40447" y="125433"/>
                  <a:pt x="40228" y="125525"/>
                </a:cubicBezTo>
                <a:lnTo>
                  <a:pt x="39240" y="125943"/>
                </a:lnTo>
                <a:cubicBezTo>
                  <a:pt x="39014" y="125570"/>
                  <a:pt x="38778" y="125204"/>
                  <a:pt x="38525" y="124850"/>
                </a:cubicBezTo>
                <a:cubicBezTo>
                  <a:pt x="37856" y="123806"/>
                  <a:pt x="37078" y="122846"/>
                  <a:pt x="36316" y="121872"/>
                </a:cubicBezTo>
                <a:cubicBezTo>
                  <a:pt x="36210" y="121968"/>
                  <a:pt x="36104" y="122060"/>
                  <a:pt x="35998" y="122151"/>
                </a:cubicBezTo>
                <a:cubicBezTo>
                  <a:pt x="35998" y="122151"/>
                  <a:pt x="36033" y="121962"/>
                  <a:pt x="36116" y="121624"/>
                </a:cubicBezTo>
                <a:cubicBezTo>
                  <a:pt x="35412" y="120786"/>
                  <a:pt x="34671" y="119984"/>
                  <a:pt x="33908" y="119204"/>
                </a:cubicBezTo>
                <a:cubicBezTo>
                  <a:pt x="34347" y="118590"/>
                  <a:pt x="34760" y="117942"/>
                  <a:pt x="35149" y="117267"/>
                </a:cubicBezTo>
                <a:close/>
                <a:moveTo>
                  <a:pt x="79817" y="1"/>
                </a:moveTo>
                <a:cubicBezTo>
                  <a:pt x="78389" y="1"/>
                  <a:pt x="76959" y="646"/>
                  <a:pt x="75533" y="646"/>
                </a:cubicBezTo>
                <a:cubicBezTo>
                  <a:pt x="75169" y="646"/>
                  <a:pt x="74805" y="604"/>
                  <a:pt x="74442" y="498"/>
                </a:cubicBezTo>
                <a:lnTo>
                  <a:pt x="74442" y="498"/>
                </a:lnTo>
                <a:cubicBezTo>
                  <a:pt x="77853" y="2656"/>
                  <a:pt x="77943" y="8106"/>
                  <a:pt x="81317" y="10323"/>
                </a:cubicBezTo>
                <a:cubicBezTo>
                  <a:pt x="82197" y="10901"/>
                  <a:pt x="83225" y="11199"/>
                  <a:pt x="84172" y="11658"/>
                </a:cubicBezTo>
                <a:cubicBezTo>
                  <a:pt x="82918" y="11868"/>
                  <a:pt x="81550" y="12321"/>
                  <a:pt x="80412" y="12321"/>
                </a:cubicBezTo>
                <a:cubicBezTo>
                  <a:pt x="79758" y="12321"/>
                  <a:pt x="79181" y="12172"/>
                  <a:pt x="78745" y="11740"/>
                </a:cubicBezTo>
                <a:cubicBezTo>
                  <a:pt x="78707" y="11703"/>
                  <a:pt x="78659" y="11686"/>
                  <a:pt x="78612" y="11686"/>
                </a:cubicBezTo>
                <a:cubicBezTo>
                  <a:pt x="78549" y="11686"/>
                  <a:pt x="78486" y="11717"/>
                  <a:pt x="78450" y="11776"/>
                </a:cubicBezTo>
                <a:cubicBezTo>
                  <a:pt x="78029" y="12460"/>
                  <a:pt x="76662" y="14585"/>
                  <a:pt x="75291" y="15648"/>
                </a:cubicBezTo>
                <a:cubicBezTo>
                  <a:pt x="73643" y="16924"/>
                  <a:pt x="74046" y="19546"/>
                  <a:pt x="77482" y="20994"/>
                </a:cubicBezTo>
                <a:cubicBezTo>
                  <a:pt x="80919" y="22442"/>
                  <a:pt x="83533" y="23187"/>
                  <a:pt x="83211" y="24157"/>
                </a:cubicBezTo>
                <a:cubicBezTo>
                  <a:pt x="83149" y="24341"/>
                  <a:pt x="82869" y="24436"/>
                  <a:pt x="82431" y="24436"/>
                </a:cubicBezTo>
                <a:cubicBezTo>
                  <a:pt x="80629" y="24436"/>
                  <a:pt x="76158" y="22818"/>
                  <a:pt x="73319" y="19151"/>
                </a:cubicBezTo>
                <a:cubicBezTo>
                  <a:pt x="73278" y="19099"/>
                  <a:pt x="73220" y="19074"/>
                  <a:pt x="73164" y="19074"/>
                </a:cubicBezTo>
                <a:cubicBezTo>
                  <a:pt x="73075" y="19074"/>
                  <a:pt x="72989" y="19135"/>
                  <a:pt x="72975" y="19239"/>
                </a:cubicBezTo>
                <a:cubicBezTo>
                  <a:pt x="72863" y="20096"/>
                  <a:pt x="72590" y="21990"/>
                  <a:pt x="72150" y="23850"/>
                </a:cubicBezTo>
                <a:cubicBezTo>
                  <a:pt x="71556" y="26359"/>
                  <a:pt x="76525" y="28239"/>
                  <a:pt x="79228" y="28470"/>
                </a:cubicBezTo>
                <a:cubicBezTo>
                  <a:pt x="81933" y="28702"/>
                  <a:pt x="86331" y="28387"/>
                  <a:pt x="86266" y="29677"/>
                </a:cubicBezTo>
                <a:cubicBezTo>
                  <a:pt x="86240" y="30209"/>
                  <a:pt x="85034" y="30616"/>
                  <a:pt x="83084" y="30616"/>
                </a:cubicBezTo>
                <a:cubicBezTo>
                  <a:pt x="80389" y="30616"/>
                  <a:pt x="76275" y="29839"/>
                  <a:pt x="71891" y="27539"/>
                </a:cubicBezTo>
                <a:cubicBezTo>
                  <a:pt x="71861" y="27523"/>
                  <a:pt x="71830" y="27516"/>
                  <a:pt x="71800" y="27516"/>
                </a:cubicBezTo>
                <a:cubicBezTo>
                  <a:pt x="71678" y="27516"/>
                  <a:pt x="71575" y="27634"/>
                  <a:pt x="71618" y="27766"/>
                </a:cubicBezTo>
                <a:cubicBezTo>
                  <a:pt x="71842" y="28440"/>
                  <a:pt x="72235" y="29717"/>
                  <a:pt x="72316" y="30601"/>
                </a:cubicBezTo>
                <a:cubicBezTo>
                  <a:pt x="72418" y="31700"/>
                  <a:pt x="72883" y="33279"/>
                  <a:pt x="72995" y="33645"/>
                </a:cubicBezTo>
                <a:cubicBezTo>
                  <a:pt x="73009" y="33695"/>
                  <a:pt x="73044" y="33736"/>
                  <a:pt x="73090" y="33760"/>
                </a:cubicBezTo>
                <a:cubicBezTo>
                  <a:pt x="73614" y="34020"/>
                  <a:pt x="76893" y="35585"/>
                  <a:pt x="79926" y="35585"/>
                </a:cubicBezTo>
                <a:cubicBezTo>
                  <a:pt x="80576" y="35585"/>
                  <a:pt x="81215" y="35513"/>
                  <a:pt x="81814" y="35341"/>
                </a:cubicBezTo>
                <a:cubicBezTo>
                  <a:pt x="84129" y="34675"/>
                  <a:pt x="85738" y="34287"/>
                  <a:pt x="86738" y="34287"/>
                </a:cubicBezTo>
                <a:cubicBezTo>
                  <a:pt x="87311" y="34287"/>
                  <a:pt x="87684" y="34414"/>
                  <a:pt x="87877" y="34689"/>
                </a:cubicBezTo>
                <a:cubicBezTo>
                  <a:pt x="88200" y="35150"/>
                  <a:pt x="87196" y="36588"/>
                  <a:pt x="83611" y="36813"/>
                </a:cubicBezTo>
                <a:cubicBezTo>
                  <a:pt x="82422" y="36370"/>
                  <a:pt x="81383" y="36227"/>
                  <a:pt x="81383" y="36227"/>
                </a:cubicBezTo>
                <a:lnTo>
                  <a:pt x="81383" y="36227"/>
                </a:lnTo>
                <a:cubicBezTo>
                  <a:pt x="81383" y="36227"/>
                  <a:pt x="82077" y="36420"/>
                  <a:pt x="82932" y="36841"/>
                </a:cubicBezTo>
                <a:cubicBezTo>
                  <a:pt x="82832" y="36843"/>
                  <a:pt x="82730" y="36844"/>
                  <a:pt x="82626" y="36844"/>
                </a:cubicBezTo>
                <a:cubicBezTo>
                  <a:pt x="82189" y="36844"/>
                  <a:pt x="81720" y="36827"/>
                  <a:pt x="81219" y="36791"/>
                </a:cubicBezTo>
                <a:cubicBezTo>
                  <a:pt x="80972" y="36638"/>
                  <a:pt x="80716" y="36502"/>
                  <a:pt x="80450" y="36383"/>
                </a:cubicBezTo>
                <a:cubicBezTo>
                  <a:pt x="80109" y="36230"/>
                  <a:pt x="79917" y="36189"/>
                  <a:pt x="79916" y="36189"/>
                </a:cubicBezTo>
                <a:lnTo>
                  <a:pt x="79916" y="36189"/>
                </a:lnTo>
                <a:cubicBezTo>
                  <a:pt x="80001" y="36358"/>
                  <a:pt x="80088" y="36526"/>
                  <a:pt x="80174" y="36695"/>
                </a:cubicBezTo>
                <a:cubicBezTo>
                  <a:pt x="78394" y="36492"/>
                  <a:pt x="76252" y="36066"/>
                  <a:pt x="73690" y="35320"/>
                </a:cubicBezTo>
                <a:cubicBezTo>
                  <a:pt x="73672" y="35315"/>
                  <a:pt x="73653" y="35313"/>
                  <a:pt x="73635" y="35313"/>
                </a:cubicBezTo>
                <a:cubicBezTo>
                  <a:pt x="73505" y="35313"/>
                  <a:pt x="73403" y="35445"/>
                  <a:pt x="73458" y="35576"/>
                </a:cubicBezTo>
                <a:cubicBezTo>
                  <a:pt x="73852" y="36533"/>
                  <a:pt x="75059" y="39191"/>
                  <a:pt x="77108" y="41536"/>
                </a:cubicBezTo>
                <a:cubicBezTo>
                  <a:pt x="76893" y="41485"/>
                  <a:pt x="76771" y="41466"/>
                  <a:pt x="76771" y="41466"/>
                </a:cubicBezTo>
                <a:lnTo>
                  <a:pt x="76771" y="41466"/>
                </a:lnTo>
                <a:cubicBezTo>
                  <a:pt x="77776" y="42313"/>
                  <a:pt x="78962" y="43538"/>
                  <a:pt x="80150" y="44864"/>
                </a:cubicBezTo>
                <a:cubicBezTo>
                  <a:pt x="80003" y="44994"/>
                  <a:pt x="79976" y="45238"/>
                  <a:pt x="80153" y="45385"/>
                </a:cubicBezTo>
                <a:cubicBezTo>
                  <a:pt x="80512" y="45684"/>
                  <a:pt x="80998" y="46074"/>
                  <a:pt x="81586" y="46512"/>
                </a:cubicBezTo>
                <a:cubicBezTo>
                  <a:pt x="83670" y="48961"/>
                  <a:pt x="85523" y="51370"/>
                  <a:pt x="86095" y="52121"/>
                </a:cubicBezTo>
                <a:cubicBezTo>
                  <a:pt x="86113" y="52145"/>
                  <a:pt x="86131" y="52168"/>
                  <a:pt x="86146" y="52190"/>
                </a:cubicBezTo>
                <a:cubicBezTo>
                  <a:pt x="85398" y="51880"/>
                  <a:pt x="84647" y="51581"/>
                  <a:pt x="83890" y="51293"/>
                </a:cubicBezTo>
                <a:cubicBezTo>
                  <a:pt x="78487" y="45079"/>
                  <a:pt x="74623" y="43799"/>
                  <a:pt x="72619" y="43799"/>
                </a:cubicBezTo>
                <a:cubicBezTo>
                  <a:pt x="71566" y="43799"/>
                  <a:pt x="71026" y="44152"/>
                  <a:pt x="71047" y="44330"/>
                </a:cubicBezTo>
                <a:cubicBezTo>
                  <a:pt x="71102" y="44803"/>
                  <a:pt x="81884" y="50299"/>
                  <a:pt x="83678" y="51210"/>
                </a:cubicBezTo>
                <a:cubicBezTo>
                  <a:pt x="83549" y="51161"/>
                  <a:pt x="83421" y="51109"/>
                  <a:pt x="83292" y="51061"/>
                </a:cubicBezTo>
                <a:lnTo>
                  <a:pt x="83262" y="51143"/>
                </a:lnTo>
                <a:cubicBezTo>
                  <a:pt x="83275" y="51148"/>
                  <a:pt x="83289" y="51155"/>
                  <a:pt x="83302" y="51160"/>
                </a:cubicBezTo>
                <a:cubicBezTo>
                  <a:pt x="82274" y="50853"/>
                  <a:pt x="80386" y="50426"/>
                  <a:pt x="77819" y="50426"/>
                </a:cubicBezTo>
                <a:cubicBezTo>
                  <a:pt x="76348" y="50426"/>
                  <a:pt x="74653" y="50566"/>
                  <a:pt x="72771" y="50949"/>
                </a:cubicBezTo>
                <a:cubicBezTo>
                  <a:pt x="71530" y="51201"/>
                  <a:pt x="70321" y="51596"/>
                  <a:pt x="69194" y="52172"/>
                </a:cubicBezTo>
                <a:cubicBezTo>
                  <a:pt x="68134" y="52715"/>
                  <a:pt x="66996" y="53474"/>
                  <a:pt x="66681" y="54347"/>
                </a:cubicBezTo>
                <a:cubicBezTo>
                  <a:pt x="66681" y="54347"/>
                  <a:pt x="79141" y="51474"/>
                  <a:pt x="84006" y="51469"/>
                </a:cubicBezTo>
                <a:cubicBezTo>
                  <a:pt x="85054" y="51925"/>
                  <a:pt x="86094" y="52402"/>
                  <a:pt x="87123" y="52898"/>
                </a:cubicBezTo>
                <a:cubicBezTo>
                  <a:pt x="86927" y="52875"/>
                  <a:pt x="86690" y="52859"/>
                  <a:pt x="86408" y="52859"/>
                </a:cubicBezTo>
                <a:cubicBezTo>
                  <a:pt x="84049" y="52859"/>
                  <a:pt x="78504" y="53942"/>
                  <a:pt x="66451" y="60432"/>
                </a:cubicBezTo>
                <a:cubicBezTo>
                  <a:pt x="66451" y="60432"/>
                  <a:pt x="66581" y="60403"/>
                  <a:pt x="66818" y="60346"/>
                </a:cubicBezTo>
                <a:cubicBezTo>
                  <a:pt x="68635" y="59909"/>
                  <a:pt x="77131" y="57754"/>
                  <a:pt x="87770" y="53215"/>
                </a:cubicBezTo>
                <a:cubicBezTo>
                  <a:pt x="88181" y="53416"/>
                  <a:pt x="88591" y="53620"/>
                  <a:pt x="89001" y="53826"/>
                </a:cubicBezTo>
                <a:cubicBezTo>
                  <a:pt x="89002" y="54103"/>
                  <a:pt x="89026" y="54388"/>
                  <a:pt x="88995" y="54661"/>
                </a:cubicBezTo>
                <a:cubicBezTo>
                  <a:pt x="88972" y="54872"/>
                  <a:pt x="88917" y="55080"/>
                  <a:pt x="88925" y="55293"/>
                </a:cubicBezTo>
                <a:cubicBezTo>
                  <a:pt x="88928" y="55345"/>
                  <a:pt x="88934" y="55397"/>
                  <a:pt x="88943" y="55448"/>
                </a:cubicBezTo>
                <a:cubicBezTo>
                  <a:pt x="78598" y="58342"/>
                  <a:pt x="69870" y="67343"/>
                  <a:pt x="69870" y="67343"/>
                </a:cubicBezTo>
                <a:cubicBezTo>
                  <a:pt x="69870" y="67343"/>
                  <a:pt x="82178" y="61316"/>
                  <a:pt x="89314" y="56466"/>
                </a:cubicBezTo>
                <a:cubicBezTo>
                  <a:pt x="89604" y="57129"/>
                  <a:pt x="89927" y="57818"/>
                  <a:pt x="89840" y="58505"/>
                </a:cubicBezTo>
                <a:cubicBezTo>
                  <a:pt x="89826" y="58614"/>
                  <a:pt x="89813" y="58722"/>
                  <a:pt x="89799" y="58831"/>
                </a:cubicBezTo>
                <a:cubicBezTo>
                  <a:pt x="83072" y="62540"/>
                  <a:pt x="76109" y="70770"/>
                  <a:pt x="74532" y="72696"/>
                </a:cubicBezTo>
                <a:cubicBezTo>
                  <a:pt x="74468" y="72751"/>
                  <a:pt x="74403" y="72803"/>
                  <a:pt x="74338" y="72856"/>
                </a:cubicBezTo>
                <a:lnTo>
                  <a:pt x="74507" y="72727"/>
                </a:lnTo>
                <a:lnTo>
                  <a:pt x="74507" y="72727"/>
                </a:lnTo>
                <a:cubicBezTo>
                  <a:pt x="74307" y="72971"/>
                  <a:pt x="74200" y="73107"/>
                  <a:pt x="74200" y="73107"/>
                </a:cubicBezTo>
                <a:cubicBezTo>
                  <a:pt x="74200" y="73107"/>
                  <a:pt x="82655" y="67987"/>
                  <a:pt x="89941" y="62049"/>
                </a:cubicBezTo>
                <a:cubicBezTo>
                  <a:pt x="90144" y="62658"/>
                  <a:pt x="90157" y="63313"/>
                  <a:pt x="90195" y="63966"/>
                </a:cubicBezTo>
                <a:cubicBezTo>
                  <a:pt x="83106" y="68495"/>
                  <a:pt x="78146" y="73796"/>
                  <a:pt x="78146" y="73796"/>
                </a:cubicBezTo>
                <a:cubicBezTo>
                  <a:pt x="78146" y="73796"/>
                  <a:pt x="78314" y="73682"/>
                  <a:pt x="78631" y="73482"/>
                </a:cubicBezTo>
                <a:cubicBezTo>
                  <a:pt x="78701" y="73439"/>
                  <a:pt x="78771" y="73395"/>
                  <a:pt x="78840" y="73352"/>
                </a:cubicBezTo>
                <a:cubicBezTo>
                  <a:pt x="80124" y="72553"/>
                  <a:pt x="83100" y="70798"/>
                  <a:pt x="86999" y="69106"/>
                </a:cubicBezTo>
                <a:cubicBezTo>
                  <a:pt x="88142" y="68610"/>
                  <a:pt x="89315" y="67965"/>
                  <a:pt x="90464" y="67240"/>
                </a:cubicBezTo>
                <a:lnTo>
                  <a:pt x="90464" y="67240"/>
                </a:lnTo>
                <a:cubicBezTo>
                  <a:pt x="90422" y="67880"/>
                  <a:pt x="90439" y="68536"/>
                  <a:pt x="90604" y="69137"/>
                </a:cubicBezTo>
                <a:cubicBezTo>
                  <a:pt x="90006" y="69742"/>
                  <a:pt x="89487" y="70320"/>
                  <a:pt x="89083" y="70846"/>
                </a:cubicBezTo>
                <a:cubicBezTo>
                  <a:pt x="87828" y="72488"/>
                  <a:pt x="86352" y="74193"/>
                  <a:pt x="85102" y="75581"/>
                </a:cubicBezTo>
                <a:cubicBezTo>
                  <a:pt x="84462" y="75148"/>
                  <a:pt x="83821" y="74723"/>
                  <a:pt x="83079" y="74546"/>
                </a:cubicBezTo>
                <a:cubicBezTo>
                  <a:pt x="82778" y="74473"/>
                  <a:pt x="82479" y="74443"/>
                  <a:pt x="82181" y="74443"/>
                </a:cubicBezTo>
                <a:cubicBezTo>
                  <a:pt x="80643" y="74443"/>
                  <a:pt x="79131" y="75248"/>
                  <a:pt x="77596" y="75248"/>
                </a:cubicBezTo>
                <a:cubicBezTo>
                  <a:pt x="77286" y="75248"/>
                  <a:pt x="76976" y="75215"/>
                  <a:pt x="76664" y="75136"/>
                </a:cubicBezTo>
                <a:lnTo>
                  <a:pt x="76664" y="75136"/>
                </a:lnTo>
                <a:cubicBezTo>
                  <a:pt x="78839" y="76405"/>
                  <a:pt x="79768" y="79002"/>
                  <a:pt x="80998" y="81285"/>
                </a:cubicBezTo>
                <a:cubicBezTo>
                  <a:pt x="78768" y="86687"/>
                  <a:pt x="77154" y="92100"/>
                  <a:pt x="76428" y="94695"/>
                </a:cubicBezTo>
                <a:cubicBezTo>
                  <a:pt x="76238" y="94823"/>
                  <a:pt x="76052" y="94950"/>
                  <a:pt x="75871" y="95079"/>
                </a:cubicBezTo>
                <a:cubicBezTo>
                  <a:pt x="75592" y="94049"/>
                  <a:pt x="75298" y="93024"/>
                  <a:pt x="74982" y="92006"/>
                </a:cubicBezTo>
                <a:cubicBezTo>
                  <a:pt x="79070" y="87035"/>
                  <a:pt x="77572" y="82571"/>
                  <a:pt x="76946" y="81202"/>
                </a:cubicBezTo>
                <a:cubicBezTo>
                  <a:pt x="76945" y="81174"/>
                  <a:pt x="76944" y="81146"/>
                  <a:pt x="76943" y="81117"/>
                </a:cubicBezTo>
                <a:cubicBezTo>
                  <a:pt x="76942" y="81141"/>
                  <a:pt x="76942" y="81165"/>
                  <a:pt x="76941" y="81190"/>
                </a:cubicBezTo>
                <a:cubicBezTo>
                  <a:pt x="76817" y="80918"/>
                  <a:pt x="76728" y="80772"/>
                  <a:pt x="76728" y="80772"/>
                </a:cubicBezTo>
                <a:cubicBezTo>
                  <a:pt x="76709" y="84108"/>
                  <a:pt x="75269" y="90554"/>
                  <a:pt x="74970" y="91853"/>
                </a:cubicBezTo>
                <a:cubicBezTo>
                  <a:pt x="74965" y="91877"/>
                  <a:pt x="74959" y="91899"/>
                  <a:pt x="74955" y="91919"/>
                </a:cubicBezTo>
                <a:cubicBezTo>
                  <a:pt x="74763" y="91306"/>
                  <a:pt x="74565" y="90696"/>
                  <a:pt x="74357" y="90090"/>
                </a:cubicBezTo>
                <a:cubicBezTo>
                  <a:pt x="75844" y="80895"/>
                  <a:pt x="72804" y="78707"/>
                  <a:pt x="72174" y="78707"/>
                </a:cubicBezTo>
                <a:cubicBezTo>
                  <a:pt x="72131" y="78707"/>
                  <a:pt x="72099" y="78717"/>
                  <a:pt x="72080" y="78737"/>
                </a:cubicBezTo>
                <a:cubicBezTo>
                  <a:pt x="71821" y="79009"/>
                  <a:pt x="73944" y="88364"/>
                  <a:pt x="74299" y="89919"/>
                </a:cubicBezTo>
                <a:cubicBezTo>
                  <a:pt x="74263" y="89816"/>
                  <a:pt x="74230" y="89711"/>
                  <a:pt x="74194" y="89608"/>
                </a:cubicBezTo>
                <a:lnTo>
                  <a:pt x="74129" y="89631"/>
                </a:lnTo>
                <a:cubicBezTo>
                  <a:pt x="74132" y="89642"/>
                  <a:pt x="74135" y="89654"/>
                  <a:pt x="74138" y="89665"/>
                </a:cubicBezTo>
                <a:cubicBezTo>
                  <a:pt x="73612" y="88434"/>
                  <a:pt x="72186" y="85757"/>
                  <a:pt x="68923" y="83145"/>
                </a:cubicBezTo>
                <a:cubicBezTo>
                  <a:pt x="68141" y="82518"/>
                  <a:pt x="67287" y="81982"/>
                  <a:pt x="66365" y="81587"/>
                </a:cubicBezTo>
                <a:cubicBezTo>
                  <a:pt x="65717" y="81310"/>
                  <a:pt x="64972" y="81068"/>
                  <a:pt x="64347" y="81068"/>
                </a:cubicBezTo>
                <a:cubicBezTo>
                  <a:pt x="64137" y="81068"/>
                  <a:pt x="63940" y="81096"/>
                  <a:pt x="63765" y="81159"/>
                </a:cubicBezTo>
                <a:cubicBezTo>
                  <a:pt x="63765" y="81159"/>
                  <a:pt x="71837" y="87289"/>
                  <a:pt x="74308" y="90249"/>
                </a:cubicBezTo>
                <a:cubicBezTo>
                  <a:pt x="74561" y="91119"/>
                  <a:pt x="74798" y="91993"/>
                  <a:pt x="75019" y="92873"/>
                </a:cubicBezTo>
                <a:cubicBezTo>
                  <a:pt x="74325" y="91805"/>
                  <a:pt x="71977" y="89408"/>
                  <a:pt x="64030" y="85840"/>
                </a:cubicBezTo>
                <a:cubicBezTo>
                  <a:pt x="63597" y="85214"/>
                  <a:pt x="63100" y="84655"/>
                  <a:pt x="62524" y="84199"/>
                </a:cubicBezTo>
                <a:cubicBezTo>
                  <a:pt x="62524" y="84199"/>
                  <a:pt x="62509" y="84199"/>
                  <a:pt x="62479" y="84199"/>
                </a:cubicBezTo>
                <a:cubicBezTo>
                  <a:pt x="62321" y="84199"/>
                  <a:pt x="61751" y="84220"/>
                  <a:pt x="60894" y="84494"/>
                </a:cubicBezTo>
                <a:cubicBezTo>
                  <a:pt x="60584" y="84367"/>
                  <a:pt x="60266" y="84238"/>
                  <a:pt x="59944" y="84107"/>
                </a:cubicBezTo>
                <a:lnTo>
                  <a:pt x="59944" y="84107"/>
                </a:lnTo>
                <a:cubicBezTo>
                  <a:pt x="59944" y="84107"/>
                  <a:pt x="60027" y="84171"/>
                  <a:pt x="60182" y="84286"/>
                </a:cubicBezTo>
                <a:cubicBezTo>
                  <a:pt x="60286" y="84365"/>
                  <a:pt x="60427" y="84469"/>
                  <a:pt x="60600" y="84595"/>
                </a:cubicBezTo>
                <a:cubicBezTo>
                  <a:pt x="59744" y="84905"/>
                  <a:pt x="58649" y="85455"/>
                  <a:pt x="57417" y="86437"/>
                </a:cubicBezTo>
                <a:cubicBezTo>
                  <a:pt x="57417" y="86437"/>
                  <a:pt x="57947" y="87982"/>
                  <a:pt x="58877" y="89855"/>
                </a:cubicBezTo>
                <a:cubicBezTo>
                  <a:pt x="58768" y="89841"/>
                  <a:pt x="58664" y="89827"/>
                  <a:pt x="58567" y="89815"/>
                </a:cubicBezTo>
                <a:cubicBezTo>
                  <a:pt x="57995" y="89110"/>
                  <a:pt x="57243" y="88090"/>
                  <a:pt x="56910" y="87236"/>
                </a:cubicBezTo>
                <a:cubicBezTo>
                  <a:pt x="56910" y="87236"/>
                  <a:pt x="56265" y="87752"/>
                  <a:pt x="56001" y="88232"/>
                </a:cubicBezTo>
                <a:cubicBezTo>
                  <a:pt x="56001" y="88232"/>
                  <a:pt x="57721" y="91734"/>
                  <a:pt x="58836" y="93086"/>
                </a:cubicBezTo>
                <a:cubicBezTo>
                  <a:pt x="58836" y="93086"/>
                  <a:pt x="55785" y="90336"/>
                  <a:pt x="55212" y="89170"/>
                </a:cubicBezTo>
                <a:cubicBezTo>
                  <a:pt x="55212" y="89170"/>
                  <a:pt x="53128" y="91743"/>
                  <a:pt x="52165" y="94564"/>
                </a:cubicBezTo>
                <a:cubicBezTo>
                  <a:pt x="52165" y="94564"/>
                  <a:pt x="53503" y="95456"/>
                  <a:pt x="54297" y="96666"/>
                </a:cubicBezTo>
                <a:cubicBezTo>
                  <a:pt x="54297" y="96666"/>
                  <a:pt x="52258" y="95769"/>
                  <a:pt x="51636" y="95724"/>
                </a:cubicBezTo>
                <a:cubicBezTo>
                  <a:pt x="51636" y="95724"/>
                  <a:pt x="50276" y="98042"/>
                  <a:pt x="50047" y="99203"/>
                </a:cubicBezTo>
                <a:cubicBezTo>
                  <a:pt x="49983" y="99526"/>
                  <a:pt x="49814" y="99952"/>
                  <a:pt x="49602" y="100409"/>
                </a:cubicBezTo>
                <a:cubicBezTo>
                  <a:pt x="49456" y="100249"/>
                  <a:pt x="49322" y="100105"/>
                  <a:pt x="49203" y="99978"/>
                </a:cubicBezTo>
                <a:lnTo>
                  <a:pt x="49468" y="99399"/>
                </a:lnTo>
                <a:lnTo>
                  <a:pt x="49468" y="99399"/>
                </a:lnTo>
                <a:cubicBezTo>
                  <a:pt x="49468" y="99399"/>
                  <a:pt x="49354" y="99577"/>
                  <a:pt x="49135" y="99907"/>
                </a:cubicBezTo>
                <a:cubicBezTo>
                  <a:pt x="48846" y="99600"/>
                  <a:pt x="48661" y="99413"/>
                  <a:pt x="48661" y="99413"/>
                </a:cubicBezTo>
                <a:cubicBezTo>
                  <a:pt x="46986" y="101076"/>
                  <a:pt x="44377" y="106292"/>
                  <a:pt x="44377" y="106292"/>
                </a:cubicBezTo>
                <a:cubicBezTo>
                  <a:pt x="44710" y="104029"/>
                  <a:pt x="47151" y="97633"/>
                  <a:pt x="47151" y="97633"/>
                </a:cubicBezTo>
                <a:cubicBezTo>
                  <a:pt x="46735" y="97126"/>
                  <a:pt x="43840" y="95413"/>
                  <a:pt x="43006" y="94345"/>
                </a:cubicBezTo>
                <a:cubicBezTo>
                  <a:pt x="42653" y="93892"/>
                  <a:pt x="41986" y="93335"/>
                  <a:pt x="41334" y="92840"/>
                </a:cubicBezTo>
                <a:cubicBezTo>
                  <a:pt x="41357" y="92468"/>
                  <a:pt x="41365" y="92265"/>
                  <a:pt x="41365" y="92265"/>
                </a:cubicBezTo>
                <a:lnTo>
                  <a:pt x="41365" y="92265"/>
                </a:lnTo>
                <a:cubicBezTo>
                  <a:pt x="41319" y="92435"/>
                  <a:pt x="41272" y="92598"/>
                  <a:pt x="41225" y="92757"/>
                </a:cubicBezTo>
                <a:cubicBezTo>
                  <a:pt x="40376" y="92121"/>
                  <a:pt x="39585" y="91613"/>
                  <a:pt x="39585" y="91613"/>
                </a:cubicBezTo>
                <a:cubicBezTo>
                  <a:pt x="38974" y="91979"/>
                  <a:pt x="37353" y="93949"/>
                  <a:pt x="37353" y="93949"/>
                </a:cubicBezTo>
                <a:cubicBezTo>
                  <a:pt x="37540" y="92304"/>
                  <a:pt x="38445" y="90701"/>
                  <a:pt x="38445" y="90701"/>
                </a:cubicBezTo>
                <a:cubicBezTo>
                  <a:pt x="36004" y="88317"/>
                  <a:pt x="32546" y="86765"/>
                  <a:pt x="32546" y="86765"/>
                </a:cubicBezTo>
                <a:lnTo>
                  <a:pt x="32546" y="86765"/>
                </a:lnTo>
                <a:cubicBezTo>
                  <a:pt x="32553" y="87379"/>
                  <a:pt x="32268" y="88486"/>
                  <a:pt x="31932" y="89575"/>
                </a:cubicBezTo>
                <a:cubicBezTo>
                  <a:pt x="31841" y="89294"/>
                  <a:pt x="31787" y="89147"/>
                  <a:pt x="31787" y="89147"/>
                </a:cubicBezTo>
                <a:lnTo>
                  <a:pt x="31787" y="89147"/>
                </a:lnTo>
                <a:cubicBezTo>
                  <a:pt x="31838" y="89298"/>
                  <a:pt x="31870" y="89488"/>
                  <a:pt x="31889" y="89712"/>
                </a:cubicBezTo>
                <a:cubicBezTo>
                  <a:pt x="31419" y="91213"/>
                  <a:pt x="30868" y="92638"/>
                  <a:pt x="30868" y="92638"/>
                </a:cubicBezTo>
                <a:cubicBezTo>
                  <a:pt x="31307" y="90681"/>
                  <a:pt x="31256" y="86215"/>
                  <a:pt x="31256" y="86215"/>
                </a:cubicBezTo>
                <a:cubicBezTo>
                  <a:pt x="30739" y="85862"/>
                  <a:pt x="29812" y="85667"/>
                  <a:pt x="29811" y="85667"/>
                </a:cubicBezTo>
                <a:lnTo>
                  <a:pt x="29811" y="85667"/>
                </a:lnTo>
                <a:cubicBezTo>
                  <a:pt x="29986" y="87462"/>
                  <a:pt x="29148" y="90398"/>
                  <a:pt x="29148" y="90398"/>
                </a:cubicBezTo>
                <a:cubicBezTo>
                  <a:pt x="29217" y="87523"/>
                  <a:pt x="28881" y="85113"/>
                  <a:pt x="28881" y="85113"/>
                </a:cubicBezTo>
                <a:cubicBezTo>
                  <a:pt x="27773" y="84883"/>
                  <a:pt x="26808" y="84798"/>
                  <a:pt x="25987" y="84798"/>
                </a:cubicBezTo>
                <a:cubicBezTo>
                  <a:pt x="23679" y="84798"/>
                  <a:pt x="22508" y="85467"/>
                  <a:pt x="22508" y="85467"/>
                </a:cubicBezTo>
                <a:cubicBezTo>
                  <a:pt x="21517" y="87621"/>
                  <a:pt x="21562" y="90292"/>
                  <a:pt x="22034" y="92842"/>
                </a:cubicBezTo>
                <a:cubicBezTo>
                  <a:pt x="20948" y="92117"/>
                  <a:pt x="19925" y="91731"/>
                  <a:pt x="19925" y="91731"/>
                </a:cubicBezTo>
                <a:lnTo>
                  <a:pt x="19925" y="91731"/>
                </a:lnTo>
                <a:cubicBezTo>
                  <a:pt x="19925" y="91731"/>
                  <a:pt x="21123" y="92378"/>
                  <a:pt x="22157" y="93461"/>
                </a:cubicBezTo>
                <a:cubicBezTo>
                  <a:pt x="22837" y="96671"/>
                  <a:pt x="24125" y="99602"/>
                  <a:pt x="24768" y="100947"/>
                </a:cubicBezTo>
                <a:cubicBezTo>
                  <a:pt x="25852" y="105609"/>
                  <a:pt x="27277" y="111750"/>
                  <a:pt x="28027" y="113778"/>
                </a:cubicBezTo>
                <a:cubicBezTo>
                  <a:pt x="27164" y="113046"/>
                  <a:pt x="26290" y="112328"/>
                  <a:pt x="25404" y="111625"/>
                </a:cubicBezTo>
                <a:cubicBezTo>
                  <a:pt x="24732" y="97176"/>
                  <a:pt x="20432" y="92763"/>
                  <a:pt x="18980" y="91677"/>
                </a:cubicBezTo>
                <a:cubicBezTo>
                  <a:pt x="18680" y="91453"/>
                  <a:pt x="18502" y="91370"/>
                  <a:pt x="18502" y="91370"/>
                </a:cubicBezTo>
                <a:lnTo>
                  <a:pt x="18502" y="91370"/>
                </a:lnTo>
                <a:cubicBezTo>
                  <a:pt x="20785" y="100508"/>
                  <a:pt x="24327" y="109292"/>
                  <a:pt x="25212" y="111429"/>
                </a:cubicBezTo>
                <a:cubicBezTo>
                  <a:pt x="25216" y="111447"/>
                  <a:pt x="25220" y="111464"/>
                  <a:pt x="25226" y="111481"/>
                </a:cubicBezTo>
                <a:cubicBezTo>
                  <a:pt x="25084" y="111369"/>
                  <a:pt x="24945" y="111255"/>
                  <a:pt x="24804" y="111144"/>
                </a:cubicBezTo>
                <a:cubicBezTo>
                  <a:pt x="23596" y="110212"/>
                  <a:pt x="22370" y="109303"/>
                  <a:pt x="21126" y="108418"/>
                </a:cubicBezTo>
                <a:cubicBezTo>
                  <a:pt x="21413" y="100302"/>
                  <a:pt x="16492" y="96976"/>
                  <a:pt x="14816" y="96083"/>
                </a:cubicBezTo>
                <a:cubicBezTo>
                  <a:pt x="14794" y="96056"/>
                  <a:pt x="14771" y="96029"/>
                  <a:pt x="14748" y="96002"/>
                </a:cubicBezTo>
                <a:lnTo>
                  <a:pt x="14748" y="96002"/>
                </a:lnTo>
                <a:cubicBezTo>
                  <a:pt x="14765" y="96025"/>
                  <a:pt x="14784" y="96050"/>
                  <a:pt x="14802" y="96074"/>
                </a:cubicBezTo>
                <a:cubicBezTo>
                  <a:pt x="14470" y="95898"/>
                  <a:pt x="14269" y="95819"/>
                  <a:pt x="14269" y="95819"/>
                </a:cubicBezTo>
                <a:lnTo>
                  <a:pt x="14269" y="95819"/>
                </a:lnTo>
                <a:cubicBezTo>
                  <a:pt x="16807" y="99179"/>
                  <a:pt x="20302" y="106744"/>
                  <a:pt x="20999" y="108275"/>
                </a:cubicBezTo>
                <a:cubicBezTo>
                  <a:pt x="21011" y="108303"/>
                  <a:pt x="21023" y="108329"/>
                  <a:pt x="21034" y="108353"/>
                </a:cubicBezTo>
                <a:cubicBezTo>
                  <a:pt x="20373" y="107885"/>
                  <a:pt x="19705" y="107426"/>
                  <a:pt x="19032" y="106977"/>
                </a:cubicBezTo>
                <a:cubicBezTo>
                  <a:pt x="14514" y="98553"/>
                  <a:pt x="10546" y="97071"/>
                  <a:pt x="8882" y="97071"/>
                </a:cubicBezTo>
                <a:cubicBezTo>
                  <a:pt x="8360" y="97071"/>
                  <a:pt x="8064" y="97218"/>
                  <a:pt x="8051" y="97341"/>
                </a:cubicBezTo>
                <a:cubicBezTo>
                  <a:pt x="8000" y="97814"/>
                  <a:pt x="17296" y="105564"/>
                  <a:pt x="18843" y="106850"/>
                </a:cubicBezTo>
                <a:cubicBezTo>
                  <a:pt x="18729" y="106774"/>
                  <a:pt x="18616" y="106696"/>
                  <a:pt x="18501" y="106620"/>
                </a:cubicBezTo>
                <a:lnTo>
                  <a:pt x="18453" y="106691"/>
                </a:lnTo>
                <a:cubicBezTo>
                  <a:pt x="18465" y="106700"/>
                  <a:pt x="18476" y="106709"/>
                  <a:pt x="18489" y="106719"/>
                </a:cubicBezTo>
                <a:cubicBezTo>
                  <a:pt x="17018" y="105888"/>
                  <a:pt x="13537" y="104299"/>
                  <a:pt x="8265" y="104179"/>
                </a:cubicBezTo>
                <a:cubicBezTo>
                  <a:pt x="8141" y="104176"/>
                  <a:pt x="8016" y="104175"/>
                  <a:pt x="7892" y="104175"/>
                </a:cubicBezTo>
                <a:cubicBezTo>
                  <a:pt x="6751" y="104175"/>
                  <a:pt x="5613" y="104298"/>
                  <a:pt x="4507" y="104578"/>
                </a:cubicBezTo>
                <a:cubicBezTo>
                  <a:pt x="3354" y="104872"/>
                  <a:pt x="2074" y="105361"/>
                  <a:pt x="1573" y="106141"/>
                </a:cubicBezTo>
                <a:cubicBezTo>
                  <a:pt x="1573" y="106141"/>
                  <a:pt x="1635" y="106141"/>
                  <a:pt x="1752" y="106141"/>
                </a:cubicBezTo>
                <a:cubicBezTo>
                  <a:pt x="3316" y="106141"/>
                  <a:pt x="14692" y="106176"/>
                  <a:pt x="19106" y="107175"/>
                </a:cubicBezTo>
                <a:cubicBezTo>
                  <a:pt x="20026" y="107852"/>
                  <a:pt x="20934" y="108547"/>
                  <a:pt x="21829" y="109259"/>
                </a:cubicBezTo>
                <a:cubicBezTo>
                  <a:pt x="21174" y="109026"/>
                  <a:pt x="20020" y="108781"/>
                  <a:pt x="18055" y="108781"/>
                </a:cubicBezTo>
                <a:cubicBezTo>
                  <a:pt x="14775" y="108781"/>
                  <a:pt x="9238" y="109464"/>
                  <a:pt x="1" y="112025"/>
                </a:cubicBezTo>
                <a:cubicBezTo>
                  <a:pt x="1" y="112025"/>
                  <a:pt x="133" y="112025"/>
                  <a:pt x="377" y="112022"/>
                </a:cubicBezTo>
                <a:cubicBezTo>
                  <a:pt x="2247" y="111999"/>
                  <a:pt x="11009" y="111779"/>
                  <a:pt x="22388" y="109711"/>
                </a:cubicBezTo>
                <a:cubicBezTo>
                  <a:pt x="23110" y="110293"/>
                  <a:pt x="23825" y="110883"/>
                  <a:pt x="24533" y="111480"/>
                </a:cubicBezTo>
                <a:cubicBezTo>
                  <a:pt x="24789" y="111695"/>
                  <a:pt x="25042" y="111915"/>
                  <a:pt x="25296" y="112134"/>
                </a:cubicBezTo>
                <a:cubicBezTo>
                  <a:pt x="24979" y="112121"/>
                  <a:pt x="24661" y="112115"/>
                  <a:pt x="24342" y="112115"/>
                </a:cubicBezTo>
                <a:cubicBezTo>
                  <a:pt x="13174" y="112115"/>
                  <a:pt x="1801" y="119525"/>
                  <a:pt x="1801" y="119525"/>
                </a:cubicBezTo>
                <a:cubicBezTo>
                  <a:pt x="1801" y="119525"/>
                  <a:pt x="18004" y="115698"/>
                  <a:pt x="25449" y="112266"/>
                </a:cubicBezTo>
                <a:cubicBezTo>
                  <a:pt x="26500" y="113170"/>
                  <a:pt x="27533" y="114093"/>
                  <a:pt x="28547" y="115034"/>
                </a:cubicBezTo>
                <a:cubicBezTo>
                  <a:pt x="28163" y="114984"/>
                  <a:pt x="27765" y="114960"/>
                  <a:pt x="27357" y="114960"/>
                </a:cubicBezTo>
                <a:cubicBezTo>
                  <a:pt x="19470" y="114960"/>
                  <a:pt x="7520" y="123941"/>
                  <a:pt x="5161" y="125777"/>
                </a:cubicBezTo>
                <a:cubicBezTo>
                  <a:pt x="5086" y="125815"/>
                  <a:pt x="5010" y="125852"/>
                  <a:pt x="4937" y="125890"/>
                </a:cubicBezTo>
                <a:lnTo>
                  <a:pt x="5129" y="125801"/>
                </a:lnTo>
                <a:lnTo>
                  <a:pt x="5129" y="125801"/>
                </a:lnTo>
                <a:cubicBezTo>
                  <a:pt x="4880" y="125995"/>
                  <a:pt x="4746" y="126103"/>
                  <a:pt x="4746" y="126103"/>
                </a:cubicBezTo>
                <a:cubicBezTo>
                  <a:pt x="4746" y="126103"/>
                  <a:pt x="19754" y="121113"/>
                  <a:pt x="28844" y="115308"/>
                </a:cubicBezTo>
                <a:cubicBezTo>
                  <a:pt x="29322" y="115755"/>
                  <a:pt x="29795" y="116206"/>
                  <a:pt x="30265" y="116663"/>
                </a:cubicBezTo>
                <a:cubicBezTo>
                  <a:pt x="30820" y="117206"/>
                  <a:pt x="31362" y="117762"/>
                  <a:pt x="31897" y="118324"/>
                </a:cubicBezTo>
                <a:cubicBezTo>
                  <a:pt x="31690" y="118351"/>
                  <a:pt x="31484" y="118380"/>
                  <a:pt x="31279" y="118412"/>
                </a:cubicBezTo>
                <a:cubicBezTo>
                  <a:pt x="19442" y="120202"/>
                  <a:pt x="8440" y="127649"/>
                  <a:pt x="8440" y="127649"/>
                </a:cubicBezTo>
                <a:cubicBezTo>
                  <a:pt x="8440" y="127649"/>
                  <a:pt x="8631" y="127576"/>
                  <a:pt x="8984" y="127451"/>
                </a:cubicBezTo>
                <a:cubicBezTo>
                  <a:pt x="9061" y="127424"/>
                  <a:pt x="9139" y="127397"/>
                  <a:pt x="9217" y="127370"/>
                </a:cubicBezTo>
                <a:cubicBezTo>
                  <a:pt x="10645" y="126876"/>
                  <a:pt x="13936" y="125824"/>
                  <a:pt x="18115" y="125037"/>
                </a:cubicBezTo>
                <a:cubicBezTo>
                  <a:pt x="23473" y="124029"/>
                  <a:pt x="30032" y="120390"/>
                  <a:pt x="32104" y="118541"/>
                </a:cubicBezTo>
                <a:cubicBezTo>
                  <a:pt x="32715" y="119190"/>
                  <a:pt x="33317" y="119846"/>
                  <a:pt x="33918" y="120505"/>
                </a:cubicBezTo>
                <a:cubicBezTo>
                  <a:pt x="31220" y="120830"/>
                  <a:pt x="22993" y="124507"/>
                  <a:pt x="19761" y="127198"/>
                </a:cubicBezTo>
                <a:cubicBezTo>
                  <a:pt x="17116" y="129399"/>
                  <a:pt x="13833" y="131645"/>
                  <a:pt x="12325" y="132650"/>
                </a:cubicBezTo>
                <a:cubicBezTo>
                  <a:pt x="12135" y="132746"/>
                  <a:pt x="11945" y="132843"/>
                  <a:pt x="11755" y="132936"/>
                </a:cubicBezTo>
                <a:cubicBezTo>
                  <a:pt x="11898" y="132874"/>
                  <a:pt x="12040" y="132809"/>
                  <a:pt x="12183" y="132746"/>
                </a:cubicBezTo>
                <a:lnTo>
                  <a:pt x="12183" y="132746"/>
                </a:lnTo>
                <a:cubicBezTo>
                  <a:pt x="12073" y="132819"/>
                  <a:pt x="11974" y="132884"/>
                  <a:pt x="11888" y="132940"/>
                </a:cubicBezTo>
                <a:lnTo>
                  <a:pt x="12192" y="132940"/>
                </a:lnTo>
                <a:cubicBezTo>
                  <a:pt x="15400" y="131739"/>
                  <a:pt x="28862" y="126477"/>
                  <a:pt x="34233" y="120850"/>
                </a:cubicBezTo>
                <a:cubicBezTo>
                  <a:pt x="34668" y="121329"/>
                  <a:pt x="35104" y="121806"/>
                  <a:pt x="35540" y="122283"/>
                </a:cubicBezTo>
                <a:cubicBezTo>
                  <a:pt x="35775" y="122547"/>
                  <a:pt x="36006" y="122818"/>
                  <a:pt x="36237" y="123085"/>
                </a:cubicBezTo>
                <a:cubicBezTo>
                  <a:pt x="35035" y="123470"/>
                  <a:pt x="31406" y="124972"/>
                  <a:pt x="25799" y="130249"/>
                </a:cubicBezTo>
                <a:cubicBezTo>
                  <a:pt x="24679" y="131302"/>
                  <a:pt x="23681" y="132188"/>
                  <a:pt x="22792" y="132940"/>
                </a:cubicBezTo>
                <a:lnTo>
                  <a:pt x="26692" y="132940"/>
                </a:lnTo>
                <a:cubicBezTo>
                  <a:pt x="27123" y="132631"/>
                  <a:pt x="27563" y="132300"/>
                  <a:pt x="28015" y="131949"/>
                </a:cubicBezTo>
                <a:cubicBezTo>
                  <a:pt x="33772" y="127461"/>
                  <a:pt x="35867" y="124393"/>
                  <a:pt x="36471" y="123354"/>
                </a:cubicBezTo>
                <a:cubicBezTo>
                  <a:pt x="37256" y="124267"/>
                  <a:pt x="38026" y="125196"/>
                  <a:pt x="38778" y="126139"/>
                </a:cubicBezTo>
                <a:lnTo>
                  <a:pt x="37078" y="126858"/>
                </a:lnTo>
                <a:cubicBezTo>
                  <a:pt x="36920" y="126924"/>
                  <a:pt x="36761" y="126992"/>
                  <a:pt x="36619" y="127086"/>
                </a:cubicBezTo>
                <a:cubicBezTo>
                  <a:pt x="36431" y="127210"/>
                  <a:pt x="36277" y="127378"/>
                  <a:pt x="36108" y="127529"/>
                </a:cubicBezTo>
                <a:cubicBezTo>
                  <a:pt x="35732" y="127867"/>
                  <a:pt x="35287" y="128119"/>
                  <a:pt x="34847" y="128369"/>
                </a:cubicBezTo>
                <a:lnTo>
                  <a:pt x="37198" y="132942"/>
                </a:lnTo>
                <a:lnTo>
                  <a:pt x="103476" y="132942"/>
                </a:lnTo>
                <a:lnTo>
                  <a:pt x="103476" y="10683"/>
                </a:lnTo>
                <a:lnTo>
                  <a:pt x="100570" y="10683"/>
                </a:lnTo>
                <a:cubicBezTo>
                  <a:pt x="99640" y="9578"/>
                  <a:pt x="98929" y="8293"/>
                  <a:pt x="98097" y="7107"/>
                </a:cubicBezTo>
                <a:cubicBezTo>
                  <a:pt x="97069" y="5646"/>
                  <a:pt x="95847" y="4333"/>
                  <a:pt x="94463" y="3203"/>
                </a:cubicBezTo>
                <a:cubicBezTo>
                  <a:pt x="93148" y="2616"/>
                  <a:pt x="91741" y="2275"/>
                  <a:pt x="90306" y="2275"/>
                </a:cubicBezTo>
                <a:cubicBezTo>
                  <a:pt x="90148" y="2275"/>
                  <a:pt x="89990" y="2279"/>
                  <a:pt x="89831" y="2288"/>
                </a:cubicBezTo>
                <a:cubicBezTo>
                  <a:pt x="88682" y="2349"/>
                  <a:pt x="87504" y="2625"/>
                  <a:pt x="86366" y="2625"/>
                </a:cubicBezTo>
                <a:cubicBezTo>
                  <a:pt x="85796" y="2625"/>
                  <a:pt x="85236" y="2556"/>
                  <a:pt x="84694" y="2355"/>
                </a:cubicBezTo>
                <a:cubicBezTo>
                  <a:pt x="83311" y="1840"/>
                  <a:pt x="82297" y="534"/>
                  <a:pt x="80874" y="138"/>
                </a:cubicBezTo>
                <a:cubicBezTo>
                  <a:pt x="80522" y="40"/>
                  <a:pt x="80169" y="1"/>
                  <a:pt x="798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591193" y="3753715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3909949">
            <a:off x="-397199" y="-513928"/>
            <a:ext cx="2496985" cy="1324688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907151" y="-344170"/>
            <a:ext cx="1830166" cy="1590129"/>
          </a:xfrm>
          <a:custGeom>
            <a:avLst/>
            <a:gdLst/>
            <a:ahLst/>
            <a:cxnLst/>
            <a:rect l="l" t="t" r="r" b="b"/>
            <a:pathLst>
              <a:path w="38298" h="33275" extrusionOk="0">
                <a:moveTo>
                  <a:pt x="14833" y="1"/>
                </a:moveTo>
                <a:cubicBezTo>
                  <a:pt x="11265" y="1"/>
                  <a:pt x="7239" y="790"/>
                  <a:pt x="5195" y="3893"/>
                </a:cubicBezTo>
                <a:cubicBezTo>
                  <a:pt x="1034" y="10208"/>
                  <a:pt x="7714" y="12632"/>
                  <a:pt x="9260" y="13393"/>
                </a:cubicBezTo>
                <a:cubicBezTo>
                  <a:pt x="10745" y="14125"/>
                  <a:pt x="10354" y="14770"/>
                  <a:pt x="10322" y="14820"/>
                </a:cubicBezTo>
                <a:cubicBezTo>
                  <a:pt x="10320" y="14822"/>
                  <a:pt x="10319" y="14825"/>
                  <a:pt x="10317" y="14826"/>
                </a:cubicBezTo>
                <a:cubicBezTo>
                  <a:pt x="10290" y="14861"/>
                  <a:pt x="10045" y="15155"/>
                  <a:pt x="9381" y="15155"/>
                </a:cubicBezTo>
                <a:cubicBezTo>
                  <a:pt x="8912" y="15155"/>
                  <a:pt x="8233" y="15008"/>
                  <a:pt x="7273" y="14518"/>
                </a:cubicBezTo>
                <a:cubicBezTo>
                  <a:pt x="6779" y="14265"/>
                  <a:pt x="6169" y="14132"/>
                  <a:pt x="5522" y="14132"/>
                </a:cubicBezTo>
                <a:cubicBezTo>
                  <a:pt x="3030" y="14132"/>
                  <a:pt x="1" y="16114"/>
                  <a:pt x="1003" y="20890"/>
                </a:cubicBezTo>
                <a:cubicBezTo>
                  <a:pt x="2240" y="26788"/>
                  <a:pt x="7088" y="31453"/>
                  <a:pt x="13149" y="32195"/>
                </a:cubicBezTo>
                <a:cubicBezTo>
                  <a:pt x="13156" y="32195"/>
                  <a:pt x="13163" y="32196"/>
                  <a:pt x="13170" y="32196"/>
                </a:cubicBezTo>
                <a:cubicBezTo>
                  <a:pt x="13303" y="32196"/>
                  <a:pt x="13392" y="32048"/>
                  <a:pt x="13321" y="31929"/>
                </a:cubicBezTo>
                <a:cubicBezTo>
                  <a:pt x="12785" y="31037"/>
                  <a:pt x="11323" y="28273"/>
                  <a:pt x="11377" y="24767"/>
                </a:cubicBezTo>
                <a:cubicBezTo>
                  <a:pt x="11440" y="20799"/>
                  <a:pt x="12199" y="20415"/>
                  <a:pt x="12652" y="20415"/>
                </a:cubicBezTo>
                <a:cubicBezTo>
                  <a:pt x="12689" y="20415"/>
                  <a:pt x="12724" y="20417"/>
                  <a:pt x="12756" y="20421"/>
                </a:cubicBezTo>
                <a:cubicBezTo>
                  <a:pt x="13184" y="20465"/>
                  <a:pt x="13311" y="21156"/>
                  <a:pt x="13255" y="22292"/>
                </a:cubicBezTo>
                <a:cubicBezTo>
                  <a:pt x="13198" y="23427"/>
                  <a:pt x="12606" y="30081"/>
                  <a:pt x="14999" y="32062"/>
                </a:cubicBezTo>
                <a:cubicBezTo>
                  <a:pt x="16166" y="33027"/>
                  <a:pt x="18223" y="33275"/>
                  <a:pt x="20024" y="33275"/>
                </a:cubicBezTo>
                <a:cubicBezTo>
                  <a:pt x="21261" y="33275"/>
                  <a:pt x="22378" y="33158"/>
                  <a:pt x="23003" y="33077"/>
                </a:cubicBezTo>
                <a:cubicBezTo>
                  <a:pt x="23169" y="33057"/>
                  <a:pt x="23215" y="32840"/>
                  <a:pt x="23072" y="32754"/>
                </a:cubicBezTo>
                <a:cubicBezTo>
                  <a:pt x="22154" y="32202"/>
                  <a:pt x="20053" y="30662"/>
                  <a:pt x="18605" y="27458"/>
                </a:cubicBezTo>
                <a:cubicBezTo>
                  <a:pt x="16707" y="23256"/>
                  <a:pt x="16624" y="22136"/>
                  <a:pt x="17273" y="22061"/>
                </a:cubicBezTo>
                <a:cubicBezTo>
                  <a:pt x="17314" y="22056"/>
                  <a:pt x="17354" y="22054"/>
                  <a:pt x="17391" y="22054"/>
                </a:cubicBezTo>
                <a:cubicBezTo>
                  <a:pt x="17944" y="22054"/>
                  <a:pt x="18107" y="22582"/>
                  <a:pt x="18578" y="23980"/>
                </a:cubicBezTo>
                <a:cubicBezTo>
                  <a:pt x="19081" y="25474"/>
                  <a:pt x="21114" y="30836"/>
                  <a:pt x="24093" y="32184"/>
                </a:cubicBezTo>
                <a:cubicBezTo>
                  <a:pt x="24093" y="32184"/>
                  <a:pt x="24517" y="32507"/>
                  <a:pt x="25518" y="32507"/>
                </a:cubicBezTo>
                <a:cubicBezTo>
                  <a:pt x="26229" y="32507"/>
                  <a:pt x="27232" y="32343"/>
                  <a:pt x="28580" y="31785"/>
                </a:cubicBezTo>
                <a:cubicBezTo>
                  <a:pt x="28723" y="31726"/>
                  <a:pt x="28729" y="31527"/>
                  <a:pt x="28590" y="31463"/>
                </a:cubicBezTo>
                <a:cubicBezTo>
                  <a:pt x="27488" y="30963"/>
                  <a:pt x="24236" y="29174"/>
                  <a:pt x="22540" y="24885"/>
                </a:cubicBezTo>
                <a:cubicBezTo>
                  <a:pt x="22540" y="24885"/>
                  <a:pt x="21419" y="22521"/>
                  <a:pt x="22404" y="22502"/>
                </a:cubicBezTo>
                <a:cubicBezTo>
                  <a:pt x="22407" y="22501"/>
                  <a:pt x="22410" y="22501"/>
                  <a:pt x="22413" y="22501"/>
                </a:cubicBezTo>
                <a:cubicBezTo>
                  <a:pt x="23391" y="22501"/>
                  <a:pt x="23701" y="25933"/>
                  <a:pt x="25791" y="28176"/>
                </a:cubicBezTo>
                <a:cubicBezTo>
                  <a:pt x="27338" y="29839"/>
                  <a:pt x="28353" y="30664"/>
                  <a:pt x="29556" y="30664"/>
                </a:cubicBezTo>
                <a:cubicBezTo>
                  <a:pt x="29982" y="30664"/>
                  <a:pt x="30431" y="30561"/>
                  <a:pt x="30935" y="30355"/>
                </a:cubicBezTo>
                <a:cubicBezTo>
                  <a:pt x="32636" y="29660"/>
                  <a:pt x="34275" y="27190"/>
                  <a:pt x="35961" y="27190"/>
                </a:cubicBezTo>
                <a:cubicBezTo>
                  <a:pt x="36122" y="27190"/>
                  <a:pt x="36284" y="27212"/>
                  <a:pt x="36446" y="27261"/>
                </a:cubicBezTo>
                <a:cubicBezTo>
                  <a:pt x="36463" y="27266"/>
                  <a:pt x="36480" y="27269"/>
                  <a:pt x="36497" y="27269"/>
                </a:cubicBezTo>
                <a:cubicBezTo>
                  <a:pt x="36584" y="27269"/>
                  <a:pt x="36662" y="27201"/>
                  <a:pt x="36669" y="27107"/>
                </a:cubicBezTo>
                <a:cubicBezTo>
                  <a:pt x="36716" y="26373"/>
                  <a:pt x="36913" y="24069"/>
                  <a:pt x="37567" y="22623"/>
                </a:cubicBezTo>
                <a:cubicBezTo>
                  <a:pt x="38298" y="21007"/>
                  <a:pt x="37095" y="19207"/>
                  <a:pt x="34186" y="19207"/>
                </a:cubicBezTo>
                <a:cubicBezTo>
                  <a:pt x="33969" y="19207"/>
                  <a:pt x="33741" y="19217"/>
                  <a:pt x="33505" y="19238"/>
                </a:cubicBezTo>
                <a:cubicBezTo>
                  <a:pt x="31546" y="19411"/>
                  <a:pt x="29908" y="19656"/>
                  <a:pt x="28842" y="19656"/>
                </a:cubicBezTo>
                <a:cubicBezTo>
                  <a:pt x="28059" y="19656"/>
                  <a:pt x="27584" y="19523"/>
                  <a:pt x="27519" y="19133"/>
                </a:cubicBezTo>
                <a:cubicBezTo>
                  <a:pt x="27427" y="18579"/>
                  <a:pt x="29472" y="17812"/>
                  <a:pt x="32180" y="17812"/>
                </a:cubicBezTo>
                <a:cubicBezTo>
                  <a:pt x="33869" y="17812"/>
                  <a:pt x="35815" y="18110"/>
                  <a:pt x="37661" y="18946"/>
                </a:cubicBezTo>
                <a:cubicBezTo>
                  <a:pt x="37687" y="18957"/>
                  <a:pt x="37712" y="18962"/>
                  <a:pt x="37737" y="18962"/>
                </a:cubicBezTo>
                <a:cubicBezTo>
                  <a:pt x="37852" y="18962"/>
                  <a:pt x="37947" y="18849"/>
                  <a:pt x="37901" y="18728"/>
                </a:cubicBezTo>
                <a:cubicBezTo>
                  <a:pt x="37625" y="17988"/>
                  <a:pt x="37035" y="16339"/>
                  <a:pt x="36595" y="14646"/>
                </a:cubicBezTo>
                <a:cubicBezTo>
                  <a:pt x="36293" y="13487"/>
                  <a:pt x="34901" y="13072"/>
                  <a:pt x="33305" y="13072"/>
                </a:cubicBezTo>
                <a:cubicBezTo>
                  <a:pt x="31758" y="13072"/>
                  <a:pt x="30018" y="13462"/>
                  <a:pt x="28892" y="13939"/>
                </a:cubicBezTo>
                <a:cubicBezTo>
                  <a:pt x="27045" y="14724"/>
                  <a:pt x="24457" y="16269"/>
                  <a:pt x="23267" y="16269"/>
                </a:cubicBezTo>
                <a:cubicBezTo>
                  <a:pt x="22984" y="16269"/>
                  <a:pt x="22780" y="16182"/>
                  <a:pt x="22684" y="15977"/>
                </a:cubicBezTo>
                <a:cubicBezTo>
                  <a:pt x="22193" y="14925"/>
                  <a:pt x="27416" y="11580"/>
                  <a:pt x="35226" y="11552"/>
                </a:cubicBezTo>
                <a:cubicBezTo>
                  <a:pt x="35384" y="11552"/>
                  <a:pt x="35463" y="11361"/>
                  <a:pt x="35349" y="11252"/>
                </a:cubicBezTo>
                <a:cubicBezTo>
                  <a:pt x="34879" y="10802"/>
                  <a:pt x="34015" y="9936"/>
                  <a:pt x="33570" y="9257"/>
                </a:cubicBezTo>
                <a:cubicBezTo>
                  <a:pt x="33018" y="8412"/>
                  <a:pt x="31966" y="7334"/>
                  <a:pt x="31719" y="7085"/>
                </a:cubicBezTo>
                <a:cubicBezTo>
                  <a:pt x="31686" y="7052"/>
                  <a:pt x="31642" y="7034"/>
                  <a:pt x="31596" y="7034"/>
                </a:cubicBezTo>
                <a:cubicBezTo>
                  <a:pt x="31594" y="7034"/>
                  <a:pt x="31593" y="7034"/>
                  <a:pt x="31592" y="7034"/>
                </a:cubicBezTo>
                <a:cubicBezTo>
                  <a:pt x="30943" y="7051"/>
                  <a:pt x="26183" y="7251"/>
                  <a:pt x="23860" y="9490"/>
                </a:cubicBezTo>
                <a:cubicBezTo>
                  <a:pt x="21689" y="11583"/>
                  <a:pt x="20364" y="12688"/>
                  <a:pt x="19563" y="12688"/>
                </a:cubicBezTo>
                <a:cubicBezTo>
                  <a:pt x="19443" y="12688"/>
                  <a:pt x="19334" y="12663"/>
                  <a:pt x="19236" y="12613"/>
                </a:cubicBezTo>
                <a:cubicBezTo>
                  <a:pt x="18494" y="12233"/>
                  <a:pt x="19464" y="8294"/>
                  <a:pt x="30438" y="6029"/>
                </a:cubicBezTo>
                <a:cubicBezTo>
                  <a:pt x="30582" y="6000"/>
                  <a:pt x="30631" y="5817"/>
                  <a:pt x="30518" y="5723"/>
                </a:cubicBezTo>
                <a:cubicBezTo>
                  <a:pt x="29760" y="5095"/>
                  <a:pt x="27514" y="3358"/>
                  <a:pt x="24709" y="2350"/>
                </a:cubicBezTo>
                <a:cubicBezTo>
                  <a:pt x="24688" y="2343"/>
                  <a:pt x="24666" y="2339"/>
                  <a:pt x="24644" y="2339"/>
                </a:cubicBezTo>
                <a:cubicBezTo>
                  <a:pt x="24269" y="2354"/>
                  <a:pt x="20770" y="2592"/>
                  <a:pt x="17480" y="6796"/>
                </a:cubicBezTo>
                <a:cubicBezTo>
                  <a:pt x="14991" y="9975"/>
                  <a:pt x="14518" y="10447"/>
                  <a:pt x="14244" y="10447"/>
                </a:cubicBezTo>
                <a:cubicBezTo>
                  <a:pt x="14134" y="10447"/>
                  <a:pt x="14056" y="10372"/>
                  <a:pt x="13894" y="10364"/>
                </a:cubicBezTo>
                <a:cubicBezTo>
                  <a:pt x="13345" y="10336"/>
                  <a:pt x="13916" y="5163"/>
                  <a:pt x="20987" y="1241"/>
                </a:cubicBezTo>
                <a:cubicBezTo>
                  <a:pt x="21242" y="1099"/>
                  <a:pt x="21189" y="716"/>
                  <a:pt x="20903" y="657"/>
                </a:cubicBezTo>
                <a:cubicBezTo>
                  <a:pt x="19718" y="407"/>
                  <a:pt x="17394" y="1"/>
                  <a:pt x="14833" y="1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98303">
            <a:off x="-90846" y="562140"/>
            <a:ext cx="821806" cy="1858404"/>
          </a:xfrm>
          <a:custGeom>
            <a:avLst/>
            <a:gdLst/>
            <a:ahLst/>
            <a:cxnLst/>
            <a:rect l="l" t="t" r="r" b="b"/>
            <a:pathLst>
              <a:path w="21162" h="47855" extrusionOk="0">
                <a:moveTo>
                  <a:pt x="15716" y="1"/>
                </a:moveTo>
                <a:cubicBezTo>
                  <a:pt x="14156" y="5882"/>
                  <a:pt x="6359" y="8479"/>
                  <a:pt x="4697" y="14335"/>
                </a:cubicBezTo>
                <a:cubicBezTo>
                  <a:pt x="4211" y="16046"/>
                  <a:pt x="4316" y="17863"/>
                  <a:pt x="3973" y="19607"/>
                </a:cubicBezTo>
                <a:cubicBezTo>
                  <a:pt x="3270" y="23169"/>
                  <a:pt x="735" y="26250"/>
                  <a:pt x="384" y="29860"/>
                </a:cubicBezTo>
                <a:cubicBezTo>
                  <a:pt x="0" y="33792"/>
                  <a:pt x="2330" y="37540"/>
                  <a:pt x="5289" y="40192"/>
                </a:cubicBezTo>
                <a:cubicBezTo>
                  <a:pt x="6369" y="41160"/>
                  <a:pt x="7548" y="42035"/>
                  <a:pt x="8463" y="43155"/>
                </a:cubicBezTo>
                <a:cubicBezTo>
                  <a:pt x="9560" y="44499"/>
                  <a:pt x="10221" y="46129"/>
                  <a:pt x="11059" y="47645"/>
                </a:cubicBezTo>
                <a:cubicBezTo>
                  <a:pt x="11097" y="47714"/>
                  <a:pt x="11140" y="47784"/>
                  <a:pt x="11179" y="47854"/>
                </a:cubicBezTo>
                <a:cubicBezTo>
                  <a:pt x="11072" y="46119"/>
                  <a:pt x="11646" y="44318"/>
                  <a:pt x="12530" y="42779"/>
                </a:cubicBezTo>
                <a:cubicBezTo>
                  <a:pt x="13729" y="40687"/>
                  <a:pt x="15443" y="38933"/>
                  <a:pt x="16913" y="37016"/>
                </a:cubicBezTo>
                <a:cubicBezTo>
                  <a:pt x="18549" y="34877"/>
                  <a:pt x="19886" y="32525"/>
                  <a:pt x="20885" y="30024"/>
                </a:cubicBezTo>
                <a:cubicBezTo>
                  <a:pt x="21161" y="27628"/>
                  <a:pt x="20951" y="25207"/>
                  <a:pt x="20106" y="22947"/>
                </a:cubicBezTo>
                <a:cubicBezTo>
                  <a:pt x="19192" y="20505"/>
                  <a:pt x="17552" y="18191"/>
                  <a:pt x="17686" y="15588"/>
                </a:cubicBezTo>
                <a:cubicBezTo>
                  <a:pt x="17799" y="13364"/>
                  <a:pt x="19220" y="11317"/>
                  <a:pt x="19145" y="9090"/>
                </a:cubicBezTo>
                <a:cubicBezTo>
                  <a:pt x="19033" y="5737"/>
                  <a:pt x="15789" y="3355"/>
                  <a:pt x="1571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60582" y="4251990"/>
            <a:ext cx="2047551" cy="1995080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4633251">
            <a:off x="8002695" y="-216047"/>
            <a:ext cx="2047494" cy="199502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4500072">
            <a:off x="441960" y="-1138122"/>
            <a:ext cx="2047576" cy="1995105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641000" y="1862100"/>
            <a:ext cx="5862000" cy="111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880100" y="3408775"/>
            <a:ext cx="538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80" name="Google Shape;180;p7"/>
            <p:cNvGrpSpPr/>
            <p:nvPr/>
          </p:nvGrpSpPr>
          <p:grpSpPr>
            <a:xfrm>
              <a:off x="2717150" y="769375"/>
              <a:ext cx="3595679" cy="2367813"/>
              <a:chOff x="2717150" y="769375"/>
              <a:chExt cx="3595679" cy="2367813"/>
            </a:xfrm>
          </p:grpSpPr>
          <p:grpSp>
            <p:nvGrpSpPr>
              <p:cNvPr id="181" name="Google Shape;181;p7"/>
              <p:cNvGrpSpPr/>
              <p:nvPr/>
            </p:nvGrpSpPr>
            <p:grpSpPr>
              <a:xfrm>
                <a:off x="4445430" y="1204414"/>
                <a:ext cx="1867399" cy="1932774"/>
                <a:chOff x="4445430" y="1204414"/>
                <a:chExt cx="1867399" cy="1932774"/>
              </a:xfrm>
            </p:grpSpPr>
            <p:sp>
              <p:nvSpPr>
                <p:cNvPr id="182" name="Google Shape;182;p7"/>
                <p:cNvSpPr/>
                <p:nvPr/>
              </p:nvSpPr>
              <p:spPr>
                <a:xfrm>
                  <a:off x="4445430" y="1240503"/>
                  <a:ext cx="1867399" cy="189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92" h="32900" extrusionOk="0">
                      <a:moveTo>
                        <a:pt x="23319" y="1"/>
                      </a:moveTo>
                      <a:cubicBezTo>
                        <a:pt x="22182" y="1"/>
                        <a:pt x="21033" y="223"/>
                        <a:pt x="19917" y="444"/>
                      </a:cubicBezTo>
                      <a:cubicBezTo>
                        <a:pt x="19226" y="580"/>
                        <a:pt x="18594" y="713"/>
                        <a:pt x="18020" y="1138"/>
                      </a:cubicBezTo>
                      <a:cubicBezTo>
                        <a:pt x="17602" y="1451"/>
                        <a:pt x="17206" y="1770"/>
                        <a:pt x="16760" y="2045"/>
                      </a:cubicBezTo>
                      <a:cubicBezTo>
                        <a:pt x="15990" y="2527"/>
                        <a:pt x="15130" y="2998"/>
                        <a:pt x="14296" y="3357"/>
                      </a:cubicBezTo>
                      <a:cubicBezTo>
                        <a:pt x="13829" y="3560"/>
                        <a:pt x="13348" y="3646"/>
                        <a:pt x="12867" y="3646"/>
                      </a:cubicBezTo>
                      <a:cubicBezTo>
                        <a:pt x="11925" y="3646"/>
                        <a:pt x="10981" y="3317"/>
                        <a:pt x="10130" y="2892"/>
                      </a:cubicBezTo>
                      <a:cubicBezTo>
                        <a:pt x="9329" y="2490"/>
                        <a:pt x="8422" y="2403"/>
                        <a:pt x="7578" y="2115"/>
                      </a:cubicBezTo>
                      <a:cubicBezTo>
                        <a:pt x="7027" y="1922"/>
                        <a:pt x="6435" y="1819"/>
                        <a:pt x="5847" y="1816"/>
                      </a:cubicBezTo>
                      <a:cubicBezTo>
                        <a:pt x="5832" y="1816"/>
                        <a:pt x="5817" y="1816"/>
                        <a:pt x="5801" y="1816"/>
                      </a:cubicBezTo>
                      <a:cubicBezTo>
                        <a:pt x="3955" y="1816"/>
                        <a:pt x="1677" y="2431"/>
                        <a:pt x="821" y="4158"/>
                      </a:cubicBezTo>
                      <a:cubicBezTo>
                        <a:pt x="136" y="5540"/>
                        <a:pt x="1" y="6822"/>
                        <a:pt x="628" y="8264"/>
                      </a:cubicBezTo>
                      <a:cubicBezTo>
                        <a:pt x="1432" y="10122"/>
                        <a:pt x="3578" y="12480"/>
                        <a:pt x="4512" y="14430"/>
                      </a:cubicBezTo>
                      <a:cubicBezTo>
                        <a:pt x="4768" y="14968"/>
                        <a:pt x="4934" y="15473"/>
                        <a:pt x="4954" y="15932"/>
                      </a:cubicBezTo>
                      <a:cubicBezTo>
                        <a:pt x="4977" y="16513"/>
                        <a:pt x="5007" y="17114"/>
                        <a:pt x="5246" y="17649"/>
                      </a:cubicBezTo>
                      <a:cubicBezTo>
                        <a:pt x="5714" y="18702"/>
                        <a:pt x="7070" y="18862"/>
                        <a:pt x="8089" y="18942"/>
                      </a:cubicBezTo>
                      <a:cubicBezTo>
                        <a:pt x="8097" y="18942"/>
                        <a:pt x="8105" y="18942"/>
                        <a:pt x="8114" y="18942"/>
                      </a:cubicBezTo>
                      <a:cubicBezTo>
                        <a:pt x="8250" y="18942"/>
                        <a:pt x="8481" y="18872"/>
                        <a:pt x="8632" y="18872"/>
                      </a:cubicBezTo>
                      <a:cubicBezTo>
                        <a:pt x="8639" y="18872"/>
                        <a:pt x="8645" y="18872"/>
                        <a:pt x="8652" y="18872"/>
                      </a:cubicBezTo>
                      <a:cubicBezTo>
                        <a:pt x="9943" y="18912"/>
                        <a:pt x="11276" y="19460"/>
                        <a:pt x="12369" y="20151"/>
                      </a:cubicBezTo>
                      <a:cubicBezTo>
                        <a:pt x="13013" y="20556"/>
                        <a:pt x="13525" y="21128"/>
                        <a:pt x="13897" y="21769"/>
                      </a:cubicBezTo>
                      <a:cubicBezTo>
                        <a:pt x="14149" y="22201"/>
                        <a:pt x="14478" y="22593"/>
                        <a:pt x="14641" y="23071"/>
                      </a:cubicBezTo>
                      <a:cubicBezTo>
                        <a:pt x="14797" y="23540"/>
                        <a:pt x="14847" y="24048"/>
                        <a:pt x="14983" y="24523"/>
                      </a:cubicBezTo>
                      <a:cubicBezTo>
                        <a:pt x="15529" y="26443"/>
                        <a:pt x="15412" y="28954"/>
                        <a:pt x="16804" y="30496"/>
                      </a:cubicBezTo>
                      <a:cubicBezTo>
                        <a:pt x="17279" y="31024"/>
                        <a:pt x="17645" y="31553"/>
                        <a:pt x="18282" y="31892"/>
                      </a:cubicBezTo>
                      <a:cubicBezTo>
                        <a:pt x="18661" y="32091"/>
                        <a:pt x="19089" y="32300"/>
                        <a:pt x="19478" y="32467"/>
                      </a:cubicBezTo>
                      <a:cubicBezTo>
                        <a:pt x="20174" y="32765"/>
                        <a:pt x="20847" y="32899"/>
                        <a:pt x="21538" y="32899"/>
                      </a:cubicBezTo>
                      <a:cubicBezTo>
                        <a:pt x="21939" y="32899"/>
                        <a:pt x="22346" y="32854"/>
                        <a:pt x="22767" y="32769"/>
                      </a:cubicBezTo>
                      <a:cubicBezTo>
                        <a:pt x="23913" y="32533"/>
                        <a:pt x="24993" y="31978"/>
                        <a:pt x="25897" y="31231"/>
                      </a:cubicBezTo>
                      <a:cubicBezTo>
                        <a:pt x="26375" y="30835"/>
                        <a:pt x="26731" y="30330"/>
                        <a:pt x="27222" y="29951"/>
                      </a:cubicBezTo>
                      <a:cubicBezTo>
                        <a:pt x="27628" y="29636"/>
                        <a:pt x="28023" y="29393"/>
                        <a:pt x="28329" y="28965"/>
                      </a:cubicBezTo>
                      <a:cubicBezTo>
                        <a:pt x="28817" y="28287"/>
                        <a:pt x="29106" y="27410"/>
                        <a:pt x="29471" y="26659"/>
                      </a:cubicBezTo>
                      <a:cubicBezTo>
                        <a:pt x="29724" y="26137"/>
                        <a:pt x="30000" y="25636"/>
                        <a:pt x="30186" y="25084"/>
                      </a:cubicBezTo>
                      <a:cubicBezTo>
                        <a:pt x="30614" y="23822"/>
                        <a:pt x="30950" y="22490"/>
                        <a:pt x="31006" y="21154"/>
                      </a:cubicBezTo>
                      <a:cubicBezTo>
                        <a:pt x="31083" y="19264"/>
                        <a:pt x="30793" y="17407"/>
                        <a:pt x="30837" y="15519"/>
                      </a:cubicBezTo>
                      <a:cubicBezTo>
                        <a:pt x="30860" y="14380"/>
                        <a:pt x="31202" y="13194"/>
                        <a:pt x="31438" y="12078"/>
                      </a:cubicBezTo>
                      <a:cubicBezTo>
                        <a:pt x="31528" y="11656"/>
                        <a:pt x="31615" y="11227"/>
                        <a:pt x="31717" y="10806"/>
                      </a:cubicBezTo>
                      <a:cubicBezTo>
                        <a:pt x="31843" y="10294"/>
                        <a:pt x="32129" y="9815"/>
                        <a:pt x="32236" y="9304"/>
                      </a:cubicBezTo>
                      <a:cubicBezTo>
                        <a:pt x="32392" y="8553"/>
                        <a:pt x="32232" y="7869"/>
                        <a:pt x="32272" y="7138"/>
                      </a:cubicBezTo>
                      <a:cubicBezTo>
                        <a:pt x="32328" y="6125"/>
                        <a:pt x="32020" y="5274"/>
                        <a:pt x="31548" y="4370"/>
                      </a:cubicBezTo>
                      <a:cubicBezTo>
                        <a:pt x="30501" y="2360"/>
                        <a:pt x="27870" y="1361"/>
                        <a:pt x="25914" y="503"/>
                      </a:cubicBezTo>
                      <a:cubicBezTo>
                        <a:pt x="25071" y="134"/>
                        <a:pt x="24199" y="1"/>
                        <a:pt x="2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7"/>
                <p:cNvSpPr/>
                <p:nvPr/>
              </p:nvSpPr>
              <p:spPr>
                <a:xfrm>
                  <a:off x="5168475" y="1204414"/>
                  <a:ext cx="95584" cy="68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190" extrusionOk="0">
                      <a:moveTo>
                        <a:pt x="461" y="0"/>
                      </a:moveTo>
                      <a:cubicBezTo>
                        <a:pt x="285" y="0"/>
                        <a:pt x="0" y="148"/>
                        <a:pt x="96" y="239"/>
                      </a:cubicBezTo>
                      <a:lnTo>
                        <a:pt x="1093" y="1160"/>
                      </a:lnTo>
                      <a:cubicBezTo>
                        <a:pt x="1115" y="1180"/>
                        <a:pt x="1151" y="1189"/>
                        <a:pt x="1194" y="1189"/>
                      </a:cubicBezTo>
                      <a:cubicBezTo>
                        <a:pt x="1370" y="1189"/>
                        <a:pt x="1657" y="1039"/>
                        <a:pt x="1561" y="950"/>
                      </a:cubicBezTo>
                      <a:lnTo>
                        <a:pt x="564" y="30"/>
                      </a:lnTo>
                      <a:cubicBezTo>
                        <a:pt x="541" y="9"/>
                        <a:pt x="505" y="0"/>
                        <a:pt x="4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7"/>
                <p:cNvSpPr/>
                <p:nvPr/>
              </p:nvSpPr>
              <p:spPr>
                <a:xfrm>
                  <a:off x="5132617" y="1299017"/>
                  <a:ext cx="68431" cy="4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854" extrusionOk="0">
                      <a:moveTo>
                        <a:pt x="388" y="1"/>
                      </a:moveTo>
                      <a:cubicBezTo>
                        <a:pt x="325" y="1"/>
                        <a:pt x="261" y="19"/>
                        <a:pt x="206" y="47"/>
                      </a:cubicBezTo>
                      <a:cubicBezTo>
                        <a:pt x="136" y="83"/>
                        <a:pt x="1" y="206"/>
                        <a:pt x="90" y="292"/>
                      </a:cubicBezTo>
                      <a:cubicBezTo>
                        <a:pt x="273" y="462"/>
                        <a:pt x="455" y="628"/>
                        <a:pt x="634" y="794"/>
                      </a:cubicBezTo>
                      <a:cubicBezTo>
                        <a:pt x="680" y="836"/>
                        <a:pt x="738" y="853"/>
                        <a:pt x="797" y="853"/>
                      </a:cubicBezTo>
                      <a:cubicBezTo>
                        <a:pt x="860" y="853"/>
                        <a:pt x="924" y="835"/>
                        <a:pt x="977" y="807"/>
                      </a:cubicBezTo>
                      <a:cubicBezTo>
                        <a:pt x="1047" y="770"/>
                        <a:pt x="1186" y="648"/>
                        <a:pt x="1093" y="562"/>
                      </a:cubicBezTo>
                      <a:lnTo>
                        <a:pt x="552" y="60"/>
                      </a:lnTo>
                      <a:cubicBezTo>
                        <a:pt x="506" y="18"/>
                        <a:pt x="448" y="1"/>
                        <a:pt x="3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7"/>
                <p:cNvSpPr/>
                <p:nvPr/>
              </p:nvSpPr>
              <p:spPr>
                <a:xfrm>
                  <a:off x="5249588" y="1333088"/>
                  <a:ext cx="67566" cy="4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864" extrusionOk="0">
                      <a:moveTo>
                        <a:pt x="360" y="1"/>
                      </a:moveTo>
                      <a:cubicBezTo>
                        <a:pt x="306" y="1"/>
                        <a:pt x="250" y="16"/>
                        <a:pt x="200" y="44"/>
                      </a:cubicBezTo>
                      <a:cubicBezTo>
                        <a:pt x="117" y="90"/>
                        <a:pt x="1" y="233"/>
                        <a:pt x="97" y="326"/>
                      </a:cubicBezTo>
                      <a:cubicBezTo>
                        <a:pt x="180" y="412"/>
                        <a:pt x="260" y="502"/>
                        <a:pt x="344" y="592"/>
                      </a:cubicBezTo>
                      <a:cubicBezTo>
                        <a:pt x="347" y="632"/>
                        <a:pt x="367" y="671"/>
                        <a:pt x="410" y="702"/>
                      </a:cubicBezTo>
                      <a:cubicBezTo>
                        <a:pt x="473" y="745"/>
                        <a:pt x="536" y="785"/>
                        <a:pt x="599" y="828"/>
                      </a:cubicBezTo>
                      <a:cubicBezTo>
                        <a:pt x="636" y="853"/>
                        <a:pt x="680" y="864"/>
                        <a:pt x="727" y="864"/>
                      </a:cubicBezTo>
                      <a:cubicBezTo>
                        <a:pt x="930" y="864"/>
                        <a:pt x="1171" y="659"/>
                        <a:pt x="974" y="506"/>
                      </a:cubicBezTo>
                      <a:cubicBezTo>
                        <a:pt x="815" y="383"/>
                        <a:pt x="692" y="219"/>
                        <a:pt x="549" y="77"/>
                      </a:cubicBezTo>
                      <a:cubicBezTo>
                        <a:pt x="497" y="25"/>
                        <a:pt x="430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7"/>
                <p:cNvSpPr/>
                <p:nvPr/>
              </p:nvSpPr>
              <p:spPr>
                <a:xfrm>
                  <a:off x="5214249" y="1414144"/>
                  <a:ext cx="60936" cy="3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678" extrusionOk="0">
                      <a:moveTo>
                        <a:pt x="421" y="0"/>
                      </a:moveTo>
                      <a:cubicBezTo>
                        <a:pt x="257" y="0"/>
                        <a:pt x="0" y="121"/>
                        <a:pt x="40" y="209"/>
                      </a:cubicBezTo>
                      <a:cubicBezTo>
                        <a:pt x="143" y="432"/>
                        <a:pt x="315" y="581"/>
                        <a:pt x="544" y="664"/>
                      </a:cubicBezTo>
                      <a:cubicBezTo>
                        <a:pt x="569" y="673"/>
                        <a:pt x="597" y="677"/>
                        <a:pt x="626" y="677"/>
                      </a:cubicBezTo>
                      <a:cubicBezTo>
                        <a:pt x="720" y="677"/>
                        <a:pt x="828" y="635"/>
                        <a:pt x="897" y="595"/>
                      </a:cubicBezTo>
                      <a:cubicBezTo>
                        <a:pt x="957" y="558"/>
                        <a:pt x="1056" y="472"/>
                        <a:pt x="946" y="432"/>
                      </a:cubicBezTo>
                      <a:cubicBezTo>
                        <a:pt x="764" y="365"/>
                        <a:pt x="624" y="229"/>
                        <a:pt x="544" y="53"/>
                      </a:cubicBezTo>
                      <a:cubicBezTo>
                        <a:pt x="527" y="15"/>
                        <a:pt x="480" y="0"/>
                        <a:pt x="4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7"/>
                <p:cNvSpPr/>
                <p:nvPr/>
              </p:nvSpPr>
              <p:spPr>
                <a:xfrm>
                  <a:off x="5313003" y="1439452"/>
                  <a:ext cx="66182" cy="41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720" extrusionOk="0">
                      <a:moveTo>
                        <a:pt x="457" y="0"/>
                      </a:moveTo>
                      <a:cubicBezTo>
                        <a:pt x="274" y="0"/>
                        <a:pt x="0" y="152"/>
                        <a:pt x="110" y="252"/>
                      </a:cubicBezTo>
                      <a:cubicBezTo>
                        <a:pt x="200" y="338"/>
                        <a:pt x="290" y="421"/>
                        <a:pt x="383" y="504"/>
                      </a:cubicBezTo>
                      <a:lnTo>
                        <a:pt x="575" y="683"/>
                      </a:lnTo>
                      <a:cubicBezTo>
                        <a:pt x="602" y="708"/>
                        <a:pt x="645" y="719"/>
                        <a:pt x="693" y="719"/>
                      </a:cubicBezTo>
                      <a:cubicBezTo>
                        <a:pt x="876" y="719"/>
                        <a:pt x="1148" y="567"/>
                        <a:pt x="1038" y="464"/>
                      </a:cubicBezTo>
                      <a:lnTo>
                        <a:pt x="845" y="288"/>
                      </a:lnTo>
                      <a:cubicBezTo>
                        <a:pt x="755" y="202"/>
                        <a:pt x="665" y="119"/>
                        <a:pt x="575" y="36"/>
                      </a:cubicBezTo>
                      <a:cubicBezTo>
                        <a:pt x="548" y="11"/>
                        <a:pt x="506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7"/>
                <p:cNvSpPr/>
                <p:nvPr/>
              </p:nvSpPr>
              <p:spPr>
                <a:xfrm>
                  <a:off x="5301704" y="1257625"/>
                  <a:ext cx="75349" cy="58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1007" extrusionOk="0">
                      <a:moveTo>
                        <a:pt x="403" y="1"/>
                      </a:moveTo>
                      <a:cubicBezTo>
                        <a:pt x="337" y="1"/>
                        <a:pt x="269" y="20"/>
                        <a:pt x="213" y="47"/>
                      </a:cubicBezTo>
                      <a:cubicBezTo>
                        <a:pt x="153" y="77"/>
                        <a:pt x="1" y="200"/>
                        <a:pt x="93" y="280"/>
                      </a:cubicBezTo>
                      <a:cubicBezTo>
                        <a:pt x="340" y="489"/>
                        <a:pt x="562" y="715"/>
                        <a:pt x="775" y="954"/>
                      </a:cubicBezTo>
                      <a:cubicBezTo>
                        <a:pt x="810" y="992"/>
                        <a:pt x="863" y="1006"/>
                        <a:pt x="917" y="1006"/>
                      </a:cubicBezTo>
                      <a:cubicBezTo>
                        <a:pt x="978" y="1006"/>
                        <a:pt x="1040" y="989"/>
                        <a:pt x="1084" y="970"/>
                      </a:cubicBezTo>
                      <a:cubicBezTo>
                        <a:pt x="1147" y="947"/>
                        <a:pt x="1306" y="855"/>
                        <a:pt x="1257" y="761"/>
                      </a:cubicBezTo>
                      <a:cubicBezTo>
                        <a:pt x="1250" y="748"/>
                        <a:pt x="1243" y="738"/>
                        <a:pt x="1237" y="725"/>
                      </a:cubicBezTo>
                      <a:lnTo>
                        <a:pt x="1237" y="721"/>
                      </a:lnTo>
                      <a:cubicBezTo>
                        <a:pt x="1167" y="608"/>
                        <a:pt x="1087" y="522"/>
                        <a:pt x="975" y="442"/>
                      </a:cubicBezTo>
                      <a:lnTo>
                        <a:pt x="967" y="442"/>
                      </a:lnTo>
                      <a:cubicBezTo>
                        <a:pt x="835" y="306"/>
                        <a:pt x="702" y="173"/>
                        <a:pt x="556" y="50"/>
                      </a:cubicBezTo>
                      <a:cubicBezTo>
                        <a:pt x="513" y="15"/>
                        <a:pt x="459" y="1"/>
                        <a:pt x="4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7"/>
                <p:cNvSpPr/>
                <p:nvPr/>
              </p:nvSpPr>
              <p:spPr>
                <a:xfrm>
                  <a:off x="5381491" y="1357301"/>
                  <a:ext cx="88839" cy="62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1089" extrusionOk="0">
                      <a:moveTo>
                        <a:pt x="465" y="1"/>
                      </a:moveTo>
                      <a:cubicBezTo>
                        <a:pt x="297" y="1"/>
                        <a:pt x="0" y="152"/>
                        <a:pt x="82" y="228"/>
                      </a:cubicBezTo>
                      <a:cubicBezTo>
                        <a:pt x="384" y="507"/>
                        <a:pt x="687" y="783"/>
                        <a:pt x="989" y="1062"/>
                      </a:cubicBezTo>
                      <a:cubicBezTo>
                        <a:pt x="1009" y="1081"/>
                        <a:pt x="1041" y="1089"/>
                        <a:pt x="1080" y="1089"/>
                      </a:cubicBezTo>
                      <a:cubicBezTo>
                        <a:pt x="1249" y="1089"/>
                        <a:pt x="1541" y="938"/>
                        <a:pt x="1457" y="863"/>
                      </a:cubicBezTo>
                      <a:lnTo>
                        <a:pt x="554" y="26"/>
                      </a:lnTo>
                      <a:cubicBezTo>
                        <a:pt x="534" y="8"/>
                        <a:pt x="503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7"/>
                <p:cNvSpPr/>
                <p:nvPr/>
              </p:nvSpPr>
              <p:spPr>
                <a:xfrm>
                  <a:off x="5082865" y="1400365"/>
                  <a:ext cx="69641" cy="46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803" extrusionOk="0">
                      <a:moveTo>
                        <a:pt x="459" y="0"/>
                      </a:moveTo>
                      <a:cubicBezTo>
                        <a:pt x="305" y="0"/>
                        <a:pt x="1" y="153"/>
                        <a:pt x="56" y="205"/>
                      </a:cubicBezTo>
                      <a:cubicBezTo>
                        <a:pt x="176" y="315"/>
                        <a:pt x="295" y="428"/>
                        <a:pt x="418" y="541"/>
                      </a:cubicBezTo>
                      <a:cubicBezTo>
                        <a:pt x="505" y="621"/>
                        <a:pt x="591" y="700"/>
                        <a:pt x="680" y="783"/>
                      </a:cubicBezTo>
                      <a:cubicBezTo>
                        <a:pt x="695" y="797"/>
                        <a:pt x="719" y="803"/>
                        <a:pt x="748" y="803"/>
                      </a:cubicBezTo>
                      <a:cubicBezTo>
                        <a:pt x="902" y="803"/>
                        <a:pt x="1208" y="647"/>
                        <a:pt x="1152" y="594"/>
                      </a:cubicBezTo>
                      <a:lnTo>
                        <a:pt x="528" y="20"/>
                      </a:lnTo>
                      <a:cubicBezTo>
                        <a:pt x="513" y="6"/>
                        <a:pt x="489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7"/>
                <p:cNvSpPr/>
                <p:nvPr/>
              </p:nvSpPr>
              <p:spPr>
                <a:xfrm>
                  <a:off x="5014608" y="2117584"/>
                  <a:ext cx="788594" cy="863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9" h="14984" extrusionOk="0">
                      <a:moveTo>
                        <a:pt x="187" y="133"/>
                      </a:moveTo>
                      <a:cubicBezTo>
                        <a:pt x="187" y="143"/>
                        <a:pt x="180" y="156"/>
                        <a:pt x="174" y="163"/>
                      </a:cubicBezTo>
                      <a:lnTo>
                        <a:pt x="177" y="136"/>
                      </a:lnTo>
                      <a:lnTo>
                        <a:pt x="187" y="133"/>
                      </a:lnTo>
                      <a:close/>
                      <a:moveTo>
                        <a:pt x="153" y="0"/>
                      </a:moveTo>
                      <a:cubicBezTo>
                        <a:pt x="107" y="0"/>
                        <a:pt x="70" y="14"/>
                        <a:pt x="44" y="43"/>
                      </a:cubicBezTo>
                      <a:cubicBezTo>
                        <a:pt x="24" y="66"/>
                        <a:pt x="1" y="110"/>
                        <a:pt x="18" y="176"/>
                      </a:cubicBezTo>
                      <a:lnTo>
                        <a:pt x="27" y="230"/>
                      </a:lnTo>
                      <a:lnTo>
                        <a:pt x="81" y="242"/>
                      </a:lnTo>
                      <a:cubicBezTo>
                        <a:pt x="715" y="405"/>
                        <a:pt x="1343" y="728"/>
                        <a:pt x="1875" y="1020"/>
                      </a:cubicBezTo>
                      <a:cubicBezTo>
                        <a:pt x="2143" y="1170"/>
                        <a:pt x="2413" y="1336"/>
                        <a:pt x="2675" y="1495"/>
                      </a:cubicBezTo>
                      <a:cubicBezTo>
                        <a:pt x="3120" y="1765"/>
                        <a:pt x="3582" y="2044"/>
                        <a:pt x="4057" y="2263"/>
                      </a:cubicBezTo>
                      <a:cubicBezTo>
                        <a:pt x="4483" y="2462"/>
                        <a:pt x="4874" y="2877"/>
                        <a:pt x="5190" y="3209"/>
                      </a:cubicBezTo>
                      <a:cubicBezTo>
                        <a:pt x="5326" y="3355"/>
                        <a:pt x="5443" y="3525"/>
                        <a:pt x="5556" y="3691"/>
                      </a:cubicBezTo>
                      <a:cubicBezTo>
                        <a:pt x="5599" y="3758"/>
                        <a:pt x="5645" y="3824"/>
                        <a:pt x="5691" y="3887"/>
                      </a:cubicBezTo>
                      <a:cubicBezTo>
                        <a:pt x="5808" y="4053"/>
                        <a:pt x="5935" y="4192"/>
                        <a:pt x="6061" y="4329"/>
                      </a:cubicBezTo>
                      <a:cubicBezTo>
                        <a:pt x="6127" y="4405"/>
                        <a:pt x="6194" y="4479"/>
                        <a:pt x="6263" y="4558"/>
                      </a:cubicBezTo>
                      <a:cubicBezTo>
                        <a:pt x="6489" y="4827"/>
                        <a:pt x="6645" y="5129"/>
                        <a:pt x="6812" y="5452"/>
                      </a:cubicBezTo>
                      <a:cubicBezTo>
                        <a:pt x="6875" y="5568"/>
                        <a:pt x="6934" y="5687"/>
                        <a:pt x="7001" y="5804"/>
                      </a:cubicBezTo>
                      <a:cubicBezTo>
                        <a:pt x="7270" y="6289"/>
                        <a:pt x="7479" y="6741"/>
                        <a:pt x="7619" y="7153"/>
                      </a:cubicBezTo>
                      <a:cubicBezTo>
                        <a:pt x="7649" y="7246"/>
                        <a:pt x="7682" y="7335"/>
                        <a:pt x="7715" y="7429"/>
                      </a:cubicBezTo>
                      <a:cubicBezTo>
                        <a:pt x="7861" y="7844"/>
                        <a:pt x="8011" y="8272"/>
                        <a:pt x="8077" y="8694"/>
                      </a:cubicBezTo>
                      <a:cubicBezTo>
                        <a:pt x="8130" y="9043"/>
                        <a:pt x="8247" y="9382"/>
                        <a:pt x="8359" y="9714"/>
                      </a:cubicBezTo>
                      <a:cubicBezTo>
                        <a:pt x="8429" y="9913"/>
                        <a:pt x="8502" y="10123"/>
                        <a:pt x="8555" y="10325"/>
                      </a:cubicBezTo>
                      <a:cubicBezTo>
                        <a:pt x="8738" y="11003"/>
                        <a:pt x="8931" y="11618"/>
                        <a:pt x="9130" y="12153"/>
                      </a:cubicBezTo>
                      <a:cubicBezTo>
                        <a:pt x="9287" y="12584"/>
                        <a:pt x="9526" y="12920"/>
                        <a:pt x="9775" y="13279"/>
                      </a:cubicBezTo>
                      <a:cubicBezTo>
                        <a:pt x="9845" y="13375"/>
                        <a:pt x="9911" y="13472"/>
                        <a:pt x="9977" y="13571"/>
                      </a:cubicBezTo>
                      <a:cubicBezTo>
                        <a:pt x="10452" y="14279"/>
                        <a:pt x="11064" y="14983"/>
                        <a:pt x="12024" y="14983"/>
                      </a:cubicBezTo>
                      <a:cubicBezTo>
                        <a:pt x="12103" y="14983"/>
                        <a:pt x="12183" y="14976"/>
                        <a:pt x="12266" y="14967"/>
                      </a:cubicBezTo>
                      <a:cubicBezTo>
                        <a:pt x="12552" y="14933"/>
                        <a:pt x="12907" y="14814"/>
                        <a:pt x="13220" y="14645"/>
                      </a:cubicBezTo>
                      <a:cubicBezTo>
                        <a:pt x="13253" y="14628"/>
                        <a:pt x="13293" y="14601"/>
                        <a:pt x="13336" y="14571"/>
                      </a:cubicBezTo>
                      <a:cubicBezTo>
                        <a:pt x="13417" y="14514"/>
                        <a:pt x="13537" y="14432"/>
                        <a:pt x="13611" y="14432"/>
                      </a:cubicBezTo>
                      <a:cubicBezTo>
                        <a:pt x="13618" y="14432"/>
                        <a:pt x="13625" y="14433"/>
                        <a:pt x="13632" y="14435"/>
                      </a:cubicBezTo>
                      <a:lnTo>
                        <a:pt x="13678" y="14266"/>
                      </a:lnTo>
                      <a:cubicBezTo>
                        <a:pt x="13656" y="14260"/>
                        <a:pt x="13634" y="14257"/>
                        <a:pt x="13612" y="14257"/>
                      </a:cubicBezTo>
                      <a:cubicBezTo>
                        <a:pt x="13482" y="14257"/>
                        <a:pt x="13347" y="14348"/>
                        <a:pt x="13236" y="14425"/>
                      </a:cubicBezTo>
                      <a:cubicBezTo>
                        <a:pt x="13200" y="14452"/>
                        <a:pt x="13166" y="14475"/>
                        <a:pt x="13137" y="14491"/>
                      </a:cubicBezTo>
                      <a:cubicBezTo>
                        <a:pt x="12844" y="14648"/>
                        <a:pt x="12513" y="14761"/>
                        <a:pt x="12246" y="14794"/>
                      </a:cubicBezTo>
                      <a:cubicBezTo>
                        <a:pt x="12169" y="14803"/>
                        <a:pt x="12093" y="14807"/>
                        <a:pt x="12020" y="14807"/>
                      </a:cubicBezTo>
                      <a:cubicBezTo>
                        <a:pt x="11147" y="14807"/>
                        <a:pt x="10592" y="14171"/>
                        <a:pt x="10124" y="13475"/>
                      </a:cubicBezTo>
                      <a:cubicBezTo>
                        <a:pt x="10057" y="13372"/>
                        <a:pt x="9987" y="13276"/>
                        <a:pt x="9921" y="13179"/>
                      </a:cubicBezTo>
                      <a:cubicBezTo>
                        <a:pt x="9675" y="12831"/>
                        <a:pt x="9446" y="12501"/>
                        <a:pt x="9293" y="12093"/>
                      </a:cubicBezTo>
                      <a:cubicBezTo>
                        <a:pt x="9100" y="11568"/>
                        <a:pt x="8905" y="10940"/>
                        <a:pt x="8725" y="10279"/>
                      </a:cubicBezTo>
                      <a:cubicBezTo>
                        <a:pt x="8669" y="10069"/>
                        <a:pt x="8595" y="9861"/>
                        <a:pt x="8526" y="9654"/>
                      </a:cubicBezTo>
                      <a:cubicBezTo>
                        <a:pt x="8416" y="9332"/>
                        <a:pt x="8303" y="9000"/>
                        <a:pt x="8250" y="8668"/>
                      </a:cubicBezTo>
                      <a:cubicBezTo>
                        <a:pt x="8183" y="8229"/>
                        <a:pt x="8028" y="7794"/>
                        <a:pt x="7881" y="7372"/>
                      </a:cubicBezTo>
                      <a:cubicBezTo>
                        <a:pt x="7848" y="7279"/>
                        <a:pt x="7815" y="7186"/>
                        <a:pt x="7784" y="7096"/>
                      </a:cubicBezTo>
                      <a:cubicBezTo>
                        <a:pt x="7642" y="6674"/>
                        <a:pt x="7430" y="6213"/>
                        <a:pt x="7154" y="5718"/>
                      </a:cubicBezTo>
                      <a:cubicBezTo>
                        <a:pt x="7091" y="5604"/>
                        <a:pt x="7027" y="5488"/>
                        <a:pt x="6967" y="5368"/>
                      </a:cubicBezTo>
                      <a:cubicBezTo>
                        <a:pt x="6804" y="5057"/>
                        <a:pt x="6639" y="4731"/>
                        <a:pt x="6396" y="4445"/>
                      </a:cubicBezTo>
                      <a:cubicBezTo>
                        <a:pt x="6326" y="4365"/>
                        <a:pt x="6257" y="4289"/>
                        <a:pt x="6190" y="4212"/>
                      </a:cubicBezTo>
                      <a:cubicBezTo>
                        <a:pt x="6064" y="4073"/>
                        <a:pt x="5944" y="3940"/>
                        <a:pt x="5835" y="3787"/>
                      </a:cubicBezTo>
                      <a:cubicBezTo>
                        <a:pt x="5788" y="3721"/>
                        <a:pt x="5745" y="3658"/>
                        <a:pt x="5699" y="3591"/>
                      </a:cubicBezTo>
                      <a:cubicBezTo>
                        <a:pt x="5582" y="3422"/>
                        <a:pt x="5463" y="3246"/>
                        <a:pt x="5317" y="3090"/>
                      </a:cubicBezTo>
                      <a:cubicBezTo>
                        <a:pt x="4994" y="2744"/>
                        <a:pt x="4589" y="2315"/>
                        <a:pt x="4130" y="2103"/>
                      </a:cubicBezTo>
                      <a:cubicBezTo>
                        <a:pt x="3665" y="1887"/>
                        <a:pt x="3210" y="1611"/>
                        <a:pt x="2768" y="1342"/>
                      </a:cubicBezTo>
                      <a:cubicBezTo>
                        <a:pt x="2502" y="1182"/>
                        <a:pt x="2230" y="1017"/>
                        <a:pt x="1958" y="868"/>
                      </a:cubicBezTo>
                      <a:cubicBezTo>
                        <a:pt x="1436" y="575"/>
                        <a:pt x="818" y="259"/>
                        <a:pt x="183" y="86"/>
                      </a:cubicBezTo>
                      <a:lnTo>
                        <a:pt x="194" y="3"/>
                      </a:lnTo>
                      <a:cubicBezTo>
                        <a:pt x="180" y="1"/>
                        <a:pt x="166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7"/>
                <p:cNvSpPr/>
                <p:nvPr/>
              </p:nvSpPr>
              <p:spPr>
                <a:xfrm>
                  <a:off x="5658153" y="2014507"/>
                  <a:ext cx="271243" cy="28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4858" extrusionOk="0">
                      <a:moveTo>
                        <a:pt x="2256" y="177"/>
                      </a:moveTo>
                      <a:cubicBezTo>
                        <a:pt x="3124" y="177"/>
                        <a:pt x="3887" y="678"/>
                        <a:pt x="4203" y="1463"/>
                      </a:cubicBezTo>
                      <a:cubicBezTo>
                        <a:pt x="4522" y="2257"/>
                        <a:pt x="4495" y="3107"/>
                        <a:pt x="4130" y="3738"/>
                      </a:cubicBezTo>
                      <a:cubicBezTo>
                        <a:pt x="3690" y="4499"/>
                        <a:pt x="3116" y="4684"/>
                        <a:pt x="2664" y="4684"/>
                      </a:cubicBezTo>
                      <a:cubicBezTo>
                        <a:pt x="2499" y="4684"/>
                        <a:pt x="2350" y="4659"/>
                        <a:pt x="2230" y="4629"/>
                      </a:cubicBezTo>
                      <a:cubicBezTo>
                        <a:pt x="1555" y="4459"/>
                        <a:pt x="911" y="3918"/>
                        <a:pt x="552" y="3220"/>
                      </a:cubicBezTo>
                      <a:cubicBezTo>
                        <a:pt x="240" y="2616"/>
                        <a:pt x="183" y="1984"/>
                        <a:pt x="393" y="1446"/>
                      </a:cubicBezTo>
                      <a:cubicBezTo>
                        <a:pt x="701" y="655"/>
                        <a:pt x="1393" y="180"/>
                        <a:pt x="2243" y="177"/>
                      </a:cubicBezTo>
                      <a:close/>
                      <a:moveTo>
                        <a:pt x="2243" y="0"/>
                      </a:moveTo>
                      <a:cubicBezTo>
                        <a:pt x="1330" y="4"/>
                        <a:pt x="559" y="535"/>
                        <a:pt x="229" y="1380"/>
                      </a:cubicBezTo>
                      <a:cubicBezTo>
                        <a:pt x="0" y="1971"/>
                        <a:pt x="60" y="2652"/>
                        <a:pt x="396" y="3303"/>
                      </a:cubicBezTo>
                      <a:cubicBezTo>
                        <a:pt x="778" y="4044"/>
                        <a:pt x="1462" y="4615"/>
                        <a:pt x="2187" y="4798"/>
                      </a:cubicBezTo>
                      <a:cubicBezTo>
                        <a:pt x="2349" y="4838"/>
                        <a:pt x="2509" y="4858"/>
                        <a:pt x="2661" y="4858"/>
                      </a:cubicBezTo>
                      <a:cubicBezTo>
                        <a:pt x="3316" y="4858"/>
                        <a:pt x="3891" y="4499"/>
                        <a:pt x="4280" y="3824"/>
                      </a:cubicBezTo>
                      <a:cubicBezTo>
                        <a:pt x="4674" y="3147"/>
                        <a:pt x="4705" y="2240"/>
                        <a:pt x="4366" y="1396"/>
                      </a:cubicBezTo>
                      <a:cubicBezTo>
                        <a:pt x="4024" y="546"/>
                        <a:pt x="3196" y="0"/>
                        <a:pt x="22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7"/>
                <p:cNvSpPr/>
                <p:nvPr/>
              </p:nvSpPr>
              <p:spPr>
                <a:xfrm>
                  <a:off x="4915565" y="1525061"/>
                  <a:ext cx="930932" cy="392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8" h="6803" extrusionOk="0">
                      <a:moveTo>
                        <a:pt x="14116" y="1"/>
                      </a:moveTo>
                      <a:cubicBezTo>
                        <a:pt x="13443" y="1"/>
                        <a:pt x="12661" y="527"/>
                        <a:pt x="12157" y="1095"/>
                      </a:cubicBezTo>
                      <a:cubicBezTo>
                        <a:pt x="11217" y="2159"/>
                        <a:pt x="10403" y="3484"/>
                        <a:pt x="9104" y="4149"/>
                      </a:cubicBezTo>
                      <a:cubicBezTo>
                        <a:pt x="8546" y="4434"/>
                        <a:pt x="7944" y="4541"/>
                        <a:pt x="7331" y="4541"/>
                      </a:cubicBezTo>
                      <a:cubicBezTo>
                        <a:pt x="6389" y="4541"/>
                        <a:pt x="5422" y="4290"/>
                        <a:pt x="4553" y="4053"/>
                      </a:cubicBezTo>
                      <a:cubicBezTo>
                        <a:pt x="4086" y="3924"/>
                        <a:pt x="3374" y="3768"/>
                        <a:pt x="2697" y="3768"/>
                      </a:cubicBezTo>
                      <a:cubicBezTo>
                        <a:pt x="1971" y="3768"/>
                        <a:pt x="1285" y="3947"/>
                        <a:pt x="981" y="4531"/>
                      </a:cubicBezTo>
                      <a:cubicBezTo>
                        <a:pt x="0" y="6414"/>
                        <a:pt x="3363" y="6802"/>
                        <a:pt x="4919" y="6802"/>
                      </a:cubicBezTo>
                      <a:cubicBezTo>
                        <a:pt x="5112" y="6802"/>
                        <a:pt x="5278" y="6796"/>
                        <a:pt x="5403" y="6787"/>
                      </a:cubicBezTo>
                      <a:cubicBezTo>
                        <a:pt x="6540" y="6693"/>
                        <a:pt x="8015" y="6547"/>
                        <a:pt x="9479" y="6222"/>
                      </a:cubicBezTo>
                      <a:cubicBezTo>
                        <a:pt x="11646" y="5744"/>
                        <a:pt x="16147" y="4149"/>
                        <a:pt x="15283" y="1082"/>
                      </a:cubicBezTo>
                      <a:cubicBezTo>
                        <a:pt x="15061" y="294"/>
                        <a:pt x="14619" y="1"/>
                        <a:pt x="141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4" name="Google Shape;194;p7"/>
              <p:cNvSpPr/>
              <p:nvPr/>
            </p:nvSpPr>
            <p:spPr>
              <a:xfrm>
                <a:off x="2717150" y="769375"/>
                <a:ext cx="731463" cy="670066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11623" extrusionOk="0">
                    <a:moveTo>
                      <a:pt x="2361" y="11"/>
                    </a:moveTo>
                    <a:cubicBezTo>
                      <a:pt x="2293" y="11"/>
                      <a:pt x="2226" y="13"/>
                      <a:pt x="2163" y="20"/>
                    </a:cubicBezTo>
                    <a:cubicBezTo>
                      <a:pt x="2008" y="37"/>
                      <a:pt x="1824" y="194"/>
                      <a:pt x="1921" y="269"/>
                    </a:cubicBezTo>
                    <a:cubicBezTo>
                      <a:pt x="1903" y="265"/>
                      <a:pt x="1885" y="262"/>
                      <a:pt x="1866" y="262"/>
                    </a:cubicBezTo>
                    <a:cubicBezTo>
                      <a:pt x="1541" y="262"/>
                      <a:pt x="1080" y="934"/>
                      <a:pt x="964" y="1106"/>
                    </a:cubicBezTo>
                    <a:cubicBezTo>
                      <a:pt x="223" y="2203"/>
                      <a:pt x="74" y="3638"/>
                      <a:pt x="74" y="4904"/>
                    </a:cubicBezTo>
                    <a:cubicBezTo>
                      <a:pt x="74" y="5519"/>
                      <a:pt x="1" y="6193"/>
                      <a:pt x="180" y="6795"/>
                    </a:cubicBezTo>
                    <a:cubicBezTo>
                      <a:pt x="373" y="7429"/>
                      <a:pt x="768" y="8020"/>
                      <a:pt x="1087" y="8595"/>
                    </a:cubicBezTo>
                    <a:cubicBezTo>
                      <a:pt x="1459" y="9266"/>
                      <a:pt x="1789" y="9791"/>
                      <a:pt x="2373" y="10296"/>
                    </a:cubicBezTo>
                    <a:cubicBezTo>
                      <a:pt x="2891" y="10738"/>
                      <a:pt x="3459" y="10953"/>
                      <a:pt x="4097" y="11160"/>
                    </a:cubicBezTo>
                    <a:cubicBezTo>
                      <a:pt x="5017" y="11457"/>
                      <a:pt x="6057" y="11622"/>
                      <a:pt x="7070" y="11622"/>
                    </a:cubicBezTo>
                    <a:cubicBezTo>
                      <a:pt x="7527" y="11622"/>
                      <a:pt x="7979" y="11589"/>
                      <a:pt x="8413" y="11519"/>
                    </a:cubicBezTo>
                    <a:cubicBezTo>
                      <a:pt x="9971" y="11263"/>
                      <a:pt x="11416" y="10130"/>
                      <a:pt x="12130" y="8734"/>
                    </a:cubicBezTo>
                    <a:cubicBezTo>
                      <a:pt x="12476" y="8063"/>
                      <a:pt x="12612" y="7296"/>
                      <a:pt x="12619" y="6542"/>
                    </a:cubicBezTo>
                    <a:cubicBezTo>
                      <a:pt x="12628" y="5815"/>
                      <a:pt x="12688" y="5037"/>
                      <a:pt x="12592" y="4309"/>
                    </a:cubicBezTo>
                    <a:cubicBezTo>
                      <a:pt x="12513" y="3698"/>
                      <a:pt x="12203" y="2745"/>
                      <a:pt x="11502" y="2595"/>
                    </a:cubicBezTo>
                    <a:cubicBezTo>
                      <a:pt x="11441" y="2582"/>
                      <a:pt x="11383" y="2576"/>
                      <a:pt x="11327" y="2576"/>
                    </a:cubicBezTo>
                    <a:cubicBezTo>
                      <a:pt x="10345" y="2576"/>
                      <a:pt x="10177" y="4533"/>
                      <a:pt x="9845" y="5197"/>
                    </a:cubicBezTo>
                    <a:cubicBezTo>
                      <a:pt x="9722" y="5439"/>
                      <a:pt x="9685" y="5715"/>
                      <a:pt x="9552" y="5950"/>
                    </a:cubicBezTo>
                    <a:cubicBezTo>
                      <a:pt x="9383" y="6249"/>
                      <a:pt x="9107" y="6482"/>
                      <a:pt x="8928" y="6778"/>
                    </a:cubicBezTo>
                    <a:cubicBezTo>
                      <a:pt x="8549" y="7402"/>
                      <a:pt x="7891" y="7837"/>
                      <a:pt x="7270" y="8203"/>
                    </a:cubicBezTo>
                    <a:cubicBezTo>
                      <a:pt x="6702" y="8538"/>
                      <a:pt x="6007" y="8495"/>
                      <a:pt x="5369" y="8502"/>
                    </a:cubicBezTo>
                    <a:cubicBezTo>
                      <a:pt x="5355" y="8502"/>
                      <a:pt x="5341" y="8502"/>
                      <a:pt x="5327" y="8502"/>
                    </a:cubicBezTo>
                    <a:cubicBezTo>
                      <a:pt x="4711" y="8502"/>
                      <a:pt x="4196" y="8280"/>
                      <a:pt x="3728" y="7864"/>
                    </a:cubicBezTo>
                    <a:cubicBezTo>
                      <a:pt x="2572" y="6831"/>
                      <a:pt x="2034" y="5316"/>
                      <a:pt x="2044" y="3805"/>
                    </a:cubicBezTo>
                    <a:cubicBezTo>
                      <a:pt x="2048" y="3107"/>
                      <a:pt x="2040" y="2572"/>
                      <a:pt x="2379" y="1968"/>
                    </a:cubicBezTo>
                    <a:cubicBezTo>
                      <a:pt x="2506" y="1748"/>
                      <a:pt x="2532" y="1489"/>
                      <a:pt x="2686" y="1279"/>
                    </a:cubicBezTo>
                    <a:cubicBezTo>
                      <a:pt x="2735" y="1206"/>
                      <a:pt x="2825" y="1233"/>
                      <a:pt x="2878" y="1134"/>
                    </a:cubicBezTo>
                    <a:cubicBezTo>
                      <a:pt x="2918" y="1067"/>
                      <a:pt x="2908" y="957"/>
                      <a:pt x="2931" y="881"/>
                    </a:cubicBezTo>
                    <a:cubicBezTo>
                      <a:pt x="2997" y="668"/>
                      <a:pt x="3057" y="502"/>
                      <a:pt x="3028" y="266"/>
                    </a:cubicBezTo>
                    <a:cubicBezTo>
                      <a:pt x="2997" y="1"/>
                      <a:pt x="2994" y="30"/>
                      <a:pt x="2718" y="20"/>
                    </a:cubicBezTo>
                    <a:cubicBezTo>
                      <a:pt x="2608" y="18"/>
                      <a:pt x="2483" y="11"/>
                      <a:pt x="2361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7"/>
            <p:cNvGrpSpPr/>
            <p:nvPr/>
          </p:nvGrpSpPr>
          <p:grpSpPr>
            <a:xfrm>
              <a:off x="0" y="-10650"/>
              <a:ext cx="9143949" cy="5158468"/>
              <a:chOff x="0" y="-10650"/>
              <a:chExt cx="9143949" cy="5158468"/>
            </a:xfrm>
          </p:grpSpPr>
          <p:grpSp>
            <p:nvGrpSpPr>
              <p:cNvPr id="196" name="Google Shape;196;p7"/>
              <p:cNvGrpSpPr/>
              <p:nvPr/>
            </p:nvGrpSpPr>
            <p:grpSpPr>
              <a:xfrm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197" name="Google Shape;197;p7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7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" name="Google Shape;199;p7"/>
              <p:cNvGrpSpPr/>
              <p:nvPr/>
            </p:nvGrpSpPr>
            <p:grpSpPr>
              <a:xfrm rot="10800000"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200" name="Google Shape;200;p7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7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2" name="Google Shape;202;p7"/>
          <p:cNvSpPr txBox="1">
            <a:spLocks noGrp="1"/>
          </p:cNvSpPr>
          <p:nvPr>
            <p:ph type="ctrTitle"/>
          </p:nvPr>
        </p:nvSpPr>
        <p:spPr>
          <a:xfrm>
            <a:off x="725275" y="1119280"/>
            <a:ext cx="3012000" cy="9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subTitle" idx="1"/>
          </p:nvPr>
        </p:nvSpPr>
        <p:spPr>
          <a:xfrm>
            <a:off x="725275" y="2539450"/>
            <a:ext cx="3537600" cy="18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79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4291352" y="389560"/>
            <a:ext cx="3593268" cy="1924488"/>
            <a:chOff x="5413200" y="389552"/>
            <a:chExt cx="2471128" cy="1323491"/>
          </a:xfrm>
        </p:grpSpPr>
        <p:sp>
          <p:nvSpPr>
            <p:cNvPr id="240" name="Google Shape;240;p9"/>
            <p:cNvSpPr/>
            <p:nvPr/>
          </p:nvSpPr>
          <p:spPr>
            <a:xfrm rot="10800000">
              <a:off x="5413200" y="389552"/>
              <a:ext cx="2471128" cy="1277848"/>
            </a:xfrm>
            <a:custGeom>
              <a:avLst/>
              <a:gdLst/>
              <a:ahLst/>
              <a:cxnLst/>
              <a:rect l="l" t="t" r="r" b="b"/>
              <a:pathLst>
                <a:path w="31997" h="16546" extrusionOk="0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 rot="10800000">
              <a:off x="6066955" y="828063"/>
              <a:ext cx="105033" cy="29270"/>
            </a:xfrm>
            <a:custGeom>
              <a:avLst/>
              <a:gdLst/>
              <a:ahLst/>
              <a:cxnLst/>
              <a:rect l="l" t="t" r="r" b="b"/>
              <a:pathLst>
                <a:path w="1360" h="379" extrusionOk="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 rot="10800000">
              <a:off x="6083096" y="1068944"/>
              <a:ext cx="104261" cy="34753"/>
            </a:xfrm>
            <a:custGeom>
              <a:avLst/>
              <a:gdLst/>
              <a:ahLst/>
              <a:cxnLst/>
              <a:rect l="l" t="t" r="r" b="b"/>
              <a:pathLst>
                <a:path w="1350" h="450" extrusionOk="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 rot="10800000">
              <a:off x="5867316" y="925759"/>
              <a:ext cx="95534" cy="22397"/>
            </a:xfrm>
            <a:custGeom>
              <a:avLst/>
              <a:gdLst/>
              <a:ahLst/>
              <a:cxnLst/>
              <a:rect l="l" t="t" r="r" b="b"/>
              <a:pathLst>
                <a:path w="1237" h="290" extrusionOk="0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 rot="10800000">
              <a:off x="5910179" y="1218770"/>
              <a:ext cx="104261" cy="34213"/>
            </a:xfrm>
            <a:custGeom>
              <a:avLst/>
              <a:gdLst/>
              <a:ahLst/>
              <a:cxnLst/>
              <a:rect l="l" t="t" r="r" b="b"/>
              <a:pathLst>
                <a:path w="1350" h="443" extrusionOk="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 rot="10800000">
              <a:off x="5675168" y="953794"/>
              <a:ext cx="86807" cy="44948"/>
            </a:xfrm>
            <a:custGeom>
              <a:avLst/>
              <a:gdLst/>
              <a:ahLst/>
              <a:cxnLst/>
              <a:rect l="l" t="t" r="r" b="b"/>
              <a:pathLst>
                <a:path w="1124" h="582" extrusionOk="0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 rot="10800000">
              <a:off x="7203701" y="1555648"/>
              <a:ext cx="113991" cy="157395"/>
            </a:xfrm>
            <a:custGeom>
              <a:avLst/>
              <a:gdLst/>
              <a:ahLst/>
              <a:cxnLst/>
              <a:rect l="l" t="t" r="r" b="b"/>
              <a:pathLst>
                <a:path w="1476" h="2038" extrusionOk="0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 rot="10800000">
              <a:off x="7257917" y="1332839"/>
              <a:ext cx="85803" cy="101557"/>
            </a:xfrm>
            <a:custGeom>
              <a:avLst/>
              <a:gdLst/>
              <a:ahLst/>
              <a:cxnLst/>
              <a:rect l="l" t="t" r="r" b="b"/>
              <a:pathLst>
                <a:path w="1111" h="1315" extrusionOk="0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 rot="10800000">
              <a:off x="7539111" y="1513789"/>
              <a:ext cx="72210" cy="96924"/>
            </a:xfrm>
            <a:custGeom>
              <a:avLst/>
              <a:gdLst/>
              <a:ahLst/>
              <a:cxnLst/>
              <a:rect l="l" t="t" r="r" b="b"/>
              <a:pathLst>
                <a:path w="935" h="1255" extrusionOk="0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 rot="10800000">
              <a:off x="7539497" y="1333997"/>
              <a:ext cx="77925" cy="99395"/>
            </a:xfrm>
            <a:custGeom>
              <a:avLst/>
              <a:gdLst/>
              <a:ahLst/>
              <a:cxnLst/>
              <a:rect l="l" t="t" r="r" b="b"/>
              <a:pathLst>
                <a:path w="1009" h="1287" extrusionOk="0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 rot="10800000">
              <a:off x="7386041" y="1430689"/>
              <a:ext cx="95225" cy="125035"/>
            </a:xfrm>
            <a:custGeom>
              <a:avLst/>
              <a:gdLst/>
              <a:ahLst/>
              <a:cxnLst/>
              <a:rect l="l" t="t" r="r" b="b"/>
              <a:pathLst>
                <a:path w="1233" h="1619" extrusionOk="0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 rot="10800000">
              <a:off x="7418709" y="1207417"/>
              <a:ext cx="105573" cy="146196"/>
            </a:xfrm>
            <a:custGeom>
              <a:avLst/>
              <a:gdLst/>
              <a:ahLst/>
              <a:cxnLst/>
              <a:rect l="l" t="t" r="r" b="b"/>
              <a:pathLst>
                <a:path w="1367" h="1893" extrusionOk="0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 rot="10800000">
              <a:off x="7131801" y="1456948"/>
              <a:ext cx="82559" cy="113760"/>
            </a:xfrm>
            <a:custGeom>
              <a:avLst/>
              <a:gdLst/>
              <a:ahLst/>
              <a:cxnLst/>
              <a:rect l="l" t="t" r="r" b="b"/>
              <a:pathLst>
                <a:path w="1069" h="1473" extrusionOk="0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9"/>
          <p:cNvGrpSpPr/>
          <p:nvPr/>
        </p:nvGrpSpPr>
        <p:grpSpPr>
          <a:xfrm rot="-4336302" flipH="1">
            <a:off x="6270713" y="2545328"/>
            <a:ext cx="2831887" cy="2825812"/>
            <a:chOff x="-156655" y="-225704"/>
            <a:chExt cx="2831920" cy="2825845"/>
          </a:xfrm>
        </p:grpSpPr>
        <p:sp>
          <p:nvSpPr>
            <p:cNvPr id="254" name="Google Shape;254;p9"/>
            <p:cNvSpPr/>
            <p:nvPr/>
          </p:nvSpPr>
          <p:spPr>
            <a:xfrm rot="-9843034">
              <a:off x="164550" y="37507"/>
              <a:ext cx="2237860" cy="2299423"/>
            </a:xfrm>
            <a:custGeom>
              <a:avLst/>
              <a:gdLst/>
              <a:ahLst/>
              <a:cxnLst/>
              <a:rect l="l" t="t" r="r" b="b"/>
              <a:pathLst>
                <a:path w="32788" h="33690" extrusionOk="0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 rot="333063">
              <a:off x="-45146" y="-72548"/>
              <a:ext cx="2342902" cy="2419104"/>
            </a:xfrm>
            <a:custGeom>
              <a:avLst/>
              <a:gdLst/>
              <a:ahLst/>
              <a:cxnLst/>
              <a:rect l="l" t="t" r="r" b="b"/>
              <a:pathLst>
                <a:path w="41169" h="42508" extrusionOk="0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9"/>
          <p:cNvGrpSpPr/>
          <p:nvPr/>
        </p:nvGrpSpPr>
        <p:grpSpPr>
          <a:xfrm rot="10800000">
            <a:off x="281810" y="-122078"/>
            <a:ext cx="2187295" cy="1746888"/>
            <a:chOff x="1134975" y="741626"/>
            <a:chExt cx="2531591" cy="2021861"/>
          </a:xfrm>
        </p:grpSpPr>
        <p:sp>
          <p:nvSpPr>
            <p:cNvPr id="257" name="Google Shape;257;p9"/>
            <p:cNvSpPr/>
            <p:nvPr/>
          </p:nvSpPr>
          <p:spPr>
            <a:xfrm rot="5088045">
              <a:off x="1596731" y="446661"/>
              <a:ext cx="1530936" cy="2325283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9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264" name="Google Shape;264;p9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265" name="Google Shape;265;p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" name="Google Shape;267;p9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268" name="Google Shape;268;p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0" name="Google Shape;270;p9"/>
          <p:cNvSpPr txBox="1">
            <a:spLocks noGrp="1"/>
          </p:cNvSpPr>
          <p:nvPr>
            <p:ph type="ctrTitle"/>
          </p:nvPr>
        </p:nvSpPr>
        <p:spPr>
          <a:xfrm flipH="1">
            <a:off x="725175" y="2628125"/>
            <a:ext cx="4100100" cy="124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rgbClr val="0C343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271" name="Google Shape;271;p9"/>
          <p:cNvSpPr txBox="1">
            <a:spLocks noGrp="1"/>
          </p:cNvSpPr>
          <p:nvPr>
            <p:ph type="subTitle" idx="1"/>
          </p:nvPr>
        </p:nvSpPr>
        <p:spPr>
          <a:xfrm flipH="1">
            <a:off x="725275" y="3862241"/>
            <a:ext cx="4961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C343D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5275" y="1600108"/>
            <a:ext cx="2021400" cy="10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R="27432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03802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0"/>
          <p:cNvGrpSpPr/>
          <p:nvPr/>
        </p:nvGrpSpPr>
        <p:grpSpPr>
          <a:xfrm rot="10800000">
            <a:off x="140177" y="3880012"/>
            <a:ext cx="1849933" cy="1442173"/>
            <a:chOff x="6339538" y="-341365"/>
            <a:chExt cx="2540767" cy="1980734"/>
          </a:xfrm>
        </p:grpSpPr>
        <p:grpSp>
          <p:nvGrpSpPr>
            <p:cNvPr id="275" name="Google Shape;275;p10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276" name="Google Shape;276;p10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avLst/>
                <a:gdLst/>
                <a:ahLst/>
                <a:cxnLst/>
                <a:rect l="l" t="t" r="r" b="b"/>
                <a:pathLst>
                  <a:path w="39313" h="40142" extrusionOk="0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0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0386" extrusionOk="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0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18" extrusionOk="0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0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2" extrusionOk="0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0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360" extrusionOk="0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0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343" extrusionOk="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79" extrusionOk="0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10" extrusionOk="0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998" h="549" extrusionOk="0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3" extrusionOk="0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10"/>
            <p:cNvSpPr/>
            <p:nvPr/>
          </p:nvSpPr>
          <p:spPr>
            <a:xfrm rot="-10370759" flipH="1">
              <a:off x="7858647" y="31515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 rot="-10370759" flipH="1">
              <a:off x="8487191" y="84174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 rot="-10370759" flipH="1">
              <a:off x="8380334" y="87667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 rot="-10370759" flipH="1">
              <a:off x="8417276" y="99387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 rot="-10370759" flipH="1">
              <a:off x="8509317" y="93094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 rot="-10370759" flipH="1">
              <a:off x="8399063" y="75538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 rot="-10370759" flipH="1">
              <a:off x="8300389" y="92254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 rot="-10370759" flipH="1">
              <a:off x="8345669" y="98395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 rot="-10370759" flipH="1">
              <a:off x="8298117" y="77359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 rot="-10370759" flipH="1">
              <a:off x="8300818" y="86287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7153852" y="-178663"/>
            <a:ext cx="1849933" cy="1442173"/>
            <a:chOff x="6339538" y="-341365"/>
            <a:chExt cx="2540767" cy="1980734"/>
          </a:xfrm>
        </p:grpSpPr>
        <p:grpSp>
          <p:nvGrpSpPr>
            <p:cNvPr id="297" name="Google Shape;297;p10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298" name="Google Shape;298;p10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avLst/>
                <a:gdLst/>
                <a:ahLst/>
                <a:cxnLst/>
                <a:rect l="l" t="t" r="r" b="b"/>
                <a:pathLst>
                  <a:path w="39313" h="40142" extrusionOk="0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0386" extrusionOk="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0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18" extrusionOk="0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0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2" extrusionOk="0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0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360" extrusionOk="0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0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343" extrusionOk="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0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79" extrusionOk="0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0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10" extrusionOk="0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0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998" h="549" extrusionOk="0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3" extrusionOk="0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8" name="Google Shape;308;p10"/>
            <p:cNvSpPr/>
            <p:nvPr/>
          </p:nvSpPr>
          <p:spPr>
            <a:xfrm rot="-10370759" flipH="1">
              <a:off x="7858647" y="31515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 rot="-10370759" flipH="1">
              <a:off x="8487191" y="84174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 rot="-10370759" flipH="1">
              <a:off x="8380334" y="87667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 rot="-10370759" flipH="1">
              <a:off x="8417276" y="99387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 rot="-10370759" flipH="1">
              <a:off x="8509317" y="93094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 rot="-10370759" flipH="1">
              <a:off x="8399063" y="75538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 rot="-10370759" flipH="1">
              <a:off x="8300389" y="92254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 rot="-10370759" flipH="1">
              <a:off x="8345669" y="98395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0"/>
            <p:cNvSpPr/>
            <p:nvPr/>
          </p:nvSpPr>
          <p:spPr>
            <a:xfrm rot="-10370759" flipH="1">
              <a:off x="8298117" y="77359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0"/>
            <p:cNvSpPr/>
            <p:nvPr/>
          </p:nvSpPr>
          <p:spPr>
            <a:xfrm rot="-10370759" flipH="1">
              <a:off x="8300818" y="86287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0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319" name="Google Shape;319;p10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320" name="Google Shape;320;p1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10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323" name="Google Shape;323;p1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5" name="Google Shape;325;p10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326" name="Google Shape;326;p10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0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0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0798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12"/>
          <p:cNvGrpSpPr/>
          <p:nvPr/>
        </p:nvGrpSpPr>
        <p:grpSpPr>
          <a:xfrm>
            <a:off x="25" y="-10650"/>
            <a:ext cx="9143949" cy="5282500"/>
            <a:chOff x="25" y="-10650"/>
            <a:chExt cx="9143949" cy="5282500"/>
          </a:xfrm>
        </p:grpSpPr>
        <p:grpSp>
          <p:nvGrpSpPr>
            <p:cNvPr id="379" name="Google Shape;379;p12"/>
            <p:cNvGrpSpPr/>
            <p:nvPr/>
          </p:nvGrpSpPr>
          <p:grpSpPr>
            <a:xfrm>
              <a:off x="7156525" y="673600"/>
              <a:ext cx="1552657" cy="1259825"/>
              <a:chOff x="7156500" y="673600"/>
              <a:chExt cx="1552657" cy="1259825"/>
            </a:xfrm>
          </p:grpSpPr>
          <p:sp>
            <p:nvSpPr>
              <p:cNvPr id="380" name="Google Shape;380;p12"/>
              <p:cNvSpPr/>
              <p:nvPr/>
            </p:nvSpPr>
            <p:spPr>
              <a:xfrm>
                <a:off x="7438792" y="962591"/>
                <a:ext cx="242910" cy="964405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598" extrusionOk="0">
                    <a:moveTo>
                      <a:pt x="2682" y="1"/>
                    </a:moveTo>
                    <a:cubicBezTo>
                      <a:pt x="1666" y="2240"/>
                      <a:pt x="931" y="5030"/>
                      <a:pt x="513" y="7453"/>
                    </a:cubicBezTo>
                    <a:cubicBezTo>
                      <a:pt x="88" y="9904"/>
                      <a:pt x="1" y="12409"/>
                      <a:pt x="453" y="14868"/>
                    </a:cubicBezTo>
                    <a:cubicBezTo>
                      <a:pt x="838" y="16967"/>
                      <a:pt x="1416" y="19900"/>
                      <a:pt x="2991" y="21492"/>
                    </a:cubicBezTo>
                    <a:cubicBezTo>
                      <a:pt x="3024" y="21529"/>
                      <a:pt x="3061" y="21565"/>
                      <a:pt x="3098" y="21598"/>
                    </a:cubicBezTo>
                    <a:cubicBezTo>
                      <a:pt x="3812" y="21084"/>
                      <a:pt x="4177" y="19322"/>
                      <a:pt x="4423" y="18476"/>
                    </a:cubicBezTo>
                    <a:cubicBezTo>
                      <a:pt x="4755" y="17329"/>
                      <a:pt x="4978" y="16150"/>
                      <a:pt x="5131" y="14964"/>
                    </a:cubicBezTo>
                    <a:cubicBezTo>
                      <a:pt x="5427" y="12638"/>
                      <a:pt x="5439" y="10283"/>
                      <a:pt x="5390" y="7941"/>
                    </a:cubicBezTo>
                    <a:cubicBezTo>
                      <a:pt x="5333" y="5097"/>
                      <a:pt x="4729" y="2712"/>
                      <a:pt x="3078" y="376"/>
                    </a:cubicBezTo>
                    <a:cubicBezTo>
                      <a:pt x="2958" y="210"/>
                      <a:pt x="2868" y="74"/>
                      <a:pt x="26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2"/>
              <p:cNvSpPr/>
              <p:nvPr/>
            </p:nvSpPr>
            <p:spPr>
              <a:xfrm>
                <a:off x="7303987" y="749152"/>
                <a:ext cx="262914" cy="240052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376" extrusionOk="0">
                    <a:moveTo>
                      <a:pt x="920" y="0"/>
                    </a:moveTo>
                    <a:cubicBezTo>
                      <a:pt x="767" y="0"/>
                      <a:pt x="613" y="19"/>
                      <a:pt x="442" y="50"/>
                    </a:cubicBezTo>
                    <a:cubicBezTo>
                      <a:pt x="323" y="70"/>
                      <a:pt x="94" y="96"/>
                      <a:pt x="43" y="239"/>
                    </a:cubicBezTo>
                    <a:cubicBezTo>
                      <a:pt x="0" y="352"/>
                      <a:pt x="226" y="595"/>
                      <a:pt x="299" y="688"/>
                    </a:cubicBezTo>
                    <a:cubicBezTo>
                      <a:pt x="562" y="1020"/>
                      <a:pt x="904" y="1336"/>
                      <a:pt x="1210" y="1625"/>
                    </a:cubicBezTo>
                    <a:cubicBezTo>
                      <a:pt x="2113" y="2472"/>
                      <a:pt x="3060" y="3272"/>
                      <a:pt x="3977" y="4106"/>
                    </a:cubicBezTo>
                    <a:cubicBezTo>
                      <a:pt x="4190" y="4299"/>
                      <a:pt x="4395" y="4405"/>
                      <a:pt x="4622" y="4568"/>
                    </a:cubicBezTo>
                    <a:cubicBezTo>
                      <a:pt x="4745" y="4658"/>
                      <a:pt x="4847" y="4764"/>
                      <a:pt x="4977" y="4847"/>
                    </a:cubicBezTo>
                    <a:cubicBezTo>
                      <a:pt x="5074" y="4908"/>
                      <a:pt x="5357" y="5134"/>
                      <a:pt x="5494" y="5134"/>
                    </a:cubicBezTo>
                    <a:cubicBezTo>
                      <a:pt x="5498" y="5134"/>
                      <a:pt x="5502" y="5134"/>
                      <a:pt x="5505" y="5133"/>
                    </a:cubicBezTo>
                    <a:cubicBezTo>
                      <a:pt x="5830" y="5352"/>
                      <a:pt x="5850" y="5362"/>
                      <a:pt x="5870" y="5376"/>
                    </a:cubicBezTo>
                    <a:cubicBezTo>
                      <a:pt x="5887" y="5342"/>
                      <a:pt x="5830" y="5103"/>
                      <a:pt x="5818" y="5037"/>
                    </a:cubicBezTo>
                    <a:cubicBezTo>
                      <a:pt x="5775" y="4841"/>
                      <a:pt x="5678" y="4624"/>
                      <a:pt x="5575" y="4455"/>
                    </a:cubicBezTo>
                    <a:cubicBezTo>
                      <a:pt x="5269" y="3950"/>
                      <a:pt x="4907" y="3452"/>
                      <a:pt x="4519" y="3004"/>
                    </a:cubicBezTo>
                    <a:cubicBezTo>
                      <a:pt x="4260" y="2708"/>
                      <a:pt x="3970" y="2392"/>
                      <a:pt x="3777" y="2050"/>
                    </a:cubicBezTo>
                    <a:cubicBezTo>
                      <a:pt x="3598" y="1728"/>
                      <a:pt x="3329" y="1492"/>
                      <a:pt x="3070" y="1229"/>
                    </a:cubicBezTo>
                    <a:cubicBezTo>
                      <a:pt x="2569" y="724"/>
                      <a:pt x="2123" y="242"/>
                      <a:pt x="1409" y="63"/>
                    </a:cubicBezTo>
                    <a:cubicBezTo>
                      <a:pt x="1234" y="19"/>
                      <a:pt x="1077" y="0"/>
                      <a:pt x="9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2"/>
              <p:cNvSpPr/>
              <p:nvPr/>
            </p:nvSpPr>
            <p:spPr>
              <a:xfrm>
                <a:off x="7554977" y="673600"/>
                <a:ext cx="138914" cy="324936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7277" extrusionOk="0">
                    <a:moveTo>
                      <a:pt x="2870" y="0"/>
                    </a:moveTo>
                    <a:cubicBezTo>
                      <a:pt x="2769" y="0"/>
                      <a:pt x="2656" y="41"/>
                      <a:pt x="2582" y="64"/>
                    </a:cubicBezTo>
                    <a:cubicBezTo>
                      <a:pt x="2247" y="164"/>
                      <a:pt x="1994" y="283"/>
                      <a:pt x="1728" y="516"/>
                    </a:cubicBezTo>
                    <a:cubicBezTo>
                      <a:pt x="1173" y="1001"/>
                      <a:pt x="994" y="1632"/>
                      <a:pt x="778" y="2310"/>
                    </a:cubicBezTo>
                    <a:cubicBezTo>
                      <a:pt x="668" y="2662"/>
                      <a:pt x="536" y="2994"/>
                      <a:pt x="522" y="3363"/>
                    </a:cubicBezTo>
                    <a:cubicBezTo>
                      <a:pt x="505" y="3755"/>
                      <a:pt x="389" y="4167"/>
                      <a:pt x="296" y="4549"/>
                    </a:cubicBezTo>
                    <a:cubicBezTo>
                      <a:pt x="154" y="5124"/>
                      <a:pt x="57" y="5732"/>
                      <a:pt x="14" y="6323"/>
                    </a:cubicBezTo>
                    <a:cubicBezTo>
                      <a:pt x="1" y="6522"/>
                      <a:pt x="14" y="6755"/>
                      <a:pt x="64" y="6951"/>
                    </a:cubicBezTo>
                    <a:cubicBezTo>
                      <a:pt x="80" y="7014"/>
                      <a:pt x="140" y="7257"/>
                      <a:pt x="170" y="7276"/>
                    </a:cubicBezTo>
                    <a:cubicBezTo>
                      <a:pt x="183" y="7257"/>
                      <a:pt x="194" y="7237"/>
                      <a:pt x="386" y="6895"/>
                    </a:cubicBezTo>
                    <a:cubicBezTo>
                      <a:pt x="512" y="6848"/>
                      <a:pt x="668" y="6499"/>
                      <a:pt x="728" y="6399"/>
                    </a:cubicBezTo>
                    <a:cubicBezTo>
                      <a:pt x="804" y="6267"/>
                      <a:pt x="847" y="6124"/>
                      <a:pt x="917" y="5991"/>
                    </a:cubicBezTo>
                    <a:cubicBezTo>
                      <a:pt x="1043" y="5742"/>
                      <a:pt x="1180" y="5553"/>
                      <a:pt x="1279" y="5283"/>
                    </a:cubicBezTo>
                    <a:cubicBezTo>
                      <a:pt x="1718" y="4127"/>
                      <a:pt x="2196" y="2981"/>
                      <a:pt x="2612" y="1815"/>
                    </a:cubicBezTo>
                    <a:cubicBezTo>
                      <a:pt x="2755" y="1416"/>
                      <a:pt x="2917" y="981"/>
                      <a:pt x="3000" y="566"/>
                    </a:cubicBezTo>
                    <a:cubicBezTo>
                      <a:pt x="3024" y="450"/>
                      <a:pt x="3110" y="134"/>
                      <a:pt x="3024" y="51"/>
                    </a:cubicBezTo>
                    <a:cubicBezTo>
                      <a:pt x="2983" y="14"/>
                      <a:pt x="2928" y="0"/>
                      <a:pt x="28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2"/>
              <p:cNvSpPr/>
              <p:nvPr/>
            </p:nvSpPr>
            <p:spPr>
              <a:xfrm>
                <a:off x="8147469" y="968842"/>
                <a:ext cx="244517" cy="964583"/>
              </a:xfrm>
              <a:custGeom>
                <a:avLst/>
                <a:gdLst/>
                <a:ahLst/>
                <a:cxnLst/>
                <a:rect l="l" t="t" r="r" b="b"/>
                <a:pathLst>
                  <a:path w="5476" h="21602" extrusionOk="0">
                    <a:moveTo>
                      <a:pt x="2887" y="0"/>
                    </a:moveTo>
                    <a:cubicBezTo>
                      <a:pt x="1838" y="2222"/>
                      <a:pt x="1057" y="4997"/>
                      <a:pt x="595" y="7412"/>
                    </a:cubicBezTo>
                    <a:cubicBezTo>
                      <a:pt x="130" y="9861"/>
                      <a:pt x="1" y="12362"/>
                      <a:pt x="412" y="14827"/>
                    </a:cubicBezTo>
                    <a:cubicBezTo>
                      <a:pt x="761" y="16933"/>
                      <a:pt x="1289" y="19874"/>
                      <a:pt x="2838" y="21495"/>
                    </a:cubicBezTo>
                    <a:cubicBezTo>
                      <a:pt x="2871" y="21531"/>
                      <a:pt x="2907" y="21565"/>
                      <a:pt x="2940" y="21601"/>
                    </a:cubicBezTo>
                    <a:cubicBezTo>
                      <a:pt x="3664" y="21099"/>
                      <a:pt x="4060" y="19345"/>
                      <a:pt x="4319" y="18501"/>
                    </a:cubicBezTo>
                    <a:cubicBezTo>
                      <a:pt x="4671" y="17359"/>
                      <a:pt x="4914" y="16186"/>
                      <a:pt x="5087" y="15004"/>
                    </a:cubicBezTo>
                    <a:cubicBezTo>
                      <a:pt x="5422" y="12681"/>
                      <a:pt x="5475" y="10329"/>
                      <a:pt x="5466" y="7983"/>
                    </a:cubicBezTo>
                    <a:cubicBezTo>
                      <a:pt x="5452" y="5140"/>
                      <a:pt x="4891" y="2745"/>
                      <a:pt x="3276" y="382"/>
                    </a:cubicBezTo>
                    <a:cubicBezTo>
                      <a:pt x="3163" y="213"/>
                      <a:pt x="3074" y="74"/>
                      <a:pt x="2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2"/>
              <p:cNvSpPr/>
              <p:nvPr/>
            </p:nvSpPr>
            <p:spPr>
              <a:xfrm>
                <a:off x="8025345" y="751786"/>
                <a:ext cx="259074" cy="243669"/>
              </a:xfrm>
              <a:custGeom>
                <a:avLst/>
                <a:gdLst/>
                <a:ahLst/>
                <a:cxnLst/>
                <a:rect l="l" t="t" r="r" b="b"/>
                <a:pathLst>
                  <a:path w="5802" h="5457" extrusionOk="0">
                    <a:moveTo>
                      <a:pt x="882" y="1"/>
                    </a:moveTo>
                    <a:cubicBezTo>
                      <a:pt x="742" y="1"/>
                      <a:pt x="600" y="15"/>
                      <a:pt x="443" y="41"/>
                    </a:cubicBezTo>
                    <a:cubicBezTo>
                      <a:pt x="324" y="61"/>
                      <a:pt x="97" y="81"/>
                      <a:pt x="45" y="223"/>
                    </a:cubicBezTo>
                    <a:cubicBezTo>
                      <a:pt x="1" y="336"/>
                      <a:pt x="220" y="582"/>
                      <a:pt x="293" y="679"/>
                    </a:cubicBezTo>
                    <a:cubicBezTo>
                      <a:pt x="549" y="1014"/>
                      <a:pt x="885" y="1333"/>
                      <a:pt x="1187" y="1629"/>
                    </a:cubicBezTo>
                    <a:cubicBezTo>
                      <a:pt x="2074" y="2492"/>
                      <a:pt x="3011" y="3310"/>
                      <a:pt x="3912" y="4157"/>
                    </a:cubicBezTo>
                    <a:cubicBezTo>
                      <a:pt x="4121" y="4353"/>
                      <a:pt x="4323" y="4463"/>
                      <a:pt x="4550" y="4632"/>
                    </a:cubicBezTo>
                    <a:cubicBezTo>
                      <a:pt x="4669" y="4722"/>
                      <a:pt x="4772" y="4831"/>
                      <a:pt x="4898" y="4915"/>
                    </a:cubicBezTo>
                    <a:cubicBezTo>
                      <a:pt x="4995" y="4979"/>
                      <a:pt x="5275" y="5210"/>
                      <a:pt x="5412" y="5210"/>
                    </a:cubicBezTo>
                    <a:cubicBezTo>
                      <a:pt x="5415" y="5210"/>
                      <a:pt x="5419" y="5210"/>
                      <a:pt x="5423" y="5210"/>
                    </a:cubicBezTo>
                    <a:cubicBezTo>
                      <a:pt x="5746" y="5433"/>
                      <a:pt x="5765" y="5446"/>
                      <a:pt x="5785" y="5456"/>
                    </a:cubicBezTo>
                    <a:cubicBezTo>
                      <a:pt x="5801" y="5426"/>
                      <a:pt x="5749" y="5183"/>
                      <a:pt x="5735" y="5117"/>
                    </a:cubicBezTo>
                    <a:cubicBezTo>
                      <a:pt x="5695" y="4921"/>
                      <a:pt x="5606" y="4705"/>
                      <a:pt x="5506" y="4532"/>
                    </a:cubicBezTo>
                    <a:cubicBezTo>
                      <a:pt x="5207" y="4021"/>
                      <a:pt x="4852" y="3515"/>
                      <a:pt x="4473" y="3064"/>
                    </a:cubicBezTo>
                    <a:cubicBezTo>
                      <a:pt x="4220" y="2762"/>
                      <a:pt x="3935" y="2446"/>
                      <a:pt x="3748" y="2097"/>
                    </a:cubicBezTo>
                    <a:cubicBezTo>
                      <a:pt x="3573" y="1772"/>
                      <a:pt x="3307" y="1532"/>
                      <a:pt x="3055" y="1267"/>
                    </a:cubicBezTo>
                    <a:cubicBezTo>
                      <a:pt x="2559" y="752"/>
                      <a:pt x="2121" y="263"/>
                      <a:pt x="1413" y="74"/>
                    </a:cubicBezTo>
                    <a:cubicBezTo>
                      <a:pt x="1224" y="23"/>
                      <a:pt x="1055" y="1"/>
                      <a:pt x="8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2"/>
              <p:cNvSpPr/>
              <p:nvPr/>
            </p:nvSpPr>
            <p:spPr>
              <a:xfrm>
                <a:off x="8272808" y="681861"/>
                <a:ext cx="143781" cy="322927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7232" extrusionOk="0">
                    <a:moveTo>
                      <a:pt x="2974" y="1"/>
                    </a:moveTo>
                    <a:cubicBezTo>
                      <a:pt x="2874" y="1"/>
                      <a:pt x="2763" y="38"/>
                      <a:pt x="2691" y="58"/>
                    </a:cubicBezTo>
                    <a:cubicBezTo>
                      <a:pt x="2352" y="155"/>
                      <a:pt x="2100" y="268"/>
                      <a:pt x="1828" y="501"/>
                    </a:cubicBezTo>
                    <a:cubicBezTo>
                      <a:pt x="1270" y="975"/>
                      <a:pt x="1077" y="1600"/>
                      <a:pt x="851" y="2278"/>
                    </a:cubicBezTo>
                    <a:cubicBezTo>
                      <a:pt x="735" y="2626"/>
                      <a:pt x="595" y="2956"/>
                      <a:pt x="575" y="3324"/>
                    </a:cubicBezTo>
                    <a:cubicBezTo>
                      <a:pt x="555" y="3720"/>
                      <a:pt x="432" y="4129"/>
                      <a:pt x="330" y="4507"/>
                    </a:cubicBezTo>
                    <a:cubicBezTo>
                      <a:pt x="176" y="5078"/>
                      <a:pt x="74" y="5687"/>
                      <a:pt x="20" y="6274"/>
                    </a:cubicBezTo>
                    <a:cubicBezTo>
                      <a:pt x="0" y="6474"/>
                      <a:pt x="11" y="6710"/>
                      <a:pt x="57" y="6906"/>
                    </a:cubicBezTo>
                    <a:cubicBezTo>
                      <a:pt x="74" y="6969"/>
                      <a:pt x="130" y="7211"/>
                      <a:pt x="160" y="7231"/>
                    </a:cubicBezTo>
                    <a:cubicBezTo>
                      <a:pt x="170" y="7211"/>
                      <a:pt x="184" y="7194"/>
                      <a:pt x="379" y="6855"/>
                    </a:cubicBezTo>
                    <a:cubicBezTo>
                      <a:pt x="506" y="6809"/>
                      <a:pt x="668" y="6464"/>
                      <a:pt x="731" y="6364"/>
                    </a:cubicBezTo>
                    <a:cubicBezTo>
                      <a:pt x="811" y="6234"/>
                      <a:pt x="854" y="6092"/>
                      <a:pt x="928" y="5958"/>
                    </a:cubicBezTo>
                    <a:cubicBezTo>
                      <a:pt x="1057" y="5710"/>
                      <a:pt x="1196" y="5524"/>
                      <a:pt x="1303" y="5258"/>
                    </a:cubicBezTo>
                    <a:cubicBezTo>
                      <a:pt x="1758" y="4109"/>
                      <a:pt x="2257" y="2972"/>
                      <a:pt x="2695" y="1812"/>
                    </a:cubicBezTo>
                    <a:cubicBezTo>
                      <a:pt x="2841" y="1418"/>
                      <a:pt x="3010" y="986"/>
                      <a:pt x="3100" y="570"/>
                    </a:cubicBezTo>
                    <a:cubicBezTo>
                      <a:pt x="3127" y="454"/>
                      <a:pt x="3220" y="138"/>
                      <a:pt x="3134" y="55"/>
                    </a:cubicBezTo>
                    <a:cubicBezTo>
                      <a:pt x="3092" y="15"/>
                      <a:pt x="3035" y="1"/>
                      <a:pt x="29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7156500" y="970450"/>
                <a:ext cx="1552657" cy="51976"/>
              </a:xfrm>
              <a:custGeom>
                <a:avLst/>
                <a:gdLst/>
                <a:ahLst/>
                <a:cxnLst/>
                <a:rect l="l" t="t" r="r" b="b"/>
                <a:pathLst>
                  <a:path w="34772" h="1164" extrusionOk="0">
                    <a:moveTo>
                      <a:pt x="27605" y="1"/>
                    </a:moveTo>
                    <a:cubicBezTo>
                      <a:pt x="23764" y="4"/>
                      <a:pt x="19808" y="1"/>
                      <a:pt x="15908" y="353"/>
                    </a:cubicBezTo>
                    <a:cubicBezTo>
                      <a:pt x="15172" y="420"/>
                      <a:pt x="14426" y="441"/>
                      <a:pt x="13683" y="441"/>
                    </a:cubicBezTo>
                    <a:cubicBezTo>
                      <a:pt x="13030" y="441"/>
                      <a:pt x="12379" y="425"/>
                      <a:pt x="11738" y="409"/>
                    </a:cubicBezTo>
                    <a:cubicBezTo>
                      <a:pt x="11094" y="394"/>
                      <a:pt x="10438" y="378"/>
                      <a:pt x="9780" y="378"/>
                    </a:cubicBezTo>
                    <a:cubicBezTo>
                      <a:pt x="9156" y="378"/>
                      <a:pt x="8531" y="392"/>
                      <a:pt x="7911" y="436"/>
                    </a:cubicBezTo>
                    <a:cubicBezTo>
                      <a:pt x="7037" y="499"/>
                      <a:pt x="6157" y="582"/>
                      <a:pt x="5306" y="662"/>
                    </a:cubicBezTo>
                    <a:cubicBezTo>
                      <a:pt x="3599" y="821"/>
                      <a:pt x="1835" y="987"/>
                      <a:pt x="74" y="987"/>
                    </a:cubicBezTo>
                    <a:lnTo>
                      <a:pt x="4" y="987"/>
                    </a:lnTo>
                    <a:lnTo>
                      <a:pt x="1" y="1163"/>
                    </a:lnTo>
                    <a:lnTo>
                      <a:pt x="74" y="1163"/>
                    </a:lnTo>
                    <a:cubicBezTo>
                      <a:pt x="1845" y="1163"/>
                      <a:pt x="3612" y="998"/>
                      <a:pt x="5323" y="838"/>
                    </a:cubicBezTo>
                    <a:cubicBezTo>
                      <a:pt x="6171" y="755"/>
                      <a:pt x="7051" y="676"/>
                      <a:pt x="7922" y="612"/>
                    </a:cubicBezTo>
                    <a:cubicBezTo>
                      <a:pt x="8546" y="568"/>
                      <a:pt x="9178" y="553"/>
                      <a:pt x="9808" y="553"/>
                    </a:cubicBezTo>
                    <a:cubicBezTo>
                      <a:pt x="10455" y="553"/>
                      <a:pt x="11099" y="568"/>
                      <a:pt x="11732" y="585"/>
                    </a:cubicBezTo>
                    <a:cubicBezTo>
                      <a:pt x="12377" y="601"/>
                      <a:pt x="13031" y="617"/>
                      <a:pt x="13688" y="617"/>
                    </a:cubicBezTo>
                    <a:cubicBezTo>
                      <a:pt x="14434" y="617"/>
                      <a:pt x="15183" y="596"/>
                      <a:pt x="15924" y="529"/>
                    </a:cubicBezTo>
                    <a:cubicBezTo>
                      <a:pt x="19818" y="177"/>
                      <a:pt x="23775" y="177"/>
                      <a:pt x="27605" y="177"/>
                    </a:cubicBezTo>
                    <a:lnTo>
                      <a:pt x="27835" y="177"/>
                    </a:lnTo>
                    <a:cubicBezTo>
                      <a:pt x="30233" y="177"/>
                      <a:pt x="32499" y="293"/>
                      <a:pt x="34755" y="532"/>
                    </a:cubicBezTo>
                    <a:lnTo>
                      <a:pt x="34771" y="360"/>
                    </a:lnTo>
                    <a:cubicBezTo>
                      <a:pt x="32509" y="117"/>
                      <a:pt x="30239" y="1"/>
                      <a:pt x="27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2"/>
              <p:cNvSpPr/>
              <p:nvPr/>
            </p:nvSpPr>
            <p:spPr>
              <a:xfrm>
                <a:off x="7156500" y="889718"/>
                <a:ext cx="1552657" cy="51976"/>
              </a:xfrm>
              <a:custGeom>
                <a:avLst/>
                <a:gdLst/>
                <a:ahLst/>
                <a:cxnLst/>
                <a:rect l="l" t="t" r="r" b="b"/>
                <a:pathLst>
                  <a:path w="34772" h="1164" extrusionOk="0">
                    <a:moveTo>
                      <a:pt x="26682" y="1"/>
                    </a:moveTo>
                    <a:cubicBezTo>
                      <a:pt x="23141" y="1"/>
                      <a:pt x="19496" y="29"/>
                      <a:pt x="15908" y="351"/>
                    </a:cubicBezTo>
                    <a:cubicBezTo>
                      <a:pt x="15168" y="418"/>
                      <a:pt x="14417" y="440"/>
                      <a:pt x="13669" y="440"/>
                    </a:cubicBezTo>
                    <a:cubicBezTo>
                      <a:pt x="13021" y="440"/>
                      <a:pt x="12374" y="424"/>
                      <a:pt x="11738" y="406"/>
                    </a:cubicBezTo>
                    <a:cubicBezTo>
                      <a:pt x="11102" y="392"/>
                      <a:pt x="10455" y="376"/>
                      <a:pt x="9806" y="376"/>
                    </a:cubicBezTo>
                    <a:cubicBezTo>
                      <a:pt x="9174" y="376"/>
                      <a:pt x="8539" y="391"/>
                      <a:pt x="7911" y="437"/>
                    </a:cubicBezTo>
                    <a:cubicBezTo>
                      <a:pt x="7034" y="497"/>
                      <a:pt x="6154" y="580"/>
                      <a:pt x="5303" y="659"/>
                    </a:cubicBezTo>
                    <a:cubicBezTo>
                      <a:pt x="3576" y="822"/>
                      <a:pt x="1792" y="985"/>
                      <a:pt x="4" y="989"/>
                    </a:cubicBezTo>
                    <a:lnTo>
                      <a:pt x="1" y="1164"/>
                    </a:lnTo>
                    <a:lnTo>
                      <a:pt x="77" y="1164"/>
                    </a:lnTo>
                    <a:cubicBezTo>
                      <a:pt x="1845" y="1164"/>
                      <a:pt x="3612" y="998"/>
                      <a:pt x="5320" y="835"/>
                    </a:cubicBezTo>
                    <a:cubicBezTo>
                      <a:pt x="6171" y="756"/>
                      <a:pt x="7051" y="673"/>
                      <a:pt x="7922" y="610"/>
                    </a:cubicBezTo>
                    <a:cubicBezTo>
                      <a:pt x="8538" y="566"/>
                      <a:pt x="9161" y="551"/>
                      <a:pt x="9783" y="551"/>
                    </a:cubicBezTo>
                    <a:cubicBezTo>
                      <a:pt x="10438" y="551"/>
                      <a:pt x="11092" y="568"/>
                      <a:pt x="11735" y="583"/>
                    </a:cubicBezTo>
                    <a:cubicBezTo>
                      <a:pt x="12377" y="598"/>
                      <a:pt x="13031" y="615"/>
                      <a:pt x="13687" y="615"/>
                    </a:cubicBezTo>
                    <a:cubicBezTo>
                      <a:pt x="14433" y="615"/>
                      <a:pt x="15183" y="594"/>
                      <a:pt x="15924" y="526"/>
                    </a:cubicBezTo>
                    <a:cubicBezTo>
                      <a:pt x="19479" y="205"/>
                      <a:pt x="23087" y="177"/>
                      <a:pt x="26601" y="177"/>
                    </a:cubicBezTo>
                    <a:cubicBezTo>
                      <a:pt x="26935" y="177"/>
                      <a:pt x="27269" y="177"/>
                      <a:pt x="27602" y="178"/>
                    </a:cubicBezTo>
                    <a:lnTo>
                      <a:pt x="27835" y="178"/>
                    </a:lnTo>
                    <a:cubicBezTo>
                      <a:pt x="30233" y="178"/>
                      <a:pt x="32499" y="294"/>
                      <a:pt x="34755" y="530"/>
                    </a:cubicBezTo>
                    <a:lnTo>
                      <a:pt x="34771" y="357"/>
                    </a:lnTo>
                    <a:cubicBezTo>
                      <a:pt x="32509" y="118"/>
                      <a:pt x="30239" y="1"/>
                      <a:pt x="27835" y="1"/>
                    </a:cubicBezTo>
                    <a:lnTo>
                      <a:pt x="27602" y="1"/>
                    </a:lnTo>
                    <a:cubicBezTo>
                      <a:pt x="27296" y="1"/>
                      <a:pt x="26989" y="1"/>
                      <a:pt x="266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2"/>
              <p:cNvSpPr/>
              <p:nvPr/>
            </p:nvSpPr>
            <p:spPr>
              <a:xfrm>
                <a:off x="7828517" y="1534678"/>
                <a:ext cx="106586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5" extrusionOk="0">
                    <a:moveTo>
                      <a:pt x="1132" y="1"/>
                    </a:moveTo>
                    <a:cubicBezTo>
                      <a:pt x="1010" y="1"/>
                      <a:pt x="887" y="20"/>
                      <a:pt x="765" y="59"/>
                    </a:cubicBezTo>
                    <a:cubicBezTo>
                      <a:pt x="117" y="268"/>
                      <a:pt x="14" y="869"/>
                      <a:pt x="0" y="1431"/>
                    </a:cubicBezTo>
                    <a:lnTo>
                      <a:pt x="177" y="1435"/>
                    </a:lnTo>
                    <a:cubicBezTo>
                      <a:pt x="190" y="909"/>
                      <a:pt x="276" y="401"/>
                      <a:pt x="821" y="225"/>
                    </a:cubicBezTo>
                    <a:cubicBezTo>
                      <a:pt x="924" y="192"/>
                      <a:pt x="1029" y="176"/>
                      <a:pt x="1132" y="176"/>
                    </a:cubicBezTo>
                    <a:cubicBezTo>
                      <a:pt x="1464" y="176"/>
                      <a:pt x="1777" y="342"/>
                      <a:pt x="1954" y="633"/>
                    </a:cubicBezTo>
                    <a:cubicBezTo>
                      <a:pt x="2061" y="809"/>
                      <a:pt x="2200" y="1235"/>
                      <a:pt x="2164" y="1435"/>
                    </a:cubicBezTo>
                    <a:lnTo>
                      <a:pt x="2340" y="1464"/>
                    </a:lnTo>
                    <a:cubicBezTo>
                      <a:pt x="2386" y="1191"/>
                      <a:pt x="2210" y="720"/>
                      <a:pt x="2104" y="541"/>
                    </a:cubicBezTo>
                    <a:cubicBezTo>
                      <a:pt x="1896" y="198"/>
                      <a:pt x="1525" y="1"/>
                      <a:pt x="1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7828517" y="1457117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7" y="268"/>
                      <a:pt x="14" y="869"/>
                      <a:pt x="0" y="1430"/>
                    </a:cubicBezTo>
                    <a:lnTo>
                      <a:pt x="177" y="1433"/>
                    </a:lnTo>
                    <a:cubicBezTo>
                      <a:pt x="190" y="829"/>
                      <a:pt x="307" y="391"/>
                      <a:pt x="821" y="225"/>
                    </a:cubicBezTo>
                    <a:cubicBezTo>
                      <a:pt x="924" y="192"/>
                      <a:pt x="1029" y="176"/>
                      <a:pt x="1132" y="176"/>
                    </a:cubicBezTo>
                    <a:cubicBezTo>
                      <a:pt x="1464" y="176"/>
                      <a:pt x="1777" y="341"/>
                      <a:pt x="1954" y="633"/>
                    </a:cubicBezTo>
                    <a:cubicBezTo>
                      <a:pt x="2061" y="809"/>
                      <a:pt x="2200" y="1234"/>
                      <a:pt x="2164" y="1433"/>
                    </a:cubicBezTo>
                    <a:lnTo>
                      <a:pt x="2340" y="1464"/>
                    </a:lnTo>
                    <a:cubicBezTo>
                      <a:pt x="2386" y="1191"/>
                      <a:pt x="2210" y="720"/>
                      <a:pt x="2104" y="540"/>
                    </a:cubicBezTo>
                    <a:cubicBezTo>
                      <a:pt x="1895" y="197"/>
                      <a:pt x="1524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2"/>
              <p:cNvSpPr/>
              <p:nvPr/>
            </p:nvSpPr>
            <p:spPr>
              <a:xfrm>
                <a:off x="7828517" y="1379511"/>
                <a:ext cx="106586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5" extrusionOk="0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7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90" y="830"/>
                      <a:pt x="307" y="391"/>
                      <a:pt x="821" y="225"/>
                    </a:cubicBezTo>
                    <a:cubicBezTo>
                      <a:pt x="924" y="192"/>
                      <a:pt x="1029" y="176"/>
                      <a:pt x="1132" y="176"/>
                    </a:cubicBezTo>
                    <a:cubicBezTo>
                      <a:pt x="1464" y="176"/>
                      <a:pt x="1777" y="342"/>
                      <a:pt x="1954" y="634"/>
                    </a:cubicBezTo>
                    <a:cubicBezTo>
                      <a:pt x="2061" y="810"/>
                      <a:pt x="2200" y="1235"/>
                      <a:pt x="2164" y="1434"/>
                    </a:cubicBezTo>
                    <a:lnTo>
                      <a:pt x="2340" y="1464"/>
                    </a:lnTo>
                    <a:cubicBezTo>
                      <a:pt x="2386" y="1192"/>
                      <a:pt x="2210" y="720"/>
                      <a:pt x="2104" y="540"/>
                    </a:cubicBezTo>
                    <a:cubicBezTo>
                      <a:pt x="1895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2"/>
              <p:cNvSpPr/>
              <p:nvPr/>
            </p:nvSpPr>
            <p:spPr>
              <a:xfrm>
                <a:off x="7828517" y="1301950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7" y="268"/>
                      <a:pt x="14" y="869"/>
                      <a:pt x="0" y="1430"/>
                    </a:cubicBezTo>
                    <a:lnTo>
                      <a:pt x="177" y="1434"/>
                    </a:lnTo>
                    <a:cubicBezTo>
                      <a:pt x="190" y="909"/>
                      <a:pt x="276" y="400"/>
                      <a:pt x="821" y="224"/>
                    </a:cubicBezTo>
                    <a:cubicBezTo>
                      <a:pt x="924" y="191"/>
                      <a:pt x="1028" y="175"/>
                      <a:pt x="1131" y="175"/>
                    </a:cubicBezTo>
                    <a:cubicBezTo>
                      <a:pt x="1463" y="175"/>
                      <a:pt x="1777" y="341"/>
                      <a:pt x="1954" y="633"/>
                    </a:cubicBezTo>
                    <a:cubicBezTo>
                      <a:pt x="2061" y="809"/>
                      <a:pt x="2200" y="1234"/>
                      <a:pt x="2164" y="1434"/>
                    </a:cubicBezTo>
                    <a:lnTo>
                      <a:pt x="2340" y="1464"/>
                    </a:lnTo>
                    <a:cubicBezTo>
                      <a:pt x="2386" y="1191"/>
                      <a:pt x="2210" y="719"/>
                      <a:pt x="2104" y="540"/>
                    </a:cubicBezTo>
                    <a:cubicBezTo>
                      <a:pt x="1895" y="198"/>
                      <a:pt x="1524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2"/>
              <p:cNvSpPr/>
              <p:nvPr/>
            </p:nvSpPr>
            <p:spPr>
              <a:xfrm>
                <a:off x="7828517" y="1224344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7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90" y="910"/>
                      <a:pt x="276" y="401"/>
                      <a:pt x="821" y="225"/>
                    </a:cubicBezTo>
                    <a:cubicBezTo>
                      <a:pt x="924" y="192"/>
                      <a:pt x="1028" y="176"/>
                      <a:pt x="1131" y="176"/>
                    </a:cubicBezTo>
                    <a:cubicBezTo>
                      <a:pt x="1463" y="176"/>
                      <a:pt x="1777" y="342"/>
                      <a:pt x="1954" y="634"/>
                    </a:cubicBezTo>
                    <a:cubicBezTo>
                      <a:pt x="2061" y="810"/>
                      <a:pt x="2200" y="1235"/>
                      <a:pt x="2164" y="1434"/>
                    </a:cubicBezTo>
                    <a:lnTo>
                      <a:pt x="2340" y="1464"/>
                    </a:lnTo>
                    <a:cubicBezTo>
                      <a:pt x="2386" y="1192"/>
                      <a:pt x="2210" y="720"/>
                      <a:pt x="2104" y="541"/>
                    </a:cubicBezTo>
                    <a:cubicBezTo>
                      <a:pt x="1895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2"/>
              <p:cNvSpPr/>
              <p:nvPr/>
            </p:nvSpPr>
            <p:spPr>
              <a:xfrm>
                <a:off x="7699293" y="1534678"/>
                <a:ext cx="106586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5" extrusionOk="0">
                    <a:moveTo>
                      <a:pt x="1132" y="1"/>
                    </a:moveTo>
                    <a:cubicBezTo>
                      <a:pt x="1010" y="1"/>
                      <a:pt x="887" y="20"/>
                      <a:pt x="765" y="59"/>
                    </a:cubicBezTo>
                    <a:cubicBezTo>
                      <a:pt x="114" y="268"/>
                      <a:pt x="14" y="869"/>
                      <a:pt x="1" y="1431"/>
                    </a:cubicBezTo>
                    <a:lnTo>
                      <a:pt x="177" y="1435"/>
                    </a:lnTo>
                    <a:cubicBezTo>
                      <a:pt x="191" y="909"/>
                      <a:pt x="274" y="40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2" y="176"/>
                      <a:pt x="1776" y="342"/>
                      <a:pt x="1951" y="633"/>
                    </a:cubicBezTo>
                    <a:cubicBezTo>
                      <a:pt x="2060" y="809"/>
                      <a:pt x="2200" y="1235"/>
                      <a:pt x="2164" y="1435"/>
                    </a:cubicBezTo>
                    <a:lnTo>
                      <a:pt x="2336" y="1464"/>
                    </a:lnTo>
                    <a:cubicBezTo>
                      <a:pt x="2387" y="1191"/>
                      <a:pt x="2210" y="720"/>
                      <a:pt x="2104" y="541"/>
                    </a:cubicBezTo>
                    <a:cubicBezTo>
                      <a:pt x="1894" y="198"/>
                      <a:pt x="1524" y="1"/>
                      <a:pt x="1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2"/>
              <p:cNvSpPr/>
              <p:nvPr/>
            </p:nvSpPr>
            <p:spPr>
              <a:xfrm>
                <a:off x="7699293" y="1457117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4" y="268"/>
                      <a:pt x="14" y="869"/>
                      <a:pt x="1" y="1430"/>
                    </a:cubicBezTo>
                    <a:lnTo>
                      <a:pt x="177" y="1433"/>
                    </a:lnTo>
                    <a:cubicBezTo>
                      <a:pt x="191" y="829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2" y="176"/>
                      <a:pt x="1776" y="341"/>
                      <a:pt x="1951" y="633"/>
                    </a:cubicBezTo>
                    <a:cubicBezTo>
                      <a:pt x="2060" y="809"/>
                      <a:pt x="2200" y="1234"/>
                      <a:pt x="2164" y="1433"/>
                    </a:cubicBezTo>
                    <a:lnTo>
                      <a:pt x="2336" y="1464"/>
                    </a:lnTo>
                    <a:cubicBezTo>
                      <a:pt x="2387" y="1191"/>
                      <a:pt x="2210" y="720"/>
                      <a:pt x="2104" y="540"/>
                    </a:cubicBezTo>
                    <a:cubicBezTo>
                      <a:pt x="1893" y="197"/>
                      <a:pt x="1523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2"/>
              <p:cNvSpPr/>
              <p:nvPr/>
            </p:nvSpPr>
            <p:spPr>
              <a:xfrm>
                <a:off x="7699293" y="1379511"/>
                <a:ext cx="106586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5" extrusionOk="0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4" y="268"/>
                      <a:pt x="14" y="870"/>
                      <a:pt x="1" y="1431"/>
                    </a:cubicBezTo>
                    <a:lnTo>
                      <a:pt x="177" y="1434"/>
                    </a:lnTo>
                    <a:cubicBezTo>
                      <a:pt x="191" y="830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2" y="176"/>
                      <a:pt x="1776" y="342"/>
                      <a:pt x="1951" y="634"/>
                    </a:cubicBezTo>
                    <a:cubicBezTo>
                      <a:pt x="2060" y="810"/>
                      <a:pt x="2200" y="1235"/>
                      <a:pt x="2164" y="1434"/>
                    </a:cubicBezTo>
                    <a:lnTo>
                      <a:pt x="2336" y="1464"/>
                    </a:lnTo>
                    <a:cubicBezTo>
                      <a:pt x="2387" y="1192"/>
                      <a:pt x="2210" y="720"/>
                      <a:pt x="2104" y="540"/>
                    </a:cubicBezTo>
                    <a:cubicBezTo>
                      <a:pt x="1893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2"/>
              <p:cNvSpPr/>
              <p:nvPr/>
            </p:nvSpPr>
            <p:spPr>
              <a:xfrm>
                <a:off x="7699293" y="1301950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4" y="268"/>
                      <a:pt x="14" y="869"/>
                      <a:pt x="1" y="1430"/>
                    </a:cubicBezTo>
                    <a:lnTo>
                      <a:pt x="177" y="1434"/>
                    </a:lnTo>
                    <a:cubicBezTo>
                      <a:pt x="191" y="909"/>
                      <a:pt x="274" y="400"/>
                      <a:pt x="818" y="224"/>
                    </a:cubicBezTo>
                    <a:cubicBezTo>
                      <a:pt x="921" y="191"/>
                      <a:pt x="1026" y="175"/>
                      <a:pt x="1128" y="175"/>
                    </a:cubicBezTo>
                    <a:cubicBezTo>
                      <a:pt x="1461" y="175"/>
                      <a:pt x="1776" y="341"/>
                      <a:pt x="1951" y="633"/>
                    </a:cubicBezTo>
                    <a:cubicBezTo>
                      <a:pt x="2060" y="809"/>
                      <a:pt x="2200" y="1234"/>
                      <a:pt x="2164" y="1434"/>
                    </a:cubicBezTo>
                    <a:lnTo>
                      <a:pt x="2336" y="1464"/>
                    </a:lnTo>
                    <a:cubicBezTo>
                      <a:pt x="2387" y="1191"/>
                      <a:pt x="2210" y="719"/>
                      <a:pt x="2104" y="540"/>
                    </a:cubicBezTo>
                    <a:cubicBezTo>
                      <a:pt x="1893" y="198"/>
                      <a:pt x="1524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2"/>
              <p:cNvSpPr/>
              <p:nvPr/>
            </p:nvSpPr>
            <p:spPr>
              <a:xfrm>
                <a:off x="7699293" y="1224344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4" y="268"/>
                      <a:pt x="14" y="870"/>
                      <a:pt x="1" y="1431"/>
                    </a:cubicBezTo>
                    <a:lnTo>
                      <a:pt x="177" y="1434"/>
                    </a:lnTo>
                    <a:cubicBezTo>
                      <a:pt x="191" y="910"/>
                      <a:pt x="274" y="401"/>
                      <a:pt x="818" y="225"/>
                    </a:cubicBezTo>
                    <a:cubicBezTo>
                      <a:pt x="921" y="192"/>
                      <a:pt x="1026" y="176"/>
                      <a:pt x="1128" y="176"/>
                    </a:cubicBezTo>
                    <a:cubicBezTo>
                      <a:pt x="1461" y="176"/>
                      <a:pt x="1776" y="342"/>
                      <a:pt x="1951" y="634"/>
                    </a:cubicBezTo>
                    <a:cubicBezTo>
                      <a:pt x="2060" y="810"/>
                      <a:pt x="2200" y="1235"/>
                      <a:pt x="2164" y="1434"/>
                    </a:cubicBezTo>
                    <a:lnTo>
                      <a:pt x="2336" y="1464"/>
                    </a:lnTo>
                    <a:cubicBezTo>
                      <a:pt x="2387" y="1192"/>
                      <a:pt x="2210" y="720"/>
                      <a:pt x="2104" y="541"/>
                    </a:cubicBezTo>
                    <a:cubicBezTo>
                      <a:pt x="1893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2"/>
              <p:cNvSpPr/>
              <p:nvPr/>
            </p:nvSpPr>
            <p:spPr>
              <a:xfrm>
                <a:off x="7570114" y="1534678"/>
                <a:ext cx="106407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465" extrusionOk="0">
                    <a:moveTo>
                      <a:pt x="1131" y="1"/>
                    </a:moveTo>
                    <a:cubicBezTo>
                      <a:pt x="1010" y="1"/>
                      <a:pt x="886" y="20"/>
                      <a:pt x="764" y="59"/>
                    </a:cubicBezTo>
                    <a:cubicBezTo>
                      <a:pt x="114" y="268"/>
                      <a:pt x="14" y="869"/>
                      <a:pt x="0" y="1431"/>
                    </a:cubicBezTo>
                    <a:lnTo>
                      <a:pt x="177" y="1435"/>
                    </a:lnTo>
                    <a:cubicBezTo>
                      <a:pt x="186" y="909"/>
                      <a:pt x="273" y="40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1" y="176"/>
                      <a:pt x="1775" y="342"/>
                      <a:pt x="1951" y="633"/>
                    </a:cubicBezTo>
                    <a:cubicBezTo>
                      <a:pt x="2057" y="809"/>
                      <a:pt x="2196" y="1235"/>
                      <a:pt x="2163" y="1435"/>
                    </a:cubicBezTo>
                    <a:lnTo>
                      <a:pt x="2336" y="1464"/>
                    </a:lnTo>
                    <a:cubicBezTo>
                      <a:pt x="2382" y="1191"/>
                      <a:pt x="2207" y="720"/>
                      <a:pt x="2100" y="541"/>
                    </a:cubicBezTo>
                    <a:cubicBezTo>
                      <a:pt x="1892" y="198"/>
                      <a:pt x="1523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2"/>
              <p:cNvSpPr/>
              <p:nvPr/>
            </p:nvSpPr>
            <p:spPr>
              <a:xfrm>
                <a:off x="7570114" y="1457117"/>
                <a:ext cx="106407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464" extrusionOk="0">
                    <a:moveTo>
                      <a:pt x="1130" y="0"/>
                    </a:moveTo>
                    <a:cubicBezTo>
                      <a:pt x="1009" y="0"/>
                      <a:pt x="886" y="19"/>
                      <a:pt x="764" y="58"/>
                    </a:cubicBezTo>
                    <a:cubicBezTo>
                      <a:pt x="114" y="268"/>
                      <a:pt x="14" y="869"/>
                      <a:pt x="0" y="1430"/>
                    </a:cubicBezTo>
                    <a:lnTo>
                      <a:pt x="177" y="1433"/>
                    </a:lnTo>
                    <a:cubicBezTo>
                      <a:pt x="189" y="829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1" y="176"/>
                      <a:pt x="1775" y="341"/>
                      <a:pt x="1951" y="633"/>
                    </a:cubicBezTo>
                    <a:cubicBezTo>
                      <a:pt x="2057" y="809"/>
                      <a:pt x="2196" y="1234"/>
                      <a:pt x="2163" y="1433"/>
                    </a:cubicBezTo>
                    <a:lnTo>
                      <a:pt x="2336" y="1464"/>
                    </a:lnTo>
                    <a:cubicBezTo>
                      <a:pt x="2382" y="1191"/>
                      <a:pt x="2207" y="720"/>
                      <a:pt x="2100" y="540"/>
                    </a:cubicBezTo>
                    <a:cubicBezTo>
                      <a:pt x="1892" y="197"/>
                      <a:pt x="1523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2"/>
              <p:cNvSpPr/>
              <p:nvPr/>
            </p:nvSpPr>
            <p:spPr>
              <a:xfrm>
                <a:off x="7570114" y="1379511"/>
                <a:ext cx="106407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465" extrusionOk="0">
                    <a:moveTo>
                      <a:pt x="1130" y="1"/>
                    </a:moveTo>
                    <a:cubicBezTo>
                      <a:pt x="1009" y="1"/>
                      <a:pt x="886" y="20"/>
                      <a:pt x="764" y="59"/>
                    </a:cubicBezTo>
                    <a:cubicBezTo>
                      <a:pt x="114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89" y="830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1" y="176"/>
                      <a:pt x="1775" y="342"/>
                      <a:pt x="1951" y="634"/>
                    </a:cubicBezTo>
                    <a:cubicBezTo>
                      <a:pt x="2057" y="810"/>
                      <a:pt x="2196" y="1235"/>
                      <a:pt x="2163" y="1434"/>
                    </a:cubicBezTo>
                    <a:lnTo>
                      <a:pt x="2336" y="1464"/>
                    </a:lnTo>
                    <a:cubicBezTo>
                      <a:pt x="2382" y="1192"/>
                      <a:pt x="2207" y="720"/>
                      <a:pt x="2100" y="540"/>
                    </a:cubicBezTo>
                    <a:cubicBezTo>
                      <a:pt x="1892" y="198"/>
                      <a:pt x="1523" y="1"/>
                      <a:pt x="1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2"/>
              <p:cNvSpPr/>
              <p:nvPr/>
            </p:nvSpPr>
            <p:spPr>
              <a:xfrm>
                <a:off x="7570114" y="1301950"/>
                <a:ext cx="106407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464" extrusionOk="0">
                    <a:moveTo>
                      <a:pt x="1130" y="0"/>
                    </a:moveTo>
                    <a:cubicBezTo>
                      <a:pt x="1009" y="0"/>
                      <a:pt x="886" y="19"/>
                      <a:pt x="764" y="58"/>
                    </a:cubicBezTo>
                    <a:cubicBezTo>
                      <a:pt x="114" y="268"/>
                      <a:pt x="14" y="869"/>
                      <a:pt x="0" y="1430"/>
                    </a:cubicBezTo>
                    <a:lnTo>
                      <a:pt x="177" y="1434"/>
                    </a:lnTo>
                    <a:cubicBezTo>
                      <a:pt x="186" y="909"/>
                      <a:pt x="273" y="400"/>
                      <a:pt x="818" y="224"/>
                    </a:cubicBezTo>
                    <a:cubicBezTo>
                      <a:pt x="920" y="191"/>
                      <a:pt x="1025" y="175"/>
                      <a:pt x="1128" y="175"/>
                    </a:cubicBezTo>
                    <a:cubicBezTo>
                      <a:pt x="1461" y="175"/>
                      <a:pt x="1775" y="341"/>
                      <a:pt x="1951" y="633"/>
                    </a:cubicBezTo>
                    <a:cubicBezTo>
                      <a:pt x="2057" y="809"/>
                      <a:pt x="2196" y="1234"/>
                      <a:pt x="2163" y="1434"/>
                    </a:cubicBezTo>
                    <a:lnTo>
                      <a:pt x="2336" y="1464"/>
                    </a:lnTo>
                    <a:cubicBezTo>
                      <a:pt x="2382" y="1191"/>
                      <a:pt x="2207" y="719"/>
                      <a:pt x="2100" y="540"/>
                    </a:cubicBezTo>
                    <a:cubicBezTo>
                      <a:pt x="1892" y="198"/>
                      <a:pt x="1523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2"/>
              <p:cNvSpPr/>
              <p:nvPr/>
            </p:nvSpPr>
            <p:spPr>
              <a:xfrm>
                <a:off x="7570114" y="1224344"/>
                <a:ext cx="106407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464" extrusionOk="0">
                    <a:moveTo>
                      <a:pt x="1130" y="1"/>
                    </a:moveTo>
                    <a:cubicBezTo>
                      <a:pt x="1009" y="1"/>
                      <a:pt x="886" y="20"/>
                      <a:pt x="764" y="59"/>
                    </a:cubicBezTo>
                    <a:cubicBezTo>
                      <a:pt x="114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86" y="910"/>
                      <a:pt x="273" y="401"/>
                      <a:pt x="818" y="225"/>
                    </a:cubicBezTo>
                    <a:cubicBezTo>
                      <a:pt x="920" y="192"/>
                      <a:pt x="1025" y="176"/>
                      <a:pt x="1128" y="176"/>
                    </a:cubicBezTo>
                    <a:cubicBezTo>
                      <a:pt x="1461" y="176"/>
                      <a:pt x="1775" y="342"/>
                      <a:pt x="1951" y="634"/>
                    </a:cubicBezTo>
                    <a:cubicBezTo>
                      <a:pt x="2057" y="810"/>
                      <a:pt x="2196" y="1235"/>
                      <a:pt x="2163" y="1434"/>
                    </a:cubicBezTo>
                    <a:lnTo>
                      <a:pt x="2336" y="1464"/>
                    </a:lnTo>
                    <a:cubicBezTo>
                      <a:pt x="2382" y="1192"/>
                      <a:pt x="2207" y="720"/>
                      <a:pt x="2100" y="541"/>
                    </a:cubicBezTo>
                    <a:cubicBezTo>
                      <a:pt x="1892" y="198"/>
                      <a:pt x="1523" y="1"/>
                      <a:pt x="1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12"/>
            <p:cNvGrpSpPr/>
            <p:nvPr/>
          </p:nvGrpSpPr>
          <p:grpSpPr>
            <a:xfrm>
              <a:off x="1383071" y="3439748"/>
              <a:ext cx="2493673" cy="1832101"/>
              <a:chOff x="1383046" y="3439748"/>
              <a:chExt cx="2493673" cy="1832101"/>
            </a:xfrm>
          </p:grpSpPr>
          <p:sp>
            <p:nvSpPr>
              <p:cNvPr id="404" name="Google Shape;404;p12"/>
              <p:cNvSpPr/>
              <p:nvPr/>
            </p:nvSpPr>
            <p:spPr>
              <a:xfrm>
                <a:off x="2072123" y="4186829"/>
                <a:ext cx="1106083" cy="614535"/>
              </a:xfrm>
              <a:custGeom>
                <a:avLst/>
                <a:gdLst/>
                <a:ahLst/>
                <a:cxnLst/>
                <a:rect l="l" t="t" r="r" b="b"/>
                <a:pathLst>
                  <a:path w="22061" h="12257" extrusionOk="0">
                    <a:moveTo>
                      <a:pt x="12930" y="0"/>
                    </a:moveTo>
                    <a:cubicBezTo>
                      <a:pt x="11608" y="0"/>
                      <a:pt x="10279" y="177"/>
                      <a:pt x="9093" y="395"/>
                    </a:cubicBezTo>
                    <a:cubicBezTo>
                      <a:pt x="8223" y="559"/>
                      <a:pt x="7359" y="781"/>
                      <a:pt x="6558" y="1160"/>
                    </a:cubicBezTo>
                    <a:cubicBezTo>
                      <a:pt x="4053" y="2349"/>
                      <a:pt x="2030" y="5020"/>
                      <a:pt x="838" y="7465"/>
                    </a:cubicBezTo>
                    <a:cubicBezTo>
                      <a:pt x="425" y="8306"/>
                      <a:pt x="240" y="9093"/>
                      <a:pt x="200" y="10017"/>
                    </a:cubicBezTo>
                    <a:cubicBezTo>
                      <a:pt x="50" y="10349"/>
                      <a:pt x="27" y="10349"/>
                      <a:pt x="0" y="10349"/>
                    </a:cubicBezTo>
                    <a:cubicBezTo>
                      <a:pt x="439" y="10369"/>
                      <a:pt x="824" y="10475"/>
                      <a:pt x="1253" y="10611"/>
                    </a:cubicBezTo>
                    <a:cubicBezTo>
                      <a:pt x="1927" y="10830"/>
                      <a:pt x="2736" y="11162"/>
                      <a:pt x="3479" y="11162"/>
                    </a:cubicBezTo>
                    <a:cubicBezTo>
                      <a:pt x="3571" y="11162"/>
                      <a:pt x="3662" y="11157"/>
                      <a:pt x="3751" y="11146"/>
                    </a:cubicBezTo>
                    <a:cubicBezTo>
                      <a:pt x="3924" y="10701"/>
                      <a:pt x="3934" y="10116"/>
                      <a:pt x="4021" y="9648"/>
                    </a:cubicBezTo>
                    <a:cubicBezTo>
                      <a:pt x="4133" y="9034"/>
                      <a:pt x="4229" y="8396"/>
                      <a:pt x="4312" y="7778"/>
                    </a:cubicBezTo>
                    <a:cubicBezTo>
                      <a:pt x="4392" y="7203"/>
                      <a:pt x="4455" y="6764"/>
                      <a:pt x="4814" y="6276"/>
                    </a:cubicBezTo>
                    <a:cubicBezTo>
                      <a:pt x="5087" y="5907"/>
                      <a:pt x="5336" y="5502"/>
                      <a:pt x="5625" y="5143"/>
                    </a:cubicBezTo>
                    <a:cubicBezTo>
                      <a:pt x="6229" y="4386"/>
                      <a:pt x="6844" y="3638"/>
                      <a:pt x="7738" y="3196"/>
                    </a:cubicBezTo>
                    <a:cubicBezTo>
                      <a:pt x="8496" y="2820"/>
                      <a:pt x="9305" y="2465"/>
                      <a:pt x="10161" y="2465"/>
                    </a:cubicBezTo>
                    <a:cubicBezTo>
                      <a:pt x="10206" y="2465"/>
                      <a:pt x="10251" y="2466"/>
                      <a:pt x="10296" y="2468"/>
                    </a:cubicBezTo>
                    <a:cubicBezTo>
                      <a:pt x="11346" y="2515"/>
                      <a:pt x="12356" y="2638"/>
                      <a:pt x="13305" y="3137"/>
                    </a:cubicBezTo>
                    <a:cubicBezTo>
                      <a:pt x="14190" y="3601"/>
                      <a:pt x="14977" y="4289"/>
                      <a:pt x="15751" y="4914"/>
                    </a:cubicBezTo>
                    <a:cubicBezTo>
                      <a:pt x="16213" y="5286"/>
                      <a:pt x="16531" y="5737"/>
                      <a:pt x="16910" y="6189"/>
                    </a:cubicBezTo>
                    <a:cubicBezTo>
                      <a:pt x="17296" y="6645"/>
                      <a:pt x="17668" y="7240"/>
                      <a:pt x="17870" y="7804"/>
                    </a:cubicBezTo>
                    <a:cubicBezTo>
                      <a:pt x="18043" y="8279"/>
                      <a:pt x="18319" y="8687"/>
                      <a:pt x="18512" y="9153"/>
                    </a:cubicBezTo>
                    <a:cubicBezTo>
                      <a:pt x="18715" y="9651"/>
                      <a:pt x="18864" y="10253"/>
                      <a:pt x="18983" y="10777"/>
                    </a:cubicBezTo>
                    <a:cubicBezTo>
                      <a:pt x="19060" y="11103"/>
                      <a:pt x="19123" y="11442"/>
                      <a:pt x="19179" y="11771"/>
                    </a:cubicBezTo>
                    <a:cubicBezTo>
                      <a:pt x="19190" y="11837"/>
                      <a:pt x="19173" y="11987"/>
                      <a:pt x="19210" y="12040"/>
                    </a:cubicBezTo>
                    <a:cubicBezTo>
                      <a:pt x="19281" y="12146"/>
                      <a:pt x="19398" y="12163"/>
                      <a:pt x="19517" y="12163"/>
                    </a:cubicBezTo>
                    <a:cubicBezTo>
                      <a:pt x="19573" y="12163"/>
                      <a:pt x="19629" y="12160"/>
                      <a:pt x="19681" y="12160"/>
                    </a:cubicBezTo>
                    <a:cubicBezTo>
                      <a:pt x="19689" y="12160"/>
                      <a:pt x="19697" y="12160"/>
                      <a:pt x="19704" y="12160"/>
                    </a:cubicBezTo>
                    <a:cubicBezTo>
                      <a:pt x="20236" y="12169"/>
                      <a:pt x="20768" y="12196"/>
                      <a:pt x="21299" y="12216"/>
                    </a:cubicBezTo>
                    <a:cubicBezTo>
                      <a:pt x="21357" y="12216"/>
                      <a:pt x="21624" y="12257"/>
                      <a:pt x="21788" y="12257"/>
                    </a:cubicBezTo>
                    <a:cubicBezTo>
                      <a:pt x="21838" y="12257"/>
                      <a:pt x="21879" y="12253"/>
                      <a:pt x="21901" y="12243"/>
                    </a:cubicBezTo>
                    <a:cubicBezTo>
                      <a:pt x="22060" y="12166"/>
                      <a:pt x="21990" y="12169"/>
                      <a:pt x="21993" y="12010"/>
                    </a:cubicBezTo>
                    <a:cubicBezTo>
                      <a:pt x="21993" y="11744"/>
                      <a:pt x="21901" y="11445"/>
                      <a:pt x="21870" y="11176"/>
                    </a:cubicBezTo>
                    <a:cubicBezTo>
                      <a:pt x="21797" y="10472"/>
                      <a:pt x="21751" y="9768"/>
                      <a:pt x="21691" y="9063"/>
                    </a:cubicBezTo>
                    <a:cubicBezTo>
                      <a:pt x="21594" y="7937"/>
                      <a:pt x="21512" y="6774"/>
                      <a:pt x="21309" y="5665"/>
                    </a:cubicBezTo>
                    <a:cubicBezTo>
                      <a:pt x="21216" y="5147"/>
                      <a:pt x="20947" y="4541"/>
                      <a:pt x="20717" y="4070"/>
                    </a:cubicBezTo>
                    <a:cubicBezTo>
                      <a:pt x="20525" y="3675"/>
                      <a:pt x="20159" y="3123"/>
                      <a:pt x="19860" y="2801"/>
                    </a:cubicBezTo>
                    <a:cubicBezTo>
                      <a:pt x="19163" y="2047"/>
                      <a:pt x="18293" y="1499"/>
                      <a:pt x="17405" y="997"/>
                    </a:cubicBezTo>
                    <a:cubicBezTo>
                      <a:pt x="16098" y="255"/>
                      <a:pt x="14519" y="0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2"/>
              <p:cNvSpPr/>
              <p:nvPr/>
            </p:nvSpPr>
            <p:spPr>
              <a:xfrm rot="344085">
                <a:off x="1443703" y="3551176"/>
                <a:ext cx="2296842" cy="1329120"/>
              </a:xfrm>
              <a:custGeom>
                <a:avLst/>
                <a:gdLst/>
                <a:ahLst/>
                <a:cxnLst/>
                <a:rect l="l" t="t" r="r" b="b"/>
                <a:pathLst>
                  <a:path w="45810" h="26509" extrusionOk="0">
                    <a:moveTo>
                      <a:pt x="27073" y="1"/>
                    </a:moveTo>
                    <a:cubicBezTo>
                      <a:pt x="23033" y="1"/>
                      <a:pt x="18795" y="1193"/>
                      <a:pt x="15252" y="2474"/>
                    </a:cubicBezTo>
                    <a:cubicBezTo>
                      <a:pt x="13525" y="3098"/>
                      <a:pt x="11830" y="3846"/>
                      <a:pt x="10322" y="4896"/>
                    </a:cubicBezTo>
                    <a:cubicBezTo>
                      <a:pt x="5588" y="8181"/>
                      <a:pt x="2352" y="14338"/>
                      <a:pt x="735" y="19750"/>
                    </a:cubicBezTo>
                    <a:cubicBezTo>
                      <a:pt x="176" y="21613"/>
                      <a:pt x="63" y="23288"/>
                      <a:pt x="296" y="25195"/>
                    </a:cubicBezTo>
                    <a:cubicBezTo>
                      <a:pt x="103" y="25926"/>
                      <a:pt x="54" y="25932"/>
                      <a:pt x="0" y="25939"/>
                    </a:cubicBezTo>
                    <a:cubicBezTo>
                      <a:pt x="279" y="25906"/>
                      <a:pt x="549" y="25892"/>
                      <a:pt x="817" y="25892"/>
                    </a:cubicBezTo>
                    <a:cubicBezTo>
                      <a:pt x="1421" y="25892"/>
                      <a:pt x="2012" y="25964"/>
                      <a:pt x="2651" y="26058"/>
                    </a:cubicBezTo>
                    <a:cubicBezTo>
                      <a:pt x="3779" y="26225"/>
                      <a:pt x="5098" y="26508"/>
                      <a:pt x="6342" y="26508"/>
                    </a:cubicBezTo>
                    <a:cubicBezTo>
                      <a:pt x="6901" y="26508"/>
                      <a:pt x="7445" y="26451"/>
                      <a:pt x="7950" y="26301"/>
                    </a:cubicBezTo>
                    <a:cubicBezTo>
                      <a:pt x="8156" y="25337"/>
                      <a:pt x="7977" y="24135"/>
                      <a:pt x="7997" y="23142"/>
                    </a:cubicBezTo>
                    <a:cubicBezTo>
                      <a:pt x="8020" y="21846"/>
                      <a:pt x="8003" y="20510"/>
                      <a:pt x="7963" y="19208"/>
                    </a:cubicBezTo>
                    <a:cubicBezTo>
                      <a:pt x="7927" y="18005"/>
                      <a:pt x="7914" y="17088"/>
                      <a:pt x="8481" y="15969"/>
                    </a:cubicBezTo>
                    <a:cubicBezTo>
                      <a:pt x="8914" y="15115"/>
                      <a:pt x="9289" y="14201"/>
                      <a:pt x="9754" y="13371"/>
                    </a:cubicBezTo>
                    <a:cubicBezTo>
                      <a:pt x="10741" y="11614"/>
                      <a:pt x="11741" y="9873"/>
                      <a:pt x="13425" y="8664"/>
                    </a:cubicBezTo>
                    <a:cubicBezTo>
                      <a:pt x="14924" y="7587"/>
                      <a:pt x="16551" y="6531"/>
                      <a:pt x="18422" y="6312"/>
                    </a:cubicBezTo>
                    <a:cubicBezTo>
                      <a:pt x="19354" y="6200"/>
                      <a:pt x="20275" y="6119"/>
                      <a:pt x="21191" y="6119"/>
                    </a:cubicBezTo>
                    <a:cubicBezTo>
                      <a:pt x="22403" y="6119"/>
                      <a:pt x="23606" y="6261"/>
                      <a:pt x="24814" y="6660"/>
                    </a:cubicBezTo>
                    <a:cubicBezTo>
                      <a:pt x="26780" y="7308"/>
                      <a:pt x="28627" y="8454"/>
                      <a:pt x="30421" y="9471"/>
                    </a:cubicBezTo>
                    <a:cubicBezTo>
                      <a:pt x="31498" y="10079"/>
                      <a:pt x="32298" y="10896"/>
                      <a:pt x="33232" y="11690"/>
                    </a:cubicBezTo>
                    <a:cubicBezTo>
                      <a:pt x="34172" y="12494"/>
                      <a:pt x="35142" y="13583"/>
                      <a:pt x="35747" y="14670"/>
                    </a:cubicBezTo>
                    <a:cubicBezTo>
                      <a:pt x="36262" y="15590"/>
                      <a:pt x="36966" y="16334"/>
                      <a:pt x="37514" y="17225"/>
                    </a:cubicBezTo>
                    <a:cubicBezTo>
                      <a:pt x="38102" y="18175"/>
                      <a:pt x="38608" y="19351"/>
                      <a:pt x="39036" y="20388"/>
                    </a:cubicBezTo>
                    <a:cubicBezTo>
                      <a:pt x="39298" y="21029"/>
                      <a:pt x="39544" y="21706"/>
                      <a:pt x="39770" y="22358"/>
                    </a:cubicBezTo>
                    <a:cubicBezTo>
                      <a:pt x="39816" y="22490"/>
                      <a:pt x="39833" y="22800"/>
                      <a:pt x="39926" y="22899"/>
                    </a:cubicBezTo>
                    <a:cubicBezTo>
                      <a:pt x="40049" y="23028"/>
                      <a:pt x="40201" y="23068"/>
                      <a:pt x="40361" y="23068"/>
                    </a:cubicBezTo>
                    <a:cubicBezTo>
                      <a:pt x="40565" y="23068"/>
                      <a:pt x="40783" y="23003"/>
                      <a:pt x="40976" y="22976"/>
                    </a:cubicBezTo>
                    <a:cubicBezTo>
                      <a:pt x="42069" y="22816"/>
                      <a:pt x="43169" y="22690"/>
                      <a:pt x="44265" y="22547"/>
                    </a:cubicBezTo>
                    <a:cubicBezTo>
                      <a:pt x="44425" y="22527"/>
                      <a:pt x="45331" y="22521"/>
                      <a:pt x="45501" y="22404"/>
                    </a:cubicBezTo>
                    <a:cubicBezTo>
                      <a:pt x="45810" y="22191"/>
                      <a:pt x="45664" y="22218"/>
                      <a:pt x="45614" y="21895"/>
                    </a:cubicBezTo>
                    <a:cubicBezTo>
                      <a:pt x="45531" y="21351"/>
                      <a:pt x="45235" y="20766"/>
                      <a:pt x="45086" y="20225"/>
                    </a:cubicBezTo>
                    <a:cubicBezTo>
                      <a:pt x="44690" y="18810"/>
                      <a:pt x="44361" y="17378"/>
                      <a:pt x="43999" y="15955"/>
                    </a:cubicBezTo>
                    <a:cubicBezTo>
                      <a:pt x="43421" y="13683"/>
                      <a:pt x="42857" y="11335"/>
                      <a:pt x="42069" y="9125"/>
                    </a:cubicBezTo>
                    <a:cubicBezTo>
                      <a:pt x="41700" y="8098"/>
                      <a:pt x="40940" y="6953"/>
                      <a:pt x="40315" y="6062"/>
                    </a:cubicBezTo>
                    <a:cubicBezTo>
                      <a:pt x="39787" y="5315"/>
                      <a:pt x="38850" y="4308"/>
                      <a:pt x="38129" y="3750"/>
                    </a:cubicBezTo>
                    <a:cubicBezTo>
                      <a:pt x="36441" y="2441"/>
                      <a:pt x="34478" y="1611"/>
                      <a:pt x="32488" y="883"/>
                    </a:cubicBezTo>
                    <a:cubicBezTo>
                      <a:pt x="30785" y="258"/>
                      <a:pt x="28950" y="1"/>
                      <a:pt x="27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2"/>
              <p:cNvSpPr/>
              <p:nvPr/>
            </p:nvSpPr>
            <p:spPr>
              <a:xfrm rot="344085">
                <a:off x="1491131" y="3608145"/>
                <a:ext cx="2313839" cy="1551985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30954" extrusionOk="0">
                    <a:moveTo>
                      <a:pt x="24199" y="174"/>
                    </a:moveTo>
                    <a:cubicBezTo>
                      <a:pt x="24328" y="174"/>
                      <a:pt x="24481" y="227"/>
                      <a:pt x="24611" y="270"/>
                    </a:cubicBezTo>
                    <a:cubicBezTo>
                      <a:pt x="24660" y="284"/>
                      <a:pt x="24707" y="300"/>
                      <a:pt x="24747" y="313"/>
                    </a:cubicBezTo>
                    <a:cubicBezTo>
                      <a:pt x="25022" y="390"/>
                      <a:pt x="25079" y="406"/>
                      <a:pt x="25136" y="759"/>
                    </a:cubicBezTo>
                    <a:cubicBezTo>
                      <a:pt x="25302" y="1765"/>
                      <a:pt x="24843" y="2656"/>
                      <a:pt x="23913" y="3141"/>
                    </a:cubicBezTo>
                    <a:cubicBezTo>
                      <a:pt x="23893" y="3154"/>
                      <a:pt x="23870" y="3164"/>
                      <a:pt x="23850" y="3174"/>
                    </a:cubicBezTo>
                    <a:cubicBezTo>
                      <a:pt x="23774" y="3027"/>
                      <a:pt x="23717" y="2878"/>
                      <a:pt x="23677" y="2739"/>
                    </a:cubicBezTo>
                    <a:cubicBezTo>
                      <a:pt x="23604" y="2463"/>
                      <a:pt x="23607" y="2190"/>
                      <a:pt x="23614" y="1898"/>
                    </a:cubicBezTo>
                    <a:cubicBezTo>
                      <a:pt x="23618" y="1819"/>
                      <a:pt x="23618" y="1736"/>
                      <a:pt x="23618" y="1656"/>
                    </a:cubicBezTo>
                    <a:cubicBezTo>
                      <a:pt x="23618" y="592"/>
                      <a:pt x="23866" y="273"/>
                      <a:pt x="24076" y="194"/>
                    </a:cubicBezTo>
                    <a:cubicBezTo>
                      <a:pt x="24113" y="181"/>
                      <a:pt x="24156" y="174"/>
                      <a:pt x="24199" y="174"/>
                    </a:cubicBezTo>
                    <a:close/>
                    <a:moveTo>
                      <a:pt x="7270" y="7853"/>
                    </a:moveTo>
                    <a:cubicBezTo>
                      <a:pt x="7369" y="7853"/>
                      <a:pt x="7457" y="7865"/>
                      <a:pt x="7535" y="7888"/>
                    </a:cubicBezTo>
                    <a:cubicBezTo>
                      <a:pt x="8063" y="8047"/>
                      <a:pt x="8130" y="8941"/>
                      <a:pt x="8153" y="9234"/>
                    </a:cubicBezTo>
                    <a:lnTo>
                      <a:pt x="8156" y="9306"/>
                    </a:lnTo>
                    <a:cubicBezTo>
                      <a:pt x="8196" y="9815"/>
                      <a:pt x="8196" y="10044"/>
                      <a:pt x="7757" y="10151"/>
                    </a:cubicBezTo>
                    <a:cubicBezTo>
                      <a:pt x="7641" y="10179"/>
                      <a:pt x="7530" y="10193"/>
                      <a:pt x="7426" y="10193"/>
                    </a:cubicBezTo>
                    <a:cubicBezTo>
                      <a:pt x="7225" y="10193"/>
                      <a:pt x="7050" y="10141"/>
                      <a:pt x="6917" y="10041"/>
                    </a:cubicBezTo>
                    <a:cubicBezTo>
                      <a:pt x="6731" y="9901"/>
                      <a:pt x="6624" y="9665"/>
                      <a:pt x="6611" y="9360"/>
                    </a:cubicBezTo>
                    <a:lnTo>
                      <a:pt x="6601" y="9183"/>
                    </a:lnTo>
                    <a:cubicBezTo>
                      <a:pt x="6584" y="8845"/>
                      <a:pt x="6564" y="8466"/>
                      <a:pt x="6635" y="8157"/>
                    </a:cubicBezTo>
                    <a:cubicBezTo>
                      <a:pt x="6651" y="8081"/>
                      <a:pt x="6681" y="8011"/>
                      <a:pt x="6717" y="7941"/>
                    </a:cubicBezTo>
                    <a:cubicBezTo>
                      <a:pt x="6929" y="7882"/>
                      <a:pt x="7113" y="7853"/>
                      <a:pt x="7270" y="7853"/>
                    </a:cubicBezTo>
                    <a:close/>
                    <a:moveTo>
                      <a:pt x="36145" y="8932"/>
                    </a:moveTo>
                    <a:cubicBezTo>
                      <a:pt x="36637" y="8932"/>
                      <a:pt x="37122" y="9094"/>
                      <a:pt x="37458" y="9530"/>
                    </a:cubicBezTo>
                    <a:cubicBezTo>
                      <a:pt x="37727" y="9875"/>
                      <a:pt x="37946" y="10356"/>
                      <a:pt x="38102" y="10841"/>
                    </a:cubicBezTo>
                    <a:cubicBezTo>
                      <a:pt x="37564" y="11205"/>
                      <a:pt x="36867" y="11504"/>
                      <a:pt x="36187" y="11504"/>
                    </a:cubicBezTo>
                    <a:cubicBezTo>
                      <a:pt x="35743" y="11504"/>
                      <a:pt x="35306" y="11376"/>
                      <a:pt x="34926" y="11054"/>
                    </a:cubicBezTo>
                    <a:cubicBezTo>
                      <a:pt x="34624" y="10798"/>
                      <a:pt x="34451" y="10356"/>
                      <a:pt x="34454" y="9844"/>
                    </a:cubicBezTo>
                    <a:cubicBezTo>
                      <a:pt x="34458" y="9433"/>
                      <a:pt x="34737" y="9293"/>
                      <a:pt x="35159" y="9127"/>
                    </a:cubicBezTo>
                    <a:cubicBezTo>
                      <a:pt x="35461" y="9007"/>
                      <a:pt x="35806" y="8932"/>
                      <a:pt x="36145" y="8932"/>
                    </a:cubicBezTo>
                    <a:close/>
                    <a:moveTo>
                      <a:pt x="787" y="20808"/>
                    </a:moveTo>
                    <a:cubicBezTo>
                      <a:pt x="860" y="20808"/>
                      <a:pt x="943" y="20818"/>
                      <a:pt x="1033" y="20835"/>
                    </a:cubicBezTo>
                    <a:cubicBezTo>
                      <a:pt x="1524" y="20921"/>
                      <a:pt x="2003" y="21921"/>
                      <a:pt x="2213" y="22496"/>
                    </a:cubicBezTo>
                    <a:cubicBezTo>
                      <a:pt x="2252" y="22612"/>
                      <a:pt x="2286" y="22728"/>
                      <a:pt x="2312" y="22848"/>
                    </a:cubicBezTo>
                    <a:cubicBezTo>
                      <a:pt x="2150" y="22875"/>
                      <a:pt x="1985" y="22889"/>
                      <a:pt x="1820" y="22889"/>
                    </a:cubicBezTo>
                    <a:cubicBezTo>
                      <a:pt x="1539" y="22889"/>
                      <a:pt x="1260" y="22849"/>
                      <a:pt x="1000" y="22765"/>
                    </a:cubicBezTo>
                    <a:lnTo>
                      <a:pt x="940" y="22748"/>
                    </a:lnTo>
                    <a:cubicBezTo>
                      <a:pt x="681" y="22669"/>
                      <a:pt x="419" y="22586"/>
                      <a:pt x="282" y="22353"/>
                    </a:cubicBezTo>
                    <a:cubicBezTo>
                      <a:pt x="179" y="22170"/>
                      <a:pt x="193" y="21901"/>
                      <a:pt x="203" y="21662"/>
                    </a:cubicBezTo>
                    <a:lnTo>
                      <a:pt x="209" y="21542"/>
                    </a:lnTo>
                    <a:cubicBezTo>
                      <a:pt x="222" y="21230"/>
                      <a:pt x="293" y="21024"/>
                      <a:pt x="428" y="20915"/>
                    </a:cubicBezTo>
                    <a:cubicBezTo>
                      <a:pt x="518" y="20844"/>
                      <a:pt x="635" y="20808"/>
                      <a:pt x="787" y="20808"/>
                    </a:cubicBezTo>
                    <a:close/>
                    <a:moveTo>
                      <a:pt x="24199" y="0"/>
                    </a:moveTo>
                    <a:cubicBezTo>
                      <a:pt x="24136" y="0"/>
                      <a:pt x="24074" y="9"/>
                      <a:pt x="24016" y="31"/>
                    </a:cubicBezTo>
                    <a:cubicBezTo>
                      <a:pt x="23634" y="174"/>
                      <a:pt x="23441" y="722"/>
                      <a:pt x="23441" y="1656"/>
                    </a:cubicBezTo>
                    <a:cubicBezTo>
                      <a:pt x="23441" y="1736"/>
                      <a:pt x="23441" y="1815"/>
                      <a:pt x="23438" y="1895"/>
                    </a:cubicBezTo>
                    <a:cubicBezTo>
                      <a:pt x="23435" y="2184"/>
                      <a:pt x="23428" y="2486"/>
                      <a:pt x="23508" y="2785"/>
                    </a:cubicBezTo>
                    <a:cubicBezTo>
                      <a:pt x="23551" y="2935"/>
                      <a:pt x="23614" y="3094"/>
                      <a:pt x="23690" y="3251"/>
                    </a:cubicBezTo>
                    <a:cubicBezTo>
                      <a:pt x="22689" y="3721"/>
                      <a:pt x="21451" y="3971"/>
                      <a:pt x="20157" y="3971"/>
                    </a:cubicBezTo>
                    <a:cubicBezTo>
                      <a:pt x="19772" y="3971"/>
                      <a:pt x="19383" y="3949"/>
                      <a:pt x="18993" y="3904"/>
                    </a:cubicBezTo>
                    <a:cubicBezTo>
                      <a:pt x="18521" y="3852"/>
                      <a:pt x="18049" y="3832"/>
                      <a:pt x="17591" y="3812"/>
                    </a:cubicBezTo>
                    <a:cubicBezTo>
                      <a:pt x="17458" y="3809"/>
                      <a:pt x="17325" y="3802"/>
                      <a:pt x="17192" y="3795"/>
                    </a:cubicBezTo>
                    <a:cubicBezTo>
                      <a:pt x="16853" y="3778"/>
                      <a:pt x="16508" y="3715"/>
                      <a:pt x="16172" y="3652"/>
                    </a:cubicBezTo>
                    <a:cubicBezTo>
                      <a:pt x="15907" y="3602"/>
                      <a:pt x="15628" y="3553"/>
                      <a:pt x="15349" y="3522"/>
                    </a:cubicBezTo>
                    <a:cubicBezTo>
                      <a:pt x="14799" y="3469"/>
                      <a:pt x="14285" y="3433"/>
                      <a:pt x="13775" y="3433"/>
                    </a:cubicBezTo>
                    <a:cubicBezTo>
                      <a:pt x="13237" y="3433"/>
                      <a:pt x="12704" y="3473"/>
                      <a:pt x="12139" y="3576"/>
                    </a:cubicBezTo>
                    <a:lnTo>
                      <a:pt x="11983" y="3602"/>
                    </a:lnTo>
                    <a:cubicBezTo>
                      <a:pt x="11615" y="3665"/>
                      <a:pt x="11269" y="3725"/>
                      <a:pt x="10943" y="3961"/>
                    </a:cubicBezTo>
                    <a:lnTo>
                      <a:pt x="10801" y="4064"/>
                    </a:lnTo>
                    <a:cubicBezTo>
                      <a:pt x="10325" y="4407"/>
                      <a:pt x="9830" y="4761"/>
                      <a:pt x="9375" y="5127"/>
                    </a:cubicBezTo>
                    <a:cubicBezTo>
                      <a:pt x="9116" y="5336"/>
                      <a:pt x="8916" y="5579"/>
                      <a:pt x="8720" y="5818"/>
                    </a:cubicBezTo>
                    <a:cubicBezTo>
                      <a:pt x="8588" y="5981"/>
                      <a:pt x="8452" y="6147"/>
                      <a:pt x="8299" y="6296"/>
                    </a:cubicBezTo>
                    <a:cubicBezTo>
                      <a:pt x="8146" y="6449"/>
                      <a:pt x="7967" y="6569"/>
                      <a:pt x="7777" y="6695"/>
                    </a:cubicBezTo>
                    <a:cubicBezTo>
                      <a:pt x="7598" y="6815"/>
                      <a:pt x="7412" y="6941"/>
                      <a:pt x="7249" y="7094"/>
                    </a:cubicBezTo>
                    <a:cubicBezTo>
                      <a:pt x="7209" y="7130"/>
                      <a:pt x="7170" y="7170"/>
                      <a:pt x="7130" y="7207"/>
                    </a:cubicBezTo>
                    <a:cubicBezTo>
                      <a:pt x="6940" y="7380"/>
                      <a:pt x="6737" y="7569"/>
                      <a:pt x="6601" y="7791"/>
                    </a:cubicBezTo>
                    <a:cubicBezTo>
                      <a:pt x="6305" y="7878"/>
                      <a:pt x="5970" y="8018"/>
                      <a:pt x="5588" y="8207"/>
                    </a:cubicBezTo>
                    <a:cubicBezTo>
                      <a:pt x="5475" y="8260"/>
                      <a:pt x="5356" y="8317"/>
                      <a:pt x="5236" y="8369"/>
                    </a:cubicBezTo>
                    <a:cubicBezTo>
                      <a:pt x="4947" y="8503"/>
                      <a:pt x="4644" y="8642"/>
                      <a:pt x="4392" y="8812"/>
                    </a:cubicBezTo>
                    <a:cubicBezTo>
                      <a:pt x="4266" y="8895"/>
                      <a:pt x="4129" y="8975"/>
                      <a:pt x="3983" y="9057"/>
                    </a:cubicBezTo>
                    <a:cubicBezTo>
                      <a:pt x="3654" y="9246"/>
                      <a:pt x="3315" y="9443"/>
                      <a:pt x="3079" y="9712"/>
                    </a:cubicBezTo>
                    <a:cubicBezTo>
                      <a:pt x="2389" y="10499"/>
                      <a:pt x="2023" y="11323"/>
                      <a:pt x="1993" y="12167"/>
                    </a:cubicBezTo>
                    <a:cubicBezTo>
                      <a:pt x="1987" y="12313"/>
                      <a:pt x="1980" y="12466"/>
                      <a:pt x="1970" y="12619"/>
                    </a:cubicBezTo>
                    <a:cubicBezTo>
                      <a:pt x="1930" y="13343"/>
                      <a:pt x="1883" y="14164"/>
                      <a:pt x="2126" y="14805"/>
                    </a:cubicBezTo>
                    <a:cubicBezTo>
                      <a:pt x="2262" y="15160"/>
                      <a:pt x="2441" y="15499"/>
                      <a:pt x="2618" y="15828"/>
                    </a:cubicBezTo>
                    <a:cubicBezTo>
                      <a:pt x="2811" y="16194"/>
                      <a:pt x="3010" y="16572"/>
                      <a:pt x="3146" y="16968"/>
                    </a:cubicBezTo>
                    <a:cubicBezTo>
                      <a:pt x="3206" y="17147"/>
                      <a:pt x="3259" y="17323"/>
                      <a:pt x="3312" y="17496"/>
                    </a:cubicBezTo>
                    <a:cubicBezTo>
                      <a:pt x="3458" y="17964"/>
                      <a:pt x="3608" y="18449"/>
                      <a:pt x="3853" y="18904"/>
                    </a:cubicBezTo>
                    <a:cubicBezTo>
                      <a:pt x="3910" y="19004"/>
                      <a:pt x="3964" y="19097"/>
                      <a:pt x="4016" y="19187"/>
                    </a:cubicBezTo>
                    <a:cubicBezTo>
                      <a:pt x="4226" y="19536"/>
                      <a:pt x="4388" y="19815"/>
                      <a:pt x="4349" y="20254"/>
                    </a:cubicBezTo>
                    <a:cubicBezTo>
                      <a:pt x="4339" y="20353"/>
                      <a:pt x="4332" y="20456"/>
                      <a:pt x="4325" y="20562"/>
                    </a:cubicBezTo>
                    <a:cubicBezTo>
                      <a:pt x="4302" y="20884"/>
                      <a:pt x="4279" y="21217"/>
                      <a:pt x="4209" y="21499"/>
                    </a:cubicBezTo>
                    <a:cubicBezTo>
                      <a:pt x="4143" y="21758"/>
                      <a:pt x="3907" y="22040"/>
                      <a:pt x="3485" y="22359"/>
                    </a:cubicBezTo>
                    <a:cubicBezTo>
                      <a:pt x="3199" y="22575"/>
                      <a:pt x="2854" y="22728"/>
                      <a:pt x="2485" y="22811"/>
                    </a:cubicBezTo>
                    <a:cubicBezTo>
                      <a:pt x="2458" y="22685"/>
                      <a:pt x="2421" y="22559"/>
                      <a:pt x="2378" y="22436"/>
                    </a:cubicBezTo>
                    <a:cubicBezTo>
                      <a:pt x="2279" y="22160"/>
                      <a:pt x="1751" y="20785"/>
                      <a:pt x="1063" y="20662"/>
                    </a:cubicBezTo>
                    <a:cubicBezTo>
                      <a:pt x="962" y="20643"/>
                      <a:pt x="869" y="20634"/>
                      <a:pt x="784" y="20634"/>
                    </a:cubicBezTo>
                    <a:cubicBezTo>
                      <a:pt x="592" y="20634"/>
                      <a:pt x="439" y="20681"/>
                      <a:pt x="319" y="20778"/>
                    </a:cubicBezTo>
                    <a:cubicBezTo>
                      <a:pt x="143" y="20921"/>
                      <a:pt x="46" y="21170"/>
                      <a:pt x="33" y="21536"/>
                    </a:cubicBezTo>
                    <a:lnTo>
                      <a:pt x="30" y="21652"/>
                    </a:lnTo>
                    <a:cubicBezTo>
                      <a:pt x="17" y="21914"/>
                      <a:pt x="0" y="22210"/>
                      <a:pt x="129" y="22439"/>
                    </a:cubicBezTo>
                    <a:cubicBezTo>
                      <a:pt x="299" y="22732"/>
                      <a:pt x="612" y="22828"/>
                      <a:pt x="887" y="22914"/>
                    </a:cubicBezTo>
                    <a:lnTo>
                      <a:pt x="946" y="22934"/>
                    </a:lnTo>
                    <a:cubicBezTo>
                      <a:pt x="1222" y="23021"/>
                      <a:pt x="1514" y="23063"/>
                      <a:pt x="1810" y="23063"/>
                    </a:cubicBezTo>
                    <a:cubicBezTo>
                      <a:pt x="1990" y="23063"/>
                      <a:pt x="2170" y="23047"/>
                      <a:pt x="2349" y="23017"/>
                    </a:cubicBezTo>
                    <a:cubicBezTo>
                      <a:pt x="2438" y="23535"/>
                      <a:pt x="2421" y="24087"/>
                      <a:pt x="2406" y="24625"/>
                    </a:cubicBezTo>
                    <a:cubicBezTo>
                      <a:pt x="2402" y="24834"/>
                      <a:pt x="2395" y="25044"/>
                      <a:pt x="2395" y="25250"/>
                    </a:cubicBezTo>
                    <a:cubicBezTo>
                      <a:pt x="2395" y="26373"/>
                      <a:pt x="2342" y="27310"/>
                      <a:pt x="2226" y="28200"/>
                    </a:cubicBezTo>
                    <a:cubicBezTo>
                      <a:pt x="2122" y="28984"/>
                      <a:pt x="2126" y="29782"/>
                      <a:pt x="2130" y="30549"/>
                    </a:cubicBezTo>
                    <a:lnTo>
                      <a:pt x="2130" y="30954"/>
                    </a:lnTo>
                    <a:lnTo>
                      <a:pt x="2306" y="30954"/>
                    </a:lnTo>
                    <a:lnTo>
                      <a:pt x="2306" y="30549"/>
                    </a:lnTo>
                    <a:cubicBezTo>
                      <a:pt x="2302" y="29785"/>
                      <a:pt x="2299" y="28997"/>
                      <a:pt x="2402" y="28223"/>
                    </a:cubicBezTo>
                    <a:cubicBezTo>
                      <a:pt x="2518" y="27326"/>
                      <a:pt x="2571" y="26379"/>
                      <a:pt x="2571" y="25250"/>
                    </a:cubicBezTo>
                    <a:cubicBezTo>
                      <a:pt x="2571" y="25047"/>
                      <a:pt x="2575" y="24838"/>
                      <a:pt x="2581" y="24628"/>
                    </a:cubicBezTo>
                    <a:cubicBezTo>
                      <a:pt x="2598" y="24081"/>
                      <a:pt x="2614" y="23519"/>
                      <a:pt x="2521" y="22984"/>
                    </a:cubicBezTo>
                    <a:cubicBezTo>
                      <a:pt x="2913" y="22894"/>
                      <a:pt x="3286" y="22728"/>
                      <a:pt x="3591" y="22499"/>
                    </a:cubicBezTo>
                    <a:cubicBezTo>
                      <a:pt x="4046" y="22157"/>
                      <a:pt x="4302" y="21841"/>
                      <a:pt x="4379" y="21542"/>
                    </a:cubicBezTo>
                    <a:cubicBezTo>
                      <a:pt x="4451" y="21246"/>
                      <a:pt x="4479" y="20904"/>
                      <a:pt x="4502" y="20576"/>
                    </a:cubicBezTo>
                    <a:cubicBezTo>
                      <a:pt x="4508" y="20469"/>
                      <a:pt x="4514" y="20366"/>
                      <a:pt x="4525" y="20266"/>
                    </a:cubicBezTo>
                    <a:cubicBezTo>
                      <a:pt x="4568" y="19771"/>
                      <a:pt x="4382" y="19459"/>
                      <a:pt x="4169" y="19097"/>
                    </a:cubicBezTo>
                    <a:cubicBezTo>
                      <a:pt x="4116" y="19011"/>
                      <a:pt x="4063" y="18921"/>
                      <a:pt x="4010" y="18822"/>
                    </a:cubicBezTo>
                    <a:cubicBezTo>
                      <a:pt x="3771" y="18383"/>
                      <a:pt x="3628" y="17928"/>
                      <a:pt x="3482" y="17446"/>
                    </a:cubicBezTo>
                    <a:cubicBezTo>
                      <a:pt x="3425" y="17270"/>
                      <a:pt x="3372" y="17091"/>
                      <a:pt x="3312" y="16914"/>
                    </a:cubicBezTo>
                    <a:cubicBezTo>
                      <a:pt x="3173" y="16502"/>
                      <a:pt x="2970" y="16117"/>
                      <a:pt x="2771" y="15745"/>
                    </a:cubicBezTo>
                    <a:cubicBezTo>
                      <a:pt x="2601" y="15423"/>
                      <a:pt x="2421" y="15087"/>
                      <a:pt x="2292" y="14742"/>
                    </a:cubicBezTo>
                    <a:cubicBezTo>
                      <a:pt x="2063" y="14134"/>
                      <a:pt x="2107" y="13337"/>
                      <a:pt x="2146" y="12629"/>
                    </a:cubicBezTo>
                    <a:cubicBezTo>
                      <a:pt x="2156" y="12472"/>
                      <a:pt x="2162" y="12320"/>
                      <a:pt x="2170" y="12173"/>
                    </a:cubicBezTo>
                    <a:cubicBezTo>
                      <a:pt x="2199" y="11373"/>
                      <a:pt x="2548" y="10582"/>
                      <a:pt x="3212" y="9828"/>
                    </a:cubicBezTo>
                    <a:cubicBezTo>
                      <a:pt x="3429" y="9582"/>
                      <a:pt x="3757" y="9393"/>
                      <a:pt x="4073" y="9211"/>
                    </a:cubicBezTo>
                    <a:cubicBezTo>
                      <a:pt x="4219" y="9124"/>
                      <a:pt x="4359" y="9044"/>
                      <a:pt x="4488" y="8958"/>
                    </a:cubicBezTo>
                    <a:cubicBezTo>
                      <a:pt x="4731" y="8795"/>
                      <a:pt x="5026" y="8662"/>
                      <a:pt x="5309" y="8529"/>
                    </a:cubicBezTo>
                    <a:cubicBezTo>
                      <a:pt x="5431" y="8476"/>
                      <a:pt x="5551" y="8420"/>
                      <a:pt x="5664" y="8363"/>
                    </a:cubicBezTo>
                    <a:cubicBezTo>
                      <a:pt x="5970" y="8214"/>
                      <a:pt x="6249" y="8094"/>
                      <a:pt x="6495" y="8011"/>
                    </a:cubicBezTo>
                    <a:lnTo>
                      <a:pt x="6495" y="8011"/>
                    </a:lnTo>
                    <a:cubicBezTo>
                      <a:pt x="6481" y="8044"/>
                      <a:pt x="6472" y="8081"/>
                      <a:pt x="6465" y="8117"/>
                    </a:cubicBezTo>
                    <a:cubicBezTo>
                      <a:pt x="6388" y="8449"/>
                      <a:pt x="6408" y="8845"/>
                      <a:pt x="6428" y="9191"/>
                    </a:cubicBezTo>
                    <a:lnTo>
                      <a:pt x="6435" y="9366"/>
                    </a:lnTo>
                    <a:cubicBezTo>
                      <a:pt x="6452" y="9725"/>
                      <a:pt x="6581" y="10008"/>
                      <a:pt x="6811" y="10180"/>
                    </a:cubicBezTo>
                    <a:cubicBezTo>
                      <a:pt x="6976" y="10305"/>
                      <a:pt x="7188" y="10369"/>
                      <a:pt x="7428" y="10369"/>
                    </a:cubicBezTo>
                    <a:cubicBezTo>
                      <a:pt x="7545" y="10369"/>
                      <a:pt x="7669" y="10354"/>
                      <a:pt x="7797" y="10323"/>
                    </a:cubicBezTo>
                    <a:cubicBezTo>
                      <a:pt x="8401" y="10177"/>
                      <a:pt x="8369" y="9769"/>
                      <a:pt x="8332" y="9293"/>
                    </a:cubicBezTo>
                    <a:lnTo>
                      <a:pt x="8326" y="9220"/>
                    </a:lnTo>
                    <a:cubicBezTo>
                      <a:pt x="8286" y="8659"/>
                      <a:pt x="8162" y="7895"/>
                      <a:pt x="7584" y="7719"/>
                    </a:cubicBezTo>
                    <a:cubicBezTo>
                      <a:pt x="7491" y="7691"/>
                      <a:pt x="7386" y="7677"/>
                      <a:pt x="7270" y="7677"/>
                    </a:cubicBezTo>
                    <a:cubicBezTo>
                      <a:pt x="7147" y="7677"/>
                      <a:pt x="7012" y="7693"/>
                      <a:pt x="6863" y="7725"/>
                    </a:cubicBezTo>
                    <a:cubicBezTo>
                      <a:pt x="6980" y="7582"/>
                      <a:pt x="7116" y="7456"/>
                      <a:pt x="7245" y="7337"/>
                    </a:cubicBezTo>
                    <a:cubicBezTo>
                      <a:pt x="7289" y="7297"/>
                      <a:pt x="7329" y="7260"/>
                      <a:pt x="7369" y="7224"/>
                    </a:cubicBezTo>
                    <a:cubicBezTo>
                      <a:pt x="7521" y="7078"/>
                      <a:pt x="7701" y="6958"/>
                      <a:pt x="7877" y="6842"/>
                    </a:cubicBezTo>
                    <a:cubicBezTo>
                      <a:pt x="8063" y="6715"/>
                      <a:pt x="8256" y="6586"/>
                      <a:pt x="8421" y="6423"/>
                    </a:cubicBezTo>
                    <a:cubicBezTo>
                      <a:pt x="8581" y="6267"/>
                      <a:pt x="8720" y="6094"/>
                      <a:pt x="8857" y="5928"/>
                    </a:cubicBezTo>
                    <a:cubicBezTo>
                      <a:pt x="9046" y="5698"/>
                      <a:pt x="9243" y="5459"/>
                      <a:pt x="9485" y="5267"/>
                    </a:cubicBezTo>
                    <a:cubicBezTo>
                      <a:pt x="9936" y="4901"/>
                      <a:pt x="10428" y="4549"/>
                      <a:pt x="10903" y="4203"/>
                    </a:cubicBezTo>
                    <a:lnTo>
                      <a:pt x="11046" y="4101"/>
                    </a:lnTo>
                    <a:cubicBezTo>
                      <a:pt x="11339" y="3892"/>
                      <a:pt x="11651" y="3838"/>
                      <a:pt x="12013" y="3775"/>
                    </a:cubicBezTo>
                    <a:lnTo>
                      <a:pt x="12173" y="3749"/>
                    </a:lnTo>
                    <a:cubicBezTo>
                      <a:pt x="12726" y="3650"/>
                      <a:pt x="13250" y="3610"/>
                      <a:pt x="13780" y="3610"/>
                    </a:cubicBezTo>
                    <a:cubicBezTo>
                      <a:pt x="14282" y="3610"/>
                      <a:pt x="14789" y="3646"/>
                      <a:pt x="15332" y="3699"/>
                    </a:cubicBezTo>
                    <a:cubicBezTo>
                      <a:pt x="15601" y="3725"/>
                      <a:pt x="15876" y="3775"/>
                      <a:pt x="16143" y="3825"/>
                    </a:cubicBezTo>
                    <a:cubicBezTo>
                      <a:pt x="16482" y="3888"/>
                      <a:pt x="16833" y="3955"/>
                      <a:pt x="17182" y="3971"/>
                    </a:cubicBezTo>
                    <a:cubicBezTo>
                      <a:pt x="17319" y="3978"/>
                      <a:pt x="17451" y="3981"/>
                      <a:pt x="17584" y="3988"/>
                    </a:cubicBezTo>
                    <a:cubicBezTo>
                      <a:pt x="18059" y="4008"/>
                      <a:pt x="18504" y="4024"/>
                      <a:pt x="18973" y="4081"/>
                    </a:cubicBezTo>
                    <a:cubicBezTo>
                      <a:pt x="19367" y="4125"/>
                      <a:pt x="19761" y="4147"/>
                      <a:pt x="20150" y="4147"/>
                    </a:cubicBezTo>
                    <a:cubicBezTo>
                      <a:pt x="21476" y="4147"/>
                      <a:pt x="22746" y="3892"/>
                      <a:pt x="23774" y="3406"/>
                    </a:cubicBezTo>
                    <a:cubicBezTo>
                      <a:pt x="23966" y="3739"/>
                      <a:pt x="24225" y="4064"/>
                      <a:pt x="24524" y="4333"/>
                    </a:cubicBezTo>
                    <a:cubicBezTo>
                      <a:pt x="25435" y="5147"/>
                      <a:pt x="26292" y="5599"/>
                      <a:pt x="27143" y="5715"/>
                    </a:cubicBezTo>
                    <a:cubicBezTo>
                      <a:pt x="27328" y="5742"/>
                      <a:pt x="27517" y="5772"/>
                      <a:pt x="27704" y="5805"/>
                    </a:cubicBezTo>
                    <a:cubicBezTo>
                      <a:pt x="28066" y="5868"/>
                      <a:pt x="28441" y="5931"/>
                      <a:pt x="28820" y="5945"/>
                    </a:cubicBezTo>
                    <a:cubicBezTo>
                      <a:pt x="28899" y="5947"/>
                      <a:pt x="28977" y="5949"/>
                      <a:pt x="29053" y="5949"/>
                    </a:cubicBezTo>
                    <a:cubicBezTo>
                      <a:pt x="29615" y="5949"/>
                      <a:pt x="30104" y="5875"/>
                      <a:pt x="30687" y="5758"/>
                    </a:cubicBezTo>
                    <a:cubicBezTo>
                      <a:pt x="31531" y="5589"/>
                      <a:pt x="32514" y="5336"/>
                      <a:pt x="33365" y="4746"/>
                    </a:cubicBezTo>
                    <a:cubicBezTo>
                      <a:pt x="34063" y="4260"/>
                      <a:pt x="34803" y="4137"/>
                      <a:pt x="35700" y="4104"/>
                    </a:cubicBezTo>
                    <a:cubicBezTo>
                      <a:pt x="35736" y="4102"/>
                      <a:pt x="35772" y="4102"/>
                      <a:pt x="35807" y="4102"/>
                    </a:cubicBezTo>
                    <a:cubicBezTo>
                      <a:pt x="36585" y="4102"/>
                      <a:pt x="37246" y="4444"/>
                      <a:pt x="37780" y="5117"/>
                    </a:cubicBezTo>
                    <a:cubicBezTo>
                      <a:pt x="38531" y="6061"/>
                      <a:pt x="39218" y="6994"/>
                      <a:pt x="39371" y="8038"/>
                    </a:cubicBezTo>
                    <a:cubicBezTo>
                      <a:pt x="39431" y="8426"/>
                      <a:pt x="39457" y="8984"/>
                      <a:pt x="39391" y="9353"/>
                    </a:cubicBezTo>
                    <a:cubicBezTo>
                      <a:pt x="39311" y="9801"/>
                      <a:pt x="38953" y="10127"/>
                      <a:pt x="38604" y="10442"/>
                    </a:cubicBezTo>
                    <a:lnTo>
                      <a:pt x="38540" y="10496"/>
                    </a:lnTo>
                    <a:cubicBezTo>
                      <a:pt x="38454" y="10576"/>
                      <a:pt x="38355" y="10655"/>
                      <a:pt x="38252" y="10735"/>
                    </a:cubicBezTo>
                    <a:cubicBezTo>
                      <a:pt x="38089" y="10250"/>
                      <a:pt x="37867" y="9769"/>
                      <a:pt x="37597" y="9419"/>
                    </a:cubicBezTo>
                    <a:cubicBezTo>
                      <a:pt x="37223" y="8936"/>
                      <a:pt x="36689" y="8756"/>
                      <a:pt x="36150" y="8756"/>
                    </a:cubicBezTo>
                    <a:cubicBezTo>
                      <a:pt x="35785" y="8756"/>
                      <a:pt x="35418" y="8838"/>
                      <a:pt x="35096" y="8964"/>
                    </a:cubicBezTo>
                    <a:cubicBezTo>
                      <a:pt x="34733" y="9104"/>
                      <a:pt x="34282" y="9280"/>
                      <a:pt x="34282" y="9844"/>
                    </a:cubicBezTo>
                    <a:cubicBezTo>
                      <a:pt x="34279" y="10407"/>
                      <a:pt x="34471" y="10898"/>
                      <a:pt x="34813" y="11187"/>
                    </a:cubicBezTo>
                    <a:cubicBezTo>
                      <a:pt x="35216" y="11530"/>
                      <a:pt x="35698" y="11677"/>
                      <a:pt x="36200" y="11677"/>
                    </a:cubicBezTo>
                    <a:cubicBezTo>
                      <a:pt x="36861" y="11677"/>
                      <a:pt x="37558" y="11421"/>
                      <a:pt x="38155" y="11020"/>
                    </a:cubicBezTo>
                    <a:cubicBezTo>
                      <a:pt x="38258" y="11373"/>
                      <a:pt x="38321" y="11718"/>
                      <a:pt x="38348" y="12001"/>
                    </a:cubicBezTo>
                    <a:cubicBezTo>
                      <a:pt x="38365" y="12236"/>
                      <a:pt x="38401" y="12423"/>
                      <a:pt x="38474" y="12655"/>
                    </a:cubicBezTo>
                    <a:cubicBezTo>
                      <a:pt x="38607" y="13090"/>
                      <a:pt x="38670" y="13469"/>
                      <a:pt x="38740" y="13908"/>
                    </a:cubicBezTo>
                    <a:lnTo>
                      <a:pt x="38767" y="14070"/>
                    </a:lnTo>
                    <a:cubicBezTo>
                      <a:pt x="38903" y="14892"/>
                      <a:pt x="39126" y="15778"/>
                      <a:pt x="39388" y="16569"/>
                    </a:cubicBezTo>
                    <a:cubicBezTo>
                      <a:pt x="40172" y="18921"/>
                      <a:pt x="41305" y="21011"/>
                      <a:pt x="42666" y="22612"/>
                    </a:cubicBezTo>
                    <a:cubicBezTo>
                      <a:pt x="43069" y="23087"/>
                      <a:pt x="43528" y="23489"/>
                      <a:pt x="43962" y="23851"/>
                    </a:cubicBezTo>
                    <a:cubicBezTo>
                      <a:pt x="44092" y="23961"/>
                      <a:pt x="44225" y="24087"/>
                      <a:pt x="44365" y="24220"/>
                    </a:cubicBezTo>
                    <a:cubicBezTo>
                      <a:pt x="44647" y="24489"/>
                      <a:pt x="44936" y="24765"/>
                      <a:pt x="45235" y="24931"/>
                    </a:cubicBezTo>
                    <a:cubicBezTo>
                      <a:pt x="45399" y="25020"/>
                      <a:pt x="45572" y="25039"/>
                      <a:pt x="45744" y="25039"/>
                    </a:cubicBezTo>
                    <a:cubicBezTo>
                      <a:pt x="45809" y="25039"/>
                      <a:pt x="45875" y="25036"/>
                      <a:pt x="45940" y="25034"/>
                    </a:cubicBezTo>
                    <a:cubicBezTo>
                      <a:pt x="45990" y="25031"/>
                      <a:pt x="46046" y="25025"/>
                      <a:pt x="46099" y="25025"/>
                    </a:cubicBezTo>
                    <a:cubicBezTo>
                      <a:pt x="46116" y="25025"/>
                      <a:pt x="46132" y="25026"/>
                      <a:pt x="46148" y="25027"/>
                    </a:cubicBezTo>
                    <a:lnTo>
                      <a:pt x="46148" y="24851"/>
                    </a:lnTo>
                    <a:cubicBezTo>
                      <a:pt x="46069" y="24854"/>
                      <a:pt x="46002" y="24854"/>
                      <a:pt x="45932" y="24858"/>
                    </a:cubicBezTo>
                    <a:cubicBezTo>
                      <a:pt x="45864" y="24861"/>
                      <a:pt x="45798" y="24864"/>
                      <a:pt x="45735" y="24864"/>
                    </a:cubicBezTo>
                    <a:cubicBezTo>
                      <a:pt x="45584" y="24864"/>
                      <a:pt x="45447" y="24847"/>
                      <a:pt x="45318" y="24774"/>
                    </a:cubicBezTo>
                    <a:cubicBezTo>
                      <a:pt x="45039" y="24622"/>
                      <a:pt x="44759" y="24353"/>
                      <a:pt x="44488" y="24093"/>
                    </a:cubicBezTo>
                    <a:cubicBezTo>
                      <a:pt x="44345" y="23957"/>
                      <a:pt x="44209" y="23828"/>
                      <a:pt x="44075" y="23718"/>
                    </a:cubicBezTo>
                    <a:cubicBezTo>
                      <a:pt x="43647" y="23359"/>
                      <a:pt x="43195" y="22960"/>
                      <a:pt x="42800" y="22499"/>
                    </a:cubicBezTo>
                    <a:cubicBezTo>
                      <a:pt x="41455" y="20915"/>
                      <a:pt x="40331" y="18845"/>
                      <a:pt x="39557" y="16512"/>
                    </a:cubicBezTo>
                    <a:cubicBezTo>
                      <a:pt x="39295" y="15729"/>
                      <a:pt x="39075" y="14852"/>
                      <a:pt x="38943" y="14044"/>
                    </a:cubicBezTo>
                    <a:lnTo>
                      <a:pt x="38913" y="13881"/>
                    </a:lnTo>
                    <a:cubicBezTo>
                      <a:pt x="38839" y="13432"/>
                      <a:pt x="38776" y="13047"/>
                      <a:pt x="38640" y="12606"/>
                    </a:cubicBezTo>
                    <a:cubicBezTo>
                      <a:pt x="38574" y="12383"/>
                      <a:pt x="38540" y="12210"/>
                      <a:pt x="38520" y="11988"/>
                    </a:cubicBezTo>
                    <a:cubicBezTo>
                      <a:pt x="38497" y="11678"/>
                      <a:pt x="38421" y="11300"/>
                      <a:pt x="38308" y="10914"/>
                    </a:cubicBezTo>
                    <a:cubicBezTo>
                      <a:pt x="38431" y="10825"/>
                      <a:pt x="38547" y="10729"/>
                      <a:pt x="38660" y="10626"/>
                    </a:cubicBezTo>
                    <a:lnTo>
                      <a:pt x="38720" y="10572"/>
                    </a:lnTo>
                    <a:cubicBezTo>
                      <a:pt x="39072" y="10253"/>
                      <a:pt x="39474" y="9895"/>
                      <a:pt x="39564" y="9386"/>
                    </a:cubicBezTo>
                    <a:cubicBezTo>
                      <a:pt x="39641" y="8971"/>
                      <a:pt x="39601" y="8386"/>
                      <a:pt x="39547" y="8015"/>
                    </a:cubicBezTo>
                    <a:cubicBezTo>
                      <a:pt x="39385" y="6925"/>
                      <a:pt x="38684" y="5971"/>
                      <a:pt x="37919" y="5008"/>
                    </a:cubicBezTo>
                    <a:cubicBezTo>
                      <a:pt x="37350" y="4289"/>
                      <a:pt x="36637" y="3926"/>
                      <a:pt x="35805" y="3926"/>
                    </a:cubicBezTo>
                    <a:cubicBezTo>
                      <a:pt x="35768" y="3926"/>
                      <a:pt x="35731" y="3927"/>
                      <a:pt x="35694" y="3928"/>
                    </a:cubicBezTo>
                    <a:cubicBezTo>
                      <a:pt x="34889" y="3958"/>
                      <a:pt x="34043" y="4061"/>
                      <a:pt x="33265" y="4599"/>
                    </a:cubicBezTo>
                    <a:cubicBezTo>
                      <a:pt x="32438" y="5174"/>
                      <a:pt x="31481" y="5419"/>
                      <a:pt x="30651" y="5586"/>
                    </a:cubicBezTo>
                    <a:cubicBezTo>
                      <a:pt x="30080" y="5700"/>
                      <a:pt x="29599" y="5773"/>
                      <a:pt x="29053" y="5773"/>
                    </a:cubicBezTo>
                    <a:cubicBezTo>
                      <a:pt x="28979" y="5773"/>
                      <a:pt x="28903" y="5771"/>
                      <a:pt x="28827" y="5769"/>
                    </a:cubicBezTo>
                    <a:cubicBezTo>
                      <a:pt x="28461" y="5755"/>
                      <a:pt x="28089" y="5692"/>
                      <a:pt x="27733" y="5632"/>
                    </a:cubicBezTo>
                    <a:cubicBezTo>
                      <a:pt x="27544" y="5599"/>
                      <a:pt x="27355" y="5566"/>
                      <a:pt x="27166" y="5543"/>
                    </a:cubicBezTo>
                    <a:cubicBezTo>
                      <a:pt x="26352" y="5430"/>
                      <a:pt x="25524" y="4991"/>
                      <a:pt x="24641" y="4200"/>
                    </a:cubicBezTo>
                    <a:cubicBezTo>
                      <a:pt x="24361" y="3948"/>
                      <a:pt x="24113" y="3642"/>
                      <a:pt x="23933" y="3330"/>
                    </a:cubicBezTo>
                    <a:cubicBezTo>
                      <a:pt x="23953" y="3320"/>
                      <a:pt x="23973" y="3310"/>
                      <a:pt x="23993" y="3297"/>
                    </a:cubicBezTo>
                    <a:cubicBezTo>
                      <a:pt x="24996" y="2775"/>
                      <a:pt x="25488" y="1815"/>
                      <a:pt x="25309" y="729"/>
                    </a:cubicBezTo>
                    <a:cubicBezTo>
                      <a:pt x="25239" y="304"/>
                      <a:pt x="25125" y="237"/>
                      <a:pt x="24797" y="144"/>
                    </a:cubicBezTo>
                    <a:cubicBezTo>
                      <a:pt x="24757" y="131"/>
                      <a:pt x="24714" y="117"/>
                      <a:pt x="24667" y="101"/>
                    </a:cubicBezTo>
                    <a:cubicBezTo>
                      <a:pt x="24524" y="56"/>
                      <a:pt x="24357" y="0"/>
                      <a:pt x="24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12"/>
            <p:cNvGrpSpPr/>
            <p:nvPr/>
          </p:nvGrpSpPr>
          <p:grpSpPr>
            <a:xfrm>
              <a:off x="5305884" y="1057227"/>
              <a:ext cx="538986" cy="492576"/>
              <a:chOff x="4549350" y="1221150"/>
              <a:chExt cx="460475" cy="420825"/>
            </a:xfrm>
          </p:grpSpPr>
          <p:sp>
            <p:nvSpPr>
              <p:cNvPr id="408" name="Google Shape;408;p12"/>
              <p:cNvSpPr/>
              <p:nvPr/>
            </p:nvSpPr>
            <p:spPr>
              <a:xfrm>
                <a:off x="4549350" y="1221150"/>
                <a:ext cx="460475" cy="420825"/>
              </a:xfrm>
              <a:custGeom>
                <a:avLst/>
                <a:gdLst/>
                <a:ahLst/>
                <a:cxnLst/>
                <a:rect l="l" t="t" r="r" b="b"/>
                <a:pathLst>
                  <a:path w="18419" h="16833" extrusionOk="0">
                    <a:moveTo>
                      <a:pt x="12177" y="0"/>
                    </a:moveTo>
                    <a:cubicBezTo>
                      <a:pt x="11648" y="0"/>
                      <a:pt x="11109" y="46"/>
                      <a:pt x="10599" y="46"/>
                    </a:cubicBezTo>
                    <a:cubicBezTo>
                      <a:pt x="10579" y="46"/>
                      <a:pt x="10558" y="46"/>
                      <a:pt x="10538" y="46"/>
                    </a:cubicBezTo>
                    <a:cubicBezTo>
                      <a:pt x="10391" y="45"/>
                      <a:pt x="10250" y="43"/>
                      <a:pt x="10112" y="43"/>
                    </a:cubicBezTo>
                    <a:cubicBezTo>
                      <a:pt x="9632" y="43"/>
                      <a:pt x="9195" y="68"/>
                      <a:pt x="8715" y="262"/>
                    </a:cubicBezTo>
                    <a:cubicBezTo>
                      <a:pt x="8256" y="447"/>
                      <a:pt x="7784" y="577"/>
                      <a:pt x="7306" y="707"/>
                    </a:cubicBezTo>
                    <a:cubicBezTo>
                      <a:pt x="6073" y="1039"/>
                      <a:pt x="5021" y="1344"/>
                      <a:pt x="3911" y="2033"/>
                    </a:cubicBezTo>
                    <a:cubicBezTo>
                      <a:pt x="2246" y="3062"/>
                      <a:pt x="855" y="4763"/>
                      <a:pt x="292" y="6650"/>
                    </a:cubicBezTo>
                    <a:cubicBezTo>
                      <a:pt x="1" y="7637"/>
                      <a:pt x="143" y="8746"/>
                      <a:pt x="143" y="9767"/>
                    </a:cubicBezTo>
                    <a:cubicBezTo>
                      <a:pt x="143" y="10640"/>
                      <a:pt x="117" y="11328"/>
                      <a:pt x="422" y="12145"/>
                    </a:cubicBezTo>
                    <a:cubicBezTo>
                      <a:pt x="801" y="13168"/>
                      <a:pt x="1482" y="13643"/>
                      <a:pt x="2176" y="14444"/>
                    </a:cubicBezTo>
                    <a:cubicBezTo>
                      <a:pt x="2652" y="14992"/>
                      <a:pt x="3083" y="15451"/>
                      <a:pt x="3665" y="15882"/>
                    </a:cubicBezTo>
                    <a:cubicBezTo>
                      <a:pt x="4306" y="16414"/>
                      <a:pt x="5631" y="16763"/>
                      <a:pt x="6744" y="16763"/>
                    </a:cubicBezTo>
                    <a:cubicBezTo>
                      <a:pt x="7524" y="16763"/>
                      <a:pt x="8354" y="16832"/>
                      <a:pt x="9165" y="16832"/>
                    </a:cubicBezTo>
                    <a:cubicBezTo>
                      <a:pt x="9611" y="16832"/>
                      <a:pt x="10052" y="16811"/>
                      <a:pt x="10475" y="16746"/>
                    </a:cubicBezTo>
                    <a:cubicBezTo>
                      <a:pt x="11206" y="16633"/>
                      <a:pt x="12077" y="16225"/>
                      <a:pt x="12731" y="15896"/>
                    </a:cubicBezTo>
                    <a:cubicBezTo>
                      <a:pt x="13538" y="15487"/>
                      <a:pt x="14352" y="15025"/>
                      <a:pt x="15119" y="14547"/>
                    </a:cubicBezTo>
                    <a:cubicBezTo>
                      <a:pt x="16150" y="13902"/>
                      <a:pt x="17063" y="13221"/>
                      <a:pt x="17758" y="12198"/>
                    </a:cubicBezTo>
                    <a:cubicBezTo>
                      <a:pt x="18389" y="11262"/>
                      <a:pt x="18399" y="10368"/>
                      <a:pt x="18402" y="9275"/>
                    </a:cubicBezTo>
                    <a:cubicBezTo>
                      <a:pt x="18419" y="6633"/>
                      <a:pt x="17798" y="4102"/>
                      <a:pt x="15970" y="2108"/>
                    </a:cubicBezTo>
                    <a:cubicBezTo>
                      <a:pt x="15233" y="1305"/>
                      <a:pt x="14279" y="291"/>
                      <a:pt x="13163" y="79"/>
                    </a:cubicBezTo>
                    <a:cubicBezTo>
                      <a:pt x="12845" y="19"/>
                      <a:pt x="12513" y="0"/>
                      <a:pt x="121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2"/>
              <p:cNvSpPr/>
              <p:nvPr/>
            </p:nvSpPr>
            <p:spPr>
              <a:xfrm>
                <a:off x="4615450" y="1365625"/>
                <a:ext cx="152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93" extrusionOk="0">
                    <a:moveTo>
                      <a:pt x="293" y="1"/>
                    </a:moveTo>
                    <a:cubicBezTo>
                      <a:pt x="177" y="1"/>
                      <a:pt x="24" y="90"/>
                      <a:pt x="14" y="213"/>
                    </a:cubicBezTo>
                    <a:cubicBezTo>
                      <a:pt x="1" y="349"/>
                      <a:pt x="147" y="392"/>
                      <a:pt x="250" y="392"/>
                    </a:cubicBezTo>
                    <a:lnTo>
                      <a:pt x="316" y="392"/>
                    </a:lnTo>
                    <a:cubicBezTo>
                      <a:pt x="433" y="392"/>
                      <a:pt x="586" y="303"/>
                      <a:pt x="595" y="180"/>
                    </a:cubicBezTo>
                    <a:cubicBezTo>
                      <a:pt x="609" y="44"/>
                      <a:pt x="463" y="1"/>
                      <a:pt x="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2"/>
              <p:cNvSpPr/>
              <p:nvPr/>
            </p:nvSpPr>
            <p:spPr>
              <a:xfrm>
                <a:off x="4586150" y="1400675"/>
                <a:ext cx="2227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50" extrusionOk="0">
                    <a:moveTo>
                      <a:pt x="548" y="1"/>
                    </a:moveTo>
                    <a:cubicBezTo>
                      <a:pt x="382" y="1"/>
                      <a:pt x="0" y="249"/>
                      <a:pt x="343" y="249"/>
                    </a:cubicBezTo>
                    <a:cubicBezTo>
                      <a:pt x="508" y="249"/>
                      <a:pt x="890" y="1"/>
                      <a:pt x="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2"/>
              <p:cNvSpPr/>
              <p:nvPr/>
            </p:nvSpPr>
            <p:spPr>
              <a:xfrm>
                <a:off x="4618050" y="1408400"/>
                <a:ext cx="167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97" extrusionOk="0">
                    <a:moveTo>
                      <a:pt x="399" y="0"/>
                    </a:moveTo>
                    <a:cubicBezTo>
                      <a:pt x="286" y="0"/>
                      <a:pt x="129" y="37"/>
                      <a:pt x="63" y="140"/>
                    </a:cubicBezTo>
                    <a:cubicBezTo>
                      <a:pt x="0" y="243"/>
                      <a:pt x="116" y="296"/>
                      <a:pt x="203" y="296"/>
                    </a:cubicBezTo>
                    <a:lnTo>
                      <a:pt x="269" y="296"/>
                    </a:lnTo>
                    <a:cubicBezTo>
                      <a:pt x="382" y="296"/>
                      <a:pt x="538" y="259"/>
                      <a:pt x="605" y="157"/>
                    </a:cubicBezTo>
                    <a:cubicBezTo>
                      <a:pt x="668" y="57"/>
                      <a:pt x="551" y="0"/>
                      <a:pt x="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2"/>
              <p:cNvSpPr/>
              <p:nvPr/>
            </p:nvSpPr>
            <p:spPr>
              <a:xfrm>
                <a:off x="4649675" y="1388875"/>
                <a:ext cx="183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393" extrusionOk="0">
                    <a:moveTo>
                      <a:pt x="386" y="1"/>
                    </a:moveTo>
                    <a:cubicBezTo>
                      <a:pt x="91" y="1"/>
                      <a:pt x="1" y="393"/>
                      <a:pt x="346" y="393"/>
                    </a:cubicBezTo>
                    <a:cubicBezTo>
                      <a:pt x="645" y="393"/>
                      <a:pt x="732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2"/>
              <p:cNvSpPr/>
              <p:nvPr/>
            </p:nvSpPr>
            <p:spPr>
              <a:xfrm>
                <a:off x="4643775" y="1362800"/>
                <a:ext cx="15150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20" extrusionOk="0">
                    <a:moveTo>
                      <a:pt x="433" y="1"/>
                    </a:moveTo>
                    <a:cubicBezTo>
                      <a:pt x="310" y="1"/>
                      <a:pt x="177" y="27"/>
                      <a:pt x="74" y="97"/>
                    </a:cubicBezTo>
                    <a:cubicBezTo>
                      <a:pt x="1" y="150"/>
                      <a:pt x="1" y="220"/>
                      <a:pt x="107" y="220"/>
                    </a:cubicBezTo>
                    <a:lnTo>
                      <a:pt x="174" y="220"/>
                    </a:lnTo>
                    <a:cubicBezTo>
                      <a:pt x="296" y="220"/>
                      <a:pt x="429" y="194"/>
                      <a:pt x="532" y="124"/>
                    </a:cubicBezTo>
                    <a:cubicBezTo>
                      <a:pt x="606" y="70"/>
                      <a:pt x="606" y="1"/>
                      <a:pt x="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2"/>
              <p:cNvSpPr/>
              <p:nvPr/>
            </p:nvSpPr>
            <p:spPr>
              <a:xfrm>
                <a:off x="4949000" y="1495950"/>
                <a:ext cx="217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346" extrusionOk="0">
                    <a:moveTo>
                      <a:pt x="529" y="0"/>
                    </a:moveTo>
                    <a:cubicBezTo>
                      <a:pt x="300" y="0"/>
                      <a:pt x="1" y="345"/>
                      <a:pt x="343" y="345"/>
                    </a:cubicBezTo>
                    <a:cubicBezTo>
                      <a:pt x="572" y="345"/>
                      <a:pt x="871" y="0"/>
                      <a:pt x="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2"/>
              <p:cNvSpPr/>
              <p:nvPr/>
            </p:nvSpPr>
            <p:spPr>
              <a:xfrm>
                <a:off x="4900600" y="1475500"/>
                <a:ext cx="221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254" extrusionOk="0">
                    <a:moveTo>
                      <a:pt x="548" y="1"/>
                    </a:moveTo>
                    <a:cubicBezTo>
                      <a:pt x="379" y="1"/>
                      <a:pt x="0" y="254"/>
                      <a:pt x="339" y="254"/>
                    </a:cubicBezTo>
                    <a:cubicBezTo>
                      <a:pt x="505" y="254"/>
                      <a:pt x="887" y="1"/>
                      <a:pt x="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2"/>
              <p:cNvSpPr/>
              <p:nvPr/>
            </p:nvSpPr>
            <p:spPr>
              <a:xfrm>
                <a:off x="4925100" y="1419675"/>
                <a:ext cx="189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359" extrusionOk="0">
                    <a:moveTo>
                      <a:pt x="424" y="0"/>
                    </a:moveTo>
                    <a:cubicBezTo>
                      <a:pt x="333" y="0"/>
                      <a:pt x="238" y="26"/>
                      <a:pt x="180" y="84"/>
                    </a:cubicBezTo>
                    <a:lnTo>
                      <a:pt x="149" y="115"/>
                    </a:lnTo>
                    <a:cubicBezTo>
                      <a:pt x="0" y="263"/>
                      <a:pt x="161" y="359"/>
                      <a:pt x="336" y="359"/>
                    </a:cubicBezTo>
                    <a:cubicBezTo>
                      <a:pt x="426" y="359"/>
                      <a:pt x="521" y="334"/>
                      <a:pt x="578" y="277"/>
                    </a:cubicBezTo>
                    <a:cubicBezTo>
                      <a:pt x="588" y="264"/>
                      <a:pt x="598" y="254"/>
                      <a:pt x="608" y="244"/>
                    </a:cubicBezTo>
                    <a:cubicBezTo>
                      <a:pt x="756" y="95"/>
                      <a:pt x="598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2"/>
              <p:cNvSpPr/>
              <p:nvPr/>
            </p:nvSpPr>
            <p:spPr>
              <a:xfrm>
                <a:off x="4964775" y="1453925"/>
                <a:ext cx="152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83" extrusionOk="0">
                    <a:moveTo>
                      <a:pt x="293" y="0"/>
                    </a:moveTo>
                    <a:cubicBezTo>
                      <a:pt x="180" y="0"/>
                      <a:pt x="25" y="86"/>
                      <a:pt x="14" y="209"/>
                    </a:cubicBezTo>
                    <a:cubicBezTo>
                      <a:pt x="1" y="342"/>
                      <a:pt x="147" y="382"/>
                      <a:pt x="250" y="382"/>
                    </a:cubicBezTo>
                    <a:lnTo>
                      <a:pt x="316" y="382"/>
                    </a:lnTo>
                    <a:cubicBezTo>
                      <a:pt x="430" y="382"/>
                      <a:pt x="583" y="296"/>
                      <a:pt x="595" y="173"/>
                    </a:cubicBezTo>
                    <a:cubicBezTo>
                      <a:pt x="609" y="40"/>
                      <a:pt x="463" y="0"/>
                      <a:pt x="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2"/>
              <p:cNvSpPr/>
              <p:nvPr/>
            </p:nvSpPr>
            <p:spPr>
              <a:xfrm>
                <a:off x="4902250" y="1533725"/>
                <a:ext cx="2220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54" extrusionOk="0">
                    <a:moveTo>
                      <a:pt x="548" y="1"/>
                    </a:moveTo>
                    <a:cubicBezTo>
                      <a:pt x="379" y="1"/>
                      <a:pt x="0" y="254"/>
                      <a:pt x="339" y="254"/>
                    </a:cubicBezTo>
                    <a:cubicBezTo>
                      <a:pt x="508" y="254"/>
                      <a:pt x="887" y="1"/>
                      <a:pt x="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2"/>
              <p:cNvSpPr/>
              <p:nvPr/>
            </p:nvSpPr>
            <p:spPr>
              <a:xfrm>
                <a:off x="4865700" y="1448600"/>
                <a:ext cx="2212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77" extrusionOk="0">
                    <a:moveTo>
                      <a:pt x="542" y="0"/>
                    </a:moveTo>
                    <a:cubicBezTo>
                      <a:pt x="360" y="0"/>
                      <a:pt x="1" y="276"/>
                      <a:pt x="340" y="276"/>
                    </a:cubicBezTo>
                    <a:cubicBezTo>
                      <a:pt x="526" y="276"/>
                      <a:pt x="884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2"/>
              <p:cNvSpPr/>
              <p:nvPr/>
            </p:nvSpPr>
            <p:spPr>
              <a:xfrm>
                <a:off x="4890700" y="1421600"/>
                <a:ext cx="21950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307" extrusionOk="0">
                    <a:moveTo>
                      <a:pt x="536" y="1"/>
                    </a:moveTo>
                    <a:cubicBezTo>
                      <a:pt x="332" y="1"/>
                      <a:pt x="1" y="306"/>
                      <a:pt x="343" y="306"/>
                    </a:cubicBezTo>
                    <a:cubicBezTo>
                      <a:pt x="545" y="306"/>
                      <a:pt x="878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2"/>
              <p:cNvSpPr/>
              <p:nvPr/>
            </p:nvSpPr>
            <p:spPr>
              <a:xfrm>
                <a:off x="4855825" y="1518625"/>
                <a:ext cx="168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263" extrusionOk="0">
                    <a:moveTo>
                      <a:pt x="406" y="0"/>
                    </a:moveTo>
                    <a:cubicBezTo>
                      <a:pt x="296" y="0"/>
                      <a:pt x="140" y="36"/>
                      <a:pt x="70" y="133"/>
                    </a:cubicBezTo>
                    <a:cubicBezTo>
                      <a:pt x="0" y="229"/>
                      <a:pt x="130" y="263"/>
                      <a:pt x="203" y="263"/>
                    </a:cubicBezTo>
                    <a:lnTo>
                      <a:pt x="269" y="263"/>
                    </a:lnTo>
                    <a:cubicBezTo>
                      <a:pt x="379" y="263"/>
                      <a:pt x="535" y="223"/>
                      <a:pt x="605" y="130"/>
                    </a:cubicBezTo>
                    <a:cubicBezTo>
                      <a:pt x="675" y="33"/>
                      <a:pt x="545" y="0"/>
                      <a:pt x="4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2"/>
              <p:cNvSpPr/>
              <p:nvPr/>
            </p:nvSpPr>
            <p:spPr>
              <a:xfrm>
                <a:off x="4862550" y="1473925"/>
                <a:ext cx="1837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380" extrusionOk="0">
                    <a:moveTo>
                      <a:pt x="389" y="1"/>
                    </a:moveTo>
                    <a:cubicBezTo>
                      <a:pt x="97" y="1"/>
                      <a:pt x="0" y="380"/>
                      <a:pt x="346" y="380"/>
                    </a:cubicBezTo>
                    <a:cubicBezTo>
                      <a:pt x="638" y="380"/>
                      <a:pt x="735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12"/>
            <p:cNvGrpSpPr/>
            <p:nvPr/>
          </p:nvGrpSpPr>
          <p:grpSpPr>
            <a:xfrm>
              <a:off x="25" y="-10650"/>
              <a:ext cx="9143949" cy="5158468"/>
              <a:chOff x="0" y="-10650"/>
              <a:chExt cx="9143949" cy="5158468"/>
            </a:xfrm>
          </p:grpSpPr>
          <p:grpSp>
            <p:nvGrpSpPr>
              <p:cNvPr id="424" name="Google Shape;424;p12"/>
              <p:cNvGrpSpPr/>
              <p:nvPr/>
            </p:nvGrpSpPr>
            <p:grpSpPr>
              <a:xfrm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425" name="Google Shape;425;p1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1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" name="Google Shape;427;p12"/>
              <p:cNvGrpSpPr/>
              <p:nvPr/>
            </p:nvGrpSpPr>
            <p:grpSpPr>
              <a:xfrm rot="10800000"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428" name="Google Shape;428;p1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1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0" name="Google Shape;430;p12"/>
          <p:cNvSpPr txBox="1">
            <a:spLocks noGrp="1"/>
          </p:cNvSpPr>
          <p:nvPr>
            <p:ph type="subTitle" idx="1"/>
          </p:nvPr>
        </p:nvSpPr>
        <p:spPr>
          <a:xfrm flipH="1">
            <a:off x="1223900" y="1345424"/>
            <a:ext cx="29103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2"/>
          <p:cNvSpPr txBox="1">
            <a:spLocks noGrp="1"/>
          </p:cNvSpPr>
          <p:nvPr>
            <p:ph type="subTitle" idx="2"/>
          </p:nvPr>
        </p:nvSpPr>
        <p:spPr>
          <a:xfrm flipH="1">
            <a:off x="1223900" y="2509524"/>
            <a:ext cx="29103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2"/>
          <p:cNvSpPr txBox="1">
            <a:spLocks noGrp="1"/>
          </p:cNvSpPr>
          <p:nvPr>
            <p:ph type="subTitle" idx="3"/>
          </p:nvPr>
        </p:nvSpPr>
        <p:spPr>
          <a:xfrm flipH="1">
            <a:off x="5009850" y="2509524"/>
            <a:ext cx="29103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2"/>
          <p:cNvSpPr txBox="1">
            <a:spLocks noGrp="1"/>
          </p:cNvSpPr>
          <p:nvPr>
            <p:ph type="subTitle" idx="4"/>
          </p:nvPr>
        </p:nvSpPr>
        <p:spPr>
          <a:xfrm flipH="1">
            <a:off x="5009850" y="3673624"/>
            <a:ext cx="29103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2"/>
          <p:cNvSpPr txBox="1">
            <a:spLocks noGrp="1"/>
          </p:cNvSpPr>
          <p:nvPr>
            <p:ph type="subTitle" idx="5"/>
          </p:nvPr>
        </p:nvSpPr>
        <p:spPr>
          <a:xfrm flipH="1">
            <a:off x="1223900" y="1055200"/>
            <a:ext cx="29103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 b="1">
                <a:solidFill>
                  <a:srgbClr val="0C343D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435" name="Google Shape;435;p12"/>
          <p:cNvSpPr txBox="1">
            <a:spLocks noGrp="1"/>
          </p:cNvSpPr>
          <p:nvPr>
            <p:ph type="subTitle" idx="6"/>
          </p:nvPr>
        </p:nvSpPr>
        <p:spPr>
          <a:xfrm flipH="1">
            <a:off x="1223875" y="2219300"/>
            <a:ext cx="29103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 b="1">
                <a:solidFill>
                  <a:srgbClr val="0C343D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436" name="Google Shape;436;p12"/>
          <p:cNvSpPr txBox="1">
            <a:spLocks noGrp="1"/>
          </p:cNvSpPr>
          <p:nvPr>
            <p:ph type="subTitle" idx="7"/>
          </p:nvPr>
        </p:nvSpPr>
        <p:spPr>
          <a:xfrm flipH="1">
            <a:off x="5009849" y="2219300"/>
            <a:ext cx="29103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 b="1">
                <a:solidFill>
                  <a:srgbClr val="0C343D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437" name="Google Shape;437;p12"/>
          <p:cNvSpPr txBox="1">
            <a:spLocks noGrp="1"/>
          </p:cNvSpPr>
          <p:nvPr>
            <p:ph type="subTitle" idx="8"/>
          </p:nvPr>
        </p:nvSpPr>
        <p:spPr>
          <a:xfrm flipH="1">
            <a:off x="5009849" y="3383400"/>
            <a:ext cx="29103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 b="1">
                <a:solidFill>
                  <a:srgbClr val="0C343D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09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5"/>
          <p:cNvSpPr txBox="1">
            <a:spLocks noGrp="1"/>
          </p:cNvSpPr>
          <p:nvPr>
            <p:ph type="subTitle" idx="1"/>
          </p:nvPr>
        </p:nvSpPr>
        <p:spPr>
          <a:xfrm>
            <a:off x="5651961" y="3150307"/>
            <a:ext cx="27162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subTitle" idx="2"/>
          </p:nvPr>
        </p:nvSpPr>
        <p:spPr>
          <a:xfrm>
            <a:off x="3200521" y="1998975"/>
            <a:ext cx="27162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subTitle" idx="3"/>
          </p:nvPr>
        </p:nvSpPr>
        <p:spPr>
          <a:xfrm>
            <a:off x="5651960" y="3520053"/>
            <a:ext cx="27162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subTitle" idx="4"/>
          </p:nvPr>
        </p:nvSpPr>
        <p:spPr>
          <a:xfrm>
            <a:off x="3200571" y="2368724"/>
            <a:ext cx="27162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subTitle" idx="5"/>
          </p:nvPr>
        </p:nvSpPr>
        <p:spPr>
          <a:xfrm>
            <a:off x="775837" y="3150307"/>
            <a:ext cx="27162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500" name="Google Shape;500;p15"/>
          <p:cNvSpPr txBox="1">
            <a:spLocks noGrp="1"/>
          </p:cNvSpPr>
          <p:nvPr>
            <p:ph type="subTitle" idx="6"/>
          </p:nvPr>
        </p:nvSpPr>
        <p:spPr>
          <a:xfrm>
            <a:off x="775837" y="3520053"/>
            <a:ext cx="27162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01" name="Google Shape;501;p15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02" name="Google Shape;502;p15"/>
          <p:cNvGrpSpPr/>
          <p:nvPr/>
        </p:nvGrpSpPr>
        <p:grpSpPr>
          <a:xfrm>
            <a:off x="0" y="-7487"/>
            <a:ext cx="9143949" cy="5158468"/>
            <a:chOff x="0" y="-7487"/>
            <a:chExt cx="9143949" cy="5158468"/>
          </a:xfrm>
        </p:grpSpPr>
        <p:grpSp>
          <p:nvGrpSpPr>
            <p:cNvPr id="503" name="Google Shape;503;p15"/>
            <p:cNvGrpSpPr/>
            <p:nvPr/>
          </p:nvGrpSpPr>
          <p:grpSpPr>
            <a:xfrm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504" name="Google Shape;504;p1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15"/>
            <p:cNvGrpSpPr/>
            <p:nvPr/>
          </p:nvGrpSpPr>
          <p:grpSpPr>
            <a:xfrm rot="10800000"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507" name="Google Shape;507;p1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053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bg>
      <p:bgPr>
        <a:solidFill>
          <a:schemeClr val="dk1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6"/>
          <p:cNvGrpSpPr/>
          <p:nvPr/>
        </p:nvGrpSpPr>
        <p:grpSpPr>
          <a:xfrm>
            <a:off x="6339538" y="-341365"/>
            <a:ext cx="2540767" cy="1980734"/>
            <a:chOff x="6339538" y="-341365"/>
            <a:chExt cx="2540767" cy="1980734"/>
          </a:xfrm>
        </p:grpSpPr>
        <p:grpSp>
          <p:nvGrpSpPr>
            <p:cNvPr id="511" name="Google Shape;511;p16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512" name="Google Shape;512;p16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avLst/>
                <a:gdLst/>
                <a:ahLst/>
                <a:cxnLst/>
                <a:rect l="l" t="t" r="r" b="b"/>
                <a:pathLst>
                  <a:path w="39313" h="40142" extrusionOk="0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0386" extrusionOk="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18" extrusionOk="0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2" extrusionOk="0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360" extrusionOk="0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343" extrusionOk="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79" extrusionOk="0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10" extrusionOk="0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998" h="549" extrusionOk="0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3" extrusionOk="0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2" name="Google Shape;522;p16"/>
            <p:cNvSpPr/>
            <p:nvPr/>
          </p:nvSpPr>
          <p:spPr>
            <a:xfrm rot="-10370759" flipH="1">
              <a:off x="7858647" y="31515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rot="-10370759" flipH="1">
              <a:off x="8487191" y="84174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rot="-10370759" flipH="1">
              <a:off x="8380334" y="87667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rot="-10370759" flipH="1">
              <a:off x="8417276" y="99387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rot="-10370759" flipH="1">
              <a:off x="8509317" y="93094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rot="-10370759" flipH="1">
              <a:off x="8399063" y="75538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 rot="-10370759" flipH="1">
              <a:off x="8300389" y="92254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rot="-10370759" flipH="1">
              <a:off x="8345669" y="98395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rot="-10370759" flipH="1">
              <a:off x="8298117" y="77359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rot="-10370759" flipH="1">
              <a:off x="8300818" y="86287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16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533" name="Google Shape;533;p16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34" name="Google Shape;534;p1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16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37" name="Google Shape;537;p1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16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540" name="Google Shape;540;p1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16"/>
          <p:cNvSpPr txBox="1">
            <a:spLocks noGrp="1"/>
          </p:cNvSpPr>
          <p:nvPr>
            <p:ph type="subTitle" idx="1"/>
          </p:nvPr>
        </p:nvSpPr>
        <p:spPr>
          <a:xfrm flipH="1">
            <a:off x="729375" y="1636100"/>
            <a:ext cx="5235600" cy="277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43" name="Google Shape;543;p16"/>
          <p:cNvSpPr txBox="1">
            <a:spLocks noGrp="1"/>
          </p:cNvSpPr>
          <p:nvPr>
            <p:ph type="title"/>
          </p:nvPr>
        </p:nvSpPr>
        <p:spPr>
          <a:xfrm>
            <a:off x="729325" y="781450"/>
            <a:ext cx="4421700" cy="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85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dk1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17"/>
          <p:cNvGrpSpPr/>
          <p:nvPr/>
        </p:nvGrpSpPr>
        <p:grpSpPr>
          <a:xfrm rot="10800000" flipH="1">
            <a:off x="6967078" y="-79809"/>
            <a:ext cx="2097081" cy="1605087"/>
            <a:chOff x="1480206" y="884874"/>
            <a:chExt cx="2454449" cy="1878613"/>
          </a:xfrm>
        </p:grpSpPr>
        <p:sp>
          <p:nvSpPr>
            <p:cNvPr id="546" name="Google Shape;546;p17"/>
            <p:cNvSpPr/>
            <p:nvPr/>
          </p:nvSpPr>
          <p:spPr>
            <a:xfrm rot="5088045">
              <a:off x="1941963" y="589909"/>
              <a:ext cx="1530936" cy="2325283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7"/>
          <p:cNvGrpSpPr/>
          <p:nvPr/>
        </p:nvGrpSpPr>
        <p:grpSpPr>
          <a:xfrm>
            <a:off x="725275" y="3874322"/>
            <a:ext cx="1502099" cy="846606"/>
            <a:chOff x="725275" y="3874322"/>
            <a:chExt cx="1502099" cy="846606"/>
          </a:xfrm>
        </p:grpSpPr>
        <p:sp>
          <p:nvSpPr>
            <p:cNvPr id="553" name="Google Shape;553;p17"/>
            <p:cNvSpPr/>
            <p:nvPr/>
          </p:nvSpPr>
          <p:spPr>
            <a:xfrm>
              <a:off x="725275" y="3944176"/>
              <a:ext cx="1502099" cy="776752"/>
            </a:xfrm>
            <a:custGeom>
              <a:avLst/>
              <a:gdLst/>
              <a:ahLst/>
              <a:cxnLst/>
              <a:rect l="l" t="t" r="r" b="b"/>
              <a:pathLst>
                <a:path w="31997" h="16546" extrusionOk="0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1766121" y="4436578"/>
              <a:ext cx="63845" cy="17792"/>
            </a:xfrm>
            <a:custGeom>
              <a:avLst/>
              <a:gdLst/>
              <a:ahLst/>
              <a:cxnLst/>
              <a:rect l="l" t="t" r="r" b="b"/>
              <a:pathLst>
                <a:path w="1360" h="379" extrusionOk="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1756779" y="4286825"/>
              <a:ext cx="63376" cy="21125"/>
            </a:xfrm>
            <a:custGeom>
              <a:avLst/>
              <a:gdLst/>
              <a:ahLst/>
              <a:cxnLst/>
              <a:rect l="l" t="t" r="r" b="b"/>
              <a:pathLst>
                <a:path w="1350" h="450" extrusionOk="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1893245" y="4381372"/>
              <a:ext cx="58071" cy="13614"/>
            </a:xfrm>
            <a:custGeom>
              <a:avLst/>
              <a:gdLst/>
              <a:ahLst/>
              <a:cxnLst/>
              <a:rect l="l" t="t" r="r" b="b"/>
              <a:pathLst>
                <a:path w="1237" h="290" extrusionOk="0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1861887" y="4196081"/>
              <a:ext cx="63376" cy="20797"/>
            </a:xfrm>
            <a:custGeom>
              <a:avLst/>
              <a:gdLst/>
              <a:ahLst/>
              <a:cxnLst/>
              <a:rect l="l" t="t" r="r" b="b"/>
              <a:pathLst>
                <a:path w="1350" h="443" extrusionOk="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2015347" y="4350623"/>
              <a:ext cx="52766" cy="27322"/>
            </a:xfrm>
            <a:custGeom>
              <a:avLst/>
              <a:gdLst/>
              <a:ahLst/>
              <a:cxnLst/>
              <a:rect l="l" t="t" r="r" b="b"/>
              <a:pathLst>
                <a:path w="1124" h="582" extrusionOk="0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1069704" y="3916431"/>
              <a:ext cx="69291" cy="95674"/>
            </a:xfrm>
            <a:custGeom>
              <a:avLst/>
              <a:gdLst/>
              <a:ahLst/>
              <a:cxnLst/>
              <a:rect l="l" t="t" r="r" b="b"/>
              <a:pathLst>
                <a:path w="1476" h="2038" extrusionOk="0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974314" y="3874322"/>
              <a:ext cx="49949" cy="66192"/>
            </a:xfrm>
            <a:custGeom>
              <a:avLst/>
              <a:gdLst/>
              <a:ahLst/>
              <a:cxnLst/>
              <a:rect l="l" t="t" r="r" b="b"/>
              <a:pathLst>
                <a:path w="1064" h="1410" extrusionOk="0">
                  <a:moveTo>
                    <a:pt x="684" y="0"/>
                  </a:moveTo>
                  <a:cubicBezTo>
                    <a:pt x="647" y="0"/>
                    <a:pt x="614" y="15"/>
                    <a:pt x="589" y="54"/>
                  </a:cubicBezTo>
                  <a:cubicBezTo>
                    <a:pt x="423" y="316"/>
                    <a:pt x="254" y="575"/>
                    <a:pt x="84" y="838"/>
                  </a:cubicBezTo>
                  <a:cubicBezTo>
                    <a:pt x="1" y="971"/>
                    <a:pt x="54" y="1147"/>
                    <a:pt x="144" y="1267"/>
                  </a:cubicBezTo>
                  <a:cubicBezTo>
                    <a:pt x="184" y="1321"/>
                    <a:pt x="289" y="1410"/>
                    <a:pt x="377" y="1410"/>
                  </a:cubicBezTo>
                  <a:cubicBezTo>
                    <a:pt x="414" y="1410"/>
                    <a:pt x="448" y="1395"/>
                    <a:pt x="473" y="1356"/>
                  </a:cubicBezTo>
                  <a:lnTo>
                    <a:pt x="981" y="575"/>
                  </a:lnTo>
                  <a:cubicBezTo>
                    <a:pt x="1064" y="442"/>
                    <a:pt x="1011" y="263"/>
                    <a:pt x="921" y="143"/>
                  </a:cubicBezTo>
                  <a:cubicBezTo>
                    <a:pt x="879" y="90"/>
                    <a:pt x="773" y="0"/>
                    <a:pt x="6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1053884" y="4085808"/>
              <a:ext cx="52156" cy="61733"/>
            </a:xfrm>
            <a:custGeom>
              <a:avLst/>
              <a:gdLst/>
              <a:ahLst/>
              <a:cxnLst/>
              <a:rect l="l" t="t" r="r" b="b"/>
              <a:pathLst>
                <a:path w="1111" h="1315" extrusionOk="0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891223" y="3978633"/>
              <a:ext cx="43894" cy="58916"/>
            </a:xfrm>
            <a:custGeom>
              <a:avLst/>
              <a:gdLst/>
              <a:ahLst/>
              <a:cxnLst/>
              <a:rect l="l" t="t" r="r" b="b"/>
              <a:pathLst>
                <a:path w="935" h="1255" extrusionOk="0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887514" y="4086418"/>
              <a:ext cx="47368" cy="60418"/>
            </a:xfrm>
            <a:custGeom>
              <a:avLst/>
              <a:gdLst/>
              <a:ahLst/>
              <a:cxnLst/>
              <a:rect l="l" t="t" r="r" b="b"/>
              <a:pathLst>
                <a:path w="1009" h="1287" extrusionOk="0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970277" y="4012058"/>
              <a:ext cx="57883" cy="76004"/>
            </a:xfrm>
            <a:custGeom>
              <a:avLst/>
              <a:gdLst/>
              <a:ahLst/>
              <a:cxnLst/>
              <a:rect l="l" t="t" r="r" b="b"/>
              <a:pathLst>
                <a:path w="1233" h="1619" extrusionOk="0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944129" y="4134912"/>
              <a:ext cx="64174" cy="88867"/>
            </a:xfrm>
            <a:custGeom>
              <a:avLst/>
              <a:gdLst/>
              <a:ahLst/>
              <a:cxnLst/>
              <a:rect l="l" t="t" r="r" b="b"/>
              <a:pathLst>
                <a:path w="1367" h="1893" extrusionOk="0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1132515" y="4002950"/>
              <a:ext cx="50184" cy="69150"/>
            </a:xfrm>
            <a:custGeom>
              <a:avLst/>
              <a:gdLst/>
              <a:ahLst/>
              <a:cxnLst/>
              <a:rect l="l" t="t" r="r" b="b"/>
              <a:pathLst>
                <a:path w="1069" h="1473" extrusionOk="0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7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568" name="Google Shape;568;p17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69" name="Google Shape;569;p17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" name="Google Shape;571;p17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72" name="Google Shape;572;p17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4" name="Google Shape;574;p17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575" name="Google Shape;575;p17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17"/>
          <p:cNvSpPr txBox="1">
            <a:spLocks noGrp="1"/>
          </p:cNvSpPr>
          <p:nvPr>
            <p:ph type="title"/>
          </p:nvPr>
        </p:nvSpPr>
        <p:spPr>
          <a:xfrm>
            <a:off x="1602675" y="730525"/>
            <a:ext cx="59388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17"/>
          <p:cNvSpPr/>
          <p:nvPr/>
        </p:nvSpPr>
        <p:spPr>
          <a:xfrm rot="5829318" flipH="1">
            <a:off x="7224858" y="2476454"/>
            <a:ext cx="680958" cy="622323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7"/>
          <p:cNvSpPr/>
          <p:nvPr/>
        </p:nvSpPr>
        <p:spPr>
          <a:xfrm rot="5829318" flipH="1">
            <a:off x="7614050" y="2664445"/>
            <a:ext cx="32201" cy="12792"/>
          </a:xfrm>
          <a:custGeom>
            <a:avLst/>
            <a:gdLst/>
            <a:ahLst/>
            <a:cxnLst/>
            <a:rect l="l" t="t" r="r" b="b"/>
            <a:pathLst>
              <a:path w="871" h="346" extrusionOk="0">
                <a:moveTo>
                  <a:pt x="529" y="0"/>
                </a:moveTo>
                <a:cubicBezTo>
                  <a:pt x="300" y="0"/>
                  <a:pt x="1" y="345"/>
                  <a:pt x="343" y="345"/>
                </a:cubicBezTo>
                <a:cubicBezTo>
                  <a:pt x="572" y="345"/>
                  <a:pt x="871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7"/>
          <p:cNvSpPr/>
          <p:nvPr/>
        </p:nvSpPr>
        <p:spPr>
          <a:xfrm rot="5829318" flipH="1">
            <a:off x="7636572" y="2740850"/>
            <a:ext cx="32793" cy="9390"/>
          </a:xfrm>
          <a:custGeom>
            <a:avLst/>
            <a:gdLst/>
            <a:ahLst/>
            <a:cxnLst/>
            <a:rect l="l" t="t" r="r" b="b"/>
            <a:pathLst>
              <a:path w="887" h="254" extrusionOk="0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5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7"/>
          <p:cNvSpPr/>
          <p:nvPr/>
        </p:nvSpPr>
        <p:spPr>
          <a:xfrm rot="5829318" flipH="1">
            <a:off x="7723177" y="2715384"/>
            <a:ext cx="27987" cy="13272"/>
          </a:xfrm>
          <a:custGeom>
            <a:avLst/>
            <a:gdLst/>
            <a:ahLst/>
            <a:cxnLst/>
            <a:rect l="l" t="t" r="r" b="b"/>
            <a:pathLst>
              <a:path w="757" h="359" extrusionOk="0">
                <a:moveTo>
                  <a:pt x="424" y="0"/>
                </a:moveTo>
                <a:cubicBezTo>
                  <a:pt x="333" y="0"/>
                  <a:pt x="238" y="26"/>
                  <a:pt x="180" y="84"/>
                </a:cubicBezTo>
                <a:lnTo>
                  <a:pt x="149" y="115"/>
                </a:lnTo>
                <a:cubicBezTo>
                  <a:pt x="0" y="263"/>
                  <a:pt x="161" y="359"/>
                  <a:pt x="336" y="359"/>
                </a:cubicBezTo>
                <a:cubicBezTo>
                  <a:pt x="426" y="359"/>
                  <a:pt x="521" y="334"/>
                  <a:pt x="578" y="277"/>
                </a:cubicBezTo>
                <a:cubicBezTo>
                  <a:pt x="588" y="264"/>
                  <a:pt x="598" y="254"/>
                  <a:pt x="608" y="244"/>
                </a:cubicBezTo>
                <a:cubicBezTo>
                  <a:pt x="756" y="95"/>
                  <a:pt x="598" y="0"/>
                  <a:pt x="4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7"/>
          <p:cNvSpPr/>
          <p:nvPr/>
        </p:nvSpPr>
        <p:spPr>
          <a:xfrm rot="5829318" flipH="1">
            <a:off x="7682166" y="2653056"/>
            <a:ext cx="22552" cy="14160"/>
          </a:xfrm>
          <a:custGeom>
            <a:avLst/>
            <a:gdLst/>
            <a:ahLst/>
            <a:cxnLst/>
            <a:rect l="l" t="t" r="r" b="b"/>
            <a:pathLst>
              <a:path w="610" h="383" extrusionOk="0">
                <a:moveTo>
                  <a:pt x="293" y="0"/>
                </a:moveTo>
                <a:cubicBezTo>
                  <a:pt x="180" y="0"/>
                  <a:pt x="25" y="86"/>
                  <a:pt x="14" y="209"/>
                </a:cubicBezTo>
                <a:cubicBezTo>
                  <a:pt x="1" y="342"/>
                  <a:pt x="147" y="382"/>
                  <a:pt x="250" y="382"/>
                </a:cubicBezTo>
                <a:lnTo>
                  <a:pt x="316" y="382"/>
                </a:lnTo>
                <a:cubicBezTo>
                  <a:pt x="430" y="382"/>
                  <a:pt x="583" y="296"/>
                  <a:pt x="595" y="173"/>
                </a:cubicBezTo>
                <a:cubicBezTo>
                  <a:pt x="609" y="40"/>
                  <a:pt x="463" y="0"/>
                  <a:pt x="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7"/>
          <p:cNvSpPr/>
          <p:nvPr/>
        </p:nvSpPr>
        <p:spPr>
          <a:xfrm rot="5829318" flipH="1">
            <a:off x="7551423" y="2727687"/>
            <a:ext cx="32830" cy="9390"/>
          </a:xfrm>
          <a:custGeom>
            <a:avLst/>
            <a:gdLst/>
            <a:ahLst/>
            <a:cxnLst/>
            <a:rect l="l" t="t" r="r" b="b"/>
            <a:pathLst>
              <a:path w="888" h="254" extrusionOk="0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8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7"/>
          <p:cNvSpPr/>
          <p:nvPr/>
        </p:nvSpPr>
        <p:spPr>
          <a:xfrm rot="5829318" flipH="1">
            <a:off x="7669226" y="2796573"/>
            <a:ext cx="32719" cy="10241"/>
          </a:xfrm>
          <a:custGeom>
            <a:avLst/>
            <a:gdLst/>
            <a:ahLst/>
            <a:cxnLst/>
            <a:rect l="l" t="t" r="r" b="b"/>
            <a:pathLst>
              <a:path w="885" h="277" extrusionOk="0">
                <a:moveTo>
                  <a:pt x="542" y="0"/>
                </a:moveTo>
                <a:cubicBezTo>
                  <a:pt x="360" y="0"/>
                  <a:pt x="1" y="276"/>
                  <a:pt x="340" y="276"/>
                </a:cubicBezTo>
                <a:cubicBezTo>
                  <a:pt x="526" y="276"/>
                  <a:pt x="884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7"/>
          <p:cNvSpPr/>
          <p:nvPr/>
        </p:nvSpPr>
        <p:spPr>
          <a:xfrm rot="5829318" flipH="1">
            <a:off x="7713012" y="2764368"/>
            <a:ext cx="32460" cy="11350"/>
          </a:xfrm>
          <a:custGeom>
            <a:avLst/>
            <a:gdLst/>
            <a:ahLst/>
            <a:cxnLst/>
            <a:rect l="l" t="t" r="r" b="b"/>
            <a:pathLst>
              <a:path w="878" h="307" extrusionOk="0">
                <a:moveTo>
                  <a:pt x="536" y="1"/>
                </a:moveTo>
                <a:cubicBezTo>
                  <a:pt x="332" y="1"/>
                  <a:pt x="1" y="306"/>
                  <a:pt x="343" y="306"/>
                </a:cubicBezTo>
                <a:cubicBezTo>
                  <a:pt x="545" y="306"/>
                  <a:pt x="878" y="1"/>
                  <a:pt x="5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7"/>
          <p:cNvSpPr/>
          <p:nvPr/>
        </p:nvSpPr>
        <p:spPr>
          <a:xfrm rot="5829318" flipH="1">
            <a:off x="7568311" y="2802309"/>
            <a:ext cx="24955" cy="9723"/>
          </a:xfrm>
          <a:custGeom>
            <a:avLst/>
            <a:gdLst/>
            <a:ahLst/>
            <a:cxnLst/>
            <a:rect l="l" t="t" r="r" b="b"/>
            <a:pathLst>
              <a:path w="675" h="263" extrusionOk="0">
                <a:moveTo>
                  <a:pt x="406" y="0"/>
                </a:moveTo>
                <a:cubicBezTo>
                  <a:pt x="296" y="0"/>
                  <a:pt x="140" y="36"/>
                  <a:pt x="70" y="133"/>
                </a:cubicBezTo>
                <a:cubicBezTo>
                  <a:pt x="0" y="229"/>
                  <a:pt x="130" y="263"/>
                  <a:pt x="203" y="263"/>
                </a:cubicBezTo>
                <a:lnTo>
                  <a:pt x="269" y="263"/>
                </a:lnTo>
                <a:cubicBezTo>
                  <a:pt x="379" y="263"/>
                  <a:pt x="535" y="223"/>
                  <a:pt x="605" y="130"/>
                </a:cubicBezTo>
                <a:cubicBezTo>
                  <a:pt x="675" y="33"/>
                  <a:pt x="545" y="0"/>
                  <a:pt x="4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7"/>
          <p:cNvSpPr/>
          <p:nvPr/>
        </p:nvSpPr>
        <p:spPr>
          <a:xfrm rot="5829318" flipH="1">
            <a:off x="7632023" y="2797141"/>
            <a:ext cx="27173" cy="14049"/>
          </a:xfrm>
          <a:custGeom>
            <a:avLst/>
            <a:gdLst/>
            <a:ahLst/>
            <a:cxnLst/>
            <a:rect l="l" t="t" r="r" b="b"/>
            <a:pathLst>
              <a:path w="735" h="380" extrusionOk="0">
                <a:moveTo>
                  <a:pt x="389" y="1"/>
                </a:moveTo>
                <a:cubicBezTo>
                  <a:pt x="97" y="1"/>
                  <a:pt x="0" y="380"/>
                  <a:pt x="346" y="380"/>
                </a:cubicBezTo>
                <a:cubicBezTo>
                  <a:pt x="638" y="380"/>
                  <a:pt x="735" y="1"/>
                  <a:pt x="3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32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8"/>
          <p:cNvGrpSpPr/>
          <p:nvPr/>
        </p:nvGrpSpPr>
        <p:grpSpPr>
          <a:xfrm rot="-5400000">
            <a:off x="7838233" y="-139480"/>
            <a:ext cx="1073094" cy="1346011"/>
            <a:chOff x="7876138" y="3519332"/>
            <a:chExt cx="1073094" cy="1346011"/>
          </a:xfrm>
        </p:grpSpPr>
        <p:sp>
          <p:nvSpPr>
            <p:cNvPr id="590" name="Google Shape;590;p18"/>
            <p:cNvSpPr/>
            <p:nvPr/>
          </p:nvSpPr>
          <p:spPr>
            <a:xfrm rot="10370759">
              <a:off x="7927574" y="392170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 rot="10370759">
              <a:off x="8223372" y="444829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 rot="10370759">
              <a:off x="8329386" y="448322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 rot="10370759">
              <a:off x="8299292" y="460042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 rot="10370759">
              <a:off x="8214994" y="453749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 rot="10370759">
              <a:off x="8310604" y="436193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 rot="10370759">
              <a:off x="8409436" y="452909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 rot="10370759">
              <a:off x="8364525" y="459050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 rot="10370759">
              <a:off x="8422770" y="438014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 rot="10370759">
              <a:off x="8416909" y="446942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 rot="10370873">
              <a:off x="8250599" y="3550528"/>
              <a:ext cx="531471" cy="485708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 rot="10370873">
              <a:off x="8412631" y="3838999"/>
              <a:ext cx="25132" cy="9984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 rot="10370873">
              <a:off x="8470702" y="3858134"/>
              <a:ext cx="25594" cy="732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 rot="10370873">
              <a:off x="8454218" y="3922333"/>
              <a:ext cx="21843" cy="10359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 rot="10370873">
              <a:off x="8408042" y="3887860"/>
              <a:ext cx="17601" cy="11051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 rot="10370873">
              <a:off x="8460415" y="3791695"/>
              <a:ext cx="25623" cy="732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10370873">
              <a:off x="8514552" y="3883257"/>
              <a:ext cx="25536" cy="7993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 rot="10370873">
              <a:off x="8489951" y="3916896"/>
              <a:ext cx="25334" cy="8858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 rot="10370873">
              <a:off x="8521856" y="3801673"/>
              <a:ext cx="19477" cy="7589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 rot="10370873">
              <a:off x="8518646" y="3850573"/>
              <a:ext cx="21208" cy="10965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18"/>
          <p:cNvGrpSpPr/>
          <p:nvPr/>
        </p:nvGrpSpPr>
        <p:grpSpPr>
          <a:xfrm rot="10800000">
            <a:off x="140177" y="3880012"/>
            <a:ext cx="1849933" cy="1442173"/>
            <a:chOff x="6339538" y="-341365"/>
            <a:chExt cx="2540767" cy="1980734"/>
          </a:xfrm>
        </p:grpSpPr>
        <p:grpSp>
          <p:nvGrpSpPr>
            <p:cNvPr id="611" name="Google Shape;611;p18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612" name="Google Shape;612;p18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avLst/>
                <a:gdLst/>
                <a:ahLst/>
                <a:cxnLst/>
                <a:rect l="l" t="t" r="r" b="b"/>
                <a:pathLst>
                  <a:path w="39313" h="40142" extrusionOk="0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0386" extrusionOk="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18" extrusionOk="0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2" extrusionOk="0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360" extrusionOk="0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343" extrusionOk="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79" extrusionOk="0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10" extrusionOk="0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998" h="549" extrusionOk="0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3" extrusionOk="0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2" name="Google Shape;622;p18"/>
            <p:cNvSpPr/>
            <p:nvPr/>
          </p:nvSpPr>
          <p:spPr>
            <a:xfrm rot="-10370759" flipH="1">
              <a:off x="7858647" y="31515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 rot="-10370759" flipH="1">
              <a:off x="8487191" y="84174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 rot="-10370759" flipH="1">
              <a:off x="8380334" y="87667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 rot="-10370759" flipH="1">
              <a:off x="8417276" y="99387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 rot="-10370759" flipH="1">
              <a:off x="8509317" y="93094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 rot="-10370759" flipH="1">
              <a:off x="8399063" y="75538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 rot="-10370759" flipH="1">
              <a:off x="8300389" y="92254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 rot="-10370759" flipH="1">
              <a:off x="8345669" y="98395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8"/>
            <p:cNvSpPr/>
            <p:nvPr/>
          </p:nvSpPr>
          <p:spPr>
            <a:xfrm rot="-10370759" flipH="1">
              <a:off x="8298117" y="77359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 rot="-10370759" flipH="1">
              <a:off x="8300818" y="86287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8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633" name="Google Shape;633;p18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34" name="Google Shape;634;p18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8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" name="Google Shape;636;p18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37" name="Google Shape;637;p18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8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9" name="Google Shape;639;p18"/>
          <p:cNvSpPr txBox="1">
            <a:spLocks noGrp="1"/>
          </p:cNvSpPr>
          <p:nvPr>
            <p:ph type="subTitle" idx="1"/>
          </p:nvPr>
        </p:nvSpPr>
        <p:spPr>
          <a:xfrm>
            <a:off x="720400" y="1488175"/>
            <a:ext cx="33141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640" name="Google Shape;640;p18"/>
          <p:cNvSpPr txBox="1">
            <a:spLocks noGrp="1"/>
          </p:cNvSpPr>
          <p:nvPr>
            <p:ph type="subTitle" idx="2"/>
          </p:nvPr>
        </p:nvSpPr>
        <p:spPr>
          <a:xfrm>
            <a:off x="5096831" y="1488175"/>
            <a:ext cx="33141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641" name="Google Shape;641;p18"/>
          <p:cNvSpPr txBox="1">
            <a:spLocks noGrp="1"/>
          </p:cNvSpPr>
          <p:nvPr>
            <p:ph type="subTitle" idx="3"/>
          </p:nvPr>
        </p:nvSpPr>
        <p:spPr>
          <a:xfrm>
            <a:off x="720450" y="1907202"/>
            <a:ext cx="33141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R="4572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marR="4572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marR="4572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marR="4572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marR="4572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marR="4572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marR="4572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marR="4572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2" name="Google Shape;642;p18"/>
          <p:cNvSpPr txBox="1">
            <a:spLocks noGrp="1"/>
          </p:cNvSpPr>
          <p:nvPr>
            <p:ph type="subTitle" idx="4"/>
          </p:nvPr>
        </p:nvSpPr>
        <p:spPr>
          <a:xfrm>
            <a:off x="5096803" y="1907202"/>
            <a:ext cx="33141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R="4572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marR="4572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marR="4572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marR="4572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marR="4572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marR="4572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marR="4572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marR="4572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3" name="Google Shape;643;p18"/>
          <p:cNvSpPr txBox="1">
            <a:spLocks noGrp="1"/>
          </p:cNvSpPr>
          <p:nvPr>
            <p:ph type="subTitle" idx="5"/>
          </p:nvPr>
        </p:nvSpPr>
        <p:spPr>
          <a:xfrm>
            <a:off x="720400" y="3061450"/>
            <a:ext cx="33141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644" name="Google Shape;644;p18"/>
          <p:cNvSpPr txBox="1">
            <a:spLocks noGrp="1"/>
          </p:cNvSpPr>
          <p:nvPr>
            <p:ph type="subTitle" idx="6"/>
          </p:nvPr>
        </p:nvSpPr>
        <p:spPr>
          <a:xfrm>
            <a:off x="5096830" y="3061422"/>
            <a:ext cx="33141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645" name="Google Shape;645;p18"/>
          <p:cNvSpPr txBox="1">
            <a:spLocks noGrp="1"/>
          </p:cNvSpPr>
          <p:nvPr>
            <p:ph type="subTitle" idx="7"/>
          </p:nvPr>
        </p:nvSpPr>
        <p:spPr>
          <a:xfrm>
            <a:off x="720450" y="3480450"/>
            <a:ext cx="33141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R="4572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marR="4572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marR="4572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marR="4572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marR="4572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marR="4572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marR="4572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marR="4572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6" name="Google Shape;646;p18"/>
          <p:cNvSpPr txBox="1">
            <a:spLocks noGrp="1"/>
          </p:cNvSpPr>
          <p:nvPr>
            <p:ph type="subTitle" idx="8"/>
          </p:nvPr>
        </p:nvSpPr>
        <p:spPr>
          <a:xfrm>
            <a:off x="5096803" y="3480450"/>
            <a:ext cx="33141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7" name="Google Shape;647;p18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>
  <p:cSld name="Título">
    <p:bg>
      <p:bgPr>
        <a:solidFill>
          <a:schemeClr val="dk1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19"/>
          <p:cNvGrpSpPr/>
          <p:nvPr/>
        </p:nvGrpSpPr>
        <p:grpSpPr>
          <a:xfrm rot="5400000" flipH="1">
            <a:off x="399788" y="-63280"/>
            <a:ext cx="1073094" cy="1346011"/>
            <a:chOff x="7876138" y="3519332"/>
            <a:chExt cx="1073094" cy="1346011"/>
          </a:xfrm>
        </p:grpSpPr>
        <p:sp>
          <p:nvSpPr>
            <p:cNvPr id="650" name="Google Shape;650;p19"/>
            <p:cNvSpPr/>
            <p:nvPr/>
          </p:nvSpPr>
          <p:spPr>
            <a:xfrm rot="10370759">
              <a:off x="7927574" y="392170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9"/>
            <p:cNvSpPr/>
            <p:nvPr/>
          </p:nvSpPr>
          <p:spPr>
            <a:xfrm rot="10370759">
              <a:off x="8223372" y="444829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9"/>
            <p:cNvSpPr/>
            <p:nvPr/>
          </p:nvSpPr>
          <p:spPr>
            <a:xfrm rot="10370759">
              <a:off x="8329386" y="448322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 rot="10370759">
              <a:off x="8299292" y="460042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9"/>
            <p:cNvSpPr/>
            <p:nvPr/>
          </p:nvSpPr>
          <p:spPr>
            <a:xfrm rot="10370759">
              <a:off x="8214994" y="453749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9"/>
            <p:cNvSpPr/>
            <p:nvPr/>
          </p:nvSpPr>
          <p:spPr>
            <a:xfrm rot="10370759">
              <a:off x="8310604" y="436193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 rot="10370759">
              <a:off x="8409436" y="452909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9"/>
            <p:cNvSpPr/>
            <p:nvPr/>
          </p:nvSpPr>
          <p:spPr>
            <a:xfrm rot="10370759">
              <a:off x="8364525" y="459050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9"/>
            <p:cNvSpPr/>
            <p:nvPr/>
          </p:nvSpPr>
          <p:spPr>
            <a:xfrm rot="10370759">
              <a:off x="8422770" y="438014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9"/>
            <p:cNvSpPr/>
            <p:nvPr/>
          </p:nvSpPr>
          <p:spPr>
            <a:xfrm rot="10370759">
              <a:off x="8416909" y="446942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9"/>
            <p:cNvSpPr/>
            <p:nvPr/>
          </p:nvSpPr>
          <p:spPr>
            <a:xfrm rot="10370873">
              <a:off x="8250599" y="3550528"/>
              <a:ext cx="531471" cy="485708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9"/>
            <p:cNvSpPr/>
            <p:nvPr/>
          </p:nvSpPr>
          <p:spPr>
            <a:xfrm rot="10370873">
              <a:off x="8412631" y="3838999"/>
              <a:ext cx="25132" cy="9984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 rot="10370873">
              <a:off x="8470702" y="3858134"/>
              <a:ext cx="25594" cy="732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 rot="10370873">
              <a:off x="8454218" y="3922333"/>
              <a:ext cx="21843" cy="10359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9"/>
            <p:cNvSpPr/>
            <p:nvPr/>
          </p:nvSpPr>
          <p:spPr>
            <a:xfrm rot="10370873">
              <a:off x="8408042" y="3887860"/>
              <a:ext cx="17601" cy="11051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9"/>
            <p:cNvSpPr/>
            <p:nvPr/>
          </p:nvSpPr>
          <p:spPr>
            <a:xfrm rot="10370873">
              <a:off x="8460415" y="3791695"/>
              <a:ext cx="25623" cy="732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 rot="10370873">
              <a:off x="8514552" y="3883257"/>
              <a:ext cx="25536" cy="7993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 rot="10370873">
              <a:off x="8489951" y="3916896"/>
              <a:ext cx="25334" cy="8858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9"/>
            <p:cNvSpPr/>
            <p:nvPr/>
          </p:nvSpPr>
          <p:spPr>
            <a:xfrm rot="10370873">
              <a:off x="8521856" y="3801673"/>
              <a:ext cx="19477" cy="7589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9"/>
            <p:cNvSpPr/>
            <p:nvPr/>
          </p:nvSpPr>
          <p:spPr>
            <a:xfrm rot="10370873">
              <a:off x="8518646" y="3850573"/>
              <a:ext cx="21208" cy="10965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9"/>
          <p:cNvGrpSpPr/>
          <p:nvPr/>
        </p:nvGrpSpPr>
        <p:grpSpPr>
          <a:xfrm rot="-5400000" flipH="1">
            <a:off x="7620813" y="3854445"/>
            <a:ext cx="1073094" cy="1346011"/>
            <a:chOff x="7876138" y="3519332"/>
            <a:chExt cx="1073094" cy="1346011"/>
          </a:xfrm>
        </p:grpSpPr>
        <p:sp>
          <p:nvSpPr>
            <p:cNvPr id="671" name="Google Shape;671;p19"/>
            <p:cNvSpPr/>
            <p:nvPr/>
          </p:nvSpPr>
          <p:spPr>
            <a:xfrm rot="10370759">
              <a:off x="7927574" y="392170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9"/>
            <p:cNvSpPr/>
            <p:nvPr/>
          </p:nvSpPr>
          <p:spPr>
            <a:xfrm rot="10370759">
              <a:off x="8223372" y="444829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9"/>
            <p:cNvSpPr/>
            <p:nvPr/>
          </p:nvSpPr>
          <p:spPr>
            <a:xfrm rot="10370759">
              <a:off x="8329386" y="448322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9"/>
            <p:cNvSpPr/>
            <p:nvPr/>
          </p:nvSpPr>
          <p:spPr>
            <a:xfrm rot="10370759">
              <a:off x="8299292" y="460042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 rot="10370759">
              <a:off x="8214994" y="453749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 rot="10370759">
              <a:off x="8310604" y="436193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 rot="10370759">
              <a:off x="8409436" y="452909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 rot="10370759">
              <a:off x="8364525" y="459050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9"/>
            <p:cNvSpPr/>
            <p:nvPr/>
          </p:nvSpPr>
          <p:spPr>
            <a:xfrm rot="10370759">
              <a:off x="8422770" y="438014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9"/>
            <p:cNvSpPr/>
            <p:nvPr/>
          </p:nvSpPr>
          <p:spPr>
            <a:xfrm rot="10370759">
              <a:off x="8416909" y="446942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370873">
              <a:off x="8250599" y="3550528"/>
              <a:ext cx="531471" cy="485708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370873">
              <a:off x="8412631" y="3838999"/>
              <a:ext cx="25132" cy="9984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370873">
              <a:off x="8470702" y="3858134"/>
              <a:ext cx="25594" cy="732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370873">
              <a:off x="8454218" y="3922333"/>
              <a:ext cx="21843" cy="10359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370873">
              <a:off x="8408042" y="3887860"/>
              <a:ext cx="17601" cy="11051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370873">
              <a:off x="8460415" y="3791695"/>
              <a:ext cx="25623" cy="732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370873">
              <a:off x="8514552" y="3883257"/>
              <a:ext cx="25536" cy="7993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370873">
              <a:off x="8489951" y="3916896"/>
              <a:ext cx="25334" cy="8858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370873">
              <a:off x="8521856" y="3801673"/>
              <a:ext cx="19477" cy="7589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370873">
              <a:off x="8518646" y="3850573"/>
              <a:ext cx="21208" cy="10965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19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692" name="Google Shape;692;p19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93" name="Google Shape;693;p1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5" name="Google Shape;695;p19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96" name="Google Shape;696;p1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8" name="Google Shape;698;p19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699" name="Google Shape;699;p19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19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76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1 ">
  <p:cSld name="Título 1 ">
    <p:bg>
      <p:bgPr>
        <a:solidFill>
          <a:schemeClr val="dk1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0"/>
          <p:cNvGrpSpPr/>
          <p:nvPr/>
        </p:nvGrpSpPr>
        <p:grpSpPr>
          <a:xfrm rot="10800000" flipH="1">
            <a:off x="7622789" y="-6143"/>
            <a:ext cx="1310869" cy="1106378"/>
            <a:chOff x="1650155" y="1061628"/>
            <a:chExt cx="2016411" cy="1701859"/>
          </a:xfrm>
        </p:grpSpPr>
        <p:sp>
          <p:nvSpPr>
            <p:cNvPr id="704" name="Google Shape;704;p20"/>
            <p:cNvSpPr/>
            <p:nvPr/>
          </p:nvSpPr>
          <p:spPr>
            <a:xfrm rot="5088020">
              <a:off x="2014995" y="828580"/>
              <a:ext cx="1209603" cy="1837222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20"/>
          <p:cNvGrpSpPr/>
          <p:nvPr/>
        </p:nvGrpSpPr>
        <p:grpSpPr>
          <a:xfrm flipH="1">
            <a:off x="210275" y="4043270"/>
            <a:ext cx="1310869" cy="1106378"/>
            <a:chOff x="1650155" y="1061628"/>
            <a:chExt cx="2016411" cy="1701859"/>
          </a:xfrm>
        </p:grpSpPr>
        <p:sp>
          <p:nvSpPr>
            <p:cNvPr id="711" name="Google Shape;711;p20"/>
            <p:cNvSpPr/>
            <p:nvPr/>
          </p:nvSpPr>
          <p:spPr>
            <a:xfrm rot="5088020">
              <a:off x="2014995" y="828580"/>
              <a:ext cx="1209603" cy="1837222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0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20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718" name="Google Shape;718;p20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20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22" name="Google Shape;722;p2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4" name="Google Shape;724;p20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725" name="Google Shape;725;p20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20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956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-91851" y="-246425"/>
            <a:ext cx="4870692" cy="5724829"/>
          </a:xfrm>
          <a:custGeom>
            <a:avLst/>
            <a:gdLst/>
            <a:ahLst/>
            <a:cxnLst/>
            <a:rect l="l" t="t" r="r" b="b"/>
            <a:pathLst>
              <a:path w="174953" h="209528" extrusionOk="0">
                <a:moveTo>
                  <a:pt x="26848" y="25159"/>
                </a:moveTo>
                <a:cubicBezTo>
                  <a:pt x="26848" y="25159"/>
                  <a:pt x="27656" y="25663"/>
                  <a:pt x="28700" y="26215"/>
                </a:cubicBezTo>
                <a:cubicBezTo>
                  <a:pt x="28390" y="26490"/>
                  <a:pt x="28076" y="26789"/>
                  <a:pt x="27761" y="27113"/>
                </a:cubicBezTo>
                <a:cubicBezTo>
                  <a:pt x="27501" y="26441"/>
                  <a:pt x="27196" y="25789"/>
                  <a:pt x="26848" y="25159"/>
                </a:cubicBezTo>
                <a:close/>
                <a:moveTo>
                  <a:pt x="24779" y="30715"/>
                </a:moveTo>
                <a:lnTo>
                  <a:pt x="24779" y="30715"/>
                </a:lnTo>
                <a:cubicBezTo>
                  <a:pt x="22877" y="33090"/>
                  <a:pt x="22416" y="33496"/>
                  <a:pt x="22125" y="33496"/>
                </a:cubicBezTo>
                <a:cubicBezTo>
                  <a:pt x="21982" y="33496"/>
                  <a:pt x="21880" y="33398"/>
                  <a:pt x="21669" y="33387"/>
                </a:cubicBezTo>
                <a:cubicBezTo>
                  <a:pt x="21433" y="33376"/>
                  <a:pt x="21358" y="32638"/>
                  <a:pt x="21686" y="31474"/>
                </a:cubicBezTo>
                <a:cubicBezTo>
                  <a:pt x="22694" y="31266"/>
                  <a:pt x="23725" y="31014"/>
                  <a:pt x="24779" y="30715"/>
                </a:cubicBezTo>
                <a:close/>
                <a:moveTo>
                  <a:pt x="32790" y="49234"/>
                </a:moveTo>
                <a:cubicBezTo>
                  <a:pt x="33379" y="49234"/>
                  <a:pt x="33783" y="50185"/>
                  <a:pt x="34313" y="51498"/>
                </a:cubicBezTo>
                <a:cubicBezTo>
                  <a:pt x="33902" y="51802"/>
                  <a:pt x="33466" y="52133"/>
                  <a:pt x="33014" y="52487"/>
                </a:cubicBezTo>
                <a:cubicBezTo>
                  <a:pt x="32995" y="52439"/>
                  <a:pt x="32975" y="52394"/>
                  <a:pt x="32956" y="52346"/>
                </a:cubicBezTo>
                <a:cubicBezTo>
                  <a:pt x="32957" y="52346"/>
                  <a:pt x="31493" y="49261"/>
                  <a:pt x="32779" y="49234"/>
                </a:cubicBezTo>
                <a:cubicBezTo>
                  <a:pt x="32783" y="49234"/>
                  <a:pt x="32787" y="49234"/>
                  <a:pt x="32790" y="49234"/>
                </a:cubicBezTo>
                <a:close/>
                <a:moveTo>
                  <a:pt x="35022" y="53186"/>
                </a:moveTo>
                <a:cubicBezTo>
                  <a:pt x="35174" y="53522"/>
                  <a:pt x="35339" y="53865"/>
                  <a:pt x="35519" y="54207"/>
                </a:cubicBezTo>
                <a:lnTo>
                  <a:pt x="35518" y="54207"/>
                </a:lnTo>
                <a:cubicBezTo>
                  <a:pt x="35162" y="54529"/>
                  <a:pt x="34799" y="54870"/>
                  <a:pt x="34429" y="55231"/>
                </a:cubicBezTo>
                <a:cubicBezTo>
                  <a:pt x="34250" y="54953"/>
                  <a:pt x="34076" y="54661"/>
                  <a:pt x="33908" y="54359"/>
                </a:cubicBezTo>
                <a:cubicBezTo>
                  <a:pt x="34297" y="53948"/>
                  <a:pt x="34670" y="53556"/>
                  <a:pt x="35022" y="53186"/>
                </a:cubicBezTo>
                <a:close/>
                <a:moveTo>
                  <a:pt x="27532" y="50421"/>
                </a:moveTo>
                <a:lnTo>
                  <a:pt x="27532" y="50422"/>
                </a:lnTo>
                <a:cubicBezTo>
                  <a:pt x="27609" y="50646"/>
                  <a:pt x="27692" y="50891"/>
                  <a:pt x="27784" y="51165"/>
                </a:cubicBezTo>
                <a:cubicBezTo>
                  <a:pt x="28054" y="51966"/>
                  <a:pt x="28661" y="53622"/>
                  <a:pt x="29554" y="55416"/>
                </a:cubicBezTo>
                <a:cubicBezTo>
                  <a:pt x="29127" y="55808"/>
                  <a:pt x="28697" y="56214"/>
                  <a:pt x="28273" y="56632"/>
                </a:cubicBezTo>
                <a:cubicBezTo>
                  <a:pt x="28118" y="56335"/>
                  <a:pt x="27966" y="56029"/>
                  <a:pt x="27819" y="55705"/>
                </a:cubicBezTo>
                <a:cubicBezTo>
                  <a:pt x="27275" y="54502"/>
                  <a:pt x="26846" y="53493"/>
                  <a:pt x="26515" y="52649"/>
                </a:cubicBezTo>
                <a:cubicBezTo>
                  <a:pt x="26872" y="51882"/>
                  <a:pt x="27211" y="51139"/>
                  <a:pt x="27532" y="50421"/>
                </a:cubicBezTo>
                <a:close/>
                <a:moveTo>
                  <a:pt x="20052" y="46512"/>
                </a:moveTo>
                <a:cubicBezTo>
                  <a:pt x="20098" y="46512"/>
                  <a:pt x="20141" y="46515"/>
                  <a:pt x="20182" y="46519"/>
                </a:cubicBezTo>
                <a:cubicBezTo>
                  <a:pt x="20742" y="46577"/>
                  <a:pt x="20908" y="47479"/>
                  <a:pt x="20834" y="48962"/>
                </a:cubicBezTo>
                <a:cubicBezTo>
                  <a:pt x="20795" y="49753"/>
                  <a:pt x="20556" y="52602"/>
                  <a:pt x="20819" y="55478"/>
                </a:cubicBezTo>
                <a:cubicBezTo>
                  <a:pt x="20361" y="56454"/>
                  <a:pt x="19919" y="57471"/>
                  <a:pt x="19500" y="58528"/>
                </a:cubicBezTo>
                <a:cubicBezTo>
                  <a:pt x="19079" y="57378"/>
                  <a:pt x="18694" y="55987"/>
                  <a:pt x="18505" y="54427"/>
                </a:cubicBezTo>
                <a:cubicBezTo>
                  <a:pt x="18644" y="53762"/>
                  <a:pt x="18771" y="53083"/>
                  <a:pt x="18880" y="52388"/>
                </a:cubicBezTo>
                <a:cubicBezTo>
                  <a:pt x="19250" y="50049"/>
                  <a:pt x="19510" y="48163"/>
                  <a:pt x="19709" y="46580"/>
                </a:cubicBezTo>
                <a:cubicBezTo>
                  <a:pt x="19831" y="46527"/>
                  <a:pt x="19948" y="46512"/>
                  <a:pt x="20052" y="46512"/>
                </a:cubicBezTo>
                <a:close/>
                <a:moveTo>
                  <a:pt x="37284" y="56732"/>
                </a:moveTo>
                <a:cubicBezTo>
                  <a:pt x="37802" y="57286"/>
                  <a:pt x="38275" y="57765"/>
                  <a:pt x="38717" y="58173"/>
                </a:cubicBezTo>
                <a:cubicBezTo>
                  <a:pt x="38360" y="58386"/>
                  <a:pt x="38001" y="58621"/>
                  <a:pt x="37641" y="58880"/>
                </a:cubicBezTo>
                <a:cubicBezTo>
                  <a:pt x="37165" y="58483"/>
                  <a:pt x="36713" y="58058"/>
                  <a:pt x="36286" y="57608"/>
                </a:cubicBezTo>
                <a:cubicBezTo>
                  <a:pt x="36616" y="57321"/>
                  <a:pt x="36949" y="57028"/>
                  <a:pt x="37284" y="56732"/>
                </a:cubicBezTo>
                <a:close/>
                <a:moveTo>
                  <a:pt x="30792" y="57643"/>
                </a:moveTo>
                <a:cubicBezTo>
                  <a:pt x="30979" y="57944"/>
                  <a:pt x="31174" y="58239"/>
                  <a:pt x="31376" y="58526"/>
                </a:cubicBezTo>
                <a:cubicBezTo>
                  <a:pt x="31043" y="58920"/>
                  <a:pt x="30705" y="59330"/>
                  <a:pt x="30364" y="59757"/>
                </a:cubicBezTo>
                <a:cubicBezTo>
                  <a:pt x="30125" y="59475"/>
                  <a:pt x="29884" y="59172"/>
                  <a:pt x="29645" y="58846"/>
                </a:cubicBezTo>
                <a:cubicBezTo>
                  <a:pt x="30029" y="58445"/>
                  <a:pt x="30411" y="58045"/>
                  <a:pt x="30792" y="57643"/>
                </a:cubicBezTo>
                <a:close/>
                <a:moveTo>
                  <a:pt x="32965" y="60433"/>
                </a:moveTo>
                <a:cubicBezTo>
                  <a:pt x="33490" y="60947"/>
                  <a:pt x="34048" y="61384"/>
                  <a:pt x="34635" y="61702"/>
                </a:cubicBezTo>
                <a:cubicBezTo>
                  <a:pt x="34338" y="62059"/>
                  <a:pt x="34046" y="62440"/>
                  <a:pt x="33758" y="62843"/>
                </a:cubicBezTo>
                <a:cubicBezTo>
                  <a:pt x="33771" y="62754"/>
                  <a:pt x="33728" y="62666"/>
                  <a:pt x="33651" y="62620"/>
                </a:cubicBezTo>
                <a:cubicBezTo>
                  <a:pt x="33225" y="62364"/>
                  <a:pt x="32602" y="61941"/>
                  <a:pt x="31893" y="61319"/>
                </a:cubicBezTo>
                <a:cubicBezTo>
                  <a:pt x="32240" y="61034"/>
                  <a:pt x="32598" y="60739"/>
                  <a:pt x="32965" y="60433"/>
                </a:cubicBezTo>
                <a:close/>
                <a:moveTo>
                  <a:pt x="33636" y="63019"/>
                </a:moveTo>
                <a:cubicBezTo>
                  <a:pt x="33177" y="63681"/>
                  <a:pt x="32757" y="64367"/>
                  <a:pt x="32375" y="65076"/>
                </a:cubicBezTo>
                <a:lnTo>
                  <a:pt x="32374" y="65077"/>
                </a:lnTo>
                <a:cubicBezTo>
                  <a:pt x="30559" y="65235"/>
                  <a:pt x="28746" y="65431"/>
                  <a:pt x="26936" y="65664"/>
                </a:cubicBezTo>
                <a:cubicBezTo>
                  <a:pt x="26724" y="65694"/>
                  <a:pt x="26511" y="65727"/>
                  <a:pt x="26298" y="65757"/>
                </a:cubicBezTo>
                <a:cubicBezTo>
                  <a:pt x="26313" y="65742"/>
                  <a:pt x="26328" y="65726"/>
                  <a:pt x="26342" y="65711"/>
                </a:cubicBezTo>
                <a:cubicBezTo>
                  <a:pt x="26937" y="65262"/>
                  <a:pt x="28023" y="64429"/>
                  <a:pt x="29443" y="63300"/>
                </a:cubicBezTo>
                <a:cubicBezTo>
                  <a:pt x="29519" y="63301"/>
                  <a:pt x="29594" y="63301"/>
                  <a:pt x="29670" y="63301"/>
                </a:cubicBezTo>
                <a:cubicBezTo>
                  <a:pt x="31285" y="63301"/>
                  <a:pt x="32743" y="63149"/>
                  <a:pt x="33560" y="63043"/>
                </a:cubicBezTo>
                <a:cubicBezTo>
                  <a:pt x="33587" y="63040"/>
                  <a:pt x="33612" y="63031"/>
                  <a:pt x="33636" y="63019"/>
                </a:cubicBezTo>
                <a:close/>
                <a:moveTo>
                  <a:pt x="26288" y="65752"/>
                </a:moveTo>
                <a:cubicBezTo>
                  <a:pt x="26287" y="65755"/>
                  <a:pt x="26285" y="65757"/>
                  <a:pt x="26283" y="65759"/>
                </a:cubicBezTo>
                <a:lnTo>
                  <a:pt x="26279" y="65760"/>
                </a:lnTo>
                <a:lnTo>
                  <a:pt x="26288" y="65752"/>
                </a:lnTo>
                <a:close/>
                <a:moveTo>
                  <a:pt x="25721" y="62900"/>
                </a:moveTo>
                <a:cubicBezTo>
                  <a:pt x="26374" y="63057"/>
                  <a:pt x="27068" y="63160"/>
                  <a:pt x="27768" y="63222"/>
                </a:cubicBezTo>
                <a:cubicBezTo>
                  <a:pt x="27197" y="64033"/>
                  <a:pt x="26616" y="64890"/>
                  <a:pt x="26027" y="65796"/>
                </a:cubicBezTo>
                <a:cubicBezTo>
                  <a:pt x="24690" y="65987"/>
                  <a:pt x="23355" y="66199"/>
                  <a:pt x="22023" y="66431"/>
                </a:cubicBezTo>
                <a:cubicBezTo>
                  <a:pt x="22832" y="65768"/>
                  <a:pt x="24163" y="64476"/>
                  <a:pt x="25721" y="62900"/>
                </a:cubicBezTo>
                <a:close/>
                <a:moveTo>
                  <a:pt x="35209" y="65015"/>
                </a:moveTo>
                <a:lnTo>
                  <a:pt x="35208" y="65016"/>
                </a:lnTo>
                <a:cubicBezTo>
                  <a:pt x="36108" y="65301"/>
                  <a:pt x="37211" y="65748"/>
                  <a:pt x="38424" y="66292"/>
                </a:cubicBezTo>
                <a:cubicBezTo>
                  <a:pt x="37361" y="66725"/>
                  <a:pt x="36193" y="66953"/>
                  <a:pt x="34994" y="67118"/>
                </a:cubicBezTo>
                <a:cubicBezTo>
                  <a:pt x="33152" y="66072"/>
                  <a:pt x="31914" y="65667"/>
                  <a:pt x="31144" y="65520"/>
                </a:cubicBezTo>
                <a:cubicBezTo>
                  <a:pt x="32496" y="65326"/>
                  <a:pt x="33850" y="65158"/>
                  <a:pt x="35209" y="65015"/>
                </a:cubicBezTo>
                <a:close/>
                <a:moveTo>
                  <a:pt x="22115" y="60487"/>
                </a:moveTo>
                <a:cubicBezTo>
                  <a:pt x="22392" y="60976"/>
                  <a:pt x="22721" y="61393"/>
                  <a:pt x="23111" y="61716"/>
                </a:cubicBezTo>
                <a:cubicBezTo>
                  <a:pt x="23283" y="61857"/>
                  <a:pt x="23465" y="61986"/>
                  <a:pt x="23655" y="62099"/>
                </a:cubicBezTo>
                <a:cubicBezTo>
                  <a:pt x="22696" y="63534"/>
                  <a:pt x="21907" y="65026"/>
                  <a:pt x="21393" y="66545"/>
                </a:cubicBezTo>
                <a:cubicBezTo>
                  <a:pt x="20340" y="66735"/>
                  <a:pt x="19291" y="66937"/>
                  <a:pt x="18243" y="67153"/>
                </a:cubicBezTo>
                <a:cubicBezTo>
                  <a:pt x="18272" y="66983"/>
                  <a:pt x="18302" y="66811"/>
                  <a:pt x="18328" y="66643"/>
                </a:cubicBezTo>
                <a:cubicBezTo>
                  <a:pt x="18338" y="66584"/>
                  <a:pt x="18348" y="66523"/>
                  <a:pt x="18377" y="66472"/>
                </a:cubicBezTo>
                <a:cubicBezTo>
                  <a:pt x="18481" y="66291"/>
                  <a:pt x="18794" y="66270"/>
                  <a:pt x="18829" y="66063"/>
                </a:cubicBezTo>
                <a:cubicBezTo>
                  <a:pt x="18842" y="65982"/>
                  <a:pt x="18802" y="65897"/>
                  <a:pt x="18818" y="65816"/>
                </a:cubicBezTo>
                <a:cubicBezTo>
                  <a:pt x="18829" y="65756"/>
                  <a:pt x="18869" y="65706"/>
                  <a:pt x="18904" y="65656"/>
                </a:cubicBezTo>
                <a:cubicBezTo>
                  <a:pt x="19014" y="65500"/>
                  <a:pt x="19089" y="65323"/>
                  <a:pt x="19123" y="65135"/>
                </a:cubicBezTo>
                <a:cubicBezTo>
                  <a:pt x="19139" y="65047"/>
                  <a:pt x="19134" y="64941"/>
                  <a:pt x="19079" y="64878"/>
                </a:cubicBezTo>
                <a:cubicBezTo>
                  <a:pt x="19964" y="63672"/>
                  <a:pt x="21023" y="62169"/>
                  <a:pt x="22115" y="60487"/>
                </a:cubicBezTo>
                <a:close/>
                <a:moveTo>
                  <a:pt x="30293" y="65647"/>
                </a:moveTo>
                <a:cubicBezTo>
                  <a:pt x="31004" y="66258"/>
                  <a:pt x="31707" y="66853"/>
                  <a:pt x="32402" y="67430"/>
                </a:cubicBezTo>
                <a:cubicBezTo>
                  <a:pt x="31147" y="67585"/>
                  <a:pt x="29913" y="67785"/>
                  <a:pt x="28779" y="68189"/>
                </a:cubicBezTo>
                <a:cubicBezTo>
                  <a:pt x="27830" y="67535"/>
                  <a:pt x="26847" y="66929"/>
                  <a:pt x="25833" y="66386"/>
                </a:cubicBezTo>
                <a:cubicBezTo>
                  <a:pt x="26227" y="66316"/>
                  <a:pt x="26620" y="66242"/>
                  <a:pt x="27014" y="66174"/>
                </a:cubicBezTo>
                <a:cubicBezTo>
                  <a:pt x="28105" y="65984"/>
                  <a:pt x="29198" y="65811"/>
                  <a:pt x="30293" y="65647"/>
                </a:cubicBezTo>
                <a:close/>
                <a:moveTo>
                  <a:pt x="25594" y="66430"/>
                </a:moveTo>
                <a:cubicBezTo>
                  <a:pt x="26121" y="67184"/>
                  <a:pt x="26724" y="67990"/>
                  <a:pt x="27386" y="68829"/>
                </a:cubicBezTo>
                <a:lnTo>
                  <a:pt x="27386" y="68830"/>
                </a:lnTo>
                <a:cubicBezTo>
                  <a:pt x="27110" y="68991"/>
                  <a:pt x="26845" y="69173"/>
                  <a:pt x="26595" y="69373"/>
                </a:cubicBezTo>
                <a:cubicBezTo>
                  <a:pt x="26118" y="69753"/>
                  <a:pt x="25708" y="70197"/>
                  <a:pt x="25309" y="70657"/>
                </a:cubicBezTo>
                <a:cubicBezTo>
                  <a:pt x="23839" y="69217"/>
                  <a:pt x="22303" y="68077"/>
                  <a:pt x="20730" y="67411"/>
                </a:cubicBezTo>
                <a:cubicBezTo>
                  <a:pt x="22344" y="67053"/>
                  <a:pt x="23966" y="66725"/>
                  <a:pt x="25594" y="66430"/>
                </a:cubicBezTo>
                <a:close/>
                <a:moveTo>
                  <a:pt x="20258" y="67513"/>
                </a:moveTo>
                <a:cubicBezTo>
                  <a:pt x="21138" y="69237"/>
                  <a:pt x="22168" y="71023"/>
                  <a:pt x="23282" y="72812"/>
                </a:cubicBezTo>
                <a:cubicBezTo>
                  <a:pt x="22637" y="73348"/>
                  <a:pt x="21923" y="73800"/>
                  <a:pt x="21192" y="74229"/>
                </a:cubicBezTo>
                <a:cubicBezTo>
                  <a:pt x="20470" y="73457"/>
                  <a:pt x="19721" y="72696"/>
                  <a:pt x="18947" y="71955"/>
                </a:cubicBezTo>
                <a:cubicBezTo>
                  <a:pt x="19067" y="71815"/>
                  <a:pt x="19064" y="71562"/>
                  <a:pt x="18902" y="71458"/>
                </a:cubicBezTo>
                <a:cubicBezTo>
                  <a:pt x="19041" y="71309"/>
                  <a:pt x="19001" y="71033"/>
                  <a:pt x="18824" y="70929"/>
                </a:cubicBezTo>
                <a:cubicBezTo>
                  <a:pt x="18913" y="70889"/>
                  <a:pt x="18958" y="70789"/>
                  <a:pt x="18928" y="70697"/>
                </a:cubicBezTo>
                <a:cubicBezTo>
                  <a:pt x="18903" y="70616"/>
                  <a:pt x="18828" y="70564"/>
                  <a:pt x="18747" y="70564"/>
                </a:cubicBezTo>
                <a:cubicBezTo>
                  <a:pt x="18735" y="70564"/>
                  <a:pt x="18723" y="70565"/>
                  <a:pt x="18711" y="70567"/>
                </a:cubicBezTo>
                <a:cubicBezTo>
                  <a:pt x="18750" y="70487"/>
                  <a:pt x="18776" y="70395"/>
                  <a:pt x="18750" y="70310"/>
                </a:cubicBezTo>
                <a:cubicBezTo>
                  <a:pt x="18728" y="70239"/>
                  <a:pt x="18657" y="70180"/>
                  <a:pt x="18586" y="70180"/>
                </a:cubicBezTo>
                <a:cubicBezTo>
                  <a:pt x="18572" y="70180"/>
                  <a:pt x="18558" y="70182"/>
                  <a:pt x="18544" y="70187"/>
                </a:cubicBezTo>
                <a:cubicBezTo>
                  <a:pt x="18612" y="70124"/>
                  <a:pt x="18604" y="70010"/>
                  <a:pt x="18554" y="69931"/>
                </a:cubicBezTo>
                <a:cubicBezTo>
                  <a:pt x="18503" y="69854"/>
                  <a:pt x="18420" y="69805"/>
                  <a:pt x="18340" y="69759"/>
                </a:cubicBezTo>
                <a:cubicBezTo>
                  <a:pt x="18179" y="69665"/>
                  <a:pt x="18018" y="69571"/>
                  <a:pt x="17856" y="69477"/>
                </a:cubicBezTo>
                <a:cubicBezTo>
                  <a:pt x="17932" y="68997"/>
                  <a:pt x="18016" y="68508"/>
                  <a:pt x="18099" y="68021"/>
                </a:cubicBezTo>
                <a:lnTo>
                  <a:pt x="18099" y="68020"/>
                </a:lnTo>
                <a:cubicBezTo>
                  <a:pt x="18817" y="67845"/>
                  <a:pt x="19537" y="67676"/>
                  <a:pt x="20258" y="67513"/>
                </a:cubicBezTo>
                <a:close/>
                <a:moveTo>
                  <a:pt x="17969" y="74840"/>
                </a:moveTo>
                <a:lnTo>
                  <a:pt x="17969" y="74840"/>
                </a:lnTo>
                <a:cubicBezTo>
                  <a:pt x="18164" y="75153"/>
                  <a:pt x="18366" y="75470"/>
                  <a:pt x="18574" y="75790"/>
                </a:cubicBezTo>
                <a:cubicBezTo>
                  <a:pt x="18339" y="75947"/>
                  <a:pt x="18108" y="76109"/>
                  <a:pt x="17887" y="76280"/>
                </a:cubicBezTo>
                <a:cubicBezTo>
                  <a:pt x="17888" y="76273"/>
                  <a:pt x="17891" y="76264"/>
                  <a:pt x="17892" y="76256"/>
                </a:cubicBezTo>
                <a:cubicBezTo>
                  <a:pt x="17962" y="75938"/>
                  <a:pt x="18031" y="75615"/>
                  <a:pt x="18021" y="75289"/>
                </a:cubicBezTo>
                <a:cubicBezTo>
                  <a:pt x="18015" y="75138"/>
                  <a:pt x="17998" y="74988"/>
                  <a:pt x="17969" y="74840"/>
                </a:cubicBezTo>
                <a:close/>
                <a:moveTo>
                  <a:pt x="32089" y="85274"/>
                </a:moveTo>
                <a:cubicBezTo>
                  <a:pt x="32418" y="85697"/>
                  <a:pt x="32741" y="86109"/>
                  <a:pt x="33057" y="86508"/>
                </a:cubicBezTo>
                <a:lnTo>
                  <a:pt x="33056" y="86509"/>
                </a:lnTo>
                <a:cubicBezTo>
                  <a:pt x="32517" y="87190"/>
                  <a:pt x="32047" y="87917"/>
                  <a:pt x="31688" y="88588"/>
                </a:cubicBezTo>
                <a:cubicBezTo>
                  <a:pt x="31410" y="88107"/>
                  <a:pt x="31105" y="87592"/>
                  <a:pt x="30775" y="87049"/>
                </a:cubicBezTo>
                <a:cubicBezTo>
                  <a:pt x="31172" y="86466"/>
                  <a:pt x="31610" y="85872"/>
                  <a:pt x="32089" y="85274"/>
                </a:cubicBezTo>
                <a:close/>
                <a:moveTo>
                  <a:pt x="36297" y="90512"/>
                </a:moveTo>
                <a:cubicBezTo>
                  <a:pt x="36738" y="91044"/>
                  <a:pt x="37126" y="91506"/>
                  <a:pt x="37452" y="91892"/>
                </a:cubicBezTo>
                <a:cubicBezTo>
                  <a:pt x="36116" y="93499"/>
                  <a:pt x="35156" y="94632"/>
                  <a:pt x="34509" y="94632"/>
                </a:cubicBezTo>
                <a:cubicBezTo>
                  <a:pt x="34399" y="94632"/>
                  <a:pt x="34299" y="94599"/>
                  <a:pt x="34207" y="94531"/>
                </a:cubicBezTo>
                <a:cubicBezTo>
                  <a:pt x="33756" y="94200"/>
                  <a:pt x="34556" y="92390"/>
                  <a:pt x="36296" y="90512"/>
                </a:cubicBezTo>
                <a:close/>
                <a:moveTo>
                  <a:pt x="22407" y="90083"/>
                </a:moveTo>
                <a:cubicBezTo>
                  <a:pt x="22896" y="90751"/>
                  <a:pt x="23368" y="91383"/>
                  <a:pt x="23812" y="91969"/>
                </a:cubicBezTo>
                <a:cubicBezTo>
                  <a:pt x="23651" y="94294"/>
                  <a:pt x="23350" y="95513"/>
                  <a:pt x="22659" y="95725"/>
                </a:cubicBezTo>
                <a:cubicBezTo>
                  <a:pt x="22631" y="95734"/>
                  <a:pt x="22601" y="95738"/>
                  <a:pt x="22571" y="95738"/>
                </a:cubicBezTo>
                <a:cubicBezTo>
                  <a:pt x="21966" y="95738"/>
                  <a:pt x="20951" y="94057"/>
                  <a:pt x="22192" y="90140"/>
                </a:cubicBezTo>
                <a:lnTo>
                  <a:pt x="22407" y="90083"/>
                </a:lnTo>
                <a:close/>
                <a:moveTo>
                  <a:pt x="29975" y="88301"/>
                </a:moveTo>
                <a:cubicBezTo>
                  <a:pt x="30424" y="88760"/>
                  <a:pt x="30841" y="89196"/>
                  <a:pt x="31218" y="89598"/>
                </a:cubicBezTo>
                <a:cubicBezTo>
                  <a:pt x="30238" y="92009"/>
                  <a:pt x="29252" y="95776"/>
                  <a:pt x="28146" y="95776"/>
                </a:cubicBezTo>
                <a:cubicBezTo>
                  <a:pt x="28085" y="95776"/>
                  <a:pt x="28025" y="95765"/>
                  <a:pt x="27963" y="95741"/>
                </a:cubicBezTo>
                <a:lnTo>
                  <a:pt x="27963" y="95742"/>
                </a:lnTo>
                <a:cubicBezTo>
                  <a:pt x="27146" y="95431"/>
                  <a:pt x="27622" y="92221"/>
                  <a:pt x="29975" y="88301"/>
                </a:cubicBezTo>
                <a:close/>
                <a:moveTo>
                  <a:pt x="16593" y="95117"/>
                </a:moveTo>
                <a:cubicBezTo>
                  <a:pt x="16777" y="95347"/>
                  <a:pt x="16955" y="95561"/>
                  <a:pt x="17127" y="95761"/>
                </a:cubicBezTo>
                <a:cubicBezTo>
                  <a:pt x="17320" y="98247"/>
                  <a:pt x="17069" y="97724"/>
                  <a:pt x="16709" y="98040"/>
                </a:cubicBezTo>
                <a:cubicBezTo>
                  <a:pt x="16691" y="98056"/>
                  <a:pt x="16668" y="98063"/>
                  <a:pt x="16640" y="98063"/>
                </a:cubicBezTo>
                <a:cubicBezTo>
                  <a:pt x="16550" y="98063"/>
                  <a:pt x="16414" y="97978"/>
                  <a:pt x="16252" y="97813"/>
                </a:cubicBezTo>
                <a:cubicBezTo>
                  <a:pt x="16316" y="96909"/>
                  <a:pt x="16430" y="96009"/>
                  <a:pt x="16593" y="95117"/>
                </a:cubicBezTo>
                <a:close/>
                <a:moveTo>
                  <a:pt x="23780" y="106777"/>
                </a:moveTo>
                <a:cubicBezTo>
                  <a:pt x="24158" y="106777"/>
                  <a:pt x="24691" y="107214"/>
                  <a:pt x="25348" y="107963"/>
                </a:cubicBezTo>
                <a:cubicBezTo>
                  <a:pt x="25450" y="108079"/>
                  <a:pt x="25611" y="108270"/>
                  <a:pt x="25821" y="108513"/>
                </a:cubicBezTo>
                <a:cubicBezTo>
                  <a:pt x="25529" y="108563"/>
                  <a:pt x="25301" y="108605"/>
                  <a:pt x="25180" y="108629"/>
                </a:cubicBezTo>
                <a:cubicBezTo>
                  <a:pt x="25119" y="108640"/>
                  <a:pt x="25066" y="108677"/>
                  <a:pt x="25032" y="108729"/>
                </a:cubicBezTo>
                <a:cubicBezTo>
                  <a:pt x="24934" y="108886"/>
                  <a:pt x="24701" y="109263"/>
                  <a:pt x="24406" y="109800"/>
                </a:cubicBezTo>
                <a:cubicBezTo>
                  <a:pt x="22736" y="107669"/>
                  <a:pt x="23210" y="107110"/>
                  <a:pt x="23519" y="106866"/>
                </a:cubicBezTo>
                <a:cubicBezTo>
                  <a:pt x="23595" y="106806"/>
                  <a:pt x="23683" y="106777"/>
                  <a:pt x="23780" y="106777"/>
                </a:cubicBezTo>
                <a:close/>
                <a:moveTo>
                  <a:pt x="30021" y="112614"/>
                </a:moveTo>
                <a:cubicBezTo>
                  <a:pt x="30522" y="112995"/>
                  <a:pt x="31037" y="113341"/>
                  <a:pt x="31552" y="113623"/>
                </a:cubicBezTo>
                <a:cubicBezTo>
                  <a:pt x="31359" y="114064"/>
                  <a:pt x="31188" y="114505"/>
                  <a:pt x="31042" y="114936"/>
                </a:cubicBezTo>
                <a:cubicBezTo>
                  <a:pt x="30467" y="114701"/>
                  <a:pt x="29906" y="114433"/>
                  <a:pt x="29361" y="114131"/>
                </a:cubicBezTo>
                <a:cubicBezTo>
                  <a:pt x="29563" y="113635"/>
                  <a:pt x="29783" y="113128"/>
                  <a:pt x="30021" y="112614"/>
                </a:cubicBezTo>
                <a:close/>
                <a:moveTo>
                  <a:pt x="30450" y="117362"/>
                </a:moveTo>
                <a:cubicBezTo>
                  <a:pt x="29947" y="120488"/>
                  <a:pt x="29708" y="124894"/>
                  <a:pt x="28374" y="124894"/>
                </a:cubicBezTo>
                <a:cubicBezTo>
                  <a:pt x="28343" y="124894"/>
                  <a:pt x="28310" y="124892"/>
                  <a:pt x="28278" y="124887"/>
                </a:cubicBezTo>
                <a:cubicBezTo>
                  <a:pt x="27433" y="124757"/>
                  <a:pt x="27115" y="122123"/>
                  <a:pt x="28011" y="118326"/>
                </a:cubicBezTo>
                <a:cubicBezTo>
                  <a:pt x="28849" y="118076"/>
                  <a:pt x="29666" y="117753"/>
                  <a:pt x="30450" y="117362"/>
                </a:cubicBezTo>
                <a:close/>
                <a:moveTo>
                  <a:pt x="20336" y="118655"/>
                </a:moveTo>
                <a:lnTo>
                  <a:pt x="20336" y="118655"/>
                </a:lnTo>
                <a:cubicBezTo>
                  <a:pt x="20915" y="118774"/>
                  <a:pt x="21501" y="118859"/>
                  <a:pt x="22091" y="118913"/>
                </a:cubicBezTo>
                <a:cubicBezTo>
                  <a:pt x="22890" y="123362"/>
                  <a:pt x="23084" y="125654"/>
                  <a:pt x="22125" y="126189"/>
                </a:cubicBezTo>
                <a:cubicBezTo>
                  <a:pt x="22071" y="126220"/>
                  <a:pt x="22007" y="126235"/>
                  <a:pt x="21937" y="126235"/>
                </a:cubicBezTo>
                <a:cubicBezTo>
                  <a:pt x="21141" y="126235"/>
                  <a:pt x="19511" y="124196"/>
                  <a:pt x="20336" y="118655"/>
                </a:cubicBezTo>
                <a:close/>
                <a:moveTo>
                  <a:pt x="16158" y="129259"/>
                </a:moveTo>
                <a:cubicBezTo>
                  <a:pt x="16158" y="129263"/>
                  <a:pt x="16159" y="129267"/>
                  <a:pt x="16159" y="129271"/>
                </a:cubicBezTo>
                <a:lnTo>
                  <a:pt x="16152" y="129266"/>
                </a:lnTo>
                <a:cubicBezTo>
                  <a:pt x="16155" y="129263"/>
                  <a:pt x="16156" y="129261"/>
                  <a:pt x="16158" y="129259"/>
                </a:cubicBezTo>
                <a:close/>
                <a:moveTo>
                  <a:pt x="17274" y="137056"/>
                </a:moveTo>
                <a:cubicBezTo>
                  <a:pt x="17860" y="137056"/>
                  <a:pt x="18033" y="137421"/>
                  <a:pt x="18052" y="137467"/>
                </a:cubicBezTo>
                <a:cubicBezTo>
                  <a:pt x="18054" y="137471"/>
                  <a:pt x="18054" y="137471"/>
                  <a:pt x="18056" y="137477"/>
                </a:cubicBezTo>
                <a:cubicBezTo>
                  <a:pt x="18088" y="137569"/>
                  <a:pt x="18476" y="138902"/>
                  <a:pt x="15512" y="140556"/>
                </a:cubicBezTo>
                <a:cubicBezTo>
                  <a:pt x="15305" y="140673"/>
                  <a:pt x="15107" y="140808"/>
                  <a:pt x="14922" y="140959"/>
                </a:cubicBezTo>
                <a:cubicBezTo>
                  <a:pt x="14886" y="140852"/>
                  <a:pt x="14821" y="140711"/>
                  <a:pt x="14731" y="140658"/>
                </a:cubicBezTo>
                <a:lnTo>
                  <a:pt x="14731" y="140658"/>
                </a:lnTo>
                <a:cubicBezTo>
                  <a:pt x="14735" y="140658"/>
                  <a:pt x="14739" y="140658"/>
                  <a:pt x="14744" y="140658"/>
                </a:cubicBezTo>
                <a:cubicBezTo>
                  <a:pt x="14863" y="140658"/>
                  <a:pt x="14983" y="140601"/>
                  <a:pt x="15047" y="140500"/>
                </a:cubicBezTo>
                <a:cubicBezTo>
                  <a:pt x="15133" y="140365"/>
                  <a:pt x="15110" y="140171"/>
                  <a:pt x="14996" y="140060"/>
                </a:cubicBezTo>
                <a:lnTo>
                  <a:pt x="14996" y="140060"/>
                </a:lnTo>
                <a:cubicBezTo>
                  <a:pt x="15008" y="140061"/>
                  <a:pt x="15019" y="140062"/>
                  <a:pt x="15031" y="140062"/>
                </a:cubicBezTo>
                <a:cubicBezTo>
                  <a:pt x="15168" y="140062"/>
                  <a:pt x="15302" y="139964"/>
                  <a:pt x="15340" y="139830"/>
                </a:cubicBezTo>
                <a:cubicBezTo>
                  <a:pt x="15381" y="139686"/>
                  <a:pt x="15301" y="139517"/>
                  <a:pt x="15163" y="139456"/>
                </a:cubicBezTo>
                <a:lnTo>
                  <a:pt x="15163" y="139456"/>
                </a:lnTo>
                <a:cubicBezTo>
                  <a:pt x="15186" y="139460"/>
                  <a:pt x="15209" y="139462"/>
                  <a:pt x="15231" y="139462"/>
                </a:cubicBezTo>
                <a:cubicBezTo>
                  <a:pt x="15395" y="139462"/>
                  <a:pt x="15558" y="139365"/>
                  <a:pt x="15631" y="139217"/>
                </a:cubicBezTo>
                <a:cubicBezTo>
                  <a:pt x="15715" y="139050"/>
                  <a:pt x="15674" y="138829"/>
                  <a:pt x="15537" y="138701"/>
                </a:cubicBezTo>
                <a:cubicBezTo>
                  <a:pt x="15713" y="138699"/>
                  <a:pt x="15902" y="138625"/>
                  <a:pt x="15989" y="138470"/>
                </a:cubicBezTo>
                <a:cubicBezTo>
                  <a:pt x="16076" y="138316"/>
                  <a:pt x="16015" y="138082"/>
                  <a:pt x="15845" y="138031"/>
                </a:cubicBezTo>
                <a:cubicBezTo>
                  <a:pt x="15975" y="137994"/>
                  <a:pt x="16071" y="137881"/>
                  <a:pt x="16086" y="137745"/>
                </a:cubicBezTo>
                <a:cubicBezTo>
                  <a:pt x="16096" y="137637"/>
                  <a:pt x="16044" y="137530"/>
                  <a:pt x="15959" y="137463"/>
                </a:cubicBezTo>
                <a:cubicBezTo>
                  <a:pt x="16539" y="137158"/>
                  <a:pt x="16964" y="137056"/>
                  <a:pt x="17274" y="137056"/>
                </a:cubicBezTo>
                <a:close/>
                <a:moveTo>
                  <a:pt x="26321" y="138704"/>
                </a:moveTo>
                <a:cubicBezTo>
                  <a:pt x="26767" y="138704"/>
                  <a:pt x="27440" y="139070"/>
                  <a:pt x="28291" y="139702"/>
                </a:cubicBezTo>
                <a:cubicBezTo>
                  <a:pt x="29144" y="140336"/>
                  <a:pt x="32863" y="143315"/>
                  <a:pt x="36334" y="144534"/>
                </a:cubicBezTo>
                <a:lnTo>
                  <a:pt x="36334" y="144536"/>
                </a:lnTo>
                <a:cubicBezTo>
                  <a:pt x="36164" y="144712"/>
                  <a:pt x="35999" y="144892"/>
                  <a:pt x="35843" y="145071"/>
                </a:cubicBezTo>
                <a:cubicBezTo>
                  <a:pt x="35576" y="145378"/>
                  <a:pt x="35323" y="145697"/>
                  <a:pt x="35082" y="146023"/>
                </a:cubicBezTo>
                <a:cubicBezTo>
                  <a:pt x="33433" y="145584"/>
                  <a:pt x="31488" y="144830"/>
                  <a:pt x="29617" y="143535"/>
                </a:cubicBezTo>
                <a:cubicBezTo>
                  <a:pt x="25010" y="140351"/>
                  <a:pt x="25540" y="139321"/>
                  <a:pt x="25898" y="138887"/>
                </a:cubicBezTo>
                <a:cubicBezTo>
                  <a:pt x="26000" y="138763"/>
                  <a:pt x="26143" y="138704"/>
                  <a:pt x="26321" y="138704"/>
                </a:cubicBezTo>
                <a:close/>
                <a:moveTo>
                  <a:pt x="32124" y="151927"/>
                </a:moveTo>
                <a:lnTo>
                  <a:pt x="32124" y="151927"/>
                </a:lnTo>
                <a:cubicBezTo>
                  <a:pt x="30625" y="156170"/>
                  <a:pt x="30521" y="159496"/>
                  <a:pt x="30598" y="161134"/>
                </a:cubicBezTo>
                <a:cubicBezTo>
                  <a:pt x="30594" y="161117"/>
                  <a:pt x="30591" y="161099"/>
                  <a:pt x="30589" y="161082"/>
                </a:cubicBezTo>
                <a:lnTo>
                  <a:pt x="30486" y="161095"/>
                </a:lnTo>
                <a:cubicBezTo>
                  <a:pt x="30504" y="161258"/>
                  <a:pt x="30528" y="161421"/>
                  <a:pt x="30547" y="161584"/>
                </a:cubicBezTo>
                <a:cubicBezTo>
                  <a:pt x="30290" y="160468"/>
                  <a:pt x="29416" y="156684"/>
                  <a:pt x="28512" y="153008"/>
                </a:cubicBezTo>
                <a:cubicBezTo>
                  <a:pt x="29750" y="152770"/>
                  <a:pt x="30960" y="152408"/>
                  <a:pt x="32124" y="151927"/>
                </a:cubicBezTo>
                <a:close/>
                <a:moveTo>
                  <a:pt x="22612" y="153201"/>
                </a:moveTo>
                <a:lnTo>
                  <a:pt x="22612" y="153201"/>
                </a:lnTo>
                <a:cubicBezTo>
                  <a:pt x="23382" y="153296"/>
                  <a:pt x="24158" y="153343"/>
                  <a:pt x="24933" y="153343"/>
                </a:cubicBezTo>
                <a:cubicBezTo>
                  <a:pt x="25266" y="153343"/>
                  <a:pt x="25598" y="153335"/>
                  <a:pt x="25930" y="153317"/>
                </a:cubicBezTo>
                <a:cubicBezTo>
                  <a:pt x="26759" y="155627"/>
                  <a:pt x="28200" y="158454"/>
                  <a:pt x="30580" y="161854"/>
                </a:cubicBezTo>
                <a:cubicBezTo>
                  <a:pt x="30696" y="162814"/>
                  <a:pt x="30826" y="163771"/>
                  <a:pt x="30970" y="164728"/>
                </a:cubicBezTo>
                <a:cubicBezTo>
                  <a:pt x="30951" y="164704"/>
                  <a:pt x="30929" y="164678"/>
                  <a:pt x="30906" y="164649"/>
                </a:cubicBezTo>
                <a:cubicBezTo>
                  <a:pt x="29854" y="163338"/>
                  <a:pt x="25354" y="157664"/>
                  <a:pt x="22612" y="153201"/>
                </a:cubicBezTo>
                <a:close/>
                <a:moveTo>
                  <a:pt x="45426" y="159099"/>
                </a:moveTo>
                <a:cubicBezTo>
                  <a:pt x="45828" y="160607"/>
                  <a:pt x="46257" y="162098"/>
                  <a:pt x="46699" y="163550"/>
                </a:cubicBezTo>
                <a:cubicBezTo>
                  <a:pt x="45855" y="164101"/>
                  <a:pt x="45009" y="164676"/>
                  <a:pt x="44173" y="165274"/>
                </a:cubicBezTo>
                <a:cubicBezTo>
                  <a:pt x="43212" y="164281"/>
                  <a:pt x="42262" y="163620"/>
                  <a:pt x="41575" y="163214"/>
                </a:cubicBezTo>
                <a:cubicBezTo>
                  <a:pt x="42896" y="161836"/>
                  <a:pt x="44199" y="160440"/>
                  <a:pt x="45426" y="159099"/>
                </a:cubicBezTo>
                <a:close/>
                <a:moveTo>
                  <a:pt x="50938" y="164082"/>
                </a:moveTo>
                <a:lnTo>
                  <a:pt x="50938" y="164083"/>
                </a:lnTo>
                <a:cubicBezTo>
                  <a:pt x="51088" y="164690"/>
                  <a:pt x="51261" y="165406"/>
                  <a:pt x="51450" y="166201"/>
                </a:cubicBezTo>
                <a:cubicBezTo>
                  <a:pt x="51184" y="166395"/>
                  <a:pt x="50913" y="166595"/>
                  <a:pt x="50638" y="166800"/>
                </a:cubicBezTo>
                <a:cubicBezTo>
                  <a:pt x="50431" y="166121"/>
                  <a:pt x="50217" y="165490"/>
                  <a:pt x="49995" y="164909"/>
                </a:cubicBezTo>
                <a:cubicBezTo>
                  <a:pt x="50315" y="164629"/>
                  <a:pt x="50630" y="164354"/>
                  <a:pt x="50938" y="164082"/>
                </a:cubicBezTo>
                <a:close/>
                <a:moveTo>
                  <a:pt x="15231" y="150482"/>
                </a:moveTo>
                <a:cubicBezTo>
                  <a:pt x="15936" y="151042"/>
                  <a:pt x="16807" y="151553"/>
                  <a:pt x="17880" y="151985"/>
                </a:cubicBezTo>
                <a:cubicBezTo>
                  <a:pt x="19005" y="152437"/>
                  <a:pt x="20172" y="152779"/>
                  <a:pt x="21363" y="153008"/>
                </a:cubicBezTo>
                <a:cubicBezTo>
                  <a:pt x="21808" y="156047"/>
                  <a:pt x="23660" y="161484"/>
                  <a:pt x="30989" y="164863"/>
                </a:cubicBezTo>
                <a:cubicBezTo>
                  <a:pt x="31031" y="165148"/>
                  <a:pt x="31081" y="165430"/>
                  <a:pt x="31127" y="165714"/>
                </a:cubicBezTo>
                <a:cubicBezTo>
                  <a:pt x="30272" y="166142"/>
                  <a:pt x="29447" y="166598"/>
                  <a:pt x="28703" y="167133"/>
                </a:cubicBezTo>
                <a:cubicBezTo>
                  <a:pt x="25410" y="163527"/>
                  <a:pt x="20256" y="158144"/>
                  <a:pt x="14601" y="153220"/>
                </a:cubicBezTo>
                <a:cubicBezTo>
                  <a:pt x="14565" y="153004"/>
                  <a:pt x="14484" y="152800"/>
                  <a:pt x="14361" y="152620"/>
                </a:cubicBezTo>
                <a:lnTo>
                  <a:pt x="14361" y="152620"/>
                </a:lnTo>
                <a:cubicBezTo>
                  <a:pt x="14390" y="152627"/>
                  <a:pt x="14419" y="152631"/>
                  <a:pt x="14448" y="152631"/>
                </a:cubicBezTo>
                <a:cubicBezTo>
                  <a:pt x="14586" y="152631"/>
                  <a:pt x="14723" y="152550"/>
                  <a:pt x="14782" y="152425"/>
                </a:cubicBezTo>
                <a:cubicBezTo>
                  <a:pt x="14852" y="152273"/>
                  <a:pt x="14800" y="152074"/>
                  <a:pt x="14664" y="151977"/>
                </a:cubicBezTo>
                <a:cubicBezTo>
                  <a:pt x="14839" y="151965"/>
                  <a:pt x="14991" y="151851"/>
                  <a:pt x="15049" y="151687"/>
                </a:cubicBezTo>
                <a:cubicBezTo>
                  <a:pt x="15108" y="151522"/>
                  <a:pt x="15063" y="151337"/>
                  <a:pt x="14935" y="151217"/>
                </a:cubicBezTo>
                <a:lnTo>
                  <a:pt x="14935" y="151217"/>
                </a:lnTo>
                <a:cubicBezTo>
                  <a:pt x="14955" y="151221"/>
                  <a:pt x="14974" y="151223"/>
                  <a:pt x="14994" y="151223"/>
                </a:cubicBezTo>
                <a:cubicBezTo>
                  <a:pt x="15135" y="151223"/>
                  <a:pt x="15274" y="151125"/>
                  <a:pt x="15313" y="150988"/>
                </a:cubicBezTo>
                <a:cubicBezTo>
                  <a:pt x="15358" y="150832"/>
                  <a:pt x="15267" y="150650"/>
                  <a:pt x="15114" y="150593"/>
                </a:cubicBezTo>
                <a:cubicBezTo>
                  <a:pt x="15161" y="150565"/>
                  <a:pt x="15201" y="150528"/>
                  <a:pt x="15231" y="150482"/>
                </a:cubicBezTo>
                <a:close/>
                <a:moveTo>
                  <a:pt x="41200" y="163603"/>
                </a:moveTo>
                <a:cubicBezTo>
                  <a:pt x="41732" y="164385"/>
                  <a:pt x="42289" y="165288"/>
                  <a:pt x="42844" y="166250"/>
                </a:cubicBezTo>
                <a:cubicBezTo>
                  <a:pt x="42196" y="166740"/>
                  <a:pt x="41561" y="167242"/>
                  <a:pt x="40946" y="167755"/>
                </a:cubicBezTo>
                <a:cubicBezTo>
                  <a:pt x="40243" y="166996"/>
                  <a:pt x="39574" y="166384"/>
                  <a:pt x="38949" y="165895"/>
                </a:cubicBezTo>
                <a:cubicBezTo>
                  <a:pt x="39697" y="165149"/>
                  <a:pt x="40451" y="164380"/>
                  <a:pt x="41200" y="163603"/>
                </a:cubicBezTo>
                <a:close/>
                <a:moveTo>
                  <a:pt x="47741" y="166838"/>
                </a:moveTo>
                <a:cubicBezTo>
                  <a:pt x="47936" y="167433"/>
                  <a:pt x="48132" y="168016"/>
                  <a:pt x="48327" y="168586"/>
                </a:cubicBezTo>
                <a:cubicBezTo>
                  <a:pt x="47884" y="168941"/>
                  <a:pt x="47436" y="169307"/>
                  <a:pt x="46983" y="169685"/>
                </a:cubicBezTo>
                <a:cubicBezTo>
                  <a:pt x="46771" y="169138"/>
                  <a:pt x="46523" y="168603"/>
                  <a:pt x="46241" y="168086"/>
                </a:cubicBezTo>
                <a:cubicBezTo>
                  <a:pt x="46749" y="167669"/>
                  <a:pt x="47249" y="167252"/>
                  <a:pt x="47741" y="166838"/>
                </a:cubicBezTo>
                <a:close/>
                <a:moveTo>
                  <a:pt x="38665" y="168832"/>
                </a:moveTo>
                <a:cubicBezTo>
                  <a:pt x="38843" y="168984"/>
                  <a:pt x="39023" y="169137"/>
                  <a:pt x="39203" y="169290"/>
                </a:cubicBezTo>
                <a:cubicBezTo>
                  <a:pt x="38469" y="169976"/>
                  <a:pt x="37781" y="170675"/>
                  <a:pt x="37156" y="171386"/>
                </a:cubicBezTo>
                <a:cubicBezTo>
                  <a:pt x="37724" y="170559"/>
                  <a:pt x="38347" y="169761"/>
                  <a:pt x="38665" y="168832"/>
                </a:cubicBezTo>
                <a:close/>
                <a:moveTo>
                  <a:pt x="44589" y="169427"/>
                </a:moveTo>
                <a:cubicBezTo>
                  <a:pt x="44875" y="169970"/>
                  <a:pt x="45151" y="170507"/>
                  <a:pt x="45415" y="171030"/>
                </a:cubicBezTo>
                <a:cubicBezTo>
                  <a:pt x="45017" y="171380"/>
                  <a:pt x="44619" y="171739"/>
                  <a:pt x="44219" y="172107"/>
                </a:cubicBezTo>
                <a:cubicBezTo>
                  <a:pt x="43867" y="171548"/>
                  <a:pt x="43520" y="171026"/>
                  <a:pt x="43178" y="170541"/>
                </a:cubicBezTo>
                <a:cubicBezTo>
                  <a:pt x="43652" y="170171"/>
                  <a:pt x="44123" y="169801"/>
                  <a:pt x="44589" y="169427"/>
                </a:cubicBezTo>
                <a:close/>
                <a:moveTo>
                  <a:pt x="51997" y="168505"/>
                </a:moveTo>
                <a:lnTo>
                  <a:pt x="51997" y="168505"/>
                </a:lnTo>
                <a:cubicBezTo>
                  <a:pt x="52331" y="169912"/>
                  <a:pt x="52692" y="171430"/>
                  <a:pt x="53056" y="172934"/>
                </a:cubicBezTo>
                <a:cubicBezTo>
                  <a:pt x="52722" y="173087"/>
                  <a:pt x="52390" y="173237"/>
                  <a:pt x="52060" y="173383"/>
                </a:cubicBezTo>
                <a:cubicBezTo>
                  <a:pt x="51847" y="171905"/>
                  <a:pt x="51596" y="170565"/>
                  <a:pt x="51315" y="169348"/>
                </a:cubicBezTo>
                <a:cubicBezTo>
                  <a:pt x="51544" y="169061"/>
                  <a:pt x="51772" y="168778"/>
                  <a:pt x="51997" y="168505"/>
                </a:cubicBezTo>
                <a:close/>
                <a:moveTo>
                  <a:pt x="41875" y="171543"/>
                </a:moveTo>
                <a:cubicBezTo>
                  <a:pt x="42429" y="172005"/>
                  <a:pt x="42956" y="172446"/>
                  <a:pt x="43432" y="172841"/>
                </a:cubicBezTo>
                <a:cubicBezTo>
                  <a:pt x="43243" y="173021"/>
                  <a:pt x="43054" y="173202"/>
                  <a:pt x="42866" y="173385"/>
                </a:cubicBezTo>
                <a:cubicBezTo>
                  <a:pt x="42077" y="173081"/>
                  <a:pt x="41271" y="172820"/>
                  <a:pt x="40452" y="172606"/>
                </a:cubicBezTo>
                <a:cubicBezTo>
                  <a:pt x="40929" y="172257"/>
                  <a:pt x="41403" y="171902"/>
                  <a:pt x="41875" y="171543"/>
                </a:cubicBezTo>
                <a:close/>
                <a:moveTo>
                  <a:pt x="14384" y="154010"/>
                </a:moveTo>
                <a:cubicBezTo>
                  <a:pt x="14931" y="156244"/>
                  <a:pt x="17288" y="161613"/>
                  <a:pt x="27386" y="168279"/>
                </a:cubicBezTo>
                <a:cubicBezTo>
                  <a:pt x="27093" y="168591"/>
                  <a:pt x="26831" y="168930"/>
                  <a:pt x="26602" y="169291"/>
                </a:cubicBezTo>
                <a:cubicBezTo>
                  <a:pt x="26589" y="169310"/>
                  <a:pt x="26579" y="169331"/>
                  <a:pt x="26567" y="169351"/>
                </a:cubicBezTo>
                <a:cubicBezTo>
                  <a:pt x="21904" y="165391"/>
                  <a:pt x="16494" y="160975"/>
                  <a:pt x="15819" y="160246"/>
                </a:cubicBezTo>
                <a:cubicBezTo>
                  <a:pt x="15723" y="160143"/>
                  <a:pt x="15633" y="160034"/>
                  <a:pt x="15547" y="159923"/>
                </a:cubicBezTo>
                <a:cubicBezTo>
                  <a:pt x="13927" y="157853"/>
                  <a:pt x="13839" y="154600"/>
                  <a:pt x="13839" y="154599"/>
                </a:cubicBezTo>
                <a:lnTo>
                  <a:pt x="13839" y="154599"/>
                </a:lnTo>
                <a:cubicBezTo>
                  <a:pt x="13839" y="154600"/>
                  <a:pt x="13413" y="158545"/>
                  <a:pt x="15049" y="160883"/>
                </a:cubicBezTo>
                <a:cubicBezTo>
                  <a:pt x="16153" y="162460"/>
                  <a:pt x="20308" y="167780"/>
                  <a:pt x="25504" y="171702"/>
                </a:cubicBezTo>
                <a:cubicBezTo>
                  <a:pt x="25314" y="172190"/>
                  <a:pt x="25117" y="172675"/>
                  <a:pt x="24877" y="173138"/>
                </a:cubicBezTo>
                <a:cubicBezTo>
                  <a:pt x="24728" y="173419"/>
                  <a:pt x="24566" y="173693"/>
                  <a:pt x="24391" y="173957"/>
                </a:cubicBezTo>
                <a:cubicBezTo>
                  <a:pt x="22731" y="173106"/>
                  <a:pt x="20982" y="172288"/>
                  <a:pt x="19227" y="171597"/>
                </a:cubicBezTo>
                <a:cubicBezTo>
                  <a:pt x="17187" y="170793"/>
                  <a:pt x="15311" y="170106"/>
                  <a:pt x="13627" y="169506"/>
                </a:cubicBezTo>
                <a:cubicBezTo>
                  <a:pt x="13662" y="167539"/>
                  <a:pt x="13693" y="165579"/>
                  <a:pt x="13711" y="163640"/>
                </a:cubicBezTo>
                <a:cubicBezTo>
                  <a:pt x="13743" y="160547"/>
                  <a:pt x="13670" y="157352"/>
                  <a:pt x="13701" y="154259"/>
                </a:cubicBezTo>
                <a:lnTo>
                  <a:pt x="13701" y="154259"/>
                </a:lnTo>
                <a:cubicBezTo>
                  <a:pt x="13745" y="154269"/>
                  <a:pt x="13788" y="154273"/>
                  <a:pt x="13831" y="154273"/>
                </a:cubicBezTo>
                <a:cubicBezTo>
                  <a:pt x="14038" y="154273"/>
                  <a:pt x="14238" y="154168"/>
                  <a:pt x="14384" y="154010"/>
                </a:cubicBezTo>
                <a:close/>
                <a:moveTo>
                  <a:pt x="49426" y="171713"/>
                </a:moveTo>
                <a:cubicBezTo>
                  <a:pt x="49746" y="172598"/>
                  <a:pt x="50055" y="173435"/>
                  <a:pt x="50348" y="174208"/>
                </a:cubicBezTo>
                <a:cubicBezTo>
                  <a:pt x="49619" y="174603"/>
                  <a:pt x="48835" y="175077"/>
                  <a:pt x="48025" y="175601"/>
                </a:cubicBezTo>
                <a:cubicBezTo>
                  <a:pt x="48027" y="174855"/>
                  <a:pt x="47981" y="174110"/>
                  <a:pt x="47892" y="173370"/>
                </a:cubicBezTo>
                <a:cubicBezTo>
                  <a:pt x="48431" y="172825"/>
                  <a:pt x="48945" y="172273"/>
                  <a:pt x="49426" y="171713"/>
                </a:cubicBezTo>
                <a:close/>
                <a:moveTo>
                  <a:pt x="46998" y="174246"/>
                </a:moveTo>
                <a:cubicBezTo>
                  <a:pt x="47305" y="174887"/>
                  <a:pt x="47554" y="175419"/>
                  <a:pt x="47729" y="175796"/>
                </a:cubicBezTo>
                <a:cubicBezTo>
                  <a:pt x="47660" y="175839"/>
                  <a:pt x="47592" y="175885"/>
                  <a:pt x="47523" y="175931"/>
                </a:cubicBezTo>
                <a:lnTo>
                  <a:pt x="47524" y="175932"/>
                </a:lnTo>
                <a:cubicBezTo>
                  <a:pt x="47075" y="175621"/>
                  <a:pt x="46623" y="175314"/>
                  <a:pt x="46169" y="175010"/>
                </a:cubicBezTo>
                <a:cubicBezTo>
                  <a:pt x="46449" y="174758"/>
                  <a:pt x="46725" y="174504"/>
                  <a:pt x="46998" y="174246"/>
                </a:cubicBezTo>
                <a:close/>
                <a:moveTo>
                  <a:pt x="46057" y="175110"/>
                </a:moveTo>
                <a:cubicBezTo>
                  <a:pt x="46484" y="175423"/>
                  <a:pt x="46909" y="175739"/>
                  <a:pt x="47332" y="176058"/>
                </a:cubicBezTo>
                <a:lnTo>
                  <a:pt x="47333" y="176060"/>
                </a:lnTo>
                <a:cubicBezTo>
                  <a:pt x="47008" y="176278"/>
                  <a:pt x="46681" y="176504"/>
                  <a:pt x="46351" y="176736"/>
                </a:cubicBezTo>
                <a:cubicBezTo>
                  <a:pt x="45900" y="176702"/>
                  <a:pt x="45391" y="176681"/>
                  <a:pt x="44815" y="176681"/>
                </a:cubicBezTo>
                <a:cubicBezTo>
                  <a:pt x="44617" y="176681"/>
                  <a:pt x="44411" y="176684"/>
                  <a:pt x="44198" y="176689"/>
                </a:cubicBezTo>
                <a:cubicBezTo>
                  <a:pt x="44825" y="176182"/>
                  <a:pt x="45448" y="175655"/>
                  <a:pt x="46057" y="175110"/>
                </a:cubicBezTo>
                <a:close/>
                <a:moveTo>
                  <a:pt x="68439" y="170174"/>
                </a:moveTo>
                <a:lnTo>
                  <a:pt x="68439" y="170175"/>
                </a:lnTo>
                <a:cubicBezTo>
                  <a:pt x="69063" y="171312"/>
                  <a:pt x="70261" y="173457"/>
                  <a:pt x="71816" y="176032"/>
                </a:cubicBezTo>
                <a:cubicBezTo>
                  <a:pt x="71480" y="176479"/>
                  <a:pt x="71133" y="176936"/>
                  <a:pt x="70774" y="177404"/>
                </a:cubicBezTo>
                <a:cubicBezTo>
                  <a:pt x="69462" y="175679"/>
                  <a:pt x="68349" y="174379"/>
                  <a:pt x="67703" y="173651"/>
                </a:cubicBezTo>
                <a:cubicBezTo>
                  <a:pt x="67983" y="172467"/>
                  <a:pt x="68227" y="171301"/>
                  <a:pt x="68439" y="170174"/>
                </a:cubicBezTo>
                <a:close/>
                <a:moveTo>
                  <a:pt x="38294" y="174148"/>
                </a:moveTo>
                <a:cubicBezTo>
                  <a:pt x="39521" y="174211"/>
                  <a:pt x="40729" y="174292"/>
                  <a:pt x="41849" y="174393"/>
                </a:cubicBezTo>
                <a:cubicBezTo>
                  <a:pt x="40985" y="175267"/>
                  <a:pt x="40134" y="176178"/>
                  <a:pt x="39309" y="177124"/>
                </a:cubicBezTo>
                <a:cubicBezTo>
                  <a:pt x="38357" y="177257"/>
                  <a:pt x="37321" y="177427"/>
                  <a:pt x="36194" y="177637"/>
                </a:cubicBezTo>
                <a:cubicBezTo>
                  <a:pt x="36096" y="176994"/>
                  <a:pt x="35994" y="176352"/>
                  <a:pt x="35944" y="175717"/>
                </a:cubicBezTo>
                <a:cubicBezTo>
                  <a:pt x="36721" y="175218"/>
                  <a:pt x="37505" y="174695"/>
                  <a:pt x="38294" y="174148"/>
                </a:cubicBezTo>
                <a:close/>
                <a:moveTo>
                  <a:pt x="13567" y="172730"/>
                </a:moveTo>
                <a:cubicBezTo>
                  <a:pt x="16246" y="174368"/>
                  <a:pt x="19059" y="175775"/>
                  <a:pt x="21975" y="176937"/>
                </a:cubicBezTo>
                <a:cubicBezTo>
                  <a:pt x="21347" y="177671"/>
                  <a:pt x="20751" y="178421"/>
                  <a:pt x="20289" y="179249"/>
                </a:cubicBezTo>
                <a:cubicBezTo>
                  <a:pt x="19920" y="179203"/>
                  <a:pt x="19548" y="179162"/>
                  <a:pt x="19171" y="179126"/>
                </a:cubicBezTo>
                <a:cubicBezTo>
                  <a:pt x="16873" y="178910"/>
                  <a:pt x="15014" y="178770"/>
                  <a:pt x="13448" y="178671"/>
                </a:cubicBezTo>
                <a:cubicBezTo>
                  <a:pt x="13487" y="176703"/>
                  <a:pt x="13528" y="174717"/>
                  <a:pt x="13567" y="172730"/>
                </a:cubicBezTo>
                <a:close/>
                <a:moveTo>
                  <a:pt x="51529" y="177252"/>
                </a:moveTo>
                <a:cubicBezTo>
                  <a:pt x="51933" y="178264"/>
                  <a:pt x="52253" y="179038"/>
                  <a:pt x="52450" y="179509"/>
                </a:cubicBezTo>
                <a:cubicBezTo>
                  <a:pt x="52456" y="179528"/>
                  <a:pt x="52460" y="179547"/>
                  <a:pt x="52465" y="179565"/>
                </a:cubicBezTo>
                <a:cubicBezTo>
                  <a:pt x="52312" y="179446"/>
                  <a:pt x="52161" y="179323"/>
                  <a:pt x="52008" y="179203"/>
                </a:cubicBezTo>
                <a:cubicBezTo>
                  <a:pt x="51497" y="178811"/>
                  <a:pt x="50981" y="178428"/>
                  <a:pt x="50465" y="178045"/>
                </a:cubicBezTo>
                <a:lnTo>
                  <a:pt x="50465" y="178045"/>
                </a:lnTo>
                <a:cubicBezTo>
                  <a:pt x="50823" y="177781"/>
                  <a:pt x="51177" y="177517"/>
                  <a:pt x="51529" y="177252"/>
                </a:cubicBezTo>
                <a:close/>
                <a:moveTo>
                  <a:pt x="52475" y="179568"/>
                </a:moveTo>
                <a:cubicBezTo>
                  <a:pt x="52476" y="179571"/>
                  <a:pt x="52477" y="179574"/>
                  <a:pt x="52479" y="179577"/>
                </a:cubicBezTo>
                <a:lnTo>
                  <a:pt x="52476" y="179575"/>
                </a:lnTo>
                <a:cubicBezTo>
                  <a:pt x="52476" y="179572"/>
                  <a:pt x="52476" y="179570"/>
                  <a:pt x="52475" y="179568"/>
                </a:cubicBezTo>
                <a:close/>
                <a:moveTo>
                  <a:pt x="58074" y="171975"/>
                </a:moveTo>
                <a:cubicBezTo>
                  <a:pt x="57992" y="174416"/>
                  <a:pt x="58080" y="176844"/>
                  <a:pt x="58229" y="178962"/>
                </a:cubicBezTo>
                <a:cubicBezTo>
                  <a:pt x="57624" y="179243"/>
                  <a:pt x="56955" y="179538"/>
                  <a:pt x="56226" y="179849"/>
                </a:cubicBezTo>
                <a:cubicBezTo>
                  <a:pt x="56285" y="177949"/>
                  <a:pt x="56054" y="175953"/>
                  <a:pt x="55655" y="174001"/>
                </a:cubicBezTo>
                <a:cubicBezTo>
                  <a:pt x="56521" y="173292"/>
                  <a:pt x="57333" y="172609"/>
                  <a:pt x="58074" y="171975"/>
                </a:cubicBezTo>
                <a:close/>
                <a:moveTo>
                  <a:pt x="50146" y="178278"/>
                </a:moveTo>
                <a:cubicBezTo>
                  <a:pt x="50673" y="178703"/>
                  <a:pt x="51194" y="179134"/>
                  <a:pt x="51714" y="179567"/>
                </a:cubicBezTo>
                <a:lnTo>
                  <a:pt x="51714" y="179568"/>
                </a:lnTo>
                <a:cubicBezTo>
                  <a:pt x="51992" y="179798"/>
                  <a:pt x="52266" y="180036"/>
                  <a:pt x="52542" y="180270"/>
                </a:cubicBezTo>
                <a:cubicBezTo>
                  <a:pt x="52239" y="180259"/>
                  <a:pt x="51936" y="180254"/>
                  <a:pt x="51632" y="180254"/>
                </a:cubicBezTo>
                <a:cubicBezTo>
                  <a:pt x="49987" y="180254"/>
                  <a:pt x="48337" y="180405"/>
                  <a:pt x="46714" y="180663"/>
                </a:cubicBezTo>
                <a:cubicBezTo>
                  <a:pt x="47873" y="179900"/>
                  <a:pt x="49024" y="179096"/>
                  <a:pt x="50146" y="178278"/>
                </a:cubicBezTo>
                <a:close/>
                <a:moveTo>
                  <a:pt x="53702" y="175573"/>
                </a:moveTo>
                <a:cubicBezTo>
                  <a:pt x="54158" y="177405"/>
                  <a:pt x="54597" y="179090"/>
                  <a:pt x="54970" y="180368"/>
                </a:cubicBezTo>
                <a:cubicBezTo>
                  <a:pt x="54647" y="180498"/>
                  <a:pt x="54312" y="180631"/>
                  <a:pt x="53967" y="180766"/>
                </a:cubicBezTo>
                <a:cubicBezTo>
                  <a:pt x="53533" y="180414"/>
                  <a:pt x="53097" y="180066"/>
                  <a:pt x="52659" y="179719"/>
                </a:cubicBezTo>
                <a:cubicBezTo>
                  <a:pt x="52602" y="178612"/>
                  <a:pt x="52526" y="177562"/>
                  <a:pt x="52434" y="176563"/>
                </a:cubicBezTo>
                <a:cubicBezTo>
                  <a:pt x="52864" y="176231"/>
                  <a:pt x="53287" y="175902"/>
                  <a:pt x="53702" y="175573"/>
                </a:cubicBezTo>
                <a:close/>
                <a:moveTo>
                  <a:pt x="37393" y="179442"/>
                </a:moveTo>
                <a:cubicBezTo>
                  <a:pt x="37054" y="179876"/>
                  <a:pt x="36724" y="180318"/>
                  <a:pt x="36401" y="180767"/>
                </a:cubicBezTo>
                <a:cubicBezTo>
                  <a:pt x="36426" y="180361"/>
                  <a:pt x="36428" y="179954"/>
                  <a:pt x="36408" y="179548"/>
                </a:cubicBezTo>
                <a:lnTo>
                  <a:pt x="36408" y="179548"/>
                </a:lnTo>
                <a:cubicBezTo>
                  <a:pt x="36730" y="179514"/>
                  <a:pt x="37058" y="179478"/>
                  <a:pt x="37393" y="179442"/>
                </a:cubicBezTo>
                <a:close/>
                <a:moveTo>
                  <a:pt x="87099" y="181697"/>
                </a:moveTo>
                <a:lnTo>
                  <a:pt x="87115" y="181709"/>
                </a:lnTo>
                <a:lnTo>
                  <a:pt x="87084" y="181730"/>
                </a:lnTo>
                <a:cubicBezTo>
                  <a:pt x="87090" y="181719"/>
                  <a:pt x="87094" y="181708"/>
                  <a:pt x="87099" y="181697"/>
                </a:cubicBezTo>
                <a:close/>
                <a:moveTo>
                  <a:pt x="86445" y="181160"/>
                </a:moveTo>
                <a:lnTo>
                  <a:pt x="86445" y="181160"/>
                </a:lnTo>
                <a:cubicBezTo>
                  <a:pt x="86618" y="181305"/>
                  <a:pt x="86782" y="181440"/>
                  <a:pt x="86932" y="181563"/>
                </a:cubicBezTo>
                <a:cubicBezTo>
                  <a:pt x="86855" y="181706"/>
                  <a:pt x="86776" y="181850"/>
                  <a:pt x="86699" y="181992"/>
                </a:cubicBezTo>
                <a:cubicBezTo>
                  <a:pt x="86611" y="181966"/>
                  <a:pt x="86525" y="181936"/>
                  <a:pt x="86438" y="181907"/>
                </a:cubicBezTo>
                <a:cubicBezTo>
                  <a:pt x="86450" y="181688"/>
                  <a:pt x="86454" y="181440"/>
                  <a:pt x="86445" y="181160"/>
                </a:cubicBezTo>
                <a:close/>
                <a:moveTo>
                  <a:pt x="67630" y="173951"/>
                </a:moveTo>
                <a:cubicBezTo>
                  <a:pt x="68144" y="174908"/>
                  <a:pt x="68968" y="176535"/>
                  <a:pt x="69857" y="178619"/>
                </a:cubicBezTo>
                <a:cubicBezTo>
                  <a:pt x="69063" y="179713"/>
                  <a:pt x="68332" y="180855"/>
                  <a:pt x="67670" y="182035"/>
                </a:cubicBezTo>
                <a:cubicBezTo>
                  <a:pt x="67009" y="181420"/>
                  <a:pt x="66363" y="180796"/>
                  <a:pt x="65763" y="180200"/>
                </a:cubicBezTo>
                <a:cubicBezTo>
                  <a:pt x="66515" y="178147"/>
                  <a:pt x="67128" y="176026"/>
                  <a:pt x="67630" y="173951"/>
                </a:cubicBezTo>
                <a:close/>
                <a:moveTo>
                  <a:pt x="87227" y="181798"/>
                </a:moveTo>
                <a:lnTo>
                  <a:pt x="87227" y="181800"/>
                </a:lnTo>
                <a:cubicBezTo>
                  <a:pt x="87544" y="182053"/>
                  <a:pt x="87752" y="182212"/>
                  <a:pt x="87752" y="182212"/>
                </a:cubicBezTo>
                <a:cubicBezTo>
                  <a:pt x="87479" y="182184"/>
                  <a:pt x="87200" y="182127"/>
                  <a:pt x="86924" y="182054"/>
                </a:cubicBezTo>
                <a:cubicBezTo>
                  <a:pt x="86961" y="181978"/>
                  <a:pt x="87000" y="181904"/>
                  <a:pt x="87037" y="181828"/>
                </a:cubicBezTo>
                <a:cubicBezTo>
                  <a:pt x="87102" y="181819"/>
                  <a:pt x="87162" y="181808"/>
                  <a:pt x="87227" y="181798"/>
                </a:cubicBezTo>
                <a:close/>
                <a:moveTo>
                  <a:pt x="43828" y="178601"/>
                </a:moveTo>
                <a:lnTo>
                  <a:pt x="43828" y="178601"/>
                </a:lnTo>
                <a:cubicBezTo>
                  <a:pt x="42186" y="179876"/>
                  <a:pt x="40632" y="181198"/>
                  <a:pt x="39390" y="182374"/>
                </a:cubicBezTo>
                <a:cubicBezTo>
                  <a:pt x="39364" y="182366"/>
                  <a:pt x="39337" y="182363"/>
                  <a:pt x="39310" y="182363"/>
                </a:cubicBezTo>
                <a:cubicBezTo>
                  <a:pt x="39230" y="182363"/>
                  <a:pt x="39150" y="182395"/>
                  <a:pt x="39107" y="182465"/>
                </a:cubicBezTo>
                <a:cubicBezTo>
                  <a:pt x="39092" y="182385"/>
                  <a:pt x="39009" y="182336"/>
                  <a:pt x="38930" y="182336"/>
                </a:cubicBezTo>
                <a:cubicBezTo>
                  <a:pt x="38886" y="182336"/>
                  <a:pt x="38843" y="182351"/>
                  <a:pt x="38813" y="182385"/>
                </a:cubicBezTo>
                <a:cubicBezTo>
                  <a:pt x="38779" y="182425"/>
                  <a:pt x="38762" y="182479"/>
                  <a:pt x="38716" y="182502"/>
                </a:cubicBezTo>
                <a:cubicBezTo>
                  <a:pt x="38702" y="182509"/>
                  <a:pt x="38686" y="182512"/>
                  <a:pt x="38671" y="182512"/>
                </a:cubicBezTo>
                <a:cubicBezTo>
                  <a:pt x="38627" y="182512"/>
                  <a:pt x="38580" y="182489"/>
                  <a:pt x="38535" y="182478"/>
                </a:cubicBezTo>
                <a:cubicBezTo>
                  <a:pt x="38516" y="182473"/>
                  <a:pt x="38496" y="182470"/>
                  <a:pt x="38477" y="182470"/>
                </a:cubicBezTo>
                <a:cubicBezTo>
                  <a:pt x="38312" y="182470"/>
                  <a:pt x="38156" y="182650"/>
                  <a:pt x="38202" y="182816"/>
                </a:cubicBezTo>
                <a:cubicBezTo>
                  <a:pt x="38100" y="182586"/>
                  <a:pt x="37785" y="182461"/>
                  <a:pt x="37489" y="182461"/>
                </a:cubicBezTo>
                <a:cubicBezTo>
                  <a:pt x="37332" y="182461"/>
                  <a:pt x="37181" y="182496"/>
                  <a:pt x="37069" y="182569"/>
                </a:cubicBezTo>
                <a:cubicBezTo>
                  <a:pt x="37046" y="182390"/>
                  <a:pt x="36911" y="182246"/>
                  <a:pt x="36733" y="182216"/>
                </a:cubicBezTo>
                <a:cubicBezTo>
                  <a:pt x="36709" y="182212"/>
                  <a:pt x="36685" y="182210"/>
                  <a:pt x="36662" y="182210"/>
                </a:cubicBezTo>
                <a:cubicBezTo>
                  <a:pt x="36510" y="182210"/>
                  <a:pt x="36368" y="182294"/>
                  <a:pt x="36297" y="182433"/>
                </a:cubicBezTo>
                <a:cubicBezTo>
                  <a:pt x="36271" y="182385"/>
                  <a:pt x="36235" y="182343"/>
                  <a:pt x="36193" y="182309"/>
                </a:cubicBezTo>
                <a:cubicBezTo>
                  <a:pt x="36223" y="182157"/>
                  <a:pt x="36250" y="182005"/>
                  <a:pt x="36275" y="181853"/>
                </a:cubicBezTo>
                <a:cubicBezTo>
                  <a:pt x="37500" y="181310"/>
                  <a:pt x="39235" y="180298"/>
                  <a:pt x="41130" y="178985"/>
                </a:cubicBezTo>
                <a:cubicBezTo>
                  <a:pt x="42005" y="178867"/>
                  <a:pt x="42904" y="178739"/>
                  <a:pt x="43828" y="178601"/>
                </a:cubicBezTo>
                <a:close/>
                <a:moveTo>
                  <a:pt x="55772" y="183117"/>
                </a:moveTo>
                <a:lnTo>
                  <a:pt x="55772" y="183118"/>
                </a:lnTo>
                <a:cubicBezTo>
                  <a:pt x="55871" y="183208"/>
                  <a:pt x="55973" y="183298"/>
                  <a:pt x="56072" y="183389"/>
                </a:cubicBezTo>
                <a:cubicBezTo>
                  <a:pt x="55850" y="183361"/>
                  <a:pt x="55622" y="183342"/>
                  <a:pt x="55392" y="183330"/>
                </a:cubicBezTo>
                <a:cubicBezTo>
                  <a:pt x="55519" y="183260"/>
                  <a:pt x="55648" y="183188"/>
                  <a:pt x="55772" y="183117"/>
                </a:cubicBezTo>
                <a:close/>
                <a:moveTo>
                  <a:pt x="52710" y="180411"/>
                </a:moveTo>
                <a:cubicBezTo>
                  <a:pt x="52935" y="180603"/>
                  <a:pt x="53156" y="180799"/>
                  <a:pt x="53380" y="180993"/>
                </a:cubicBezTo>
                <a:cubicBezTo>
                  <a:pt x="52861" y="181191"/>
                  <a:pt x="52323" y="181392"/>
                  <a:pt x="51754" y="181599"/>
                </a:cubicBezTo>
                <a:cubicBezTo>
                  <a:pt x="49292" y="182493"/>
                  <a:pt x="47245" y="183380"/>
                  <a:pt x="45548" y="184217"/>
                </a:cubicBezTo>
                <a:cubicBezTo>
                  <a:pt x="44922" y="184069"/>
                  <a:pt x="44293" y="183921"/>
                  <a:pt x="43670" y="183777"/>
                </a:cubicBezTo>
                <a:cubicBezTo>
                  <a:pt x="47050" y="182696"/>
                  <a:pt x="50305" y="181533"/>
                  <a:pt x="52710" y="180411"/>
                </a:cubicBezTo>
                <a:close/>
                <a:moveTo>
                  <a:pt x="62634" y="178093"/>
                </a:moveTo>
                <a:cubicBezTo>
                  <a:pt x="62140" y="180273"/>
                  <a:pt x="61817" y="182487"/>
                  <a:pt x="61669" y="184716"/>
                </a:cubicBezTo>
                <a:cubicBezTo>
                  <a:pt x="60785" y="183830"/>
                  <a:pt x="60231" y="183176"/>
                  <a:pt x="59850" y="182725"/>
                </a:cubicBezTo>
                <a:cubicBezTo>
                  <a:pt x="60110" y="181785"/>
                  <a:pt x="60337" y="180857"/>
                  <a:pt x="60532" y="179942"/>
                </a:cubicBezTo>
                <a:cubicBezTo>
                  <a:pt x="61377" y="179272"/>
                  <a:pt x="62071" y="178649"/>
                  <a:pt x="62634" y="178093"/>
                </a:cubicBezTo>
                <a:close/>
                <a:moveTo>
                  <a:pt x="58441" y="181468"/>
                </a:moveTo>
                <a:cubicBezTo>
                  <a:pt x="58599" y="183045"/>
                  <a:pt x="58765" y="184286"/>
                  <a:pt x="58866" y="184977"/>
                </a:cubicBezTo>
                <a:cubicBezTo>
                  <a:pt x="58727" y="184850"/>
                  <a:pt x="58588" y="184722"/>
                  <a:pt x="58449" y="184595"/>
                </a:cubicBezTo>
                <a:cubicBezTo>
                  <a:pt x="57763" y="183977"/>
                  <a:pt x="57067" y="183373"/>
                  <a:pt x="56367" y="182774"/>
                </a:cubicBezTo>
                <a:cubicBezTo>
                  <a:pt x="57118" y="182330"/>
                  <a:pt x="57810" y="181895"/>
                  <a:pt x="58441" y="181468"/>
                </a:cubicBezTo>
                <a:close/>
                <a:moveTo>
                  <a:pt x="56395" y="183683"/>
                </a:moveTo>
                <a:lnTo>
                  <a:pt x="56395" y="183683"/>
                </a:lnTo>
                <a:cubicBezTo>
                  <a:pt x="56913" y="184164"/>
                  <a:pt x="57427" y="184650"/>
                  <a:pt x="57937" y="185140"/>
                </a:cubicBezTo>
                <a:cubicBezTo>
                  <a:pt x="58042" y="185241"/>
                  <a:pt x="58144" y="185346"/>
                  <a:pt x="58249" y="185449"/>
                </a:cubicBezTo>
                <a:cubicBezTo>
                  <a:pt x="58220" y="185446"/>
                  <a:pt x="58191" y="185445"/>
                  <a:pt x="58163" y="185445"/>
                </a:cubicBezTo>
                <a:cubicBezTo>
                  <a:pt x="58021" y="185445"/>
                  <a:pt x="57891" y="185480"/>
                  <a:pt x="57805" y="185556"/>
                </a:cubicBezTo>
                <a:cubicBezTo>
                  <a:pt x="57734" y="185361"/>
                  <a:pt x="57610" y="185129"/>
                  <a:pt x="57409" y="185129"/>
                </a:cubicBezTo>
                <a:cubicBezTo>
                  <a:pt x="57401" y="185129"/>
                  <a:pt x="57393" y="185130"/>
                  <a:pt x="57385" y="185131"/>
                </a:cubicBezTo>
                <a:cubicBezTo>
                  <a:pt x="57335" y="185135"/>
                  <a:pt x="57286" y="185154"/>
                  <a:pt x="57236" y="185154"/>
                </a:cubicBezTo>
                <a:cubicBezTo>
                  <a:pt x="57110" y="185153"/>
                  <a:pt x="57021" y="185035"/>
                  <a:pt x="56917" y="184964"/>
                </a:cubicBezTo>
                <a:cubicBezTo>
                  <a:pt x="56880" y="184939"/>
                  <a:pt x="56830" y="184926"/>
                  <a:pt x="56782" y="184926"/>
                </a:cubicBezTo>
                <a:cubicBezTo>
                  <a:pt x="56698" y="184926"/>
                  <a:pt x="56620" y="184966"/>
                  <a:pt x="56628" y="185047"/>
                </a:cubicBezTo>
                <a:cubicBezTo>
                  <a:pt x="56548" y="184979"/>
                  <a:pt x="56448" y="184908"/>
                  <a:pt x="56350" y="184908"/>
                </a:cubicBezTo>
                <a:cubicBezTo>
                  <a:pt x="56324" y="184908"/>
                  <a:pt x="56298" y="184913"/>
                  <a:pt x="56272" y="184924"/>
                </a:cubicBezTo>
                <a:cubicBezTo>
                  <a:pt x="56232" y="184942"/>
                  <a:pt x="56200" y="184976"/>
                  <a:pt x="56162" y="184999"/>
                </a:cubicBezTo>
                <a:cubicBezTo>
                  <a:pt x="56095" y="185040"/>
                  <a:pt x="56015" y="185049"/>
                  <a:pt x="55938" y="185057"/>
                </a:cubicBezTo>
                <a:lnTo>
                  <a:pt x="54540" y="185204"/>
                </a:lnTo>
                <a:cubicBezTo>
                  <a:pt x="54504" y="185208"/>
                  <a:pt x="54467" y="185210"/>
                  <a:pt x="54431" y="185210"/>
                </a:cubicBezTo>
                <a:cubicBezTo>
                  <a:pt x="54289" y="185210"/>
                  <a:pt x="54143" y="185183"/>
                  <a:pt x="53996" y="185142"/>
                </a:cubicBezTo>
                <a:cubicBezTo>
                  <a:pt x="54827" y="184662"/>
                  <a:pt x="55631" y="184175"/>
                  <a:pt x="56395" y="183683"/>
                </a:cubicBezTo>
                <a:close/>
                <a:moveTo>
                  <a:pt x="59590" y="183625"/>
                </a:moveTo>
                <a:cubicBezTo>
                  <a:pt x="59832" y="184140"/>
                  <a:pt x="60159" y="184760"/>
                  <a:pt x="60601" y="185473"/>
                </a:cubicBezTo>
                <a:cubicBezTo>
                  <a:pt x="60530" y="185449"/>
                  <a:pt x="60459" y="185422"/>
                  <a:pt x="60396" y="185422"/>
                </a:cubicBezTo>
                <a:cubicBezTo>
                  <a:pt x="60356" y="185422"/>
                  <a:pt x="60319" y="185433"/>
                  <a:pt x="60287" y="185462"/>
                </a:cubicBezTo>
                <a:cubicBezTo>
                  <a:pt x="60246" y="185499"/>
                  <a:pt x="60229" y="185558"/>
                  <a:pt x="60185" y="185589"/>
                </a:cubicBezTo>
                <a:cubicBezTo>
                  <a:pt x="60161" y="185607"/>
                  <a:pt x="60135" y="185613"/>
                  <a:pt x="60108" y="185613"/>
                </a:cubicBezTo>
                <a:cubicBezTo>
                  <a:pt x="60028" y="185613"/>
                  <a:pt x="59938" y="185555"/>
                  <a:pt x="59852" y="185537"/>
                </a:cubicBezTo>
                <a:cubicBezTo>
                  <a:pt x="59832" y="185533"/>
                  <a:pt x="59812" y="185531"/>
                  <a:pt x="59792" y="185531"/>
                </a:cubicBezTo>
                <a:cubicBezTo>
                  <a:pt x="59709" y="185531"/>
                  <a:pt x="59626" y="185563"/>
                  <a:pt x="59547" y="185596"/>
                </a:cubicBezTo>
                <a:lnTo>
                  <a:pt x="59535" y="185600"/>
                </a:lnTo>
                <a:cubicBezTo>
                  <a:pt x="59388" y="185463"/>
                  <a:pt x="59243" y="185325"/>
                  <a:pt x="59096" y="185189"/>
                </a:cubicBezTo>
                <a:cubicBezTo>
                  <a:pt x="59115" y="185128"/>
                  <a:pt x="59136" y="185070"/>
                  <a:pt x="59156" y="185010"/>
                </a:cubicBezTo>
                <a:lnTo>
                  <a:pt x="59156" y="185010"/>
                </a:lnTo>
                <a:cubicBezTo>
                  <a:pt x="59154" y="185031"/>
                  <a:pt x="59152" y="185051"/>
                  <a:pt x="59151" y="185072"/>
                </a:cubicBezTo>
                <a:cubicBezTo>
                  <a:pt x="59153" y="185048"/>
                  <a:pt x="59156" y="185024"/>
                  <a:pt x="59159" y="185000"/>
                </a:cubicBezTo>
                <a:cubicBezTo>
                  <a:pt x="59311" y="184539"/>
                  <a:pt x="59456" y="184080"/>
                  <a:pt x="59590" y="183625"/>
                </a:cubicBezTo>
                <a:close/>
                <a:moveTo>
                  <a:pt x="102001" y="185097"/>
                </a:moveTo>
                <a:cubicBezTo>
                  <a:pt x="102058" y="185164"/>
                  <a:pt x="102117" y="185234"/>
                  <a:pt x="102178" y="185307"/>
                </a:cubicBezTo>
                <a:cubicBezTo>
                  <a:pt x="101614" y="185562"/>
                  <a:pt x="101267" y="185726"/>
                  <a:pt x="101267" y="185726"/>
                </a:cubicBezTo>
                <a:cubicBezTo>
                  <a:pt x="101466" y="185538"/>
                  <a:pt x="101716" y="185325"/>
                  <a:pt x="102001" y="185097"/>
                </a:cubicBezTo>
                <a:close/>
                <a:moveTo>
                  <a:pt x="65273" y="181474"/>
                </a:moveTo>
                <a:cubicBezTo>
                  <a:pt x="65729" y="182191"/>
                  <a:pt x="66230" y="182958"/>
                  <a:pt x="66764" y="183755"/>
                </a:cubicBezTo>
                <a:cubicBezTo>
                  <a:pt x="66493" y="184308"/>
                  <a:pt x="66248" y="184841"/>
                  <a:pt x="66026" y="185354"/>
                </a:cubicBezTo>
                <a:cubicBezTo>
                  <a:pt x="66009" y="185354"/>
                  <a:pt x="65992" y="185353"/>
                  <a:pt x="65975" y="185353"/>
                </a:cubicBezTo>
                <a:cubicBezTo>
                  <a:pt x="65805" y="185353"/>
                  <a:pt x="65637" y="185393"/>
                  <a:pt x="65485" y="185470"/>
                </a:cubicBezTo>
                <a:cubicBezTo>
                  <a:pt x="65451" y="185606"/>
                  <a:pt x="65266" y="185615"/>
                  <a:pt x="65126" y="185622"/>
                </a:cubicBezTo>
                <a:cubicBezTo>
                  <a:pt x="64986" y="185628"/>
                  <a:pt x="64806" y="185746"/>
                  <a:pt x="64879" y="185867"/>
                </a:cubicBezTo>
                <a:cubicBezTo>
                  <a:pt x="64864" y="185902"/>
                  <a:pt x="64834" y="185917"/>
                  <a:pt x="64796" y="185917"/>
                </a:cubicBezTo>
                <a:cubicBezTo>
                  <a:pt x="64667" y="185917"/>
                  <a:pt x="64444" y="185746"/>
                  <a:pt x="64355" y="185648"/>
                </a:cubicBezTo>
                <a:cubicBezTo>
                  <a:pt x="64264" y="185546"/>
                  <a:pt x="64140" y="185422"/>
                  <a:pt x="64018" y="185422"/>
                </a:cubicBezTo>
                <a:cubicBezTo>
                  <a:pt x="63989" y="185422"/>
                  <a:pt x="63959" y="185429"/>
                  <a:pt x="63930" y="185446"/>
                </a:cubicBezTo>
                <a:cubicBezTo>
                  <a:pt x="63887" y="185471"/>
                  <a:pt x="63852" y="185516"/>
                  <a:pt x="63802" y="185520"/>
                </a:cubicBezTo>
                <a:cubicBezTo>
                  <a:pt x="63800" y="185520"/>
                  <a:pt x="63798" y="185520"/>
                  <a:pt x="63796" y="185520"/>
                </a:cubicBezTo>
                <a:cubicBezTo>
                  <a:pt x="63715" y="185520"/>
                  <a:pt x="63681" y="185416"/>
                  <a:pt x="63642" y="185343"/>
                </a:cubicBezTo>
                <a:cubicBezTo>
                  <a:pt x="63615" y="185294"/>
                  <a:pt x="63574" y="185252"/>
                  <a:pt x="63523" y="185227"/>
                </a:cubicBezTo>
                <a:cubicBezTo>
                  <a:pt x="64169" y="184035"/>
                  <a:pt x="64751" y="182775"/>
                  <a:pt x="65273" y="181474"/>
                </a:cubicBezTo>
                <a:close/>
                <a:moveTo>
                  <a:pt x="76293" y="171522"/>
                </a:moveTo>
                <a:cubicBezTo>
                  <a:pt x="78152" y="175598"/>
                  <a:pt x="80705" y="180916"/>
                  <a:pt x="82991" y="184698"/>
                </a:cubicBezTo>
                <a:cubicBezTo>
                  <a:pt x="82839" y="186169"/>
                  <a:pt x="82830" y="187253"/>
                  <a:pt x="82830" y="187253"/>
                </a:cubicBezTo>
                <a:cubicBezTo>
                  <a:pt x="82840" y="187275"/>
                  <a:pt x="82852" y="187298"/>
                  <a:pt x="82863" y="187321"/>
                </a:cubicBezTo>
                <a:cubicBezTo>
                  <a:pt x="82771" y="187215"/>
                  <a:pt x="82628" y="187151"/>
                  <a:pt x="82488" y="187151"/>
                </a:cubicBezTo>
                <a:cubicBezTo>
                  <a:pt x="82421" y="187151"/>
                  <a:pt x="82355" y="187165"/>
                  <a:pt x="82294" y="187197"/>
                </a:cubicBezTo>
                <a:cubicBezTo>
                  <a:pt x="82250" y="187027"/>
                  <a:pt x="82073" y="186918"/>
                  <a:pt x="81900" y="186918"/>
                </a:cubicBezTo>
                <a:cubicBezTo>
                  <a:pt x="81825" y="186918"/>
                  <a:pt x="81750" y="186939"/>
                  <a:pt x="81689" y="186985"/>
                </a:cubicBezTo>
                <a:cubicBezTo>
                  <a:pt x="81720" y="186865"/>
                  <a:pt x="81617" y="186729"/>
                  <a:pt x="81492" y="186728"/>
                </a:cubicBezTo>
                <a:cubicBezTo>
                  <a:pt x="81461" y="186728"/>
                  <a:pt x="81430" y="186735"/>
                  <a:pt x="81404" y="186750"/>
                </a:cubicBezTo>
                <a:cubicBezTo>
                  <a:pt x="80147" y="183086"/>
                  <a:pt x="77177" y="179076"/>
                  <a:pt x="74347" y="175825"/>
                </a:cubicBezTo>
                <a:lnTo>
                  <a:pt x="76293" y="171522"/>
                </a:lnTo>
                <a:close/>
                <a:moveTo>
                  <a:pt x="71183" y="181967"/>
                </a:moveTo>
                <a:cubicBezTo>
                  <a:pt x="71947" y="183925"/>
                  <a:pt x="73117" y="185978"/>
                  <a:pt x="74369" y="187831"/>
                </a:cubicBezTo>
                <a:cubicBezTo>
                  <a:pt x="73883" y="187765"/>
                  <a:pt x="73398" y="187681"/>
                  <a:pt x="72914" y="187584"/>
                </a:cubicBezTo>
                <a:lnTo>
                  <a:pt x="72914" y="187585"/>
                </a:lnTo>
                <a:cubicBezTo>
                  <a:pt x="71891" y="186227"/>
                  <a:pt x="70840" y="184975"/>
                  <a:pt x="69901" y="184055"/>
                </a:cubicBezTo>
                <a:cubicBezTo>
                  <a:pt x="70344" y="183367"/>
                  <a:pt x="70772" y="182667"/>
                  <a:pt x="71183" y="181967"/>
                </a:cubicBezTo>
                <a:close/>
                <a:moveTo>
                  <a:pt x="73190" y="178263"/>
                </a:moveTo>
                <a:cubicBezTo>
                  <a:pt x="75169" y="181419"/>
                  <a:pt x="77531" y="184925"/>
                  <a:pt x="79956" y="187932"/>
                </a:cubicBezTo>
                <a:cubicBezTo>
                  <a:pt x="79171" y="188009"/>
                  <a:pt x="78382" y="188047"/>
                  <a:pt x="77594" y="188047"/>
                </a:cubicBezTo>
                <a:cubicBezTo>
                  <a:pt x="77513" y="188047"/>
                  <a:pt x="77432" y="188047"/>
                  <a:pt x="77351" y="188046"/>
                </a:cubicBezTo>
                <a:cubicBezTo>
                  <a:pt x="75869" y="184920"/>
                  <a:pt x="74098" y="182065"/>
                  <a:pt x="72448" y="179700"/>
                </a:cubicBezTo>
                <a:cubicBezTo>
                  <a:pt x="72706" y="179214"/>
                  <a:pt x="72953" y="178736"/>
                  <a:pt x="73190" y="178263"/>
                </a:cubicBezTo>
                <a:close/>
                <a:moveTo>
                  <a:pt x="83817" y="188602"/>
                </a:moveTo>
                <a:cubicBezTo>
                  <a:pt x="83846" y="188632"/>
                  <a:pt x="83875" y="188662"/>
                  <a:pt x="83904" y="188692"/>
                </a:cubicBezTo>
                <a:cubicBezTo>
                  <a:pt x="83860" y="188715"/>
                  <a:pt x="83814" y="188738"/>
                  <a:pt x="83771" y="188760"/>
                </a:cubicBezTo>
                <a:lnTo>
                  <a:pt x="83747" y="188759"/>
                </a:lnTo>
                <a:cubicBezTo>
                  <a:pt x="83780" y="188712"/>
                  <a:pt x="83804" y="188658"/>
                  <a:pt x="83817" y="188602"/>
                </a:cubicBezTo>
                <a:close/>
                <a:moveTo>
                  <a:pt x="122860" y="188795"/>
                </a:moveTo>
                <a:cubicBezTo>
                  <a:pt x="122861" y="188795"/>
                  <a:pt x="123056" y="188806"/>
                  <a:pt x="123366" y="188818"/>
                </a:cubicBezTo>
                <a:cubicBezTo>
                  <a:pt x="123461" y="188956"/>
                  <a:pt x="123555" y="189095"/>
                  <a:pt x="123652" y="189234"/>
                </a:cubicBezTo>
                <a:cubicBezTo>
                  <a:pt x="123371" y="189108"/>
                  <a:pt x="123100" y="188964"/>
                  <a:pt x="122860" y="188795"/>
                </a:cubicBezTo>
                <a:close/>
                <a:moveTo>
                  <a:pt x="125479" y="191798"/>
                </a:moveTo>
                <a:lnTo>
                  <a:pt x="125481" y="191802"/>
                </a:lnTo>
                <a:lnTo>
                  <a:pt x="125476" y="191802"/>
                </a:lnTo>
                <a:cubicBezTo>
                  <a:pt x="125476" y="191800"/>
                  <a:pt x="125477" y="191800"/>
                  <a:pt x="125479" y="191798"/>
                </a:cubicBezTo>
                <a:close/>
                <a:moveTo>
                  <a:pt x="128025" y="187909"/>
                </a:moveTo>
                <a:cubicBezTo>
                  <a:pt x="129068" y="190104"/>
                  <a:pt x="130509" y="192325"/>
                  <a:pt x="131912" y="194173"/>
                </a:cubicBezTo>
                <a:cubicBezTo>
                  <a:pt x="131463" y="194143"/>
                  <a:pt x="131015" y="194115"/>
                  <a:pt x="130571" y="194081"/>
                </a:cubicBezTo>
                <a:cubicBezTo>
                  <a:pt x="130564" y="194072"/>
                  <a:pt x="130559" y="194064"/>
                  <a:pt x="130552" y="194055"/>
                </a:cubicBezTo>
                <a:cubicBezTo>
                  <a:pt x="130641" y="193697"/>
                  <a:pt x="130390" y="193309"/>
                  <a:pt x="130046" y="193174"/>
                </a:cubicBezTo>
                <a:cubicBezTo>
                  <a:pt x="130000" y="193157"/>
                  <a:pt x="129953" y="193143"/>
                  <a:pt x="129905" y="193132"/>
                </a:cubicBezTo>
                <a:cubicBezTo>
                  <a:pt x="128733" y="191492"/>
                  <a:pt x="127473" y="189919"/>
                  <a:pt x="126350" y="188777"/>
                </a:cubicBezTo>
                <a:cubicBezTo>
                  <a:pt x="126982" y="188719"/>
                  <a:pt x="127506" y="188614"/>
                  <a:pt x="127710" y="188431"/>
                </a:cubicBezTo>
                <a:cubicBezTo>
                  <a:pt x="127710" y="188431"/>
                  <a:pt x="127829" y="188236"/>
                  <a:pt x="128025" y="187909"/>
                </a:cubicBezTo>
                <a:close/>
                <a:moveTo>
                  <a:pt x="133228" y="177579"/>
                </a:moveTo>
                <a:cubicBezTo>
                  <a:pt x="134690" y="180728"/>
                  <a:pt x="136453" y="184347"/>
                  <a:pt x="138154" y="187379"/>
                </a:cubicBezTo>
                <a:cubicBezTo>
                  <a:pt x="138620" y="189527"/>
                  <a:pt x="138226" y="191810"/>
                  <a:pt x="138416" y="193986"/>
                </a:cubicBezTo>
                <a:cubicBezTo>
                  <a:pt x="138352" y="194083"/>
                  <a:pt x="138292" y="194180"/>
                  <a:pt x="138229" y="194276"/>
                </a:cubicBezTo>
                <a:cubicBezTo>
                  <a:pt x="138087" y="190303"/>
                  <a:pt x="134834" y="185414"/>
                  <a:pt x="131495" y="181407"/>
                </a:cubicBezTo>
                <a:cubicBezTo>
                  <a:pt x="131518" y="181353"/>
                  <a:pt x="131540" y="181298"/>
                  <a:pt x="131561" y="181245"/>
                </a:cubicBezTo>
                <a:lnTo>
                  <a:pt x="131561" y="181245"/>
                </a:lnTo>
                <a:cubicBezTo>
                  <a:pt x="131543" y="181246"/>
                  <a:pt x="131526" y="181246"/>
                  <a:pt x="131508" y="181246"/>
                </a:cubicBezTo>
                <a:cubicBezTo>
                  <a:pt x="131457" y="181246"/>
                  <a:pt x="131405" y="181244"/>
                  <a:pt x="131355" y="181240"/>
                </a:cubicBezTo>
                <a:cubicBezTo>
                  <a:pt x="131098" y="180933"/>
                  <a:pt x="130841" y="180633"/>
                  <a:pt x="130584" y="180337"/>
                </a:cubicBezTo>
                <a:lnTo>
                  <a:pt x="132157" y="179599"/>
                </a:lnTo>
                <a:cubicBezTo>
                  <a:pt x="132157" y="179599"/>
                  <a:pt x="132615" y="178828"/>
                  <a:pt x="133228" y="177579"/>
                </a:cubicBezTo>
                <a:close/>
                <a:moveTo>
                  <a:pt x="130218" y="184037"/>
                </a:moveTo>
                <a:cubicBezTo>
                  <a:pt x="132532" y="187641"/>
                  <a:pt x="135268" y="191538"/>
                  <a:pt x="137981" y="194552"/>
                </a:cubicBezTo>
                <a:cubicBezTo>
                  <a:pt x="136780" y="194475"/>
                  <a:pt x="135576" y="194401"/>
                  <a:pt x="134367" y="194331"/>
                </a:cubicBezTo>
                <a:cubicBezTo>
                  <a:pt x="132978" y="191030"/>
                  <a:pt x="131201" y="187972"/>
                  <a:pt x="129480" y="185389"/>
                </a:cubicBezTo>
                <a:cubicBezTo>
                  <a:pt x="129725" y="184951"/>
                  <a:pt x="129976" y="184495"/>
                  <a:pt x="130218" y="184037"/>
                </a:cubicBezTo>
                <a:close/>
                <a:moveTo>
                  <a:pt x="46477" y="0"/>
                </a:moveTo>
                <a:cubicBezTo>
                  <a:pt x="45091" y="0"/>
                  <a:pt x="42466" y="110"/>
                  <a:pt x="40102" y="827"/>
                </a:cubicBezTo>
                <a:cubicBezTo>
                  <a:pt x="40102" y="827"/>
                  <a:pt x="40169" y="2747"/>
                  <a:pt x="39550" y="4360"/>
                </a:cubicBezTo>
                <a:cubicBezTo>
                  <a:pt x="39550" y="4360"/>
                  <a:pt x="38998" y="1757"/>
                  <a:pt x="38608" y="1122"/>
                </a:cubicBezTo>
                <a:cubicBezTo>
                  <a:pt x="38608" y="1122"/>
                  <a:pt x="35411" y="1419"/>
                  <a:pt x="34124" y="2007"/>
                </a:cubicBezTo>
                <a:cubicBezTo>
                  <a:pt x="32837" y="2594"/>
                  <a:pt x="29332" y="2787"/>
                  <a:pt x="28702" y="3057"/>
                </a:cubicBezTo>
                <a:cubicBezTo>
                  <a:pt x="28702" y="3057"/>
                  <a:pt x="27883" y="10155"/>
                  <a:pt x="27102" y="12411"/>
                </a:cubicBezTo>
                <a:cubicBezTo>
                  <a:pt x="27102" y="12411"/>
                  <a:pt x="27198" y="6324"/>
                  <a:pt x="26447" y="3978"/>
                </a:cubicBezTo>
                <a:cubicBezTo>
                  <a:pt x="26447" y="3978"/>
                  <a:pt x="24101" y="4729"/>
                  <a:pt x="22132" y="5681"/>
                </a:cubicBezTo>
                <a:cubicBezTo>
                  <a:pt x="21045" y="6207"/>
                  <a:pt x="19797" y="6832"/>
                  <a:pt x="18791" y="7383"/>
                </a:cubicBezTo>
                <a:lnTo>
                  <a:pt x="18793" y="7189"/>
                </a:lnTo>
                <a:lnTo>
                  <a:pt x="0" y="7386"/>
                </a:lnTo>
                <a:lnTo>
                  <a:pt x="0" y="209527"/>
                </a:lnTo>
                <a:lnTo>
                  <a:pt x="174326" y="209526"/>
                </a:lnTo>
                <a:lnTo>
                  <a:pt x="174952" y="197921"/>
                </a:lnTo>
                <a:lnTo>
                  <a:pt x="174952" y="197921"/>
                </a:lnTo>
                <a:cubicBezTo>
                  <a:pt x="173722" y="198048"/>
                  <a:pt x="172488" y="198111"/>
                  <a:pt x="171254" y="198111"/>
                </a:cubicBezTo>
                <a:cubicBezTo>
                  <a:pt x="168585" y="198111"/>
                  <a:pt x="165920" y="197814"/>
                  <a:pt x="163309" y="197224"/>
                </a:cubicBezTo>
                <a:cubicBezTo>
                  <a:pt x="162252" y="196985"/>
                  <a:pt x="161205" y="196698"/>
                  <a:pt x="160140" y="196501"/>
                </a:cubicBezTo>
                <a:cubicBezTo>
                  <a:pt x="158922" y="196276"/>
                  <a:pt x="157686" y="196170"/>
                  <a:pt x="156452" y="196066"/>
                </a:cubicBezTo>
                <a:cubicBezTo>
                  <a:pt x="156263" y="196050"/>
                  <a:pt x="156072" y="196033"/>
                  <a:pt x="155881" y="196017"/>
                </a:cubicBezTo>
                <a:cubicBezTo>
                  <a:pt x="160286" y="194760"/>
                  <a:pt x="162909" y="193257"/>
                  <a:pt x="162910" y="193257"/>
                </a:cubicBezTo>
                <a:lnTo>
                  <a:pt x="162910" y="193257"/>
                </a:lnTo>
                <a:cubicBezTo>
                  <a:pt x="162005" y="193740"/>
                  <a:pt x="159397" y="193748"/>
                  <a:pt x="155468" y="193906"/>
                </a:cubicBezTo>
                <a:cubicBezTo>
                  <a:pt x="156311" y="192735"/>
                  <a:pt x="157300" y="191661"/>
                  <a:pt x="158180" y="190512"/>
                </a:cubicBezTo>
                <a:cubicBezTo>
                  <a:pt x="159477" y="188818"/>
                  <a:pt x="160536" y="186954"/>
                  <a:pt x="161328" y="184973"/>
                </a:cubicBezTo>
                <a:cubicBezTo>
                  <a:pt x="161547" y="183075"/>
                  <a:pt x="161380" y="181156"/>
                  <a:pt x="160709" y="179365"/>
                </a:cubicBezTo>
                <a:cubicBezTo>
                  <a:pt x="159985" y="177431"/>
                  <a:pt x="158687" y="175597"/>
                  <a:pt x="158793" y="173536"/>
                </a:cubicBezTo>
                <a:cubicBezTo>
                  <a:pt x="158882" y="171773"/>
                  <a:pt x="160008" y="170151"/>
                  <a:pt x="159950" y="168387"/>
                </a:cubicBezTo>
                <a:cubicBezTo>
                  <a:pt x="159860" y="165730"/>
                  <a:pt x="157289" y="163843"/>
                  <a:pt x="157233" y="161185"/>
                </a:cubicBezTo>
                <a:cubicBezTo>
                  <a:pt x="155996" y="165846"/>
                  <a:pt x="149819" y="167903"/>
                  <a:pt x="148501" y="172541"/>
                </a:cubicBezTo>
                <a:cubicBezTo>
                  <a:pt x="148116" y="173897"/>
                  <a:pt x="148200" y="175338"/>
                  <a:pt x="147928" y="176719"/>
                </a:cubicBezTo>
                <a:cubicBezTo>
                  <a:pt x="147744" y="177653"/>
                  <a:pt x="147400" y="178546"/>
                  <a:pt x="147013" y="179425"/>
                </a:cubicBezTo>
                <a:cubicBezTo>
                  <a:pt x="146926" y="179570"/>
                  <a:pt x="146841" y="179713"/>
                  <a:pt x="146756" y="179856"/>
                </a:cubicBezTo>
                <a:cubicBezTo>
                  <a:pt x="146249" y="178258"/>
                  <a:pt x="146561" y="176429"/>
                  <a:pt x="145840" y="174911"/>
                </a:cubicBezTo>
                <a:cubicBezTo>
                  <a:pt x="145677" y="174570"/>
                  <a:pt x="145471" y="174267"/>
                  <a:pt x="145241" y="173984"/>
                </a:cubicBezTo>
                <a:cubicBezTo>
                  <a:pt x="145225" y="173868"/>
                  <a:pt x="145213" y="173755"/>
                  <a:pt x="145197" y="173636"/>
                </a:cubicBezTo>
                <a:cubicBezTo>
                  <a:pt x="145026" y="172450"/>
                  <a:pt x="144719" y="171285"/>
                  <a:pt x="144236" y="170189"/>
                </a:cubicBezTo>
                <a:cubicBezTo>
                  <a:pt x="143782" y="169157"/>
                  <a:pt x="143126" y="168040"/>
                  <a:pt x="142318" y="167694"/>
                </a:cubicBezTo>
                <a:lnTo>
                  <a:pt x="142318" y="167694"/>
                </a:lnTo>
                <a:cubicBezTo>
                  <a:pt x="142318" y="167694"/>
                  <a:pt x="142633" y="169536"/>
                  <a:pt x="142998" y="172050"/>
                </a:cubicBezTo>
                <a:cubicBezTo>
                  <a:pt x="141988" y="171308"/>
                  <a:pt x="141003" y="170547"/>
                  <a:pt x="140471" y="169395"/>
                </a:cubicBezTo>
                <a:lnTo>
                  <a:pt x="140471" y="169395"/>
                </a:lnTo>
                <a:cubicBezTo>
                  <a:pt x="140727" y="171066"/>
                  <a:pt x="140296" y="172688"/>
                  <a:pt x="139658" y="174295"/>
                </a:cubicBezTo>
                <a:cubicBezTo>
                  <a:pt x="138853" y="172226"/>
                  <a:pt x="137844" y="169859"/>
                  <a:pt x="136578" y="167144"/>
                </a:cubicBezTo>
                <a:lnTo>
                  <a:pt x="136578" y="167144"/>
                </a:lnTo>
                <a:cubicBezTo>
                  <a:pt x="136578" y="167144"/>
                  <a:pt x="136598" y="167268"/>
                  <a:pt x="136639" y="167495"/>
                </a:cubicBezTo>
                <a:cubicBezTo>
                  <a:pt x="136825" y="168529"/>
                  <a:pt x="137454" y="171816"/>
                  <a:pt x="138710" y="176469"/>
                </a:cubicBezTo>
                <a:cubicBezTo>
                  <a:pt x="138070" y="177877"/>
                  <a:pt x="137436" y="179286"/>
                  <a:pt x="137133" y="180722"/>
                </a:cubicBezTo>
                <a:cubicBezTo>
                  <a:pt x="136176" y="178828"/>
                  <a:pt x="135129" y="177092"/>
                  <a:pt x="134133" y="175596"/>
                </a:cubicBezTo>
                <a:cubicBezTo>
                  <a:pt x="135664" y="171990"/>
                  <a:pt x="137279" y="166674"/>
                  <a:pt x="135698" y="162776"/>
                </a:cubicBezTo>
                <a:cubicBezTo>
                  <a:pt x="135698" y="162776"/>
                  <a:pt x="134313" y="161898"/>
                  <a:pt x="131507" y="161898"/>
                </a:cubicBezTo>
                <a:cubicBezTo>
                  <a:pt x="130788" y="161898"/>
                  <a:pt x="129976" y="161956"/>
                  <a:pt x="129069" y="162100"/>
                </a:cubicBezTo>
                <a:cubicBezTo>
                  <a:pt x="129069" y="162100"/>
                  <a:pt x="128604" y="164597"/>
                  <a:pt x="128538" y="167598"/>
                </a:cubicBezTo>
                <a:cubicBezTo>
                  <a:pt x="128538" y="167598"/>
                  <a:pt x="127804" y="164497"/>
                  <a:pt x="128072" y="162633"/>
                </a:cubicBezTo>
                <a:lnTo>
                  <a:pt x="128072" y="162633"/>
                </a:lnTo>
                <a:cubicBezTo>
                  <a:pt x="128072" y="162633"/>
                  <a:pt x="127097" y="162792"/>
                  <a:pt x="126541" y="163135"/>
                </a:cubicBezTo>
                <a:cubicBezTo>
                  <a:pt x="126541" y="163135"/>
                  <a:pt x="126272" y="167790"/>
                  <a:pt x="126636" y="169851"/>
                </a:cubicBezTo>
                <a:cubicBezTo>
                  <a:pt x="126636" y="169851"/>
                  <a:pt x="125080" y="165198"/>
                  <a:pt x="125170" y="163646"/>
                </a:cubicBezTo>
                <a:lnTo>
                  <a:pt x="125170" y="163646"/>
                </a:lnTo>
                <a:cubicBezTo>
                  <a:pt x="125170" y="163647"/>
                  <a:pt x="121489" y="165098"/>
                  <a:pt x="118830" y="167467"/>
                </a:cubicBezTo>
                <a:cubicBezTo>
                  <a:pt x="118830" y="167467"/>
                  <a:pt x="119697" y="169181"/>
                  <a:pt x="119811" y="170905"/>
                </a:cubicBezTo>
                <a:cubicBezTo>
                  <a:pt x="119811" y="170905"/>
                  <a:pt x="118218" y="168773"/>
                  <a:pt x="117597" y="168361"/>
                </a:cubicBezTo>
                <a:cubicBezTo>
                  <a:pt x="117597" y="168361"/>
                  <a:pt x="114820" y="169972"/>
                  <a:pt x="113899" y="171047"/>
                </a:cubicBezTo>
                <a:cubicBezTo>
                  <a:pt x="112979" y="172121"/>
                  <a:pt x="109877" y="173767"/>
                  <a:pt x="109418" y="174276"/>
                </a:cubicBezTo>
                <a:cubicBezTo>
                  <a:pt x="109418" y="174276"/>
                  <a:pt x="111657" y="181061"/>
                  <a:pt x="111895" y="183438"/>
                </a:cubicBezTo>
                <a:cubicBezTo>
                  <a:pt x="111895" y="183438"/>
                  <a:pt x="111085" y="181613"/>
                  <a:pt x="110079" y="179713"/>
                </a:cubicBezTo>
                <a:cubicBezTo>
                  <a:pt x="110186" y="179648"/>
                  <a:pt x="110246" y="179612"/>
                  <a:pt x="110246" y="179612"/>
                </a:cubicBezTo>
                <a:cubicBezTo>
                  <a:pt x="110227" y="178827"/>
                  <a:pt x="108759" y="175086"/>
                  <a:pt x="108759" y="173467"/>
                </a:cubicBezTo>
                <a:cubicBezTo>
                  <a:pt x="108759" y="171848"/>
                  <a:pt x="107548" y="168379"/>
                  <a:pt x="107548" y="168379"/>
                </a:cubicBezTo>
                <a:cubicBezTo>
                  <a:pt x="107487" y="168371"/>
                  <a:pt x="107414" y="168368"/>
                  <a:pt x="107331" y="168368"/>
                </a:cubicBezTo>
                <a:cubicBezTo>
                  <a:pt x="106284" y="168368"/>
                  <a:pt x="103728" y="168938"/>
                  <a:pt x="103728" y="168938"/>
                </a:cubicBezTo>
                <a:cubicBezTo>
                  <a:pt x="105113" y="167525"/>
                  <a:pt x="107144" y="166682"/>
                  <a:pt x="107144" y="166682"/>
                </a:cubicBezTo>
                <a:cubicBezTo>
                  <a:pt x="106598" y="162642"/>
                  <a:pt x="104483" y="158638"/>
                  <a:pt x="104483" y="158638"/>
                </a:cubicBezTo>
                <a:cubicBezTo>
                  <a:pt x="103404" y="160053"/>
                  <a:pt x="98585" y="162935"/>
                  <a:pt x="98585" y="162935"/>
                </a:cubicBezTo>
                <a:cubicBezTo>
                  <a:pt x="100437" y="161417"/>
                  <a:pt x="103672" y="157172"/>
                  <a:pt x="103672" y="157172"/>
                </a:cubicBezTo>
                <a:cubicBezTo>
                  <a:pt x="103444" y="156459"/>
                  <a:pt x="102715" y="155594"/>
                  <a:pt x="102715" y="155594"/>
                </a:cubicBezTo>
                <a:cubicBezTo>
                  <a:pt x="101560" y="157414"/>
                  <a:pt x="98611" y="159562"/>
                  <a:pt x="98611" y="159562"/>
                </a:cubicBezTo>
                <a:cubicBezTo>
                  <a:pt x="100791" y="156905"/>
                  <a:pt x="102245" y="154389"/>
                  <a:pt x="102245" y="154389"/>
                </a:cubicBezTo>
                <a:cubicBezTo>
                  <a:pt x="98915" y="150462"/>
                  <a:pt x="95985" y="150038"/>
                  <a:pt x="95985" y="150038"/>
                </a:cubicBezTo>
                <a:cubicBezTo>
                  <a:pt x="91023" y="152597"/>
                  <a:pt x="88375" y="160018"/>
                  <a:pt x="87230" y="164247"/>
                </a:cubicBezTo>
                <a:cubicBezTo>
                  <a:pt x="86900" y="163774"/>
                  <a:pt x="86524" y="163389"/>
                  <a:pt x="86107" y="163209"/>
                </a:cubicBezTo>
                <a:lnTo>
                  <a:pt x="86107" y="163209"/>
                </a:lnTo>
                <a:cubicBezTo>
                  <a:pt x="86107" y="163209"/>
                  <a:pt x="86347" y="164615"/>
                  <a:pt x="86650" y="166648"/>
                </a:cubicBezTo>
                <a:cubicBezTo>
                  <a:pt x="86566" y="167058"/>
                  <a:pt x="86524" y="167292"/>
                  <a:pt x="86524" y="167292"/>
                </a:cubicBezTo>
                <a:lnTo>
                  <a:pt x="86851" y="168019"/>
                </a:lnTo>
                <a:cubicBezTo>
                  <a:pt x="86932" y="168584"/>
                  <a:pt x="87015" y="169178"/>
                  <a:pt x="87096" y="169788"/>
                </a:cubicBezTo>
                <a:cubicBezTo>
                  <a:pt x="86345" y="169672"/>
                  <a:pt x="85814" y="169167"/>
                  <a:pt x="85814" y="169167"/>
                </a:cubicBezTo>
                <a:cubicBezTo>
                  <a:pt x="85436" y="170273"/>
                  <a:pt x="85058" y="171837"/>
                  <a:pt x="84734" y="173358"/>
                </a:cubicBezTo>
                <a:cubicBezTo>
                  <a:pt x="83812" y="170583"/>
                  <a:pt x="82427" y="167080"/>
                  <a:pt x="80366" y="162660"/>
                </a:cubicBezTo>
                <a:lnTo>
                  <a:pt x="80366" y="162660"/>
                </a:lnTo>
                <a:cubicBezTo>
                  <a:pt x="80366" y="162660"/>
                  <a:pt x="80386" y="162783"/>
                  <a:pt x="80428" y="163010"/>
                </a:cubicBezTo>
                <a:cubicBezTo>
                  <a:pt x="80677" y="164394"/>
                  <a:pt x="81722" y="169819"/>
                  <a:pt x="83998" y="177153"/>
                </a:cubicBezTo>
                <a:cubicBezTo>
                  <a:pt x="83876" y="177843"/>
                  <a:pt x="83805" y="178278"/>
                  <a:pt x="83805" y="178278"/>
                </a:cubicBezTo>
                <a:cubicBezTo>
                  <a:pt x="83849" y="178605"/>
                  <a:pt x="84262" y="179120"/>
                  <a:pt x="84804" y="179670"/>
                </a:cubicBezTo>
                <a:cubicBezTo>
                  <a:pt x="85002" y="180269"/>
                  <a:pt x="85208" y="180875"/>
                  <a:pt x="85420" y="181492"/>
                </a:cubicBezTo>
                <a:cubicBezTo>
                  <a:pt x="84467" y="181045"/>
                  <a:pt x="83762" y="180560"/>
                  <a:pt x="83762" y="180560"/>
                </a:cubicBezTo>
                <a:cubicBezTo>
                  <a:pt x="83597" y="181110"/>
                  <a:pt x="83461" y="181683"/>
                  <a:pt x="83349" y="182252"/>
                </a:cubicBezTo>
                <a:cubicBezTo>
                  <a:pt x="81906" y="177377"/>
                  <a:pt x="79227" y="172925"/>
                  <a:pt x="77049" y="169840"/>
                </a:cubicBezTo>
                <a:cubicBezTo>
                  <a:pt x="77976" y="167791"/>
                  <a:pt x="78610" y="166387"/>
                  <a:pt x="78610" y="166387"/>
                </a:cubicBezTo>
                <a:lnTo>
                  <a:pt x="78610" y="166387"/>
                </a:lnTo>
                <a:cubicBezTo>
                  <a:pt x="78610" y="166387"/>
                  <a:pt x="77922" y="167470"/>
                  <a:pt x="76664" y="169302"/>
                </a:cubicBezTo>
                <a:cubicBezTo>
                  <a:pt x="74956" y="166944"/>
                  <a:pt x="73644" y="165514"/>
                  <a:pt x="73644" y="165514"/>
                </a:cubicBezTo>
                <a:lnTo>
                  <a:pt x="73644" y="165514"/>
                </a:lnTo>
                <a:cubicBezTo>
                  <a:pt x="73644" y="165514"/>
                  <a:pt x="74513" y="167584"/>
                  <a:pt x="75829" y="170504"/>
                </a:cubicBezTo>
                <a:cubicBezTo>
                  <a:pt x="75048" y="171621"/>
                  <a:pt x="74116" y="172926"/>
                  <a:pt x="73049" y="174373"/>
                </a:cubicBezTo>
                <a:cubicBezTo>
                  <a:pt x="71092" y="172239"/>
                  <a:pt x="69353" y="170578"/>
                  <a:pt x="68507" y="169792"/>
                </a:cubicBezTo>
                <a:cubicBezTo>
                  <a:pt x="69638" y="163625"/>
                  <a:pt x="69817" y="158716"/>
                  <a:pt x="69817" y="158715"/>
                </a:cubicBezTo>
                <a:lnTo>
                  <a:pt x="69817" y="158715"/>
                </a:lnTo>
                <a:cubicBezTo>
                  <a:pt x="68722" y="162773"/>
                  <a:pt x="67568" y="164120"/>
                  <a:pt x="64339" y="172470"/>
                </a:cubicBezTo>
                <a:cubicBezTo>
                  <a:pt x="63849" y="173742"/>
                  <a:pt x="63424" y="175036"/>
                  <a:pt x="63066" y="176352"/>
                </a:cubicBezTo>
                <a:cubicBezTo>
                  <a:pt x="62877" y="176471"/>
                  <a:pt x="62665" y="176603"/>
                  <a:pt x="62429" y="176745"/>
                </a:cubicBezTo>
                <a:lnTo>
                  <a:pt x="62391" y="176705"/>
                </a:lnTo>
                <a:lnTo>
                  <a:pt x="62391" y="176705"/>
                </a:lnTo>
                <a:cubicBezTo>
                  <a:pt x="62391" y="176705"/>
                  <a:pt x="62400" y="176721"/>
                  <a:pt x="62418" y="176753"/>
                </a:cubicBezTo>
                <a:cubicBezTo>
                  <a:pt x="62015" y="176998"/>
                  <a:pt x="61539" y="177274"/>
                  <a:pt x="60973" y="177582"/>
                </a:cubicBezTo>
                <a:cubicBezTo>
                  <a:pt x="61441" y="174697"/>
                  <a:pt x="61652" y="171776"/>
                  <a:pt x="61604" y="168853"/>
                </a:cubicBezTo>
                <a:cubicBezTo>
                  <a:pt x="62240" y="168271"/>
                  <a:pt x="62595" y="167932"/>
                  <a:pt x="62595" y="167932"/>
                </a:cubicBezTo>
                <a:lnTo>
                  <a:pt x="62595" y="167932"/>
                </a:lnTo>
                <a:cubicBezTo>
                  <a:pt x="62595" y="167932"/>
                  <a:pt x="62283" y="168116"/>
                  <a:pt x="61744" y="168421"/>
                </a:cubicBezTo>
                <a:cubicBezTo>
                  <a:pt x="61889" y="168304"/>
                  <a:pt x="62034" y="168187"/>
                  <a:pt x="62178" y="168068"/>
                </a:cubicBezTo>
                <a:lnTo>
                  <a:pt x="62178" y="168068"/>
                </a:lnTo>
                <a:cubicBezTo>
                  <a:pt x="61985" y="168215"/>
                  <a:pt x="61791" y="168356"/>
                  <a:pt x="61597" y="168501"/>
                </a:cubicBezTo>
                <a:cubicBezTo>
                  <a:pt x="61417" y="160635"/>
                  <a:pt x="59449" y="155392"/>
                  <a:pt x="59448" y="155391"/>
                </a:cubicBezTo>
                <a:lnTo>
                  <a:pt x="59448" y="155391"/>
                </a:lnTo>
                <a:cubicBezTo>
                  <a:pt x="59968" y="156910"/>
                  <a:pt x="58892" y="161872"/>
                  <a:pt x="58221" y="169471"/>
                </a:cubicBezTo>
                <a:cubicBezTo>
                  <a:pt x="58193" y="169778"/>
                  <a:pt x="58171" y="170086"/>
                  <a:pt x="58151" y="170393"/>
                </a:cubicBezTo>
                <a:cubicBezTo>
                  <a:pt x="57224" y="170885"/>
                  <a:pt x="56210" y="171408"/>
                  <a:pt x="55165" y="171924"/>
                </a:cubicBezTo>
                <a:cubicBezTo>
                  <a:pt x="54674" y="170061"/>
                  <a:pt x="54072" y="168292"/>
                  <a:pt x="53476" y="166752"/>
                </a:cubicBezTo>
                <a:cubicBezTo>
                  <a:pt x="55268" y="164696"/>
                  <a:pt x="56773" y="163178"/>
                  <a:pt x="57610" y="162366"/>
                </a:cubicBezTo>
                <a:cubicBezTo>
                  <a:pt x="57680" y="162297"/>
                  <a:pt x="57751" y="162230"/>
                  <a:pt x="57822" y="162160"/>
                </a:cubicBezTo>
                <a:cubicBezTo>
                  <a:pt x="58144" y="161851"/>
                  <a:pt x="58325" y="161689"/>
                  <a:pt x="58325" y="161688"/>
                </a:cubicBezTo>
                <a:lnTo>
                  <a:pt x="58325" y="161688"/>
                </a:lnTo>
                <a:cubicBezTo>
                  <a:pt x="58325" y="161689"/>
                  <a:pt x="56075" y="162941"/>
                  <a:pt x="52849" y="165199"/>
                </a:cubicBezTo>
                <a:cubicBezTo>
                  <a:pt x="52524" y="164429"/>
                  <a:pt x="52217" y="163750"/>
                  <a:pt x="51949" y="163183"/>
                </a:cubicBezTo>
                <a:cubicBezTo>
                  <a:pt x="55948" y="159615"/>
                  <a:pt x="58665" y="156915"/>
                  <a:pt x="58665" y="156915"/>
                </a:cubicBezTo>
                <a:lnTo>
                  <a:pt x="58665" y="156915"/>
                </a:lnTo>
                <a:cubicBezTo>
                  <a:pt x="58665" y="156915"/>
                  <a:pt x="58477" y="157001"/>
                  <a:pt x="58137" y="157162"/>
                </a:cubicBezTo>
                <a:lnTo>
                  <a:pt x="58336" y="157004"/>
                </a:lnTo>
                <a:lnTo>
                  <a:pt x="58336" y="157004"/>
                </a:lnTo>
                <a:cubicBezTo>
                  <a:pt x="58255" y="157063"/>
                  <a:pt x="58175" y="157122"/>
                  <a:pt x="58094" y="157181"/>
                </a:cubicBezTo>
                <a:cubicBezTo>
                  <a:pt x="56929" y="157732"/>
                  <a:pt x="54100" y="159114"/>
                  <a:pt x="50760" y="161051"/>
                </a:cubicBezTo>
                <a:cubicBezTo>
                  <a:pt x="49306" y="159232"/>
                  <a:pt x="46637" y="158240"/>
                  <a:pt x="46637" y="158240"/>
                </a:cubicBezTo>
                <a:lnTo>
                  <a:pt x="46637" y="158240"/>
                </a:lnTo>
                <a:cubicBezTo>
                  <a:pt x="46637" y="158240"/>
                  <a:pt x="48972" y="159487"/>
                  <a:pt x="50086" y="161446"/>
                </a:cubicBezTo>
                <a:cubicBezTo>
                  <a:pt x="49660" y="161697"/>
                  <a:pt x="49229" y="161957"/>
                  <a:pt x="48792" y="162223"/>
                </a:cubicBezTo>
                <a:cubicBezTo>
                  <a:pt x="47734" y="160226"/>
                  <a:pt x="46691" y="159090"/>
                  <a:pt x="45985" y="158481"/>
                </a:cubicBezTo>
                <a:cubicBezTo>
                  <a:pt x="50090" y="153970"/>
                  <a:pt x="53235" y="150233"/>
                  <a:pt x="53235" y="150233"/>
                </a:cubicBezTo>
                <a:lnTo>
                  <a:pt x="53235" y="150233"/>
                </a:lnTo>
                <a:cubicBezTo>
                  <a:pt x="53235" y="150234"/>
                  <a:pt x="44704" y="155185"/>
                  <a:pt x="38097" y="163015"/>
                </a:cubicBezTo>
                <a:cubicBezTo>
                  <a:pt x="37992" y="162294"/>
                  <a:pt x="37978" y="161574"/>
                  <a:pt x="38174" y="160850"/>
                </a:cubicBezTo>
                <a:lnTo>
                  <a:pt x="38174" y="160850"/>
                </a:lnTo>
                <a:cubicBezTo>
                  <a:pt x="37298" y="162296"/>
                  <a:pt x="35929" y="163263"/>
                  <a:pt x="34409" y="164087"/>
                </a:cubicBezTo>
                <a:cubicBezTo>
                  <a:pt x="34043" y="164133"/>
                  <a:pt x="33838" y="164255"/>
                  <a:pt x="33827" y="164362"/>
                </a:cubicBezTo>
                <a:cubicBezTo>
                  <a:pt x="33827" y="164367"/>
                  <a:pt x="33835" y="164379"/>
                  <a:pt x="33837" y="164387"/>
                </a:cubicBezTo>
                <a:cubicBezTo>
                  <a:pt x="33688" y="164463"/>
                  <a:pt x="33539" y="164538"/>
                  <a:pt x="33388" y="164613"/>
                </a:cubicBezTo>
                <a:cubicBezTo>
                  <a:pt x="40692" y="154623"/>
                  <a:pt x="45042" y="146516"/>
                  <a:pt x="46001" y="144674"/>
                </a:cubicBezTo>
                <a:cubicBezTo>
                  <a:pt x="46135" y="144415"/>
                  <a:pt x="46207" y="144274"/>
                  <a:pt x="46207" y="144274"/>
                </a:cubicBezTo>
                <a:lnTo>
                  <a:pt x="46207" y="144274"/>
                </a:lnTo>
                <a:cubicBezTo>
                  <a:pt x="34851" y="156760"/>
                  <a:pt x="32173" y="162875"/>
                  <a:pt x="31607" y="165475"/>
                </a:cubicBezTo>
                <a:cubicBezTo>
                  <a:pt x="31540" y="165508"/>
                  <a:pt x="31474" y="165540"/>
                  <a:pt x="31407" y="165573"/>
                </a:cubicBezTo>
                <a:cubicBezTo>
                  <a:pt x="31169" y="164399"/>
                  <a:pt x="30949" y="163220"/>
                  <a:pt x="30748" y="162039"/>
                </a:cubicBezTo>
                <a:cubicBezTo>
                  <a:pt x="31466" y="159165"/>
                  <a:pt x="33618" y="154220"/>
                  <a:pt x="35555" y="150060"/>
                </a:cubicBezTo>
                <a:cubicBezTo>
                  <a:pt x="36815" y="149190"/>
                  <a:pt x="37960" y="148162"/>
                  <a:pt x="38960" y="147001"/>
                </a:cubicBezTo>
                <a:cubicBezTo>
                  <a:pt x="39084" y="146858"/>
                  <a:pt x="38987" y="146632"/>
                  <a:pt x="38797" y="146622"/>
                </a:cubicBezTo>
                <a:cubicBezTo>
                  <a:pt x="38448" y="146605"/>
                  <a:pt x="37918" y="146564"/>
                  <a:pt x="37262" y="146470"/>
                </a:cubicBezTo>
                <a:cubicBezTo>
                  <a:pt x="37528" y="145922"/>
                  <a:pt x="37774" y="145418"/>
                  <a:pt x="37994" y="144970"/>
                </a:cubicBezTo>
                <a:cubicBezTo>
                  <a:pt x="38335" y="145026"/>
                  <a:pt x="38667" y="145056"/>
                  <a:pt x="38988" y="145056"/>
                </a:cubicBezTo>
                <a:cubicBezTo>
                  <a:pt x="39399" y="145056"/>
                  <a:pt x="39792" y="145006"/>
                  <a:pt x="40158" y="144896"/>
                </a:cubicBezTo>
                <a:cubicBezTo>
                  <a:pt x="43354" y="143942"/>
                  <a:pt x="46167" y="138757"/>
                  <a:pt x="47067" y="136946"/>
                </a:cubicBezTo>
                <a:cubicBezTo>
                  <a:pt x="47147" y="136784"/>
                  <a:pt x="47022" y="136614"/>
                  <a:pt x="46864" y="136614"/>
                </a:cubicBezTo>
                <a:cubicBezTo>
                  <a:pt x="46832" y="136614"/>
                  <a:pt x="46799" y="136621"/>
                  <a:pt x="46765" y="136636"/>
                </a:cubicBezTo>
                <a:cubicBezTo>
                  <a:pt x="45794" y="137094"/>
                  <a:pt x="43678" y="137888"/>
                  <a:pt x="40695" y="137888"/>
                </a:cubicBezTo>
                <a:cubicBezTo>
                  <a:pt x="39798" y="137888"/>
                  <a:pt x="38822" y="137816"/>
                  <a:pt x="37776" y="137642"/>
                </a:cubicBezTo>
                <a:cubicBezTo>
                  <a:pt x="31837" y="136655"/>
                  <a:pt x="30563" y="135932"/>
                  <a:pt x="30952" y="135172"/>
                </a:cubicBezTo>
                <a:cubicBezTo>
                  <a:pt x="31134" y="134817"/>
                  <a:pt x="31374" y="134671"/>
                  <a:pt x="31779" y="134671"/>
                </a:cubicBezTo>
                <a:cubicBezTo>
                  <a:pt x="32242" y="134671"/>
                  <a:pt x="32922" y="134861"/>
                  <a:pt x="33981" y="135148"/>
                </a:cubicBezTo>
                <a:cubicBezTo>
                  <a:pt x="35214" y="135482"/>
                  <a:pt x="38495" y="136258"/>
                  <a:pt x="41673" y="136258"/>
                </a:cubicBezTo>
                <a:cubicBezTo>
                  <a:pt x="43613" y="136258"/>
                  <a:pt x="45514" y="135969"/>
                  <a:pt x="46887" y="135114"/>
                </a:cubicBezTo>
                <a:cubicBezTo>
                  <a:pt x="46887" y="135114"/>
                  <a:pt x="48816" y="134451"/>
                  <a:pt x="49710" y="129954"/>
                </a:cubicBezTo>
                <a:cubicBezTo>
                  <a:pt x="49741" y="129801"/>
                  <a:pt x="49620" y="129675"/>
                  <a:pt x="49485" y="129675"/>
                </a:cubicBezTo>
                <a:cubicBezTo>
                  <a:pt x="49446" y="129675"/>
                  <a:pt x="49405" y="129685"/>
                  <a:pt x="49367" y="129709"/>
                </a:cubicBezTo>
                <a:cubicBezTo>
                  <a:pt x="48312" y="130365"/>
                  <a:pt x="45426" y="131886"/>
                  <a:pt x="41376" y="131886"/>
                </a:cubicBezTo>
                <a:cubicBezTo>
                  <a:pt x="40278" y="131886"/>
                  <a:pt x="39094" y="131774"/>
                  <a:pt x="37838" y="131503"/>
                </a:cubicBezTo>
                <a:cubicBezTo>
                  <a:pt x="37838" y="131503"/>
                  <a:pt x="34459" y="131005"/>
                  <a:pt x="35153" y="129921"/>
                </a:cubicBezTo>
                <a:cubicBezTo>
                  <a:pt x="35296" y="129697"/>
                  <a:pt x="35578" y="129612"/>
                  <a:pt x="35971" y="129612"/>
                </a:cubicBezTo>
                <a:cubicBezTo>
                  <a:pt x="37228" y="129612"/>
                  <a:pt x="39615" y="130484"/>
                  <a:pt x="42193" y="130484"/>
                </a:cubicBezTo>
                <a:cubicBezTo>
                  <a:pt x="42714" y="130484"/>
                  <a:pt x="43242" y="130448"/>
                  <a:pt x="43770" y="130362"/>
                </a:cubicBezTo>
                <a:cubicBezTo>
                  <a:pt x="47733" y="129720"/>
                  <a:pt x="49322" y="129026"/>
                  <a:pt x="49867" y="126359"/>
                </a:cubicBezTo>
                <a:cubicBezTo>
                  <a:pt x="50393" y="123786"/>
                  <a:pt x="48551" y="119745"/>
                  <a:pt x="50507" y="118134"/>
                </a:cubicBezTo>
                <a:cubicBezTo>
                  <a:pt x="50619" y="118042"/>
                  <a:pt x="50616" y="117869"/>
                  <a:pt x="50501" y="117781"/>
                </a:cubicBezTo>
                <a:cubicBezTo>
                  <a:pt x="49740" y="117197"/>
                  <a:pt x="47381" y="115312"/>
                  <a:pt x="46286" y="113553"/>
                </a:cubicBezTo>
                <a:cubicBezTo>
                  <a:pt x="45746" y="112685"/>
                  <a:pt x="44895" y="112201"/>
                  <a:pt x="43930" y="112201"/>
                </a:cubicBezTo>
                <a:cubicBezTo>
                  <a:pt x="42544" y="112201"/>
                  <a:pt x="40925" y="113202"/>
                  <a:pt x="39663" y="115506"/>
                </a:cubicBezTo>
                <a:cubicBezTo>
                  <a:pt x="37680" y="119126"/>
                  <a:pt x="36505" y="121983"/>
                  <a:pt x="35457" y="121983"/>
                </a:cubicBezTo>
                <a:cubicBezTo>
                  <a:pt x="35374" y="121983"/>
                  <a:pt x="35292" y="121965"/>
                  <a:pt x="35210" y="121928"/>
                </a:cubicBezTo>
                <a:cubicBezTo>
                  <a:pt x="34126" y="121439"/>
                  <a:pt x="36519" y="114421"/>
                  <a:pt x="42366" y="110784"/>
                </a:cubicBezTo>
                <a:cubicBezTo>
                  <a:pt x="42540" y="110675"/>
                  <a:pt x="42504" y="110412"/>
                  <a:pt x="42303" y="110364"/>
                </a:cubicBezTo>
                <a:cubicBezTo>
                  <a:pt x="41896" y="110269"/>
                  <a:pt x="41288" y="110120"/>
                  <a:pt x="40568" y="109927"/>
                </a:cubicBezTo>
                <a:cubicBezTo>
                  <a:pt x="40879" y="109571"/>
                  <a:pt x="41136" y="109257"/>
                  <a:pt x="41324" y="109020"/>
                </a:cubicBezTo>
                <a:cubicBezTo>
                  <a:pt x="41428" y="108889"/>
                  <a:pt x="41331" y="108706"/>
                  <a:pt x="41177" y="108706"/>
                </a:cubicBezTo>
                <a:cubicBezTo>
                  <a:pt x="41162" y="108706"/>
                  <a:pt x="41147" y="108707"/>
                  <a:pt x="41131" y="108711"/>
                </a:cubicBezTo>
                <a:cubicBezTo>
                  <a:pt x="40626" y="108829"/>
                  <a:pt x="39792" y="108969"/>
                  <a:pt x="38710" y="108969"/>
                </a:cubicBezTo>
                <a:cubicBezTo>
                  <a:pt x="38203" y="108969"/>
                  <a:pt x="37642" y="108938"/>
                  <a:pt x="37034" y="108860"/>
                </a:cubicBezTo>
                <a:cubicBezTo>
                  <a:pt x="36997" y="108847"/>
                  <a:pt x="36962" y="108835"/>
                  <a:pt x="36925" y="108822"/>
                </a:cubicBezTo>
                <a:cubicBezTo>
                  <a:pt x="36701" y="108743"/>
                  <a:pt x="36467" y="108704"/>
                  <a:pt x="36230" y="108704"/>
                </a:cubicBezTo>
                <a:cubicBezTo>
                  <a:pt x="36186" y="108704"/>
                  <a:pt x="36142" y="108705"/>
                  <a:pt x="36098" y="108708"/>
                </a:cubicBezTo>
                <a:cubicBezTo>
                  <a:pt x="35224" y="108530"/>
                  <a:pt x="34368" y="108276"/>
                  <a:pt x="33538" y="107947"/>
                </a:cubicBezTo>
                <a:cubicBezTo>
                  <a:pt x="28816" y="106079"/>
                  <a:pt x="27893" y="105257"/>
                  <a:pt x="28349" y="104699"/>
                </a:cubicBezTo>
                <a:cubicBezTo>
                  <a:pt x="28512" y="104500"/>
                  <a:pt x="28681" y="104407"/>
                  <a:pt x="28902" y="104407"/>
                </a:cubicBezTo>
                <a:cubicBezTo>
                  <a:pt x="29298" y="104407"/>
                  <a:pt x="29860" y="104705"/>
                  <a:pt x="30851" y="105217"/>
                </a:cubicBezTo>
                <a:cubicBezTo>
                  <a:pt x="32116" y="105869"/>
                  <a:pt x="36187" y="107790"/>
                  <a:pt x="39480" y="107790"/>
                </a:cubicBezTo>
                <a:cubicBezTo>
                  <a:pt x="40204" y="107790"/>
                  <a:pt x="40890" y="107697"/>
                  <a:pt x="41500" y="107478"/>
                </a:cubicBezTo>
                <a:cubicBezTo>
                  <a:pt x="41500" y="107478"/>
                  <a:pt x="43209" y="107273"/>
                  <a:pt x="44744" y="103722"/>
                </a:cubicBezTo>
                <a:cubicBezTo>
                  <a:pt x="44802" y="103588"/>
                  <a:pt x="44702" y="103448"/>
                  <a:pt x="44570" y="103448"/>
                </a:cubicBezTo>
                <a:cubicBezTo>
                  <a:pt x="44549" y="103448"/>
                  <a:pt x="44527" y="103452"/>
                  <a:pt x="44504" y="103460"/>
                </a:cubicBezTo>
                <a:cubicBezTo>
                  <a:pt x="43818" y="103706"/>
                  <a:pt x="42327" y="104140"/>
                  <a:pt x="40359" y="104140"/>
                </a:cubicBezTo>
                <a:cubicBezTo>
                  <a:pt x="38730" y="104140"/>
                  <a:pt x="36774" y="103842"/>
                  <a:pt x="34678" y="102895"/>
                </a:cubicBezTo>
                <a:cubicBezTo>
                  <a:pt x="34678" y="102895"/>
                  <a:pt x="31980" y="101885"/>
                  <a:pt x="32744" y="101114"/>
                </a:cubicBezTo>
                <a:cubicBezTo>
                  <a:pt x="32846" y="101011"/>
                  <a:pt x="32985" y="100966"/>
                  <a:pt x="33159" y="100966"/>
                </a:cubicBezTo>
                <a:cubicBezTo>
                  <a:pt x="34287" y="100966"/>
                  <a:pt x="36843" y="102856"/>
                  <a:pt x="39773" y="103007"/>
                </a:cubicBezTo>
                <a:cubicBezTo>
                  <a:pt x="40289" y="103033"/>
                  <a:pt x="40760" y="103049"/>
                  <a:pt x="41191" y="103049"/>
                </a:cubicBezTo>
                <a:cubicBezTo>
                  <a:pt x="43581" y="103049"/>
                  <a:pt x="44730" y="102568"/>
                  <a:pt x="45512" y="100786"/>
                </a:cubicBezTo>
                <a:cubicBezTo>
                  <a:pt x="46401" y="98758"/>
                  <a:pt x="45598" y="95099"/>
                  <a:pt x="47497" y="94116"/>
                </a:cubicBezTo>
                <a:cubicBezTo>
                  <a:pt x="47606" y="94061"/>
                  <a:pt x="47634" y="93917"/>
                  <a:pt x="47555" y="93824"/>
                </a:cubicBezTo>
                <a:cubicBezTo>
                  <a:pt x="47031" y="93207"/>
                  <a:pt x="45420" y="91234"/>
                  <a:pt x="44828" y="89589"/>
                </a:cubicBezTo>
                <a:cubicBezTo>
                  <a:pt x="44473" y="88602"/>
                  <a:pt x="43637" y="88000"/>
                  <a:pt x="42582" y="88000"/>
                </a:cubicBezTo>
                <a:cubicBezTo>
                  <a:pt x="41525" y="88000"/>
                  <a:pt x="40250" y="88603"/>
                  <a:pt x="39021" y="90025"/>
                </a:cubicBezTo>
                <a:cubicBezTo>
                  <a:pt x="38604" y="90507"/>
                  <a:pt x="38215" y="90972"/>
                  <a:pt x="37851" y="91409"/>
                </a:cubicBezTo>
                <a:cubicBezTo>
                  <a:pt x="37645" y="90918"/>
                  <a:pt x="37400" y="90340"/>
                  <a:pt x="37115" y="89692"/>
                </a:cubicBezTo>
                <a:cubicBezTo>
                  <a:pt x="38421" y="88477"/>
                  <a:pt x="40103" y="87319"/>
                  <a:pt x="42083" y="86608"/>
                </a:cubicBezTo>
                <a:cubicBezTo>
                  <a:pt x="42246" y="86550"/>
                  <a:pt x="42264" y="86327"/>
                  <a:pt x="42106" y="86252"/>
                </a:cubicBezTo>
                <a:cubicBezTo>
                  <a:pt x="41321" y="85879"/>
                  <a:pt x="39589" y="85026"/>
                  <a:pt x="37944" y="84025"/>
                </a:cubicBezTo>
                <a:cubicBezTo>
                  <a:pt x="37648" y="83845"/>
                  <a:pt x="37331" y="83763"/>
                  <a:pt x="37002" y="83763"/>
                </a:cubicBezTo>
                <a:cubicBezTo>
                  <a:pt x="36291" y="83763"/>
                  <a:pt x="35523" y="84145"/>
                  <a:pt x="34782" y="84735"/>
                </a:cubicBezTo>
                <a:cubicBezTo>
                  <a:pt x="34521" y="84218"/>
                  <a:pt x="34249" y="83690"/>
                  <a:pt x="33967" y="83153"/>
                </a:cubicBezTo>
                <a:cubicBezTo>
                  <a:pt x="34137" y="82977"/>
                  <a:pt x="34312" y="82803"/>
                  <a:pt x="34489" y="82628"/>
                </a:cubicBezTo>
                <a:cubicBezTo>
                  <a:pt x="34614" y="82507"/>
                  <a:pt x="34532" y="82297"/>
                  <a:pt x="34358" y="82297"/>
                </a:cubicBezTo>
                <a:cubicBezTo>
                  <a:pt x="34358" y="82297"/>
                  <a:pt x="34357" y="82297"/>
                  <a:pt x="34357" y="82297"/>
                </a:cubicBezTo>
                <a:cubicBezTo>
                  <a:pt x="34321" y="82297"/>
                  <a:pt x="34284" y="82297"/>
                  <a:pt x="34245" y="82297"/>
                </a:cubicBezTo>
                <a:cubicBezTo>
                  <a:pt x="34034" y="82297"/>
                  <a:pt x="33778" y="82294"/>
                  <a:pt x="33505" y="82287"/>
                </a:cubicBezTo>
                <a:cubicBezTo>
                  <a:pt x="33276" y="81866"/>
                  <a:pt x="33044" y="81442"/>
                  <a:pt x="32803" y="81017"/>
                </a:cubicBezTo>
                <a:cubicBezTo>
                  <a:pt x="33112" y="79466"/>
                  <a:pt x="33293" y="77856"/>
                  <a:pt x="34113" y="76561"/>
                </a:cubicBezTo>
                <a:cubicBezTo>
                  <a:pt x="39782" y="82661"/>
                  <a:pt x="45583" y="88198"/>
                  <a:pt x="45583" y="88198"/>
                </a:cubicBezTo>
                <a:cubicBezTo>
                  <a:pt x="45583" y="88198"/>
                  <a:pt x="42084" y="81194"/>
                  <a:pt x="36089" y="74656"/>
                </a:cubicBezTo>
                <a:cubicBezTo>
                  <a:pt x="36919" y="74055"/>
                  <a:pt x="37769" y="73476"/>
                  <a:pt x="38328" y="72632"/>
                </a:cubicBezTo>
                <a:cubicBezTo>
                  <a:pt x="38399" y="72525"/>
                  <a:pt x="38459" y="72416"/>
                  <a:pt x="38518" y="72306"/>
                </a:cubicBezTo>
                <a:cubicBezTo>
                  <a:pt x="45164" y="77374"/>
                  <a:pt x="50201" y="80492"/>
                  <a:pt x="51585" y="81327"/>
                </a:cubicBezTo>
                <a:cubicBezTo>
                  <a:pt x="51834" y="81477"/>
                  <a:pt x="51970" y="81556"/>
                  <a:pt x="51970" y="81556"/>
                </a:cubicBezTo>
                <a:cubicBezTo>
                  <a:pt x="46558" y="75976"/>
                  <a:pt x="42380" y="72319"/>
                  <a:pt x="39196" y="69924"/>
                </a:cubicBezTo>
                <a:cubicBezTo>
                  <a:pt x="39325" y="68891"/>
                  <a:pt x="39358" y="67826"/>
                  <a:pt x="39599" y="66832"/>
                </a:cubicBezTo>
                <a:cubicBezTo>
                  <a:pt x="45769" y="69740"/>
                  <a:pt x="53904" y="74542"/>
                  <a:pt x="53904" y="74542"/>
                </a:cubicBezTo>
                <a:cubicBezTo>
                  <a:pt x="53859" y="73434"/>
                  <a:pt x="52836" y="72158"/>
                  <a:pt x="51824" y="71159"/>
                </a:cubicBezTo>
                <a:cubicBezTo>
                  <a:pt x="50749" y="70097"/>
                  <a:pt x="49514" y="69211"/>
                  <a:pt x="48193" y="68476"/>
                </a:cubicBezTo>
                <a:cubicBezTo>
                  <a:pt x="45130" y="66773"/>
                  <a:pt x="42365" y="65874"/>
                  <a:pt x="40166" y="65406"/>
                </a:cubicBezTo>
                <a:cubicBezTo>
                  <a:pt x="40209" y="65333"/>
                  <a:pt x="40248" y="65260"/>
                  <a:pt x="40296" y="65188"/>
                </a:cubicBezTo>
                <a:lnTo>
                  <a:pt x="40296" y="65188"/>
                </a:lnTo>
                <a:cubicBezTo>
                  <a:pt x="40214" y="65256"/>
                  <a:pt x="40131" y="65318"/>
                  <a:pt x="40048" y="65380"/>
                </a:cubicBezTo>
                <a:cubicBezTo>
                  <a:pt x="38349" y="65026"/>
                  <a:pt x="36996" y="64931"/>
                  <a:pt x="36121" y="64916"/>
                </a:cubicBezTo>
                <a:cubicBezTo>
                  <a:pt x="36140" y="64914"/>
                  <a:pt x="36157" y="64912"/>
                  <a:pt x="36175" y="64911"/>
                </a:cubicBezTo>
                <a:lnTo>
                  <a:pt x="36168" y="64808"/>
                </a:lnTo>
                <a:cubicBezTo>
                  <a:pt x="36004" y="64815"/>
                  <a:pt x="35840" y="64828"/>
                  <a:pt x="35676" y="64838"/>
                </a:cubicBezTo>
                <a:cubicBezTo>
                  <a:pt x="38048" y="64447"/>
                  <a:pt x="52310" y="62076"/>
                  <a:pt x="52544" y="61557"/>
                </a:cubicBezTo>
                <a:cubicBezTo>
                  <a:pt x="52676" y="61264"/>
                  <a:pt x="51503" y="60056"/>
                  <a:pt x="48554" y="60056"/>
                </a:cubicBezTo>
                <a:cubicBezTo>
                  <a:pt x="45821" y="60056"/>
                  <a:pt x="41563" y="61093"/>
                  <a:pt x="35404" y="64854"/>
                </a:cubicBezTo>
                <a:cubicBezTo>
                  <a:pt x="34438" y="64910"/>
                  <a:pt x="33474" y="64980"/>
                  <a:pt x="32511" y="65063"/>
                </a:cubicBezTo>
                <a:lnTo>
                  <a:pt x="32593" y="65005"/>
                </a:lnTo>
                <a:cubicBezTo>
                  <a:pt x="33200" y="64577"/>
                  <a:pt x="34697" y="63533"/>
                  <a:pt x="36578" y="62289"/>
                </a:cubicBezTo>
                <a:cubicBezTo>
                  <a:pt x="36663" y="62293"/>
                  <a:pt x="36752" y="62295"/>
                  <a:pt x="36845" y="62295"/>
                </a:cubicBezTo>
                <a:cubicBezTo>
                  <a:pt x="37773" y="62295"/>
                  <a:pt x="39082" y="62082"/>
                  <a:pt x="40843" y="61353"/>
                </a:cubicBezTo>
                <a:cubicBezTo>
                  <a:pt x="41029" y="61276"/>
                  <a:pt x="41038" y="61015"/>
                  <a:pt x="40856" y="60932"/>
                </a:cubicBezTo>
                <a:cubicBezTo>
                  <a:pt x="40445" y="60743"/>
                  <a:pt x="40045" y="60533"/>
                  <a:pt x="39657" y="60303"/>
                </a:cubicBezTo>
                <a:cubicBezTo>
                  <a:pt x="40027" y="60070"/>
                  <a:pt x="40402" y="59838"/>
                  <a:pt x="40780" y="59607"/>
                </a:cubicBezTo>
                <a:cubicBezTo>
                  <a:pt x="41224" y="59793"/>
                  <a:pt x="41666" y="59886"/>
                  <a:pt x="42129" y="59886"/>
                </a:cubicBezTo>
                <a:cubicBezTo>
                  <a:pt x="42681" y="59886"/>
                  <a:pt x="43264" y="59753"/>
                  <a:pt x="43918" y="59486"/>
                </a:cubicBezTo>
                <a:cubicBezTo>
                  <a:pt x="46137" y="58580"/>
                  <a:pt x="48276" y="55354"/>
                  <a:pt x="50478" y="55354"/>
                </a:cubicBezTo>
                <a:cubicBezTo>
                  <a:pt x="50689" y="55354"/>
                  <a:pt x="50900" y="55384"/>
                  <a:pt x="51112" y="55447"/>
                </a:cubicBezTo>
                <a:cubicBezTo>
                  <a:pt x="51134" y="55454"/>
                  <a:pt x="51156" y="55457"/>
                  <a:pt x="51178" y="55457"/>
                </a:cubicBezTo>
                <a:cubicBezTo>
                  <a:pt x="51292" y="55457"/>
                  <a:pt x="51394" y="55368"/>
                  <a:pt x="51402" y="55246"/>
                </a:cubicBezTo>
                <a:cubicBezTo>
                  <a:pt x="51464" y="54289"/>
                  <a:pt x="51721" y="51280"/>
                  <a:pt x="52574" y="49392"/>
                </a:cubicBezTo>
                <a:cubicBezTo>
                  <a:pt x="53530" y="47282"/>
                  <a:pt x="51958" y="44931"/>
                  <a:pt x="48159" y="44931"/>
                </a:cubicBezTo>
                <a:cubicBezTo>
                  <a:pt x="47875" y="44931"/>
                  <a:pt x="47579" y="44944"/>
                  <a:pt x="47271" y="44972"/>
                </a:cubicBezTo>
                <a:cubicBezTo>
                  <a:pt x="44713" y="45197"/>
                  <a:pt x="42575" y="45517"/>
                  <a:pt x="41183" y="45517"/>
                </a:cubicBezTo>
                <a:cubicBezTo>
                  <a:pt x="40160" y="45517"/>
                  <a:pt x="39541" y="45344"/>
                  <a:pt x="39456" y="44834"/>
                </a:cubicBezTo>
                <a:cubicBezTo>
                  <a:pt x="39335" y="44111"/>
                  <a:pt x="42006" y="43110"/>
                  <a:pt x="45541" y="43110"/>
                </a:cubicBezTo>
                <a:cubicBezTo>
                  <a:pt x="47746" y="43110"/>
                  <a:pt x="50288" y="43500"/>
                  <a:pt x="52698" y="44590"/>
                </a:cubicBezTo>
                <a:cubicBezTo>
                  <a:pt x="52731" y="44605"/>
                  <a:pt x="52764" y="44612"/>
                  <a:pt x="52796" y="44612"/>
                </a:cubicBezTo>
                <a:cubicBezTo>
                  <a:pt x="52946" y="44612"/>
                  <a:pt x="53070" y="44464"/>
                  <a:pt x="53011" y="44305"/>
                </a:cubicBezTo>
                <a:cubicBezTo>
                  <a:pt x="52651" y="43339"/>
                  <a:pt x="51880" y="41185"/>
                  <a:pt x="51305" y="38976"/>
                </a:cubicBezTo>
                <a:cubicBezTo>
                  <a:pt x="50911" y="37463"/>
                  <a:pt x="49095" y="36922"/>
                  <a:pt x="47011" y="36922"/>
                </a:cubicBezTo>
                <a:cubicBezTo>
                  <a:pt x="44990" y="36922"/>
                  <a:pt x="42719" y="37430"/>
                  <a:pt x="41249" y="38054"/>
                </a:cubicBezTo>
                <a:cubicBezTo>
                  <a:pt x="38837" y="39079"/>
                  <a:pt x="35457" y="41099"/>
                  <a:pt x="33904" y="41099"/>
                </a:cubicBezTo>
                <a:cubicBezTo>
                  <a:pt x="33535" y="41099"/>
                  <a:pt x="33269" y="40985"/>
                  <a:pt x="33144" y="40717"/>
                </a:cubicBezTo>
                <a:cubicBezTo>
                  <a:pt x="32502" y="39344"/>
                  <a:pt x="39322" y="34977"/>
                  <a:pt x="49518" y="34940"/>
                </a:cubicBezTo>
                <a:cubicBezTo>
                  <a:pt x="49726" y="34939"/>
                  <a:pt x="49829" y="34691"/>
                  <a:pt x="49679" y="34547"/>
                </a:cubicBezTo>
                <a:cubicBezTo>
                  <a:pt x="49066" y="33960"/>
                  <a:pt x="47937" y="32831"/>
                  <a:pt x="47358" y="31943"/>
                </a:cubicBezTo>
                <a:cubicBezTo>
                  <a:pt x="46636" y="30840"/>
                  <a:pt x="45262" y="29432"/>
                  <a:pt x="44940" y="29107"/>
                </a:cubicBezTo>
                <a:cubicBezTo>
                  <a:pt x="44898" y="29065"/>
                  <a:pt x="44842" y="29041"/>
                  <a:pt x="44782" y="29041"/>
                </a:cubicBezTo>
                <a:cubicBezTo>
                  <a:pt x="44780" y="29041"/>
                  <a:pt x="44777" y="29041"/>
                  <a:pt x="44775" y="29041"/>
                </a:cubicBezTo>
                <a:cubicBezTo>
                  <a:pt x="43926" y="29062"/>
                  <a:pt x="37713" y="29323"/>
                  <a:pt x="34680" y="32248"/>
                </a:cubicBezTo>
                <a:cubicBezTo>
                  <a:pt x="31844" y="34980"/>
                  <a:pt x="30114" y="36423"/>
                  <a:pt x="29067" y="36423"/>
                </a:cubicBezTo>
                <a:cubicBezTo>
                  <a:pt x="28910" y="36423"/>
                  <a:pt x="28769" y="36391"/>
                  <a:pt x="28642" y="36326"/>
                </a:cubicBezTo>
                <a:cubicBezTo>
                  <a:pt x="27673" y="35830"/>
                  <a:pt x="28940" y="30686"/>
                  <a:pt x="43267" y="27730"/>
                </a:cubicBezTo>
                <a:cubicBezTo>
                  <a:pt x="43456" y="27691"/>
                  <a:pt x="43519" y="27452"/>
                  <a:pt x="43371" y="27330"/>
                </a:cubicBezTo>
                <a:cubicBezTo>
                  <a:pt x="42383" y="26510"/>
                  <a:pt x="39450" y="24241"/>
                  <a:pt x="35789" y="22927"/>
                </a:cubicBezTo>
                <a:cubicBezTo>
                  <a:pt x="35763" y="22917"/>
                  <a:pt x="35738" y="22912"/>
                  <a:pt x="35711" y="22912"/>
                </a:cubicBezTo>
                <a:cubicBezTo>
                  <a:pt x="35709" y="22912"/>
                  <a:pt x="35706" y="22912"/>
                  <a:pt x="35703" y="22913"/>
                </a:cubicBezTo>
                <a:cubicBezTo>
                  <a:pt x="35683" y="22913"/>
                  <a:pt x="35656" y="22915"/>
                  <a:pt x="35624" y="22917"/>
                </a:cubicBezTo>
                <a:cubicBezTo>
                  <a:pt x="35311" y="22598"/>
                  <a:pt x="35019" y="22246"/>
                  <a:pt x="34803" y="21876"/>
                </a:cubicBezTo>
                <a:lnTo>
                  <a:pt x="34803" y="21876"/>
                </a:lnTo>
                <a:cubicBezTo>
                  <a:pt x="34803" y="21877"/>
                  <a:pt x="38041" y="23607"/>
                  <a:pt x="39164" y="23607"/>
                </a:cubicBezTo>
                <a:cubicBezTo>
                  <a:pt x="39239" y="23607"/>
                  <a:pt x="39304" y="23600"/>
                  <a:pt x="39359" y="23583"/>
                </a:cubicBezTo>
                <a:cubicBezTo>
                  <a:pt x="39359" y="23583"/>
                  <a:pt x="43901" y="20543"/>
                  <a:pt x="45870" y="18679"/>
                </a:cubicBezTo>
                <a:cubicBezTo>
                  <a:pt x="45870" y="18679"/>
                  <a:pt x="44968" y="18318"/>
                  <a:pt x="44705" y="17449"/>
                </a:cubicBezTo>
                <a:lnTo>
                  <a:pt x="47102" y="17434"/>
                </a:lnTo>
                <a:cubicBezTo>
                  <a:pt x="47102" y="17434"/>
                  <a:pt x="57048" y="10618"/>
                  <a:pt x="57380" y="3653"/>
                </a:cubicBezTo>
                <a:cubicBezTo>
                  <a:pt x="57380" y="3653"/>
                  <a:pt x="55979" y="1478"/>
                  <a:pt x="51649" y="258"/>
                </a:cubicBezTo>
                <a:cubicBezTo>
                  <a:pt x="51649" y="258"/>
                  <a:pt x="50178" y="2326"/>
                  <a:pt x="48857" y="5024"/>
                </a:cubicBezTo>
                <a:cubicBezTo>
                  <a:pt x="48857" y="5024"/>
                  <a:pt x="49494" y="1900"/>
                  <a:pt x="50520" y="322"/>
                </a:cubicBezTo>
                <a:cubicBezTo>
                  <a:pt x="50520" y="322"/>
                  <a:pt x="49797" y="119"/>
                  <a:pt x="49181" y="119"/>
                </a:cubicBezTo>
                <a:cubicBezTo>
                  <a:pt x="49091" y="119"/>
                  <a:pt x="49002" y="124"/>
                  <a:pt x="48919" y="134"/>
                </a:cubicBezTo>
                <a:cubicBezTo>
                  <a:pt x="48919" y="134"/>
                  <a:pt x="46721" y="4245"/>
                  <a:pt x="46186" y="6268"/>
                </a:cubicBezTo>
                <a:cubicBezTo>
                  <a:pt x="46186" y="6268"/>
                  <a:pt x="46727" y="1393"/>
                  <a:pt x="47460" y="22"/>
                </a:cubicBezTo>
                <a:cubicBezTo>
                  <a:pt x="47460" y="22"/>
                  <a:pt x="47089" y="0"/>
                  <a:pt x="46477" y="0"/>
                </a:cubicBezTo>
                <a:close/>
              </a:path>
            </a:pathLst>
          </a:custGeom>
          <a:solidFill>
            <a:srgbClr val="82C1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 rot="4500142">
            <a:off x="-295981" y="914030"/>
            <a:ext cx="1367224" cy="1332188"/>
          </a:xfrm>
          <a:custGeom>
            <a:avLst/>
            <a:gdLst/>
            <a:ahLst/>
            <a:cxnLst/>
            <a:rect l="l" t="t" r="r" b="b"/>
            <a:pathLst>
              <a:path w="42847" h="41749" extrusionOk="0">
                <a:moveTo>
                  <a:pt x="23095" y="23279"/>
                </a:moveTo>
                <a:lnTo>
                  <a:pt x="23086" y="23281"/>
                </a:lnTo>
                <a:lnTo>
                  <a:pt x="23088" y="23279"/>
                </a:lnTo>
                <a:close/>
                <a:moveTo>
                  <a:pt x="27396" y="0"/>
                </a:moveTo>
                <a:lnTo>
                  <a:pt x="27396" y="0"/>
                </a:lnTo>
                <a:cubicBezTo>
                  <a:pt x="27396" y="0"/>
                  <a:pt x="27370" y="122"/>
                  <a:pt x="27327" y="346"/>
                </a:cubicBezTo>
                <a:cubicBezTo>
                  <a:pt x="26993" y="2068"/>
                  <a:pt x="25528" y="10157"/>
                  <a:pt x="25263" y="21002"/>
                </a:cubicBezTo>
                <a:cubicBezTo>
                  <a:pt x="24591" y="21553"/>
                  <a:pt x="23914" y="22097"/>
                  <a:pt x="23231" y="22634"/>
                </a:cubicBezTo>
                <a:cubicBezTo>
                  <a:pt x="22984" y="22829"/>
                  <a:pt x="22734" y="23019"/>
                  <a:pt x="22485" y="23211"/>
                </a:cubicBezTo>
                <a:cubicBezTo>
                  <a:pt x="25076" y="12769"/>
                  <a:pt x="20166" y="230"/>
                  <a:pt x="20166" y="228"/>
                </a:cubicBezTo>
                <a:lnTo>
                  <a:pt x="20166" y="228"/>
                </a:lnTo>
                <a:cubicBezTo>
                  <a:pt x="20166" y="230"/>
                  <a:pt x="20599" y="15838"/>
                  <a:pt x="22335" y="23327"/>
                </a:cubicBezTo>
                <a:cubicBezTo>
                  <a:pt x="21306" y="24121"/>
                  <a:pt x="20262" y="24894"/>
                  <a:pt x="19204" y="25647"/>
                </a:cubicBezTo>
                <a:cubicBezTo>
                  <a:pt x="21630" y="18664"/>
                  <a:pt x="15086" y="4772"/>
                  <a:pt x="13785" y="2124"/>
                </a:cubicBezTo>
                <a:cubicBezTo>
                  <a:pt x="13764" y="2049"/>
                  <a:pt x="13744" y="1973"/>
                  <a:pt x="13723" y="1898"/>
                </a:cubicBezTo>
                <a:lnTo>
                  <a:pt x="13723" y="1898"/>
                </a:lnTo>
                <a:lnTo>
                  <a:pt x="13769" y="2092"/>
                </a:lnTo>
                <a:cubicBezTo>
                  <a:pt x="13638" y="1827"/>
                  <a:pt x="13564" y="1682"/>
                  <a:pt x="13564" y="1682"/>
                </a:cubicBezTo>
                <a:lnTo>
                  <a:pt x="13564" y="1682"/>
                </a:lnTo>
                <a:cubicBezTo>
                  <a:pt x="13565" y="1683"/>
                  <a:pt x="15293" y="16415"/>
                  <a:pt x="18897" y="25868"/>
                </a:cubicBezTo>
                <a:cubicBezTo>
                  <a:pt x="18395" y="26221"/>
                  <a:pt x="17890" y="26570"/>
                  <a:pt x="17382" y="26915"/>
                </a:cubicBezTo>
                <a:cubicBezTo>
                  <a:pt x="16778" y="27322"/>
                  <a:pt x="16164" y="27714"/>
                  <a:pt x="15546" y="28097"/>
                </a:cubicBezTo>
                <a:cubicBezTo>
                  <a:pt x="15560" y="27903"/>
                  <a:pt x="15572" y="27708"/>
                  <a:pt x="15583" y="27512"/>
                </a:cubicBezTo>
                <a:cubicBezTo>
                  <a:pt x="16189" y="16302"/>
                  <a:pt x="11443" y="4783"/>
                  <a:pt x="11442" y="4781"/>
                </a:cubicBezTo>
                <a:lnTo>
                  <a:pt x="11442" y="4781"/>
                </a:lnTo>
                <a:cubicBezTo>
                  <a:pt x="11442" y="4782"/>
                  <a:pt x="11473" y="4970"/>
                  <a:pt x="11521" y="5317"/>
                </a:cubicBezTo>
                <a:cubicBezTo>
                  <a:pt x="11530" y="5393"/>
                  <a:pt x="11540" y="5471"/>
                  <a:pt x="11550" y="5547"/>
                </a:cubicBezTo>
                <a:cubicBezTo>
                  <a:pt x="11733" y="6952"/>
                  <a:pt x="12074" y="10175"/>
                  <a:pt x="12001" y="14162"/>
                </a:cubicBezTo>
                <a:cubicBezTo>
                  <a:pt x="11908" y="19275"/>
                  <a:pt x="14003" y="25992"/>
                  <a:pt x="15307" y="28245"/>
                </a:cubicBezTo>
                <a:cubicBezTo>
                  <a:pt x="14595" y="28684"/>
                  <a:pt x="13879" y="29113"/>
                  <a:pt x="13160" y="29538"/>
                </a:cubicBezTo>
                <a:cubicBezTo>
                  <a:pt x="13374" y="26998"/>
                  <a:pt x="11560" y="18744"/>
                  <a:pt x="9704" y="15264"/>
                </a:cubicBezTo>
                <a:cubicBezTo>
                  <a:pt x="8186" y="12416"/>
                  <a:pt x="6747" y="8973"/>
                  <a:pt x="6111" y="7397"/>
                </a:cubicBezTo>
                <a:cubicBezTo>
                  <a:pt x="6060" y="7205"/>
                  <a:pt x="6007" y="7013"/>
                  <a:pt x="5957" y="6820"/>
                </a:cubicBezTo>
                <a:lnTo>
                  <a:pt x="5957" y="6820"/>
                </a:lnTo>
                <a:cubicBezTo>
                  <a:pt x="5987" y="6963"/>
                  <a:pt x="6020" y="7106"/>
                  <a:pt x="6051" y="7249"/>
                </a:cubicBezTo>
                <a:cubicBezTo>
                  <a:pt x="5870" y="6798"/>
                  <a:pt x="5766" y="6533"/>
                  <a:pt x="5766" y="6533"/>
                </a:cubicBezTo>
                <a:lnTo>
                  <a:pt x="5766" y="6533"/>
                </a:lnTo>
                <a:cubicBezTo>
                  <a:pt x="5767" y="6534"/>
                  <a:pt x="8059" y="22925"/>
                  <a:pt x="12782" y="29762"/>
                </a:cubicBezTo>
                <a:cubicBezTo>
                  <a:pt x="12260" y="30071"/>
                  <a:pt x="11739" y="30379"/>
                  <a:pt x="11218" y="30690"/>
                </a:cubicBezTo>
                <a:cubicBezTo>
                  <a:pt x="10930" y="30855"/>
                  <a:pt x="10639" y="31016"/>
                  <a:pt x="10349" y="31178"/>
                </a:cubicBezTo>
                <a:cubicBezTo>
                  <a:pt x="10224" y="30000"/>
                  <a:pt x="9534" y="26382"/>
                  <a:pt x="5756" y="20229"/>
                </a:cubicBezTo>
                <a:cubicBezTo>
                  <a:pt x="1060" y="12583"/>
                  <a:pt x="1345" y="10426"/>
                  <a:pt x="726" y="10125"/>
                </a:cubicBezTo>
                <a:lnTo>
                  <a:pt x="726" y="10125"/>
                </a:lnTo>
                <a:cubicBezTo>
                  <a:pt x="726" y="10125"/>
                  <a:pt x="0" y="14287"/>
                  <a:pt x="3773" y="21942"/>
                </a:cubicBezTo>
                <a:cubicBezTo>
                  <a:pt x="6799" y="28082"/>
                  <a:pt x="9218" y="30589"/>
                  <a:pt x="10057" y="31341"/>
                </a:cubicBezTo>
                <a:cubicBezTo>
                  <a:pt x="8342" y="32293"/>
                  <a:pt x="6596" y="33188"/>
                  <a:pt x="4809" y="34048"/>
                </a:cubicBezTo>
                <a:lnTo>
                  <a:pt x="4836" y="34126"/>
                </a:lnTo>
                <a:cubicBezTo>
                  <a:pt x="5998" y="33777"/>
                  <a:pt x="7179" y="33439"/>
                  <a:pt x="8293" y="32943"/>
                </a:cubicBezTo>
                <a:cubicBezTo>
                  <a:pt x="9379" y="32529"/>
                  <a:pt x="10407" y="31996"/>
                  <a:pt x="11447" y="31482"/>
                </a:cubicBezTo>
                <a:cubicBezTo>
                  <a:pt x="11380" y="31365"/>
                  <a:pt x="11314" y="31250"/>
                  <a:pt x="11252" y="31136"/>
                </a:cubicBezTo>
                <a:lnTo>
                  <a:pt x="11252" y="31136"/>
                </a:lnTo>
                <a:cubicBezTo>
                  <a:pt x="11255" y="31139"/>
                  <a:pt x="11421" y="31207"/>
                  <a:pt x="11712" y="31345"/>
                </a:cubicBezTo>
                <a:cubicBezTo>
                  <a:pt x="12615" y="30859"/>
                  <a:pt x="13494" y="30330"/>
                  <a:pt x="14355" y="29777"/>
                </a:cubicBezTo>
                <a:cubicBezTo>
                  <a:pt x="21724" y="37761"/>
                  <a:pt x="37676" y="41749"/>
                  <a:pt x="37676" y="41749"/>
                </a:cubicBezTo>
                <a:cubicBezTo>
                  <a:pt x="34428" y="40090"/>
                  <a:pt x="33492" y="38868"/>
                  <a:pt x="26985" y="34628"/>
                </a:cubicBezTo>
                <a:cubicBezTo>
                  <a:pt x="21640" y="31144"/>
                  <a:pt x="16372" y="29910"/>
                  <a:pt x="14662" y="29580"/>
                </a:cubicBezTo>
                <a:cubicBezTo>
                  <a:pt x="15498" y="29034"/>
                  <a:pt x="16320" y="28467"/>
                  <a:pt x="17133" y="27890"/>
                </a:cubicBezTo>
                <a:cubicBezTo>
                  <a:pt x="17180" y="27917"/>
                  <a:pt x="17227" y="27945"/>
                  <a:pt x="17274" y="27972"/>
                </a:cubicBezTo>
                <a:lnTo>
                  <a:pt x="17222" y="27958"/>
                </a:lnTo>
                <a:lnTo>
                  <a:pt x="17222" y="27958"/>
                </a:lnTo>
                <a:cubicBezTo>
                  <a:pt x="17241" y="27965"/>
                  <a:pt x="17262" y="27971"/>
                  <a:pt x="17281" y="27978"/>
                </a:cubicBezTo>
                <a:cubicBezTo>
                  <a:pt x="25762" y="32926"/>
                  <a:pt x="34059" y="33755"/>
                  <a:pt x="38664" y="33755"/>
                </a:cubicBezTo>
                <a:cubicBezTo>
                  <a:pt x="40980" y="33755"/>
                  <a:pt x="42361" y="33545"/>
                  <a:pt x="42362" y="33545"/>
                </a:cubicBezTo>
                <a:lnTo>
                  <a:pt x="42362" y="33545"/>
                </a:lnTo>
                <a:cubicBezTo>
                  <a:pt x="42302" y="33552"/>
                  <a:pt x="42237" y="33556"/>
                  <a:pt x="42167" y="33556"/>
                </a:cubicBezTo>
                <a:cubicBezTo>
                  <a:pt x="40626" y="33556"/>
                  <a:pt x="36684" y="31824"/>
                  <a:pt x="30630" y="29974"/>
                </a:cubicBezTo>
                <a:cubicBezTo>
                  <a:pt x="25311" y="28347"/>
                  <a:pt x="19176" y="27851"/>
                  <a:pt x="17353" y="27733"/>
                </a:cubicBezTo>
                <a:cubicBezTo>
                  <a:pt x="17487" y="27638"/>
                  <a:pt x="17621" y="27543"/>
                  <a:pt x="17753" y="27447"/>
                </a:cubicBezTo>
                <a:cubicBezTo>
                  <a:pt x="18530" y="26882"/>
                  <a:pt x="19299" y="26305"/>
                  <a:pt x="20057" y="25714"/>
                </a:cubicBezTo>
                <a:cubicBezTo>
                  <a:pt x="22232" y="26654"/>
                  <a:pt x="24866" y="26981"/>
                  <a:pt x="27463" y="26981"/>
                </a:cubicBezTo>
                <a:cubicBezTo>
                  <a:pt x="32320" y="26981"/>
                  <a:pt x="37052" y="25839"/>
                  <a:pt x="38431" y="25430"/>
                </a:cubicBezTo>
                <a:cubicBezTo>
                  <a:pt x="40577" y="24791"/>
                  <a:pt x="42243" y="22159"/>
                  <a:pt x="42243" y="22158"/>
                </a:cubicBezTo>
                <a:lnTo>
                  <a:pt x="42243" y="22158"/>
                </a:lnTo>
                <a:cubicBezTo>
                  <a:pt x="42243" y="22159"/>
                  <a:pt x="40599" y="24115"/>
                  <a:pt x="38594" y="24597"/>
                </a:cubicBezTo>
                <a:cubicBezTo>
                  <a:pt x="38486" y="24623"/>
                  <a:pt x="38378" y="24645"/>
                  <a:pt x="38269" y="24662"/>
                </a:cubicBezTo>
                <a:cubicBezTo>
                  <a:pt x="37032" y="24852"/>
                  <a:pt x="23684" y="24920"/>
                  <a:pt x="20456" y="25408"/>
                </a:cubicBezTo>
                <a:cubicBezTo>
                  <a:pt x="21292" y="24754"/>
                  <a:pt x="22118" y="24088"/>
                  <a:pt x="22932" y="23409"/>
                </a:cubicBezTo>
                <a:cubicBezTo>
                  <a:pt x="26207" y="23929"/>
                  <a:pt x="28973" y="24137"/>
                  <a:pt x="31301" y="24137"/>
                </a:cubicBezTo>
                <a:cubicBezTo>
                  <a:pt x="38496" y="24137"/>
                  <a:pt x="41511" y="22154"/>
                  <a:pt x="42474" y="21303"/>
                </a:cubicBezTo>
                <a:cubicBezTo>
                  <a:pt x="42737" y="21070"/>
                  <a:pt x="42846" y="20922"/>
                  <a:pt x="42846" y="20922"/>
                </a:cubicBezTo>
                <a:lnTo>
                  <a:pt x="42846" y="20922"/>
                </a:lnTo>
                <a:cubicBezTo>
                  <a:pt x="34020" y="21281"/>
                  <a:pt x="25279" y="22863"/>
                  <a:pt x="23149" y="23269"/>
                </a:cubicBezTo>
                <a:cubicBezTo>
                  <a:pt x="23131" y="23269"/>
                  <a:pt x="23115" y="23272"/>
                  <a:pt x="23098" y="23272"/>
                </a:cubicBezTo>
                <a:cubicBezTo>
                  <a:pt x="23227" y="23163"/>
                  <a:pt x="23358" y="23057"/>
                  <a:pt x="23488" y="22949"/>
                </a:cubicBezTo>
                <a:cubicBezTo>
                  <a:pt x="24575" y="22017"/>
                  <a:pt x="25643" y="21064"/>
                  <a:pt x="26691" y="20088"/>
                </a:cubicBezTo>
                <a:cubicBezTo>
                  <a:pt x="28043" y="20419"/>
                  <a:pt x="29282" y="20559"/>
                  <a:pt x="30410" y="20559"/>
                </a:cubicBezTo>
                <a:cubicBezTo>
                  <a:pt x="35452" y="20559"/>
                  <a:pt x="38288" y="17758"/>
                  <a:pt x="39220" y="16640"/>
                </a:cubicBezTo>
                <a:cubicBezTo>
                  <a:pt x="39249" y="16624"/>
                  <a:pt x="39278" y="16608"/>
                  <a:pt x="39308" y="16592"/>
                </a:cubicBezTo>
                <a:lnTo>
                  <a:pt x="39308" y="16592"/>
                </a:lnTo>
                <a:cubicBezTo>
                  <a:pt x="39282" y="16604"/>
                  <a:pt x="39256" y="16616"/>
                  <a:pt x="39230" y="16627"/>
                </a:cubicBezTo>
                <a:cubicBezTo>
                  <a:pt x="39455" y="16355"/>
                  <a:pt x="39567" y="16186"/>
                  <a:pt x="39567" y="16186"/>
                </a:cubicBezTo>
                <a:lnTo>
                  <a:pt x="39567" y="16186"/>
                </a:lnTo>
                <a:cubicBezTo>
                  <a:pt x="35998" y="17878"/>
                  <a:pt x="28385" y="19649"/>
                  <a:pt x="26847" y="19998"/>
                </a:cubicBezTo>
                <a:lnTo>
                  <a:pt x="26769" y="20016"/>
                </a:lnTo>
                <a:cubicBezTo>
                  <a:pt x="27324" y="19498"/>
                  <a:pt x="27872" y="18972"/>
                  <a:pt x="28413" y="18439"/>
                </a:cubicBezTo>
                <a:cubicBezTo>
                  <a:pt x="39709" y="15091"/>
                  <a:pt x="39813" y="10336"/>
                  <a:pt x="39350" y="10187"/>
                </a:cubicBezTo>
                <a:cubicBezTo>
                  <a:pt x="39346" y="10185"/>
                  <a:pt x="39341" y="10185"/>
                  <a:pt x="39336" y="10185"/>
                </a:cubicBezTo>
                <a:cubicBezTo>
                  <a:pt x="38756" y="10185"/>
                  <a:pt x="30027" y="17124"/>
                  <a:pt x="28566" y="18290"/>
                </a:cubicBezTo>
                <a:lnTo>
                  <a:pt x="28566" y="18290"/>
                </a:lnTo>
                <a:cubicBezTo>
                  <a:pt x="28657" y="18199"/>
                  <a:pt x="28751" y="18110"/>
                  <a:pt x="28842" y="18018"/>
                </a:cubicBezTo>
                <a:lnTo>
                  <a:pt x="28785" y="17960"/>
                </a:lnTo>
                <a:cubicBezTo>
                  <a:pt x="28775" y="17970"/>
                  <a:pt x="28765" y="17978"/>
                  <a:pt x="28754" y="17988"/>
                </a:cubicBezTo>
                <a:cubicBezTo>
                  <a:pt x="29796" y="16795"/>
                  <a:pt x="31917" y="13901"/>
                  <a:pt x="33031" y="9082"/>
                </a:cubicBezTo>
                <a:cubicBezTo>
                  <a:pt x="33297" y="7925"/>
                  <a:pt x="33431" y="6739"/>
                  <a:pt x="33379" y="5554"/>
                </a:cubicBezTo>
                <a:cubicBezTo>
                  <a:pt x="33329" y="4439"/>
                  <a:pt x="33123" y="3172"/>
                  <a:pt x="32501" y="2563"/>
                </a:cubicBezTo>
                <a:cubicBezTo>
                  <a:pt x="32501" y="2563"/>
                  <a:pt x="30105" y="14315"/>
                  <a:pt x="28218" y="18469"/>
                </a:cubicBezTo>
                <a:cubicBezTo>
                  <a:pt x="27420" y="19185"/>
                  <a:pt x="26609" y="19886"/>
                  <a:pt x="25785" y="20572"/>
                </a:cubicBezTo>
                <a:cubicBezTo>
                  <a:pt x="26688" y="19087"/>
                  <a:pt x="28348" y="14343"/>
                  <a:pt x="27396" y="0"/>
                </a:cubicBezTo>
                <a:close/>
              </a:path>
            </a:pathLst>
          </a:custGeom>
          <a:solidFill>
            <a:srgbClr val="4477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3460500" y="1094925"/>
            <a:ext cx="4600200" cy="13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4582025" y="2799175"/>
            <a:ext cx="3478800" cy="13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2">
  <p:cSld name="Título 2">
    <p:bg>
      <p:bgPr>
        <a:solidFill>
          <a:schemeClr val="dk1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1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730" name="Google Shape;730;p21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31" name="Google Shape;731;p21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1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3" name="Google Shape;733;p21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34" name="Google Shape;734;p21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6" name="Google Shape;736;p21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737" name="Google Shape;737;p21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1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380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Headline">
    <p:bg>
      <p:bgPr>
        <a:solidFill>
          <a:schemeClr val="dk1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22"/>
          <p:cNvGrpSpPr/>
          <p:nvPr/>
        </p:nvGrpSpPr>
        <p:grpSpPr>
          <a:xfrm>
            <a:off x="-486694" y="-10650"/>
            <a:ext cx="9639125" cy="5747819"/>
            <a:chOff x="-486694" y="-10650"/>
            <a:chExt cx="9639125" cy="5747819"/>
          </a:xfrm>
        </p:grpSpPr>
        <p:sp>
          <p:nvSpPr>
            <p:cNvPr id="742" name="Google Shape;742;p22"/>
            <p:cNvSpPr/>
            <p:nvPr/>
          </p:nvSpPr>
          <p:spPr>
            <a:xfrm rot="10800000">
              <a:off x="2210528" y="227932"/>
              <a:ext cx="2211073" cy="1143370"/>
            </a:xfrm>
            <a:custGeom>
              <a:avLst/>
              <a:gdLst/>
              <a:ahLst/>
              <a:cxnLst/>
              <a:rect l="l" t="t" r="r" b="b"/>
              <a:pathLst>
                <a:path w="31997" h="16546" extrusionOk="0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10800000">
              <a:off x="2795489" y="620298"/>
              <a:ext cx="93979" cy="26190"/>
            </a:xfrm>
            <a:custGeom>
              <a:avLst/>
              <a:gdLst/>
              <a:ahLst/>
              <a:cxnLst/>
              <a:rect l="l" t="t" r="r" b="b"/>
              <a:pathLst>
                <a:path w="1360" h="379" extrusionOk="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 rot="10800000">
              <a:off x="2809932" y="835828"/>
              <a:ext cx="93288" cy="31096"/>
            </a:xfrm>
            <a:custGeom>
              <a:avLst/>
              <a:gdLst/>
              <a:ahLst/>
              <a:cxnLst/>
              <a:rect l="l" t="t" r="r" b="b"/>
              <a:pathLst>
                <a:path w="1350" h="450" extrusionOk="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 rot="10800000">
              <a:off x="2616861" y="707712"/>
              <a:ext cx="85480" cy="20040"/>
            </a:xfrm>
            <a:custGeom>
              <a:avLst/>
              <a:gdLst/>
              <a:ahLst/>
              <a:cxnLst/>
              <a:rect l="l" t="t" r="r" b="b"/>
              <a:pathLst>
                <a:path w="1237" h="290" extrusionOk="0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 rot="10800000">
              <a:off x="2655212" y="969886"/>
              <a:ext cx="93288" cy="30612"/>
            </a:xfrm>
            <a:custGeom>
              <a:avLst/>
              <a:gdLst/>
              <a:ahLst/>
              <a:cxnLst/>
              <a:rect l="l" t="t" r="r" b="b"/>
              <a:pathLst>
                <a:path w="1350" h="443" extrusionOk="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 rot="10800000">
              <a:off x="2444935" y="732796"/>
              <a:ext cx="77671" cy="40218"/>
            </a:xfrm>
            <a:custGeom>
              <a:avLst/>
              <a:gdLst/>
              <a:ahLst/>
              <a:cxnLst/>
              <a:rect l="l" t="t" r="r" b="b"/>
              <a:pathLst>
                <a:path w="1124" h="582" extrusionOk="0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 rot="10800000">
              <a:off x="3812603" y="1271311"/>
              <a:ext cx="101995" cy="140831"/>
            </a:xfrm>
            <a:custGeom>
              <a:avLst/>
              <a:gdLst/>
              <a:ahLst/>
              <a:cxnLst/>
              <a:rect l="l" t="t" r="r" b="b"/>
              <a:pathLst>
                <a:path w="1476" h="2038" extrusionOk="0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 rot="10800000">
              <a:off x="3981489" y="1376692"/>
              <a:ext cx="73525" cy="97435"/>
            </a:xfrm>
            <a:custGeom>
              <a:avLst/>
              <a:gdLst/>
              <a:ahLst/>
              <a:cxnLst/>
              <a:rect l="l" t="t" r="r" b="b"/>
              <a:pathLst>
                <a:path w="1064" h="1410" extrusionOk="0">
                  <a:moveTo>
                    <a:pt x="684" y="0"/>
                  </a:moveTo>
                  <a:cubicBezTo>
                    <a:pt x="647" y="0"/>
                    <a:pt x="614" y="15"/>
                    <a:pt x="589" y="54"/>
                  </a:cubicBezTo>
                  <a:cubicBezTo>
                    <a:pt x="423" y="316"/>
                    <a:pt x="254" y="575"/>
                    <a:pt x="84" y="838"/>
                  </a:cubicBezTo>
                  <a:cubicBezTo>
                    <a:pt x="1" y="971"/>
                    <a:pt x="54" y="1147"/>
                    <a:pt x="144" y="1267"/>
                  </a:cubicBezTo>
                  <a:cubicBezTo>
                    <a:pt x="184" y="1321"/>
                    <a:pt x="289" y="1410"/>
                    <a:pt x="377" y="1410"/>
                  </a:cubicBezTo>
                  <a:cubicBezTo>
                    <a:pt x="414" y="1410"/>
                    <a:pt x="448" y="1395"/>
                    <a:pt x="473" y="1356"/>
                  </a:cubicBezTo>
                  <a:lnTo>
                    <a:pt x="981" y="575"/>
                  </a:lnTo>
                  <a:cubicBezTo>
                    <a:pt x="1064" y="442"/>
                    <a:pt x="1011" y="263"/>
                    <a:pt x="921" y="143"/>
                  </a:cubicBezTo>
                  <a:cubicBezTo>
                    <a:pt x="879" y="90"/>
                    <a:pt x="773" y="0"/>
                    <a:pt x="6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 rot="10800000">
              <a:off x="3861113" y="1071951"/>
              <a:ext cx="76773" cy="90870"/>
            </a:xfrm>
            <a:custGeom>
              <a:avLst/>
              <a:gdLst/>
              <a:ahLst/>
              <a:cxnLst/>
              <a:rect l="l" t="t" r="r" b="b"/>
              <a:pathLst>
                <a:path w="1111" h="1315" extrusionOk="0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 rot="10800000">
              <a:off x="4112714" y="1233857"/>
              <a:ext cx="64611" cy="86724"/>
            </a:xfrm>
            <a:custGeom>
              <a:avLst/>
              <a:gdLst/>
              <a:ahLst/>
              <a:cxnLst/>
              <a:rect l="l" t="t" r="r" b="b"/>
              <a:pathLst>
                <a:path w="935" h="1255" extrusionOk="0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 rot="10800000">
              <a:off x="4113059" y="1072987"/>
              <a:ext cx="69724" cy="88935"/>
            </a:xfrm>
            <a:custGeom>
              <a:avLst/>
              <a:gdLst/>
              <a:ahLst/>
              <a:cxnLst/>
              <a:rect l="l" t="t" r="r" b="b"/>
              <a:pathLst>
                <a:path w="1009" h="1287" extrusionOk="0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 rot="10800000">
              <a:off x="3975753" y="1159503"/>
              <a:ext cx="85203" cy="111877"/>
            </a:xfrm>
            <a:custGeom>
              <a:avLst/>
              <a:gdLst/>
              <a:ahLst/>
              <a:cxnLst/>
              <a:rect l="l" t="t" r="r" b="b"/>
              <a:pathLst>
                <a:path w="1233" h="1619" extrusionOk="0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 rot="10800000">
              <a:off x="4004983" y="959728"/>
              <a:ext cx="94463" cy="130811"/>
            </a:xfrm>
            <a:custGeom>
              <a:avLst/>
              <a:gdLst/>
              <a:ahLst/>
              <a:cxnLst/>
              <a:rect l="l" t="t" r="r" b="b"/>
              <a:pathLst>
                <a:path w="1367" h="1893" extrusionOk="0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 rot="10800000">
              <a:off x="3748269" y="1182998"/>
              <a:ext cx="73871" cy="101788"/>
            </a:xfrm>
            <a:custGeom>
              <a:avLst/>
              <a:gdLst/>
              <a:ahLst/>
              <a:cxnLst/>
              <a:rect l="l" t="t" r="r" b="b"/>
              <a:pathLst>
                <a:path w="1069" h="1473" extrusionOk="0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6" name="Google Shape;756;p22"/>
            <p:cNvGrpSpPr/>
            <p:nvPr/>
          </p:nvGrpSpPr>
          <p:grpSpPr>
            <a:xfrm rot="4336452">
              <a:off x="-52267" y="1896001"/>
              <a:ext cx="3408028" cy="3400717"/>
              <a:chOff x="-156655" y="-225704"/>
              <a:chExt cx="2831920" cy="2825845"/>
            </a:xfrm>
          </p:grpSpPr>
          <p:sp>
            <p:nvSpPr>
              <p:cNvPr id="757" name="Google Shape;757;p22"/>
              <p:cNvSpPr/>
              <p:nvPr/>
            </p:nvSpPr>
            <p:spPr>
              <a:xfrm rot="-9843034">
                <a:off x="164550" y="37507"/>
                <a:ext cx="2237860" cy="2299423"/>
              </a:xfrm>
              <a:custGeom>
                <a:avLst/>
                <a:gdLst/>
                <a:ahLst/>
                <a:cxnLst/>
                <a:rect l="l" t="t" r="r" b="b"/>
                <a:pathLst>
                  <a:path w="32788" h="33690" extrusionOk="0">
                    <a:moveTo>
                      <a:pt x="11724" y="0"/>
                    </a:moveTo>
                    <a:cubicBezTo>
                      <a:pt x="10869" y="0"/>
                      <a:pt x="10018" y="148"/>
                      <a:pt x="9236" y="517"/>
                    </a:cubicBezTo>
                    <a:cubicBezTo>
                      <a:pt x="8685" y="776"/>
                      <a:pt x="8392" y="1041"/>
                      <a:pt x="8316" y="1676"/>
                    </a:cubicBezTo>
                    <a:cubicBezTo>
                      <a:pt x="8180" y="2815"/>
                      <a:pt x="8366" y="3959"/>
                      <a:pt x="8571" y="5081"/>
                    </a:cubicBezTo>
                    <a:cubicBezTo>
                      <a:pt x="8874" y="6722"/>
                      <a:pt x="9748" y="8197"/>
                      <a:pt x="10063" y="9819"/>
                    </a:cubicBezTo>
                    <a:cubicBezTo>
                      <a:pt x="10246" y="10746"/>
                      <a:pt x="10359" y="11693"/>
                      <a:pt x="10522" y="12626"/>
                    </a:cubicBezTo>
                    <a:cubicBezTo>
                      <a:pt x="10748" y="13932"/>
                      <a:pt x="10871" y="15234"/>
                      <a:pt x="10545" y="16529"/>
                    </a:cubicBezTo>
                    <a:cubicBezTo>
                      <a:pt x="10226" y="17792"/>
                      <a:pt x="9712" y="18991"/>
                      <a:pt x="8851" y="19988"/>
                    </a:cubicBezTo>
                    <a:cubicBezTo>
                      <a:pt x="8312" y="20609"/>
                      <a:pt x="7615" y="21028"/>
                      <a:pt x="6987" y="21549"/>
                    </a:cubicBezTo>
                    <a:cubicBezTo>
                      <a:pt x="6369" y="22061"/>
                      <a:pt x="5751" y="22536"/>
                      <a:pt x="5100" y="23004"/>
                    </a:cubicBezTo>
                    <a:cubicBezTo>
                      <a:pt x="4243" y="23622"/>
                      <a:pt x="3396" y="24297"/>
                      <a:pt x="2691" y="25091"/>
                    </a:cubicBezTo>
                    <a:cubicBezTo>
                      <a:pt x="2137" y="25712"/>
                      <a:pt x="1731" y="26427"/>
                      <a:pt x="1270" y="27118"/>
                    </a:cubicBezTo>
                    <a:cubicBezTo>
                      <a:pt x="884" y="27699"/>
                      <a:pt x="449" y="28290"/>
                      <a:pt x="233" y="28968"/>
                    </a:cubicBezTo>
                    <a:cubicBezTo>
                      <a:pt x="0" y="29702"/>
                      <a:pt x="137" y="30383"/>
                      <a:pt x="273" y="31117"/>
                    </a:cubicBezTo>
                    <a:cubicBezTo>
                      <a:pt x="366" y="31606"/>
                      <a:pt x="389" y="31911"/>
                      <a:pt x="645" y="32290"/>
                    </a:cubicBezTo>
                    <a:cubicBezTo>
                      <a:pt x="828" y="32954"/>
                      <a:pt x="1443" y="33320"/>
                      <a:pt x="1691" y="33483"/>
                    </a:cubicBezTo>
                    <a:cubicBezTo>
                      <a:pt x="1934" y="33639"/>
                      <a:pt x="2145" y="33689"/>
                      <a:pt x="2360" y="33689"/>
                    </a:cubicBezTo>
                    <a:cubicBezTo>
                      <a:pt x="2589" y="33689"/>
                      <a:pt x="2824" y="33632"/>
                      <a:pt x="3110" y="33586"/>
                    </a:cubicBezTo>
                    <a:cubicBezTo>
                      <a:pt x="3652" y="33496"/>
                      <a:pt x="4286" y="33516"/>
                      <a:pt x="4704" y="33118"/>
                    </a:cubicBezTo>
                    <a:cubicBezTo>
                      <a:pt x="5306" y="32543"/>
                      <a:pt x="5920" y="31832"/>
                      <a:pt x="6429" y="31171"/>
                    </a:cubicBezTo>
                    <a:cubicBezTo>
                      <a:pt x="6841" y="30626"/>
                      <a:pt x="7156" y="29998"/>
                      <a:pt x="7702" y="29566"/>
                    </a:cubicBezTo>
                    <a:cubicBezTo>
                      <a:pt x="8021" y="29310"/>
                      <a:pt x="8392" y="29121"/>
                      <a:pt x="8738" y="28901"/>
                    </a:cubicBezTo>
                    <a:cubicBezTo>
                      <a:pt x="9814" y="28224"/>
                      <a:pt x="10798" y="27696"/>
                      <a:pt x="12050" y="27367"/>
                    </a:cubicBezTo>
                    <a:cubicBezTo>
                      <a:pt x="13186" y="27068"/>
                      <a:pt x="14372" y="26951"/>
                      <a:pt x="15528" y="26755"/>
                    </a:cubicBezTo>
                    <a:cubicBezTo>
                      <a:pt x="16773" y="26546"/>
                      <a:pt x="18079" y="26380"/>
                      <a:pt x="19356" y="26380"/>
                    </a:cubicBezTo>
                    <a:cubicBezTo>
                      <a:pt x="19561" y="26380"/>
                      <a:pt x="19766" y="26384"/>
                      <a:pt x="19970" y="26393"/>
                    </a:cubicBezTo>
                    <a:cubicBezTo>
                      <a:pt x="21000" y="26442"/>
                      <a:pt x="22014" y="26522"/>
                      <a:pt x="23039" y="26522"/>
                    </a:cubicBezTo>
                    <a:cubicBezTo>
                      <a:pt x="23406" y="26522"/>
                      <a:pt x="23775" y="26512"/>
                      <a:pt x="24146" y="26486"/>
                    </a:cubicBezTo>
                    <a:cubicBezTo>
                      <a:pt x="25508" y="26393"/>
                      <a:pt x="26880" y="26068"/>
                      <a:pt x="28226" y="25845"/>
                    </a:cubicBezTo>
                    <a:cubicBezTo>
                      <a:pt x="29740" y="25596"/>
                      <a:pt x="32698" y="25726"/>
                      <a:pt x="32764" y="23579"/>
                    </a:cubicBezTo>
                    <a:cubicBezTo>
                      <a:pt x="32787" y="22862"/>
                      <a:pt x="32538" y="22091"/>
                      <a:pt x="32425" y="21387"/>
                    </a:cubicBezTo>
                    <a:cubicBezTo>
                      <a:pt x="32376" y="21065"/>
                      <a:pt x="32339" y="20729"/>
                      <a:pt x="32272" y="20410"/>
                    </a:cubicBezTo>
                    <a:cubicBezTo>
                      <a:pt x="32037" y="19271"/>
                      <a:pt x="31724" y="18168"/>
                      <a:pt x="31531" y="17012"/>
                    </a:cubicBezTo>
                    <a:cubicBezTo>
                      <a:pt x="31186" y="14935"/>
                      <a:pt x="30741" y="12832"/>
                      <a:pt x="30701" y="10729"/>
                    </a:cubicBezTo>
                    <a:cubicBezTo>
                      <a:pt x="30681" y="9809"/>
                      <a:pt x="30704" y="8939"/>
                      <a:pt x="30555" y="8035"/>
                    </a:cubicBezTo>
                    <a:cubicBezTo>
                      <a:pt x="30372" y="6926"/>
                      <a:pt x="30073" y="5852"/>
                      <a:pt x="29847" y="4753"/>
                    </a:cubicBezTo>
                    <a:cubicBezTo>
                      <a:pt x="29674" y="3905"/>
                      <a:pt x="29199" y="2740"/>
                      <a:pt x="28558" y="2131"/>
                    </a:cubicBezTo>
                    <a:cubicBezTo>
                      <a:pt x="28079" y="1674"/>
                      <a:pt x="27559" y="1534"/>
                      <a:pt x="27012" y="1534"/>
                    </a:cubicBezTo>
                    <a:cubicBezTo>
                      <a:pt x="26423" y="1534"/>
                      <a:pt x="25804" y="1697"/>
                      <a:pt x="25173" y="1803"/>
                    </a:cubicBezTo>
                    <a:cubicBezTo>
                      <a:pt x="24171" y="1968"/>
                      <a:pt x="22984" y="2340"/>
                      <a:pt x="21924" y="2340"/>
                    </a:cubicBezTo>
                    <a:cubicBezTo>
                      <a:pt x="21705" y="2340"/>
                      <a:pt x="21491" y="2325"/>
                      <a:pt x="21286" y="2287"/>
                    </a:cubicBezTo>
                    <a:cubicBezTo>
                      <a:pt x="19858" y="2032"/>
                      <a:pt x="18383" y="1739"/>
                      <a:pt x="17003" y="1291"/>
                    </a:cubicBezTo>
                    <a:cubicBezTo>
                      <a:pt x="15804" y="902"/>
                      <a:pt x="14642" y="411"/>
                      <a:pt x="13402" y="171"/>
                    </a:cubicBezTo>
                    <a:cubicBezTo>
                      <a:pt x="12853" y="64"/>
                      <a:pt x="12288" y="0"/>
                      <a:pt x="117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2"/>
              <p:cNvSpPr/>
              <p:nvPr/>
            </p:nvSpPr>
            <p:spPr>
              <a:xfrm rot="333063">
                <a:off x="-45146" y="-72548"/>
                <a:ext cx="2342902" cy="2419104"/>
              </a:xfrm>
              <a:custGeom>
                <a:avLst/>
                <a:gdLst/>
                <a:ahLst/>
                <a:cxnLst/>
                <a:rect l="l" t="t" r="r" b="b"/>
                <a:pathLst>
                  <a:path w="41169" h="42508" extrusionOk="0">
                    <a:moveTo>
                      <a:pt x="29429" y="4923"/>
                    </a:moveTo>
                    <a:cubicBezTo>
                      <a:pt x="29623" y="4923"/>
                      <a:pt x="29809" y="5026"/>
                      <a:pt x="29986" y="5233"/>
                    </a:cubicBezTo>
                    <a:lnTo>
                      <a:pt x="30016" y="5253"/>
                    </a:lnTo>
                    <a:cubicBezTo>
                      <a:pt x="30817" y="5641"/>
                      <a:pt x="31601" y="6087"/>
                      <a:pt x="32338" y="6581"/>
                    </a:cubicBezTo>
                    <a:cubicBezTo>
                      <a:pt x="33833" y="7674"/>
                      <a:pt x="35355" y="9136"/>
                      <a:pt x="36731" y="10800"/>
                    </a:cubicBezTo>
                    <a:lnTo>
                      <a:pt x="36913" y="11053"/>
                    </a:lnTo>
                    <a:cubicBezTo>
                      <a:pt x="35418" y="10405"/>
                      <a:pt x="34060" y="9488"/>
                      <a:pt x="32876" y="8322"/>
                    </a:cubicBezTo>
                    <a:cubicBezTo>
                      <a:pt x="31621" y="7263"/>
                      <a:pt x="30412" y="6130"/>
                      <a:pt x="29279" y="4943"/>
                    </a:cubicBezTo>
                    <a:cubicBezTo>
                      <a:pt x="29329" y="4930"/>
                      <a:pt x="29379" y="4923"/>
                      <a:pt x="29429" y="4923"/>
                    </a:cubicBezTo>
                    <a:close/>
                    <a:moveTo>
                      <a:pt x="12043" y="174"/>
                    </a:moveTo>
                    <a:cubicBezTo>
                      <a:pt x="12586" y="174"/>
                      <a:pt x="13166" y="457"/>
                      <a:pt x="13794" y="1027"/>
                    </a:cubicBezTo>
                    <a:lnTo>
                      <a:pt x="17169" y="3319"/>
                    </a:lnTo>
                    <a:lnTo>
                      <a:pt x="21266" y="6857"/>
                    </a:lnTo>
                    <a:lnTo>
                      <a:pt x="25924" y="11708"/>
                    </a:lnTo>
                    <a:cubicBezTo>
                      <a:pt x="28575" y="14601"/>
                      <a:pt x="31007" y="17720"/>
                      <a:pt x="33080" y="20863"/>
                    </a:cubicBezTo>
                    <a:lnTo>
                      <a:pt x="31172" y="20618"/>
                    </a:lnTo>
                    <a:lnTo>
                      <a:pt x="25498" y="18289"/>
                    </a:lnTo>
                    <a:lnTo>
                      <a:pt x="18555" y="14146"/>
                    </a:lnTo>
                    <a:cubicBezTo>
                      <a:pt x="15794" y="12605"/>
                      <a:pt x="13588" y="10495"/>
                      <a:pt x="12000" y="7881"/>
                    </a:cubicBezTo>
                    <a:lnTo>
                      <a:pt x="11986" y="7864"/>
                    </a:lnTo>
                    <a:cubicBezTo>
                      <a:pt x="11054" y="6947"/>
                      <a:pt x="10479" y="5837"/>
                      <a:pt x="10272" y="4572"/>
                    </a:cubicBezTo>
                    <a:lnTo>
                      <a:pt x="10263" y="4541"/>
                    </a:lnTo>
                    <a:cubicBezTo>
                      <a:pt x="9807" y="3754"/>
                      <a:pt x="9721" y="2933"/>
                      <a:pt x="10007" y="2103"/>
                    </a:cubicBezTo>
                    <a:lnTo>
                      <a:pt x="10013" y="2083"/>
                    </a:lnTo>
                    <a:lnTo>
                      <a:pt x="10010" y="2060"/>
                    </a:lnTo>
                    <a:cubicBezTo>
                      <a:pt x="9877" y="1332"/>
                      <a:pt x="10137" y="887"/>
                      <a:pt x="10804" y="701"/>
                    </a:cubicBezTo>
                    <a:lnTo>
                      <a:pt x="10841" y="681"/>
                    </a:lnTo>
                    <a:cubicBezTo>
                      <a:pt x="11223" y="343"/>
                      <a:pt x="11622" y="174"/>
                      <a:pt x="12043" y="174"/>
                    </a:cubicBezTo>
                    <a:close/>
                    <a:moveTo>
                      <a:pt x="9155" y="8634"/>
                    </a:moveTo>
                    <a:cubicBezTo>
                      <a:pt x="9670" y="8634"/>
                      <a:pt x="10162" y="8801"/>
                      <a:pt x="10625" y="9136"/>
                    </a:cubicBezTo>
                    <a:lnTo>
                      <a:pt x="10644" y="9146"/>
                    </a:lnTo>
                    <a:cubicBezTo>
                      <a:pt x="12186" y="9724"/>
                      <a:pt x="13575" y="10618"/>
                      <a:pt x="14774" y="11803"/>
                    </a:cubicBezTo>
                    <a:lnTo>
                      <a:pt x="18568" y="15524"/>
                    </a:lnTo>
                    <a:lnTo>
                      <a:pt x="22292" y="20255"/>
                    </a:lnTo>
                    <a:cubicBezTo>
                      <a:pt x="24385" y="23249"/>
                      <a:pt x="25916" y="26052"/>
                      <a:pt x="26980" y="28833"/>
                    </a:cubicBezTo>
                    <a:cubicBezTo>
                      <a:pt x="24803" y="27570"/>
                      <a:pt x="22738" y="26126"/>
                      <a:pt x="20804" y="24514"/>
                    </a:cubicBezTo>
                    <a:cubicBezTo>
                      <a:pt x="18495" y="22983"/>
                      <a:pt x="16362" y="21186"/>
                      <a:pt x="14449" y="19166"/>
                    </a:cubicBezTo>
                    <a:cubicBezTo>
                      <a:pt x="12748" y="17853"/>
                      <a:pt x="11299" y="16279"/>
                      <a:pt x="10133" y="14471"/>
                    </a:cubicBezTo>
                    <a:cubicBezTo>
                      <a:pt x="8927" y="13229"/>
                      <a:pt x="8127" y="11737"/>
                      <a:pt x="7757" y="10040"/>
                    </a:cubicBezTo>
                    <a:lnTo>
                      <a:pt x="8179" y="8824"/>
                    </a:lnTo>
                    <a:cubicBezTo>
                      <a:pt x="8512" y="8697"/>
                      <a:pt x="8838" y="8634"/>
                      <a:pt x="9155" y="8634"/>
                    </a:cubicBezTo>
                    <a:close/>
                    <a:moveTo>
                      <a:pt x="15329" y="12102"/>
                    </a:moveTo>
                    <a:cubicBezTo>
                      <a:pt x="16279" y="12927"/>
                      <a:pt x="17325" y="13661"/>
                      <a:pt x="18469" y="14295"/>
                    </a:cubicBezTo>
                    <a:lnTo>
                      <a:pt x="25418" y="18445"/>
                    </a:lnTo>
                    <a:lnTo>
                      <a:pt x="31116" y="20784"/>
                    </a:lnTo>
                    <a:lnTo>
                      <a:pt x="33206" y="21056"/>
                    </a:lnTo>
                    <a:cubicBezTo>
                      <a:pt x="33813" y="21986"/>
                      <a:pt x="34388" y="22917"/>
                      <a:pt x="34929" y="23843"/>
                    </a:cubicBezTo>
                    <a:cubicBezTo>
                      <a:pt x="35594" y="24793"/>
                      <a:pt x="36116" y="25830"/>
                      <a:pt x="36481" y="26923"/>
                    </a:cubicBezTo>
                    <a:lnTo>
                      <a:pt x="36491" y="26943"/>
                    </a:lnTo>
                    <a:cubicBezTo>
                      <a:pt x="37122" y="27920"/>
                      <a:pt x="37229" y="28979"/>
                      <a:pt x="36807" y="30092"/>
                    </a:cubicBezTo>
                    <a:lnTo>
                      <a:pt x="35319" y="31166"/>
                    </a:lnTo>
                    <a:lnTo>
                      <a:pt x="33033" y="31338"/>
                    </a:lnTo>
                    <a:lnTo>
                      <a:pt x="29754" y="30318"/>
                    </a:lnTo>
                    <a:cubicBezTo>
                      <a:pt x="28900" y="29899"/>
                      <a:pt x="28056" y="29451"/>
                      <a:pt x="27229" y="28979"/>
                    </a:cubicBezTo>
                    <a:cubicBezTo>
                      <a:pt x="27219" y="28956"/>
                      <a:pt x="27206" y="28933"/>
                      <a:pt x="27192" y="28906"/>
                    </a:cubicBezTo>
                    <a:cubicBezTo>
                      <a:pt x="26129" y="26072"/>
                      <a:pt x="24575" y="23209"/>
                      <a:pt x="22435" y="20149"/>
                    </a:cubicBezTo>
                    <a:lnTo>
                      <a:pt x="18701" y="15408"/>
                    </a:lnTo>
                    <a:lnTo>
                      <a:pt x="15329" y="12102"/>
                    </a:lnTo>
                    <a:close/>
                    <a:moveTo>
                      <a:pt x="5160" y="18377"/>
                    </a:moveTo>
                    <a:cubicBezTo>
                      <a:pt x="5501" y="18377"/>
                      <a:pt x="5793" y="18564"/>
                      <a:pt x="6046" y="18939"/>
                    </a:cubicBezTo>
                    <a:lnTo>
                      <a:pt x="6070" y="18963"/>
                    </a:lnTo>
                    <a:cubicBezTo>
                      <a:pt x="7312" y="19820"/>
                      <a:pt x="8438" y="20850"/>
                      <a:pt x="9419" y="22029"/>
                    </a:cubicBezTo>
                    <a:cubicBezTo>
                      <a:pt x="11179" y="23817"/>
                      <a:pt x="13047" y="25724"/>
                      <a:pt x="14807" y="27697"/>
                    </a:cubicBezTo>
                    <a:cubicBezTo>
                      <a:pt x="16362" y="29441"/>
                      <a:pt x="18123" y="31501"/>
                      <a:pt x="19335" y="33916"/>
                    </a:cubicBezTo>
                    <a:cubicBezTo>
                      <a:pt x="19498" y="34132"/>
                      <a:pt x="19631" y="34361"/>
                      <a:pt x="19731" y="34601"/>
                    </a:cubicBezTo>
                    <a:cubicBezTo>
                      <a:pt x="17541" y="33534"/>
                      <a:pt x="15534" y="32159"/>
                      <a:pt x="13751" y="30511"/>
                    </a:cubicBezTo>
                    <a:cubicBezTo>
                      <a:pt x="12419" y="29521"/>
                      <a:pt x="11189" y="28385"/>
                      <a:pt x="10090" y="27126"/>
                    </a:cubicBezTo>
                    <a:cubicBezTo>
                      <a:pt x="8993" y="26146"/>
                      <a:pt x="8030" y="25026"/>
                      <a:pt x="7222" y="23787"/>
                    </a:cubicBezTo>
                    <a:cubicBezTo>
                      <a:pt x="6170" y="22578"/>
                      <a:pt x="5369" y="21192"/>
                      <a:pt x="4838" y="19671"/>
                    </a:cubicBezTo>
                    <a:lnTo>
                      <a:pt x="4741" y="18461"/>
                    </a:lnTo>
                    <a:cubicBezTo>
                      <a:pt x="4888" y="18405"/>
                      <a:pt x="5028" y="18377"/>
                      <a:pt x="5160" y="18377"/>
                    </a:cubicBezTo>
                    <a:close/>
                    <a:moveTo>
                      <a:pt x="12039" y="0"/>
                    </a:moveTo>
                    <a:cubicBezTo>
                      <a:pt x="11584" y="0"/>
                      <a:pt x="11149" y="179"/>
                      <a:pt x="10738" y="538"/>
                    </a:cubicBezTo>
                    <a:cubicBezTo>
                      <a:pt x="10000" y="751"/>
                      <a:pt x="9694" y="1266"/>
                      <a:pt x="9830" y="2070"/>
                    </a:cubicBezTo>
                    <a:cubicBezTo>
                      <a:pt x="9542" y="2937"/>
                      <a:pt x="9631" y="3794"/>
                      <a:pt x="10103" y="4615"/>
                    </a:cubicBezTo>
                    <a:cubicBezTo>
                      <a:pt x="10316" y="5910"/>
                      <a:pt x="10904" y="7043"/>
                      <a:pt x="11854" y="7980"/>
                    </a:cubicBezTo>
                    <a:cubicBezTo>
                      <a:pt x="12541" y="9112"/>
                      <a:pt x="13342" y="10146"/>
                      <a:pt x="14252" y="11086"/>
                    </a:cubicBezTo>
                    <a:cubicBezTo>
                      <a:pt x="13196" y="10176"/>
                      <a:pt x="12010" y="9471"/>
                      <a:pt x="10718" y="8986"/>
                    </a:cubicBezTo>
                    <a:cubicBezTo>
                      <a:pt x="10226" y="8635"/>
                      <a:pt x="9706" y="8458"/>
                      <a:pt x="9160" y="8458"/>
                    </a:cubicBezTo>
                    <a:cubicBezTo>
                      <a:pt x="8809" y="8458"/>
                      <a:pt x="8447" y="8531"/>
                      <a:pt x="8076" y="8678"/>
                    </a:cubicBezTo>
                    <a:lnTo>
                      <a:pt x="8040" y="8691"/>
                    </a:lnTo>
                    <a:lnTo>
                      <a:pt x="7575" y="10029"/>
                    </a:lnTo>
                    <a:lnTo>
                      <a:pt x="7578" y="10053"/>
                    </a:lnTo>
                    <a:cubicBezTo>
                      <a:pt x="7954" y="11794"/>
                      <a:pt x="8771" y="13318"/>
                      <a:pt x="9997" y="14578"/>
                    </a:cubicBezTo>
                    <a:cubicBezTo>
                      <a:pt x="11163" y="16388"/>
                      <a:pt x="12624" y="17979"/>
                      <a:pt x="14332" y="19295"/>
                    </a:cubicBezTo>
                    <a:cubicBezTo>
                      <a:pt x="16242" y="21315"/>
                      <a:pt x="18389" y="23122"/>
                      <a:pt x="20701" y="24654"/>
                    </a:cubicBezTo>
                    <a:cubicBezTo>
                      <a:pt x="22694" y="26319"/>
                      <a:pt x="24834" y="27807"/>
                      <a:pt x="27096" y="29105"/>
                    </a:cubicBezTo>
                    <a:cubicBezTo>
                      <a:pt x="27508" y="29956"/>
                      <a:pt x="27738" y="30867"/>
                      <a:pt x="27781" y="31813"/>
                    </a:cubicBezTo>
                    <a:lnTo>
                      <a:pt x="27784" y="31840"/>
                    </a:lnTo>
                    <a:cubicBezTo>
                      <a:pt x="28069" y="32664"/>
                      <a:pt x="28056" y="33484"/>
                      <a:pt x="27741" y="34285"/>
                    </a:cubicBezTo>
                    <a:lnTo>
                      <a:pt x="27734" y="34318"/>
                    </a:lnTo>
                    <a:cubicBezTo>
                      <a:pt x="27738" y="35332"/>
                      <a:pt x="27249" y="36016"/>
                      <a:pt x="26239" y="36401"/>
                    </a:cubicBezTo>
                    <a:lnTo>
                      <a:pt x="23774" y="36178"/>
                    </a:lnTo>
                    <a:lnTo>
                      <a:pt x="19967" y="34717"/>
                    </a:lnTo>
                    <a:cubicBezTo>
                      <a:pt x="19967" y="34717"/>
                      <a:pt x="19964" y="34714"/>
                      <a:pt x="19960" y="34714"/>
                    </a:cubicBezTo>
                    <a:cubicBezTo>
                      <a:pt x="19850" y="34398"/>
                      <a:pt x="19691" y="34099"/>
                      <a:pt x="19485" y="33823"/>
                    </a:cubicBezTo>
                    <a:cubicBezTo>
                      <a:pt x="18272" y="31405"/>
                      <a:pt x="16502" y="29332"/>
                      <a:pt x="14940" y="27581"/>
                    </a:cubicBezTo>
                    <a:cubicBezTo>
                      <a:pt x="13176" y="25604"/>
                      <a:pt x="11309" y="23694"/>
                      <a:pt x="9548" y="21913"/>
                    </a:cubicBezTo>
                    <a:cubicBezTo>
                      <a:pt x="8568" y="20730"/>
                      <a:pt x="7435" y="19691"/>
                      <a:pt x="6183" y="18827"/>
                    </a:cubicBezTo>
                    <a:cubicBezTo>
                      <a:pt x="5897" y="18412"/>
                      <a:pt x="5555" y="18203"/>
                      <a:pt x="5163" y="18203"/>
                    </a:cubicBezTo>
                    <a:cubicBezTo>
                      <a:pt x="4990" y="18203"/>
                      <a:pt x="4807" y="18244"/>
                      <a:pt x="4615" y="18325"/>
                    </a:cubicBezTo>
                    <a:lnTo>
                      <a:pt x="4555" y="18349"/>
                    </a:lnTo>
                    <a:lnTo>
                      <a:pt x="4665" y="19697"/>
                    </a:lnTo>
                    <a:lnTo>
                      <a:pt x="4668" y="19717"/>
                    </a:lnTo>
                    <a:cubicBezTo>
                      <a:pt x="5206" y="21265"/>
                      <a:pt x="6020" y="22674"/>
                      <a:pt x="7083" y="23893"/>
                    </a:cubicBezTo>
                    <a:cubicBezTo>
                      <a:pt x="7894" y="25135"/>
                      <a:pt x="8864" y="26265"/>
                      <a:pt x="9964" y="27248"/>
                    </a:cubicBezTo>
                    <a:cubicBezTo>
                      <a:pt x="11066" y="28511"/>
                      <a:pt x="12305" y="29654"/>
                      <a:pt x="13638" y="30647"/>
                    </a:cubicBezTo>
                    <a:cubicBezTo>
                      <a:pt x="15471" y="32342"/>
                      <a:pt x="17548" y="33750"/>
                      <a:pt x="19817" y="34840"/>
                    </a:cubicBezTo>
                    <a:cubicBezTo>
                      <a:pt x="19890" y="35065"/>
                      <a:pt x="19937" y="35301"/>
                      <a:pt x="19953" y="35544"/>
                    </a:cubicBezTo>
                    <a:lnTo>
                      <a:pt x="19967" y="35584"/>
                    </a:lnTo>
                    <a:cubicBezTo>
                      <a:pt x="20156" y="35913"/>
                      <a:pt x="20129" y="36186"/>
                      <a:pt x="19880" y="36418"/>
                    </a:cubicBezTo>
                    <a:lnTo>
                      <a:pt x="19864" y="36448"/>
                    </a:lnTo>
                    <a:cubicBezTo>
                      <a:pt x="19688" y="36832"/>
                      <a:pt x="19380" y="37020"/>
                      <a:pt x="18928" y="37020"/>
                    </a:cubicBezTo>
                    <a:cubicBezTo>
                      <a:pt x="18840" y="37020"/>
                      <a:pt x="18747" y="37013"/>
                      <a:pt x="18648" y="36999"/>
                    </a:cubicBezTo>
                    <a:lnTo>
                      <a:pt x="16804" y="36764"/>
                    </a:lnTo>
                    <a:lnTo>
                      <a:pt x="14645" y="35942"/>
                    </a:lnTo>
                    <a:cubicBezTo>
                      <a:pt x="13312" y="35292"/>
                      <a:pt x="12090" y="34455"/>
                      <a:pt x="11000" y="33451"/>
                    </a:cubicBezTo>
                    <a:cubicBezTo>
                      <a:pt x="9694" y="32385"/>
                      <a:pt x="8435" y="31225"/>
                      <a:pt x="7216" y="30106"/>
                    </a:cubicBezTo>
                    <a:cubicBezTo>
                      <a:pt x="6549" y="29488"/>
                      <a:pt x="5854" y="28853"/>
                      <a:pt x="5166" y="28242"/>
                    </a:cubicBezTo>
                    <a:cubicBezTo>
                      <a:pt x="4173" y="27275"/>
                      <a:pt x="3076" y="26408"/>
                      <a:pt x="1900" y="25670"/>
                    </a:cubicBezTo>
                    <a:lnTo>
                      <a:pt x="711" y="25298"/>
                    </a:lnTo>
                    <a:lnTo>
                      <a:pt x="672" y="25348"/>
                    </a:lnTo>
                    <a:cubicBezTo>
                      <a:pt x="113" y="26119"/>
                      <a:pt x="0" y="27000"/>
                      <a:pt x="339" y="27963"/>
                    </a:cubicBezTo>
                    <a:cubicBezTo>
                      <a:pt x="549" y="29691"/>
                      <a:pt x="1150" y="31308"/>
                      <a:pt x="2123" y="32763"/>
                    </a:cubicBezTo>
                    <a:cubicBezTo>
                      <a:pt x="3067" y="34424"/>
                      <a:pt x="4173" y="36002"/>
                      <a:pt x="5419" y="37457"/>
                    </a:cubicBezTo>
                    <a:cubicBezTo>
                      <a:pt x="5914" y="37906"/>
                      <a:pt x="6389" y="38385"/>
                      <a:pt x="6834" y="38883"/>
                    </a:cubicBezTo>
                    <a:cubicBezTo>
                      <a:pt x="6974" y="39032"/>
                      <a:pt x="7110" y="39182"/>
                      <a:pt x="7249" y="39335"/>
                    </a:cubicBezTo>
                    <a:cubicBezTo>
                      <a:pt x="8229" y="40398"/>
                      <a:pt x="9246" y="41497"/>
                      <a:pt x="10518" y="42245"/>
                    </a:cubicBezTo>
                    <a:cubicBezTo>
                      <a:pt x="10761" y="42388"/>
                      <a:pt x="10963" y="42508"/>
                      <a:pt x="11189" y="42508"/>
                    </a:cubicBezTo>
                    <a:cubicBezTo>
                      <a:pt x="11325" y="42508"/>
                      <a:pt x="11472" y="42465"/>
                      <a:pt x="11638" y="42358"/>
                    </a:cubicBezTo>
                    <a:lnTo>
                      <a:pt x="11545" y="42209"/>
                    </a:lnTo>
                    <a:cubicBezTo>
                      <a:pt x="11408" y="42295"/>
                      <a:pt x="11295" y="42331"/>
                      <a:pt x="11187" y="42331"/>
                    </a:cubicBezTo>
                    <a:cubicBezTo>
                      <a:pt x="11011" y="42331"/>
                      <a:pt x="10846" y="42235"/>
                      <a:pt x="10608" y="42095"/>
                    </a:cubicBezTo>
                    <a:cubicBezTo>
                      <a:pt x="9355" y="41358"/>
                      <a:pt x="8352" y="40268"/>
                      <a:pt x="7379" y="39215"/>
                    </a:cubicBezTo>
                    <a:cubicBezTo>
                      <a:pt x="7239" y="39062"/>
                      <a:pt x="7100" y="38912"/>
                      <a:pt x="6963" y="38763"/>
                    </a:cubicBezTo>
                    <a:cubicBezTo>
                      <a:pt x="6515" y="38262"/>
                      <a:pt x="6037" y="37780"/>
                      <a:pt x="5545" y="37338"/>
                    </a:cubicBezTo>
                    <a:cubicBezTo>
                      <a:pt x="4312" y="35896"/>
                      <a:pt x="3216" y="34328"/>
                      <a:pt x="2273" y="32670"/>
                    </a:cubicBezTo>
                    <a:cubicBezTo>
                      <a:pt x="1313" y="31229"/>
                      <a:pt x="718" y="29637"/>
                      <a:pt x="512" y="27933"/>
                    </a:cubicBezTo>
                    <a:lnTo>
                      <a:pt x="505" y="27913"/>
                    </a:lnTo>
                    <a:cubicBezTo>
                      <a:pt x="193" y="27026"/>
                      <a:pt x="282" y="26215"/>
                      <a:pt x="778" y="25501"/>
                    </a:cubicBezTo>
                    <a:lnTo>
                      <a:pt x="1817" y="25827"/>
                    </a:lnTo>
                    <a:cubicBezTo>
                      <a:pt x="2977" y="26558"/>
                      <a:pt x="4063" y="27411"/>
                      <a:pt x="5046" y="28372"/>
                    </a:cubicBezTo>
                    <a:cubicBezTo>
                      <a:pt x="5738" y="28983"/>
                      <a:pt x="6429" y="29620"/>
                      <a:pt x="7096" y="30235"/>
                    </a:cubicBezTo>
                    <a:cubicBezTo>
                      <a:pt x="8319" y="31355"/>
                      <a:pt x="9582" y="32518"/>
                      <a:pt x="10884" y="33584"/>
                    </a:cubicBezTo>
                    <a:cubicBezTo>
                      <a:pt x="11983" y="34594"/>
                      <a:pt x="13219" y="35441"/>
                      <a:pt x="14574" y="36102"/>
                    </a:cubicBezTo>
                    <a:lnTo>
                      <a:pt x="16750" y="36930"/>
                    </a:lnTo>
                    <a:lnTo>
                      <a:pt x="18624" y="37172"/>
                    </a:lnTo>
                    <a:cubicBezTo>
                      <a:pt x="18731" y="37188"/>
                      <a:pt x="18833" y="37196"/>
                      <a:pt x="18930" y="37196"/>
                    </a:cubicBezTo>
                    <a:cubicBezTo>
                      <a:pt x="19445" y="37196"/>
                      <a:pt x="19809" y="36973"/>
                      <a:pt x="20013" y="36534"/>
                    </a:cubicBezTo>
                    <a:cubicBezTo>
                      <a:pt x="20306" y="36252"/>
                      <a:pt x="20342" y="35899"/>
                      <a:pt x="20126" y="35511"/>
                    </a:cubicBezTo>
                    <a:cubicBezTo>
                      <a:pt x="20110" y="35312"/>
                      <a:pt x="20076" y="35116"/>
                      <a:pt x="20027" y="34926"/>
                    </a:cubicBezTo>
                    <a:lnTo>
                      <a:pt x="20027" y="34926"/>
                    </a:lnTo>
                    <a:lnTo>
                      <a:pt x="23721" y="36345"/>
                    </a:lnTo>
                    <a:lnTo>
                      <a:pt x="26262" y="36580"/>
                    </a:lnTo>
                    <a:lnTo>
                      <a:pt x="26282" y="36574"/>
                    </a:lnTo>
                    <a:cubicBezTo>
                      <a:pt x="27359" y="36166"/>
                      <a:pt x="27907" y="35415"/>
                      <a:pt x="27910" y="34335"/>
                    </a:cubicBezTo>
                    <a:cubicBezTo>
                      <a:pt x="28232" y="33504"/>
                      <a:pt x="28249" y="32647"/>
                      <a:pt x="27953" y="31793"/>
                    </a:cubicBezTo>
                    <a:cubicBezTo>
                      <a:pt x="27913" y="30910"/>
                      <a:pt x="27710" y="30053"/>
                      <a:pt x="27359" y="29252"/>
                    </a:cubicBezTo>
                    <a:lnTo>
                      <a:pt x="27359" y="29252"/>
                    </a:lnTo>
                    <a:cubicBezTo>
                      <a:pt x="28123" y="29683"/>
                      <a:pt x="28900" y="30096"/>
                      <a:pt x="29691" y="30481"/>
                    </a:cubicBezTo>
                    <a:lnTo>
                      <a:pt x="33013" y="31514"/>
                    </a:lnTo>
                    <a:lnTo>
                      <a:pt x="35381" y="31338"/>
                    </a:lnTo>
                    <a:lnTo>
                      <a:pt x="36953" y="30206"/>
                    </a:lnTo>
                    <a:lnTo>
                      <a:pt x="36963" y="30182"/>
                    </a:lnTo>
                    <a:cubicBezTo>
                      <a:pt x="37411" y="29006"/>
                      <a:pt x="37305" y="27886"/>
                      <a:pt x="36644" y="26860"/>
                    </a:cubicBezTo>
                    <a:cubicBezTo>
                      <a:pt x="36275" y="25750"/>
                      <a:pt x="35747" y="24704"/>
                      <a:pt x="35076" y="23751"/>
                    </a:cubicBezTo>
                    <a:cubicBezTo>
                      <a:pt x="34561" y="22863"/>
                      <a:pt x="34012" y="21973"/>
                      <a:pt x="33434" y="21086"/>
                    </a:cubicBezTo>
                    <a:lnTo>
                      <a:pt x="33434" y="21086"/>
                    </a:lnTo>
                    <a:lnTo>
                      <a:pt x="34983" y="21285"/>
                    </a:lnTo>
                    <a:cubicBezTo>
                      <a:pt x="35125" y="21295"/>
                      <a:pt x="35265" y="21300"/>
                      <a:pt x="35403" y="21300"/>
                    </a:cubicBezTo>
                    <a:cubicBezTo>
                      <a:pt x="36653" y="21300"/>
                      <a:pt x="37752" y="20907"/>
                      <a:pt x="38670" y="20129"/>
                    </a:cubicBezTo>
                    <a:cubicBezTo>
                      <a:pt x="39355" y="19893"/>
                      <a:pt x="39747" y="19418"/>
                      <a:pt x="39843" y="18720"/>
                    </a:cubicBezTo>
                    <a:cubicBezTo>
                      <a:pt x="40192" y="18146"/>
                      <a:pt x="40259" y="17524"/>
                      <a:pt x="40043" y="16874"/>
                    </a:cubicBezTo>
                    <a:cubicBezTo>
                      <a:pt x="40020" y="15621"/>
                      <a:pt x="39618" y="14451"/>
                      <a:pt x="38850" y="13398"/>
                    </a:cubicBezTo>
                    <a:lnTo>
                      <a:pt x="37528" y="11591"/>
                    </a:lnTo>
                    <a:lnTo>
                      <a:pt x="37528" y="11591"/>
                    </a:lnTo>
                    <a:cubicBezTo>
                      <a:pt x="38242" y="11937"/>
                      <a:pt x="39013" y="12129"/>
                      <a:pt x="39830" y="12159"/>
                    </a:cubicBezTo>
                    <a:cubicBezTo>
                      <a:pt x="39873" y="12161"/>
                      <a:pt x="39915" y="12161"/>
                      <a:pt x="39958" y="12161"/>
                    </a:cubicBezTo>
                    <a:cubicBezTo>
                      <a:pt x="40375" y="12161"/>
                      <a:pt x="40780" y="12087"/>
                      <a:pt x="41168" y="11940"/>
                    </a:cubicBezTo>
                    <a:lnTo>
                      <a:pt x="41102" y="11774"/>
                    </a:lnTo>
                    <a:cubicBezTo>
                      <a:pt x="40740" y="11915"/>
                      <a:pt x="40358" y="11985"/>
                      <a:pt x="39964" y="11985"/>
                    </a:cubicBezTo>
                    <a:cubicBezTo>
                      <a:pt x="39922" y="11985"/>
                      <a:pt x="39880" y="11984"/>
                      <a:pt x="39837" y="11983"/>
                    </a:cubicBezTo>
                    <a:cubicBezTo>
                      <a:pt x="38930" y="11950"/>
                      <a:pt x="38079" y="11711"/>
                      <a:pt x="37292" y="11272"/>
                    </a:cubicBezTo>
                    <a:lnTo>
                      <a:pt x="36870" y="10694"/>
                    </a:lnTo>
                    <a:cubicBezTo>
                      <a:pt x="35481" y="9013"/>
                      <a:pt x="33949" y="7542"/>
                      <a:pt x="32442" y="6438"/>
                    </a:cubicBezTo>
                    <a:cubicBezTo>
                      <a:pt x="31697" y="5940"/>
                      <a:pt x="30913" y="5492"/>
                      <a:pt x="30106" y="5103"/>
                    </a:cubicBezTo>
                    <a:cubicBezTo>
                      <a:pt x="29896" y="4866"/>
                      <a:pt x="29671" y="4747"/>
                      <a:pt x="29432" y="4747"/>
                    </a:cubicBezTo>
                    <a:cubicBezTo>
                      <a:pt x="29318" y="4747"/>
                      <a:pt x="29202" y="4774"/>
                      <a:pt x="29083" y="4827"/>
                    </a:cubicBezTo>
                    <a:lnTo>
                      <a:pt x="28969" y="4877"/>
                    </a:lnTo>
                    <a:lnTo>
                      <a:pt x="29056" y="4966"/>
                    </a:lnTo>
                    <a:cubicBezTo>
                      <a:pt x="30222" y="6193"/>
                      <a:pt x="31468" y="7365"/>
                      <a:pt x="32757" y="8451"/>
                    </a:cubicBezTo>
                    <a:cubicBezTo>
                      <a:pt x="33966" y="9641"/>
                      <a:pt x="35358" y="10578"/>
                      <a:pt x="36883" y="11229"/>
                    </a:cubicBezTo>
                    <a:cubicBezTo>
                      <a:pt x="36979" y="11289"/>
                      <a:pt x="37076" y="11349"/>
                      <a:pt x="37172" y="11405"/>
                    </a:cubicBezTo>
                    <a:lnTo>
                      <a:pt x="38707" y="13502"/>
                    </a:lnTo>
                    <a:cubicBezTo>
                      <a:pt x="39458" y="14528"/>
                      <a:pt x="39847" y="15667"/>
                      <a:pt x="39866" y="16890"/>
                    </a:cubicBezTo>
                    <a:lnTo>
                      <a:pt x="39870" y="16917"/>
                    </a:lnTo>
                    <a:cubicBezTo>
                      <a:pt x="40079" y="17524"/>
                      <a:pt x="40016" y="18106"/>
                      <a:pt x="39684" y="18644"/>
                    </a:cubicBezTo>
                    <a:lnTo>
                      <a:pt x="39670" y="18680"/>
                    </a:lnTo>
                    <a:cubicBezTo>
                      <a:pt x="39587" y="19329"/>
                      <a:pt x="39235" y="19754"/>
                      <a:pt x="38601" y="19970"/>
                    </a:cubicBezTo>
                    <a:lnTo>
                      <a:pt x="38571" y="19986"/>
                    </a:lnTo>
                    <a:cubicBezTo>
                      <a:pt x="37683" y="20743"/>
                      <a:pt x="36616" y="21123"/>
                      <a:pt x="35406" y="21123"/>
                    </a:cubicBezTo>
                    <a:cubicBezTo>
                      <a:pt x="35272" y="21123"/>
                      <a:pt x="35137" y="21118"/>
                      <a:pt x="35000" y="21109"/>
                    </a:cubicBezTo>
                    <a:lnTo>
                      <a:pt x="33308" y="20893"/>
                    </a:lnTo>
                    <a:cubicBezTo>
                      <a:pt x="31215" y="17700"/>
                      <a:pt x="28744" y="14528"/>
                      <a:pt x="26050" y="11588"/>
                    </a:cubicBezTo>
                    <a:lnTo>
                      <a:pt x="21388" y="6728"/>
                    </a:lnTo>
                    <a:lnTo>
                      <a:pt x="17279" y="3183"/>
                    </a:lnTo>
                    <a:lnTo>
                      <a:pt x="13900" y="887"/>
                    </a:lnTo>
                    <a:cubicBezTo>
                      <a:pt x="13248" y="296"/>
                      <a:pt x="12626" y="0"/>
                      <a:pt x="120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" name="Google Shape;759;p22"/>
            <p:cNvGrpSpPr/>
            <p:nvPr/>
          </p:nvGrpSpPr>
          <p:grpSpPr>
            <a:xfrm flipH="1">
              <a:off x="8482" y="-10650"/>
              <a:ext cx="9143949" cy="5158468"/>
              <a:chOff x="0" y="-10650"/>
              <a:chExt cx="9143949" cy="5158468"/>
            </a:xfrm>
          </p:grpSpPr>
          <p:grpSp>
            <p:nvGrpSpPr>
              <p:cNvPr id="760" name="Google Shape;760;p22"/>
              <p:cNvGrpSpPr/>
              <p:nvPr/>
            </p:nvGrpSpPr>
            <p:grpSpPr>
              <a:xfrm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761" name="Google Shape;761;p2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22"/>
              <p:cNvGrpSpPr/>
              <p:nvPr/>
            </p:nvGrpSpPr>
            <p:grpSpPr>
              <a:xfrm rot="10800000"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764" name="Google Shape;764;p2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2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6" name="Google Shape;766;p22"/>
            <p:cNvGrpSpPr/>
            <p:nvPr/>
          </p:nvGrpSpPr>
          <p:grpSpPr>
            <a:xfrm>
              <a:off x="5453381" y="769278"/>
              <a:ext cx="1150045" cy="1226978"/>
              <a:chOff x="5453381" y="769278"/>
              <a:chExt cx="1150045" cy="1226978"/>
            </a:xfrm>
          </p:grpSpPr>
          <p:sp>
            <p:nvSpPr>
              <p:cNvPr id="767" name="Google Shape;767;p22"/>
              <p:cNvSpPr/>
              <p:nvPr/>
            </p:nvSpPr>
            <p:spPr>
              <a:xfrm rot="10800000">
                <a:off x="5453383" y="1412151"/>
                <a:ext cx="639139" cy="584105"/>
              </a:xfrm>
              <a:custGeom>
                <a:avLst/>
                <a:gdLst/>
                <a:ahLst/>
                <a:cxnLst/>
                <a:rect l="l" t="t" r="r" b="b"/>
                <a:pathLst>
                  <a:path w="18419" h="16833" extrusionOk="0">
                    <a:moveTo>
                      <a:pt x="12177" y="0"/>
                    </a:moveTo>
                    <a:cubicBezTo>
                      <a:pt x="11648" y="0"/>
                      <a:pt x="11109" y="46"/>
                      <a:pt x="10599" y="46"/>
                    </a:cubicBezTo>
                    <a:cubicBezTo>
                      <a:pt x="10579" y="46"/>
                      <a:pt x="10558" y="46"/>
                      <a:pt x="10538" y="46"/>
                    </a:cubicBezTo>
                    <a:cubicBezTo>
                      <a:pt x="10391" y="45"/>
                      <a:pt x="10250" y="43"/>
                      <a:pt x="10112" y="43"/>
                    </a:cubicBezTo>
                    <a:cubicBezTo>
                      <a:pt x="9632" y="43"/>
                      <a:pt x="9195" y="68"/>
                      <a:pt x="8715" y="262"/>
                    </a:cubicBezTo>
                    <a:cubicBezTo>
                      <a:pt x="8256" y="447"/>
                      <a:pt x="7784" y="577"/>
                      <a:pt x="7306" y="707"/>
                    </a:cubicBezTo>
                    <a:cubicBezTo>
                      <a:pt x="6073" y="1039"/>
                      <a:pt x="5021" y="1344"/>
                      <a:pt x="3911" y="2033"/>
                    </a:cubicBezTo>
                    <a:cubicBezTo>
                      <a:pt x="2246" y="3062"/>
                      <a:pt x="855" y="4763"/>
                      <a:pt x="292" y="6650"/>
                    </a:cubicBezTo>
                    <a:cubicBezTo>
                      <a:pt x="1" y="7637"/>
                      <a:pt x="143" y="8746"/>
                      <a:pt x="143" y="9767"/>
                    </a:cubicBezTo>
                    <a:cubicBezTo>
                      <a:pt x="143" y="10640"/>
                      <a:pt x="117" y="11328"/>
                      <a:pt x="422" y="12145"/>
                    </a:cubicBezTo>
                    <a:cubicBezTo>
                      <a:pt x="801" y="13168"/>
                      <a:pt x="1482" y="13643"/>
                      <a:pt x="2176" y="14444"/>
                    </a:cubicBezTo>
                    <a:cubicBezTo>
                      <a:pt x="2652" y="14992"/>
                      <a:pt x="3083" y="15451"/>
                      <a:pt x="3665" y="15882"/>
                    </a:cubicBezTo>
                    <a:cubicBezTo>
                      <a:pt x="4306" y="16414"/>
                      <a:pt x="5631" y="16763"/>
                      <a:pt x="6744" y="16763"/>
                    </a:cubicBezTo>
                    <a:cubicBezTo>
                      <a:pt x="7524" y="16763"/>
                      <a:pt x="8354" y="16832"/>
                      <a:pt x="9165" y="16832"/>
                    </a:cubicBezTo>
                    <a:cubicBezTo>
                      <a:pt x="9611" y="16832"/>
                      <a:pt x="10052" y="16811"/>
                      <a:pt x="10475" y="16746"/>
                    </a:cubicBezTo>
                    <a:cubicBezTo>
                      <a:pt x="11206" y="16633"/>
                      <a:pt x="12077" y="16225"/>
                      <a:pt x="12731" y="15896"/>
                    </a:cubicBezTo>
                    <a:cubicBezTo>
                      <a:pt x="13538" y="15487"/>
                      <a:pt x="14352" y="15025"/>
                      <a:pt x="15119" y="14547"/>
                    </a:cubicBezTo>
                    <a:cubicBezTo>
                      <a:pt x="16150" y="13902"/>
                      <a:pt x="17063" y="13221"/>
                      <a:pt x="17758" y="12198"/>
                    </a:cubicBezTo>
                    <a:cubicBezTo>
                      <a:pt x="18389" y="11262"/>
                      <a:pt x="18399" y="10368"/>
                      <a:pt x="18402" y="9275"/>
                    </a:cubicBezTo>
                    <a:cubicBezTo>
                      <a:pt x="18419" y="6633"/>
                      <a:pt x="17798" y="4102"/>
                      <a:pt x="15970" y="2108"/>
                    </a:cubicBezTo>
                    <a:cubicBezTo>
                      <a:pt x="15233" y="1305"/>
                      <a:pt x="14279" y="291"/>
                      <a:pt x="13163" y="79"/>
                    </a:cubicBezTo>
                    <a:cubicBezTo>
                      <a:pt x="12845" y="19"/>
                      <a:pt x="12513" y="0"/>
                      <a:pt x="121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 rot="6940079">
                <a:off x="5718785" y="771020"/>
                <a:ext cx="619236" cy="978317"/>
              </a:xfrm>
              <a:custGeom>
                <a:avLst/>
                <a:gdLst/>
                <a:ahLst/>
                <a:cxnLst/>
                <a:rect l="l" t="t" r="r" b="b"/>
                <a:pathLst>
                  <a:path w="11117" h="17567" extrusionOk="0">
                    <a:moveTo>
                      <a:pt x="7050" y="5225"/>
                    </a:moveTo>
                    <a:cubicBezTo>
                      <a:pt x="7273" y="5225"/>
                      <a:pt x="7512" y="5261"/>
                      <a:pt x="7755" y="5331"/>
                    </a:cubicBezTo>
                    <a:cubicBezTo>
                      <a:pt x="8236" y="5467"/>
                      <a:pt x="8801" y="5809"/>
                      <a:pt x="9197" y="6208"/>
                    </a:cubicBezTo>
                    <a:cubicBezTo>
                      <a:pt x="9539" y="6550"/>
                      <a:pt x="9755" y="6946"/>
                      <a:pt x="9871" y="7441"/>
                    </a:cubicBezTo>
                    <a:cubicBezTo>
                      <a:pt x="9372" y="7984"/>
                      <a:pt x="8700" y="8380"/>
                      <a:pt x="7994" y="8380"/>
                    </a:cubicBezTo>
                    <a:cubicBezTo>
                      <a:pt x="7859" y="8380"/>
                      <a:pt x="7722" y="8365"/>
                      <a:pt x="7586" y="8334"/>
                    </a:cubicBezTo>
                    <a:cubicBezTo>
                      <a:pt x="7054" y="8215"/>
                      <a:pt x="6279" y="7746"/>
                      <a:pt x="5901" y="7119"/>
                    </a:cubicBezTo>
                    <a:cubicBezTo>
                      <a:pt x="5698" y="6780"/>
                      <a:pt x="5635" y="6450"/>
                      <a:pt x="5721" y="6138"/>
                    </a:cubicBezTo>
                    <a:cubicBezTo>
                      <a:pt x="5811" y="5809"/>
                      <a:pt x="5991" y="5564"/>
                      <a:pt x="6263" y="5411"/>
                    </a:cubicBezTo>
                    <a:cubicBezTo>
                      <a:pt x="6479" y="5288"/>
                      <a:pt x="6748" y="5225"/>
                      <a:pt x="7050" y="5225"/>
                    </a:cubicBezTo>
                    <a:close/>
                    <a:moveTo>
                      <a:pt x="3472" y="10707"/>
                    </a:moveTo>
                    <a:cubicBezTo>
                      <a:pt x="4160" y="10707"/>
                      <a:pt x="5047" y="11198"/>
                      <a:pt x="5516" y="11676"/>
                    </a:cubicBezTo>
                    <a:cubicBezTo>
                      <a:pt x="6077" y="12251"/>
                      <a:pt x="6370" y="12912"/>
                      <a:pt x="6509" y="13540"/>
                    </a:cubicBezTo>
                    <a:cubicBezTo>
                      <a:pt x="6348" y="13565"/>
                      <a:pt x="6185" y="13578"/>
                      <a:pt x="6022" y="13578"/>
                    </a:cubicBezTo>
                    <a:cubicBezTo>
                      <a:pt x="5902" y="13578"/>
                      <a:pt x="5781" y="13571"/>
                      <a:pt x="5662" y="13557"/>
                    </a:cubicBezTo>
                    <a:cubicBezTo>
                      <a:pt x="4997" y="13480"/>
                      <a:pt x="4476" y="13198"/>
                      <a:pt x="4014" y="12902"/>
                    </a:cubicBezTo>
                    <a:cubicBezTo>
                      <a:pt x="3576" y="12623"/>
                      <a:pt x="3090" y="12281"/>
                      <a:pt x="2881" y="11759"/>
                    </a:cubicBezTo>
                    <a:cubicBezTo>
                      <a:pt x="2762" y="11454"/>
                      <a:pt x="2675" y="11138"/>
                      <a:pt x="2871" y="10919"/>
                    </a:cubicBezTo>
                    <a:cubicBezTo>
                      <a:pt x="2987" y="10793"/>
                      <a:pt x="3263" y="10710"/>
                      <a:pt x="3452" y="10710"/>
                    </a:cubicBezTo>
                    <a:cubicBezTo>
                      <a:pt x="3459" y="10707"/>
                      <a:pt x="3466" y="10707"/>
                      <a:pt x="3472" y="10707"/>
                    </a:cubicBezTo>
                    <a:close/>
                    <a:moveTo>
                      <a:pt x="7548" y="1"/>
                    </a:moveTo>
                    <a:cubicBezTo>
                      <a:pt x="7297" y="1"/>
                      <a:pt x="7074" y="68"/>
                      <a:pt x="6814" y="145"/>
                    </a:cubicBezTo>
                    <a:lnTo>
                      <a:pt x="6685" y="185"/>
                    </a:lnTo>
                    <a:lnTo>
                      <a:pt x="6732" y="351"/>
                    </a:lnTo>
                    <a:lnTo>
                      <a:pt x="6865" y="314"/>
                    </a:lnTo>
                    <a:cubicBezTo>
                      <a:pt x="7115" y="239"/>
                      <a:pt x="7320" y="178"/>
                      <a:pt x="7546" y="178"/>
                    </a:cubicBezTo>
                    <a:cubicBezTo>
                      <a:pt x="7671" y="178"/>
                      <a:pt x="7802" y="197"/>
                      <a:pt x="7951" y="242"/>
                    </a:cubicBezTo>
                    <a:cubicBezTo>
                      <a:pt x="9210" y="620"/>
                      <a:pt x="10107" y="2016"/>
                      <a:pt x="10493" y="3095"/>
                    </a:cubicBezTo>
                    <a:cubicBezTo>
                      <a:pt x="10855" y="4105"/>
                      <a:pt x="10937" y="5667"/>
                      <a:pt x="10399" y="6696"/>
                    </a:cubicBezTo>
                    <a:cubicBezTo>
                      <a:pt x="10293" y="6899"/>
                      <a:pt x="10160" y="7095"/>
                      <a:pt x="10010" y="7278"/>
                    </a:cubicBezTo>
                    <a:cubicBezTo>
                      <a:pt x="9881" y="6806"/>
                      <a:pt x="9659" y="6421"/>
                      <a:pt x="9323" y="6085"/>
                    </a:cubicBezTo>
                    <a:cubicBezTo>
                      <a:pt x="8907" y="5667"/>
                      <a:pt x="8309" y="5305"/>
                      <a:pt x="7805" y="5161"/>
                    </a:cubicBezTo>
                    <a:cubicBezTo>
                      <a:pt x="7545" y="5087"/>
                      <a:pt x="7291" y="5051"/>
                      <a:pt x="7051" y="5051"/>
                    </a:cubicBezTo>
                    <a:cubicBezTo>
                      <a:pt x="6721" y="5051"/>
                      <a:pt x="6420" y="5121"/>
                      <a:pt x="6177" y="5258"/>
                    </a:cubicBezTo>
                    <a:cubicBezTo>
                      <a:pt x="5864" y="5434"/>
                      <a:pt x="5652" y="5716"/>
                      <a:pt x="5552" y="6092"/>
                    </a:cubicBezTo>
                    <a:cubicBezTo>
                      <a:pt x="5456" y="6447"/>
                      <a:pt x="5525" y="6832"/>
                      <a:pt x="5752" y="7208"/>
                    </a:cubicBezTo>
                    <a:cubicBezTo>
                      <a:pt x="6160" y="7886"/>
                      <a:pt x="6964" y="8374"/>
                      <a:pt x="7549" y="8507"/>
                    </a:cubicBezTo>
                    <a:cubicBezTo>
                      <a:pt x="7695" y="8539"/>
                      <a:pt x="7842" y="8555"/>
                      <a:pt x="7987" y="8555"/>
                    </a:cubicBezTo>
                    <a:cubicBezTo>
                      <a:pt x="8704" y="8555"/>
                      <a:pt x="9392" y="8180"/>
                      <a:pt x="9914" y="7650"/>
                    </a:cubicBezTo>
                    <a:lnTo>
                      <a:pt x="9914" y="7650"/>
                    </a:lnTo>
                    <a:cubicBezTo>
                      <a:pt x="10180" y="9115"/>
                      <a:pt x="9887" y="10699"/>
                      <a:pt x="9143" y="11799"/>
                    </a:cubicBezTo>
                    <a:cubicBezTo>
                      <a:pt x="8526" y="12713"/>
                      <a:pt x="7635" y="13318"/>
                      <a:pt x="6681" y="13510"/>
                    </a:cubicBezTo>
                    <a:cubicBezTo>
                      <a:pt x="6515" y="12752"/>
                      <a:pt x="6167" y="12091"/>
                      <a:pt x="5642" y="11553"/>
                    </a:cubicBezTo>
                    <a:cubicBezTo>
                      <a:pt x="5154" y="11055"/>
                      <a:pt x="4234" y="10534"/>
                      <a:pt x="3472" y="10534"/>
                    </a:cubicBezTo>
                    <a:lnTo>
                      <a:pt x="3449" y="10534"/>
                    </a:lnTo>
                    <a:cubicBezTo>
                      <a:pt x="3220" y="10537"/>
                      <a:pt x="2898" y="10630"/>
                      <a:pt x="2742" y="10802"/>
                    </a:cubicBezTo>
                    <a:cubicBezTo>
                      <a:pt x="2446" y="11131"/>
                      <a:pt x="2629" y="11600"/>
                      <a:pt x="2719" y="11826"/>
                    </a:cubicBezTo>
                    <a:cubicBezTo>
                      <a:pt x="2944" y="12394"/>
                      <a:pt x="3456" y="12756"/>
                      <a:pt x="3918" y="13051"/>
                    </a:cubicBezTo>
                    <a:cubicBezTo>
                      <a:pt x="4399" y="13358"/>
                      <a:pt x="4941" y="13653"/>
                      <a:pt x="5642" y="13732"/>
                    </a:cubicBezTo>
                    <a:cubicBezTo>
                      <a:pt x="5768" y="13746"/>
                      <a:pt x="5895" y="13753"/>
                      <a:pt x="6021" y="13753"/>
                    </a:cubicBezTo>
                    <a:cubicBezTo>
                      <a:pt x="6197" y="13753"/>
                      <a:pt x="6372" y="13740"/>
                      <a:pt x="6546" y="13712"/>
                    </a:cubicBezTo>
                    <a:cubicBezTo>
                      <a:pt x="6622" y="14148"/>
                      <a:pt x="6632" y="14563"/>
                      <a:pt x="6609" y="14919"/>
                    </a:cubicBezTo>
                    <a:cubicBezTo>
                      <a:pt x="6575" y="15494"/>
                      <a:pt x="6506" y="16098"/>
                      <a:pt x="6117" y="16600"/>
                    </a:cubicBezTo>
                    <a:cubicBezTo>
                      <a:pt x="5768" y="17048"/>
                      <a:pt x="5336" y="17294"/>
                      <a:pt x="4752" y="17371"/>
                    </a:cubicBezTo>
                    <a:cubicBezTo>
                      <a:pt x="4640" y="17385"/>
                      <a:pt x="4529" y="17392"/>
                      <a:pt x="4418" y="17392"/>
                    </a:cubicBezTo>
                    <a:cubicBezTo>
                      <a:pt x="3115" y="17392"/>
                      <a:pt x="1936" y="16415"/>
                      <a:pt x="1054" y="15686"/>
                    </a:cubicBezTo>
                    <a:cubicBezTo>
                      <a:pt x="755" y="15437"/>
                      <a:pt x="459" y="15161"/>
                      <a:pt x="123" y="14822"/>
                    </a:cubicBezTo>
                    <a:lnTo>
                      <a:pt x="1" y="14945"/>
                    </a:lnTo>
                    <a:cubicBezTo>
                      <a:pt x="336" y="15291"/>
                      <a:pt x="638" y="15566"/>
                      <a:pt x="945" y="15822"/>
                    </a:cubicBezTo>
                    <a:cubicBezTo>
                      <a:pt x="1845" y="16567"/>
                      <a:pt x="3050" y="17567"/>
                      <a:pt x="4416" y="17567"/>
                    </a:cubicBezTo>
                    <a:cubicBezTo>
                      <a:pt x="4533" y="17567"/>
                      <a:pt x="4655" y="17560"/>
                      <a:pt x="4775" y="17544"/>
                    </a:cubicBezTo>
                    <a:cubicBezTo>
                      <a:pt x="5399" y="17464"/>
                      <a:pt x="5881" y="17188"/>
                      <a:pt x="6256" y="16706"/>
                    </a:cubicBezTo>
                    <a:cubicBezTo>
                      <a:pt x="6675" y="16164"/>
                      <a:pt x="6748" y="15530"/>
                      <a:pt x="6785" y="14928"/>
                    </a:cubicBezTo>
                    <a:cubicBezTo>
                      <a:pt x="6811" y="14494"/>
                      <a:pt x="6788" y="14075"/>
                      <a:pt x="6718" y="13683"/>
                    </a:cubicBezTo>
                    <a:cubicBezTo>
                      <a:pt x="7715" y="13480"/>
                      <a:pt x="8645" y="12849"/>
                      <a:pt x="9286" y="11899"/>
                    </a:cubicBezTo>
                    <a:cubicBezTo>
                      <a:pt x="10070" y="10742"/>
                      <a:pt x="10369" y="9072"/>
                      <a:pt x="10074" y="7540"/>
                    </a:cubicBezTo>
                    <a:cubicBezTo>
                      <a:pt x="10070" y="7524"/>
                      <a:pt x="10067" y="7507"/>
                      <a:pt x="10060" y="7490"/>
                    </a:cubicBezTo>
                    <a:cubicBezTo>
                      <a:pt x="10257" y="7268"/>
                      <a:pt x="10422" y="7025"/>
                      <a:pt x="10552" y="6776"/>
                    </a:cubicBezTo>
                    <a:cubicBezTo>
                      <a:pt x="11117" y="5703"/>
                      <a:pt x="11031" y="4082"/>
                      <a:pt x="10655" y="3035"/>
                    </a:cubicBezTo>
                    <a:cubicBezTo>
                      <a:pt x="10257" y="1919"/>
                      <a:pt x="9323" y="474"/>
                      <a:pt x="8001" y="72"/>
                    </a:cubicBezTo>
                    <a:cubicBezTo>
                      <a:pt x="7834" y="21"/>
                      <a:pt x="7687" y="1"/>
                      <a:pt x="7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 rot="10800000">
                <a:off x="5764346" y="1590299"/>
                <a:ext cx="61265" cy="1707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379" extrusionOk="0">
                    <a:moveTo>
                      <a:pt x="838" y="0"/>
                    </a:moveTo>
                    <a:cubicBezTo>
                      <a:pt x="585" y="0"/>
                      <a:pt x="1" y="379"/>
                      <a:pt x="519" y="379"/>
                    </a:cubicBezTo>
                    <a:cubicBezTo>
                      <a:pt x="775" y="379"/>
                      <a:pt x="1359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 rot="10800000">
                <a:off x="5773760" y="1730796"/>
                <a:ext cx="60814" cy="2027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450" extrusionOk="0">
                    <a:moveTo>
                      <a:pt x="824" y="1"/>
                    </a:moveTo>
                    <a:cubicBezTo>
                      <a:pt x="529" y="1"/>
                      <a:pt x="0" y="450"/>
                      <a:pt x="525" y="450"/>
                    </a:cubicBezTo>
                    <a:cubicBezTo>
                      <a:pt x="821" y="450"/>
                      <a:pt x="1349" y="1"/>
                      <a:pt x="8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2"/>
              <p:cNvSpPr/>
              <p:nvPr/>
            </p:nvSpPr>
            <p:spPr>
              <a:xfrm rot="10800000">
                <a:off x="5647900" y="1647282"/>
                <a:ext cx="55724" cy="13063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290" extrusionOk="0">
                    <a:moveTo>
                      <a:pt x="874" y="0"/>
                    </a:moveTo>
                    <a:cubicBezTo>
                      <a:pt x="724" y="0"/>
                      <a:pt x="0" y="290"/>
                      <a:pt x="362" y="290"/>
                    </a:cubicBezTo>
                    <a:cubicBezTo>
                      <a:pt x="512" y="290"/>
                      <a:pt x="1236" y="0"/>
                      <a:pt x="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2"/>
              <p:cNvSpPr/>
              <p:nvPr/>
            </p:nvSpPr>
            <p:spPr>
              <a:xfrm rot="10800000">
                <a:off x="5672901" y="1818183"/>
                <a:ext cx="60814" cy="19955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443" extrusionOk="0">
                    <a:moveTo>
                      <a:pt x="828" y="0"/>
                    </a:moveTo>
                    <a:cubicBezTo>
                      <a:pt x="532" y="0"/>
                      <a:pt x="0" y="442"/>
                      <a:pt x="526" y="442"/>
                    </a:cubicBezTo>
                    <a:cubicBezTo>
                      <a:pt x="817" y="442"/>
                      <a:pt x="1349" y="0"/>
                      <a:pt x="8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2"/>
              <p:cNvSpPr/>
              <p:nvPr/>
            </p:nvSpPr>
            <p:spPr>
              <a:xfrm rot="10800000">
                <a:off x="5535824" y="1663633"/>
                <a:ext cx="5063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582" extrusionOk="0">
                    <a:moveTo>
                      <a:pt x="595" y="1"/>
                    </a:moveTo>
                    <a:cubicBezTo>
                      <a:pt x="147" y="1"/>
                      <a:pt x="0" y="582"/>
                      <a:pt x="529" y="582"/>
                    </a:cubicBezTo>
                    <a:cubicBezTo>
                      <a:pt x="977" y="582"/>
                      <a:pt x="1124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4" name="Google Shape;774;p22"/>
          <p:cNvSpPr txBox="1">
            <a:spLocks noGrp="1"/>
          </p:cNvSpPr>
          <p:nvPr>
            <p:ph type="ctrTitle"/>
          </p:nvPr>
        </p:nvSpPr>
        <p:spPr>
          <a:xfrm>
            <a:off x="4327156" y="2585050"/>
            <a:ext cx="4100100" cy="124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rgbClr val="0C343D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75" name="Google Shape;775;p22"/>
          <p:cNvSpPr txBox="1">
            <a:spLocks noGrp="1"/>
          </p:cNvSpPr>
          <p:nvPr>
            <p:ph type="subTitle" idx="1"/>
          </p:nvPr>
        </p:nvSpPr>
        <p:spPr>
          <a:xfrm>
            <a:off x="3465456" y="3862241"/>
            <a:ext cx="4961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C343D"/>
                </a:solidFill>
              </a:defRPr>
            </a:lvl9pPr>
          </a:lstStyle>
          <a:p>
            <a:endParaRPr/>
          </a:p>
        </p:txBody>
      </p:sp>
      <p:sp>
        <p:nvSpPr>
          <p:cNvPr id="776" name="Google Shape;776;p22"/>
          <p:cNvSpPr txBox="1">
            <a:spLocks noGrp="1"/>
          </p:cNvSpPr>
          <p:nvPr>
            <p:ph type="title" idx="2" hasCustomPrompt="1"/>
          </p:nvPr>
        </p:nvSpPr>
        <p:spPr>
          <a:xfrm>
            <a:off x="6405756" y="1600108"/>
            <a:ext cx="2021400" cy="10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R="27432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7" name="Google Shape;777;p22"/>
          <p:cNvSpPr/>
          <p:nvPr/>
        </p:nvSpPr>
        <p:spPr>
          <a:xfrm>
            <a:off x="7132920" y="497118"/>
            <a:ext cx="1272098" cy="26276"/>
          </a:xfrm>
          <a:custGeom>
            <a:avLst/>
            <a:gdLst/>
            <a:ahLst/>
            <a:cxnLst/>
            <a:rect l="l" t="t" r="r" b="b"/>
            <a:pathLst>
              <a:path w="19027" h="393" extrusionOk="0">
                <a:moveTo>
                  <a:pt x="429" y="1"/>
                </a:moveTo>
                <a:cubicBezTo>
                  <a:pt x="120" y="1"/>
                  <a:pt x="0" y="393"/>
                  <a:pt x="376" y="393"/>
                </a:cubicBezTo>
                <a:lnTo>
                  <a:pt x="18598" y="393"/>
                </a:lnTo>
                <a:cubicBezTo>
                  <a:pt x="18910" y="393"/>
                  <a:pt x="19027" y="1"/>
                  <a:pt x="186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52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bg>
      <p:bgPr>
        <a:solidFill>
          <a:schemeClr val="dk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23"/>
          <p:cNvGrpSpPr/>
          <p:nvPr/>
        </p:nvGrpSpPr>
        <p:grpSpPr>
          <a:xfrm flipH="1">
            <a:off x="193971" y="3011797"/>
            <a:ext cx="2925507" cy="2336463"/>
            <a:chOff x="1134975" y="741626"/>
            <a:chExt cx="2531591" cy="2021861"/>
          </a:xfrm>
        </p:grpSpPr>
        <p:sp>
          <p:nvSpPr>
            <p:cNvPr id="780" name="Google Shape;780;p23"/>
            <p:cNvSpPr/>
            <p:nvPr/>
          </p:nvSpPr>
          <p:spPr>
            <a:xfrm rot="5088045">
              <a:off x="1596731" y="446661"/>
              <a:ext cx="1530936" cy="2325283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23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787" name="Google Shape;787;p23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88" name="Google Shape;788;p2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3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91" name="Google Shape;791;p2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3" name="Google Shape;793;p23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794" name="Google Shape;794;p23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23"/>
          <p:cNvSpPr txBox="1">
            <a:spLocks noGrp="1"/>
          </p:cNvSpPr>
          <p:nvPr>
            <p:ph type="subTitle" idx="1"/>
          </p:nvPr>
        </p:nvSpPr>
        <p:spPr>
          <a:xfrm>
            <a:off x="1354450" y="3417035"/>
            <a:ext cx="6429300" cy="34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 hasCustomPrompt="1"/>
          </p:nvPr>
        </p:nvSpPr>
        <p:spPr>
          <a:xfrm>
            <a:off x="2125000" y="2747232"/>
            <a:ext cx="4888200" cy="7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2"/>
          </p:nvPr>
        </p:nvSpPr>
        <p:spPr>
          <a:xfrm>
            <a:off x="1354450" y="2052261"/>
            <a:ext cx="6429300" cy="34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title" idx="3" hasCustomPrompt="1"/>
          </p:nvPr>
        </p:nvSpPr>
        <p:spPr>
          <a:xfrm>
            <a:off x="2125000" y="1382364"/>
            <a:ext cx="4888200" cy="7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800" name="Google Shape;800;p23"/>
          <p:cNvGrpSpPr/>
          <p:nvPr/>
        </p:nvGrpSpPr>
        <p:grpSpPr>
          <a:xfrm>
            <a:off x="5745035" y="389563"/>
            <a:ext cx="3049372" cy="1633187"/>
            <a:chOff x="5413200" y="389552"/>
            <a:chExt cx="2471128" cy="1323491"/>
          </a:xfrm>
        </p:grpSpPr>
        <p:sp>
          <p:nvSpPr>
            <p:cNvPr id="801" name="Google Shape;801;p23"/>
            <p:cNvSpPr/>
            <p:nvPr/>
          </p:nvSpPr>
          <p:spPr>
            <a:xfrm rot="10800000">
              <a:off x="5413200" y="389552"/>
              <a:ext cx="2471128" cy="1277848"/>
            </a:xfrm>
            <a:custGeom>
              <a:avLst/>
              <a:gdLst/>
              <a:ahLst/>
              <a:cxnLst/>
              <a:rect l="l" t="t" r="r" b="b"/>
              <a:pathLst>
                <a:path w="31997" h="16546" extrusionOk="0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10800000">
              <a:off x="6066955" y="828063"/>
              <a:ext cx="105033" cy="29270"/>
            </a:xfrm>
            <a:custGeom>
              <a:avLst/>
              <a:gdLst/>
              <a:ahLst/>
              <a:cxnLst/>
              <a:rect l="l" t="t" r="r" b="b"/>
              <a:pathLst>
                <a:path w="1360" h="379" extrusionOk="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 rot="10800000">
              <a:off x="6083096" y="1068944"/>
              <a:ext cx="104261" cy="34753"/>
            </a:xfrm>
            <a:custGeom>
              <a:avLst/>
              <a:gdLst/>
              <a:ahLst/>
              <a:cxnLst/>
              <a:rect l="l" t="t" r="r" b="b"/>
              <a:pathLst>
                <a:path w="1350" h="450" extrusionOk="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 rot="10800000">
              <a:off x="5867316" y="925759"/>
              <a:ext cx="95534" cy="22397"/>
            </a:xfrm>
            <a:custGeom>
              <a:avLst/>
              <a:gdLst/>
              <a:ahLst/>
              <a:cxnLst/>
              <a:rect l="l" t="t" r="r" b="b"/>
              <a:pathLst>
                <a:path w="1237" h="290" extrusionOk="0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 rot="10800000">
              <a:off x="5910179" y="1218770"/>
              <a:ext cx="104261" cy="34213"/>
            </a:xfrm>
            <a:custGeom>
              <a:avLst/>
              <a:gdLst/>
              <a:ahLst/>
              <a:cxnLst/>
              <a:rect l="l" t="t" r="r" b="b"/>
              <a:pathLst>
                <a:path w="1350" h="443" extrusionOk="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 rot="10800000">
              <a:off x="5675168" y="953794"/>
              <a:ext cx="86807" cy="44948"/>
            </a:xfrm>
            <a:custGeom>
              <a:avLst/>
              <a:gdLst/>
              <a:ahLst/>
              <a:cxnLst/>
              <a:rect l="l" t="t" r="r" b="b"/>
              <a:pathLst>
                <a:path w="1124" h="582" extrusionOk="0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 rot="10800000">
              <a:off x="7203701" y="1555648"/>
              <a:ext cx="113991" cy="157395"/>
            </a:xfrm>
            <a:custGeom>
              <a:avLst/>
              <a:gdLst/>
              <a:ahLst/>
              <a:cxnLst/>
              <a:rect l="l" t="t" r="r" b="b"/>
              <a:pathLst>
                <a:path w="1476" h="2038" extrusionOk="0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 rot="10800000">
              <a:off x="7257917" y="1332839"/>
              <a:ext cx="85803" cy="101557"/>
            </a:xfrm>
            <a:custGeom>
              <a:avLst/>
              <a:gdLst/>
              <a:ahLst/>
              <a:cxnLst/>
              <a:rect l="l" t="t" r="r" b="b"/>
              <a:pathLst>
                <a:path w="1111" h="1315" extrusionOk="0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 rot="10800000">
              <a:off x="7539111" y="1513789"/>
              <a:ext cx="72210" cy="96924"/>
            </a:xfrm>
            <a:custGeom>
              <a:avLst/>
              <a:gdLst/>
              <a:ahLst/>
              <a:cxnLst/>
              <a:rect l="l" t="t" r="r" b="b"/>
              <a:pathLst>
                <a:path w="935" h="1255" extrusionOk="0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 rot="10800000">
              <a:off x="7539497" y="1333997"/>
              <a:ext cx="77925" cy="99395"/>
            </a:xfrm>
            <a:custGeom>
              <a:avLst/>
              <a:gdLst/>
              <a:ahLst/>
              <a:cxnLst/>
              <a:rect l="l" t="t" r="r" b="b"/>
              <a:pathLst>
                <a:path w="1009" h="1287" extrusionOk="0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 rot="10800000">
              <a:off x="7386041" y="1430689"/>
              <a:ext cx="95225" cy="125035"/>
            </a:xfrm>
            <a:custGeom>
              <a:avLst/>
              <a:gdLst/>
              <a:ahLst/>
              <a:cxnLst/>
              <a:rect l="l" t="t" r="r" b="b"/>
              <a:pathLst>
                <a:path w="1233" h="1619" extrusionOk="0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 rot="10800000">
              <a:off x="7418709" y="1207417"/>
              <a:ext cx="105573" cy="146196"/>
            </a:xfrm>
            <a:custGeom>
              <a:avLst/>
              <a:gdLst/>
              <a:ahLst/>
              <a:cxnLst/>
              <a:rect l="l" t="t" r="r" b="b"/>
              <a:pathLst>
                <a:path w="1367" h="1893" extrusionOk="0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 rot="10800000">
              <a:off x="7131801" y="1456948"/>
              <a:ext cx="82559" cy="113760"/>
            </a:xfrm>
            <a:custGeom>
              <a:avLst/>
              <a:gdLst/>
              <a:ahLst/>
              <a:cxnLst/>
              <a:rect l="l" t="t" r="r" b="b"/>
              <a:pathLst>
                <a:path w="1069" h="1473" extrusionOk="0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9762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dk1"/>
        </a:solidFill>
        <a:effectLst/>
      </p:bgPr>
    </p:bg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25"/>
          <p:cNvGrpSpPr/>
          <p:nvPr/>
        </p:nvGrpSpPr>
        <p:grpSpPr>
          <a:xfrm>
            <a:off x="0" y="-167823"/>
            <a:ext cx="9540353" cy="5318803"/>
            <a:chOff x="0" y="-167823"/>
            <a:chExt cx="9540353" cy="5318803"/>
          </a:xfrm>
        </p:grpSpPr>
        <p:grpSp>
          <p:nvGrpSpPr>
            <p:cNvPr id="882" name="Google Shape;882;p25"/>
            <p:cNvGrpSpPr/>
            <p:nvPr/>
          </p:nvGrpSpPr>
          <p:grpSpPr>
            <a:xfrm rot="10800000" flipH="1">
              <a:off x="50" y="-7487"/>
              <a:ext cx="9143949" cy="5158468"/>
              <a:chOff x="267864" y="140547"/>
              <a:chExt cx="8608500" cy="4856400"/>
            </a:xfrm>
          </p:grpSpPr>
          <p:sp>
            <p:nvSpPr>
              <p:cNvPr id="883" name="Google Shape;883;p2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5" name="Google Shape;885;p25"/>
            <p:cNvSpPr/>
            <p:nvPr/>
          </p:nvSpPr>
          <p:spPr>
            <a:xfrm flipH="1">
              <a:off x="830916" y="3242301"/>
              <a:ext cx="1285784" cy="117507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1889613" y="3645723"/>
              <a:ext cx="42513" cy="27434"/>
            </a:xfrm>
            <a:custGeom>
              <a:avLst/>
              <a:gdLst/>
              <a:ahLst/>
              <a:cxnLst/>
              <a:rect l="l" t="t" r="r" b="b"/>
              <a:pathLst>
                <a:path w="609" h="393" extrusionOk="0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 flipH="1">
              <a:off x="1951744" y="3743594"/>
              <a:ext cx="62198" cy="17452"/>
            </a:xfrm>
            <a:custGeom>
              <a:avLst/>
              <a:gdLst/>
              <a:ahLst/>
              <a:cxnLst/>
              <a:rect l="l" t="t" r="r" b="b"/>
              <a:pathLst>
                <a:path w="891" h="250" extrusionOk="0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 flipH="1">
              <a:off x="1878235" y="3765165"/>
              <a:ext cx="46631" cy="20733"/>
            </a:xfrm>
            <a:custGeom>
              <a:avLst/>
              <a:gdLst/>
              <a:ahLst/>
              <a:cxnLst/>
              <a:rect l="l" t="t" r="r" b="b"/>
              <a:pathLst>
                <a:path w="668" h="297" extrusionOk="0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 flipH="1">
              <a:off x="1785459" y="3710645"/>
              <a:ext cx="51099" cy="27434"/>
            </a:xfrm>
            <a:custGeom>
              <a:avLst/>
              <a:gdLst/>
              <a:ahLst/>
              <a:cxnLst/>
              <a:rect l="l" t="t" r="r" b="b"/>
              <a:pathLst>
                <a:path w="732" h="393" extrusionOk="0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 flipH="1">
              <a:off x="1810729" y="3637835"/>
              <a:ext cx="42303" cy="15358"/>
            </a:xfrm>
            <a:custGeom>
              <a:avLst/>
              <a:gdLst/>
              <a:ahLst/>
              <a:cxnLst/>
              <a:rect l="l" t="t" r="r" b="b"/>
              <a:pathLst>
                <a:path w="606" h="220" extrusionOk="0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 flipH="1">
              <a:off x="939934" y="4009634"/>
              <a:ext cx="60802" cy="24153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 flipH="1">
              <a:off x="1073967" y="3952531"/>
              <a:ext cx="61919" cy="17731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 flipH="1">
              <a:off x="1014629" y="3796649"/>
              <a:ext cx="52844" cy="25061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 flipH="1">
              <a:off x="914104" y="3892286"/>
              <a:ext cx="42583" cy="26736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 flipH="1">
              <a:off x="1069290" y="4115114"/>
              <a:ext cx="61989" cy="17731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 flipH="1">
              <a:off x="1171560" y="3877417"/>
              <a:ext cx="61780" cy="19337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 flipH="1">
              <a:off x="1102240" y="3802024"/>
              <a:ext cx="61291" cy="2143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 flipH="1">
              <a:off x="1213794" y="4072950"/>
              <a:ext cx="47120" cy="18359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 flipH="1">
              <a:off x="1190827" y="3948133"/>
              <a:ext cx="51309" cy="2652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 rot="6424425">
              <a:off x="560788" y="520449"/>
              <a:ext cx="1571302" cy="1604437"/>
            </a:xfrm>
            <a:custGeom>
              <a:avLst/>
              <a:gdLst/>
              <a:ahLst/>
              <a:cxnLst/>
              <a:rect l="l" t="t" r="r" b="b"/>
              <a:pathLst>
                <a:path w="39313" h="40142" extrusionOk="0">
                  <a:moveTo>
                    <a:pt x="21970" y="0"/>
                  </a:moveTo>
                  <a:cubicBezTo>
                    <a:pt x="21894" y="0"/>
                    <a:pt x="21819" y="4"/>
                    <a:pt x="21744" y="10"/>
                  </a:cubicBezTo>
                  <a:cubicBezTo>
                    <a:pt x="19169" y="223"/>
                    <a:pt x="17844" y="3146"/>
                    <a:pt x="17170" y="5651"/>
                  </a:cubicBezTo>
                  <a:cubicBezTo>
                    <a:pt x="16276" y="8949"/>
                    <a:pt x="15592" y="12309"/>
                    <a:pt x="15120" y="15697"/>
                  </a:cubicBezTo>
                  <a:cubicBezTo>
                    <a:pt x="15449" y="13327"/>
                    <a:pt x="11052" y="8732"/>
                    <a:pt x="8518" y="8732"/>
                  </a:cubicBezTo>
                  <a:cubicBezTo>
                    <a:pt x="7677" y="8732"/>
                    <a:pt x="7041" y="9238"/>
                    <a:pt x="6851" y="10498"/>
                  </a:cubicBezTo>
                  <a:cubicBezTo>
                    <a:pt x="6738" y="11246"/>
                    <a:pt x="6997" y="11996"/>
                    <a:pt x="7252" y="12710"/>
                  </a:cubicBezTo>
                  <a:cubicBezTo>
                    <a:pt x="8189" y="15302"/>
                    <a:pt x="9123" y="17893"/>
                    <a:pt x="10057" y="20484"/>
                  </a:cubicBezTo>
                  <a:cubicBezTo>
                    <a:pt x="8678" y="20039"/>
                    <a:pt x="7231" y="19810"/>
                    <a:pt x="5786" y="19810"/>
                  </a:cubicBezTo>
                  <a:cubicBezTo>
                    <a:pt x="5455" y="19810"/>
                    <a:pt x="5124" y="19822"/>
                    <a:pt x="4794" y="19847"/>
                  </a:cubicBezTo>
                  <a:cubicBezTo>
                    <a:pt x="3947" y="19909"/>
                    <a:pt x="2997" y="20122"/>
                    <a:pt x="2575" y="20857"/>
                  </a:cubicBezTo>
                  <a:cubicBezTo>
                    <a:pt x="2263" y="21398"/>
                    <a:pt x="2333" y="22073"/>
                    <a:pt x="2442" y="22687"/>
                  </a:cubicBezTo>
                  <a:cubicBezTo>
                    <a:pt x="2874" y="25159"/>
                    <a:pt x="3768" y="27541"/>
                    <a:pt x="4070" y="30029"/>
                  </a:cubicBezTo>
                  <a:cubicBezTo>
                    <a:pt x="4369" y="32521"/>
                    <a:pt x="3963" y="35281"/>
                    <a:pt x="2183" y="37035"/>
                  </a:cubicBezTo>
                  <a:cubicBezTo>
                    <a:pt x="1286" y="37923"/>
                    <a:pt x="1" y="39272"/>
                    <a:pt x="921" y="40142"/>
                  </a:cubicBezTo>
                  <a:cubicBezTo>
                    <a:pt x="4718" y="35494"/>
                    <a:pt x="10957" y="33620"/>
                    <a:pt x="16920" y="33013"/>
                  </a:cubicBezTo>
                  <a:cubicBezTo>
                    <a:pt x="18764" y="32823"/>
                    <a:pt x="20774" y="32670"/>
                    <a:pt x="22150" y="31428"/>
                  </a:cubicBezTo>
                  <a:cubicBezTo>
                    <a:pt x="23528" y="30182"/>
                    <a:pt x="23548" y="27395"/>
                    <a:pt x="21777" y="26829"/>
                  </a:cubicBezTo>
                  <a:cubicBezTo>
                    <a:pt x="24953" y="26099"/>
                    <a:pt x="28086" y="25185"/>
                    <a:pt x="31159" y="24099"/>
                  </a:cubicBezTo>
                  <a:cubicBezTo>
                    <a:pt x="32076" y="23777"/>
                    <a:pt x="33023" y="23415"/>
                    <a:pt x="33677" y="22694"/>
                  </a:cubicBezTo>
                  <a:cubicBezTo>
                    <a:pt x="34329" y="21973"/>
                    <a:pt x="34581" y="20787"/>
                    <a:pt x="33976" y="20023"/>
                  </a:cubicBezTo>
                  <a:cubicBezTo>
                    <a:pt x="33503" y="19427"/>
                    <a:pt x="32763" y="19295"/>
                    <a:pt x="31975" y="19295"/>
                  </a:cubicBezTo>
                  <a:cubicBezTo>
                    <a:pt x="31463" y="19295"/>
                    <a:pt x="30931" y="19351"/>
                    <a:pt x="30439" y="19371"/>
                  </a:cubicBezTo>
                  <a:cubicBezTo>
                    <a:pt x="30405" y="19373"/>
                    <a:pt x="30372" y="19373"/>
                    <a:pt x="30338" y="19373"/>
                  </a:cubicBezTo>
                  <a:cubicBezTo>
                    <a:pt x="29103" y="19373"/>
                    <a:pt x="27564" y="18490"/>
                    <a:pt x="28010" y="17355"/>
                  </a:cubicBezTo>
                  <a:cubicBezTo>
                    <a:pt x="28153" y="16999"/>
                    <a:pt x="28465" y="16743"/>
                    <a:pt x="28767" y="16511"/>
                  </a:cubicBezTo>
                  <a:cubicBezTo>
                    <a:pt x="32395" y="13694"/>
                    <a:pt x="36335" y="11042"/>
                    <a:pt x="38734" y="7120"/>
                  </a:cubicBezTo>
                  <a:cubicBezTo>
                    <a:pt x="39036" y="6628"/>
                    <a:pt x="39312" y="6007"/>
                    <a:pt x="39043" y="5495"/>
                  </a:cubicBezTo>
                  <a:cubicBezTo>
                    <a:pt x="38796" y="5032"/>
                    <a:pt x="38246" y="4908"/>
                    <a:pt x="37697" y="4908"/>
                  </a:cubicBezTo>
                  <a:cubicBezTo>
                    <a:pt x="37529" y="4908"/>
                    <a:pt x="37361" y="4919"/>
                    <a:pt x="37202" y="4937"/>
                  </a:cubicBezTo>
                  <a:cubicBezTo>
                    <a:pt x="32937" y="5401"/>
                    <a:pt x="28747" y="6525"/>
                    <a:pt x="24827" y="8262"/>
                  </a:cubicBezTo>
                  <a:cubicBezTo>
                    <a:pt x="24601" y="6262"/>
                    <a:pt x="24375" y="4259"/>
                    <a:pt x="24149" y="2256"/>
                  </a:cubicBezTo>
                  <a:cubicBezTo>
                    <a:pt x="24093" y="1764"/>
                    <a:pt x="24030" y="1252"/>
                    <a:pt x="23761" y="837"/>
                  </a:cubicBezTo>
                  <a:cubicBezTo>
                    <a:pt x="23380" y="262"/>
                    <a:pt x="22663" y="0"/>
                    <a:pt x="2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 rot="6424425">
              <a:off x="905758" y="726211"/>
              <a:ext cx="761410" cy="814809"/>
            </a:xfrm>
            <a:custGeom>
              <a:avLst/>
              <a:gdLst/>
              <a:ahLst/>
              <a:cxnLst/>
              <a:rect l="l" t="t" r="r" b="b"/>
              <a:pathLst>
                <a:path w="19050" h="20386" extrusionOk="0">
                  <a:moveTo>
                    <a:pt x="18932" y="1"/>
                  </a:moveTo>
                  <a:cubicBezTo>
                    <a:pt x="18416" y="1"/>
                    <a:pt x="17847" y="705"/>
                    <a:pt x="17495" y="1137"/>
                  </a:cubicBezTo>
                  <a:cubicBezTo>
                    <a:pt x="17412" y="1237"/>
                    <a:pt x="17342" y="1326"/>
                    <a:pt x="17292" y="1379"/>
                  </a:cubicBezTo>
                  <a:cubicBezTo>
                    <a:pt x="15711" y="3057"/>
                    <a:pt x="13976" y="4638"/>
                    <a:pt x="12302" y="6167"/>
                  </a:cubicBezTo>
                  <a:cubicBezTo>
                    <a:pt x="10914" y="7432"/>
                    <a:pt x="9482" y="8741"/>
                    <a:pt x="8136" y="10100"/>
                  </a:cubicBezTo>
                  <a:cubicBezTo>
                    <a:pt x="6265" y="12027"/>
                    <a:pt x="4445" y="14050"/>
                    <a:pt x="2731" y="16110"/>
                  </a:cubicBezTo>
                  <a:cubicBezTo>
                    <a:pt x="1877" y="17087"/>
                    <a:pt x="1076" y="18130"/>
                    <a:pt x="349" y="19206"/>
                  </a:cubicBezTo>
                  <a:cubicBezTo>
                    <a:pt x="53" y="19704"/>
                    <a:pt x="26" y="19884"/>
                    <a:pt x="0" y="20376"/>
                  </a:cubicBezTo>
                  <a:lnTo>
                    <a:pt x="176" y="20385"/>
                  </a:lnTo>
                  <a:cubicBezTo>
                    <a:pt x="203" y="19917"/>
                    <a:pt x="222" y="19761"/>
                    <a:pt x="498" y="19303"/>
                  </a:cubicBezTo>
                  <a:cubicBezTo>
                    <a:pt x="1216" y="18233"/>
                    <a:pt x="2013" y="17196"/>
                    <a:pt x="2864" y="16222"/>
                  </a:cubicBezTo>
                  <a:cubicBezTo>
                    <a:pt x="4578" y="14163"/>
                    <a:pt x="6395" y="12147"/>
                    <a:pt x="8263" y="10223"/>
                  </a:cubicBezTo>
                  <a:cubicBezTo>
                    <a:pt x="9601" y="8867"/>
                    <a:pt x="11037" y="7562"/>
                    <a:pt x="12422" y="6296"/>
                  </a:cubicBezTo>
                  <a:cubicBezTo>
                    <a:pt x="14099" y="4765"/>
                    <a:pt x="15833" y="3183"/>
                    <a:pt x="17418" y="1499"/>
                  </a:cubicBezTo>
                  <a:cubicBezTo>
                    <a:pt x="17475" y="1439"/>
                    <a:pt x="17548" y="1349"/>
                    <a:pt x="17631" y="1246"/>
                  </a:cubicBezTo>
                  <a:cubicBezTo>
                    <a:pt x="17940" y="865"/>
                    <a:pt x="18503" y="175"/>
                    <a:pt x="18933" y="175"/>
                  </a:cubicBezTo>
                  <a:cubicBezTo>
                    <a:pt x="18961" y="175"/>
                    <a:pt x="18987" y="178"/>
                    <a:pt x="19013" y="183"/>
                  </a:cubicBezTo>
                  <a:lnTo>
                    <a:pt x="19050" y="14"/>
                  </a:lnTo>
                  <a:cubicBezTo>
                    <a:pt x="19011" y="5"/>
                    <a:pt x="18971" y="1"/>
                    <a:pt x="189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 rot="6424425">
              <a:off x="1801023" y="1596307"/>
              <a:ext cx="34693" cy="16707"/>
            </a:xfrm>
            <a:custGeom>
              <a:avLst/>
              <a:gdLst/>
              <a:ahLst/>
              <a:cxnLst/>
              <a:rect l="l" t="t" r="r" b="b"/>
              <a:pathLst>
                <a:path w="868" h="418" extrusionOk="0">
                  <a:moveTo>
                    <a:pt x="699" y="0"/>
                  </a:moveTo>
                  <a:cubicBezTo>
                    <a:pt x="515" y="0"/>
                    <a:pt x="239" y="81"/>
                    <a:pt x="179" y="208"/>
                  </a:cubicBezTo>
                  <a:cubicBezTo>
                    <a:pt x="153" y="224"/>
                    <a:pt x="127" y="244"/>
                    <a:pt x="107" y="267"/>
                  </a:cubicBezTo>
                  <a:cubicBezTo>
                    <a:pt x="0" y="393"/>
                    <a:pt x="199" y="413"/>
                    <a:pt x="279" y="417"/>
                  </a:cubicBezTo>
                  <a:cubicBezTo>
                    <a:pt x="283" y="417"/>
                    <a:pt x="286" y="417"/>
                    <a:pt x="290" y="417"/>
                  </a:cubicBezTo>
                  <a:cubicBezTo>
                    <a:pt x="498" y="417"/>
                    <a:pt x="867" y="326"/>
                    <a:pt x="864" y="71"/>
                  </a:cubicBezTo>
                  <a:cubicBezTo>
                    <a:pt x="864" y="22"/>
                    <a:pt x="794" y="0"/>
                    <a:pt x="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 rot="6424425">
              <a:off x="1915572" y="1474929"/>
              <a:ext cx="37171" cy="13709"/>
            </a:xfrm>
            <a:custGeom>
              <a:avLst/>
              <a:gdLst/>
              <a:ahLst/>
              <a:cxnLst/>
              <a:rect l="l" t="t" r="r" b="b"/>
              <a:pathLst>
                <a:path w="930" h="343" extrusionOk="0">
                  <a:moveTo>
                    <a:pt x="561" y="0"/>
                  </a:moveTo>
                  <a:cubicBezTo>
                    <a:pt x="411" y="0"/>
                    <a:pt x="195" y="54"/>
                    <a:pt x="100" y="180"/>
                  </a:cubicBezTo>
                  <a:cubicBezTo>
                    <a:pt x="0" y="306"/>
                    <a:pt x="186" y="342"/>
                    <a:pt x="279" y="342"/>
                  </a:cubicBezTo>
                  <a:lnTo>
                    <a:pt x="368" y="342"/>
                  </a:lnTo>
                  <a:cubicBezTo>
                    <a:pt x="518" y="342"/>
                    <a:pt x="734" y="289"/>
                    <a:pt x="830" y="163"/>
                  </a:cubicBezTo>
                  <a:cubicBezTo>
                    <a:pt x="930" y="34"/>
                    <a:pt x="744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 rot="6424425">
              <a:off x="1828308" y="1523519"/>
              <a:ext cx="36811" cy="15148"/>
            </a:xfrm>
            <a:custGeom>
              <a:avLst/>
              <a:gdLst/>
              <a:ahLst/>
              <a:cxnLst/>
              <a:rect l="l" t="t" r="r" b="b"/>
              <a:pathLst>
                <a:path w="921" h="379" extrusionOk="0">
                  <a:moveTo>
                    <a:pt x="552" y="0"/>
                  </a:moveTo>
                  <a:cubicBezTo>
                    <a:pt x="399" y="0"/>
                    <a:pt x="187" y="53"/>
                    <a:pt x="94" y="186"/>
                  </a:cubicBezTo>
                  <a:cubicBezTo>
                    <a:pt x="1" y="322"/>
                    <a:pt x="171" y="379"/>
                    <a:pt x="277" y="379"/>
                  </a:cubicBezTo>
                  <a:lnTo>
                    <a:pt x="370" y="379"/>
                  </a:lnTo>
                  <a:cubicBezTo>
                    <a:pt x="522" y="379"/>
                    <a:pt x="738" y="326"/>
                    <a:pt x="828" y="192"/>
                  </a:cubicBezTo>
                  <a:cubicBezTo>
                    <a:pt x="921" y="60"/>
                    <a:pt x="752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 rot="6424425">
              <a:off x="1455468" y="680410"/>
              <a:ext cx="36692" cy="25180"/>
            </a:xfrm>
            <a:custGeom>
              <a:avLst/>
              <a:gdLst/>
              <a:ahLst/>
              <a:cxnLst/>
              <a:rect l="l" t="t" r="r" b="b"/>
              <a:pathLst>
                <a:path w="918" h="630" extrusionOk="0">
                  <a:moveTo>
                    <a:pt x="564" y="0"/>
                  </a:moveTo>
                  <a:cubicBezTo>
                    <a:pt x="432" y="0"/>
                    <a:pt x="304" y="64"/>
                    <a:pt x="210" y="158"/>
                  </a:cubicBezTo>
                  <a:lnTo>
                    <a:pt x="120" y="248"/>
                  </a:lnTo>
                  <a:cubicBezTo>
                    <a:pt x="1" y="367"/>
                    <a:pt x="74" y="550"/>
                    <a:pt x="214" y="603"/>
                  </a:cubicBezTo>
                  <a:cubicBezTo>
                    <a:pt x="260" y="621"/>
                    <a:pt x="307" y="630"/>
                    <a:pt x="353" y="630"/>
                  </a:cubicBezTo>
                  <a:cubicBezTo>
                    <a:pt x="486" y="630"/>
                    <a:pt x="615" y="564"/>
                    <a:pt x="709" y="470"/>
                  </a:cubicBezTo>
                  <a:lnTo>
                    <a:pt x="798" y="381"/>
                  </a:lnTo>
                  <a:cubicBezTo>
                    <a:pt x="918" y="261"/>
                    <a:pt x="845" y="82"/>
                    <a:pt x="702" y="25"/>
                  </a:cubicBezTo>
                  <a:cubicBezTo>
                    <a:pt x="656" y="8"/>
                    <a:pt x="610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 rot="6424425">
              <a:off x="1363791" y="694914"/>
              <a:ext cx="28338" cy="24981"/>
            </a:xfrm>
            <a:custGeom>
              <a:avLst/>
              <a:gdLst/>
              <a:ahLst/>
              <a:cxnLst/>
              <a:rect l="l" t="t" r="r" b="b"/>
              <a:pathLst>
                <a:path w="709" h="625" extrusionOk="0">
                  <a:moveTo>
                    <a:pt x="421" y="1"/>
                  </a:moveTo>
                  <a:cubicBezTo>
                    <a:pt x="408" y="1"/>
                    <a:pt x="395" y="1"/>
                    <a:pt x="383" y="3"/>
                  </a:cubicBezTo>
                  <a:cubicBezTo>
                    <a:pt x="240" y="15"/>
                    <a:pt x="1" y="112"/>
                    <a:pt x="1" y="291"/>
                  </a:cubicBezTo>
                  <a:lnTo>
                    <a:pt x="1" y="381"/>
                  </a:lnTo>
                  <a:cubicBezTo>
                    <a:pt x="1" y="542"/>
                    <a:pt x="145" y="625"/>
                    <a:pt x="294" y="625"/>
                  </a:cubicBezTo>
                  <a:cubicBezTo>
                    <a:pt x="305" y="625"/>
                    <a:pt x="315" y="625"/>
                    <a:pt x="326" y="624"/>
                  </a:cubicBezTo>
                  <a:cubicBezTo>
                    <a:pt x="466" y="607"/>
                    <a:pt x="709" y="510"/>
                    <a:pt x="709" y="334"/>
                  </a:cubicBezTo>
                  <a:lnTo>
                    <a:pt x="709" y="242"/>
                  </a:lnTo>
                  <a:cubicBezTo>
                    <a:pt x="709" y="86"/>
                    <a:pt x="5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 rot="6424425">
              <a:off x="1420998" y="770505"/>
              <a:ext cx="40649" cy="19265"/>
            </a:xfrm>
            <a:custGeom>
              <a:avLst/>
              <a:gdLst/>
              <a:ahLst/>
              <a:cxnLst/>
              <a:rect l="l" t="t" r="r" b="b"/>
              <a:pathLst>
                <a:path w="1017" h="482" extrusionOk="0">
                  <a:moveTo>
                    <a:pt x="542" y="0"/>
                  </a:moveTo>
                  <a:cubicBezTo>
                    <a:pt x="156" y="0"/>
                    <a:pt x="0" y="482"/>
                    <a:pt x="472" y="482"/>
                  </a:cubicBezTo>
                  <a:cubicBezTo>
                    <a:pt x="860" y="482"/>
                    <a:pt x="1017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 rot="6424425">
              <a:off x="1345582" y="780552"/>
              <a:ext cx="40009" cy="21144"/>
            </a:xfrm>
            <a:custGeom>
              <a:avLst/>
              <a:gdLst/>
              <a:ahLst/>
              <a:cxnLst/>
              <a:rect l="l" t="t" r="r" b="b"/>
              <a:pathLst>
                <a:path w="1001" h="529" extrusionOk="0">
                  <a:moveTo>
                    <a:pt x="529" y="1"/>
                  </a:moveTo>
                  <a:cubicBezTo>
                    <a:pt x="124" y="1"/>
                    <a:pt x="1" y="529"/>
                    <a:pt x="472" y="529"/>
                  </a:cubicBezTo>
                  <a:cubicBezTo>
                    <a:pt x="878" y="529"/>
                    <a:pt x="1001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 rot="6424425">
              <a:off x="1150199" y="1617447"/>
              <a:ext cx="48802" cy="12390"/>
            </a:xfrm>
            <a:custGeom>
              <a:avLst/>
              <a:gdLst/>
              <a:ahLst/>
              <a:cxnLst/>
              <a:rect l="l" t="t" r="r" b="b"/>
              <a:pathLst>
                <a:path w="1221" h="310" extrusionOk="0">
                  <a:moveTo>
                    <a:pt x="758" y="1"/>
                  </a:moveTo>
                  <a:cubicBezTo>
                    <a:pt x="549" y="1"/>
                    <a:pt x="0" y="309"/>
                    <a:pt x="463" y="309"/>
                  </a:cubicBezTo>
                  <a:cubicBezTo>
                    <a:pt x="672" y="309"/>
                    <a:pt x="1220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 rot="6424425">
              <a:off x="1100909" y="1626669"/>
              <a:ext cx="39889" cy="21943"/>
            </a:xfrm>
            <a:custGeom>
              <a:avLst/>
              <a:gdLst/>
              <a:ahLst/>
              <a:cxnLst/>
              <a:rect l="l" t="t" r="r" b="b"/>
              <a:pathLst>
                <a:path w="998" h="549" extrusionOk="0">
                  <a:moveTo>
                    <a:pt x="525" y="0"/>
                  </a:moveTo>
                  <a:cubicBezTo>
                    <a:pt x="113" y="0"/>
                    <a:pt x="1" y="549"/>
                    <a:pt x="472" y="549"/>
                  </a:cubicBezTo>
                  <a:cubicBezTo>
                    <a:pt x="884" y="549"/>
                    <a:pt x="997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 rot="6424425">
              <a:off x="1155827" y="1694865"/>
              <a:ext cx="33494" cy="20104"/>
            </a:xfrm>
            <a:custGeom>
              <a:avLst/>
              <a:gdLst/>
              <a:ahLst/>
              <a:cxnLst/>
              <a:rect l="l" t="t" r="r" b="b"/>
              <a:pathLst>
                <a:path w="838" h="503" extrusionOk="0">
                  <a:moveTo>
                    <a:pt x="406" y="0"/>
                  </a:moveTo>
                  <a:cubicBezTo>
                    <a:pt x="256" y="0"/>
                    <a:pt x="40" y="117"/>
                    <a:pt x="20" y="280"/>
                  </a:cubicBezTo>
                  <a:cubicBezTo>
                    <a:pt x="0" y="463"/>
                    <a:pt x="210" y="503"/>
                    <a:pt x="342" y="503"/>
                  </a:cubicBezTo>
                  <a:lnTo>
                    <a:pt x="432" y="503"/>
                  </a:lnTo>
                  <a:cubicBezTo>
                    <a:pt x="581" y="503"/>
                    <a:pt x="797" y="386"/>
                    <a:pt x="817" y="224"/>
                  </a:cubicBezTo>
                  <a:cubicBezTo>
                    <a:pt x="837" y="44"/>
                    <a:pt x="628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 rot="6424425">
              <a:off x="1757641" y="613776"/>
              <a:ext cx="136015" cy="139852"/>
            </a:xfrm>
            <a:custGeom>
              <a:avLst/>
              <a:gdLst/>
              <a:ahLst/>
              <a:cxnLst/>
              <a:rect l="l" t="t" r="r" b="b"/>
              <a:pathLst>
                <a:path w="3403" h="3499" extrusionOk="0">
                  <a:moveTo>
                    <a:pt x="1703" y="101"/>
                  </a:moveTo>
                  <a:cubicBezTo>
                    <a:pt x="1723" y="101"/>
                    <a:pt x="1756" y="105"/>
                    <a:pt x="1812" y="115"/>
                  </a:cubicBezTo>
                  <a:lnTo>
                    <a:pt x="1812" y="115"/>
                  </a:lnTo>
                  <a:cubicBezTo>
                    <a:pt x="1786" y="120"/>
                    <a:pt x="1761" y="124"/>
                    <a:pt x="1736" y="124"/>
                  </a:cubicBezTo>
                  <a:cubicBezTo>
                    <a:pt x="1714" y="124"/>
                    <a:pt x="1692" y="121"/>
                    <a:pt x="1671" y="115"/>
                  </a:cubicBezTo>
                  <a:cubicBezTo>
                    <a:pt x="1674" y="107"/>
                    <a:pt x="1677" y="101"/>
                    <a:pt x="1703" y="101"/>
                  </a:cubicBezTo>
                  <a:close/>
                  <a:moveTo>
                    <a:pt x="1665" y="0"/>
                  </a:moveTo>
                  <a:cubicBezTo>
                    <a:pt x="1598" y="0"/>
                    <a:pt x="1528" y="13"/>
                    <a:pt x="1455" y="35"/>
                  </a:cubicBezTo>
                  <a:cubicBezTo>
                    <a:pt x="1222" y="101"/>
                    <a:pt x="1100" y="317"/>
                    <a:pt x="943" y="493"/>
                  </a:cubicBezTo>
                  <a:cubicBezTo>
                    <a:pt x="721" y="739"/>
                    <a:pt x="462" y="952"/>
                    <a:pt x="342" y="1271"/>
                  </a:cubicBezTo>
                  <a:cubicBezTo>
                    <a:pt x="160" y="1746"/>
                    <a:pt x="0" y="2370"/>
                    <a:pt x="342" y="2812"/>
                  </a:cubicBezTo>
                  <a:cubicBezTo>
                    <a:pt x="660" y="3221"/>
                    <a:pt x="1249" y="3499"/>
                    <a:pt x="1782" y="3499"/>
                  </a:cubicBezTo>
                  <a:cubicBezTo>
                    <a:pt x="1869" y="3499"/>
                    <a:pt x="1954" y="3491"/>
                    <a:pt x="2037" y="3476"/>
                  </a:cubicBezTo>
                  <a:cubicBezTo>
                    <a:pt x="2518" y="3387"/>
                    <a:pt x="2944" y="2825"/>
                    <a:pt x="3160" y="2424"/>
                  </a:cubicBezTo>
                  <a:cubicBezTo>
                    <a:pt x="3402" y="1965"/>
                    <a:pt x="3249" y="1460"/>
                    <a:pt x="3126" y="992"/>
                  </a:cubicBezTo>
                  <a:cubicBezTo>
                    <a:pt x="3027" y="613"/>
                    <a:pt x="2851" y="463"/>
                    <a:pt x="2575" y="217"/>
                  </a:cubicBezTo>
                  <a:cubicBezTo>
                    <a:pt x="2449" y="104"/>
                    <a:pt x="2349" y="35"/>
                    <a:pt x="2170" y="24"/>
                  </a:cubicBezTo>
                  <a:cubicBezTo>
                    <a:pt x="2166" y="24"/>
                    <a:pt x="2163" y="24"/>
                    <a:pt x="2159" y="24"/>
                  </a:cubicBezTo>
                  <a:cubicBezTo>
                    <a:pt x="2082" y="24"/>
                    <a:pt x="2000" y="56"/>
                    <a:pt x="1919" y="83"/>
                  </a:cubicBezTo>
                  <a:lnTo>
                    <a:pt x="1919" y="83"/>
                  </a:lnTo>
                  <a:cubicBezTo>
                    <a:pt x="1842" y="24"/>
                    <a:pt x="1757" y="0"/>
                    <a:pt x="1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 rot="10147612" flipH="1">
              <a:off x="7228360" y="180121"/>
              <a:ext cx="1718616" cy="1765895"/>
            </a:xfrm>
            <a:custGeom>
              <a:avLst/>
              <a:gdLst/>
              <a:ahLst/>
              <a:cxnLst/>
              <a:rect l="l" t="t" r="r" b="b"/>
              <a:pathLst>
                <a:path w="32788" h="33690" extrusionOk="0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 rot="10147612" flipH="1">
              <a:off x="7191660" y="15706"/>
              <a:ext cx="2157915" cy="2228100"/>
            </a:xfrm>
            <a:custGeom>
              <a:avLst/>
              <a:gdLst/>
              <a:ahLst/>
              <a:cxnLst/>
              <a:rect l="l" t="t" r="r" b="b"/>
              <a:pathLst>
                <a:path w="41169" h="42508" extrusionOk="0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 flipH="1">
              <a:off x="7505959" y="4115899"/>
              <a:ext cx="169999" cy="702844"/>
            </a:xfrm>
            <a:custGeom>
              <a:avLst/>
              <a:gdLst/>
              <a:ahLst/>
              <a:cxnLst/>
              <a:rect l="l" t="t" r="r" b="b"/>
              <a:pathLst>
                <a:path w="3765" h="15566" extrusionOk="0">
                  <a:moveTo>
                    <a:pt x="3612" y="1"/>
                  </a:moveTo>
                  <a:cubicBezTo>
                    <a:pt x="3469" y="84"/>
                    <a:pt x="3310" y="310"/>
                    <a:pt x="3213" y="416"/>
                  </a:cubicBezTo>
                  <a:cubicBezTo>
                    <a:pt x="2887" y="768"/>
                    <a:pt x="2599" y="1111"/>
                    <a:pt x="2316" y="1499"/>
                  </a:cubicBezTo>
                  <a:cubicBezTo>
                    <a:pt x="1679" y="2373"/>
                    <a:pt x="1084" y="3323"/>
                    <a:pt x="668" y="4326"/>
                  </a:cubicBezTo>
                  <a:cubicBezTo>
                    <a:pt x="306" y="5203"/>
                    <a:pt x="276" y="6257"/>
                    <a:pt x="236" y="7197"/>
                  </a:cubicBezTo>
                  <a:cubicBezTo>
                    <a:pt x="196" y="8134"/>
                    <a:pt x="84" y="9074"/>
                    <a:pt x="107" y="10017"/>
                  </a:cubicBezTo>
                  <a:cubicBezTo>
                    <a:pt x="137" y="11297"/>
                    <a:pt x="270" y="12565"/>
                    <a:pt x="204" y="13844"/>
                  </a:cubicBezTo>
                  <a:cubicBezTo>
                    <a:pt x="196" y="14004"/>
                    <a:pt x="156" y="14170"/>
                    <a:pt x="164" y="14330"/>
                  </a:cubicBezTo>
                  <a:cubicBezTo>
                    <a:pt x="173" y="14489"/>
                    <a:pt x="213" y="14618"/>
                    <a:pt x="204" y="14781"/>
                  </a:cubicBezTo>
                  <a:cubicBezTo>
                    <a:pt x="200" y="14914"/>
                    <a:pt x="207" y="15120"/>
                    <a:pt x="121" y="15230"/>
                  </a:cubicBezTo>
                  <a:cubicBezTo>
                    <a:pt x="130" y="15250"/>
                    <a:pt x="144" y="15267"/>
                    <a:pt x="1" y="15566"/>
                  </a:cubicBezTo>
                  <a:cubicBezTo>
                    <a:pt x="144" y="15456"/>
                    <a:pt x="133" y="15346"/>
                    <a:pt x="167" y="15176"/>
                  </a:cubicBezTo>
                  <a:cubicBezTo>
                    <a:pt x="283" y="14569"/>
                    <a:pt x="532" y="13964"/>
                    <a:pt x="711" y="13373"/>
                  </a:cubicBezTo>
                  <a:cubicBezTo>
                    <a:pt x="1313" y="11423"/>
                    <a:pt x="1824" y="9456"/>
                    <a:pt x="2293" y="7469"/>
                  </a:cubicBezTo>
                  <a:cubicBezTo>
                    <a:pt x="2692" y="5785"/>
                    <a:pt x="2944" y="4074"/>
                    <a:pt x="3343" y="2393"/>
                  </a:cubicBezTo>
                  <a:cubicBezTo>
                    <a:pt x="3485" y="1798"/>
                    <a:pt x="3618" y="1220"/>
                    <a:pt x="3669" y="609"/>
                  </a:cubicBezTo>
                  <a:cubicBezTo>
                    <a:pt x="3678" y="493"/>
                    <a:pt x="3764" y="58"/>
                    <a:pt x="3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 flipH="1">
              <a:off x="7918048" y="4125492"/>
              <a:ext cx="454550" cy="676971"/>
            </a:xfrm>
            <a:custGeom>
              <a:avLst/>
              <a:gdLst/>
              <a:ahLst/>
              <a:cxnLst/>
              <a:rect l="l" t="t" r="r" b="b"/>
              <a:pathLst>
                <a:path w="10067" h="14993" extrusionOk="0">
                  <a:moveTo>
                    <a:pt x="90" y="1"/>
                  </a:moveTo>
                  <a:cubicBezTo>
                    <a:pt x="74" y="1"/>
                    <a:pt x="58" y="4"/>
                    <a:pt x="43" y="12"/>
                  </a:cubicBezTo>
                  <a:cubicBezTo>
                    <a:pt x="0" y="191"/>
                    <a:pt x="63" y="497"/>
                    <a:pt x="77" y="660"/>
                  </a:cubicBezTo>
                  <a:cubicBezTo>
                    <a:pt x="113" y="1198"/>
                    <a:pt x="172" y="1700"/>
                    <a:pt x="272" y="2231"/>
                  </a:cubicBezTo>
                  <a:cubicBezTo>
                    <a:pt x="499" y="3431"/>
                    <a:pt x="821" y="4653"/>
                    <a:pt x="1325" y="5770"/>
                  </a:cubicBezTo>
                  <a:cubicBezTo>
                    <a:pt x="1767" y="6746"/>
                    <a:pt x="2608" y="7583"/>
                    <a:pt x="3349" y="8338"/>
                  </a:cubicBezTo>
                  <a:cubicBezTo>
                    <a:pt x="4093" y="9098"/>
                    <a:pt x="4777" y="9916"/>
                    <a:pt x="5568" y="10623"/>
                  </a:cubicBezTo>
                  <a:cubicBezTo>
                    <a:pt x="6641" y="11587"/>
                    <a:pt x="7787" y="12457"/>
                    <a:pt x="8788" y="13500"/>
                  </a:cubicBezTo>
                  <a:cubicBezTo>
                    <a:pt x="8914" y="13630"/>
                    <a:pt x="9016" y="13789"/>
                    <a:pt x="9156" y="13905"/>
                  </a:cubicBezTo>
                  <a:cubicBezTo>
                    <a:pt x="9292" y="14022"/>
                    <a:pt x="9429" y="14088"/>
                    <a:pt x="9558" y="14221"/>
                  </a:cubicBezTo>
                  <a:cubicBezTo>
                    <a:pt x="9665" y="14330"/>
                    <a:pt x="9840" y="14480"/>
                    <a:pt x="9860" y="14640"/>
                  </a:cubicBezTo>
                  <a:cubicBezTo>
                    <a:pt x="9887" y="14643"/>
                    <a:pt x="9910" y="14649"/>
                    <a:pt x="10047" y="14992"/>
                  </a:cubicBezTo>
                  <a:cubicBezTo>
                    <a:pt x="10066" y="14793"/>
                    <a:pt x="9967" y="14716"/>
                    <a:pt x="9854" y="14557"/>
                  </a:cubicBezTo>
                  <a:cubicBezTo>
                    <a:pt x="9445" y="13996"/>
                    <a:pt x="9139" y="13324"/>
                    <a:pt x="8794" y="12720"/>
                  </a:cubicBezTo>
                  <a:cubicBezTo>
                    <a:pt x="7655" y="10719"/>
                    <a:pt x="6431" y="8779"/>
                    <a:pt x="5163" y="6863"/>
                  </a:cubicBezTo>
                  <a:cubicBezTo>
                    <a:pt x="4087" y="5235"/>
                    <a:pt x="2871" y="3706"/>
                    <a:pt x="1801" y="2079"/>
                  </a:cubicBezTo>
                  <a:cubicBezTo>
                    <a:pt x="1422" y="1501"/>
                    <a:pt x="1050" y="946"/>
                    <a:pt x="585" y="434"/>
                  </a:cubicBezTo>
                  <a:cubicBezTo>
                    <a:pt x="506" y="346"/>
                    <a:pt x="255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 flipH="1">
              <a:off x="7280960" y="3311751"/>
              <a:ext cx="781409" cy="292633"/>
            </a:xfrm>
            <a:custGeom>
              <a:avLst/>
              <a:gdLst/>
              <a:ahLst/>
              <a:cxnLst/>
              <a:rect l="l" t="t" r="r" b="b"/>
              <a:pathLst>
                <a:path w="17306" h="6481" extrusionOk="0">
                  <a:moveTo>
                    <a:pt x="17306" y="0"/>
                  </a:moveTo>
                  <a:lnTo>
                    <a:pt x="17306" y="0"/>
                  </a:lnTo>
                  <a:cubicBezTo>
                    <a:pt x="14223" y="1127"/>
                    <a:pt x="11140" y="2250"/>
                    <a:pt x="8057" y="3376"/>
                  </a:cubicBezTo>
                  <a:cubicBezTo>
                    <a:pt x="6526" y="3934"/>
                    <a:pt x="4994" y="4496"/>
                    <a:pt x="3443" y="4997"/>
                  </a:cubicBezTo>
                  <a:cubicBezTo>
                    <a:pt x="2373" y="5346"/>
                    <a:pt x="1104" y="5685"/>
                    <a:pt x="1" y="5911"/>
                  </a:cubicBezTo>
                  <a:lnTo>
                    <a:pt x="1" y="5911"/>
                  </a:lnTo>
                  <a:cubicBezTo>
                    <a:pt x="16" y="5911"/>
                    <a:pt x="31" y="5910"/>
                    <a:pt x="47" y="5910"/>
                  </a:cubicBezTo>
                  <a:cubicBezTo>
                    <a:pt x="547" y="5910"/>
                    <a:pt x="1049" y="6070"/>
                    <a:pt x="1546" y="6156"/>
                  </a:cubicBezTo>
                  <a:cubicBezTo>
                    <a:pt x="2133" y="6263"/>
                    <a:pt x="2728" y="6343"/>
                    <a:pt x="3323" y="6396"/>
                  </a:cubicBezTo>
                  <a:cubicBezTo>
                    <a:pt x="3922" y="6451"/>
                    <a:pt x="4524" y="6480"/>
                    <a:pt x="5126" y="6480"/>
                  </a:cubicBezTo>
                  <a:cubicBezTo>
                    <a:pt x="5720" y="6480"/>
                    <a:pt x="6314" y="6452"/>
                    <a:pt x="6905" y="6392"/>
                  </a:cubicBezTo>
                  <a:cubicBezTo>
                    <a:pt x="8927" y="6193"/>
                    <a:pt x="10894" y="5635"/>
                    <a:pt x="12851" y="5080"/>
                  </a:cubicBezTo>
                  <a:cubicBezTo>
                    <a:pt x="13466" y="4908"/>
                    <a:pt x="14084" y="4728"/>
                    <a:pt x="14639" y="4409"/>
                  </a:cubicBezTo>
                  <a:cubicBezTo>
                    <a:pt x="15240" y="4063"/>
                    <a:pt x="15738" y="3556"/>
                    <a:pt x="16140" y="2990"/>
                  </a:cubicBezTo>
                  <a:cubicBezTo>
                    <a:pt x="16767" y="2110"/>
                    <a:pt x="17173" y="1073"/>
                    <a:pt x="17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 flipH="1">
              <a:off x="7000885" y="3529110"/>
              <a:ext cx="524401" cy="466064"/>
            </a:xfrm>
            <a:custGeom>
              <a:avLst/>
              <a:gdLst/>
              <a:ahLst/>
              <a:cxnLst/>
              <a:rect l="l" t="t" r="r" b="b"/>
              <a:pathLst>
                <a:path w="11614" h="10322" extrusionOk="0">
                  <a:moveTo>
                    <a:pt x="11321" y="1"/>
                  </a:moveTo>
                  <a:cubicBezTo>
                    <a:pt x="9331" y="1894"/>
                    <a:pt x="7341" y="3788"/>
                    <a:pt x="5351" y="5678"/>
                  </a:cubicBezTo>
                  <a:cubicBezTo>
                    <a:pt x="4361" y="6618"/>
                    <a:pt x="3371" y="7558"/>
                    <a:pt x="2351" y="8466"/>
                  </a:cubicBezTo>
                  <a:cubicBezTo>
                    <a:pt x="1643" y="9087"/>
                    <a:pt x="783" y="9771"/>
                    <a:pt x="13" y="10312"/>
                  </a:cubicBezTo>
                  <a:cubicBezTo>
                    <a:pt x="3" y="10319"/>
                    <a:pt x="0" y="10321"/>
                    <a:pt x="0" y="10321"/>
                  </a:cubicBezTo>
                  <a:cubicBezTo>
                    <a:pt x="1" y="10321"/>
                    <a:pt x="10" y="10315"/>
                    <a:pt x="17" y="10310"/>
                  </a:cubicBezTo>
                  <a:lnTo>
                    <a:pt x="17" y="10310"/>
                  </a:lnTo>
                  <a:cubicBezTo>
                    <a:pt x="411" y="10133"/>
                    <a:pt x="861" y="10090"/>
                    <a:pt x="1281" y="9987"/>
                  </a:cubicBezTo>
                  <a:cubicBezTo>
                    <a:pt x="1767" y="9871"/>
                    <a:pt x="2252" y="9734"/>
                    <a:pt x="2727" y="9578"/>
                  </a:cubicBezTo>
                  <a:cubicBezTo>
                    <a:pt x="3676" y="9263"/>
                    <a:pt x="4601" y="8868"/>
                    <a:pt x="5474" y="8379"/>
                  </a:cubicBezTo>
                  <a:cubicBezTo>
                    <a:pt x="6956" y="7549"/>
                    <a:pt x="8281" y="6465"/>
                    <a:pt x="9597" y="5386"/>
                  </a:cubicBezTo>
                  <a:cubicBezTo>
                    <a:pt x="10009" y="5050"/>
                    <a:pt x="10427" y="4705"/>
                    <a:pt x="10743" y="4276"/>
                  </a:cubicBezTo>
                  <a:cubicBezTo>
                    <a:pt x="11092" y="3808"/>
                    <a:pt x="11304" y="3253"/>
                    <a:pt x="11424" y="2685"/>
                  </a:cubicBezTo>
                  <a:cubicBezTo>
                    <a:pt x="11614" y="1801"/>
                    <a:pt x="11577" y="867"/>
                    <a:pt x="1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 flipH="1">
              <a:off x="7357135" y="2954016"/>
              <a:ext cx="499703" cy="1751646"/>
            </a:xfrm>
            <a:custGeom>
              <a:avLst/>
              <a:gdLst/>
              <a:ahLst/>
              <a:cxnLst/>
              <a:rect l="l" t="t" r="r" b="b"/>
              <a:pathLst>
                <a:path w="11067" h="38794" extrusionOk="0">
                  <a:moveTo>
                    <a:pt x="11036" y="0"/>
                  </a:moveTo>
                  <a:cubicBezTo>
                    <a:pt x="10386" y="103"/>
                    <a:pt x="10013" y="807"/>
                    <a:pt x="9681" y="1429"/>
                  </a:cubicBezTo>
                  <a:cubicBezTo>
                    <a:pt x="9548" y="1681"/>
                    <a:pt x="9422" y="1917"/>
                    <a:pt x="9289" y="2093"/>
                  </a:cubicBezTo>
                  <a:cubicBezTo>
                    <a:pt x="8993" y="2486"/>
                    <a:pt x="8671" y="2867"/>
                    <a:pt x="8362" y="3236"/>
                  </a:cubicBezTo>
                  <a:cubicBezTo>
                    <a:pt x="7857" y="3834"/>
                    <a:pt x="7336" y="4455"/>
                    <a:pt x="6897" y="5153"/>
                  </a:cubicBezTo>
                  <a:cubicBezTo>
                    <a:pt x="5575" y="7262"/>
                    <a:pt x="4638" y="9545"/>
                    <a:pt x="3641" y="12325"/>
                  </a:cubicBezTo>
                  <a:cubicBezTo>
                    <a:pt x="1821" y="17396"/>
                    <a:pt x="0" y="23399"/>
                    <a:pt x="280" y="29481"/>
                  </a:cubicBezTo>
                  <a:cubicBezTo>
                    <a:pt x="382" y="31700"/>
                    <a:pt x="960" y="33870"/>
                    <a:pt x="1522" y="35969"/>
                  </a:cubicBezTo>
                  <a:cubicBezTo>
                    <a:pt x="1767" y="36893"/>
                    <a:pt x="2023" y="37853"/>
                    <a:pt x="2229" y="38793"/>
                  </a:cubicBezTo>
                  <a:lnTo>
                    <a:pt x="2402" y="38757"/>
                  </a:lnTo>
                  <a:cubicBezTo>
                    <a:pt x="2193" y="37810"/>
                    <a:pt x="1937" y="36850"/>
                    <a:pt x="1691" y="35923"/>
                  </a:cubicBezTo>
                  <a:cubicBezTo>
                    <a:pt x="1133" y="33833"/>
                    <a:pt x="559" y="31674"/>
                    <a:pt x="455" y="29475"/>
                  </a:cubicBezTo>
                  <a:cubicBezTo>
                    <a:pt x="176" y="23419"/>
                    <a:pt x="1994" y="17439"/>
                    <a:pt x="3808" y="12385"/>
                  </a:cubicBezTo>
                  <a:cubicBezTo>
                    <a:pt x="4800" y="9614"/>
                    <a:pt x="5731" y="7342"/>
                    <a:pt x="7046" y="5246"/>
                  </a:cubicBezTo>
                  <a:cubicBezTo>
                    <a:pt x="7475" y="4559"/>
                    <a:pt x="7994" y="3944"/>
                    <a:pt x="8495" y="3349"/>
                  </a:cubicBezTo>
                  <a:cubicBezTo>
                    <a:pt x="8807" y="2980"/>
                    <a:pt x="9130" y="2595"/>
                    <a:pt x="9432" y="2196"/>
                  </a:cubicBezTo>
                  <a:cubicBezTo>
                    <a:pt x="9572" y="2010"/>
                    <a:pt x="9701" y="1768"/>
                    <a:pt x="9837" y="1512"/>
                  </a:cubicBezTo>
                  <a:cubicBezTo>
                    <a:pt x="10146" y="927"/>
                    <a:pt x="10501" y="263"/>
                    <a:pt x="11067" y="173"/>
                  </a:cubicBezTo>
                  <a:lnTo>
                    <a:pt x="110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 flipH="1">
              <a:off x="6797788" y="2423983"/>
              <a:ext cx="869773" cy="703657"/>
            </a:xfrm>
            <a:custGeom>
              <a:avLst/>
              <a:gdLst/>
              <a:ahLst/>
              <a:cxnLst/>
              <a:rect l="l" t="t" r="r" b="b"/>
              <a:pathLst>
                <a:path w="19263" h="15584" extrusionOk="0">
                  <a:moveTo>
                    <a:pt x="1" y="168"/>
                  </a:moveTo>
                  <a:cubicBezTo>
                    <a:pt x="1" y="168"/>
                    <a:pt x="1" y="168"/>
                    <a:pt x="1" y="168"/>
                  </a:cubicBezTo>
                  <a:lnTo>
                    <a:pt x="1" y="168"/>
                  </a:lnTo>
                  <a:cubicBezTo>
                    <a:pt x="1" y="168"/>
                    <a:pt x="1" y="168"/>
                    <a:pt x="1" y="168"/>
                  </a:cubicBezTo>
                  <a:close/>
                  <a:moveTo>
                    <a:pt x="2798" y="0"/>
                  </a:moveTo>
                  <a:cubicBezTo>
                    <a:pt x="2137" y="0"/>
                    <a:pt x="392" y="174"/>
                    <a:pt x="57" y="174"/>
                  </a:cubicBezTo>
                  <a:cubicBezTo>
                    <a:pt x="21" y="174"/>
                    <a:pt x="2" y="172"/>
                    <a:pt x="1" y="168"/>
                  </a:cubicBezTo>
                  <a:lnTo>
                    <a:pt x="1" y="168"/>
                  </a:lnTo>
                  <a:cubicBezTo>
                    <a:pt x="289" y="2437"/>
                    <a:pt x="1556" y="4586"/>
                    <a:pt x="2436" y="6610"/>
                  </a:cubicBezTo>
                  <a:cubicBezTo>
                    <a:pt x="3230" y="8427"/>
                    <a:pt x="3954" y="10278"/>
                    <a:pt x="4605" y="12147"/>
                  </a:cubicBezTo>
                  <a:cubicBezTo>
                    <a:pt x="4818" y="12756"/>
                    <a:pt x="5097" y="13434"/>
                    <a:pt x="4911" y="14061"/>
                  </a:cubicBezTo>
                  <a:cubicBezTo>
                    <a:pt x="4888" y="14145"/>
                    <a:pt x="4854" y="14228"/>
                    <a:pt x="4811" y="14307"/>
                  </a:cubicBezTo>
                  <a:cubicBezTo>
                    <a:pt x="5768" y="13966"/>
                    <a:pt x="6656" y="13727"/>
                    <a:pt x="7646" y="13727"/>
                  </a:cubicBezTo>
                  <a:cubicBezTo>
                    <a:pt x="7842" y="13727"/>
                    <a:pt x="8042" y="13736"/>
                    <a:pt x="8247" y="13756"/>
                  </a:cubicBezTo>
                  <a:cubicBezTo>
                    <a:pt x="9469" y="13872"/>
                    <a:pt x="10655" y="14231"/>
                    <a:pt x="11847" y="14527"/>
                  </a:cubicBezTo>
                  <a:cubicBezTo>
                    <a:pt x="13106" y="14838"/>
                    <a:pt x="14382" y="15082"/>
                    <a:pt x="15668" y="15257"/>
                  </a:cubicBezTo>
                  <a:cubicBezTo>
                    <a:pt x="16071" y="15311"/>
                    <a:pt x="17163" y="15583"/>
                    <a:pt x="17919" y="15583"/>
                  </a:cubicBezTo>
                  <a:cubicBezTo>
                    <a:pt x="18192" y="15583"/>
                    <a:pt x="18422" y="15548"/>
                    <a:pt x="18559" y="15453"/>
                  </a:cubicBezTo>
                  <a:cubicBezTo>
                    <a:pt x="18718" y="15341"/>
                    <a:pt x="18628" y="14998"/>
                    <a:pt x="18598" y="14862"/>
                  </a:cubicBezTo>
                  <a:cubicBezTo>
                    <a:pt x="18389" y="13912"/>
                    <a:pt x="19263" y="9281"/>
                    <a:pt x="18117" y="9058"/>
                  </a:cubicBezTo>
                  <a:cubicBezTo>
                    <a:pt x="17539" y="8945"/>
                    <a:pt x="16858" y="8799"/>
                    <a:pt x="16300" y="8619"/>
                  </a:cubicBezTo>
                  <a:cubicBezTo>
                    <a:pt x="15276" y="8294"/>
                    <a:pt x="17389" y="7527"/>
                    <a:pt x="17429" y="7121"/>
                  </a:cubicBezTo>
                  <a:cubicBezTo>
                    <a:pt x="16323" y="6141"/>
                    <a:pt x="15313" y="5045"/>
                    <a:pt x="14196" y="4059"/>
                  </a:cubicBezTo>
                  <a:cubicBezTo>
                    <a:pt x="13861" y="3763"/>
                    <a:pt x="13183" y="2852"/>
                    <a:pt x="12735" y="2756"/>
                  </a:cubicBezTo>
                  <a:cubicBezTo>
                    <a:pt x="12700" y="2748"/>
                    <a:pt x="12665" y="2745"/>
                    <a:pt x="12631" y="2745"/>
                  </a:cubicBezTo>
                  <a:cubicBezTo>
                    <a:pt x="12085" y="2745"/>
                    <a:pt x="11686" y="3668"/>
                    <a:pt x="11113" y="3700"/>
                  </a:cubicBezTo>
                  <a:cubicBezTo>
                    <a:pt x="11106" y="3700"/>
                    <a:pt x="11100" y="3700"/>
                    <a:pt x="11094" y="3700"/>
                  </a:cubicBezTo>
                  <a:cubicBezTo>
                    <a:pt x="10696" y="3700"/>
                    <a:pt x="10844" y="3093"/>
                    <a:pt x="10814" y="2773"/>
                  </a:cubicBezTo>
                  <a:cubicBezTo>
                    <a:pt x="10781" y="2374"/>
                    <a:pt x="10754" y="1713"/>
                    <a:pt x="10376" y="1540"/>
                  </a:cubicBezTo>
                  <a:cubicBezTo>
                    <a:pt x="10057" y="1394"/>
                    <a:pt x="9503" y="1384"/>
                    <a:pt x="9160" y="1324"/>
                  </a:cubicBezTo>
                  <a:cubicBezTo>
                    <a:pt x="8598" y="1218"/>
                    <a:pt x="8037" y="1115"/>
                    <a:pt x="7476" y="1012"/>
                  </a:cubicBezTo>
                  <a:cubicBezTo>
                    <a:pt x="6967" y="919"/>
                    <a:pt x="6406" y="889"/>
                    <a:pt x="5924" y="693"/>
                  </a:cubicBezTo>
                  <a:cubicBezTo>
                    <a:pt x="5772" y="630"/>
                    <a:pt x="5191" y="321"/>
                    <a:pt x="4872" y="321"/>
                  </a:cubicBezTo>
                  <a:cubicBezTo>
                    <a:pt x="4803" y="321"/>
                    <a:pt x="4746" y="336"/>
                    <a:pt x="4708" y="371"/>
                  </a:cubicBezTo>
                  <a:cubicBezTo>
                    <a:pt x="4619" y="454"/>
                    <a:pt x="4708" y="1281"/>
                    <a:pt x="4722" y="1437"/>
                  </a:cubicBezTo>
                  <a:cubicBezTo>
                    <a:pt x="4765" y="1929"/>
                    <a:pt x="4738" y="2434"/>
                    <a:pt x="4688" y="2922"/>
                  </a:cubicBezTo>
                  <a:cubicBezTo>
                    <a:pt x="4007" y="2294"/>
                    <a:pt x="3941" y="354"/>
                    <a:pt x="3034" y="19"/>
                  </a:cubicBezTo>
                  <a:cubicBezTo>
                    <a:pt x="2999" y="6"/>
                    <a:pt x="2915" y="0"/>
                    <a:pt x="2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 flipH="1">
              <a:off x="7652974" y="2915908"/>
              <a:ext cx="199980" cy="531219"/>
            </a:xfrm>
            <a:custGeom>
              <a:avLst/>
              <a:gdLst/>
              <a:ahLst/>
              <a:cxnLst/>
              <a:rect l="l" t="t" r="r" b="b"/>
              <a:pathLst>
                <a:path w="4429" h="11765" extrusionOk="0">
                  <a:moveTo>
                    <a:pt x="429" y="213"/>
                  </a:moveTo>
                  <a:cubicBezTo>
                    <a:pt x="456" y="249"/>
                    <a:pt x="496" y="316"/>
                    <a:pt x="552" y="439"/>
                  </a:cubicBezTo>
                  <a:cubicBezTo>
                    <a:pt x="565" y="462"/>
                    <a:pt x="572" y="479"/>
                    <a:pt x="579" y="492"/>
                  </a:cubicBezTo>
                  <a:cubicBezTo>
                    <a:pt x="781" y="881"/>
                    <a:pt x="921" y="1272"/>
                    <a:pt x="1080" y="1741"/>
                  </a:cubicBezTo>
                  <a:cubicBezTo>
                    <a:pt x="1290" y="2362"/>
                    <a:pt x="1535" y="2987"/>
                    <a:pt x="1768" y="3589"/>
                  </a:cubicBezTo>
                  <a:cubicBezTo>
                    <a:pt x="1997" y="4173"/>
                    <a:pt x="2233" y="4777"/>
                    <a:pt x="2439" y="5379"/>
                  </a:cubicBezTo>
                  <a:cubicBezTo>
                    <a:pt x="3004" y="7033"/>
                    <a:pt x="3432" y="8422"/>
                    <a:pt x="3791" y="9748"/>
                  </a:cubicBezTo>
                  <a:cubicBezTo>
                    <a:pt x="3828" y="9891"/>
                    <a:pt x="3861" y="10033"/>
                    <a:pt x="3897" y="10179"/>
                  </a:cubicBezTo>
                  <a:cubicBezTo>
                    <a:pt x="3921" y="10279"/>
                    <a:pt x="3944" y="10382"/>
                    <a:pt x="3970" y="10486"/>
                  </a:cubicBezTo>
                  <a:cubicBezTo>
                    <a:pt x="3937" y="10435"/>
                    <a:pt x="3911" y="10379"/>
                    <a:pt x="3881" y="10319"/>
                  </a:cubicBezTo>
                  <a:cubicBezTo>
                    <a:pt x="3861" y="10273"/>
                    <a:pt x="3841" y="10226"/>
                    <a:pt x="3814" y="10187"/>
                  </a:cubicBezTo>
                  <a:cubicBezTo>
                    <a:pt x="3506" y="9628"/>
                    <a:pt x="3136" y="9103"/>
                    <a:pt x="2781" y="8598"/>
                  </a:cubicBezTo>
                  <a:cubicBezTo>
                    <a:pt x="2595" y="8336"/>
                    <a:pt x="2406" y="8063"/>
                    <a:pt x="2223" y="7791"/>
                  </a:cubicBezTo>
                  <a:cubicBezTo>
                    <a:pt x="1974" y="7412"/>
                    <a:pt x="1755" y="7004"/>
                    <a:pt x="1545" y="6611"/>
                  </a:cubicBezTo>
                  <a:cubicBezTo>
                    <a:pt x="1425" y="6389"/>
                    <a:pt x="1310" y="6170"/>
                    <a:pt x="1186" y="5954"/>
                  </a:cubicBezTo>
                  <a:lnTo>
                    <a:pt x="1140" y="5874"/>
                  </a:lnTo>
                  <a:cubicBezTo>
                    <a:pt x="811" y="5299"/>
                    <a:pt x="436" y="4648"/>
                    <a:pt x="326" y="3994"/>
                  </a:cubicBezTo>
                  <a:cubicBezTo>
                    <a:pt x="206" y="3290"/>
                    <a:pt x="177" y="2496"/>
                    <a:pt x="243" y="1562"/>
                  </a:cubicBezTo>
                  <a:cubicBezTo>
                    <a:pt x="266" y="1229"/>
                    <a:pt x="309" y="901"/>
                    <a:pt x="379" y="529"/>
                  </a:cubicBezTo>
                  <a:cubicBezTo>
                    <a:pt x="382" y="499"/>
                    <a:pt x="389" y="459"/>
                    <a:pt x="396" y="415"/>
                  </a:cubicBezTo>
                  <a:cubicBezTo>
                    <a:pt x="402" y="352"/>
                    <a:pt x="413" y="276"/>
                    <a:pt x="429" y="213"/>
                  </a:cubicBezTo>
                  <a:close/>
                  <a:moveTo>
                    <a:pt x="396" y="0"/>
                  </a:moveTo>
                  <a:cubicBezTo>
                    <a:pt x="385" y="0"/>
                    <a:pt x="374" y="1"/>
                    <a:pt x="363" y="4"/>
                  </a:cubicBezTo>
                  <a:lnTo>
                    <a:pt x="323" y="13"/>
                  </a:lnTo>
                  <a:lnTo>
                    <a:pt x="303" y="50"/>
                  </a:lnTo>
                  <a:cubicBezTo>
                    <a:pt x="253" y="143"/>
                    <a:pt x="237" y="283"/>
                    <a:pt x="220" y="395"/>
                  </a:cubicBezTo>
                  <a:cubicBezTo>
                    <a:pt x="217" y="432"/>
                    <a:pt x="209" y="469"/>
                    <a:pt x="206" y="495"/>
                  </a:cubicBezTo>
                  <a:cubicBezTo>
                    <a:pt x="134" y="874"/>
                    <a:pt x="90" y="1209"/>
                    <a:pt x="67" y="1548"/>
                  </a:cubicBezTo>
                  <a:cubicBezTo>
                    <a:pt x="1" y="2499"/>
                    <a:pt x="30" y="3306"/>
                    <a:pt x="154" y="4020"/>
                  </a:cubicBezTo>
                  <a:cubicBezTo>
                    <a:pt x="269" y="4708"/>
                    <a:pt x="652" y="5372"/>
                    <a:pt x="987" y="5961"/>
                  </a:cubicBezTo>
                  <a:lnTo>
                    <a:pt x="1034" y="6040"/>
                  </a:lnTo>
                  <a:cubicBezTo>
                    <a:pt x="1157" y="6256"/>
                    <a:pt x="1273" y="6475"/>
                    <a:pt x="1389" y="6694"/>
                  </a:cubicBezTo>
                  <a:cubicBezTo>
                    <a:pt x="1602" y="7090"/>
                    <a:pt x="1824" y="7502"/>
                    <a:pt x="2077" y="7887"/>
                  </a:cubicBezTo>
                  <a:cubicBezTo>
                    <a:pt x="2259" y="8163"/>
                    <a:pt x="2452" y="8436"/>
                    <a:pt x="2635" y="8698"/>
                  </a:cubicBezTo>
                  <a:cubicBezTo>
                    <a:pt x="2991" y="9203"/>
                    <a:pt x="3356" y="9724"/>
                    <a:pt x="3662" y="10269"/>
                  </a:cubicBezTo>
                  <a:cubicBezTo>
                    <a:pt x="3685" y="10309"/>
                    <a:pt x="3705" y="10349"/>
                    <a:pt x="3722" y="10392"/>
                  </a:cubicBezTo>
                  <a:cubicBezTo>
                    <a:pt x="3754" y="10462"/>
                    <a:pt x="3788" y="10535"/>
                    <a:pt x="3834" y="10598"/>
                  </a:cubicBezTo>
                  <a:cubicBezTo>
                    <a:pt x="3864" y="10641"/>
                    <a:pt x="3897" y="10681"/>
                    <a:pt x="3927" y="10718"/>
                  </a:cubicBezTo>
                  <a:cubicBezTo>
                    <a:pt x="3967" y="10765"/>
                    <a:pt x="4004" y="10808"/>
                    <a:pt x="4037" y="10864"/>
                  </a:cubicBezTo>
                  <a:lnTo>
                    <a:pt x="4061" y="10904"/>
                  </a:lnTo>
                  <a:cubicBezTo>
                    <a:pt x="4100" y="10973"/>
                    <a:pt x="4156" y="11070"/>
                    <a:pt x="4150" y="11130"/>
                  </a:cubicBezTo>
                  <a:lnTo>
                    <a:pt x="4143" y="11193"/>
                  </a:lnTo>
                  <a:lnTo>
                    <a:pt x="4180" y="11209"/>
                  </a:lnTo>
                  <a:cubicBezTo>
                    <a:pt x="4183" y="11233"/>
                    <a:pt x="4196" y="11286"/>
                    <a:pt x="4210" y="11409"/>
                  </a:cubicBezTo>
                  <a:lnTo>
                    <a:pt x="4253" y="11764"/>
                  </a:lnTo>
                  <a:lnTo>
                    <a:pt x="4379" y="11429"/>
                  </a:lnTo>
                  <a:cubicBezTo>
                    <a:pt x="4429" y="11292"/>
                    <a:pt x="4389" y="11199"/>
                    <a:pt x="4352" y="11113"/>
                  </a:cubicBezTo>
                  <a:cubicBezTo>
                    <a:pt x="4343" y="11093"/>
                    <a:pt x="4336" y="11073"/>
                    <a:pt x="4329" y="11053"/>
                  </a:cubicBezTo>
                  <a:cubicBezTo>
                    <a:pt x="4216" y="10765"/>
                    <a:pt x="4140" y="10446"/>
                    <a:pt x="4067" y="10139"/>
                  </a:cubicBezTo>
                  <a:cubicBezTo>
                    <a:pt x="4030" y="9990"/>
                    <a:pt x="3997" y="9844"/>
                    <a:pt x="3961" y="9701"/>
                  </a:cubicBezTo>
                  <a:cubicBezTo>
                    <a:pt x="3602" y="8373"/>
                    <a:pt x="3170" y="6980"/>
                    <a:pt x="2605" y="5323"/>
                  </a:cubicBezTo>
                  <a:cubicBezTo>
                    <a:pt x="2396" y="4718"/>
                    <a:pt x="2160" y="4110"/>
                    <a:pt x="1931" y="3525"/>
                  </a:cubicBezTo>
                  <a:cubicBezTo>
                    <a:pt x="1698" y="2924"/>
                    <a:pt x="1456" y="2303"/>
                    <a:pt x="1246" y="1685"/>
                  </a:cubicBezTo>
                  <a:cubicBezTo>
                    <a:pt x="1083" y="1206"/>
                    <a:pt x="944" y="811"/>
                    <a:pt x="735" y="412"/>
                  </a:cubicBezTo>
                  <a:cubicBezTo>
                    <a:pt x="728" y="403"/>
                    <a:pt x="721" y="386"/>
                    <a:pt x="712" y="366"/>
                  </a:cubicBezTo>
                  <a:cubicBezTo>
                    <a:pt x="644" y="217"/>
                    <a:pt x="541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 flipH="1">
              <a:off x="7836290" y="3730847"/>
              <a:ext cx="309656" cy="470354"/>
            </a:xfrm>
            <a:custGeom>
              <a:avLst/>
              <a:gdLst/>
              <a:ahLst/>
              <a:cxnLst/>
              <a:rect l="l" t="t" r="r" b="b"/>
              <a:pathLst>
                <a:path w="6858" h="10417" extrusionOk="0">
                  <a:moveTo>
                    <a:pt x="191" y="203"/>
                  </a:moveTo>
                  <a:lnTo>
                    <a:pt x="191" y="203"/>
                  </a:lnTo>
                  <a:cubicBezTo>
                    <a:pt x="224" y="230"/>
                    <a:pt x="280" y="286"/>
                    <a:pt x="367" y="390"/>
                  </a:cubicBezTo>
                  <a:cubicBezTo>
                    <a:pt x="384" y="410"/>
                    <a:pt x="396" y="426"/>
                    <a:pt x="407" y="436"/>
                  </a:cubicBezTo>
                  <a:cubicBezTo>
                    <a:pt x="699" y="761"/>
                    <a:pt x="931" y="1103"/>
                    <a:pt x="1204" y="1519"/>
                  </a:cubicBezTo>
                  <a:cubicBezTo>
                    <a:pt x="1566" y="2067"/>
                    <a:pt x="1958" y="2609"/>
                    <a:pt x="2337" y="3130"/>
                  </a:cubicBezTo>
                  <a:cubicBezTo>
                    <a:pt x="2705" y="3639"/>
                    <a:pt x="3084" y="4164"/>
                    <a:pt x="3437" y="4695"/>
                  </a:cubicBezTo>
                  <a:cubicBezTo>
                    <a:pt x="4403" y="6154"/>
                    <a:pt x="5168" y="7386"/>
                    <a:pt x="5849" y="8582"/>
                  </a:cubicBezTo>
                  <a:cubicBezTo>
                    <a:pt x="5921" y="8708"/>
                    <a:pt x="5988" y="8838"/>
                    <a:pt x="6057" y="8971"/>
                  </a:cubicBezTo>
                  <a:cubicBezTo>
                    <a:pt x="6108" y="9064"/>
                    <a:pt x="6157" y="9156"/>
                    <a:pt x="6210" y="9250"/>
                  </a:cubicBezTo>
                  <a:cubicBezTo>
                    <a:pt x="6164" y="9210"/>
                    <a:pt x="6124" y="9160"/>
                    <a:pt x="6081" y="9110"/>
                  </a:cubicBezTo>
                  <a:cubicBezTo>
                    <a:pt x="6051" y="9070"/>
                    <a:pt x="6018" y="9034"/>
                    <a:pt x="5985" y="8997"/>
                  </a:cubicBezTo>
                  <a:cubicBezTo>
                    <a:pt x="5542" y="8539"/>
                    <a:pt x="5054" y="8124"/>
                    <a:pt x="4582" y="7725"/>
                  </a:cubicBezTo>
                  <a:cubicBezTo>
                    <a:pt x="4337" y="7516"/>
                    <a:pt x="4084" y="7299"/>
                    <a:pt x="3838" y="7083"/>
                  </a:cubicBezTo>
                  <a:cubicBezTo>
                    <a:pt x="3503" y="6781"/>
                    <a:pt x="3187" y="6439"/>
                    <a:pt x="2885" y="6114"/>
                  </a:cubicBezTo>
                  <a:cubicBezTo>
                    <a:pt x="2716" y="5927"/>
                    <a:pt x="2546" y="5745"/>
                    <a:pt x="2370" y="5568"/>
                  </a:cubicBezTo>
                  <a:lnTo>
                    <a:pt x="2307" y="5505"/>
                  </a:lnTo>
                  <a:cubicBezTo>
                    <a:pt x="1845" y="5030"/>
                    <a:pt x="1317" y="4492"/>
                    <a:pt x="1045" y="3888"/>
                  </a:cubicBezTo>
                  <a:cubicBezTo>
                    <a:pt x="749" y="3240"/>
                    <a:pt x="523" y="2476"/>
                    <a:pt x="350" y="1556"/>
                  </a:cubicBezTo>
                  <a:cubicBezTo>
                    <a:pt x="287" y="1227"/>
                    <a:pt x="247" y="898"/>
                    <a:pt x="220" y="522"/>
                  </a:cubicBezTo>
                  <a:cubicBezTo>
                    <a:pt x="217" y="493"/>
                    <a:pt x="214" y="453"/>
                    <a:pt x="207" y="410"/>
                  </a:cubicBezTo>
                  <a:cubicBezTo>
                    <a:pt x="200" y="346"/>
                    <a:pt x="191" y="270"/>
                    <a:pt x="191" y="203"/>
                  </a:cubicBezTo>
                  <a:close/>
                  <a:moveTo>
                    <a:pt x="141" y="1"/>
                  </a:moveTo>
                  <a:cubicBezTo>
                    <a:pt x="118" y="1"/>
                    <a:pt x="94" y="6"/>
                    <a:pt x="71" y="17"/>
                  </a:cubicBezTo>
                  <a:lnTo>
                    <a:pt x="34" y="37"/>
                  </a:lnTo>
                  <a:lnTo>
                    <a:pt x="25" y="77"/>
                  </a:lnTo>
                  <a:cubicBezTo>
                    <a:pt x="1" y="180"/>
                    <a:pt x="18" y="320"/>
                    <a:pt x="34" y="433"/>
                  </a:cubicBezTo>
                  <a:cubicBezTo>
                    <a:pt x="38" y="470"/>
                    <a:pt x="41" y="505"/>
                    <a:pt x="45" y="533"/>
                  </a:cubicBezTo>
                  <a:cubicBezTo>
                    <a:pt x="71" y="918"/>
                    <a:pt x="114" y="1253"/>
                    <a:pt x="177" y="1589"/>
                  </a:cubicBezTo>
                  <a:cubicBezTo>
                    <a:pt x="353" y="2523"/>
                    <a:pt x="583" y="3300"/>
                    <a:pt x="882" y="3958"/>
                  </a:cubicBezTo>
                  <a:cubicBezTo>
                    <a:pt x="1171" y="4592"/>
                    <a:pt x="1709" y="5143"/>
                    <a:pt x="2184" y="5628"/>
                  </a:cubicBezTo>
                  <a:lnTo>
                    <a:pt x="2244" y="5692"/>
                  </a:lnTo>
                  <a:cubicBezTo>
                    <a:pt x="2417" y="5867"/>
                    <a:pt x="2586" y="6051"/>
                    <a:pt x="2756" y="6233"/>
                  </a:cubicBezTo>
                  <a:cubicBezTo>
                    <a:pt x="3061" y="6562"/>
                    <a:pt x="3380" y="6904"/>
                    <a:pt x="3722" y="7213"/>
                  </a:cubicBezTo>
                  <a:cubicBezTo>
                    <a:pt x="3968" y="7433"/>
                    <a:pt x="4220" y="7649"/>
                    <a:pt x="4470" y="7858"/>
                  </a:cubicBezTo>
                  <a:cubicBezTo>
                    <a:pt x="4938" y="8256"/>
                    <a:pt x="5423" y="8665"/>
                    <a:pt x="5858" y="9121"/>
                  </a:cubicBezTo>
                  <a:cubicBezTo>
                    <a:pt x="5888" y="9150"/>
                    <a:pt x="5918" y="9187"/>
                    <a:pt x="5945" y="9223"/>
                  </a:cubicBezTo>
                  <a:cubicBezTo>
                    <a:pt x="5994" y="9280"/>
                    <a:pt x="6045" y="9343"/>
                    <a:pt x="6108" y="9392"/>
                  </a:cubicBezTo>
                  <a:cubicBezTo>
                    <a:pt x="6147" y="9429"/>
                    <a:pt x="6187" y="9455"/>
                    <a:pt x="6227" y="9483"/>
                  </a:cubicBezTo>
                  <a:cubicBezTo>
                    <a:pt x="6277" y="9519"/>
                    <a:pt x="6324" y="9552"/>
                    <a:pt x="6370" y="9599"/>
                  </a:cubicBezTo>
                  <a:lnTo>
                    <a:pt x="6403" y="9632"/>
                  </a:lnTo>
                  <a:cubicBezTo>
                    <a:pt x="6459" y="9688"/>
                    <a:pt x="6539" y="9765"/>
                    <a:pt x="6546" y="9828"/>
                  </a:cubicBezTo>
                  <a:lnTo>
                    <a:pt x="6556" y="9891"/>
                  </a:lnTo>
                  <a:lnTo>
                    <a:pt x="6596" y="9898"/>
                  </a:lnTo>
                  <a:cubicBezTo>
                    <a:pt x="6606" y="9918"/>
                    <a:pt x="6629" y="9967"/>
                    <a:pt x="6675" y="10084"/>
                  </a:cubicBezTo>
                  <a:lnTo>
                    <a:pt x="6805" y="10416"/>
                  </a:lnTo>
                  <a:lnTo>
                    <a:pt x="6842" y="10061"/>
                  </a:lnTo>
                  <a:cubicBezTo>
                    <a:pt x="6858" y="9914"/>
                    <a:pt x="6795" y="9834"/>
                    <a:pt x="6738" y="9758"/>
                  </a:cubicBezTo>
                  <a:cubicBezTo>
                    <a:pt x="6726" y="9745"/>
                    <a:pt x="6712" y="9728"/>
                    <a:pt x="6698" y="9708"/>
                  </a:cubicBezTo>
                  <a:cubicBezTo>
                    <a:pt x="6516" y="9459"/>
                    <a:pt x="6364" y="9167"/>
                    <a:pt x="6214" y="8888"/>
                  </a:cubicBezTo>
                  <a:cubicBezTo>
                    <a:pt x="6144" y="8755"/>
                    <a:pt x="6074" y="8622"/>
                    <a:pt x="6001" y="8495"/>
                  </a:cubicBezTo>
                  <a:cubicBezTo>
                    <a:pt x="5320" y="7296"/>
                    <a:pt x="4550" y="6060"/>
                    <a:pt x="3583" y="4599"/>
                  </a:cubicBezTo>
                  <a:cubicBezTo>
                    <a:pt x="3230" y="4064"/>
                    <a:pt x="2848" y="3539"/>
                    <a:pt x="2480" y="3027"/>
                  </a:cubicBezTo>
                  <a:cubicBezTo>
                    <a:pt x="2101" y="2506"/>
                    <a:pt x="1712" y="1968"/>
                    <a:pt x="1350" y="1422"/>
                  </a:cubicBezTo>
                  <a:cubicBezTo>
                    <a:pt x="1074" y="1001"/>
                    <a:pt x="838" y="652"/>
                    <a:pt x="536" y="320"/>
                  </a:cubicBezTo>
                  <a:cubicBezTo>
                    <a:pt x="526" y="310"/>
                    <a:pt x="516" y="297"/>
                    <a:pt x="503" y="280"/>
                  </a:cubicBezTo>
                  <a:cubicBezTo>
                    <a:pt x="407" y="164"/>
                    <a:pt x="273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5"/>
            <p:cNvSpPr/>
            <p:nvPr/>
          </p:nvSpPr>
          <p:spPr>
            <a:xfrm flipH="1">
              <a:off x="7301056" y="3642034"/>
              <a:ext cx="485886" cy="188150"/>
            </a:xfrm>
            <a:custGeom>
              <a:avLst/>
              <a:gdLst/>
              <a:ahLst/>
              <a:cxnLst/>
              <a:rect l="l" t="t" r="r" b="b"/>
              <a:pathLst>
                <a:path w="10761" h="4167" extrusionOk="0">
                  <a:moveTo>
                    <a:pt x="10548" y="267"/>
                  </a:moveTo>
                  <a:lnTo>
                    <a:pt x="10548" y="267"/>
                  </a:lnTo>
                  <a:cubicBezTo>
                    <a:pt x="10452" y="855"/>
                    <a:pt x="10219" y="1416"/>
                    <a:pt x="9874" y="1902"/>
                  </a:cubicBezTo>
                  <a:cubicBezTo>
                    <a:pt x="9611" y="2270"/>
                    <a:pt x="9312" y="2552"/>
                    <a:pt x="8987" y="2742"/>
                  </a:cubicBezTo>
                  <a:cubicBezTo>
                    <a:pt x="8658" y="2931"/>
                    <a:pt x="8279" y="3041"/>
                    <a:pt x="7917" y="3141"/>
                  </a:cubicBezTo>
                  <a:cubicBezTo>
                    <a:pt x="6748" y="3473"/>
                    <a:pt x="5538" y="3815"/>
                    <a:pt x="4309" y="3938"/>
                  </a:cubicBezTo>
                  <a:cubicBezTo>
                    <a:pt x="3958" y="3973"/>
                    <a:pt x="3598" y="3990"/>
                    <a:pt x="3233" y="3990"/>
                  </a:cubicBezTo>
                  <a:cubicBezTo>
                    <a:pt x="2875" y="3990"/>
                    <a:pt x="2512" y="3974"/>
                    <a:pt x="2146" y="3941"/>
                  </a:cubicBezTo>
                  <a:cubicBezTo>
                    <a:pt x="1794" y="3908"/>
                    <a:pt x="1432" y="3861"/>
                    <a:pt x="1070" y="3795"/>
                  </a:cubicBezTo>
                  <a:cubicBezTo>
                    <a:pt x="977" y="3782"/>
                    <a:pt x="884" y="3759"/>
                    <a:pt x="791" y="3739"/>
                  </a:cubicBezTo>
                  <a:cubicBezTo>
                    <a:pt x="741" y="3728"/>
                    <a:pt x="691" y="3715"/>
                    <a:pt x="638" y="3705"/>
                  </a:cubicBezTo>
                  <a:cubicBezTo>
                    <a:pt x="1167" y="3582"/>
                    <a:pt x="1728" y="3426"/>
                    <a:pt x="2240" y="3260"/>
                  </a:cubicBezTo>
                  <a:cubicBezTo>
                    <a:pt x="3186" y="2951"/>
                    <a:pt x="4137" y="2606"/>
                    <a:pt x="5053" y="2270"/>
                  </a:cubicBezTo>
                  <a:lnTo>
                    <a:pt x="10548" y="267"/>
                  </a:lnTo>
                  <a:close/>
                  <a:moveTo>
                    <a:pt x="10761" y="1"/>
                  </a:moveTo>
                  <a:lnTo>
                    <a:pt x="4991" y="2107"/>
                  </a:lnTo>
                  <a:cubicBezTo>
                    <a:pt x="4077" y="2440"/>
                    <a:pt x="3130" y="2785"/>
                    <a:pt x="2183" y="3094"/>
                  </a:cubicBezTo>
                  <a:cubicBezTo>
                    <a:pt x="1509" y="3314"/>
                    <a:pt x="748" y="3513"/>
                    <a:pt x="97" y="3645"/>
                  </a:cubicBezTo>
                  <a:lnTo>
                    <a:pt x="0" y="3665"/>
                  </a:lnTo>
                  <a:lnTo>
                    <a:pt x="17" y="3752"/>
                  </a:lnTo>
                  <a:lnTo>
                    <a:pt x="47" y="3835"/>
                  </a:lnTo>
                  <a:lnTo>
                    <a:pt x="123" y="3818"/>
                  </a:lnTo>
                  <a:cubicBezTo>
                    <a:pt x="333" y="3822"/>
                    <a:pt x="545" y="3865"/>
                    <a:pt x="751" y="3912"/>
                  </a:cubicBezTo>
                  <a:cubicBezTo>
                    <a:pt x="848" y="3932"/>
                    <a:pt x="944" y="3951"/>
                    <a:pt x="1040" y="3967"/>
                  </a:cubicBezTo>
                  <a:cubicBezTo>
                    <a:pt x="1406" y="4034"/>
                    <a:pt x="1774" y="4084"/>
                    <a:pt x="2130" y="4117"/>
                  </a:cubicBezTo>
                  <a:cubicBezTo>
                    <a:pt x="2502" y="4151"/>
                    <a:pt x="2870" y="4167"/>
                    <a:pt x="3236" y="4167"/>
                  </a:cubicBezTo>
                  <a:cubicBezTo>
                    <a:pt x="3608" y="4167"/>
                    <a:pt x="3970" y="4151"/>
                    <a:pt x="4329" y="4114"/>
                  </a:cubicBezTo>
                  <a:cubicBezTo>
                    <a:pt x="5572" y="3991"/>
                    <a:pt x="6788" y="3645"/>
                    <a:pt x="7964" y="3310"/>
                  </a:cubicBezTo>
                  <a:cubicBezTo>
                    <a:pt x="8339" y="3204"/>
                    <a:pt x="8724" y="3094"/>
                    <a:pt x="9073" y="2895"/>
                  </a:cubicBezTo>
                  <a:cubicBezTo>
                    <a:pt x="9422" y="2692"/>
                    <a:pt x="9741" y="2393"/>
                    <a:pt x="10017" y="2004"/>
                  </a:cubicBezTo>
                  <a:cubicBezTo>
                    <a:pt x="10408" y="1456"/>
                    <a:pt x="10658" y="812"/>
                    <a:pt x="10744" y="144"/>
                  </a:cubicBezTo>
                  <a:lnTo>
                    <a:pt x="107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5"/>
            <p:cNvSpPr/>
            <p:nvPr/>
          </p:nvSpPr>
          <p:spPr>
            <a:xfrm flipH="1">
              <a:off x="7408564" y="4204260"/>
              <a:ext cx="380184" cy="366051"/>
            </a:xfrm>
            <a:custGeom>
              <a:avLst/>
              <a:gdLst/>
              <a:ahLst/>
              <a:cxnLst/>
              <a:rect l="l" t="t" r="r" b="b"/>
              <a:pathLst>
                <a:path w="8420" h="8107" extrusionOk="0">
                  <a:moveTo>
                    <a:pt x="8027" y="333"/>
                  </a:moveTo>
                  <a:cubicBezTo>
                    <a:pt x="8196" y="904"/>
                    <a:pt x="8233" y="1512"/>
                    <a:pt x="8130" y="2100"/>
                  </a:cubicBezTo>
                  <a:cubicBezTo>
                    <a:pt x="8053" y="2546"/>
                    <a:pt x="7907" y="2928"/>
                    <a:pt x="7694" y="3240"/>
                  </a:cubicBezTo>
                  <a:cubicBezTo>
                    <a:pt x="7482" y="3555"/>
                    <a:pt x="7190" y="3814"/>
                    <a:pt x="6907" y="4067"/>
                  </a:cubicBezTo>
                  <a:cubicBezTo>
                    <a:pt x="5997" y="4871"/>
                    <a:pt x="5057" y="5705"/>
                    <a:pt x="4004" y="6350"/>
                  </a:cubicBezTo>
                  <a:cubicBezTo>
                    <a:pt x="3409" y="6715"/>
                    <a:pt x="2751" y="7031"/>
                    <a:pt x="2053" y="7290"/>
                  </a:cubicBezTo>
                  <a:cubicBezTo>
                    <a:pt x="1725" y="7416"/>
                    <a:pt x="1376" y="7529"/>
                    <a:pt x="1020" y="7629"/>
                  </a:cubicBezTo>
                  <a:cubicBezTo>
                    <a:pt x="931" y="7655"/>
                    <a:pt x="837" y="7675"/>
                    <a:pt x="745" y="7698"/>
                  </a:cubicBezTo>
                  <a:cubicBezTo>
                    <a:pt x="695" y="7708"/>
                    <a:pt x="645" y="7721"/>
                    <a:pt x="595" y="7735"/>
                  </a:cubicBezTo>
                  <a:cubicBezTo>
                    <a:pt x="1014" y="7393"/>
                    <a:pt x="1452" y="7011"/>
                    <a:pt x="1841" y="6638"/>
                  </a:cubicBezTo>
                  <a:cubicBezTo>
                    <a:pt x="2562" y="5947"/>
                    <a:pt x="3266" y="5223"/>
                    <a:pt x="3947" y="4525"/>
                  </a:cubicBezTo>
                  <a:lnTo>
                    <a:pt x="8016" y="339"/>
                  </a:lnTo>
                  <a:lnTo>
                    <a:pt x="8027" y="333"/>
                  </a:lnTo>
                  <a:close/>
                  <a:moveTo>
                    <a:pt x="8103" y="1"/>
                  </a:moveTo>
                  <a:lnTo>
                    <a:pt x="3821" y="4403"/>
                  </a:lnTo>
                  <a:cubicBezTo>
                    <a:pt x="3143" y="5100"/>
                    <a:pt x="2439" y="5824"/>
                    <a:pt x="1722" y="6512"/>
                  </a:cubicBezTo>
                  <a:cubicBezTo>
                    <a:pt x="1207" y="7000"/>
                    <a:pt x="609" y="7512"/>
                    <a:pt x="80" y="7914"/>
                  </a:cubicBezTo>
                  <a:lnTo>
                    <a:pt x="0" y="7974"/>
                  </a:lnTo>
                  <a:lnTo>
                    <a:pt x="54" y="8044"/>
                  </a:lnTo>
                  <a:lnTo>
                    <a:pt x="117" y="8107"/>
                  </a:lnTo>
                  <a:lnTo>
                    <a:pt x="180" y="8060"/>
                  </a:lnTo>
                  <a:cubicBezTo>
                    <a:pt x="366" y="7967"/>
                    <a:pt x="578" y="7917"/>
                    <a:pt x="785" y="7868"/>
                  </a:cubicBezTo>
                  <a:cubicBezTo>
                    <a:pt x="880" y="7848"/>
                    <a:pt x="977" y="7825"/>
                    <a:pt x="1070" y="7798"/>
                  </a:cubicBezTo>
                  <a:cubicBezTo>
                    <a:pt x="1429" y="7695"/>
                    <a:pt x="1781" y="7582"/>
                    <a:pt x="2116" y="7456"/>
                  </a:cubicBezTo>
                  <a:cubicBezTo>
                    <a:pt x="2824" y="7190"/>
                    <a:pt x="3488" y="6868"/>
                    <a:pt x="4094" y="6499"/>
                  </a:cubicBezTo>
                  <a:cubicBezTo>
                    <a:pt x="5160" y="5847"/>
                    <a:pt x="6107" y="5007"/>
                    <a:pt x="7024" y="4197"/>
                  </a:cubicBezTo>
                  <a:cubicBezTo>
                    <a:pt x="7312" y="3938"/>
                    <a:pt x="7615" y="3671"/>
                    <a:pt x="7841" y="3340"/>
                  </a:cubicBezTo>
                  <a:cubicBezTo>
                    <a:pt x="8067" y="3007"/>
                    <a:pt x="8223" y="2598"/>
                    <a:pt x="8303" y="2130"/>
                  </a:cubicBezTo>
                  <a:cubicBezTo>
                    <a:pt x="8419" y="1466"/>
                    <a:pt x="8363" y="775"/>
                    <a:pt x="8150" y="137"/>
                  </a:cubicBezTo>
                  <a:lnTo>
                    <a:pt x="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5"/>
            <p:cNvSpPr/>
            <p:nvPr/>
          </p:nvSpPr>
          <p:spPr>
            <a:xfrm flipH="1">
              <a:off x="7427034" y="2474463"/>
              <a:ext cx="179933" cy="509456"/>
            </a:xfrm>
            <a:custGeom>
              <a:avLst/>
              <a:gdLst/>
              <a:ahLst/>
              <a:cxnLst/>
              <a:rect l="l" t="t" r="r" b="b"/>
              <a:pathLst>
                <a:path w="3985" h="11283" extrusionOk="0">
                  <a:moveTo>
                    <a:pt x="151" y="0"/>
                  </a:moveTo>
                  <a:lnTo>
                    <a:pt x="1" y="97"/>
                  </a:lnTo>
                  <a:cubicBezTo>
                    <a:pt x="1968" y="3130"/>
                    <a:pt x="3250" y="6894"/>
                    <a:pt x="3811" y="11282"/>
                  </a:cubicBezTo>
                  <a:lnTo>
                    <a:pt x="3984" y="11259"/>
                  </a:lnTo>
                  <a:cubicBezTo>
                    <a:pt x="3420" y="6844"/>
                    <a:pt x="2127" y="3056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5"/>
            <p:cNvSpPr/>
            <p:nvPr/>
          </p:nvSpPr>
          <p:spPr>
            <a:xfrm flipH="1">
              <a:off x="7363009" y="2510719"/>
              <a:ext cx="52693" cy="458795"/>
            </a:xfrm>
            <a:custGeom>
              <a:avLst/>
              <a:gdLst/>
              <a:ahLst/>
              <a:cxnLst/>
              <a:rect l="l" t="t" r="r" b="b"/>
              <a:pathLst>
                <a:path w="1167" h="10161" extrusionOk="0">
                  <a:moveTo>
                    <a:pt x="990" y="1"/>
                  </a:moveTo>
                  <a:cubicBezTo>
                    <a:pt x="987" y="1672"/>
                    <a:pt x="898" y="3263"/>
                    <a:pt x="718" y="4868"/>
                  </a:cubicBezTo>
                  <a:cubicBezTo>
                    <a:pt x="522" y="6623"/>
                    <a:pt x="280" y="8393"/>
                    <a:pt x="1" y="10134"/>
                  </a:cubicBezTo>
                  <a:lnTo>
                    <a:pt x="177" y="10160"/>
                  </a:lnTo>
                  <a:cubicBezTo>
                    <a:pt x="452" y="8420"/>
                    <a:pt x="695" y="6643"/>
                    <a:pt x="895" y="4888"/>
                  </a:cubicBezTo>
                  <a:cubicBezTo>
                    <a:pt x="1070" y="3323"/>
                    <a:pt x="1160" y="1772"/>
                    <a:pt x="1167" y="147"/>
                  </a:cubicBezTo>
                  <a:lnTo>
                    <a:pt x="1167" y="5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5"/>
            <p:cNvSpPr/>
            <p:nvPr/>
          </p:nvSpPr>
          <p:spPr>
            <a:xfrm flipH="1">
              <a:off x="7232519" y="2547066"/>
              <a:ext cx="161556" cy="436399"/>
            </a:xfrm>
            <a:custGeom>
              <a:avLst/>
              <a:gdLst/>
              <a:ahLst/>
              <a:cxnLst/>
              <a:rect l="l" t="t" r="r" b="b"/>
              <a:pathLst>
                <a:path w="3578" h="9665" extrusionOk="0">
                  <a:moveTo>
                    <a:pt x="3508" y="0"/>
                  </a:moveTo>
                  <a:lnTo>
                    <a:pt x="3332" y="17"/>
                  </a:lnTo>
                  <a:cubicBezTo>
                    <a:pt x="3398" y="661"/>
                    <a:pt x="3166" y="1313"/>
                    <a:pt x="2940" y="1940"/>
                  </a:cubicBezTo>
                  <a:cubicBezTo>
                    <a:pt x="2871" y="2130"/>
                    <a:pt x="2800" y="2322"/>
                    <a:pt x="2741" y="2512"/>
                  </a:cubicBezTo>
                  <a:cubicBezTo>
                    <a:pt x="2449" y="3442"/>
                    <a:pt x="2126" y="4375"/>
                    <a:pt x="1784" y="5286"/>
                  </a:cubicBezTo>
                  <a:cubicBezTo>
                    <a:pt x="1488" y="6070"/>
                    <a:pt x="1173" y="6857"/>
                    <a:pt x="837" y="7624"/>
                  </a:cubicBezTo>
                  <a:cubicBezTo>
                    <a:pt x="774" y="7774"/>
                    <a:pt x="678" y="7950"/>
                    <a:pt x="578" y="8136"/>
                  </a:cubicBezTo>
                  <a:cubicBezTo>
                    <a:pt x="306" y="8638"/>
                    <a:pt x="0" y="9206"/>
                    <a:pt x="50" y="9665"/>
                  </a:cubicBezTo>
                  <a:lnTo>
                    <a:pt x="226" y="9645"/>
                  </a:lnTo>
                  <a:cubicBezTo>
                    <a:pt x="180" y="9239"/>
                    <a:pt x="471" y="8698"/>
                    <a:pt x="731" y="8222"/>
                  </a:cubicBezTo>
                  <a:cubicBezTo>
                    <a:pt x="834" y="8030"/>
                    <a:pt x="934" y="7851"/>
                    <a:pt x="1000" y="7694"/>
                  </a:cubicBezTo>
                  <a:cubicBezTo>
                    <a:pt x="1333" y="6923"/>
                    <a:pt x="1652" y="6133"/>
                    <a:pt x="1951" y="5346"/>
                  </a:cubicBezTo>
                  <a:cubicBezTo>
                    <a:pt x="2293" y="4435"/>
                    <a:pt x="2615" y="3498"/>
                    <a:pt x="2910" y="2564"/>
                  </a:cubicBezTo>
                  <a:cubicBezTo>
                    <a:pt x="2967" y="2379"/>
                    <a:pt x="3033" y="2196"/>
                    <a:pt x="3103" y="2000"/>
                  </a:cubicBezTo>
                  <a:cubicBezTo>
                    <a:pt x="3335" y="1353"/>
                    <a:pt x="3578" y="684"/>
                    <a:pt x="3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5"/>
            <p:cNvSpPr/>
            <p:nvPr/>
          </p:nvSpPr>
          <p:spPr>
            <a:xfrm flipH="1">
              <a:off x="7077691" y="2667801"/>
              <a:ext cx="315481" cy="347900"/>
            </a:xfrm>
            <a:custGeom>
              <a:avLst/>
              <a:gdLst/>
              <a:ahLst/>
              <a:cxnLst/>
              <a:rect l="l" t="t" r="r" b="b"/>
              <a:pathLst>
                <a:path w="6987" h="7705" extrusionOk="0">
                  <a:moveTo>
                    <a:pt x="6934" y="1"/>
                  </a:moveTo>
                  <a:lnTo>
                    <a:pt x="6827" y="100"/>
                  </a:lnTo>
                  <a:cubicBezTo>
                    <a:pt x="6199" y="692"/>
                    <a:pt x="5684" y="1393"/>
                    <a:pt x="5186" y="2070"/>
                  </a:cubicBezTo>
                  <a:cubicBezTo>
                    <a:pt x="4801" y="2595"/>
                    <a:pt x="4402" y="3140"/>
                    <a:pt x="3953" y="3625"/>
                  </a:cubicBezTo>
                  <a:cubicBezTo>
                    <a:pt x="3369" y="4260"/>
                    <a:pt x="2748" y="4898"/>
                    <a:pt x="2146" y="5512"/>
                  </a:cubicBezTo>
                  <a:cubicBezTo>
                    <a:pt x="1704" y="5964"/>
                    <a:pt x="1246" y="6433"/>
                    <a:pt x="817" y="6887"/>
                  </a:cubicBezTo>
                  <a:cubicBezTo>
                    <a:pt x="774" y="6934"/>
                    <a:pt x="735" y="6977"/>
                    <a:pt x="691" y="7027"/>
                  </a:cubicBezTo>
                  <a:cubicBezTo>
                    <a:pt x="551" y="7180"/>
                    <a:pt x="405" y="7339"/>
                    <a:pt x="239" y="7445"/>
                  </a:cubicBezTo>
                  <a:cubicBezTo>
                    <a:pt x="216" y="7459"/>
                    <a:pt x="189" y="7469"/>
                    <a:pt x="166" y="7482"/>
                  </a:cubicBezTo>
                  <a:cubicBezTo>
                    <a:pt x="113" y="7505"/>
                    <a:pt x="53" y="7532"/>
                    <a:pt x="0" y="7589"/>
                  </a:cubicBezTo>
                  <a:lnTo>
                    <a:pt x="129" y="7704"/>
                  </a:lnTo>
                  <a:cubicBezTo>
                    <a:pt x="156" y="7678"/>
                    <a:pt x="192" y="7661"/>
                    <a:pt x="236" y="7641"/>
                  </a:cubicBezTo>
                  <a:cubicBezTo>
                    <a:pt x="269" y="7629"/>
                    <a:pt x="299" y="7612"/>
                    <a:pt x="332" y="7595"/>
                  </a:cubicBezTo>
                  <a:cubicBezTo>
                    <a:pt x="522" y="7475"/>
                    <a:pt x="675" y="7306"/>
                    <a:pt x="821" y="7143"/>
                  </a:cubicBezTo>
                  <a:cubicBezTo>
                    <a:pt x="861" y="7097"/>
                    <a:pt x="904" y="7054"/>
                    <a:pt x="943" y="7011"/>
                  </a:cubicBezTo>
                  <a:cubicBezTo>
                    <a:pt x="1372" y="6555"/>
                    <a:pt x="1831" y="6086"/>
                    <a:pt x="2273" y="5635"/>
                  </a:cubicBezTo>
                  <a:cubicBezTo>
                    <a:pt x="2874" y="5017"/>
                    <a:pt x="3495" y="4383"/>
                    <a:pt x="4083" y="3745"/>
                  </a:cubicBezTo>
                  <a:cubicBezTo>
                    <a:pt x="4538" y="3250"/>
                    <a:pt x="4940" y="2705"/>
                    <a:pt x="5329" y="2173"/>
                  </a:cubicBezTo>
                  <a:cubicBezTo>
                    <a:pt x="5810" y="1515"/>
                    <a:pt x="6312" y="838"/>
                    <a:pt x="6910" y="263"/>
                  </a:cubicBezTo>
                  <a:lnTo>
                    <a:pt x="6974" y="280"/>
                  </a:lnTo>
                  <a:cubicBezTo>
                    <a:pt x="6986" y="233"/>
                    <a:pt x="6983" y="186"/>
                    <a:pt x="6974" y="140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5"/>
            <p:cNvSpPr/>
            <p:nvPr/>
          </p:nvSpPr>
          <p:spPr>
            <a:xfrm flipH="1">
              <a:off x="6922006" y="3017138"/>
              <a:ext cx="420009" cy="68180"/>
            </a:xfrm>
            <a:custGeom>
              <a:avLst/>
              <a:gdLst/>
              <a:ahLst/>
              <a:cxnLst/>
              <a:rect l="l" t="t" r="r" b="b"/>
              <a:pathLst>
                <a:path w="9302" h="1510" extrusionOk="0">
                  <a:moveTo>
                    <a:pt x="126" y="1"/>
                  </a:moveTo>
                  <a:lnTo>
                    <a:pt x="0" y="124"/>
                  </a:lnTo>
                  <a:cubicBezTo>
                    <a:pt x="229" y="361"/>
                    <a:pt x="580" y="437"/>
                    <a:pt x="977" y="437"/>
                  </a:cubicBezTo>
                  <a:cubicBezTo>
                    <a:pt x="1359" y="437"/>
                    <a:pt x="1783" y="367"/>
                    <a:pt x="2182" y="300"/>
                  </a:cubicBezTo>
                  <a:cubicBezTo>
                    <a:pt x="2504" y="248"/>
                    <a:pt x="2810" y="196"/>
                    <a:pt x="3043" y="196"/>
                  </a:cubicBezTo>
                  <a:cubicBezTo>
                    <a:pt x="3063" y="196"/>
                    <a:pt x="3083" y="196"/>
                    <a:pt x="3103" y="197"/>
                  </a:cubicBezTo>
                  <a:cubicBezTo>
                    <a:pt x="4236" y="230"/>
                    <a:pt x="5378" y="320"/>
                    <a:pt x="6502" y="456"/>
                  </a:cubicBezTo>
                  <a:cubicBezTo>
                    <a:pt x="7521" y="579"/>
                    <a:pt x="8548" y="792"/>
                    <a:pt x="9169" y="1509"/>
                  </a:cubicBezTo>
                  <a:lnTo>
                    <a:pt x="9302" y="1393"/>
                  </a:lnTo>
                  <a:cubicBezTo>
                    <a:pt x="8641" y="632"/>
                    <a:pt x="7578" y="410"/>
                    <a:pt x="6525" y="280"/>
                  </a:cubicBezTo>
                  <a:cubicBezTo>
                    <a:pt x="5395" y="143"/>
                    <a:pt x="4246" y="54"/>
                    <a:pt x="3106" y="21"/>
                  </a:cubicBezTo>
                  <a:cubicBezTo>
                    <a:pt x="3092" y="20"/>
                    <a:pt x="3078" y="20"/>
                    <a:pt x="3063" y="20"/>
                  </a:cubicBezTo>
                  <a:cubicBezTo>
                    <a:pt x="2816" y="20"/>
                    <a:pt x="2492" y="70"/>
                    <a:pt x="2153" y="127"/>
                  </a:cubicBezTo>
                  <a:cubicBezTo>
                    <a:pt x="1761" y="193"/>
                    <a:pt x="1343" y="262"/>
                    <a:pt x="977" y="262"/>
                  </a:cubicBezTo>
                  <a:cubicBezTo>
                    <a:pt x="621" y="262"/>
                    <a:pt x="314" y="197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5"/>
            <p:cNvSpPr/>
            <p:nvPr/>
          </p:nvSpPr>
          <p:spPr>
            <a:xfrm flipH="1">
              <a:off x="6931127" y="2911213"/>
              <a:ext cx="353138" cy="69986"/>
            </a:xfrm>
            <a:custGeom>
              <a:avLst/>
              <a:gdLst/>
              <a:ahLst/>
              <a:cxnLst/>
              <a:rect l="l" t="t" r="r" b="b"/>
              <a:pathLst>
                <a:path w="7821" h="1550" extrusionOk="0">
                  <a:moveTo>
                    <a:pt x="5128" y="1"/>
                  </a:moveTo>
                  <a:cubicBezTo>
                    <a:pt x="4751" y="1"/>
                    <a:pt x="4364" y="27"/>
                    <a:pt x="3970" y="81"/>
                  </a:cubicBezTo>
                  <a:cubicBezTo>
                    <a:pt x="2604" y="267"/>
                    <a:pt x="1316" y="735"/>
                    <a:pt x="236" y="1171"/>
                  </a:cubicBezTo>
                  <a:cubicBezTo>
                    <a:pt x="143" y="1211"/>
                    <a:pt x="37" y="1293"/>
                    <a:pt x="13" y="1393"/>
                  </a:cubicBezTo>
                  <a:cubicBezTo>
                    <a:pt x="0" y="1450"/>
                    <a:pt x="17" y="1506"/>
                    <a:pt x="57" y="1549"/>
                  </a:cubicBezTo>
                  <a:lnTo>
                    <a:pt x="183" y="1433"/>
                  </a:lnTo>
                  <a:cubicBezTo>
                    <a:pt x="186" y="1413"/>
                    <a:pt x="236" y="1360"/>
                    <a:pt x="302" y="1333"/>
                  </a:cubicBezTo>
                  <a:cubicBezTo>
                    <a:pt x="1372" y="905"/>
                    <a:pt x="2644" y="440"/>
                    <a:pt x="3993" y="257"/>
                  </a:cubicBezTo>
                  <a:cubicBezTo>
                    <a:pt x="4381" y="204"/>
                    <a:pt x="4762" y="178"/>
                    <a:pt x="5133" y="178"/>
                  </a:cubicBezTo>
                  <a:cubicBezTo>
                    <a:pt x="6089" y="178"/>
                    <a:pt x="6979" y="352"/>
                    <a:pt x="7747" y="692"/>
                  </a:cubicBezTo>
                  <a:lnTo>
                    <a:pt x="7820" y="533"/>
                  </a:lnTo>
                  <a:cubicBezTo>
                    <a:pt x="7026" y="180"/>
                    <a:pt x="6110" y="1"/>
                    <a:pt x="5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1" name="Google Shape;931;p25"/>
            <p:cNvGrpSpPr/>
            <p:nvPr/>
          </p:nvGrpSpPr>
          <p:grpSpPr>
            <a:xfrm flipH="1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932" name="Google Shape;932;p2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4" name="Google Shape;934;p25"/>
          <p:cNvSpPr txBox="1">
            <a:spLocks noGrp="1"/>
          </p:cNvSpPr>
          <p:nvPr>
            <p:ph type="title"/>
          </p:nvPr>
        </p:nvSpPr>
        <p:spPr>
          <a:xfrm>
            <a:off x="1531975" y="966725"/>
            <a:ext cx="60801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9pPr>
          </a:lstStyle>
          <a:p>
            <a:endParaRPr/>
          </a:p>
        </p:txBody>
      </p:sp>
      <p:sp>
        <p:nvSpPr>
          <p:cNvPr id="935" name="Google Shape;935;p25"/>
          <p:cNvSpPr txBox="1">
            <a:spLocks noGrp="1"/>
          </p:cNvSpPr>
          <p:nvPr>
            <p:ph type="subTitle" idx="1"/>
          </p:nvPr>
        </p:nvSpPr>
        <p:spPr>
          <a:xfrm flipH="1">
            <a:off x="2410650" y="2335275"/>
            <a:ext cx="43227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6" name="Google Shape;936;p25"/>
          <p:cNvSpPr txBox="1"/>
          <p:nvPr/>
        </p:nvSpPr>
        <p:spPr>
          <a:xfrm>
            <a:off x="2194350" y="3631900"/>
            <a:ext cx="47553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endParaRPr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42494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dk1"/>
        </a:solid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26"/>
          <p:cNvGrpSpPr/>
          <p:nvPr/>
        </p:nvGrpSpPr>
        <p:grpSpPr>
          <a:xfrm>
            <a:off x="25" y="-10650"/>
            <a:ext cx="9143949" cy="5158468"/>
            <a:chOff x="267864" y="140547"/>
            <a:chExt cx="8608500" cy="4856400"/>
          </a:xfrm>
        </p:grpSpPr>
        <p:sp>
          <p:nvSpPr>
            <p:cNvPr id="939" name="Google Shape;939;p2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26"/>
          <p:cNvGrpSpPr/>
          <p:nvPr/>
        </p:nvGrpSpPr>
        <p:grpSpPr>
          <a:xfrm rot="10800000">
            <a:off x="50" y="-10650"/>
            <a:ext cx="9143949" cy="5158468"/>
            <a:chOff x="267864" y="140547"/>
            <a:chExt cx="8608500" cy="4856400"/>
          </a:xfrm>
        </p:grpSpPr>
        <p:sp>
          <p:nvSpPr>
            <p:cNvPr id="942" name="Google Shape;942;p2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661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bg>
      <p:bgPr>
        <a:solidFill>
          <a:schemeClr val="dk1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925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19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35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700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0186" y="-167823"/>
            <a:ext cx="8584855" cy="4986565"/>
            <a:chOff x="210186" y="-167823"/>
            <a:chExt cx="8584855" cy="4986565"/>
          </a:xfrm>
        </p:grpSpPr>
        <p:sp>
          <p:nvSpPr>
            <p:cNvPr id="10" name="Google Shape;10;p2"/>
            <p:cNvSpPr/>
            <p:nvPr/>
          </p:nvSpPr>
          <p:spPr>
            <a:xfrm>
              <a:off x="6591321" y="2717039"/>
              <a:ext cx="1979076" cy="1808664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875414" y="3337982"/>
              <a:ext cx="65436" cy="42227"/>
            </a:xfrm>
            <a:custGeom>
              <a:avLst/>
              <a:gdLst/>
              <a:ahLst/>
              <a:cxnLst/>
              <a:rect l="l" t="t" r="r" b="b"/>
              <a:pathLst>
                <a:path w="609" h="393" extrusionOk="0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749485" y="3488625"/>
              <a:ext cx="95736" cy="26862"/>
            </a:xfrm>
            <a:custGeom>
              <a:avLst/>
              <a:gdLst/>
              <a:ahLst/>
              <a:cxnLst/>
              <a:rect l="l" t="t" r="r" b="b"/>
              <a:pathLst>
                <a:path w="891" h="250" extrusionOk="0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86589" y="3521826"/>
              <a:ext cx="71775" cy="31912"/>
            </a:xfrm>
            <a:custGeom>
              <a:avLst/>
              <a:gdLst/>
              <a:ahLst/>
              <a:cxnLst/>
              <a:rect l="l" t="t" r="r" b="b"/>
              <a:pathLst>
                <a:path w="668" h="297" extrusionOk="0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22511" y="3437909"/>
              <a:ext cx="78652" cy="42227"/>
            </a:xfrm>
            <a:custGeom>
              <a:avLst/>
              <a:gdLst/>
              <a:ahLst/>
              <a:cxnLst/>
              <a:rect l="l" t="t" r="r" b="b"/>
              <a:pathLst>
                <a:path w="732" h="393" extrusionOk="0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97153" y="3325841"/>
              <a:ext cx="65113" cy="23638"/>
            </a:xfrm>
            <a:custGeom>
              <a:avLst/>
              <a:gdLst/>
              <a:ahLst/>
              <a:cxnLst/>
              <a:rect l="l" t="t" r="r" b="b"/>
              <a:pathLst>
                <a:path w="606" h="220" extrusionOk="0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08989" y="3898110"/>
              <a:ext cx="93587" cy="37177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00969" y="3810218"/>
              <a:ext cx="95306" cy="27292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06269" y="3570286"/>
              <a:ext cx="81338" cy="38574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76789" y="3717490"/>
              <a:ext cx="65543" cy="41152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08061" y="4060465"/>
              <a:ext cx="95413" cy="27292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950971" y="3694603"/>
              <a:ext cx="95091" cy="29763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58420" y="3578559"/>
              <a:ext cx="94339" cy="32986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08529" y="3995566"/>
              <a:ext cx="72527" cy="28259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37433" y="3803448"/>
              <a:ext cx="78974" cy="40830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6424425" flipH="1">
              <a:off x="7011858" y="520449"/>
              <a:ext cx="1571302" cy="1604437"/>
            </a:xfrm>
            <a:custGeom>
              <a:avLst/>
              <a:gdLst/>
              <a:ahLst/>
              <a:cxnLst/>
              <a:rect l="l" t="t" r="r" b="b"/>
              <a:pathLst>
                <a:path w="39313" h="40142" extrusionOk="0">
                  <a:moveTo>
                    <a:pt x="21970" y="0"/>
                  </a:moveTo>
                  <a:cubicBezTo>
                    <a:pt x="21894" y="0"/>
                    <a:pt x="21819" y="4"/>
                    <a:pt x="21744" y="10"/>
                  </a:cubicBezTo>
                  <a:cubicBezTo>
                    <a:pt x="19169" y="223"/>
                    <a:pt x="17844" y="3146"/>
                    <a:pt x="17170" y="5651"/>
                  </a:cubicBezTo>
                  <a:cubicBezTo>
                    <a:pt x="16276" y="8949"/>
                    <a:pt x="15592" y="12309"/>
                    <a:pt x="15120" y="15697"/>
                  </a:cubicBezTo>
                  <a:cubicBezTo>
                    <a:pt x="15449" y="13327"/>
                    <a:pt x="11052" y="8732"/>
                    <a:pt x="8518" y="8732"/>
                  </a:cubicBezTo>
                  <a:cubicBezTo>
                    <a:pt x="7677" y="8732"/>
                    <a:pt x="7041" y="9238"/>
                    <a:pt x="6851" y="10498"/>
                  </a:cubicBezTo>
                  <a:cubicBezTo>
                    <a:pt x="6738" y="11246"/>
                    <a:pt x="6997" y="11996"/>
                    <a:pt x="7252" y="12710"/>
                  </a:cubicBezTo>
                  <a:cubicBezTo>
                    <a:pt x="8189" y="15302"/>
                    <a:pt x="9123" y="17893"/>
                    <a:pt x="10057" y="20484"/>
                  </a:cubicBezTo>
                  <a:cubicBezTo>
                    <a:pt x="8678" y="20039"/>
                    <a:pt x="7231" y="19810"/>
                    <a:pt x="5786" y="19810"/>
                  </a:cubicBezTo>
                  <a:cubicBezTo>
                    <a:pt x="5455" y="19810"/>
                    <a:pt x="5124" y="19822"/>
                    <a:pt x="4794" y="19847"/>
                  </a:cubicBezTo>
                  <a:cubicBezTo>
                    <a:pt x="3947" y="19909"/>
                    <a:pt x="2997" y="20122"/>
                    <a:pt x="2575" y="20857"/>
                  </a:cubicBezTo>
                  <a:cubicBezTo>
                    <a:pt x="2263" y="21398"/>
                    <a:pt x="2333" y="22073"/>
                    <a:pt x="2442" y="22687"/>
                  </a:cubicBezTo>
                  <a:cubicBezTo>
                    <a:pt x="2874" y="25159"/>
                    <a:pt x="3768" y="27541"/>
                    <a:pt x="4070" y="30029"/>
                  </a:cubicBezTo>
                  <a:cubicBezTo>
                    <a:pt x="4369" y="32521"/>
                    <a:pt x="3963" y="35281"/>
                    <a:pt x="2183" y="37035"/>
                  </a:cubicBezTo>
                  <a:cubicBezTo>
                    <a:pt x="1286" y="37923"/>
                    <a:pt x="1" y="39272"/>
                    <a:pt x="921" y="40142"/>
                  </a:cubicBezTo>
                  <a:cubicBezTo>
                    <a:pt x="4718" y="35494"/>
                    <a:pt x="10957" y="33620"/>
                    <a:pt x="16920" y="33013"/>
                  </a:cubicBezTo>
                  <a:cubicBezTo>
                    <a:pt x="18764" y="32823"/>
                    <a:pt x="20774" y="32670"/>
                    <a:pt x="22150" y="31428"/>
                  </a:cubicBezTo>
                  <a:cubicBezTo>
                    <a:pt x="23528" y="30182"/>
                    <a:pt x="23548" y="27395"/>
                    <a:pt x="21777" y="26829"/>
                  </a:cubicBezTo>
                  <a:cubicBezTo>
                    <a:pt x="24953" y="26099"/>
                    <a:pt x="28086" y="25185"/>
                    <a:pt x="31159" y="24099"/>
                  </a:cubicBezTo>
                  <a:cubicBezTo>
                    <a:pt x="32076" y="23777"/>
                    <a:pt x="33023" y="23415"/>
                    <a:pt x="33677" y="22694"/>
                  </a:cubicBezTo>
                  <a:cubicBezTo>
                    <a:pt x="34329" y="21973"/>
                    <a:pt x="34581" y="20787"/>
                    <a:pt x="33976" y="20023"/>
                  </a:cubicBezTo>
                  <a:cubicBezTo>
                    <a:pt x="33503" y="19427"/>
                    <a:pt x="32763" y="19295"/>
                    <a:pt x="31975" y="19295"/>
                  </a:cubicBezTo>
                  <a:cubicBezTo>
                    <a:pt x="31463" y="19295"/>
                    <a:pt x="30931" y="19351"/>
                    <a:pt x="30439" y="19371"/>
                  </a:cubicBezTo>
                  <a:cubicBezTo>
                    <a:pt x="30405" y="19373"/>
                    <a:pt x="30372" y="19373"/>
                    <a:pt x="30338" y="19373"/>
                  </a:cubicBezTo>
                  <a:cubicBezTo>
                    <a:pt x="29103" y="19373"/>
                    <a:pt x="27564" y="18490"/>
                    <a:pt x="28010" y="17355"/>
                  </a:cubicBezTo>
                  <a:cubicBezTo>
                    <a:pt x="28153" y="16999"/>
                    <a:pt x="28465" y="16743"/>
                    <a:pt x="28767" y="16511"/>
                  </a:cubicBezTo>
                  <a:cubicBezTo>
                    <a:pt x="32395" y="13694"/>
                    <a:pt x="36335" y="11042"/>
                    <a:pt x="38734" y="7120"/>
                  </a:cubicBezTo>
                  <a:cubicBezTo>
                    <a:pt x="39036" y="6628"/>
                    <a:pt x="39312" y="6007"/>
                    <a:pt x="39043" y="5495"/>
                  </a:cubicBezTo>
                  <a:cubicBezTo>
                    <a:pt x="38796" y="5032"/>
                    <a:pt x="38246" y="4908"/>
                    <a:pt x="37697" y="4908"/>
                  </a:cubicBezTo>
                  <a:cubicBezTo>
                    <a:pt x="37529" y="4908"/>
                    <a:pt x="37361" y="4919"/>
                    <a:pt x="37202" y="4937"/>
                  </a:cubicBezTo>
                  <a:cubicBezTo>
                    <a:pt x="32937" y="5401"/>
                    <a:pt x="28747" y="6525"/>
                    <a:pt x="24827" y="8262"/>
                  </a:cubicBezTo>
                  <a:cubicBezTo>
                    <a:pt x="24601" y="6262"/>
                    <a:pt x="24375" y="4259"/>
                    <a:pt x="24149" y="2256"/>
                  </a:cubicBezTo>
                  <a:cubicBezTo>
                    <a:pt x="24093" y="1764"/>
                    <a:pt x="24030" y="1252"/>
                    <a:pt x="23761" y="837"/>
                  </a:cubicBezTo>
                  <a:cubicBezTo>
                    <a:pt x="23380" y="262"/>
                    <a:pt x="22663" y="0"/>
                    <a:pt x="2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6424425" flipH="1">
              <a:off x="7476781" y="726211"/>
              <a:ext cx="761410" cy="814809"/>
            </a:xfrm>
            <a:custGeom>
              <a:avLst/>
              <a:gdLst/>
              <a:ahLst/>
              <a:cxnLst/>
              <a:rect l="l" t="t" r="r" b="b"/>
              <a:pathLst>
                <a:path w="19050" h="20386" extrusionOk="0">
                  <a:moveTo>
                    <a:pt x="18932" y="1"/>
                  </a:moveTo>
                  <a:cubicBezTo>
                    <a:pt x="18416" y="1"/>
                    <a:pt x="17847" y="705"/>
                    <a:pt x="17495" y="1137"/>
                  </a:cubicBezTo>
                  <a:cubicBezTo>
                    <a:pt x="17412" y="1237"/>
                    <a:pt x="17342" y="1326"/>
                    <a:pt x="17292" y="1379"/>
                  </a:cubicBezTo>
                  <a:cubicBezTo>
                    <a:pt x="15711" y="3057"/>
                    <a:pt x="13976" y="4638"/>
                    <a:pt x="12302" y="6167"/>
                  </a:cubicBezTo>
                  <a:cubicBezTo>
                    <a:pt x="10914" y="7432"/>
                    <a:pt x="9482" y="8741"/>
                    <a:pt x="8136" y="10100"/>
                  </a:cubicBezTo>
                  <a:cubicBezTo>
                    <a:pt x="6265" y="12027"/>
                    <a:pt x="4445" y="14050"/>
                    <a:pt x="2731" y="16110"/>
                  </a:cubicBezTo>
                  <a:cubicBezTo>
                    <a:pt x="1877" y="17087"/>
                    <a:pt x="1076" y="18130"/>
                    <a:pt x="349" y="19206"/>
                  </a:cubicBezTo>
                  <a:cubicBezTo>
                    <a:pt x="53" y="19704"/>
                    <a:pt x="26" y="19884"/>
                    <a:pt x="0" y="20376"/>
                  </a:cubicBezTo>
                  <a:lnTo>
                    <a:pt x="176" y="20385"/>
                  </a:lnTo>
                  <a:cubicBezTo>
                    <a:pt x="203" y="19917"/>
                    <a:pt x="222" y="19761"/>
                    <a:pt x="498" y="19303"/>
                  </a:cubicBezTo>
                  <a:cubicBezTo>
                    <a:pt x="1216" y="18233"/>
                    <a:pt x="2013" y="17196"/>
                    <a:pt x="2864" y="16222"/>
                  </a:cubicBezTo>
                  <a:cubicBezTo>
                    <a:pt x="4578" y="14163"/>
                    <a:pt x="6395" y="12147"/>
                    <a:pt x="8263" y="10223"/>
                  </a:cubicBezTo>
                  <a:cubicBezTo>
                    <a:pt x="9601" y="8867"/>
                    <a:pt x="11037" y="7562"/>
                    <a:pt x="12422" y="6296"/>
                  </a:cubicBezTo>
                  <a:cubicBezTo>
                    <a:pt x="14099" y="4765"/>
                    <a:pt x="15833" y="3183"/>
                    <a:pt x="17418" y="1499"/>
                  </a:cubicBezTo>
                  <a:cubicBezTo>
                    <a:pt x="17475" y="1439"/>
                    <a:pt x="17548" y="1349"/>
                    <a:pt x="17631" y="1246"/>
                  </a:cubicBezTo>
                  <a:cubicBezTo>
                    <a:pt x="17940" y="865"/>
                    <a:pt x="18503" y="175"/>
                    <a:pt x="18933" y="175"/>
                  </a:cubicBezTo>
                  <a:cubicBezTo>
                    <a:pt x="18961" y="175"/>
                    <a:pt x="18987" y="178"/>
                    <a:pt x="19013" y="183"/>
                  </a:cubicBezTo>
                  <a:lnTo>
                    <a:pt x="19050" y="14"/>
                  </a:lnTo>
                  <a:cubicBezTo>
                    <a:pt x="19011" y="5"/>
                    <a:pt x="18971" y="1"/>
                    <a:pt x="189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6424425" flipH="1">
              <a:off x="7308233" y="1596307"/>
              <a:ext cx="34693" cy="16707"/>
            </a:xfrm>
            <a:custGeom>
              <a:avLst/>
              <a:gdLst/>
              <a:ahLst/>
              <a:cxnLst/>
              <a:rect l="l" t="t" r="r" b="b"/>
              <a:pathLst>
                <a:path w="868" h="418" extrusionOk="0">
                  <a:moveTo>
                    <a:pt x="699" y="0"/>
                  </a:moveTo>
                  <a:cubicBezTo>
                    <a:pt x="515" y="0"/>
                    <a:pt x="239" y="81"/>
                    <a:pt x="179" y="208"/>
                  </a:cubicBezTo>
                  <a:cubicBezTo>
                    <a:pt x="153" y="224"/>
                    <a:pt x="127" y="244"/>
                    <a:pt x="107" y="267"/>
                  </a:cubicBezTo>
                  <a:cubicBezTo>
                    <a:pt x="0" y="393"/>
                    <a:pt x="199" y="413"/>
                    <a:pt x="279" y="417"/>
                  </a:cubicBezTo>
                  <a:cubicBezTo>
                    <a:pt x="283" y="417"/>
                    <a:pt x="286" y="417"/>
                    <a:pt x="290" y="417"/>
                  </a:cubicBezTo>
                  <a:cubicBezTo>
                    <a:pt x="498" y="417"/>
                    <a:pt x="867" y="326"/>
                    <a:pt x="864" y="71"/>
                  </a:cubicBezTo>
                  <a:cubicBezTo>
                    <a:pt x="864" y="22"/>
                    <a:pt x="794" y="0"/>
                    <a:pt x="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424425" flipH="1">
              <a:off x="7191205" y="1474929"/>
              <a:ext cx="37171" cy="13709"/>
            </a:xfrm>
            <a:custGeom>
              <a:avLst/>
              <a:gdLst/>
              <a:ahLst/>
              <a:cxnLst/>
              <a:rect l="l" t="t" r="r" b="b"/>
              <a:pathLst>
                <a:path w="930" h="343" extrusionOk="0">
                  <a:moveTo>
                    <a:pt x="561" y="0"/>
                  </a:moveTo>
                  <a:cubicBezTo>
                    <a:pt x="411" y="0"/>
                    <a:pt x="195" y="54"/>
                    <a:pt x="100" y="180"/>
                  </a:cubicBezTo>
                  <a:cubicBezTo>
                    <a:pt x="0" y="306"/>
                    <a:pt x="186" y="342"/>
                    <a:pt x="279" y="342"/>
                  </a:cubicBezTo>
                  <a:lnTo>
                    <a:pt x="368" y="342"/>
                  </a:lnTo>
                  <a:cubicBezTo>
                    <a:pt x="518" y="342"/>
                    <a:pt x="734" y="289"/>
                    <a:pt x="830" y="163"/>
                  </a:cubicBezTo>
                  <a:cubicBezTo>
                    <a:pt x="930" y="34"/>
                    <a:pt x="744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6424425" flipH="1">
              <a:off x="7278829" y="1523519"/>
              <a:ext cx="36811" cy="15148"/>
            </a:xfrm>
            <a:custGeom>
              <a:avLst/>
              <a:gdLst/>
              <a:ahLst/>
              <a:cxnLst/>
              <a:rect l="l" t="t" r="r" b="b"/>
              <a:pathLst>
                <a:path w="921" h="379" extrusionOk="0">
                  <a:moveTo>
                    <a:pt x="552" y="0"/>
                  </a:moveTo>
                  <a:cubicBezTo>
                    <a:pt x="399" y="0"/>
                    <a:pt x="187" y="53"/>
                    <a:pt x="94" y="186"/>
                  </a:cubicBezTo>
                  <a:cubicBezTo>
                    <a:pt x="1" y="322"/>
                    <a:pt x="171" y="379"/>
                    <a:pt x="277" y="379"/>
                  </a:cubicBezTo>
                  <a:lnTo>
                    <a:pt x="370" y="379"/>
                  </a:lnTo>
                  <a:cubicBezTo>
                    <a:pt x="522" y="379"/>
                    <a:pt x="738" y="326"/>
                    <a:pt x="828" y="192"/>
                  </a:cubicBezTo>
                  <a:cubicBezTo>
                    <a:pt x="921" y="60"/>
                    <a:pt x="752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6424425" flipH="1">
              <a:off x="7651789" y="680410"/>
              <a:ext cx="36692" cy="25180"/>
            </a:xfrm>
            <a:custGeom>
              <a:avLst/>
              <a:gdLst/>
              <a:ahLst/>
              <a:cxnLst/>
              <a:rect l="l" t="t" r="r" b="b"/>
              <a:pathLst>
                <a:path w="918" h="630" extrusionOk="0">
                  <a:moveTo>
                    <a:pt x="564" y="0"/>
                  </a:moveTo>
                  <a:cubicBezTo>
                    <a:pt x="432" y="0"/>
                    <a:pt x="304" y="64"/>
                    <a:pt x="210" y="158"/>
                  </a:cubicBezTo>
                  <a:lnTo>
                    <a:pt x="120" y="248"/>
                  </a:lnTo>
                  <a:cubicBezTo>
                    <a:pt x="1" y="367"/>
                    <a:pt x="74" y="550"/>
                    <a:pt x="214" y="603"/>
                  </a:cubicBezTo>
                  <a:cubicBezTo>
                    <a:pt x="260" y="621"/>
                    <a:pt x="307" y="630"/>
                    <a:pt x="353" y="630"/>
                  </a:cubicBezTo>
                  <a:cubicBezTo>
                    <a:pt x="486" y="630"/>
                    <a:pt x="615" y="564"/>
                    <a:pt x="709" y="470"/>
                  </a:cubicBezTo>
                  <a:lnTo>
                    <a:pt x="798" y="381"/>
                  </a:lnTo>
                  <a:cubicBezTo>
                    <a:pt x="918" y="261"/>
                    <a:pt x="845" y="82"/>
                    <a:pt x="702" y="25"/>
                  </a:cubicBezTo>
                  <a:cubicBezTo>
                    <a:pt x="656" y="8"/>
                    <a:pt x="610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6424425" flipH="1">
              <a:off x="7751819" y="694914"/>
              <a:ext cx="28338" cy="24981"/>
            </a:xfrm>
            <a:custGeom>
              <a:avLst/>
              <a:gdLst/>
              <a:ahLst/>
              <a:cxnLst/>
              <a:rect l="l" t="t" r="r" b="b"/>
              <a:pathLst>
                <a:path w="709" h="625" extrusionOk="0">
                  <a:moveTo>
                    <a:pt x="421" y="1"/>
                  </a:moveTo>
                  <a:cubicBezTo>
                    <a:pt x="408" y="1"/>
                    <a:pt x="395" y="1"/>
                    <a:pt x="383" y="3"/>
                  </a:cubicBezTo>
                  <a:cubicBezTo>
                    <a:pt x="240" y="15"/>
                    <a:pt x="1" y="112"/>
                    <a:pt x="1" y="291"/>
                  </a:cubicBezTo>
                  <a:lnTo>
                    <a:pt x="1" y="381"/>
                  </a:lnTo>
                  <a:cubicBezTo>
                    <a:pt x="1" y="542"/>
                    <a:pt x="145" y="625"/>
                    <a:pt x="294" y="625"/>
                  </a:cubicBezTo>
                  <a:cubicBezTo>
                    <a:pt x="305" y="625"/>
                    <a:pt x="315" y="625"/>
                    <a:pt x="326" y="624"/>
                  </a:cubicBezTo>
                  <a:cubicBezTo>
                    <a:pt x="466" y="607"/>
                    <a:pt x="709" y="510"/>
                    <a:pt x="709" y="334"/>
                  </a:cubicBezTo>
                  <a:lnTo>
                    <a:pt x="709" y="242"/>
                  </a:lnTo>
                  <a:cubicBezTo>
                    <a:pt x="709" y="86"/>
                    <a:pt x="5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6424425" flipH="1">
              <a:off x="7682302" y="770505"/>
              <a:ext cx="40649" cy="19265"/>
            </a:xfrm>
            <a:custGeom>
              <a:avLst/>
              <a:gdLst/>
              <a:ahLst/>
              <a:cxnLst/>
              <a:rect l="l" t="t" r="r" b="b"/>
              <a:pathLst>
                <a:path w="1017" h="482" extrusionOk="0">
                  <a:moveTo>
                    <a:pt x="542" y="0"/>
                  </a:moveTo>
                  <a:cubicBezTo>
                    <a:pt x="156" y="0"/>
                    <a:pt x="0" y="482"/>
                    <a:pt x="472" y="482"/>
                  </a:cubicBezTo>
                  <a:cubicBezTo>
                    <a:pt x="860" y="482"/>
                    <a:pt x="1017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6424425" flipH="1">
              <a:off x="7758358" y="780552"/>
              <a:ext cx="40009" cy="21144"/>
            </a:xfrm>
            <a:custGeom>
              <a:avLst/>
              <a:gdLst/>
              <a:ahLst/>
              <a:cxnLst/>
              <a:rect l="l" t="t" r="r" b="b"/>
              <a:pathLst>
                <a:path w="1001" h="529" extrusionOk="0">
                  <a:moveTo>
                    <a:pt x="529" y="1"/>
                  </a:moveTo>
                  <a:cubicBezTo>
                    <a:pt x="124" y="1"/>
                    <a:pt x="1" y="529"/>
                    <a:pt x="472" y="529"/>
                  </a:cubicBezTo>
                  <a:cubicBezTo>
                    <a:pt x="878" y="529"/>
                    <a:pt x="1001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6424425" flipH="1">
              <a:off x="7944948" y="1617447"/>
              <a:ext cx="48802" cy="12390"/>
            </a:xfrm>
            <a:custGeom>
              <a:avLst/>
              <a:gdLst/>
              <a:ahLst/>
              <a:cxnLst/>
              <a:rect l="l" t="t" r="r" b="b"/>
              <a:pathLst>
                <a:path w="1221" h="310" extrusionOk="0">
                  <a:moveTo>
                    <a:pt x="758" y="1"/>
                  </a:moveTo>
                  <a:cubicBezTo>
                    <a:pt x="549" y="1"/>
                    <a:pt x="0" y="309"/>
                    <a:pt x="463" y="309"/>
                  </a:cubicBezTo>
                  <a:cubicBezTo>
                    <a:pt x="672" y="309"/>
                    <a:pt x="1220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6424425" flipH="1">
              <a:off x="8003150" y="1626669"/>
              <a:ext cx="39889" cy="21943"/>
            </a:xfrm>
            <a:custGeom>
              <a:avLst/>
              <a:gdLst/>
              <a:ahLst/>
              <a:cxnLst/>
              <a:rect l="l" t="t" r="r" b="b"/>
              <a:pathLst>
                <a:path w="998" h="549" extrusionOk="0">
                  <a:moveTo>
                    <a:pt x="525" y="0"/>
                  </a:moveTo>
                  <a:cubicBezTo>
                    <a:pt x="113" y="0"/>
                    <a:pt x="1" y="549"/>
                    <a:pt x="472" y="549"/>
                  </a:cubicBezTo>
                  <a:cubicBezTo>
                    <a:pt x="884" y="549"/>
                    <a:pt x="997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6424425" flipH="1">
              <a:off x="7954628" y="1694865"/>
              <a:ext cx="33494" cy="20104"/>
            </a:xfrm>
            <a:custGeom>
              <a:avLst/>
              <a:gdLst/>
              <a:ahLst/>
              <a:cxnLst/>
              <a:rect l="l" t="t" r="r" b="b"/>
              <a:pathLst>
                <a:path w="838" h="503" extrusionOk="0">
                  <a:moveTo>
                    <a:pt x="406" y="0"/>
                  </a:moveTo>
                  <a:cubicBezTo>
                    <a:pt x="256" y="0"/>
                    <a:pt x="40" y="117"/>
                    <a:pt x="20" y="280"/>
                  </a:cubicBezTo>
                  <a:cubicBezTo>
                    <a:pt x="0" y="463"/>
                    <a:pt x="210" y="503"/>
                    <a:pt x="342" y="503"/>
                  </a:cubicBezTo>
                  <a:lnTo>
                    <a:pt x="432" y="503"/>
                  </a:lnTo>
                  <a:cubicBezTo>
                    <a:pt x="581" y="503"/>
                    <a:pt x="797" y="386"/>
                    <a:pt x="817" y="224"/>
                  </a:cubicBezTo>
                  <a:cubicBezTo>
                    <a:pt x="837" y="44"/>
                    <a:pt x="628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6424425" flipH="1">
              <a:off x="7250293" y="613776"/>
              <a:ext cx="136015" cy="139852"/>
            </a:xfrm>
            <a:custGeom>
              <a:avLst/>
              <a:gdLst/>
              <a:ahLst/>
              <a:cxnLst/>
              <a:rect l="l" t="t" r="r" b="b"/>
              <a:pathLst>
                <a:path w="3403" h="3499" extrusionOk="0">
                  <a:moveTo>
                    <a:pt x="1703" y="101"/>
                  </a:moveTo>
                  <a:cubicBezTo>
                    <a:pt x="1723" y="101"/>
                    <a:pt x="1756" y="105"/>
                    <a:pt x="1812" y="115"/>
                  </a:cubicBezTo>
                  <a:lnTo>
                    <a:pt x="1812" y="115"/>
                  </a:lnTo>
                  <a:cubicBezTo>
                    <a:pt x="1786" y="120"/>
                    <a:pt x="1761" y="124"/>
                    <a:pt x="1736" y="124"/>
                  </a:cubicBezTo>
                  <a:cubicBezTo>
                    <a:pt x="1714" y="124"/>
                    <a:pt x="1692" y="121"/>
                    <a:pt x="1671" y="115"/>
                  </a:cubicBezTo>
                  <a:cubicBezTo>
                    <a:pt x="1674" y="107"/>
                    <a:pt x="1677" y="101"/>
                    <a:pt x="1703" y="101"/>
                  </a:cubicBezTo>
                  <a:close/>
                  <a:moveTo>
                    <a:pt x="1665" y="0"/>
                  </a:moveTo>
                  <a:cubicBezTo>
                    <a:pt x="1598" y="0"/>
                    <a:pt x="1528" y="13"/>
                    <a:pt x="1455" y="35"/>
                  </a:cubicBezTo>
                  <a:cubicBezTo>
                    <a:pt x="1222" y="101"/>
                    <a:pt x="1100" y="317"/>
                    <a:pt x="943" y="493"/>
                  </a:cubicBezTo>
                  <a:cubicBezTo>
                    <a:pt x="721" y="739"/>
                    <a:pt x="462" y="952"/>
                    <a:pt x="342" y="1271"/>
                  </a:cubicBezTo>
                  <a:cubicBezTo>
                    <a:pt x="160" y="1746"/>
                    <a:pt x="0" y="2370"/>
                    <a:pt x="342" y="2812"/>
                  </a:cubicBezTo>
                  <a:cubicBezTo>
                    <a:pt x="660" y="3221"/>
                    <a:pt x="1249" y="3499"/>
                    <a:pt x="1782" y="3499"/>
                  </a:cubicBezTo>
                  <a:cubicBezTo>
                    <a:pt x="1869" y="3499"/>
                    <a:pt x="1954" y="3491"/>
                    <a:pt x="2037" y="3476"/>
                  </a:cubicBezTo>
                  <a:cubicBezTo>
                    <a:pt x="2518" y="3387"/>
                    <a:pt x="2944" y="2825"/>
                    <a:pt x="3160" y="2424"/>
                  </a:cubicBezTo>
                  <a:cubicBezTo>
                    <a:pt x="3402" y="1965"/>
                    <a:pt x="3249" y="1460"/>
                    <a:pt x="3126" y="992"/>
                  </a:cubicBezTo>
                  <a:cubicBezTo>
                    <a:pt x="3027" y="613"/>
                    <a:pt x="2851" y="463"/>
                    <a:pt x="2575" y="217"/>
                  </a:cubicBezTo>
                  <a:cubicBezTo>
                    <a:pt x="2449" y="104"/>
                    <a:pt x="2349" y="35"/>
                    <a:pt x="2170" y="24"/>
                  </a:cubicBezTo>
                  <a:cubicBezTo>
                    <a:pt x="2166" y="24"/>
                    <a:pt x="2163" y="24"/>
                    <a:pt x="2159" y="24"/>
                  </a:cubicBezTo>
                  <a:cubicBezTo>
                    <a:pt x="2082" y="24"/>
                    <a:pt x="2000" y="56"/>
                    <a:pt x="1919" y="83"/>
                  </a:cubicBezTo>
                  <a:lnTo>
                    <a:pt x="1919" y="83"/>
                  </a:lnTo>
                  <a:cubicBezTo>
                    <a:pt x="1842" y="24"/>
                    <a:pt x="1757" y="0"/>
                    <a:pt x="1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10147612">
              <a:off x="1819248" y="180121"/>
              <a:ext cx="1718616" cy="1765895"/>
            </a:xfrm>
            <a:custGeom>
              <a:avLst/>
              <a:gdLst/>
              <a:ahLst/>
              <a:cxnLst/>
              <a:rect l="l" t="t" r="r" b="b"/>
              <a:pathLst>
                <a:path w="32788" h="33690" extrusionOk="0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10147612">
              <a:off x="1416649" y="15706"/>
              <a:ext cx="2157915" cy="2228100"/>
            </a:xfrm>
            <a:custGeom>
              <a:avLst/>
              <a:gdLst/>
              <a:ahLst/>
              <a:cxnLst/>
              <a:rect l="l" t="t" r="r" b="b"/>
              <a:pathLst>
                <a:path w="41169" h="42508" extrusionOk="0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53954" flipH="1">
              <a:off x="336837" y="160081"/>
              <a:ext cx="1679594" cy="2551073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53954" flipH="1">
              <a:off x="896829" y="367641"/>
              <a:ext cx="1038597" cy="608035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353954" flipH="1">
              <a:off x="808540" y="598391"/>
              <a:ext cx="975438" cy="693718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353954" flipH="1">
              <a:off x="732664" y="795982"/>
              <a:ext cx="836455" cy="827132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53954" flipH="1">
              <a:off x="608615" y="1003698"/>
              <a:ext cx="616657" cy="974283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53954" flipH="1">
              <a:off x="349666" y="1186543"/>
              <a:ext cx="616657" cy="974366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67990" y="4115899"/>
              <a:ext cx="169999" cy="702844"/>
            </a:xfrm>
            <a:custGeom>
              <a:avLst/>
              <a:gdLst/>
              <a:ahLst/>
              <a:cxnLst/>
              <a:rect l="l" t="t" r="r" b="b"/>
              <a:pathLst>
                <a:path w="3765" h="15566" extrusionOk="0">
                  <a:moveTo>
                    <a:pt x="3612" y="1"/>
                  </a:moveTo>
                  <a:cubicBezTo>
                    <a:pt x="3469" y="84"/>
                    <a:pt x="3310" y="310"/>
                    <a:pt x="3213" y="416"/>
                  </a:cubicBezTo>
                  <a:cubicBezTo>
                    <a:pt x="2887" y="768"/>
                    <a:pt x="2599" y="1111"/>
                    <a:pt x="2316" y="1499"/>
                  </a:cubicBezTo>
                  <a:cubicBezTo>
                    <a:pt x="1679" y="2373"/>
                    <a:pt x="1084" y="3323"/>
                    <a:pt x="668" y="4326"/>
                  </a:cubicBezTo>
                  <a:cubicBezTo>
                    <a:pt x="306" y="5203"/>
                    <a:pt x="276" y="6257"/>
                    <a:pt x="236" y="7197"/>
                  </a:cubicBezTo>
                  <a:cubicBezTo>
                    <a:pt x="196" y="8134"/>
                    <a:pt x="84" y="9074"/>
                    <a:pt x="107" y="10017"/>
                  </a:cubicBezTo>
                  <a:cubicBezTo>
                    <a:pt x="137" y="11297"/>
                    <a:pt x="270" y="12565"/>
                    <a:pt x="204" y="13844"/>
                  </a:cubicBezTo>
                  <a:cubicBezTo>
                    <a:pt x="196" y="14004"/>
                    <a:pt x="156" y="14170"/>
                    <a:pt x="164" y="14330"/>
                  </a:cubicBezTo>
                  <a:cubicBezTo>
                    <a:pt x="173" y="14489"/>
                    <a:pt x="213" y="14618"/>
                    <a:pt x="204" y="14781"/>
                  </a:cubicBezTo>
                  <a:cubicBezTo>
                    <a:pt x="200" y="14914"/>
                    <a:pt x="207" y="15120"/>
                    <a:pt x="121" y="15230"/>
                  </a:cubicBezTo>
                  <a:cubicBezTo>
                    <a:pt x="130" y="15250"/>
                    <a:pt x="144" y="15267"/>
                    <a:pt x="1" y="15566"/>
                  </a:cubicBezTo>
                  <a:cubicBezTo>
                    <a:pt x="144" y="15456"/>
                    <a:pt x="133" y="15346"/>
                    <a:pt x="167" y="15176"/>
                  </a:cubicBezTo>
                  <a:cubicBezTo>
                    <a:pt x="283" y="14569"/>
                    <a:pt x="532" y="13964"/>
                    <a:pt x="711" y="13373"/>
                  </a:cubicBezTo>
                  <a:cubicBezTo>
                    <a:pt x="1313" y="11423"/>
                    <a:pt x="1824" y="9456"/>
                    <a:pt x="2293" y="7469"/>
                  </a:cubicBezTo>
                  <a:cubicBezTo>
                    <a:pt x="2692" y="5785"/>
                    <a:pt x="2944" y="4074"/>
                    <a:pt x="3343" y="2393"/>
                  </a:cubicBezTo>
                  <a:cubicBezTo>
                    <a:pt x="3485" y="1798"/>
                    <a:pt x="3618" y="1220"/>
                    <a:pt x="3669" y="609"/>
                  </a:cubicBezTo>
                  <a:cubicBezTo>
                    <a:pt x="3678" y="493"/>
                    <a:pt x="3764" y="58"/>
                    <a:pt x="3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71350" y="4125492"/>
              <a:ext cx="454550" cy="676971"/>
            </a:xfrm>
            <a:custGeom>
              <a:avLst/>
              <a:gdLst/>
              <a:ahLst/>
              <a:cxnLst/>
              <a:rect l="l" t="t" r="r" b="b"/>
              <a:pathLst>
                <a:path w="10067" h="14993" extrusionOk="0">
                  <a:moveTo>
                    <a:pt x="90" y="1"/>
                  </a:moveTo>
                  <a:cubicBezTo>
                    <a:pt x="74" y="1"/>
                    <a:pt x="58" y="4"/>
                    <a:pt x="43" y="12"/>
                  </a:cubicBezTo>
                  <a:cubicBezTo>
                    <a:pt x="0" y="191"/>
                    <a:pt x="63" y="497"/>
                    <a:pt x="77" y="660"/>
                  </a:cubicBezTo>
                  <a:cubicBezTo>
                    <a:pt x="113" y="1198"/>
                    <a:pt x="172" y="1700"/>
                    <a:pt x="272" y="2231"/>
                  </a:cubicBezTo>
                  <a:cubicBezTo>
                    <a:pt x="499" y="3431"/>
                    <a:pt x="821" y="4653"/>
                    <a:pt x="1325" y="5770"/>
                  </a:cubicBezTo>
                  <a:cubicBezTo>
                    <a:pt x="1767" y="6746"/>
                    <a:pt x="2608" y="7583"/>
                    <a:pt x="3349" y="8338"/>
                  </a:cubicBezTo>
                  <a:cubicBezTo>
                    <a:pt x="4093" y="9098"/>
                    <a:pt x="4777" y="9916"/>
                    <a:pt x="5568" y="10623"/>
                  </a:cubicBezTo>
                  <a:cubicBezTo>
                    <a:pt x="6641" y="11587"/>
                    <a:pt x="7787" y="12457"/>
                    <a:pt x="8788" y="13500"/>
                  </a:cubicBezTo>
                  <a:cubicBezTo>
                    <a:pt x="8914" y="13630"/>
                    <a:pt x="9016" y="13789"/>
                    <a:pt x="9156" y="13905"/>
                  </a:cubicBezTo>
                  <a:cubicBezTo>
                    <a:pt x="9292" y="14022"/>
                    <a:pt x="9429" y="14088"/>
                    <a:pt x="9558" y="14221"/>
                  </a:cubicBezTo>
                  <a:cubicBezTo>
                    <a:pt x="9665" y="14330"/>
                    <a:pt x="9840" y="14480"/>
                    <a:pt x="9860" y="14640"/>
                  </a:cubicBezTo>
                  <a:cubicBezTo>
                    <a:pt x="9887" y="14643"/>
                    <a:pt x="9910" y="14649"/>
                    <a:pt x="10047" y="14992"/>
                  </a:cubicBezTo>
                  <a:cubicBezTo>
                    <a:pt x="10066" y="14793"/>
                    <a:pt x="9967" y="14716"/>
                    <a:pt x="9854" y="14557"/>
                  </a:cubicBezTo>
                  <a:cubicBezTo>
                    <a:pt x="9445" y="13996"/>
                    <a:pt x="9139" y="13324"/>
                    <a:pt x="8794" y="12720"/>
                  </a:cubicBezTo>
                  <a:cubicBezTo>
                    <a:pt x="7655" y="10719"/>
                    <a:pt x="6431" y="8779"/>
                    <a:pt x="5163" y="6863"/>
                  </a:cubicBezTo>
                  <a:cubicBezTo>
                    <a:pt x="4087" y="5235"/>
                    <a:pt x="2871" y="3706"/>
                    <a:pt x="1801" y="2079"/>
                  </a:cubicBezTo>
                  <a:cubicBezTo>
                    <a:pt x="1422" y="1501"/>
                    <a:pt x="1050" y="946"/>
                    <a:pt x="585" y="434"/>
                  </a:cubicBezTo>
                  <a:cubicBezTo>
                    <a:pt x="506" y="346"/>
                    <a:pt x="255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81579" y="3311751"/>
              <a:ext cx="781409" cy="292633"/>
            </a:xfrm>
            <a:custGeom>
              <a:avLst/>
              <a:gdLst/>
              <a:ahLst/>
              <a:cxnLst/>
              <a:rect l="l" t="t" r="r" b="b"/>
              <a:pathLst>
                <a:path w="17306" h="6481" extrusionOk="0">
                  <a:moveTo>
                    <a:pt x="17306" y="0"/>
                  </a:moveTo>
                  <a:lnTo>
                    <a:pt x="17306" y="0"/>
                  </a:lnTo>
                  <a:cubicBezTo>
                    <a:pt x="14223" y="1127"/>
                    <a:pt x="11140" y="2250"/>
                    <a:pt x="8057" y="3376"/>
                  </a:cubicBezTo>
                  <a:cubicBezTo>
                    <a:pt x="6526" y="3934"/>
                    <a:pt x="4994" y="4496"/>
                    <a:pt x="3443" y="4997"/>
                  </a:cubicBezTo>
                  <a:cubicBezTo>
                    <a:pt x="2373" y="5346"/>
                    <a:pt x="1104" y="5685"/>
                    <a:pt x="1" y="5911"/>
                  </a:cubicBezTo>
                  <a:lnTo>
                    <a:pt x="1" y="5911"/>
                  </a:lnTo>
                  <a:cubicBezTo>
                    <a:pt x="16" y="5911"/>
                    <a:pt x="31" y="5910"/>
                    <a:pt x="47" y="5910"/>
                  </a:cubicBezTo>
                  <a:cubicBezTo>
                    <a:pt x="547" y="5910"/>
                    <a:pt x="1049" y="6070"/>
                    <a:pt x="1546" y="6156"/>
                  </a:cubicBezTo>
                  <a:cubicBezTo>
                    <a:pt x="2133" y="6263"/>
                    <a:pt x="2728" y="6343"/>
                    <a:pt x="3323" y="6396"/>
                  </a:cubicBezTo>
                  <a:cubicBezTo>
                    <a:pt x="3922" y="6451"/>
                    <a:pt x="4524" y="6480"/>
                    <a:pt x="5126" y="6480"/>
                  </a:cubicBezTo>
                  <a:cubicBezTo>
                    <a:pt x="5720" y="6480"/>
                    <a:pt x="6314" y="6452"/>
                    <a:pt x="6905" y="6392"/>
                  </a:cubicBezTo>
                  <a:cubicBezTo>
                    <a:pt x="8927" y="6193"/>
                    <a:pt x="10894" y="5635"/>
                    <a:pt x="12851" y="5080"/>
                  </a:cubicBezTo>
                  <a:cubicBezTo>
                    <a:pt x="13466" y="4908"/>
                    <a:pt x="14084" y="4728"/>
                    <a:pt x="14639" y="4409"/>
                  </a:cubicBezTo>
                  <a:cubicBezTo>
                    <a:pt x="15240" y="4063"/>
                    <a:pt x="15738" y="3556"/>
                    <a:pt x="16140" y="2990"/>
                  </a:cubicBezTo>
                  <a:cubicBezTo>
                    <a:pt x="16767" y="2110"/>
                    <a:pt x="17173" y="1073"/>
                    <a:pt x="17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18663" y="3529110"/>
              <a:ext cx="524401" cy="466064"/>
            </a:xfrm>
            <a:custGeom>
              <a:avLst/>
              <a:gdLst/>
              <a:ahLst/>
              <a:cxnLst/>
              <a:rect l="l" t="t" r="r" b="b"/>
              <a:pathLst>
                <a:path w="11614" h="10322" extrusionOk="0">
                  <a:moveTo>
                    <a:pt x="11321" y="1"/>
                  </a:moveTo>
                  <a:cubicBezTo>
                    <a:pt x="9331" y="1894"/>
                    <a:pt x="7341" y="3788"/>
                    <a:pt x="5351" y="5678"/>
                  </a:cubicBezTo>
                  <a:cubicBezTo>
                    <a:pt x="4361" y="6618"/>
                    <a:pt x="3371" y="7558"/>
                    <a:pt x="2351" y="8466"/>
                  </a:cubicBezTo>
                  <a:cubicBezTo>
                    <a:pt x="1643" y="9087"/>
                    <a:pt x="783" y="9771"/>
                    <a:pt x="13" y="10312"/>
                  </a:cubicBezTo>
                  <a:cubicBezTo>
                    <a:pt x="3" y="10319"/>
                    <a:pt x="0" y="10321"/>
                    <a:pt x="0" y="10321"/>
                  </a:cubicBezTo>
                  <a:cubicBezTo>
                    <a:pt x="1" y="10321"/>
                    <a:pt x="10" y="10315"/>
                    <a:pt x="17" y="10310"/>
                  </a:cubicBezTo>
                  <a:lnTo>
                    <a:pt x="17" y="10310"/>
                  </a:lnTo>
                  <a:cubicBezTo>
                    <a:pt x="411" y="10133"/>
                    <a:pt x="861" y="10090"/>
                    <a:pt x="1281" y="9987"/>
                  </a:cubicBezTo>
                  <a:cubicBezTo>
                    <a:pt x="1767" y="9871"/>
                    <a:pt x="2252" y="9734"/>
                    <a:pt x="2727" y="9578"/>
                  </a:cubicBezTo>
                  <a:cubicBezTo>
                    <a:pt x="3676" y="9263"/>
                    <a:pt x="4601" y="8868"/>
                    <a:pt x="5474" y="8379"/>
                  </a:cubicBezTo>
                  <a:cubicBezTo>
                    <a:pt x="6956" y="7549"/>
                    <a:pt x="8281" y="6465"/>
                    <a:pt x="9597" y="5386"/>
                  </a:cubicBezTo>
                  <a:cubicBezTo>
                    <a:pt x="10009" y="5050"/>
                    <a:pt x="10427" y="4705"/>
                    <a:pt x="10743" y="4276"/>
                  </a:cubicBezTo>
                  <a:cubicBezTo>
                    <a:pt x="11092" y="3808"/>
                    <a:pt x="11304" y="3253"/>
                    <a:pt x="11424" y="2685"/>
                  </a:cubicBezTo>
                  <a:cubicBezTo>
                    <a:pt x="11614" y="1801"/>
                    <a:pt x="11577" y="867"/>
                    <a:pt x="1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287111" y="2954016"/>
              <a:ext cx="499703" cy="1751646"/>
            </a:xfrm>
            <a:custGeom>
              <a:avLst/>
              <a:gdLst/>
              <a:ahLst/>
              <a:cxnLst/>
              <a:rect l="l" t="t" r="r" b="b"/>
              <a:pathLst>
                <a:path w="11067" h="38794" extrusionOk="0">
                  <a:moveTo>
                    <a:pt x="11036" y="0"/>
                  </a:moveTo>
                  <a:cubicBezTo>
                    <a:pt x="10386" y="103"/>
                    <a:pt x="10013" y="807"/>
                    <a:pt x="9681" y="1429"/>
                  </a:cubicBezTo>
                  <a:cubicBezTo>
                    <a:pt x="9548" y="1681"/>
                    <a:pt x="9422" y="1917"/>
                    <a:pt x="9289" y="2093"/>
                  </a:cubicBezTo>
                  <a:cubicBezTo>
                    <a:pt x="8993" y="2486"/>
                    <a:pt x="8671" y="2867"/>
                    <a:pt x="8362" y="3236"/>
                  </a:cubicBezTo>
                  <a:cubicBezTo>
                    <a:pt x="7857" y="3834"/>
                    <a:pt x="7336" y="4455"/>
                    <a:pt x="6897" y="5153"/>
                  </a:cubicBezTo>
                  <a:cubicBezTo>
                    <a:pt x="5575" y="7262"/>
                    <a:pt x="4638" y="9545"/>
                    <a:pt x="3641" y="12325"/>
                  </a:cubicBezTo>
                  <a:cubicBezTo>
                    <a:pt x="1821" y="17396"/>
                    <a:pt x="0" y="23399"/>
                    <a:pt x="280" y="29481"/>
                  </a:cubicBezTo>
                  <a:cubicBezTo>
                    <a:pt x="382" y="31700"/>
                    <a:pt x="960" y="33870"/>
                    <a:pt x="1522" y="35969"/>
                  </a:cubicBezTo>
                  <a:cubicBezTo>
                    <a:pt x="1767" y="36893"/>
                    <a:pt x="2023" y="37853"/>
                    <a:pt x="2229" y="38793"/>
                  </a:cubicBezTo>
                  <a:lnTo>
                    <a:pt x="2402" y="38757"/>
                  </a:lnTo>
                  <a:cubicBezTo>
                    <a:pt x="2193" y="37810"/>
                    <a:pt x="1937" y="36850"/>
                    <a:pt x="1691" y="35923"/>
                  </a:cubicBezTo>
                  <a:cubicBezTo>
                    <a:pt x="1133" y="33833"/>
                    <a:pt x="559" y="31674"/>
                    <a:pt x="455" y="29475"/>
                  </a:cubicBezTo>
                  <a:cubicBezTo>
                    <a:pt x="176" y="23419"/>
                    <a:pt x="1994" y="17439"/>
                    <a:pt x="3808" y="12385"/>
                  </a:cubicBezTo>
                  <a:cubicBezTo>
                    <a:pt x="4800" y="9614"/>
                    <a:pt x="5731" y="7342"/>
                    <a:pt x="7046" y="5246"/>
                  </a:cubicBezTo>
                  <a:cubicBezTo>
                    <a:pt x="7475" y="4559"/>
                    <a:pt x="7994" y="3944"/>
                    <a:pt x="8495" y="3349"/>
                  </a:cubicBezTo>
                  <a:cubicBezTo>
                    <a:pt x="8807" y="2980"/>
                    <a:pt x="9130" y="2595"/>
                    <a:pt x="9432" y="2196"/>
                  </a:cubicBezTo>
                  <a:cubicBezTo>
                    <a:pt x="9572" y="2010"/>
                    <a:pt x="9701" y="1768"/>
                    <a:pt x="9837" y="1512"/>
                  </a:cubicBezTo>
                  <a:cubicBezTo>
                    <a:pt x="10146" y="927"/>
                    <a:pt x="10501" y="263"/>
                    <a:pt x="11067" y="173"/>
                  </a:cubicBezTo>
                  <a:lnTo>
                    <a:pt x="110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6388" y="2423983"/>
              <a:ext cx="869773" cy="703657"/>
            </a:xfrm>
            <a:custGeom>
              <a:avLst/>
              <a:gdLst/>
              <a:ahLst/>
              <a:cxnLst/>
              <a:rect l="l" t="t" r="r" b="b"/>
              <a:pathLst>
                <a:path w="19263" h="15584" extrusionOk="0">
                  <a:moveTo>
                    <a:pt x="1" y="168"/>
                  </a:moveTo>
                  <a:cubicBezTo>
                    <a:pt x="1" y="168"/>
                    <a:pt x="1" y="168"/>
                    <a:pt x="1" y="168"/>
                  </a:cubicBezTo>
                  <a:lnTo>
                    <a:pt x="1" y="168"/>
                  </a:lnTo>
                  <a:cubicBezTo>
                    <a:pt x="1" y="168"/>
                    <a:pt x="1" y="168"/>
                    <a:pt x="1" y="168"/>
                  </a:cubicBezTo>
                  <a:close/>
                  <a:moveTo>
                    <a:pt x="2798" y="0"/>
                  </a:moveTo>
                  <a:cubicBezTo>
                    <a:pt x="2137" y="0"/>
                    <a:pt x="392" y="174"/>
                    <a:pt x="57" y="174"/>
                  </a:cubicBezTo>
                  <a:cubicBezTo>
                    <a:pt x="21" y="174"/>
                    <a:pt x="2" y="172"/>
                    <a:pt x="1" y="168"/>
                  </a:cubicBezTo>
                  <a:lnTo>
                    <a:pt x="1" y="168"/>
                  </a:lnTo>
                  <a:cubicBezTo>
                    <a:pt x="289" y="2437"/>
                    <a:pt x="1556" y="4586"/>
                    <a:pt x="2436" y="6610"/>
                  </a:cubicBezTo>
                  <a:cubicBezTo>
                    <a:pt x="3230" y="8427"/>
                    <a:pt x="3954" y="10278"/>
                    <a:pt x="4605" y="12147"/>
                  </a:cubicBezTo>
                  <a:cubicBezTo>
                    <a:pt x="4818" y="12756"/>
                    <a:pt x="5097" y="13434"/>
                    <a:pt x="4911" y="14061"/>
                  </a:cubicBezTo>
                  <a:cubicBezTo>
                    <a:pt x="4888" y="14145"/>
                    <a:pt x="4854" y="14228"/>
                    <a:pt x="4811" y="14307"/>
                  </a:cubicBezTo>
                  <a:cubicBezTo>
                    <a:pt x="5768" y="13966"/>
                    <a:pt x="6656" y="13727"/>
                    <a:pt x="7646" y="13727"/>
                  </a:cubicBezTo>
                  <a:cubicBezTo>
                    <a:pt x="7842" y="13727"/>
                    <a:pt x="8042" y="13736"/>
                    <a:pt x="8247" y="13756"/>
                  </a:cubicBezTo>
                  <a:cubicBezTo>
                    <a:pt x="9469" y="13872"/>
                    <a:pt x="10655" y="14231"/>
                    <a:pt x="11847" y="14527"/>
                  </a:cubicBezTo>
                  <a:cubicBezTo>
                    <a:pt x="13106" y="14838"/>
                    <a:pt x="14382" y="15082"/>
                    <a:pt x="15668" y="15257"/>
                  </a:cubicBezTo>
                  <a:cubicBezTo>
                    <a:pt x="16071" y="15311"/>
                    <a:pt x="17163" y="15583"/>
                    <a:pt x="17919" y="15583"/>
                  </a:cubicBezTo>
                  <a:cubicBezTo>
                    <a:pt x="18192" y="15583"/>
                    <a:pt x="18422" y="15548"/>
                    <a:pt x="18559" y="15453"/>
                  </a:cubicBezTo>
                  <a:cubicBezTo>
                    <a:pt x="18718" y="15341"/>
                    <a:pt x="18628" y="14998"/>
                    <a:pt x="18598" y="14862"/>
                  </a:cubicBezTo>
                  <a:cubicBezTo>
                    <a:pt x="18389" y="13912"/>
                    <a:pt x="19263" y="9281"/>
                    <a:pt x="18117" y="9058"/>
                  </a:cubicBezTo>
                  <a:cubicBezTo>
                    <a:pt x="17539" y="8945"/>
                    <a:pt x="16858" y="8799"/>
                    <a:pt x="16300" y="8619"/>
                  </a:cubicBezTo>
                  <a:cubicBezTo>
                    <a:pt x="15276" y="8294"/>
                    <a:pt x="17389" y="7527"/>
                    <a:pt x="17429" y="7121"/>
                  </a:cubicBezTo>
                  <a:cubicBezTo>
                    <a:pt x="16323" y="6141"/>
                    <a:pt x="15313" y="5045"/>
                    <a:pt x="14196" y="4059"/>
                  </a:cubicBezTo>
                  <a:cubicBezTo>
                    <a:pt x="13861" y="3763"/>
                    <a:pt x="13183" y="2852"/>
                    <a:pt x="12735" y="2756"/>
                  </a:cubicBezTo>
                  <a:cubicBezTo>
                    <a:pt x="12700" y="2748"/>
                    <a:pt x="12665" y="2745"/>
                    <a:pt x="12631" y="2745"/>
                  </a:cubicBezTo>
                  <a:cubicBezTo>
                    <a:pt x="12085" y="2745"/>
                    <a:pt x="11686" y="3668"/>
                    <a:pt x="11113" y="3700"/>
                  </a:cubicBezTo>
                  <a:cubicBezTo>
                    <a:pt x="11106" y="3700"/>
                    <a:pt x="11100" y="3700"/>
                    <a:pt x="11094" y="3700"/>
                  </a:cubicBezTo>
                  <a:cubicBezTo>
                    <a:pt x="10696" y="3700"/>
                    <a:pt x="10844" y="3093"/>
                    <a:pt x="10814" y="2773"/>
                  </a:cubicBezTo>
                  <a:cubicBezTo>
                    <a:pt x="10781" y="2374"/>
                    <a:pt x="10754" y="1713"/>
                    <a:pt x="10376" y="1540"/>
                  </a:cubicBezTo>
                  <a:cubicBezTo>
                    <a:pt x="10057" y="1394"/>
                    <a:pt x="9503" y="1384"/>
                    <a:pt x="9160" y="1324"/>
                  </a:cubicBezTo>
                  <a:cubicBezTo>
                    <a:pt x="8598" y="1218"/>
                    <a:pt x="8037" y="1115"/>
                    <a:pt x="7476" y="1012"/>
                  </a:cubicBezTo>
                  <a:cubicBezTo>
                    <a:pt x="6967" y="919"/>
                    <a:pt x="6406" y="889"/>
                    <a:pt x="5924" y="693"/>
                  </a:cubicBezTo>
                  <a:cubicBezTo>
                    <a:pt x="5772" y="630"/>
                    <a:pt x="5191" y="321"/>
                    <a:pt x="4872" y="321"/>
                  </a:cubicBezTo>
                  <a:cubicBezTo>
                    <a:pt x="4803" y="321"/>
                    <a:pt x="4746" y="336"/>
                    <a:pt x="4708" y="371"/>
                  </a:cubicBezTo>
                  <a:cubicBezTo>
                    <a:pt x="4619" y="454"/>
                    <a:pt x="4708" y="1281"/>
                    <a:pt x="4722" y="1437"/>
                  </a:cubicBezTo>
                  <a:cubicBezTo>
                    <a:pt x="4765" y="1929"/>
                    <a:pt x="4738" y="2434"/>
                    <a:pt x="4688" y="2922"/>
                  </a:cubicBezTo>
                  <a:cubicBezTo>
                    <a:pt x="4007" y="2294"/>
                    <a:pt x="3941" y="354"/>
                    <a:pt x="3034" y="19"/>
                  </a:cubicBezTo>
                  <a:cubicBezTo>
                    <a:pt x="2999" y="6"/>
                    <a:pt x="2915" y="0"/>
                    <a:pt x="2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90994" y="2915908"/>
              <a:ext cx="199980" cy="531219"/>
            </a:xfrm>
            <a:custGeom>
              <a:avLst/>
              <a:gdLst/>
              <a:ahLst/>
              <a:cxnLst/>
              <a:rect l="l" t="t" r="r" b="b"/>
              <a:pathLst>
                <a:path w="4429" h="11765" extrusionOk="0">
                  <a:moveTo>
                    <a:pt x="429" y="213"/>
                  </a:moveTo>
                  <a:cubicBezTo>
                    <a:pt x="456" y="249"/>
                    <a:pt x="496" y="316"/>
                    <a:pt x="552" y="439"/>
                  </a:cubicBezTo>
                  <a:cubicBezTo>
                    <a:pt x="565" y="462"/>
                    <a:pt x="572" y="479"/>
                    <a:pt x="579" y="492"/>
                  </a:cubicBezTo>
                  <a:cubicBezTo>
                    <a:pt x="781" y="881"/>
                    <a:pt x="921" y="1272"/>
                    <a:pt x="1080" y="1741"/>
                  </a:cubicBezTo>
                  <a:cubicBezTo>
                    <a:pt x="1290" y="2362"/>
                    <a:pt x="1535" y="2987"/>
                    <a:pt x="1768" y="3589"/>
                  </a:cubicBezTo>
                  <a:cubicBezTo>
                    <a:pt x="1997" y="4173"/>
                    <a:pt x="2233" y="4777"/>
                    <a:pt x="2439" y="5379"/>
                  </a:cubicBezTo>
                  <a:cubicBezTo>
                    <a:pt x="3004" y="7033"/>
                    <a:pt x="3432" y="8422"/>
                    <a:pt x="3791" y="9748"/>
                  </a:cubicBezTo>
                  <a:cubicBezTo>
                    <a:pt x="3828" y="9891"/>
                    <a:pt x="3861" y="10033"/>
                    <a:pt x="3897" y="10179"/>
                  </a:cubicBezTo>
                  <a:cubicBezTo>
                    <a:pt x="3921" y="10279"/>
                    <a:pt x="3944" y="10382"/>
                    <a:pt x="3970" y="10486"/>
                  </a:cubicBezTo>
                  <a:cubicBezTo>
                    <a:pt x="3937" y="10435"/>
                    <a:pt x="3911" y="10379"/>
                    <a:pt x="3881" y="10319"/>
                  </a:cubicBezTo>
                  <a:cubicBezTo>
                    <a:pt x="3861" y="10273"/>
                    <a:pt x="3841" y="10226"/>
                    <a:pt x="3814" y="10187"/>
                  </a:cubicBezTo>
                  <a:cubicBezTo>
                    <a:pt x="3506" y="9628"/>
                    <a:pt x="3136" y="9103"/>
                    <a:pt x="2781" y="8598"/>
                  </a:cubicBezTo>
                  <a:cubicBezTo>
                    <a:pt x="2595" y="8336"/>
                    <a:pt x="2406" y="8063"/>
                    <a:pt x="2223" y="7791"/>
                  </a:cubicBezTo>
                  <a:cubicBezTo>
                    <a:pt x="1974" y="7412"/>
                    <a:pt x="1755" y="7004"/>
                    <a:pt x="1545" y="6611"/>
                  </a:cubicBezTo>
                  <a:cubicBezTo>
                    <a:pt x="1425" y="6389"/>
                    <a:pt x="1310" y="6170"/>
                    <a:pt x="1186" y="5954"/>
                  </a:cubicBezTo>
                  <a:lnTo>
                    <a:pt x="1140" y="5874"/>
                  </a:lnTo>
                  <a:cubicBezTo>
                    <a:pt x="811" y="5299"/>
                    <a:pt x="436" y="4648"/>
                    <a:pt x="326" y="3994"/>
                  </a:cubicBezTo>
                  <a:cubicBezTo>
                    <a:pt x="206" y="3290"/>
                    <a:pt x="177" y="2496"/>
                    <a:pt x="243" y="1562"/>
                  </a:cubicBezTo>
                  <a:cubicBezTo>
                    <a:pt x="266" y="1229"/>
                    <a:pt x="309" y="901"/>
                    <a:pt x="379" y="529"/>
                  </a:cubicBezTo>
                  <a:cubicBezTo>
                    <a:pt x="382" y="499"/>
                    <a:pt x="389" y="459"/>
                    <a:pt x="396" y="415"/>
                  </a:cubicBezTo>
                  <a:cubicBezTo>
                    <a:pt x="402" y="352"/>
                    <a:pt x="413" y="276"/>
                    <a:pt x="429" y="213"/>
                  </a:cubicBezTo>
                  <a:close/>
                  <a:moveTo>
                    <a:pt x="396" y="0"/>
                  </a:moveTo>
                  <a:cubicBezTo>
                    <a:pt x="385" y="0"/>
                    <a:pt x="374" y="1"/>
                    <a:pt x="363" y="4"/>
                  </a:cubicBezTo>
                  <a:lnTo>
                    <a:pt x="323" y="13"/>
                  </a:lnTo>
                  <a:lnTo>
                    <a:pt x="303" y="50"/>
                  </a:lnTo>
                  <a:cubicBezTo>
                    <a:pt x="253" y="143"/>
                    <a:pt x="237" y="283"/>
                    <a:pt x="220" y="395"/>
                  </a:cubicBezTo>
                  <a:cubicBezTo>
                    <a:pt x="217" y="432"/>
                    <a:pt x="209" y="469"/>
                    <a:pt x="206" y="495"/>
                  </a:cubicBezTo>
                  <a:cubicBezTo>
                    <a:pt x="134" y="874"/>
                    <a:pt x="90" y="1209"/>
                    <a:pt x="67" y="1548"/>
                  </a:cubicBezTo>
                  <a:cubicBezTo>
                    <a:pt x="1" y="2499"/>
                    <a:pt x="30" y="3306"/>
                    <a:pt x="154" y="4020"/>
                  </a:cubicBezTo>
                  <a:cubicBezTo>
                    <a:pt x="269" y="4708"/>
                    <a:pt x="652" y="5372"/>
                    <a:pt x="987" y="5961"/>
                  </a:cubicBezTo>
                  <a:lnTo>
                    <a:pt x="1034" y="6040"/>
                  </a:lnTo>
                  <a:cubicBezTo>
                    <a:pt x="1157" y="6256"/>
                    <a:pt x="1273" y="6475"/>
                    <a:pt x="1389" y="6694"/>
                  </a:cubicBezTo>
                  <a:cubicBezTo>
                    <a:pt x="1602" y="7090"/>
                    <a:pt x="1824" y="7502"/>
                    <a:pt x="2077" y="7887"/>
                  </a:cubicBezTo>
                  <a:cubicBezTo>
                    <a:pt x="2259" y="8163"/>
                    <a:pt x="2452" y="8436"/>
                    <a:pt x="2635" y="8698"/>
                  </a:cubicBezTo>
                  <a:cubicBezTo>
                    <a:pt x="2991" y="9203"/>
                    <a:pt x="3356" y="9724"/>
                    <a:pt x="3662" y="10269"/>
                  </a:cubicBezTo>
                  <a:cubicBezTo>
                    <a:pt x="3685" y="10309"/>
                    <a:pt x="3705" y="10349"/>
                    <a:pt x="3722" y="10392"/>
                  </a:cubicBezTo>
                  <a:cubicBezTo>
                    <a:pt x="3754" y="10462"/>
                    <a:pt x="3788" y="10535"/>
                    <a:pt x="3834" y="10598"/>
                  </a:cubicBezTo>
                  <a:cubicBezTo>
                    <a:pt x="3864" y="10641"/>
                    <a:pt x="3897" y="10681"/>
                    <a:pt x="3927" y="10718"/>
                  </a:cubicBezTo>
                  <a:cubicBezTo>
                    <a:pt x="3967" y="10765"/>
                    <a:pt x="4004" y="10808"/>
                    <a:pt x="4037" y="10864"/>
                  </a:cubicBezTo>
                  <a:lnTo>
                    <a:pt x="4061" y="10904"/>
                  </a:lnTo>
                  <a:cubicBezTo>
                    <a:pt x="4100" y="10973"/>
                    <a:pt x="4156" y="11070"/>
                    <a:pt x="4150" y="11130"/>
                  </a:cubicBezTo>
                  <a:lnTo>
                    <a:pt x="4143" y="11193"/>
                  </a:lnTo>
                  <a:lnTo>
                    <a:pt x="4180" y="11209"/>
                  </a:lnTo>
                  <a:cubicBezTo>
                    <a:pt x="4183" y="11233"/>
                    <a:pt x="4196" y="11286"/>
                    <a:pt x="4210" y="11409"/>
                  </a:cubicBezTo>
                  <a:lnTo>
                    <a:pt x="4253" y="11764"/>
                  </a:lnTo>
                  <a:lnTo>
                    <a:pt x="4379" y="11429"/>
                  </a:lnTo>
                  <a:cubicBezTo>
                    <a:pt x="4429" y="11292"/>
                    <a:pt x="4389" y="11199"/>
                    <a:pt x="4352" y="11113"/>
                  </a:cubicBezTo>
                  <a:cubicBezTo>
                    <a:pt x="4343" y="11093"/>
                    <a:pt x="4336" y="11073"/>
                    <a:pt x="4329" y="11053"/>
                  </a:cubicBezTo>
                  <a:cubicBezTo>
                    <a:pt x="4216" y="10765"/>
                    <a:pt x="4140" y="10446"/>
                    <a:pt x="4067" y="10139"/>
                  </a:cubicBezTo>
                  <a:cubicBezTo>
                    <a:pt x="4030" y="9990"/>
                    <a:pt x="3997" y="9844"/>
                    <a:pt x="3961" y="9701"/>
                  </a:cubicBezTo>
                  <a:cubicBezTo>
                    <a:pt x="3602" y="8373"/>
                    <a:pt x="3170" y="6980"/>
                    <a:pt x="2605" y="5323"/>
                  </a:cubicBezTo>
                  <a:cubicBezTo>
                    <a:pt x="2396" y="4718"/>
                    <a:pt x="2160" y="4110"/>
                    <a:pt x="1931" y="3525"/>
                  </a:cubicBezTo>
                  <a:cubicBezTo>
                    <a:pt x="1698" y="2924"/>
                    <a:pt x="1456" y="2303"/>
                    <a:pt x="1246" y="1685"/>
                  </a:cubicBezTo>
                  <a:cubicBezTo>
                    <a:pt x="1083" y="1206"/>
                    <a:pt x="944" y="811"/>
                    <a:pt x="735" y="412"/>
                  </a:cubicBezTo>
                  <a:cubicBezTo>
                    <a:pt x="728" y="403"/>
                    <a:pt x="721" y="386"/>
                    <a:pt x="712" y="366"/>
                  </a:cubicBezTo>
                  <a:cubicBezTo>
                    <a:pt x="644" y="217"/>
                    <a:pt x="541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98003" y="3730847"/>
              <a:ext cx="309656" cy="470354"/>
            </a:xfrm>
            <a:custGeom>
              <a:avLst/>
              <a:gdLst/>
              <a:ahLst/>
              <a:cxnLst/>
              <a:rect l="l" t="t" r="r" b="b"/>
              <a:pathLst>
                <a:path w="6858" h="10417" extrusionOk="0">
                  <a:moveTo>
                    <a:pt x="191" y="203"/>
                  </a:moveTo>
                  <a:lnTo>
                    <a:pt x="191" y="203"/>
                  </a:lnTo>
                  <a:cubicBezTo>
                    <a:pt x="224" y="230"/>
                    <a:pt x="280" y="286"/>
                    <a:pt x="367" y="390"/>
                  </a:cubicBezTo>
                  <a:cubicBezTo>
                    <a:pt x="384" y="410"/>
                    <a:pt x="396" y="426"/>
                    <a:pt x="407" y="436"/>
                  </a:cubicBezTo>
                  <a:cubicBezTo>
                    <a:pt x="699" y="761"/>
                    <a:pt x="931" y="1103"/>
                    <a:pt x="1204" y="1519"/>
                  </a:cubicBezTo>
                  <a:cubicBezTo>
                    <a:pt x="1566" y="2067"/>
                    <a:pt x="1958" y="2609"/>
                    <a:pt x="2337" y="3130"/>
                  </a:cubicBezTo>
                  <a:cubicBezTo>
                    <a:pt x="2705" y="3639"/>
                    <a:pt x="3084" y="4164"/>
                    <a:pt x="3437" y="4695"/>
                  </a:cubicBezTo>
                  <a:cubicBezTo>
                    <a:pt x="4403" y="6154"/>
                    <a:pt x="5168" y="7386"/>
                    <a:pt x="5849" y="8582"/>
                  </a:cubicBezTo>
                  <a:cubicBezTo>
                    <a:pt x="5921" y="8708"/>
                    <a:pt x="5988" y="8838"/>
                    <a:pt x="6057" y="8971"/>
                  </a:cubicBezTo>
                  <a:cubicBezTo>
                    <a:pt x="6108" y="9064"/>
                    <a:pt x="6157" y="9156"/>
                    <a:pt x="6210" y="9250"/>
                  </a:cubicBezTo>
                  <a:cubicBezTo>
                    <a:pt x="6164" y="9210"/>
                    <a:pt x="6124" y="9160"/>
                    <a:pt x="6081" y="9110"/>
                  </a:cubicBezTo>
                  <a:cubicBezTo>
                    <a:pt x="6051" y="9070"/>
                    <a:pt x="6018" y="9034"/>
                    <a:pt x="5985" y="8997"/>
                  </a:cubicBezTo>
                  <a:cubicBezTo>
                    <a:pt x="5542" y="8539"/>
                    <a:pt x="5054" y="8124"/>
                    <a:pt x="4582" y="7725"/>
                  </a:cubicBezTo>
                  <a:cubicBezTo>
                    <a:pt x="4337" y="7516"/>
                    <a:pt x="4084" y="7299"/>
                    <a:pt x="3838" y="7083"/>
                  </a:cubicBezTo>
                  <a:cubicBezTo>
                    <a:pt x="3503" y="6781"/>
                    <a:pt x="3187" y="6439"/>
                    <a:pt x="2885" y="6114"/>
                  </a:cubicBezTo>
                  <a:cubicBezTo>
                    <a:pt x="2716" y="5927"/>
                    <a:pt x="2546" y="5745"/>
                    <a:pt x="2370" y="5568"/>
                  </a:cubicBezTo>
                  <a:lnTo>
                    <a:pt x="2307" y="5505"/>
                  </a:lnTo>
                  <a:cubicBezTo>
                    <a:pt x="1845" y="5030"/>
                    <a:pt x="1317" y="4492"/>
                    <a:pt x="1045" y="3888"/>
                  </a:cubicBezTo>
                  <a:cubicBezTo>
                    <a:pt x="749" y="3240"/>
                    <a:pt x="523" y="2476"/>
                    <a:pt x="350" y="1556"/>
                  </a:cubicBezTo>
                  <a:cubicBezTo>
                    <a:pt x="287" y="1227"/>
                    <a:pt x="247" y="898"/>
                    <a:pt x="220" y="522"/>
                  </a:cubicBezTo>
                  <a:cubicBezTo>
                    <a:pt x="217" y="493"/>
                    <a:pt x="214" y="453"/>
                    <a:pt x="207" y="410"/>
                  </a:cubicBezTo>
                  <a:cubicBezTo>
                    <a:pt x="200" y="346"/>
                    <a:pt x="191" y="270"/>
                    <a:pt x="191" y="203"/>
                  </a:cubicBezTo>
                  <a:close/>
                  <a:moveTo>
                    <a:pt x="141" y="1"/>
                  </a:moveTo>
                  <a:cubicBezTo>
                    <a:pt x="118" y="1"/>
                    <a:pt x="94" y="6"/>
                    <a:pt x="71" y="17"/>
                  </a:cubicBezTo>
                  <a:lnTo>
                    <a:pt x="34" y="37"/>
                  </a:lnTo>
                  <a:lnTo>
                    <a:pt x="25" y="77"/>
                  </a:lnTo>
                  <a:cubicBezTo>
                    <a:pt x="1" y="180"/>
                    <a:pt x="18" y="320"/>
                    <a:pt x="34" y="433"/>
                  </a:cubicBezTo>
                  <a:cubicBezTo>
                    <a:pt x="38" y="470"/>
                    <a:pt x="41" y="505"/>
                    <a:pt x="45" y="533"/>
                  </a:cubicBezTo>
                  <a:cubicBezTo>
                    <a:pt x="71" y="918"/>
                    <a:pt x="114" y="1253"/>
                    <a:pt x="177" y="1589"/>
                  </a:cubicBezTo>
                  <a:cubicBezTo>
                    <a:pt x="353" y="2523"/>
                    <a:pt x="583" y="3300"/>
                    <a:pt x="882" y="3958"/>
                  </a:cubicBezTo>
                  <a:cubicBezTo>
                    <a:pt x="1171" y="4592"/>
                    <a:pt x="1709" y="5143"/>
                    <a:pt x="2184" y="5628"/>
                  </a:cubicBezTo>
                  <a:lnTo>
                    <a:pt x="2244" y="5692"/>
                  </a:lnTo>
                  <a:cubicBezTo>
                    <a:pt x="2417" y="5867"/>
                    <a:pt x="2586" y="6051"/>
                    <a:pt x="2756" y="6233"/>
                  </a:cubicBezTo>
                  <a:cubicBezTo>
                    <a:pt x="3061" y="6562"/>
                    <a:pt x="3380" y="6904"/>
                    <a:pt x="3722" y="7213"/>
                  </a:cubicBezTo>
                  <a:cubicBezTo>
                    <a:pt x="3968" y="7433"/>
                    <a:pt x="4220" y="7649"/>
                    <a:pt x="4470" y="7858"/>
                  </a:cubicBezTo>
                  <a:cubicBezTo>
                    <a:pt x="4938" y="8256"/>
                    <a:pt x="5423" y="8665"/>
                    <a:pt x="5858" y="9121"/>
                  </a:cubicBezTo>
                  <a:cubicBezTo>
                    <a:pt x="5888" y="9150"/>
                    <a:pt x="5918" y="9187"/>
                    <a:pt x="5945" y="9223"/>
                  </a:cubicBezTo>
                  <a:cubicBezTo>
                    <a:pt x="5994" y="9280"/>
                    <a:pt x="6045" y="9343"/>
                    <a:pt x="6108" y="9392"/>
                  </a:cubicBezTo>
                  <a:cubicBezTo>
                    <a:pt x="6147" y="9429"/>
                    <a:pt x="6187" y="9455"/>
                    <a:pt x="6227" y="9483"/>
                  </a:cubicBezTo>
                  <a:cubicBezTo>
                    <a:pt x="6277" y="9519"/>
                    <a:pt x="6324" y="9552"/>
                    <a:pt x="6370" y="9599"/>
                  </a:cubicBezTo>
                  <a:lnTo>
                    <a:pt x="6403" y="9632"/>
                  </a:lnTo>
                  <a:cubicBezTo>
                    <a:pt x="6459" y="9688"/>
                    <a:pt x="6539" y="9765"/>
                    <a:pt x="6546" y="9828"/>
                  </a:cubicBezTo>
                  <a:lnTo>
                    <a:pt x="6556" y="9891"/>
                  </a:lnTo>
                  <a:lnTo>
                    <a:pt x="6596" y="9898"/>
                  </a:lnTo>
                  <a:cubicBezTo>
                    <a:pt x="6606" y="9918"/>
                    <a:pt x="6629" y="9967"/>
                    <a:pt x="6675" y="10084"/>
                  </a:cubicBezTo>
                  <a:lnTo>
                    <a:pt x="6805" y="10416"/>
                  </a:lnTo>
                  <a:lnTo>
                    <a:pt x="6842" y="10061"/>
                  </a:lnTo>
                  <a:cubicBezTo>
                    <a:pt x="6858" y="9914"/>
                    <a:pt x="6795" y="9834"/>
                    <a:pt x="6738" y="9758"/>
                  </a:cubicBezTo>
                  <a:cubicBezTo>
                    <a:pt x="6726" y="9745"/>
                    <a:pt x="6712" y="9728"/>
                    <a:pt x="6698" y="9708"/>
                  </a:cubicBezTo>
                  <a:cubicBezTo>
                    <a:pt x="6516" y="9459"/>
                    <a:pt x="6364" y="9167"/>
                    <a:pt x="6214" y="8888"/>
                  </a:cubicBezTo>
                  <a:cubicBezTo>
                    <a:pt x="6144" y="8755"/>
                    <a:pt x="6074" y="8622"/>
                    <a:pt x="6001" y="8495"/>
                  </a:cubicBezTo>
                  <a:cubicBezTo>
                    <a:pt x="5320" y="7296"/>
                    <a:pt x="4550" y="6060"/>
                    <a:pt x="3583" y="4599"/>
                  </a:cubicBezTo>
                  <a:cubicBezTo>
                    <a:pt x="3230" y="4064"/>
                    <a:pt x="2848" y="3539"/>
                    <a:pt x="2480" y="3027"/>
                  </a:cubicBezTo>
                  <a:cubicBezTo>
                    <a:pt x="2101" y="2506"/>
                    <a:pt x="1712" y="1968"/>
                    <a:pt x="1350" y="1422"/>
                  </a:cubicBezTo>
                  <a:cubicBezTo>
                    <a:pt x="1074" y="1001"/>
                    <a:pt x="838" y="652"/>
                    <a:pt x="536" y="320"/>
                  </a:cubicBezTo>
                  <a:cubicBezTo>
                    <a:pt x="526" y="310"/>
                    <a:pt x="516" y="297"/>
                    <a:pt x="503" y="280"/>
                  </a:cubicBezTo>
                  <a:cubicBezTo>
                    <a:pt x="407" y="164"/>
                    <a:pt x="273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357007" y="3642034"/>
              <a:ext cx="485886" cy="188150"/>
            </a:xfrm>
            <a:custGeom>
              <a:avLst/>
              <a:gdLst/>
              <a:ahLst/>
              <a:cxnLst/>
              <a:rect l="l" t="t" r="r" b="b"/>
              <a:pathLst>
                <a:path w="10761" h="4167" extrusionOk="0">
                  <a:moveTo>
                    <a:pt x="10548" y="267"/>
                  </a:moveTo>
                  <a:lnTo>
                    <a:pt x="10548" y="267"/>
                  </a:lnTo>
                  <a:cubicBezTo>
                    <a:pt x="10452" y="855"/>
                    <a:pt x="10219" y="1416"/>
                    <a:pt x="9874" y="1902"/>
                  </a:cubicBezTo>
                  <a:cubicBezTo>
                    <a:pt x="9611" y="2270"/>
                    <a:pt x="9312" y="2552"/>
                    <a:pt x="8987" y="2742"/>
                  </a:cubicBezTo>
                  <a:cubicBezTo>
                    <a:pt x="8658" y="2931"/>
                    <a:pt x="8279" y="3041"/>
                    <a:pt x="7917" y="3141"/>
                  </a:cubicBezTo>
                  <a:cubicBezTo>
                    <a:pt x="6748" y="3473"/>
                    <a:pt x="5538" y="3815"/>
                    <a:pt x="4309" y="3938"/>
                  </a:cubicBezTo>
                  <a:cubicBezTo>
                    <a:pt x="3958" y="3973"/>
                    <a:pt x="3598" y="3990"/>
                    <a:pt x="3233" y="3990"/>
                  </a:cubicBezTo>
                  <a:cubicBezTo>
                    <a:pt x="2875" y="3990"/>
                    <a:pt x="2512" y="3974"/>
                    <a:pt x="2146" y="3941"/>
                  </a:cubicBezTo>
                  <a:cubicBezTo>
                    <a:pt x="1794" y="3908"/>
                    <a:pt x="1432" y="3861"/>
                    <a:pt x="1070" y="3795"/>
                  </a:cubicBezTo>
                  <a:cubicBezTo>
                    <a:pt x="977" y="3782"/>
                    <a:pt x="884" y="3759"/>
                    <a:pt x="791" y="3739"/>
                  </a:cubicBezTo>
                  <a:cubicBezTo>
                    <a:pt x="741" y="3728"/>
                    <a:pt x="691" y="3715"/>
                    <a:pt x="638" y="3705"/>
                  </a:cubicBezTo>
                  <a:cubicBezTo>
                    <a:pt x="1167" y="3582"/>
                    <a:pt x="1728" y="3426"/>
                    <a:pt x="2240" y="3260"/>
                  </a:cubicBezTo>
                  <a:cubicBezTo>
                    <a:pt x="3186" y="2951"/>
                    <a:pt x="4137" y="2606"/>
                    <a:pt x="5053" y="2270"/>
                  </a:cubicBezTo>
                  <a:lnTo>
                    <a:pt x="10548" y="267"/>
                  </a:lnTo>
                  <a:close/>
                  <a:moveTo>
                    <a:pt x="10761" y="1"/>
                  </a:moveTo>
                  <a:lnTo>
                    <a:pt x="4991" y="2107"/>
                  </a:lnTo>
                  <a:cubicBezTo>
                    <a:pt x="4077" y="2440"/>
                    <a:pt x="3130" y="2785"/>
                    <a:pt x="2183" y="3094"/>
                  </a:cubicBezTo>
                  <a:cubicBezTo>
                    <a:pt x="1509" y="3314"/>
                    <a:pt x="748" y="3513"/>
                    <a:pt x="97" y="3645"/>
                  </a:cubicBezTo>
                  <a:lnTo>
                    <a:pt x="0" y="3665"/>
                  </a:lnTo>
                  <a:lnTo>
                    <a:pt x="17" y="3752"/>
                  </a:lnTo>
                  <a:lnTo>
                    <a:pt x="47" y="3835"/>
                  </a:lnTo>
                  <a:lnTo>
                    <a:pt x="123" y="3818"/>
                  </a:lnTo>
                  <a:cubicBezTo>
                    <a:pt x="333" y="3822"/>
                    <a:pt x="545" y="3865"/>
                    <a:pt x="751" y="3912"/>
                  </a:cubicBezTo>
                  <a:cubicBezTo>
                    <a:pt x="848" y="3932"/>
                    <a:pt x="944" y="3951"/>
                    <a:pt x="1040" y="3967"/>
                  </a:cubicBezTo>
                  <a:cubicBezTo>
                    <a:pt x="1406" y="4034"/>
                    <a:pt x="1774" y="4084"/>
                    <a:pt x="2130" y="4117"/>
                  </a:cubicBezTo>
                  <a:cubicBezTo>
                    <a:pt x="2502" y="4151"/>
                    <a:pt x="2870" y="4167"/>
                    <a:pt x="3236" y="4167"/>
                  </a:cubicBezTo>
                  <a:cubicBezTo>
                    <a:pt x="3608" y="4167"/>
                    <a:pt x="3970" y="4151"/>
                    <a:pt x="4329" y="4114"/>
                  </a:cubicBezTo>
                  <a:cubicBezTo>
                    <a:pt x="5572" y="3991"/>
                    <a:pt x="6788" y="3645"/>
                    <a:pt x="7964" y="3310"/>
                  </a:cubicBezTo>
                  <a:cubicBezTo>
                    <a:pt x="8339" y="3204"/>
                    <a:pt x="8724" y="3094"/>
                    <a:pt x="9073" y="2895"/>
                  </a:cubicBezTo>
                  <a:cubicBezTo>
                    <a:pt x="9422" y="2692"/>
                    <a:pt x="9741" y="2393"/>
                    <a:pt x="10017" y="2004"/>
                  </a:cubicBezTo>
                  <a:cubicBezTo>
                    <a:pt x="10408" y="1456"/>
                    <a:pt x="10658" y="812"/>
                    <a:pt x="10744" y="144"/>
                  </a:cubicBezTo>
                  <a:lnTo>
                    <a:pt x="107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355200" y="4204260"/>
              <a:ext cx="380184" cy="366051"/>
            </a:xfrm>
            <a:custGeom>
              <a:avLst/>
              <a:gdLst/>
              <a:ahLst/>
              <a:cxnLst/>
              <a:rect l="l" t="t" r="r" b="b"/>
              <a:pathLst>
                <a:path w="8420" h="8107" extrusionOk="0">
                  <a:moveTo>
                    <a:pt x="8027" y="333"/>
                  </a:moveTo>
                  <a:cubicBezTo>
                    <a:pt x="8196" y="904"/>
                    <a:pt x="8233" y="1512"/>
                    <a:pt x="8130" y="2100"/>
                  </a:cubicBezTo>
                  <a:cubicBezTo>
                    <a:pt x="8053" y="2546"/>
                    <a:pt x="7907" y="2928"/>
                    <a:pt x="7694" y="3240"/>
                  </a:cubicBezTo>
                  <a:cubicBezTo>
                    <a:pt x="7482" y="3555"/>
                    <a:pt x="7190" y="3814"/>
                    <a:pt x="6907" y="4067"/>
                  </a:cubicBezTo>
                  <a:cubicBezTo>
                    <a:pt x="5997" y="4871"/>
                    <a:pt x="5057" y="5705"/>
                    <a:pt x="4004" y="6350"/>
                  </a:cubicBezTo>
                  <a:cubicBezTo>
                    <a:pt x="3409" y="6715"/>
                    <a:pt x="2751" y="7031"/>
                    <a:pt x="2053" y="7290"/>
                  </a:cubicBezTo>
                  <a:cubicBezTo>
                    <a:pt x="1725" y="7416"/>
                    <a:pt x="1376" y="7529"/>
                    <a:pt x="1020" y="7629"/>
                  </a:cubicBezTo>
                  <a:cubicBezTo>
                    <a:pt x="931" y="7655"/>
                    <a:pt x="837" y="7675"/>
                    <a:pt x="745" y="7698"/>
                  </a:cubicBezTo>
                  <a:cubicBezTo>
                    <a:pt x="695" y="7708"/>
                    <a:pt x="645" y="7721"/>
                    <a:pt x="595" y="7735"/>
                  </a:cubicBezTo>
                  <a:cubicBezTo>
                    <a:pt x="1014" y="7393"/>
                    <a:pt x="1452" y="7011"/>
                    <a:pt x="1841" y="6638"/>
                  </a:cubicBezTo>
                  <a:cubicBezTo>
                    <a:pt x="2562" y="5947"/>
                    <a:pt x="3266" y="5223"/>
                    <a:pt x="3947" y="4525"/>
                  </a:cubicBezTo>
                  <a:lnTo>
                    <a:pt x="8016" y="339"/>
                  </a:lnTo>
                  <a:lnTo>
                    <a:pt x="8027" y="333"/>
                  </a:lnTo>
                  <a:close/>
                  <a:moveTo>
                    <a:pt x="8103" y="1"/>
                  </a:moveTo>
                  <a:lnTo>
                    <a:pt x="3821" y="4403"/>
                  </a:lnTo>
                  <a:cubicBezTo>
                    <a:pt x="3143" y="5100"/>
                    <a:pt x="2439" y="5824"/>
                    <a:pt x="1722" y="6512"/>
                  </a:cubicBezTo>
                  <a:cubicBezTo>
                    <a:pt x="1207" y="7000"/>
                    <a:pt x="609" y="7512"/>
                    <a:pt x="80" y="7914"/>
                  </a:cubicBezTo>
                  <a:lnTo>
                    <a:pt x="0" y="7974"/>
                  </a:lnTo>
                  <a:lnTo>
                    <a:pt x="54" y="8044"/>
                  </a:lnTo>
                  <a:lnTo>
                    <a:pt x="117" y="8107"/>
                  </a:lnTo>
                  <a:lnTo>
                    <a:pt x="180" y="8060"/>
                  </a:lnTo>
                  <a:cubicBezTo>
                    <a:pt x="366" y="7967"/>
                    <a:pt x="578" y="7917"/>
                    <a:pt x="785" y="7868"/>
                  </a:cubicBezTo>
                  <a:cubicBezTo>
                    <a:pt x="880" y="7848"/>
                    <a:pt x="977" y="7825"/>
                    <a:pt x="1070" y="7798"/>
                  </a:cubicBezTo>
                  <a:cubicBezTo>
                    <a:pt x="1429" y="7695"/>
                    <a:pt x="1781" y="7582"/>
                    <a:pt x="2116" y="7456"/>
                  </a:cubicBezTo>
                  <a:cubicBezTo>
                    <a:pt x="2824" y="7190"/>
                    <a:pt x="3488" y="6868"/>
                    <a:pt x="4094" y="6499"/>
                  </a:cubicBezTo>
                  <a:cubicBezTo>
                    <a:pt x="5160" y="5847"/>
                    <a:pt x="6107" y="5007"/>
                    <a:pt x="7024" y="4197"/>
                  </a:cubicBezTo>
                  <a:cubicBezTo>
                    <a:pt x="7312" y="3938"/>
                    <a:pt x="7615" y="3671"/>
                    <a:pt x="7841" y="3340"/>
                  </a:cubicBezTo>
                  <a:cubicBezTo>
                    <a:pt x="8067" y="3007"/>
                    <a:pt x="8223" y="2598"/>
                    <a:pt x="8303" y="2130"/>
                  </a:cubicBezTo>
                  <a:cubicBezTo>
                    <a:pt x="8419" y="1466"/>
                    <a:pt x="8363" y="775"/>
                    <a:pt x="8150" y="137"/>
                  </a:cubicBezTo>
                  <a:lnTo>
                    <a:pt x="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36982" y="2474463"/>
              <a:ext cx="179933" cy="509456"/>
            </a:xfrm>
            <a:custGeom>
              <a:avLst/>
              <a:gdLst/>
              <a:ahLst/>
              <a:cxnLst/>
              <a:rect l="l" t="t" r="r" b="b"/>
              <a:pathLst>
                <a:path w="3985" h="11283" extrusionOk="0">
                  <a:moveTo>
                    <a:pt x="151" y="0"/>
                  </a:moveTo>
                  <a:lnTo>
                    <a:pt x="1" y="97"/>
                  </a:lnTo>
                  <a:cubicBezTo>
                    <a:pt x="1968" y="3130"/>
                    <a:pt x="3250" y="6894"/>
                    <a:pt x="3811" y="11282"/>
                  </a:cubicBezTo>
                  <a:lnTo>
                    <a:pt x="3984" y="11259"/>
                  </a:lnTo>
                  <a:cubicBezTo>
                    <a:pt x="3420" y="6844"/>
                    <a:pt x="2127" y="3056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728246" y="2510719"/>
              <a:ext cx="52693" cy="458795"/>
            </a:xfrm>
            <a:custGeom>
              <a:avLst/>
              <a:gdLst/>
              <a:ahLst/>
              <a:cxnLst/>
              <a:rect l="l" t="t" r="r" b="b"/>
              <a:pathLst>
                <a:path w="1167" h="10161" extrusionOk="0">
                  <a:moveTo>
                    <a:pt x="990" y="1"/>
                  </a:moveTo>
                  <a:cubicBezTo>
                    <a:pt x="987" y="1672"/>
                    <a:pt x="898" y="3263"/>
                    <a:pt x="718" y="4868"/>
                  </a:cubicBezTo>
                  <a:cubicBezTo>
                    <a:pt x="522" y="6623"/>
                    <a:pt x="280" y="8393"/>
                    <a:pt x="1" y="10134"/>
                  </a:cubicBezTo>
                  <a:lnTo>
                    <a:pt x="177" y="10160"/>
                  </a:lnTo>
                  <a:cubicBezTo>
                    <a:pt x="452" y="8420"/>
                    <a:pt x="695" y="6643"/>
                    <a:pt x="895" y="4888"/>
                  </a:cubicBezTo>
                  <a:cubicBezTo>
                    <a:pt x="1070" y="3323"/>
                    <a:pt x="1160" y="1772"/>
                    <a:pt x="1167" y="147"/>
                  </a:cubicBezTo>
                  <a:lnTo>
                    <a:pt x="1167" y="5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749874" y="2547066"/>
              <a:ext cx="161556" cy="436399"/>
            </a:xfrm>
            <a:custGeom>
              <a:avLst/>
              <a:gdLst/>
              <a:ahLst/>
              <a:cxnLst/>
              <a:rect l="l" t="t" r="r" b="b"/>
              <a:pathLst>
                <a:path w="3578" h="9665" extrusionOk="0">
                  <a:moveTo>
                    <a:pt x="3508" y="0"/>
                  </a:moveTo>
                  <a:lnTo>
                    <a:pt x="3332" y="17"/>
                  </a:lnTo>
                  <a:cubicBezTo>
                    <a:pt x="3398" y="661"/>
                    <a:pt x="3166" y="1313"/>
                    <a:pt x="2940" y="1940"/>
                  </a:cubicBezTo>
                  <a:cubicBezTo>
                    <a:pt x="2871" y="2130"/>
                    <a:pt x="2800" y="2322"/>
                    <a:pt x="2741" y="2512"/>
                  </a:cubicBezTo>
                  <a:cubicBezTo>
                    <a:pt x="2449" y="3442"/>
                    <a:pt x="2126" y="4375"/>
                    <a:pt x="1784" y="5286"/>
                  </a:cubicBezTo>
                  <a:cubicBezTo>
                    <a:pt x="1488" y="6070"/>
                    <a:pt x="1173" y="6857"/>
                    <a:pt x="837" y="7624"/>
                  </a:cubicBezTo>
                  <a:cubicBezTo>
                    <a:pt x="774" y="7774"/>
                    <a:pt x="678" y="7950"/>
                    <a:pt x="578" y="8136"/>
                  </a:cubicBezTo>
                  <a:cubicBezTo>
                    <a:pt x="306" y="8638"/>
                    <a:pt x="0" y="9206"/>
                    <a:pt x="50" y="9665"/>
                  </a:cubicBezTo>
                  <a:lnTo>
                    <a:pt x="226" y="9645"/>
                  </a:lnTo>
                  <a:cubicBezTo>
                    <a:pt x="180" y="9239"/>
                    <a:pt x="471" y="8698"/>
                    <a:pt x="731" y="8222"/>
                  </a:cubicBezTo>
                  <a:cubicBezTo>
                    <a:pt x="834" y="8030"/>
                    <a:pt x="934" y="7851"/>
                    <a:pt x="1000" y="7694"/>
                  </a:cubicBezTo>
                  <a:cubicBezTo>
                    <a:pt x="1333" y="6923"/>
                    <a:pt x="1652" y="6133"/>
                    <a:pt x="1951" y="5346"/>
                  </a:cubicBezTo>
                  <a:cubicBezTo>
                    <a:pt x="2293" y="4435"/>
                    <a:pt x="2615" y="3498"/>
                    <a:pt x="2910" y="2564"/>
                  </a:cubicBezTo>
                  <a:cubicBezTo>
                    <a:pt x="2967" y="2379"/>
                    <a:pt x="3033" y="2196"/>
                    <a:pt x="3103" y="2000"/>
                  </a:cubicBezTo>
                  <a:cubicBezTo>
                    <a:pt x="3335" y="1353"/>
                    <a:pt x="3578" y="684"/>
                    <a:pt x="3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750777" y="2667801"/>
              <a:ext cx="315481" cy="347900"/>
            </a:xfrm>
            <a:custGeom>
              <a:avLst/>
              <a:gdLst/>
              <a:ahLst/>
              <a:cxnLst/>
              <a:rect l="l" t="t" r="r" b="b"/>
              <a:pathLst>
                <a:path w="6987" h="7705" extrusionOk="0">
                  <a:moveTo>
                    <a:pt x="6934" y="1"/>
                  </a:moveTo>
                  <a:lnTo>
                    <a:pt x="6827" y="100"/>
                  </a:lnTo>
                  <a:cubicBezTo>
                    <a:pt x="6199" y="692"/>
                    <a:pt x="5684" y="1393"/>
                    <a:pt x="5186" y="2070"/>
                  </a:cubicBezTo>
                  <a:cubicBezTo>
                    <a:pt x="4801" y="2595"/>
                    <a:pt x="4402" y="3140"/>
                    <a:pt x="3953" y="3625"/>
                  </a:cubicBezTo>
                  <a:cubicBezTo>
                    <a:pt x="3369" y="4260"/>
                    <a:pt x="2748" y="4898"/>
                    <a:pt x="2146" y="5512"/>
                  </a:cubicBezTo>
                  <a:cubicBezTo>
                    <a:pt x="1704" y="5964"/>
                    <a:pt x="1246" y="6433"/>
                    <a:pt x="817" y="6887"/>
                  </a:cubicBezTo>
                  <a:cubicBezTo>
                    <a:pt x="774" y="6934"/>
                    <a:pt x="735" y="6977"/>
                    <a:pt x="691" y="7027"/>
                  </a:cubicBezTo>
                  <a:cubicBezTo>
                    <a:pt x="551" y="7180"/>
                    <a:pt x="405" y="7339"/>
                    <a:pt x="239" y="7445"/>
                  </a:cubicBezTo>
                  <a:cubicBezTo>
                    <a:pt x="216" y="7459"/>
                    <a:pt x="189" y="7469"/>
                    <a:pt x="166" y="7482"/>
                  </a:cubicBezTo>
                  <a:cubicBezTo>
                    <a:pt x="113" y="7505"/>
                    <a:pt x="53" y="7532"/>
                    <a:pt x="0" y="7589"/>
                  </a:cubicBezTo>
                  <a:lnTo>
                    <a:pt x="129" y="7704"/>
                  </a:lnTo>
                  <a:cubicBezTo>
                    <a:pt x="156" y="7678"/>
                    <a:pt x="192" y="7661"/>
                    <a:pt x="236" y="7641"/>
                  </a:cubicBezTo>
                  <a:cubicBezTo>
                    <a:pt x="269" y="7629"/>
                    <a:pt x="299" y="7612"/>
                    <a:pt x="332" y="7595"/>
                  </a:cubicBezTo>
                  <a:cubicBezTo>
                    <a:pt x="522" y="7475"/>
                    <a:pt x="675" y="7306"/>
                    <a:pt x="821" y="7143"/>
                  </a:cubicBezTo>
                  <a:cubicBezTo>
                    <a:pt x="861" y="7097"/>
                    <a:pt x="904" y="7054"/>
                    <a:pt x="943" y="7011"/>
                  </a:cubicBezTo>
                  <a:cubicBezTo>
                    <a:pt x="1372" y="6555"/>
                    <a:pt x="1831" y="6086"/>
                    <a:pt x="2273" y="5635"/>
                  </a:cubicBezTo>
                  <a:cubicBezTo>
                    <a:pt x="2874" y="5017"/>
                    <a:pt x="3495" y="4383"/>
                    <a:pt x="4083" y="3745"/>
                  </a:cubicBezTo>
                  <a:cubicBezTo>
                    <a:pt x="4538" y="3250"/>
                    <a:pt x="4940" y="2705"/>
                    <a:pt x="5329" y="2173"/>
                  </a:cubicBezTo>
                  <a:cubicBezTo>
                    <a:pt x="5810" y="1515"/>
                    <a:pt x="6312" y="838"/>
                    <a:pt x="6910" y="263"/>
                  </a:cubicBezTo>
                  <a:lnTo>
                    <a:pt x="6974" y="280"/>
                  </a:lnTo>
                  <a:cubicBezTo>
                    <a:pt x="6986" y="233"/>
                    <a:pt x="6983" y="186"/>
                    <a:pt x="6974" y="140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01935" y="3017138"/>
              <a:ext cx="420009" cy="68180"/>
            </a:xfrm>
            <a:custGeom>
              <a:avLst/>
              <a:gdLst/>
              <a:ahLst/>
              <a:cxnLst/>
              <a:rect l="l" t="t" r="r" b="b"/>
              <a:pathLst>
                <a:path w="9302" h="1510" extrusionOk="0">
                  <a:moveTo>
                    <a:pt x="126" y="1"/>
                  </a:moveTo>
                  <a:lnTo>
                    <a:pt x="0" y="124"/>
                  </a:lnTo>
                  <a:cubicBezTo>
                    <a:pt x="229" y="361"/>
                    <a:pt x="580" y="437"/>
                    <a:pt x="977" y="437"/>
                  </a:cubicBezTo>
                  <a:cubicBezTo>
                    <a:pt x="1359" y="437"/>
                    <a:pt x="1783" y="367"/>
                    <a:pt x="2182" y="300"/>
                  </a:cubicBezTo>
                  <a:cubicBezTo>
                    <a:pt x="2504" y="248"/>
                    <a:pt x="2810" y="196"/>
                    <a:pt x="3043" y="196"/>
                  </a:cubicBezTo>
                  <a:cubicBezTo>
                    <a:pt x="3063" y="196"/>
                    <a:pt x="3083" y="196"/>
                    <a:pt x="3103" y="197"/>
                  </a:cubicBezTo>
                  <a:cubicBezTo>
                    <a:pt x="4236" y="230"/>
                    <a:pt x="5378" y="320"/>
                    <a:pt x="6502" y="456"/>
                  </a:cubicBezTo>
                  <a:cubicBezTo>
                    <a:pt x="7521" y="579"/>
                    <a:pt x="8548" y="792"/>
                    <a:pt x="9169" y="1509"/>
                  </a:cubicBezTo>
                  <a:lnTo>
                    <a:pt x="9302" y="1393"/>
                  </a:lnTo>
                  <a:cubicBezTo>
                    <a:pt x="8641" y="632"/>
                    <a:pt x="7578" y="410"/>
                    <a:pt x="6525" y="280"/>
                  </a:cubicBezTo>
                  <a:cubicBezTo>
                    <a:pt x="5395" y="143"/>
                    <a:pt x="4246" y="54"/>
                    <a:pt x="3106" y="21"/>
                  </a:cubicBezTo>
                  <a:cubicBezTo>
                    <a:pt x="3092" y="20"/>
                    <a:pt x="3078" y="20"/>
                    <a:pt x="3063" y="20"/>
                  </a:cubicBezTo>
                  <a:cubicBezTo>
                    <a:pt x="2816" y="20"/>
                    <a:pt x="2492" y="70"/>
                    <a:pt x="2153" y="127"/>
                  </a:cubicBezTo>
                  <a:cubicBezTo>
                    <a:pt x="1761" y="193"/>
                    <a:pt x="1343" y="262"/>
                    <a:pt x="977" y="262"/>
                  </a:cubicBezTo>
                  <a:cubicBezTo>
                    <a:pt x="621" y="262"/>
                    <a:pt x="314" y="197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59684" y="2911213"/>
              <a:ext cx="353138" cy="69986"/>
            </a:xfrm>
            <a:custGeom>
              <a:avLst/>
              <a:gdLst/>
              <a:ahLst/>
              <a:cxnLst/>
              <a:rect l="l" t="t" r="r" b="b"/>
              <a:pathLst>
                <a:path w="7821" h="1550" extrusionOk="0">
                  <a:moveTo>
                    <a:pt x="5128" y="1"/>
                  </a:moveTo>
                  <a:cubicBezTo>
                    <a:pt x="4751" y="1"/>
                    <a:pt x="4364" y="27"/>
                    <a:pt x="3970" y="81"/>
                  </a:cubicBezTo>
                  <a:cubicBezTo>
                    <a:pt x="2604" y="267"/>
                    <a:pt x="1316" y="735"/>
                    <a:pt x="236" y="1171"/>
                  </a:cubicBezTo>
                  <a:cubicBezTo>
                    <a:pt x="143" y="1211"/>
                    <a:pt x="37" y="1293"/>
                    <a:pt x="13" y="1393"/>
                  </a:cubicBezTo>
                  <a:cubicBezTo>
                    <a:pt x="0" y="1450"/>
                    <a:pt x="17" y="1506"/>
                    <a:pt x="57" y="1549"/>
                  </a:cubicBezTo>
                  <a:lnTo>
                    <a:pt x="183" y="1433"/>
                  </a:lnTo>
                  <a:cubicBezTo>
                    <a:pt x="186" y="1413"/>
                    <a:pt x="236" y="1360"/>
                    <a:pt x="302" y="1333"/>
                  </a:cubicBezTo>
                  <a:cubicBezTo>
                    <a:pt x="1372" y="905"/>
                    <a:pt x="2644" y="440"/>
                    <a:pt x="3993" y="257"/>
                  </a:cubicBezTo>
                  <a:cubicBezTo>
                    <a:pt x="4381" y="204"/>
                    <a:pt x="4762" y="178"/>
                    <a:pt x="5133" y="178"/>
                  </a:cubicBezTo>
                  <a:cubicBezTo>
                    <a:pt x="6089" y="178"/>
                    <a:pt x="6979" y="352"/>
                    <a:pt x="7747" y="692"/>
                  </a:cubicBezTo>
                  <a:lnTo>
                    <a:pt x="7820" y="533"/>
                  </a:lnTo>
                  <a:cubicBezTo>
                    <a:pt x="7026" y="180"/>
                    <a:pt x="6110" y="1"/>
                    <a:pt x="5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860142">
              <a:off x="5996920" y="804420"/>
              <a:ext cx="498099" cy="787053"/>
            </a:xfrm>
            <a:custGeom>
              <a:avLst/>
              <a:gdLst/>
              <a:ahLst/>
              <a:cxnLst/>
              <a:rect l="l" t="t" r="r" b="b"/>
              <a:pathLst>
                <a:path w="11117" h="17567" extrusionOk="0">
                  <a:moveTo>
                    <a:pt x="7050" y="5225"/>
                  </a:moveTo>
                  <a:cubicBezTo>
                    <a:pt x="7273" y="5225"/>
                    <a:pt x="7512" y="5261"/>
                    <a:pt x="7755" y="5331"/>
                  </a:cubicBezTo>
                  <a:cubicBezTo>
                    <a:pt x="8236" y="5467"/>
                    <a:pt x="8801" y="5809"/>
                    <a:pt x="9197" y="6208"/>
                  </a:cubicBezTo>
                  <a:cubicBezTo>
                    <a:pt x="9539" y="6550"/>
                    <a:pt x="9755" y="6946"/>
                    <a:pt x="9871" y="7441"/>
                  </a:cubicBezTo>
                  <a:cubicBezTo>
                    <a:pt x="9372" y="7984"/>
                    <a:pt x="8700" y="8380"/>
                    <a:pt x="7994" y="8380"/>
                  </a:cubicBezTo>
                  <a:cubicBezTo>
                    <a:pt x="7859" y="8380"/>
                    <a:pt x="7722" y="8365"/>
                    <a:pt x="7586" y="8334"/>
                  </a:cubicBezTo>
                  <a:cubicBezTo>
                    <a:pt x="7054" y="8215"/>
                    <a:pt x="6279" y="7746"/>
                    <a:pt x="5901" y="7119"/>
                  </a:cubicBezTo>
                  <a:cubicBezTo>
                    <a:pt x="5698" y="6780"/>
                    <a:pt x="5635" y="6450"/>
                    <a:pt x="5721" y="6138"/>
                  </a:cubicBezTo>
                  <a:cubicBezTo>
                    <a:pt x="5811" y="5809"/>
                    <a:pt x="5991" y="5564"/>
                    <a:pt x="6263" y="5411"/>
                  </a:cubicBezTo>
                  <a:cubicBezTo>
                    <a:pt x="6479" y="5288"/>
                    <a:pt x="6748" y="5225"/>
                    <a:pt x="7050" y="5225"/>
                  </a:cubicBezTo>
                  <a:close/>
                  <a:moveTo>
                    <a:pt x="3472" y="10707"/>
                  </a:moveTo>
                  <a:cubicBezTo>
                    <a:pt x="4160" y="10707"/>
                    <a:pt x="5047" y="11198"/>
                    <a:pt x="5516" y="11676"/>
                  </a:cubicBezTo>
                  <a:cubicBezTo>
                    <a:pt x="6077" y="12251"/>
                    <a:pt x="6370" y="12912"/>
                    <a:pt x="6509" y="13540"/>
                  </a:cubicBezTo>
                  <a:cubicBezTo>
                    <a:pt x="6348" y="13565"/>
                    <a:pt x="6185" y="13578"/>
                    <a:pt x="6022" y="13578"/>
                  </a:cubicBezTo>
                  <a:cubicBezTo>
                    <a:pt x="5902" y="13578"/>
                    <a:pt x="5781" y="13571"/>
                    <a:pt x="5662" y="13557"/>
                  </a:cubicBezTo>
                  <a:cubicBezTo>
                    <a:pt x="4997" y="13480"/>
                    <a:pt x="4476" y="13198"/>
                    <a:pt x="4014" y="12902"/>
                  </a:cubicBezTo>
                  <a:cubicBezTo>
                    <a:pt x="3576" y="12623"/>
                    <a:pt x="3090" y="12281"/>
                    <a:pt x="2881" y="11759"/>
                  </a:cubicBezTo>
                  <a:cubicBezTo>
                    <a:pt x="2762" y="11454"/>
                    <a:pt x="2675" y="11138"/>
                    <a:pt x="2871" y="10919"/>
                  </a:cubicBezTo>
                  <a:cubicBezTo>
                    <a:pt x="2987" y="10793"/>
                    <a:pt x="3263" y="10710"/>
                    <a:pt x="3452" y="10710"/>
                  </a:cubicBezTo>
                  <a:cubicBezTo>
                    <a:pt x="3459" y="10707"/>
                    <a:pt x="3466" y="10707"/>
                    <a:pt x="3472" y="10707"/>
                  </a:cubicBezTo>
                  <a:close/>
                  <a:moveTo>
                    <a:pt x="7548" y="1"/>
                  </a:moveTo>
                  <a:cubicBezTo>
                    <a:pt x="7297" y="1"/>
                    <a:pt x="7074" y="68"/>
                    <a:pt x="6814" y="145"/>
                  </a:cubicBezTo>
                  <a:lnTo>
                    <a:pt x="6685" y="185"/>
                  </a:lnTo>
                  <a:lnTo>
                    <a:pt x="6732" y="351"/>
                  </a:lnTo>
                  <a:lnTo>
                    <a:pt x="6865" y="314"/>
                  </a:lnTo>
                  <a:cubicBezTo>
                    <a:pt x="7115" y="239"/>
                    <a:pt x="7320" y="178"/>
                    <a:pt x="7546" y="178"/>
                  </a:cubicBezTo>
                  <a:cubicBezTo>
                    <a:pt x="7671" y="178"/>
                    <a:pt x="7802" y="197"/>
                    <a:pt x="7951" y="242"/>
                  </a:cubicBezTo>
                  <a:cubicBezTo>
                    <a:pt x="9210" y="620"/>
                    <a:pt x="10107" y="2016"/>
                    <a:pt x="10493" y="3095"/>
                  </a:cubicBezTo>
                  <a:cubicBezTo>
                    <a:pt x="10855" y="4105"/>
                    <a:pt x="10937" y="5667"/>
                    <a:pt x="10399" y="6696"/>
                  </a:cubicBezTo>
                  <a:cubicBezTo>
                    <a:pt x="10293" y="6899"/>
                    <a:pt x="10160" y="7095"/>
                    <a:pt x="10010" y="7278"/>
                  </a:cubicBezTo>
                  <a:cubicBezTo>
                    <a:pt x="9881" y="6806"/>
                    <a:pt x="9659" y="6421"/>
                    <a:pt x="9323" y="6085"/>
                  </a:cubicBezTo>
                  <a:cubicBezTo>
                    <a:pt x="8907" y="5667"/>
                    <a:pt x="8309" y="5305"/>
                    <a:pt x="7805" y="5161"/>
                  </a:cubicBezTo>
                  <a:cubicBezTo>
                    <a:pt x="7545" y="5087"/>
                    <a:pt x="7291" y="5051"/>
                    <a:pt x="7051" y="5051"/>
                  </a:cubicBezTo>
                  <a:cubicBezTo>
                    <a:pt x="6721" y="5051"/>
                    <a:pt x="6420" y="5121"/>
                    <a:pt x="6177" y="5258"/>
                  </a:cubicBezTo>
                  <a:cubicBezTo>
                    <a:pt x="5864" y="5434"/>
                    <a:pt x="5652" y="5716"/>
                    <a:pt x="5552" y="6092"/>
                  </a:cubicBezTo>
                  <a:cubicBezTo>
                    <a:pt x="5456" y="6447"/>
                    <a:pt x="5525" y="6832"/>
                    <a:pt x="5752" y="7208"/>
                  </a:cubicBezTo>
                  <a:cubicBezTo>
                    <a:pt x="6160" y="7886"/>
                    <a:pt x="6964" y="8374"/>
                    <a:pt x="7549" y="8507"/>
                  </a:cubicBezTo>
                  <a:cubicBezTo>
                    <a:pt x="7695" y="8539"/>
                    <a:pt x="7842" y="8555"/>
                    <a:pt x="7987" y="8555"/>
                  </a:cubicBezTo>
                  <a:cubicBezTo>
                    <a:pt x="8704" y="8555"/>
                    <a:pt x="9392" y="8180"/>
                    <a:pt x="9914" y="7650"/>
                  </a:cubicBezTo>
                  <a:lnTo>
                    <a:pt x="9914" y="7650"/>
                  </a:lnTo>
                  <a:cubicBezTo>
                    <a:pt x="10180" y="9115"/>
                    <a:pt x="9887" y="10699"/>
                    <a:pt x="9143" y="11799"/>
                  </a:cubicBezTo>
                  <a:cubicBezTo>
                    <a:pt x="8526" y="12713"/>
                    <a:pt x="7635" y="13318"/>
                    <a:pt x="6681" y="13510"/>
                  </a:cubicBezTo>
                  <a:cubicBezTo>
                    <a:pt x="6515" y="12752"/>
                    <a:pt x="6167" y="12091"/>
                    <a:pt x="5642" y="11553"/>
                  </a:cubicBezTo>
                  <a:cubicBezTo>
                    <a:pt x="5154" y="11055"/>
                    <a:pt x="4234" y="10534"/>
                    <a:pt x="3472" y="10534"/>
                  </a:cubicBezTo>
                  <a:lnTo>
                    <a:pt x="3449" y="10534"/>
                  </a:lnTo>
                  <a:cubicBezTo>
                    <a:pt x="3220" y="10537"/>
                    <a:pt x="2898" y="10630"/>
                    <a:pt x="2742" y="10802"/>
                  </a:cubicBezTo>
                  <a:cubicBezTo>
                    <a:pt x="2446" y="11131"/>
                    <a:pt x="2629" y="11600"/>
                    <a:pt x="2719" y="11826"/>
                  </a:cubicBezTo>
                  <a:cubicBezTo>
                    <a:pt x="2944" y="12394"/>
                    <a:pt x="3456" y="12756"/>
                    <a:pt x="3918" y="13051"/>
                  </a:cubicBezTo>
                  <a:cubicBezTo>
                    <a:pt x="4399" y="13358"/>
                    <a:pt x="4941" y="13653"/>
                    <a:pt x="5642" y="13732"/>
                  </a:cubicBezTo>
                  <a:cubicBezTo>
                    <a:pt x="5768" y="13746"/>
                    <a:pt x="5895" y="13753"/>
                    <a:pt x="6021" y="13753"/>
                  </a:cubicBezTo>
                  <a:cubicBezTo>
                    <a:pt x="6197" y="13753"/>
                    <a:pt x="6372" y="13740"/>
                    <a:pt x="6546" y="13712"/>
                  </a:cubicBezTo>
                  <a:cubicBezTo>
                    <a:pt x="6622" y="14148"/>
                    <a:pt x="6632" y="14563"/>
                    <a:pt x="6609" y="14919"/>
                  </a:cubicBezTo>
                  <a:cubicBezTo>
                    <a:pt x="6575" y="15494"/>
                    <a:pt x="6506" y="16098"/>
                    <a:pt x="6117" y="16600"/>
                  </a:cubicBezTo>
                  <a:cubicBezTo>
                    <a:pt x="5768" y="17048"/>
                    <a:pt x="5336" y="17294"/>
                    <a:pt x="4752" y="17371"/>
                  </a:cubicBezTo>
                  <a:cubicBezTo>
                    <a:pt x="4640" y="17385"/>
                    <a:pt x="4529" y="17392"/>
                    <a:pt x="4418" y="17392"/>
                  </a:cubicBezTo>
                  <a:cubicBezTo>
                    <a:pt x="3115" y="17392"/>
                    <a:pt x="1936" y="16415"/>
                    <a:pt x="1054" y="15686"/>
                  </a:cubicBezTo>
                  <a:cubicBezTo>
                    <a:pt x="755" y="15437"/>
                    <a:pt x="459" y="15161"/>
                    <a:pt x="123" y="14822"/>
                  </a:cubicBezTo>
                  <a:lnTo>
                    <a:pt x="1" y="14945"/>
                  </a:lnTo>
                  <a:cubicBezTo>
                    <a:pt x="336" y="15291"/>
                    <a:pt x="638" y="15566"/>
                    <a:pt x="945" y="15822"/>
                  </a:cubicBezTo>
                  <a:cubicBezTo>
                    <a:pt x="1845" y="16567"/>
                    <a:pt x="3050" y="17567"/>
                    <a:pt x="4416" y="17567"/>
                  </a:cubicBezTo>
                  <a:cubicBezTo>
                    <a:pt x="4533" y="17567"/>
                    <a:pt x="4655" y="17560"/>
                    <a:pt x="4775" y="17544"/>
                  </a:cubicBezTo>
                  <a:cubicBezTo>
                    <a:pt x="5399" y="17464"/>
                    <a:pt x="5881" y="17188"/>
                    <a:pt x="6256" y="16706"/>
                  </a:cubicBezTo>
                  <a:cubicBezTo>
                    <a:pt x="6675" y="16164"/>
                    <a:pt x="6748" y="15530"/>
                    <a:pt x="6785" y="14928"/>
                  </a:cubicBezTo>
                  <a:cubicBezTo>
                    <a:pt x="6811" y="14494"/>
                    <a:pt x="6788" y="14075"/>
                    <a:pt x="6718" y="13683"/>
                  </a:cubicBezTo>
                  <a:cubicBezTo>
                    <a:pt x="7715" y="13480"/>
                    <a:pt x="8645" y="12849"/>
                    <a:pt x="9286" y="11899"/>
                  </a:cubicBezTo>
                  <a:cubicBezTo>
                    <a:pt x="10070" y="10742"/>
                    <a:pt x="10369" y="9072"/>
                    <a:pt x="10074" y="7540"/>
                  </a:cubicBezTo>
                  <a:cubicBezTo>
                    <a:pt x="10070" y="7524"/>
                    <a:pt x="10067" y="7507"/>
                    <a:pt x="10060" y="7490"/>
                  </a:cubicBezTo>
                  <a:cubicBezTo>
                    <a:pt x="10257" y="7268"/>
                    <a:pt x="10422" y="7025"/>
                    <a:pt x="10552" y="6776"/>
                  </a:cubicBezTo>
                  <a:cubicBezTo>
                    <a:pt x="11117" y="5703"/>
                    <a:pt x="11031" y="4082"/>
                    <a:pt x="10655" y="3035"/>
                  </a:cubicBezTo>
                  <a:cubicBezTo>
                    <a:pt x="10257" y="1919"/>
                    <a:pt x="9323" y="474"/>
                    <a:pt x="8001" y="72"/>
                  </a:cubicBezTo>
                  <a:cubicBezTo>
                    <a:pt x="7834" y="21"/>
                    <a:pt x="7687" y="1"/>
                    <a:pt x="7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64" name="Google Shape;64;p2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67" name="Google Shape;67;p2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 txBox="1">
            <a:spLocks noGrp="1"/>
          </p:cNvSpPr>
          <p:nvPr>
            <p:ph type="ctrTitle"/>
          </p:nvPr>
        </p:nvSpPr>
        <p:spPr>
          <a:xfrm flipH="1">
            <a:off x="2667975" y="1480800"/>
            <a:ext cx="3807900" cy="218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rgbClr val="0C343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subTitle" idx="1"/>
          </p:nvPr>
        </p:nvSpPr>
        <p:spPr>
          <a:xfrm flipH="1">
            <a:off x="2091138" y="3510763"/>
            <a:ext cx="4961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0C343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352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3"/>
          <p:cNvGrpSpPr/>
          <p:nvPr/>
        </p:nvGrpSpPr>
        <p:grpSpPr>
          <a:xfrm>
            <a:off x="547969" y="108630"/>
            <a:ext cx="8473968" cy="4683296"/>
            <a:chOff x="547969" y="108630"/>
            <a:chExt cx="8473968" cy="4683296"/>
          </a:xfrm>
        </p:grpSpPr>
        <p:grpSp>
          <p:nvGrpSpPr>
            <p:cNvPr id="73" name="Google Shape;73;p3"/>
            <p:cNvGrpSpPr/>
            <p:nvPr/>
          </p:nvGrpSpPr>
          <p:grpSpPr>
            <a:xfrm>
              <a:off x="3827643" y="108630"/>
              <a:ext cx="2107903" cy="2129856"/>
              <a:chOff x="3284842" y="173313"/>
              <a:chExt cx="1814343" cy="1833238"/>
            </a:xfrm>
          </p:grpSpPr>
          <p:sp>
            <p:nvSpPr>
              <p:cNvPr id="74" name="Google Shape;74;p3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avLst/>
                <a:gdLst/>
                <a:ahLst/>
                <a:cxnLst/>
                <a:rect l="l" t="t" r="r" b="b"/>
                <a:pathLst>
                  <a:path w="39313" h="40142" extrusionOk="0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0386" extrusionOk="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18" extrusionOk="0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2" extrusionOk="0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360" extrusionOk="0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343" extrusionOk="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79" extrusionOk="0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10" extrusionOk="0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998" h="549" extrusionOk="0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3" extrusionOk="0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" name="Google Shape;84;p3"/>
            <p:cNvSpPr/>
            <p:nvPr/>
          </p:nvSpPr>
          <p:spPr>
            <a:xfrm flipH="1">
              <a:off x="3400876" y="1064355"/>
              <a:ext cx="970221" cy="886678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flipH="1">
              <a:off x="3483149" y="164336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flipH="1">
              <a:off x="3584286" y="160027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flipH="1">
              <a:off x="3539512" y="1482650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flipH="1">
              <a:off x="3463659" y="1554815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flipH="1">
              <a:off x="3580757" y="172295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flipH="1">
              <a:off x="3657926" y="1543596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flipH="1">
              <a:off x="3605619" y="1486706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flipH="1">
              <a:off x="3689794" y="169113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flipH="1">
              <a:off x="3672464" y="1596956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10800000">
              <a:off x="547969" y="3927605"/>
              <a:ext cx="2256906" cy="864320"/>
            </a:xfrm>
            <a:custGeom>
              <a:avLst/>
              <a:gdLst/>
              <a:ahLst/>
              <a:cxnLst/>
              <a:rect l="l" t="t" r="r" b="b"/>
              <a:pathLst>
                <a:path w="32854" h="12582" extrusionOk="0">
                  <a:moveTo>
                    <a:pt x="31967" y="1"/>
                  </a:moveTo>
                  <a:cubicBezTo>
                    <a:pt x="31662" y="1"/>
                    <a:pt x="31334" y="46"/>
                    <a:pt x="31056" y="48"/>
                  </a:cubicBezTo>
                  <a:cubicBezTo>
                    <a:pt x="27365" y="98"/>
                    <a:pt x="23670" y="145"/>
                    <a:pt x="19980" y="194"/>
                  </a:cubicBezTo>
                  <a:cubicBezTo>
                    <a:pt x="15502" y="254"/>
                    <a:pt x="11020" y="311"/>
                    <a:pt x="6541" y="370"/>
                  </a:cubicBezTo>
                  <a:cubicBezTo>
                    <a:pt x="4362" y="401"/>
                    <a:pt x="2179" y="427"/>
                    <a:pt x="0" y="456"/>
                  </a:cubicBezTo>
                  <a:cubicBezTo>
                    <a:pt x="877" y="1151"/>
                    <a:pt x="871" y="2872"/>
                    <a:pt x="1146" y="3872"/>
                  </a:cubicBezTo>
                  <a:cubicBezTo>
                    <a:pt x="1465" y="5035"/>
                    <a:pt x="2103" y="5942"/>
                    <a:pt x="3193" y="6460"/>
                  </a:cubicBezTo>
                  <a:cubicBezTo>
                    <a:pt x="4810" y="7231"/>
                    <a:pt x="6644" y="7373"/>
                    <a:pt x="8362" y="7816"/>
                  </a:cubicBezTo>
                  <a:cubicBezTo>
                    <a:pt x="9432" y="8088"/>
                    <a:pt x="10525" y="8264"/>
                    <a:pt x="11581" y="8589"/>
                  </a:cubicBezTo>
                  <a:cubicBezTo>
                    <a:pt x="12631" y="8908"/>
                    <a:pt x="13461" y="9453"/>
                    <a:pt x="14398" y="10008"/>
                  </a:cubicBezTo>
                  <a:cubicBezTo>
                    <a:pt x="16495" y="11257"/>
                    <a:pt x="18834" y="12011"/>
                    <a:pt x="21246" y="12337"/>
                  </a:cubicBezTo>
                  <a:cubicBezTo>
                    <a:pt x="22134" y="12457"/>
                    <a:pt x="23082" y="12582"/>
                    <a:pt x="24019" y="12582"/>
                  </a:cubicBezTo>
                  <a:cubicBezTo>
                    <a:pt x="24923" y="12582"/>
                    <a:pt x="25818" y="12465"/>
                    <a:pt x="26640" y="12114"/>
                  </a:cubicBezTo>
                  <a:cubicBezTo>
                    <a:pt x="27458" y="11766"/>
                    <a:pt x="28120" y="11171"/>
                    <a:pt x="28558" y="10397"/>
                  </a:cubicBezTo>
                  <a:cubicBezTo>
                    <a:pt x="29159" y="9334"/>
                    <a:pt x="29016" y="8327"/>
                    <a:pt x="29169" y="7168"/>
                  </a:cubicBezTo>
                  <a:cubicBezTo>
                    <a:pt x="29518" y="4556"/>
                    <a:pt x="32853" y="3430"/>
                    <a:pt x="32740" y="510"/>
                  </a:cubicBezTo>
                  <a:cubicBezTo>
                    <a:pt x="32730" y="261"/>
                    <a:pt x="32727" y="157"/>
                    <a:pt x="32687" y="108"/>
                  </a:cubicBezTo>
                  <a:cubicBezTo>
                    <a:pt x="32644" y="51"/>
                    <a:pt x="32548" y="75"/>
                    <a:pt x="32335" y="31"/>
                  </a:cubicBezTo>
                  <a:cubicBezTo>
                    <a:pt x="32220" y="9"/>
                    <a:pt x="32095" y="1"/>
                    <a:pt x="31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" name="Google Shape;95;p3"/>
            <p:cNvGrpSpPr/>
            <p:nvPr/>
          </p:nvGrpSpPr>
          <p:grpSpPr>
            <a:xfrm rot="-5400000">
              <a:off x="7695871" y="2795199"/>
              <a:ext cx="1528871" cy="1123261"/>
              <a:chOff x="1383046" y="3439748"/>
              <a:chExt cx="2493673" cy="1832101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2072123" y="4186829"/>
                <a:ext cx="1106083" cy="614535"/>
              </a:xfrm>
              <a:custGeom>
                <a:avLst/>
                <a:gdLst/>
                <a:ahLst/>
                <a:cxnLst/>
                <a:rect l="l" t="t" r="r" b="b"/>
                <a:pathLst>
                  <a:path w="22061" h="12257" extrusionOk="0">
                    <a:moveTo>
                      <a:pt x="12930" y="0"/>
                    </a:moveTo>
                    <a:cubicBezTo>
                      <a:pt x="11608" y="0"/>
                      <a:pt x="10279" y="177"/>
                      <a:pt x="9093" y="395"/>
                    </a:cubicBezTo>
                    <a:cubicBezTo>
                      <a:pt x="8223" y="559"/>
                      <a:pt x="7359" y="781"/>
                      <a:pt x="6558" y="1160"/>
                    </a:cubicBezTo>
                    <a:cubicBezTo>
                      <a:pt x="4053" y="2349"/>
                      <a:pt x="2030" y="5020"/>
                      <a:pt x="838" y="7465"/>
                    </a:cubicBezTo>
                    <a:cubicBezTo>
                      <a:pt x="425" y="8306"/>
                      <a:pt x="240" y="9093"/>
                      <a:pt x="200" y="10017"/>
                    </a:cubicBezTo>
                    <a:cubicBezTo>
                      <a:pt x="50" y="10349"/>
                      <a:pt x="27" y="10349"/>
                      <a:pt x="0" y="10349"/>
                    </a:cubicBezTo>
                    <a:cubicBezTo>
                      <a:pt x="439" y="10369"/>
                      <a:pt x="824" y="10475"/>
                      <a:pt x="1253" y="10611"/>
                    </a:cubicBezTo>
                    <a:cubicBezTo>
                      <a:pt x="1927" y="10830"/>
                      <a:pt x="2736" y="11162"/>
                      <a:pt x="3479" y="11162"/>
                    </a:cubicBezTo>
                    <a:cubicBezTo>
                      <a:pt x="3571" y="11162"/>
                      <a:pt x="3662" y="11157"/>
                      <a:pt x="3751" y="11146"/>
                    </a:cubicBezTo>
                    <a:cubicBezTo>
                      <a:pt x="3924" y="10701"/>
                      <a:pt x="3934" y="10116"/>
                      <a:pt x="4021" y="9648"/>
                    </a:cubicBezTo>
                    <a:cubicBezTo>
                      <a:pt x="4133" y="9034"/>
                      <a:pt x="4229" y="8396"/>
                      <a:pt x="4312" y="7778"/>
                    </a:cubicBezTo>
                    <a:cubicBezTo>
                      <a:pt x="4392" y="7203"/>
                      <a:pt x="4455" y="6764"/>
                      <a:pt x="4814" y="6276"/>
                    </a:cubicBezTo>
                    <a:cubicBezTo>
                      <a:pt x="5087" y="5907"/>
                      <a:pt x="5336" y="5502"/>
                      <a:pt x="5625" y="5143"/>
                    </a:cubicBezTo>
                    <a:cubicBezTo>
                      <a:pt x="6229" y="4386"/>
                      <a:pt x="6844" y="3638"/>
                      <a:pt x="7738" y="3196"/>
                    </a:cubicBezTo>
                    <a:cubicBezTo>
                      <a:pt x="8496" y="2820"/>
                      <a:pt x="9305" y="2465"/>
                      <a:pt x="10161" y="2465"/>
                    </a:cubicBezTo>
                    <a:cubicBezTo>
                      <a:pt x="10206" y="2465"/>
                      <a:pt x="10251" y="2466"/>
                      <a:pt x="10296" y="2468"/>
                    </a:cubicBezTo>
                    <a:cubicBezTo>
                      <a:pt x="11346" y="2515"/>
                      <a:pt x="12356" y="2638"/>
                      <a:pt x="13305" y="3137"/>
                    </a:cubicBezTo>
                    <a:cubicBezTo>
                      <a:pt x="14190" y="3601"/>
                      <a:pt x="14977" y="4289"/>
                      <a:pt x="15751" y="4914"/>
                    </a:cubicBezTo>
                    <a:cubicBezTo>
                      <a:pt x="16213" y="5286"/>
                      <a:pt x="16531" y="5737"/>
                      <a:pt x="16910" y="6189"/>
                    </a:cubicBezTo>
                    <a:cubicBezTo>
                      <a:pt x="17296" y="6645"/>
                      <a:pt x="17668" y="7240"/>
                      <a:pt x="17870" y="7804"/>
                    </a:cubicBezTo>
                    <a:cubicBezTo>
                      <a:pt x="18043" y="8279"/>
                      <a:pt x="18319" y="8687"/>
                      <a:pt x="18512" y="9153"/>
                    </a:cubicBezTo>
                    <a:cubicBezTo>
                      <a:pt x="18715" y="9651"/>
                      <a:pt x="18864" y="10253"/>
                      <a:pt x="18983" y="10777"/>
                    </a:cubicBezTo>
                    <a:cubicBezTo>
                      <a:pt x="19060" y="11103"/>
                      <a:pt x="19123" y="11442"/>
                      <a:pt x="19179" y="11771"/>
                    </a:cubicBezTo>
                    <a:cubicBezTo>
                      <a:pt x="19190" y="11837"/>
                      <a:pt x="19173" y="11987"/>
                      <a:pt x="19210" y="12040"/>
                    </a:cubicBezTo>
                    <a:cubicBezTo>
                      <a:pt x="19281" y="12146"/>
                      <a:pt x="19398" y="12163"/>
                      <a:pt x="19517" y="12163"/>
                    </a:cubicBezTo>
                    <a:cubicBezTo>
                      <a:pt x="19573" y="12163"/>
                      <a:pt x="19629" y="12160"/>
                      <a:pt x="19681" y="12160"/>
                    </a:cubicBezTo>
                    <a:cubicBezTo>
                      <a:pt x="19689" y="12160"/>
                      <a:pt x="19697" y="12160"/>
                      <a:pt x="19704" y="12160"/>
                    </a:cubicBezTo>
                    <a:cubicBezTo>
                      <a:pt x="20236" y="12169"/>
                      <a:pt x="20768" y="12196"/>
                      <a:pt x="21299" y="12216"/>
                    </a:cubicBezTo>
                    <a:cubicBezTo>
                      <a:pt x="21357" y="12216"/>
                      <a:pt x="21624" y="12257"/>
                      <a:pt x="21788" y="12257"/>
                    </a:cubicBezTo>
                    <a:cubicBezTo>
                      <a:pt x="21838" y="12257"/>
                      <a:pt x="21879" y="12253"/>
                      <a:pt x="21901" y="12243"/>
                    </a:cubicBezTo>
                    <a:cubicBezTo>
                      <a:pt x="22060" y="12166"/>
                      <a:pt x="21990" y="12169"/>
                      <a:pt x="21993" y="12010"/>
                    </a:cubicBezTo>
                    <a:cubicBezTo>
                      <a:pt x="21993" y="11744"/>
                      <a:pt x="21901" y="11445"/>
                      <a:pt x="21870" y="11176"/>
                    </a:cubicBezTo>
                    <a:cubicBezTo>
                      <a:pt x="21797" y="10472"/>
                      <a:pt x="21751" y="9768"/>
                      <a:pt x="21691" y="9063"/>
                    </a:cubicBezTo>
                    <a:cubicBezTo>
                      <a:pt x="21594" y="7937"/>
                      <a:pt x="21512" y="6774"/>
                      <a:pt x="21309" y="5665"/>
                    </a:cubicBezTo>
                    <a:cubicBezTo>
                      <a:pt x="21216" y="5147"/>
                      <a:pt x="20947" y="4541"/>
                      <a:pt x="20717" y="4070"/>
                    </a:cubicBezTo>
                    <a:cubicBezTo>
                      <a:pt x="20525" y="3675"/>
                      <a:pt x="20159" y="3123"/>
                      <a:pt x="19860" y="2801"/>
                    </a:cubicBezTo>
                    <a:cubicBezTo>
                      <a:pt x="19163" y="2047"/>
                      <a:pt x="18293" y="1499"/>
                      <a:pt x="17405" y="997"/>
                    </a:cubicBezTo>
                    <a:cubicBezTo>
                      <a:pt x="16098" y="255"/>
                      <a:pt x="14519" y="0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 rot="344085">
                <a:off x="1443703" y="3551176"/>
                <a:ext cx="2296842" cy="1329120"/>
              </a:xfrm>
              <a:custGeom>
                <a:avLst/>
                <a:gdLst/>
                <a:ahLst/>
                <a:cxnLst/>
                <a:rect l="l" t="t" r="r" b="b"/>
                <a:pathLst>
                  <a:path w="45810" h="26509" extrusionOk="0">
                    <a:moveTo>
                      <a:pt x="27073" y="1"/>
                    </a:moveTo>
                    <a:cubicBezTo>
                      <a:pt x="23033" y="1"/>
                      <a:pt x="18795" y="1193"/>
                      <a:pt x="15252" y="2474"/>
                    </a:cubicBezTo>
                    <a:cubicBezTo>
                      <a:pt x="13525" y="3098"/>
                      <a:pt x="11830" y="3846"/>
                      <a:pt x="10322" y="4896"/>
                    </a:cubicBezTo>
                    <a:cubicBezTo>
                      <a:pt x="5588" y="8181"/>
                      <a:pt x="2352" y="14338"/>
                      <a:pt x="735" y="19750"/>
                    </a:cubicBezTo>
                    <a:cubicBezTo>
                      <a:pt x="176" y="21613"/>
                      <a:pt x="63" y="23288"/>
                      <a:pt x="296" y="25195"/>
                    </a:cubicBezTo>
                    <a:cubicBezTo>
                      <a:pt x="103" y="25926"/>
                      <a:pt x="54" y="25932"/>
                      <a:pt x="0" y="25939"/>
                    </a:cubicBezTo>
                    <a:cubicBezTo>
                      <a:pt x="279" y="25906"/>
                      <a:pt x="549" y="25892"/>
                      <a:pt x="817" y="25892"/>
                    </a:cubicBezTo>
                    <a:cubicBezTo>
                      <a:pt x="1421" y="25892"/>
                      <a:pt x="2012" y="25964"/>
                      <a:pt x="2651" y="26058"/>
                    </a:cubicBezTo>
                    <a:cubicBezTo>
                      <a:pt x="3779" y="26225"/>
                      <a:pt x="5098" y="26508"/>
                      <a:pt x="6342" y="26508"/>
                    </a:cubicBezTo>
                    <a:cubicBezTo>
                      <a:pt x="6901" y="26508"/>
                      <a:pt x="7445" y="26451"/>
                      <a:pt x="7950" y="26301"/>
                    </a:cubicBezTo>
                    <a:cubicBezTo>
                      <a:pt x="8156" y="25337"/>
                      <a:pt x="7977" y="24135"/>
                      <a:pt x="7997" y="23142"/>
                    </a:cubicBezTo>
                    <a:cubicBezTo>
                      <a:pt x="8020" y="21846"/>
                      <a:pt x="8003" y="20510"/>
                      <a:pt x="7963" y="19208"/>
                    </a:cubicBezTo>
                    <a:cubicBezTo>
                      <a:pt x="7927" y="18005"/>
                      <a:pt x="7914" y="17088"/>
                      <a:pt x="8481" y="15969"/>
                    </a:cubicBezTo>
                    <a:cubicBezTo>
                      <a:pt x="8914" y="15115"/>
                      <a:pt x="9289" y="14201"/>
                      <a:pt x="9754" y="13371"/>
                    </a:cubicBezTo>
                    <a:cubicBezTo>
                      <a:pt x="10741" y="11614"/>
                      <a:pt x="11741" y="9873"/>
                      <a:pt x="13425" y="8664"/>
                    </a:cubicBezTo>
                    <a:cubicBezTo>
                      <a:pt x="14924" y="7587"/>
                      <a:pt x="16551" y="6531"/>
                      <a:pt x="18422" y="6312"/>
                    </a:cubicBezTo>
                    <a:cubicBezTo>
                      <a:pt x="19354" y="6200"/>
                      <a:pt x="20275" y="6119"/>
                      <a:pt x="21191" y="6119"/>
                    </a:cubicBezTo>
                    <a:cubicBezTo>
                      <a:pt x="22403" y="6119"/>
                      <a:pt x="23606" y="6261"/>
                      <a:pt x="24814" y="6660"/>
                    </a:cubicBezTo>
                    <a:cubicBezTo>
                      <a:pt x="26780" y="7308"/>
                      <a:pt x="28627" y="8454"/>
                      <a:pt x="30421" y="9471"/>
                    </a:cubicBezTo>
                    <a:cubicBezTo>
                      <a:pt x="31498" y="10079"/>
                      <a:pt x="32298" y="10896"/>
                      <a:pt x="33232" y="11690"/>
                    </a:cubicBezTo>
                    <a:cubicBezTo>
                      <a:pt x="34172" y="12494"/>
                      <a:pt x="35142" y="13583"/>
                      <a:pt x="35747" y="14670"/>
                    </a:cubicBezTo>
                    <a:cubicBezTo>
                      <a:pt x="36262" y="15590"/>
                      <a:pt x="36966" y="16334"/>
                      <a:pt x="37514" y="17225"/>
                    </a:cubicBezTo>
                    <a:cubicBezTo>
                      <a:pt x="38102" y="18175"/>
                      <a:pt x="38608" y="19351"/>
                      <a:pt x="39036" y="20388"/>
                    </a:cubicBezTo>
                    <a:cubicBezTo>
                      <a:pt x="39298" y="21029"/>
                      <a:pt x="39544" y="21706"/>
                      <a:pt x="39770" y="22358"/>
                    </a:cubicBezTo>
                    <a:cubicBezTo>
                      <a:pt x="39816" y="22490"/>
                      <a:pt x="39833" y="22800"/>
                      <a:pt x="39926" y="22899"/>
                    </a:cubicBezTo>
                    <a:cubicBezTo>
                      <a:pt x="40049" y="23028"/>
                      <a:pt x="40201" y="23068"/>
                      <a:pt x="40361" y="23068"/>
                    </a:cubicBezTo>
                    <a:cubicBezTo>
                      <a:pt x="40565" y="23068"/>
                      <a:pt x="40783" y="23003"/>
                      <a:pt x="40976" y="22976"/>
                    </a:cubicBezTo>
                    <a:cubicBezTo>
                      <a:pt x="42069" y="22816"/>
                      <a:pt x="43169" y="22690"/>
                      <a:pt x="44265" y="22547"/>
                    </a:cubicBezTo>
                    <a:cubicBezTo>
                      <a:pt x="44425" y="22527"/>
                      <a:pt x="45331" y="22521"/>
                      <a:pt x="45501" y="22404"/>
                    </a:cubicBezTo>
                    <a:cubicBezTo>
                      <a:pt x="45810" y="22191"/>
                      <a:pt x="45664" y="22218"/>
                      <a:pt x="45614" y="21895"/>
                    </a:cubicBezTo>
                    <a:cubicBezTo>
                      <a:pt x="45531" y="21351"/>
                      <a:pt x="45235" y="20766"/>
                      <a:pt x="45086" y="20225"/>
                    </a:cubicBezTo>
                    <a:cubicBezTo>
                      <a:pt x="44690" y="18810"/>
                      <a:pt x="44361" y="17378"/>
                      <a:pt x="43999" y="15955"/>
                    </a:cubicBezTo>
                    <a:cubicBezTo>
                      <a:pt x="43421" y="13683"/>
                      <a:pt x="42857" y="11335"/>
                      <a:pt x="42069" y="9125"/>
                    </a:cubicBezTo>
                    <a:cubicBezTo>
                      <a:pt x="41700" y="8098"/>
                      <a:pt x="40940" y="6953"/>
                      <a:pt x="40315" y="6062"/>
                    </a:cubicBezTo>
                    <a:cubicBezTo>
                      <a:pt x="39787" y="5315"/>
                      <a:pt x="38850" y="4308"/>
                      <a:pt x="38129" y="3750"/>
                    </a:cubicBezTo>
                    <a:cubicBezTo>
                      <a:pt x="36441" y="2441"/>
                      <a:pt x="34478" y="1611"/>
                      <a:pt x="32488" y="883"/>
                    </a:cubicBezTo>
                    <a:cubicBezTo>
                      <a:pt x="30785" y="258"/>
                      <a:pt x="28950" y="1"/>
                      <a:pt x="27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 rot="344085">
                <a:off x="1491131" y="3608145"/>
                <a:ext cx="2313839" cy="1551985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30954" extrusionOk="0">
                    <a:moveTo>
                      <a:pt x="24199" y="174"/>
                    </a:moveTo>
                    <a:cubicBezTo>
                      <a:pt x="24328" y="174"/>
                      <a:pt x="24481" y="227"/>
                      <a:pt x="24611" y="270"/>
                    </a:cubicBezTo>
                    <a:cubicBezTo>
                      <a:pt x="24660" y="284"/>
                      <a:pt x="24707" y="300"/>
                      <a:pt x="24747" y="313"/>
                    </a:cubicBezTo>
                    <a:cubicBezTo>
                      <a:pt x="25022" y="390"/>
                      <a:pt x="25079" y="406"/>
                      <a:pt x="25136" y="759"/>
                    </a:cubicBezTo>
                    <a:cubicBezTo>
                      <a:pt x="25302" y="1765"/>
                      <a:pt x="24843" y="2656"/>
                      <a:pt x="23913" y="3141"/>
                    </a:cubicBezTo>
                    <a:cubicBezTo>
                      <a:pt x="23893" y="3154"/>
                      <a:pt x="23870" y="3164"/>
                      <a:pt x="23850" y="3174"/>
                    </a:cubicBezTo>
                    <a:cubicBezTo>
                      <a:pt x="23774" y="3027"/>
                      <a:pt x="23717" y="2878"/>
                      <a:pt x="23677" y="2739"/>
                    </a:cubicBezTo>
                    <a:cubicBezTo>
                      <a:pt x="23604" y="2463"/>
                      <a:pt x="23607" y="2190"/>
                      <a:pt x="23614" y="1898"/>
                    </a:cubicBezTo>
                    <a:cubicBezTo>
                      <a:pt x="23618" y="1819"/>
                      <a:pt x="23618" y="1736"/>
                      <a:pt x="23618" y="1656"/>
                    </a:cubicBezTo>
                    <a:cubicBezTo>
                      <a:pt x="23618" y="592"/>
                      <a:pt x="23866" y="273"/>
                      <a:pt x="24076" y="194"/>
                    </a:cubicBezTo>
                    <a:cubicBezTo>
                      <a:pt x="24113" y="181"/>
                      <a:pt x="24156" y="174"/>
                      <a:pt x="24199" y="174"/>
                    </a:cubicBezTo>
                    <a:close/>
                    <a:moveTo>
                      <a:pt x="7270" y="7853"/>
                    </a:moveTo>
                    <a:cubicBezTo>
                      <a:pt x="7369" y="7853"/>
                      <a:pt x="7457" y="7865"/>
                      <a:pt x="7535" y="7888"/>
                    </a:cubicBezTo>
                    <a:cubicBezTo>
                      <a:pt x="8063" y="8047"/>
                      <a:pt x="8130" y="8941"/>
                      <a:pt x="8153" y="9234"/>
                    </a:cubicBezTo>
                    <a:lnTo>
                      <a:pt x="8156" y="9306"/>
                    </a:lnTo>
                    <a:cubicBezTo>
                      <a:pt x="8196" y="9815"/>
                      <a:pt x="8196" y="10044"/>
                      <a:pt x="7757" y="10151"/>
                    </a:cubicBezTo>
                    <a:cubicBezTo>
                      <a:pt x="7641" y="10179"/>
                      <a:pt x="7530" y="10193"/>
                      <a:pt x="7426" y="10193"/>
                    </a:cubicBezTo>
                    <a:cubicBezTo>
                      <a:pt x="7225" y="10193"/>
                      <a:pt x="7050" y="10141"/>
                      <a:pt x="6917" y="10041"/>
                    </a:cubicBezTo>
                    <a:cubicBezTo>
                      <a:pt x="6731" y="9901"/>
                      <a:pt x="6624" y="9665"/>
                      <a:pt x="6611" y="9360"/>
                    </a:cubicBezTo>
                    <a:lnTo>
                      <a:pt x="6601" y="9183"/>
                    </a:lnTo>
                    <a:cubicBezTo>
                      <a:pt x="6584" y="8845"/>
                      <a:pt x="6564" y="8466"/>
                      <a:pt x="6635" y="8157"/>
                    </a:cubicBezTo>
                    <a:cubicBezTo>
                      <a:pt x="6651" y="8081"/>
                      <a:pt x="6681" y="8011"/>
                      <a:pt x="6717" y="7941"/>
                    </a:cubicBezTo>
                    <a:cubicBezTo>
                      <a:pt x="6929" y="7882"/>
                      <a:pt x="7113" y="7853"/>
                      <a:pt x="7270" y="7853"/>
                    </a:cubicBezTo>
                    <a:close/>
                    <a:moveTo>
                      <a:pt x="36145" y="8932"/>
                    </a:moveTo>
                    <a:cubicBezTo>
                      <a:pt x="36637" y="8932"/>
                      <a:pt x="37122" y="9094"/>
                      <a:pt x="37458" y="9530"/>
                    </a:cubicBezTo>
                    <a:cubicBezTo>
                      <a:pt x="37727" y="9875"/>
                      <a:pt x="37946" y="10356"/>
                      <a:pt x="38102" y="10841"/>
                    </a:cubicBezTo>
                    <a:cubicBezTo>
                      <a:pt x="37564" y="11205"/>
                      <a:pt x="36867" y="11504"/>
                      <a:pt x="36187" y="11504"/>
                    </a:cubicBezTo>
                    <a:cubicBezTo>
                      <a:pt x="35743" y="11504"/>
                      <a:pt x="35306" y="11376"/>
                      <a:pt x="34926" y="11054"/>
                    </a:cubicBezTo>
                    <a:cubicBezTo>
                      <a:pt x="34624" y="10798"/>
                      <a:pt x="34451" y="10356"/>
                      <a:pt x="34454" y="9844"/>
                    </a:cubicBezTo>
                    <a:cubicBezTo>
                      <a:pt x="34458" y="9433"/>
                      <a:pt x="34737" y="9293"/>
                      <a:pt x="35159" y="9127"/>
                    </a:cubicBezTo>
                    <a:cubicBezTo>
                      <a:pt x="35461" y="9007"/>
                      <a:pt x="35806" y="8932"/>
                      <a:pt x="36145" y="8932"/>
                    </a:cubicBezTo>
                    <a:close/>
                    <a:moveTo>
                      <a:pt x="787" y="20808"/>
                    </a:moveTo>
                    <a:cubicBezTo>
                      <a:pt x="860" y="20808"/>
                      <a:pt x="943" y="20818"/>
                      <a:pt x="1033" y="20835"/>
                    </a:cubicBezTo>
                    <a:cubicBezTo>
                      <a:pt x="1524" y="20921"/>
                      <a:pt x="2003" y="21921"/>
                      <a:pt x="2213" y="22496"/>
                    </a:cubicBezTo>
                    <a:cubicBezTo>
                      <a:pt x="2252" y="22612"/>
                      <a:pt x="2286" y="22728"/>
                      <a:pt x="2312" y="22848"/>
                    </a:cubicBezTo>
                    <a:cubicBezTo>
                      <a:pt x="2150" y="22875"/>
                      <a:pt x="1985" y="22889"/>
                      <a:pt x="1820" y="22889"/>
                    </a:cubicBezTo>
                    <a:cubicBezTo>
                      <a:pt x="1539" y="22889"/>
                      <a:pt x="1260" y="22849"/>
                      <a:pt x="1000" y="22765"/>
                    </a:cubicBezTo>
                    <a:lnTo>
                      <a:pt x="940" y="22748"/>
                    </a:lnTo>
                    <a:cubicBezTo>
                      <a:pt x="681" y="22669"/>
                      <a:pt x="419" y="22586"/>
                      <a:pt x="282" y="22353"/>
                    </a:cubicBezTo>
                    <a:cubicBezTo>
                      <a:pt x="179" y="22170"/>
                      <a:pt x="193" y="21901"/>
                      <a:pt x="203" y="21662"/>
                    </a:cubicBezTo>
                    <a:lnTo>
                      <a:pt x="209" y="21542"/>
                    </a:lnTo>
                    <a:cubicBezTo>
                      <a:pt x="222" y="21230"/>
                      <a:pt x="293" y="21024"/>
                      <a:pt x="428" y="20915"/>
                    </a:cubicBezTo>
                    <a:cubicBezTo>
                      <a:pt x="518" y="20844"/>
                      <a:pt x="635" y="20808"/>
                      <a:pt x="787" y="20808"/>
                    </a:cubicBezTo>
                    <a:close/>
                    <a:moveTo>
                      <a:pt x="24199" y="0"/>
                    </a:moveTo>
                    <a:cubicBezTo>
                      <a:pt x="24136" y="0"/>
                      <a:pt x="24074" y="9"/>
                      <a:pt x="24016" y="31"/>
                    </a:cubicBezTo>
                    <a:cubicBezTo>
                      <a:pt x="23634" y="174"/>
                      <a:pt x="23441" y="722"/>
                      <a:pt x="23441" y="1656"/>
                    </a:cubicBezTo>
                    <a:cubicBezTo>
                      <a:pt x="23441" y="1736"/>
                      <a:pt x="23441" y="1815"/>
                      <a:pt x="23438" y="1895"/>
                    </a:cubicBezTo>
                    <a:cubicBezTo>
                      <a:pt x="23435" y="2184"/>
                      <a:pt x="23428" y="2486"/>
                      <a:pt x="23508" y="2785"/>
                    </a:cubicBezTo>
                    <a:cubicBezTo>
                      <a:pt x="23551" y="2935"/>
                      <a:pt x="23614" y="3094"/>
                      <a:pt x="23690" y="3251"/>
                    </a:cubicBezTo>
                    <a:cubicBezTo>
                      <a:pt x="22689" y="3721"/>
                      <a:pt x="21451" y="3971"/>
                      <a:pt x="20157" y="3971"/>
                    </a:cubicBezTo>
                    <a:cubicBezTo>
                      <a:pt x="19772" y="3971"/>
                      <a:pt x="19383" y="3949"/>
                      <a:pt x="18993" y="3904"/>
                    </a:cubicBezTo>
                    <a:cubicBezTo>
                      <a:pt x="18521" y="3852"/>
                      <a:pt x="18049" y="3832"/>
                      <a:pt x="17591" y="3812"/>
                    </a:cubicBezTo>
                    <a:cubicBezTo>
                      <a:pt x="17458" y="3809"/>
                      <a:pt x="17325" y="3802"/>
                      <a:pt x="17192" y="3795"/>
                    </a:cubicBezTo>
                    <a:cubicBezTo>
                      <a:pt x="16853" y="3778"/>
                      <a:pt x="16508" y="3715"/>
                      <a:pt x="16172" y="3652"/>
                    </a:cubicBezTo>
                    <a:cubicBezTo>
                      <a:pt x="15907" y="3602"/>
                      <a:pt x="15628" y="3553"/>
                      <a:pt x="15349" y="3522"/>
                    </a:cubicBezTo>
                    <a:cubicBezTo>
                      <a:pt x="14799" y="3469"/>
                      <a:pt x="14285" y="3433"/>
                      <a:pt x="13775" y="3433"/>
                    </a:cubicBezTo>
                    <a:cubicBezTo>
                      <a:pt x="13237" y="3433"/>
                      <a:pt x="12704" y="3473"/>
                      <a:pt x="12139" y="3576"/>
                    </a:cubicBezTo>
                    <a:lnTo>
                      <a:pt x="11983" y="3602"/>
                    </a:lnTo>
                    <a:cubicBezTo>
                      <a:pt x="11615" y="3665"/>
                      <a:pt x="11269" y="3725"/>
                      <a:pt x="10943" y="3961"/>
                    </a:cubicBezTo>
                    <a:lnTo>
                      <a:pt x="10801" y="4064"/>
                    </a:lnTo>
                    <a:cubicBezTo>
                      <a:pt x="10325" y="4407"/>
                      <a:pt x="9830" y="4761"/>
                      <a:pt x="9375" y="5127"/>
                    </a:cubicBezTo>
                    <a:cubicBezTo>
                      <a:pt x="9116" y="5336"/>
                      <a:pt x="8916" y="5579"/>
                      <a:pt x="8720" y="5818"/>
                    </a:cubicBezTo>
                    <a:cubicBezTo>
                      <a:pt x="8588" y="5981"/>
                      <a:pt x="8452" y="6147"/>
                      <a:pt x="8299" y="6296"/>
                    </a:cubicBezTo>
                    <a:cubicBezTo>
                      <a:pt x="8146" y="6449"/>
                      <a:pt x="7967" y="6569"/>
                      <a:pt x="7777" y="6695"/>
                    </a:cubicBezTo>
                    <a:cubicBezTo>
                      <a:pt x="7598" y="6815"/>
                      <a:pt x="7412" y="6941"/>
                      <a:pt x="7249" y="7094"/>
                    </a:cubicBezTo>
                    <a:cubicBezTo>
                      <a:pt x="7209" y="7130"/>
                      <a:pt x="7170" y="7170"/>
                      <a:pt x="7130" y="7207"/>
                    </a:cubicBezTo>
                    <a:cubicBezTo>
                      <a:pt x="6940" y="7380"/>
                      <a:pt x="6737" y="7569"/>
                      <a:pt x="6601" y="7791"/>
                    </a:cubicBezTo>
                    <a:cubicBezTo>
                      <a:pt x="6305" y="7878"/>
                      <a:pt x="5970" y="8018"/>
                      <a:pt x="5588" y="8207"/>
                    </a:cubicBezTo>
                    <a:cubicBezTo>
                      <a:pt x="5475" y="8260"/>
                      <a:pt x="5356" y="8317"/>
                      <a:pt x="5236" y="8369"/>
                    </a:cubicBezTo>
                    <a:cubicBezTo>
                      <a:pt x="4947" y="8503"/>
                      <a:pt x="4644" y="8642"/>
                      <a:pt x="4392" y="8812"/>
                    </a:cubicBezTo>
                    <a:cubicBezTo>
                      <a:pt x="4266" y="8895"/>
                      <a:pt x="4129" y="8975"/>
                      <a:pt x="3983" y="9057"/>
                    </a:cubicBezTo>
                    <a:cubicBezTo>
                      <a:pt x="3654" y="9246"/>
                      <a:pt x="3315" y="9443"/>
                      <a:pt x="3079" y="9712"/>
                    </a:cubicBezTo>
                    <a:cubicBezTo>
                      <a:pt x="2389" y="10499"/>
                      <a:pt x="2023" y="11323"/>
                      <a:pt x="1993" y="12167"/>
                    </a:cubicBezTo>
                    <a:cubicBezTo>
                      <a:pt x="1987" y="12313"/>
                      <a:pt x="1980" y="12466"/>
                      <a:pt x="1970" y="12619"/>
                    </a:cubicBezTo>
                    <a:cubicBezTo>
                      <a:pt x="1930" y="13343"/>
                      <a:pt x="1883" y="14164"/>
                      <a:pt x="2126" y="14805"/>
                    </a:cubicBezTo>
                    <a:cubicBezTo>
                      <a:pt x="2262" y="15160"/>
                      <a:pt x="2441" y="15499"/>
                      <a:pt x="2618" y="15828"/>
                    </a:cubicBezTo>
                    <a:cubicBezTo>
                      <a:pt x="2811" y="16194"/>
                      <a:pt x="3010" y="16572"/>
                      <a:pt x="3146" y="16968"/>
                    </a:cubicBezTo>
                    <a:cubicBezTo>
                      <a:pt x="3206" y="17147"/>
                      <a:pt x="3259" y="17323"/>
                      <a:pt x="3312" y="17496"/>
                    </a:cubicBezTo>
                    <a:cubicBezTo>
                      <a:pt x="3458" y="17964"/>
                      <a:pt x="3608" y="18449"/>
                      <a:pt x="3853" y="18904"/>
                    </a:cubicBezTo>
                    <a:cubicBezTo>
                      <a:pt x="3910" y="19004"/>
                      <a:pt x="3964" y="19097"/>
                      <a:pt x="4016" y="19187"/>
                    </a:cubicBezTo>
                    <a:cubicBezTo>
                      <a:pt x="4226" y="19536"/>
                      <a:pt x="4388" y="19815"/>
                      <a:pt x="4349" y="20254"/>
                    </a:cubicBezTo>
                    <a:cubicBezTo>
                      <a:pt x="4339" y="20353"/>
                      <a:pt x="4332" y="20456"/>
                      <a:pt x="4325" y="20562"/>
                    </a:cubicBezTo>
                    <a:cubicBezTo>
                      <a:pt x="4302" y="20884"/>
                      <a:pt x="4279" y="21217"/>
                      <a:pt x="4209" y="21499"/>
                    </a:cubicBezTo>
                    <a:cubicBezTo>
                      <a:pt x="4143" y="21758"/>
                      <a:pt x="3907" y="22040"/>
                      <a:pt x="3485" y="22359"/>
                    </a:cubicBezTo>
                    <a:cubicBezTo>
                      <a:pt x="3199" y="22575"/>
                      <a:pt x="2854" y="22728"/>
                      <a:pt x="2485" y="22811"/>
                    </a:cubicBezTo>
                    <a:cubicBezTo>
                      <a:pt x="2458" y="22685"/>
                      <a:pt x="2421" y="22559"/>
                      <a:pt x="2378" y="22436"/>
                    </a:cubicBezTo>
                    <a:cubicBezTo>
                      <a:pt x="2279" y="22160"/>
                      <a:pt x="1751" y="20785"/>
                      <a:pt x="1063" y="20662"/>
                    </a:cubicBezTo>
                    <a:cubicBezTo>
                      <a:pt x="962" y="20643"/>
                      <a:pt x="869" y="20634"/>
                      <a:pt x="784" y="20634"/>
                    </a:cubicBezTo>
                    <a:cubicBezTo>
                      <a:pt x="592" y="20634"/>
                      <a:pt x="439" y="20681"/>
                      <a:pt x="319" y="20778"/>
                    </a:cubicBezTo>
                    <a:cubicBezTo>
                      <a:pt x="143" y="20921"/>
                      <a:pt x="46" y="21170"/>
                      <a:pt x="33" y="21536"/>
                    </a:cubicBezTo>
                    <a:lnTo>
                      <a:pt x="30" y="21652"/>
                    </a:lnTo>
                    <a:cubicBezTo>
                      <a:pt x="17" y="21914"/>
                      <a:pt x="0" y="22210"/>
                      <a:pt x="129" y="22439"/>
                    </a:cubicBezTo>
                    <a:cubicBezTo>
                      <a:pt x="299" y="22732"/>
                      <a:pt x="612" y="22828"/>
                      <a:pt x="887" y="22914"/>
                    </a:cubicBezTo>
                    <a:lnTo>
                      <a:pt x="946" y="22934"/>
                    </a:lnTo>
                    <a:cubicBezTo>
                      <a:pt x="1222" y="23021"/>
                      <a:pt x="1514" y="23063"/>
                      <a:pt x="1810" y="23063"/>
                    </a:cubicBezTo>
                    <a:cubicBezTo>
                      <a:pt x="1990" y="23063"/>
                      <a:pt x="2170" y="23047"/>
                      <a:pt x="2349" y="23017"/>
                    </a:cubicBezTo>
                    <a:cubicBezTo>
                      <a:pt x="2438" y="23535"/>
                      <a:pt x="2421" y="24087"/>
                      <a:pt x="2406" y="24625"/>
                    </a:cubicBezTo>
                    <a:cubicBezTo>
                      <a:pt x="2402" y="24834"/>
                      <a:pt x="2395" y="25044"/>
                      <a:pt x="2395" y="25250"/>
                    </a:cubicBezTo>
                    <a:cubicBezTo>
                      <a:pt x="2395" y="26373"/>
                      <a:pt x="2342" y="27310"/>
                      <a:pt x="2226" y="28200"/>
                    </a:cubicBezTo>
                    <a:cubicBezTo>
                      <a:pt x="2122" y="28984"/>
                      <a:pt x="2126" y="29782"/>
                      <a:pt x="2130" y="30549"/>
                    </a:cubicBezTo>
                    <a:lnTo>
                      <a:pt x="2130" y="30954"/>
                    </a:lnTo>
                    <a:lnTo>
                      <a:pt x="2306" y="30954"/>
                    </a:lnTo>
                    <a:lnTo>
                      <a:pt x="2306" y="30549"/>
                    </a:lnTo>
                    <a:cubicBezTo>
                      <a:pt x="2302" y="29785"/>
                      <a:pt x="2299" y="28997"/>
                      <a:pt x="2402" y="28223"/>
                    </a:cubicBezTo>
                    <a:cubicBezTo>
                      <a:pt x="2518" y="27326"/>
                      <a:pt x="2571" y="26379"/>
                      <a:pt x="2571" y="25250"/>
                    </a:cubicBezTo>
                    <a:cubicBezTo>
                      <a:pt x="2571" y="25047"/>
                      <a:pt x="2575" y="24838"/>
                      <a:pt x="2581" y="24628"/>
                    </a:cubicBezTo>
                    <a:cubicBezTo>
                      <a:pt x="2598" y="24081"/>
                      <a:pt x="2614" y="23519"/>
                      <a:pt x="2521" y="22984"/>
                    </a:cubicBezTo>
                    <a:cubicBezTo>
                      <a:pt x="2913" y="22894"/>
                      <a:pt x="3286" y="22728"/>
                      <a:pt x="3591" y="22499"/>
                    </a:cubicBezTo>
                    <a:cubicBezTo>
                      <a:pt x="4046" y="22157"/>
                      <a:pt x="4302" y="21841"/>
                      <a:pt x="4379" y="21542"/>
                    </a:cubicBezTo>
                    <a:cubicBezTo>
                      <a:pt x="4451" y="21246"/>
                      <a:pt x="4479" y="20904"/>
                      <a:pt x="4502" y="20576"/>
                    </a:cubicBezTo>
                    <a:cubicBezTo>
                      <a:pt x="4508" y="20469"/>
                      <a:pt x="4514" y="20366"/>
                      <a:pt x="4525" y="20266"/>
                    </a:cubicBezTo>
                    <a:cubicBezTo>
                      <a:pt x="4568" y="19771"/>
                      <a:pt x="4382" y="19459"/>
                      <a:pt x="4169" y="19097"/>
                    </a:cubicBezTo>
                    <a:cubicBezTo>
                      <a:pt x="4116" y="19011"/>
                      <a:pt x="4063" y="18921"/>
                      <a:pt x="4010" y="18822"/>
                    </a:cubicBezTo>
                    <a:cubicBezTo>
                      <a:pt x="3771" y="18383"/>
                      <a:pt x="3628" y="17928"/>
                      <a:pt x="3482" y="17446"/>
                    </a:cubicBezTo>
                    <a:cubicBezTo>
                      <a:pt x="3425" y="17270"/>
                      <a:pt x="3372" y="17091"/>
                      <a:pt x="3312" y="16914"/>
                    </a:cubicBezTo>
                    <a:cubicBezTo>
                      <a:pt x="3173" y="16502"/>
                      <a:pt x="2970" y="16117"/>
                      <a:pt x="2771" y="15745"/>
                    </a:cubicBezTo>
                    <a:cubicBezTo>
                      <a:pt x="2601" y="15423"/>
                      <a:pt x="2421" y="15087"/>
                      <a:pt x="2292" y="14742"/>
                    </a:cubicBezTo>
                    <a:cubicBezTo>
                      <a:pt x="2063" y="14134"/>
                      <a:pt x="2107" y="13337"/>
                      <a:pt x="2146" y="12629"/>
                    </a:cubicBezTo>
                    <a:cubicBezTo>
                      <a:pt x="2156" y="12472"/>
                      <a:pt x="2162" y="12320"/>
                      <a:pt x="2170" y="12173"/>
                    </a:cubicBezTo>
                    <a:cubicBezTo>
                      <a:pt x="2199" y="11373"/>
                      <a:pt x="2548" y="10582"/>
                      <a:pt x="3212" y="9828"/>
                    </a:cubicBezTo>
                    <a:cubicBezTo>
                      <a:pt x="3429" y="9582"/>
                      <a:pt x="3757" y="9393"/>
                      <a:pt x="4073" y="9211"/>
                    </a:cubicBezTo>
                    <a:cubicBezTo>
                      <a:pt x="4219" y="9124"/>
                      <a:pt x="4359" y="9044"/>
                      <a:pt x="4488" y="8958"/>
                    </a:cubicBezTo>
                    <a:cubicBezTo>
                      <a:pt x="4731" y="8795"/>
                      <a:pt x="5026" y="8662"/>
                      <a:pt x="5309" y="8529"/>
                    </a:cubicBezTo>
                    <a:cubicBezTo>
                      <a:pt x="5431" y="8476"/>
                      <a:pt x="5551" y="8420"/>
                      <a:pt x="5664" y="8363"/>
                    </a:cubicBezTo>
                    <a:cubicBezTo>
                      <a:pt x="5970" y="8214"/>
                      <a:pt x="6249" y="8094"/>
                      <a:pt x="6495" y="8011"/>
                    </a:cubicBezTo>
                    <a:lnTo>
                      <a:pt x="6495" y="8011"/>
                    </a:lnTo>
                    <a:cubicBezTo>
                      <a:pt x="6481" y="8044"/>
                      <a:pt x="6472" y="8081"/>
                      <a:pt x="6465" y="8117"/>
                    </a:cubicBezTo>
                    <a:cubicBezTo>
                      <a:pt x="6388" y="8449"/>
                      <a:pt x="6408" y="8845"/>
                      <a:pt x="6428" y="9191"/>
                    </a:cubicBezTo>
                    <a:lnTo>
                      <a:pt x="6435" y="9366"/>
                    </a:lnTo>
                    <a:cubicBezTo>
                      <a:pt x="6452" y="9725"/>
                      <a:pt x="6581" y="10008"/>
                      <a:pt x="6811" y="10180"/>
                    </a:cubicBezTo>
                    <a:cubicBezTo>
                      <a:pt x="6976" y="10305"/>
                      <a:pt x="7188" y="10369"/>
                      <a:pt x="7428" y="10369"/>
                    </a:cubicBezTo>
                    <a:cubicBezTo>
                      <a:pt x="7545" y="10369"/>
                      <a:pt x="7669" y="10354"/>
                      <a:pt x="7797" y="10323"/>
                    </a:cubicBezTo>
                    <a:cubicBezTo>
                      <a:pt x="8401" y="10177"/>
                      <a:pt x="8369" y="9769"/>
                      <a:pt x="8332" y="9293"/>
                    </a:cubicBezTo>
                    <a:lnTo>
                      <a:pt x="8326" y="9220"/>
                    </a:lnTo>
                    <a:cubicBezTo>
                      <a:pt x="8286" y="8659"/>
                      <a:pt x="8162" y="7895"/>
                      <a:pt x="7584" y="7719"/>
                    </a:cubicBezTo>
                    <a:cubicBezTo>
                      <a:pt x="7491" y="7691"/>
                      <a:pt x="7386" y="7677"/>
                      <a:pt x="7270" y="7677"/>
                    </a:cubicBezTo>
                    <a:cubicBezTo>
                      <a:pt x="7147" y="7677"/>
                      <a:pt x="7012" y="7693"/>
                      <a:pt x="6863" y="7725"/>
                    </a:cubicBezTo>
                    <a:cubicBezTo>
                      <a:pt x="6980" y="7582"/>
                      <a:pt x="7116" y="7456"/>
                      <a:pt x="7245" y="7337"/>
                    </a:cubicBezTo>
                    <a:cubicBezTo>
                      <a:pt x="7289" y="7297"/>
                      <a:pt x="7329" y="7260"/>
                      <a:pt x="7369" y="7224"/>
                    </a:cubicBezTo>
                    <a:cubicBezTo>
                      <a:pt x="7521" y="7078"/>
                      <a:pt x="7701" y="6958"/>
                      <a:pt x="7877" y="6842"/>
                    </a:cubicBezTo>
                    <a:cubicBezTo>
                      <a:pt x="8063" y="6715"/>
                      <a:pt x="8256" y="6586"/>
                      <a:pt x="8421" y="6423"/>
                    </a:cubicBezTo>
                    <a:cubicBezTo>
                      <a:pt x="8581" y="6267"/>
                      <a:pt x="8720" y="6094"/>
                      <a:pt x="8857" y="5928"/>
                    </a:cubicBezTo>
                    <a:cubicBezTo>
                      <a:pt x="9046" y="5698"/>
                      <a:pt x="9243" y="5459"/>
                      <a:pt x="9485" y="5267"/>
                    </a:cubicBezTo>
                    <a:cubicBezTo>
                      <a:pt x="9936" y="4901"/>
                      <a:pt x="10428" y="4549"/>
                      <a:pt x="10903" y="4203"/>
                    </a:cubicBezTo>
                    <a:lnTo>
                      <a:pt x="11046" y="4101"/>
                    </a:lnTo>
                    <a:cubicBezTo>
                      <a:pt x="11339" y="3892"/>
                      <a:pt x="11651" y="3838"/>
                      <a:pt x="12013" y="3775"/>
                    </a:cubicBezTo>
                    <a:lnTo>
                      <a:pt x="12173" y="3749"/>
                    </a:lnTo>
                    <a:cubicBezTo>
                      <a:pt x="12726" y="3650"/>
                      <a:pt x="13250" y="3610"/>
                      <a:pt x="13780" y="3610"/>
                    </a:cubicBezTo>
                    <a:cubicBezTo>
                      <a:pt x="14282" y="3610"/>
                      <a:pt x="14789" y="3646"/>
                      <a:pt x="15332" y="3699"/>
                    </a:cubicBezTo>
                    <a:cubicBezTo>
                      <a:pt x="15601" y="3725"/>
                      <a:pt x="15876" y="3775"/>
                      <a:pt x="16143" y="3825"/>
                    </a:cubicBezTo>
                    <a:cubicBezTo>
                      <a:pt x="16482" y="3888"/>
                      <a:pt x="16833" y="3955"/>
                      <a:pt x="17182" y="3971"/>
                    </a:cubicBezTo>
                    <a:cubicBezTo>
                      <a:pt x="17319" y="3978"/>
                      <a:pt x="17451" y="3981"/>
                      <a:pt x="17584" y="3988"/>
                    </a:cubicBezTo>
                    <a:cubicBezTo>
                      <a:pt x="18059" y="4008"/>
                      <a:pt x="18504" y="4024"/>
                      <a:pt x="18973" y="4081"/>
                    </a:cubicBezTo>
                    <a:cubicBezTo>
                      <a:pt x="19367" y="4125"/>
                      <a:pt x="19761" y="4147"/>
                      <a:pt x="20150" y="4147"/>
                    </a:cubicBezTo>
                    <a:cubicBezTo>
                      <a:pt x="21476" y="4147"/>
                      <a:pt x="22746" y="3892"/>
                      <a:pt x="23774" y="3406"/>
                    </a:cubicBezTo>
                    <a:cubicBezTo>
                      <a:pt x="23966" y="3739"/>
                      <a:pt x="24225" y="4064"/>
                      <a:pt x="24524" y="4333"/>
                    </a:cubicBezTo>
                    <a:cubicBezTo>
                      <a:pt x="25435" y="5147"/>
                      <a:pt x="26292" y="5599"/>
                      <a:pt x="27143" y="5715"/>
                    </a:cubicBezTo>
                    <a:cubicBezTo>
                      <a:pt x="27328" y="5742"/>
                      <a:pt x="27517" y="5772"/>
                      <a:pt x="27704" y="5805"/>
                    </a:cubicBezTo>
                    <a:cubicBezTo>
                      <a:pt x="28066" y="5868"/>
                      <a:pt x="28441" y="5931"/>
                      <a:pt x="28820" y="5945"/>
                    </a:cubicBezTo>
                    <a:cubicBezTo>
                      <a:pt x="28899" y="5947"/>
                      <a:pt x="28977" y="5949"/>
                      <a:pt x="29053" y="5949"/>
                    </a:cubicBezTo>
                    <a:cubicBezTo>
                      <a:pt x="29615" y="5949"/>
                      <a:pt x="30104" y="5875"/>
                      <a:pt x="30687" y="5758"/>
                    </a:cubicBezTo>
                    <a:cubicBezTo>
                      <a:pt x="31531" y="5589"/>
                      <a:pt x="32514" y="5336"/>
                      <a:pt x="33365" y="4746"/>
                    </a:cubicBezTo>
                    <a:cubicBezTo>
                      <a:pt x="34063" y="4260"/>
                      <a:pt x="34803" y="4137"/>
                      <a:pt x="35700" y="4104"/>
                    </a:cubicBezTo>
                    <a:cubicBezTo>
                      <a:pt x="35736" y="4102"/>
                      <a:pt x="35772" y="4102"/>
                      <a:pt x="35807" y="4102"/>
                    </a:cubicBezTo>
                    <a:cubicBezTo>
                      <a:pt x="36585" y="4102"/>
                      <a:pt x="37246" y="4444"/>
                      <a:pt x="37780" y="5117"/>
                    </a:cubicBezTo>
                    <a:cubicBezTo>
                      <a:pt x="38531" y="6061"/>
                      <a:pt x="39218" y="6994"/>
                      <a:pt x="39371" y="8038"/>
                    </a:cubicBezTo>
                    <a:cubicBezTo>
                      <a:pt x="39431" y="8426"/>
                      <a:pt x="39457" y="8984"/>
                      <a:pt x="39391" y="9353"/>
                    </a:cubicBezTo>
                    <a:cubicBezTo>
                      <a:pt x="39311" y="9801"/>
                      <a:pt x="38953" y="10127"/>
                      <a:pt x="38604" y="10442"/>
                    </a:cubicBezTo>
                    <a:lnTo>
                      <a:pt x="38540" y="10496"/>
                    </a:lnTo>
                    <a:cubicBezTo>
                      <a:pt x="38454" y="10576"/>
                      <a:pt x="38355" y="10655"/>
                      <a:pt x="38252" y="10735"/>
                    </a:cubicBezTo>
                    <a:cubicBezTo>
                      <a:pt x="38089" y="10250"/>
                      <a:pt x="37867" y="9769"/>
                      <a:pt x="37597" y="9419"/>
                    </a:cubicBezTo>
                    <a:cubicBezTo>
                      <a:pt x="37223" y="8936"/>
                      <a:pt x="36689" y="8756"/>
                      <a:pt x="36150" y="8756"/>
                    </a:cubicBezTo>
                    <a:cubicBezTo>
                      <a:pt x="35785" y="8756"/>
                      <a:pt x="35418" y="8838"/>
                      <a:pt x="35096" y="8964"/>
                    </a:cubicBezTo>
                    <a:cubicBezTo>
                      <a:pt x="34733" y="9104"/>
                      <a:pt x="34282" y="9280"/>
                      <a:pt x="34282" y="9844"/>
                    </a:cubicBezTo>
                    <a:cubicBezTo>
                      <a:pt x="34279" y="10407"/>
                      <a:pt x="34471" y="10898"/>
                      <a:pt x="34813" y="11187"/>
                    </a:cubicBezTo>
                    <a:cubicBezTo>
                      <a:pt x="35216" y="11530"/>
                      <a:pt x="35698" y="11677"/>
                      <a:pt x="36200" y="11677"/>
                    </a:cubicBezTo>
                    <a:cubicBezTo>
                      <a:pt x="36861" y="11677"/>
                      <a:pt x="37558" y="11421"/>
                      <a:pt x="38155" y="11020"/>
                    </a:cubicBezTo>
                    <a:cubicBezTo>
                      <a:pt x="38258" y="11373"/>
                      <a:pt x="38321" y="11718"/>
                      <a:pt x="38348" y="12001"/>
                    </a:cubicBezTo>
                    <a:cubicBezTo>
                      <a:pt x="38365" y="12236"/>
                      <a:pt x="38401" y="12423"/>
                      <a:pt x="38474" y="12655"/>
                    </a:cubicBezTo>
                    <a:cubicBezTo>
                      <a:pt x="38607" y="13090"/>
                      <a:pt x="38670" y="13469"/>
                      <a:pt x="38740" y="13908"/>
                    </a:cubicBezTo>
                    <a:lnTo>
                      <a:pt x="38767" y="14070"/>
                    </a:lnTo>
                    <a:cubicBezTo>
                      <a:pt x="38903" y="14892"/>
                      <a:pt x="39126" y="15778"/>
                      <a:pt x="39388" y="16569"/>
                    </a:cubicBezTo>
                    <a:cubicBezTo>
                      <a:pt x="40172" y="18921"/>
                      <a:pt x="41305" y="21011"/>
                      <a:pt x="42666" y="22612"/>
                    </a:cubicBezTo>
                    <a:cubicBezTo>
                      <a:pt x="43069" y="23087"/>
                      <a:pt x="43528" y="23489"/>
                      <a:pt x="43962" y="23851"/>
                    </a:cubicBezTo>
                    <a:cubicBezTo>
                      <a:pt x="44092" y="23961"/>
                      <a:pt x="44225" y="24087"/>
                      <a:pt x="44365" y="24220"/>
                    </a:cubicBezTo>
                    <a:cubicBezTo>
                      <a:pt x="44647" y="24489"/>
                      <a:pt x="44936" y="24765"/>
                      <a:pt x="45235" y="24931"/>
                    </a:cubicBezTo>
                    <a:cubicBezTo>
                      <a:pt x="45399" y="25020"/>
                      <a:pt x="45572" y="25039"/>
                      <a:pt x="45744" y="25039"/>
                    </a:cubicBezTo>
                    <a:cubicBezTo>
                      <a:pt x="45809" y="25039"/>
                      <a:pt x="45875" y="25036"/>
                      <a:pt x="45940" y="25034"/>
                    </a:cubicBezTo>
                    <a:cubicBezTo>
                      <a:pt x="45990" y="25031"/>
                      <a:pt x="46046" y="25025"/>
                      <a:pt x="46099" y="25025"/>
                    </a:cubicBezTo>
                    <a:cubicBezTo>
                      <a:pt x="46116" y="25025"/>
                      <a:pt x="46132" y="25026"/>
                      <a:pt x="46148" y="25027"/>
                    </a:cubicBezTo>
                    <a:lnTo>
                      <a:pt x="46148" y="24851"/>
                    </a:lnTo>
                    <a:cubicBezTo>
                      <a:pt x="46069" y="24854"/>
                      <a:pt x="46002" y="24854"/>
                      <a:pt x="45932" y="24858"/>
                    </a:cubicBezTo>
                    <a:cubicBezTo>
                      <a:pt x="45864" y="24861"/>
                      <a:pt x="45798" y="24864"/>
                      <a:pt x="45735" y="24864"/>
                    </a:cubicBezTo>
                    <a:cubicBezTo>
                      <a:pt x="45584" y="24864"/>
                      <a:pt x="45447" y="24847"/>
                      <a:pt x="45318" y="24774"/>
                    </a:cubicBezTo>
                    <a:cubicBezTo>
                      <a:pt x="45039" y="24622"/>
                      <a:pt x="44759" y="24353"/>
                      <a:pt x="44488" y="24093"/>
                    </a:cubicBezTo>
                    <a:cubicBezTo>
                      <a:pt x="44345" y="23957"/>
                      <a:pt x="44209" y="23828"/>
                      <a:pt x="44075" y="23718"/>
                    </a:cubicBezTo>
                    <a:cubicBezTo>
                      <a:pt x="43647" y="23359"/>
                      <a:pt x="43195" y="22960"/>
                      <a:pt x="42800" y="22499"/>
                    </a:cubicBezTo>
                    <a:cubicBezTo>
                      <a:pt x="41455" y="20915"/>
                      <a:pt x="40331" y="18845"/>
                      <a:pt x="39557" y="16512"/>
                    </a:cubicBezTo>
                    <a:cubicBezTo>
                      <a:pt x="39295" y="15729"/>
                      <a:pt x="39075" y="14852"/>
                      <a:pt x="38943" y="14044"/>
                    </a:cubicBezTo>
                    <a:lnTo>
                      <a:pt x="38913" y="13881"/>
                    </a:lnTo>
                    <a:cubicBezTo>
                      <a:pt x="38839" y="13432"/>
                      <a:pt x="38776" y="13047"/>
                      <a:pt x="38640" y="12606"/>
                    </a:cubicBezTo>
                    <a:cubicBezTo>
                      <a:pt x="38574" y="12383"/>
                      <a:pt x="38540" y="12210"/>
                      <a:pt x="38520" y="11988"/>
                    </a:cubicBezTo>
                    <a:cubicBezTo>
                      <a:pt x="38497" y="11678"/>
                      <a:pt x="38421" y="11300"/>
                      <a:pt x="38308" y="10914"/>
                    </a:cubicBezTo>
                    <a:cubicBezTo>
                      <a:pt x="38431" y="10825"/>
                      <a:pt x="38547" y="10729"/>
                      <a:pt x="38660" y="10626"/>
                    </a:cubicBezTo>
                    <a:lnTo>
                      <a:pt x="38720" y="10572"/>
                    </a:lnTo>
                    <a:cubicBezTo>
                      <a:pt x="39072" y="10253"/>
                      <a:pt x="39474" y="9895"/>
                      <a:pt x="39564" y="9386"/>
                    </a:cubicBezTo>
                    <a:cubicBezTo>
                      <a:pt x="39641" y="8971"/>
                      <a:pt x="39601" y="8386"/>
                      <a:pt x="39547" y="8015"/>
                    </a:cubicBezTo>
                    <a:cubicBezTo>
                      <a:pt x="39385" y="6925"/>
                      <a:pt x="38684" y="5971"/>
                      <a:pt x="37919" y="5008"/>
                    </a:cubicBezTo>
                    <a:cubicBezTo>
                      <a:pt x="37350" y="4289"/>
                      <a:pt x="36637" y="3926"/>
                      <a:pt x="35805" y="3926"/>
                    </a:cubicBezTo>
                    <a:cubicBezTo>
                      <a:pt x="35768" y="3926"/>
                      <a:pt x="35731" y="3927"/>
                      <a:pt x="35694" y="3928"/>
                    </a:cubicBezTo>
                    <a:cubicBezTo>
                      <a:pt x="34889" y="3958"/>
                      <a:pt x="34043" y="4061"/>
                      <a:pt x="33265" y="4599"/>
                    </a:cubicBezTo>
                    <a:cubicBezTo>
                      <a:pt x="32438" y="5174"/>
                      <a:pt x="31481" y="5419"/>
                      <a:pt x="30651" y="5586"/>
                    </a:cubicBezTo>
                    <a:cubicBezTo>
                      <a:pt x="30080" y="5700"/>
                      <a:pt x="29599" y="5773"/>
                      <a:pt x="29053" y="5773"/>
                    </a:cubicBezTo>
                    <a:cubicBezTo>
                      <a:pt x="28979" y="5773"/>
                      <a:pt x="28903" y="5771"/>
                      <a:pt x="28827" y="5769"/>
                    </a:cubicBezTo>
                    <a:cubicBezTo>
                      <a:pt x="28461" y="5755"/>
                      <a:pt x="28089" y="5692"/>
                      <a:pt x="27733" y="5632"/>
                    </a:cubicBezTo>
                    <a:cubicBezTo>
                      <a:pt x="27544" y="5599"/>
                      <a:pt x="27355" y="5566"/>
                      <a:pt x="27166" y="5543"/>
                    </a:cubicBezTo>
                    <a:cubicBezTo>
                      <a:pt x="26352" y="5430"/>
                      <a:pt x="25524" y="4991"/>
                      <a:pt x="24641" y="4200"/>
                    </a:cubicBezTo>
                    <a:cubicBezTo>
                      <a:pt x="24361" y="3948"/>
                      <a:pt x="24113" y="3642"/>
                      <a:pt x="23933" y="3330"/>
                    </a:cubicBezTo>
                    <a:cubicBezTo>
                      <a:pt x="23953" y="3320"/>
                      <a:pt x="23973" y="3310"/>
                      <a:pt x="23993" y="3297"/>
                    </a:cubicBezTo>
                    <a:cubicBezTo>
                      <a:pt x="24996" y="2775"/>
                      <a:pt x="25488" y="1815"/>
                      <a:pt x="25309" y="729"/>
                    </a:cubicBezTo>
                    <a:cubicBezTo>
                      <a:pt x="25239" y="304"/>
                      <a:pt x="25125" y="237"/>
                      <a:pt x="24797" y="144"/>
                    </a:cubicBezTo>
                    <a:cubicBezTo>
                      <a:pt x="24757" y="131"/>
                      <a:pt x="24714" y="117"/>
                      <a:pt x="24667" y="101"/>
                    </a:cubicBezTo>
                    <a:cubicBezTo>
                      <a:pt x="24524" y="56"/>
                      <a:pt x="24357" y="0"/>
                      <a:pt x="24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3"/>
            <p:cNvSpPr/>
            <p:nvPr/>
          </p:nvSpPr>
          <p:spPr>
            <a:xfrm>
              <a:off x="1099175" y="3940477"/>
              <a:ext cx="409934" cy="317776"/>
            </a:xfrm>
            <a:custGeom>
              <a:avLst/>
              <a:gdLst/>
              <a:ahLst/>
              <a:cxnLst/>
              <a:rect l="l" t="t" r="r" b="b"/>
              <a:pathLst>
                <a:path w="8585" h="6655" extrusionOk="0">
                  <a:moveTo>
                    <a:pt x="10" y="1"/>
                  </a:moveTo>
                  <a:lnTo>
                    <a:pt x="0" y="176"/>
                  </a:lnTo>
                  <a:cubicBezTo>
                    <a:pt x="273" y="190"/>
                    <a:pt x="638" y="452"/>
                    <a:pt x="880" y="625"/>
                  </a:cubicBezTo>
                  <a:cubicBezTo>
                    <a:pt x="920" y="655"/>
                    <a:pt x="957" y="682"/>
                    <a:pt x="990" y="705"/>
                  </a:cubicBezTo>
                  <a:cubicBezTo>
                    <a:pt x="2107" y="1479"/>
                    <a:pt x="3173" y="2339"/>
                    <a:pt x="4203" y="3166"/>
                  </a:cubicBezTo>
                  <a:cubicBezTo>
                    <a:pt x="5250" y="4014"/>
                    <a:pt x="6242" y="4931"/>
                    <a:pt x="7199" y="5821"/>
                  </a:cubicBezTo>
                  <a:cubicBezTo>
                    <a:pt x="7226" y="5844"/>
                    <a:pt x="7273" y="5891"/>
                    <a:pt x="7329" y="5950"/>
                  </a:cubicBezTo>
                  <a:cubicBezTo>
                    <a:pt x="7757" y="6402"/>
                    <a:pt x="8033" y="6654"/>
                    <a:pt x="8206" y="6654"/>
                  </a:cubicBezTo>
                  <a:cubicBezTo>
                    <a:pt x="8220" y="6654"/>
                    <a:pt x="8236" y="6651"/>
                    <a:pt x="8249" y="6648"/>
                  </a:cubicBezTo>
                  <a:lnTo>
                    <a:pt x="8585" y="6552"/>
                  </a:lnTo>
                  <a:lnTo>
                    <a:pt x="8150" y="6459"/>
                  </a:lnTo>
                  <a:lnTo>
                    <a:pt x="8150" y="6462"/>
                  </a:lnTo>
                  <a:cubicBezTo>
                    <a:pt x="8033" y="6402"/>
                    <a:pt x="7801" y="6193"/>
                    <a:pt x="7455" y="5831"/>
                  </a:cubicBezTo>
                  <a:cubicBezTo>
                    <a:pt x="7395" y="5765"/>
                    <a:pt x="7346" y="5714"/>
                    <a:pt x="7319" y="5691"/>
                  </a:cubicBezTo>
                  <a:cubicBezTo>
                    <a:pt x="6359" y="4801"/>
                    <a:pt x="5365" y="3881"/>
                    <a:pt x="4313" y="3031"/>
                  </a:cubicBezTo>
                  <a:cubicBezTo>
                    <a:pt x="3280" y="2200"/>
                    <a:pt x="2213" y="1339"/>
                    <a:pt x="1090" y="559"/>
                  </a:cubicBezTo>
                  <a:cubicBezTo>
                    <a:pt x="1057" y="535"/>
                    <a:pt x="1020" y="512"/>
                    <a:pt x="980" y="482"/>
                  </a:cubicBezTo>
                  <a:cubicBezTo>
                    <a:pt x="725" y="296"/>
                    <a:pt x="333" y="17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10049" y="3901275"/>
              <a:ext cx="314482" cy="240564"/>
            </a:xfrm>
            <a:custGeom>
              <a:avLst/>
              <a:gdLst/>
              <a:ahLst/>
              <a:cxnLst/>
              <a:rect l="l" t="t" r="r" b="b"/>
              <a:pathLst>
                <a:path w="6586" h="5038" extrusionOk="0">
                  <a:moveTo>
                    <a:pt x="97" y="1"/>
                  </a:moveTo>
                  <a:lnTo>
                    <a:pt x="1" y="144"/>
                  </a:lnTo>
                  <a:lnTo>
                    <a:pt x="147" y="240"/>
                  </a:lnTo>
                  <a:lnTo>
                    <a:pt x="170" y="207"/>
                  </a:lnTo>
                  <a:cubicBezTo>
                    <a:pt x="502" y="327"/>
                    <a:pt x="778" y="523"/>
                    <a:pt x="1070" y="728"/>
                  </a:cubicBezTo>
                  <a:lnTo>
                    <a:pt x="1166" y="795"/>
                  </a:lnTo>
                  <a:cubicBezTo>
                    <a:pt x="2100" y="1452"/>
                    <a:pt x="3023" y="2160"/>
                    <a:pt x="3881" y="2831"/>
                  </a:cubicBezTo>
                  <a:cubicBezTo>
                    <a:pt x="4093" y="2994"/>
                    <a:pt x="4319" y="3157"/>
                    <a:pt x="4538" y="3313"/>
                  </a:cubicBezTo>
                  <a:cubicBezTo>
                    <a:pt x="4951" y="3608"/>
                    <a:pt x="5375" y="3915"/>
                    <a:pt x="5734" y="4257"/>
                  </a:cubicBezTo>
                  <a:cubicBezTo>
                    <a:pt x="5858" y="4373"/>
                    <a:pt x="5970" y="4502"/>
                    <a:pt x="6084" y="4629"/>
                  </a:cubicBezTo>
                  <a:cubicBezTo>
                    <a:pt x="6203" y="4769"/>
                    <a:pt x="6329" y="4911"/>
                    <a:pt x="6465" y="5037"/>
                  </a:cubicBezTo>
                  <a:lnTo>
                    <a:pt x="6585" y="4911"/>
                  </a:lnTo>
                  <a:cubicBezTo>
                    <a:pt x="6456" y="4788"/>
                    <a:pt x="6332" y="4649"/>
                    <a:pt x="6217" y="4516"/>
                  </a:cubicBezTo>
                  <a:cubicBezTo>
                    <a:pt x="6100" y="4386"/>
                    <a:pt x="5984" y="4250"/>
                    <a:pt x="5854" y="4127"/>
                  </a:cubicBezTo>
                  <a:cubicBezTo>
                    <a:pt x="5489" y="3781"/>
                    <a:pt x="5057" y="3469"/>
                    <a:pt x="4642" y="3170"/>
                  </a:cubicBezTo>
                  <a:cubicBezTo>
                    <a:pt x="4423" y="3014"/>
                    <a:pt x="4196" y="2851"/>
                    <a:pt x="3991" y="2691"/>
                  </a:cubicBezTo>
                  <a:cubicBezTo>
                    <a:pt x="3130" y="2021"/>
                    <a:pt x="2206" y="1310"/>
                    <a:pt x="1266" y="652"/>
                  </a:cubicBezTo>
                  <a:lnTo>
                    <a:pt x="1170" y="586"/>
                  </a:lnTo>
                  <a:cubicBezTo>
                    <a:pt x="851" y="359"/>
                    <a:pt x="545" y="144"/>
                    <a:pt x="160" y="20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215110" y="3946112"/>
              <a:ext cx="199308" cy="222372"/>
            </a:xfrm>
            <a:custGeom>
              <a:avLst/>
              <a:gdLst/>
              <a:ahLst/>
              <a:cxnLst/>
              <a:rect l="l" t="t" r="r" b="b"/>
              <a:pathLst>
                <a:path w="4174" h="4657" extrusionOk="0">
                  <a:moveTo>
                    <a:pt x="4132" y="0"/>
                  </a:moveTo>
                  <a:cubicBezTo>
                    <a:pt x="3806" y="0"/>
                    <a:pt x="3252" y="934"/>
                    <a:pt x="3227" y="979"/>
                  </a:cubicBezTo>
                  <a:cubicBezTo>
                    <a:pt x="2742" y="1583"/>
                    <a:pt x="2193" y="2215"/>
                    <a:pt x="1502" y="2956"/>
                  </a:cubicBezTo>
                  <a:cubicBezTo>
                    <a:pt x="1290" y="3181"/>
                    <a:pt x="1074" y="3407"/>
                    <a:pt x="858" y="3637"/>
                  </a:cubicBezTo>
                  <a:cubicBezTo>
                    <a:pt x="685" y="3816"/>
                    <a:pt x="516" y="3995"/>
                    <a:pt x="343" y="4175"/>
                  </a:cubicBezTo>
                  <a:cubicBezTo>
                    <a:pt x="317" y="4204"/>
                    <a:pt x="286" y="4235"/>
                    <a:pt x="254" y="4264"/>
                  </a:cubicBezTo>
                  <a:cubicBezTo>
                    <a:pt x="157" y="4357"/>
                    <a:pt x="44" y="4460"/>
                    <a:pt x="1" y="4607"/>
                  </a:cubicBezTo>
                  <a:lnTo>
                    <a:pt x="171" y="4656"/>
                  </a:lnTo>
                  <a:cubicBezTo>
                    <a:pt x="200" y="4557"/>
                    <a:pt x="286" y="4477"/>
                    <a:pt x="376" y="4391"/>
                  </a:cubicBezTo>
                  <a:cubicBezTo>
                    <a:pt x="410" y="4361"/>
                    <a:pt x="442" y="4328"/>
                    <a:pt x="473" y="4298"/>
                  </a:cubicBezTo>
                  <a:cubicBezTo>
                    <a:pt x="642" y="4115"/>
                    <a:pt x="815" y="3936"/>
                    <a:pt x="984" y="3756"/>
                  </a:cubicBezTo>
                  <a:cubicBezTo>
                    <a:pt x="1200" y="3531"/>
                    <a:pt x="1419" y="3301"/>
                    <a:pt x="1632" y="3075"/>
                  </a:cubicBezTo>
                  <a:cubicBezTo>
                    <a:pt x="2313" y="2344"/>
                    <a:pt x="2854" y="1723"/>
                    <a:pt x="3336" y="1125"/>
                  </a:cubicBezTo>
                  <a:lnTo>
                    <a:pt x="3383" y="1065"/>
                  </a:lnTo>
                  <a:lnTo>
                    <a:pt x="3326" y="1022"/>
                  </a:lnTo>
                  <a:lnTo>
                    <a:pt x="3389" y="1048"/>
                  </a:lnTo>
                  <a:cubicBezTo>
                    <a:pt x="3462" y="891"/>
                    <a:pt x="3980" y="174"/>
                    <a:pt x="4121" y="174"/>
                  </a:cubicBezTo>
                  <a:cubicBezTo>
                    <a:pt x="4123" y="174"/>
                    <a:pt x="4125" y="174"/>
                    <a:pt x="4127" y="175"/>
                  </a:cubicBezTo>
                  <a:lnTo>
                    <a:pt x="4173" y="6"/>
                  </a:lnTo>
                  <a:cubicBezTo>
                    <a:pt x="4160" y="2"/>
                    <a:pt x="4146" y="0"/>
                    <a:pt x="4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310465" y="4018357"/>
              <a:ext cx="171041" cy="206757"/>
            </a:xfrm>
            <a:custGeom>
              <a:avLst/>
              <a:gdLst/>
              <a:ahLst/>
              <a:cxnLst/>
              <a:rect l="l" t="t" r="r" b="b"/>
              <a:pathLst>
                <a:path w="3582" h="4330" extrusionOk="0">
                  <a:moveTo>
                    <a:pt x="3556" y="0"/>
                  </a:moveTo>
                  <a:lnTo>
                    <a:pt x="3379" y="24"/>
                  </a:lnTo>
                  <a:cubicBezTo>
                    <a:pt x="3392" y="130"/>
                    <a:pt x="3257" y="247"/>
                    <a:pt x="3147" y="339"/>
                  </a:cubicBezTo>
                  <a:cubicBezTo>
                    <a:pt x="3113" y="369"/>
                    <a:pt x="3080" y="396"/>
                    <a:pt x="3053" y="423"/>
                  </a:cubicBezTo>
                  <a:cubicBezTo>
                    <a:pt x="2502" y="957"/>
                    <a:pt x="1861" y="1592"/>
                    <a:pt x="1279" y="2269"/>
                  </a:cubicBezTo>
                  <a:cubicBezTo>
                    <a:pt x="881" y="2738"/>
                    <a:pt x="462" y="3240"/>
                    <a:pt x="153" y="3812"/>
                  </a:cubicBezTo>
                  <a:cubicBezTo>
                    <a:pt x="63" y="3974"/>
                    <a:pt x="0" y="4117"/>
                    <a:pt x="34" y="4330"/>
                  </a:cubicBezTo>
                  <a:lnTo>
                    <a:pt x="207" y="4299"/>
                  </a:lnTo>
                  <a:cubicBezTo>
                    <a:pt x="183" y="4154"/>
                    <a:pt x="216" y="4060"/>
                    <a:pt x="306" y="3898"/>
                  </a:cubicBezTo>
                  <a:cubicBezTo>
                    <a:pt x="609" y="3339"/>
                    <a:pt x="1020" y="2844"/>
                    <a:pt x="1412" y="2383"/>
                  </a:cubicBezTo>
                  <a:cubicBezTo>
                    <a:pt x="1990" y="1711"/>
                    <a:pt x="2628" y="1081"/>
                    <a:pt x="3177" y="549"/>
                  </a:cubicBezTo>
                  <a:cubicBezTo>
                    <a:pt x="3200" y="526"/>
                    <a:pt x="3229" y="503"/>
                    <a:pt x="3260" y="472"/>
                  </a:cubicBezTo>
                  <a:cubicBezTo>
                    <a:pt x="3396" y="359"/>
                    <a:pt x="3582" y="204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3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 flipH="1">
            <a:off x="1839400" y="2585050"/>
            <a:ext cx="5465100" cy="124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 flipH="1">
            <a:off x="2091125" y="3862241"/>
            <a:ext cx="4961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C343D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61275" y="1600108"/>
            <a:ext cx="2021400" cy="10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R="27432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8795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0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A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1" y="1771651"/>
            <a:ext cx="7693025" cy="2793206"/>
          </a:xfrm>
        </p:spPr>
        <p:txBody>
          <a:bodyPr rtlCol="0">
            <a:normAutofit/>
          </a:bodyPr>
          <a:lstStyle/>
          <a:p>
            <a:pPr lvl="0"/>
            <a:endParaRPr lang="ar-AE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9B8B4-BB86-4AA8-A954-CAD148111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87BA65-CDA4-47C0-B5B2-D01D8328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29F6DC-AA40-4EFA-B0A4-04E68B77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CA42-6F66-4D3C-81FB-A5B05BB3C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987662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15" name="Google Shape;115;p4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16" name="Google Shape;116;p4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4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4662450" y="781453"/>
            <a:ext cx="3768600" cy="12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subTitle" idx="1"/>
          </p:nvPr>
        </p:nvSpPr>
        <p:spPr>
          <a:xfrm flipH="1">
            <a:off x="721350" y="2450975"/>
            <a:ext cx="6042900" cy="18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3" name="Google Shape;123;p4"/>
          <p:cNvSpPr/>
          <p:nvPr/>
        </p:nvSpPr>
        <p:spPr>
          <a:xfrm rot="10800000">
            <a:off x="1669222" y="720987"/>
            <a:ext cx="1516943" cy="1386324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 rot="10800000">
            <a:off x="2940291" y="1666462"/>
            <a:ext cx="54697" cy="35297"/>
          </a:xfrm>
          <a:custGeom>
            <a:avLst/>
            <a:gdLst/>
            <a:ahLst/>
            <a:cxnLst/>
            <a:rect l="l" t="t" r="r" b="b"/>
            <a:pathLst>
              <a:path w="609" h="393" extrusionOk="0">
                <a:moveTo>
                  <a:pt x="293" y="1"/>
                </a:moveTo>
                <a:cubicBezTo>
                  <a:pt x="177" y="1"/>
                  <a:pt x="24" y="90"/>
                  <a:pt x="14" y="213"/>
                </a:cubicBezTo>
                <a:cubicBezTo>
                  <a:pt x="1" y="349"/>
                  <a:pt x="147" y="392"/>
                  <a:pt x="250" y="392"/>
                </a:cubicBezTo>
                <a:lnTo>
                  <a:pt x="316" y="392"/>
                </a:lnTo>
                <a:cubicBezTo>
                  <a:pt x="433" y="392"/>
                  <a:pt x="586" y="303"/>
                  <a:pt x="595" y="180"/>
                </a:cubicBezTo>
                <a:cubicBezTo>
                  <a:pt x="609" y="44"/>
                  <a:pt x="463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10800000">
            <a:off x="3020228" y="1553382"/>
            <a:ext cx="80025" cy="22454"/>
          </a:xfrm>
          <a:custGeom>
            <a:avLst/>
            <a:gdLst/>
            <a:ahLst/>
            <a:cxnLst/>
            <a:rect l="l" t="t" r="r" b="b"/>
            <a:pathLst>
              <a:path w="891" h="250" extrusionOk="0">
                <a:moveTo>
                  <a:pt x="548" y="1"/>
                </a:moveTo>
                <a:cubicBezTo>
                  <a:pt x="382" y="1"/>
                  <a:pt x="0" y="249"/>
                  <a:pt x="343" y="249"/>
                </a:cubicBezTo>
                <a:cubicBezTo>
                  <a:pt x="508" y="249"/>
                  <a:pt x="890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"/>
          <p:cNvSpPr/>
          <p:nvPr/>
        </p:nvSpPr>
        <p:spPr>
          <a:xfrm rot="10800000">
            <a:off x="2925651" y="1521408"/>
            <a:ext cx="59996" cy="26675"/>
          </a:xfrm>
          <a:custGeom>
            <a:avLst/>
            <a:gdLst/>
            <a:ahLst/>
            <a:cxnLst/>
            <a:rect l="l" t="t" r="r" b="b"/>
            <a:pathLst>
              <a:path w="668" h="297" extrusionOk="0">
                <a:moveTo>
                  <a:pt x="399" y="0"/>
                </a:moveTo>
                <a:cubicBezTo>
                  <a:pt x="286" y="0"/>
                  <a:pt x="129" y="37"/>
                  <a:pt x="63" y="140"/>
                </a:cubicBezTo>
                <a:cubicBezTo>
                  <a:pt x="0" y="243"/>
                  <a:pt x="116" y="296"/>
                  <a:pt x="203" y="296"/>
                </a:cubicBezTo>
                <a:lnTo>
                  <a:pt x="269" y="296"/>
                </a:lnTo>
                <a:cubicBezTo>
                  <a:pt x="382" y="296"/>
                  <a:pt x="538" y="259"/>
                  <a:pt x="605" y="157"/>
                </a:cubicBezTo>
                <a:cubicBezTo>
                  <a:pt x="668" y="57"/>
                  <a:pt x="551" y="0"/>
                  <a:pt x="4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 rot="10800000">
            <a:off x="2806285" y="1582932"/>
            <a:ext cx="65745" cy="35297"/>
          </a:xfrm>
          <a:custGeom>
            <a:avLst/>
            <a:gdLst/>
            <a:ahLst/>
            <a:cxnLst/>
            <a:rect l="l" t="t" r="r" b="b"/>
            <a:pathLst>
              <a:path w="732" h="393" extrusionOk="0">
                <a:moveTo>
                  <a:pt x="386" y="1"/>
                </a:moveTo>
                <a:cubicBezTo>
                  <a:pt x="91" y="1"/>
                  <a:pt x="1" y="393"/>
                  <a:pt x="346" y="393"/>
                </a:cubicBezTo>
                <a:cubicBezTo>
                  <a:pt x="645" y="393"/>
                  <a:pt x="732" y="1"/>
                  <a:pt x="3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 rot="10800000">
            <a:off x="2838799" y="1692149"/>
            <a:ext cx="54428" cy="19759"/>
          </a:xfrm>
          <a:custGeom>
            <a:avLst/>
            <a:gdLst/>
            <a:ahLst/>
            <a:cxnLst/>
            <a:rect l="l" t="t" r="r" b="b"/>
            <a:pathLst>
              <a:path w="606" h="220" extrusionOk="0">
                <a:moveTo>
                  <a:pt x="433" y="1"/>
                </a:moveTo>
                <a:cubicBezTo>
                  <a:pt x="310" y="1"/>
                  <a:pt x="177" y="27"/>
                  <a:pt x="74" y="97"/>
                </a:cubicBezTo>
                <a:cubicBezTo>
                  <a:pt x="1" y="150"/>
                  <a:pt x="1" y="220"/>
                  <a:pt x="107" y="220"/>
                </a:cubicBezTo>
                <a:lnTo>
                  <a:pt x="174" y="220"/>
                </a:lnTo>
                <a:cubicBezTo>
                  <a:pt x="296" y="220"/>
                  <a:pt x="429" y="194"/>
                  <a:pt x="532" y="124"/>
                </a:cubicBezTo>
                <a:cubicBezTo>
                  <a:pt x="606" y="70"/>
                  <a:pt x="606" y="1"/>
                  <a:pt x="4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 rot="10800000">
            <a:off x="1718429" y="1202469"/>
            <a:ext cx="78229" cy="31076"/>
          </a:xfrm>
          <a:custGeom>
            <a:avLst/>
            <a:gdLst/>
            <a:ahLst/>
            <a:cxnLst/>
            <a:rect l="l" t="t" r="r" b="b"/>
            <a:pathLst>
              <a:path w="871" h="346" extrusionOk="0">
                <a:moveTo>
                  <a:pt x="529" y="0"/>
                </a:moveTo>
                <a:cubicBezTo>
                  <a:pt x="300" y="0"/>
                  <a:pt x="1" y="345"/>
                  <a:pt x="343" y="345"/>
                </a:cubicBezTo>
                <a:cubicBezTo>
                  <a:pt x="572" y="345"/>
                  <a:pt x="871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 rot="10800000">
            <a:off x="1890877" y="1284202"/>
            <a:ext cx="79666" cy="22813"/>
          </a:xfrm>
          <a:custGeom>
            <a:avLst/>
            <a:gdLst/>
            <a:ahLst/>
            <a:cxnLst/>
            <a:rect l="l" t="t" r="r" b="b"/>
            <a:pathLst>
              <a:path w="887" h="254" extrusionOk="0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5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 rot="10800000">
            <a:off x="1814532" y="1475332"/>
            <a:ext cx="67990" cy="32244"/>
          </a:xfrm>
          <a:custGeom>
            <a:avLst/>
            <a:gdLst/>
            <a:ahLst/>
            <a:cxnLst/>
            <a:rect l="l" t="t" r="r" b="b"/>
            <a:pathLst>
              <a:path w="757" h="359" extrusionOk="0">
                <a:moveTo>
                  <a:pt x="424" y="0"/>
                </a:moveTo>
                <a:cubicBezTo>
                  <a:pt x="333" y="0"/>
                  <a:pt x="238" y="26"/>
                  <a:pt x="180" y="84"/>
                </a:cubicBezTo>
                <a:lnTo>
                  <a:pt x="149" y="115"/>
                </a:lnTo>
                <a:cubicBezTo>
                  <a:pt x="0" y="263"/>
                  <a:pt x="161" y="359"/>
                  <a:pt x="336" y="359"/>
                </a:cubicBezTo>
                <a:cubicBezTo>
                  <a:pt x="426" y="359"/>
                  <a:pt x="521" y="334"/>
                  <a:pt x="578" y="277"/>
                </a:cubicBezTo>
                <a:cubicBezTo>
                  <a:pt x="588" y="264"/>
                  <a:pt x="598" y="254"/>
                  <a:pt x="608" y="244"/>
                </a:cubicBezTo>
                <a:cubicBezTo>
                  <a:pt x="756" y="95"/>
                  <a:pt x="598" y="0"/>
                  <a:pt x="4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 rot="10800000">
            <a:off x="1685197" y="1350128"/>
            <a:ext cx="54787" cy="34399"/>
          </a:xfrm>
          <a:custGeom>
            <a:avLst/>
            <a:gdLst/>
            <a:ahLst/>
            <a:cxnLst/>
            <a:rect l="l" t="t" r="r" b="b"/>
            <a:pathLst>
              <a:path w="610" h="383" extrusionOk="0">
                <a:moveTo>
                  <a:pt x="293" y="0"/>
                </a:moveTo>
                <a:cubicBezTo>
                  <a:pt x="180" y="0"/>
                  <a:pt x="25" y="86"/>
                  <a:pt x="14" y="209"/>
                </a:cubicBezTo>
                <a:cubicBezTo>
                  <a:pt x="1" y="342"/>
                  <a:pt x="147" y="382"/>
                  <a:pt x="250" y="382"/>
                </a:cubicBezTo>
                <a:lnTo>
                  <a:pt x="316" y="382"/>
                </a:lnTo>
                <a:cubicBezTo>
                  <a:pt x="430" y="382"/>
                  <a:pt x="583" y="296"/>
                  <a:pt x="595" y="173"/>
                </a:cubicBezTo>
                <a:cubicBezTo>
                  <a:pt x="609" y="40"/>
                  <a:pt x="463" y="0"/>
                  <a:pt x="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 rot="10800000">
            <a:off x="1884859" y="1075019"/>
            <a:ext cx="79756" cy="22813"/>
          </a:xfrm>
          <a:custGeom>
            <a:avLst/>
            <a:gdLst/>
            <a:ahLst/>
            <a:cxnLst/>
            <a:rect l="l" t="t" r="r" b="b"/>
            <a:pathLst>
              <a:path w="888" h="254" extrusionOk="0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8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 rot="10800000">
            <a:off x="2016440" y="1378779"/>
            <a:ext cx="79486" cy="24879"/>
          </a:xfrm>
          <a:custGeom>
            <a:avLst/>
            <a:gdLst/>
            <a:ahLst/>
            <a:cxnLst/>
            <a:rect l="l" t="t" r="r" b="b"/>
            <a:pathLst>
              <a:path w="885" h="277" extrusionOk="0">
                <a:moveTo>
                  <a:pt x="542" y="0"/>
                </a:moveTo>
                <a:cubicBezTo>
                  <a:pt x="360" y="0"/>
                  <a:pt x="1" y="276"/>
                  <a:pt x="340" y="276"/>
                </a:cubicBezTo>
                <a:cubicBezTo>
                  <a:pt x="526" y="276"/>
                  <a:pt x="884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 rot="10800000">
            <a:off x="1927252" y="1473086"/>
            <a:ext cx="78858" cy="27573"/>
          </a:xfrm>
          <a:custGeom>
            <a:avLst/>
            <a:gdLst/>
            <a:ahLst/>
            <a:cxnLst/>
            <a:rect l="l" t="t" r="r" b="b"/>
            <a:pathLst>
              <a:path w="878" h="307" extrusionOk="0">
                <a:moveTo>
                  <a:pt x="536" y="1"/>
                </a:moveTo>
                <a:cubicBezTo>
                  <a:pt x="332" y="1"/>
                  <a:pt x="1" y="306"/>
                  <a:pt x="343" y="306"/>
                </a:cubicBezTo>
                <a:cubicBezTo>
                  <a:pt x="545" y="306"/>
                  <a:pt x="878" y="1"/>
                  <a:pt x="5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 rot="10800000">
            <a:off x="2070778" y="1128460"/>
            <a:ext cx="60625" cy="23621"/>
          </a:xfrm>
          <a:custGeom>
            <a:avLst/>
            <a:gdLst/>
            <a:ahLst/>
            <a:cxnLst/>
            <a:rect l="l" t="t" r="r" b="b"/>
            <a:pathLst>
              <a:path w="675" h="263" extrusionOk="0">
                <a:moveTo>
                  <a:pt x="406" y="0"/>
                </a:moveTo>
                <a:cubicBezTo>
                  <a:pt x="296" y="0"/>
                  <a:pt x="140" y="36"/>
                  <a:pt x="70" y="133"/>
                </a:cubicBezTo>
                <a:cubicBezTo>
                  <a:pt x="0" y="229"/>
                  <a:pt x="130" y="263"/>
                  <a:pt x="203" y="263"/>
                </a:cubicBezTo>
                <a:lnTo>
                  <a:pt x="269" y="263"/>
                </a:lnTo>
                <a:cubicBezTo>
                  <a:pt x="379" y="263"/>
                  <a:pt x="535" y="223"/>
                  <a:pt x="605" y="130"/>
                </a:cubicBezTo>
                <a:cubicBezTo>
                  <a:pt x="675" y="33"/>
                  <a:pt x="545" y="0"/>
                  <a:pt x="4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/>
          <p:nvPr/>
        </p:nvSpPr>
        <p:spPr>
          <a:xfrm rot="10800000">
            <a:off x="2041229" y="1278544"/>
            <a:ext cx="66014" cy="34130"/>
          </a:xfrm>
          <a:custGeom>
            <a:avLst/>
            <a:gdLst/>
            <a:ahLst/>
            <a:cxnLst/>
            <a:rect l="l" t="t" r="r" b="b"/>
            <a:pathLst>
              <a:path w="735" h="380" extrusionOk="0">
                <a:moveTo>
                  <a:pt x="389" y="1"/>
                </a:moveTo>
                <a:cubicBezTo>
                  <a:pt x="97" y="1"/>
                  <a:pt x="0" y="380"/>
                  <a:pt x="346" y="380"/>
                </a:cubicBezTo>
                <a:cubicBezTo>
                  <a:pt x="638" y="380"/>
                  <a:pt x="735" y="1"/>
                  <a:pt x="3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/>
          <p:nvPr/>
        </p:nvSpPr>
        <p:spPr>
          <a:xfrm rot="652318">
            <a:off x="6616013" y="3514011"/>
            <a:ext cx="1308113" cy="1344099"/>
          </a:xfrm>
          <a:custGeom>
            <a:avLst/>
            <a:gdLst/>
            <a:ahLst/>
            <a:cxnLst/>
            <a:rect l="l" t="t" r="r" b="b"/>
            <a:pathLst>
              <a:path w="32788" h="33690" extrusionOk="0">
                <a:moveTo>
                  <a:pt x="11724" y="0"/>
                </a:moveTo>
                <a:cubicBezTo>
                  <a:pt x="10869" y="0"/>
                  <a:pt x="10018" y="148"/>
                  <a:pt x="9236" y="517"/>
                </a:cubicBezTo>
                <a:cubicBezTo>
                  <a:pt x="8685" y="776"/>
                  <a:pt x="8392" y="1041"/>
                  <a:pt x="8316" y="1676"/>
                </a:cubicBezTo>
                <a:cubicBezTo>
                  <a:pt x="8180" y="2815"/>
                  <a:pt x="8366" y="3959"/>
                  <a:pt x="8571" y="5081"/>
                </a:cubicBezTo>
                <a:cubicBezTo>
                  <a:pt x="8874" y="6722"/>
                  <a:pt x="9748" y="8197"/>
                  <a:pt x="10063" y="9819"/>
                </a:cubicBezTo>
                <a:cubicBezTo>
                  <a:pt x="10246" y="10746"/>
                  <a:pt x="10359" y="11693"/>
                  <a:pt x="10522" y="12626"/>
                </a:cubicBezTo>
                <a:cubicBezTo>
                  <a:pt x="10748" y="13932"/>
                  <a:pt x="10871" y="15234"/>
                  <a:pt x="10545" y="16529"/>
                </a:cubicBezTo>
                <a:cubicBezTo>
                  <a:pt x="10226" y="17792"/>
                  <a:pt x="9712" y="18991"/>
                  <a:pt x="8851" y="19988"/>
                </a:cubicBezTo>
                <a:cubicBezTo>
                  <a:pt x="8312" y="20609"/>
                  <a:pt x="7615" y="21028"/>
                  <a:pt x="6987" y="21549"/>
                </a:cubicBezTo>
                <a:cubicBezTo>
                  <a:pt x="6369" y="22061"/>
                  <a:pt x="5751" y="22536"/>
                  <a:pt x="5100" y="23004"/>
                </a:cubicBezTo>
                <a:cubicBezTo>
                  <a:pt x="4243" y="23622"/>
                  <a:pt x="3396" y="24297"/>
                  <a:pt x="2691" y="25091"/>
                </a:cubicBezTo>
                <a:cubicBezTo>
                  <a:pt x="2137" y="25712"/>
                  <a:pt x="1731" y="26427"/>
                  <a:pt x="1270" y="27118"/>
                </a:cubicBezTo>
                <a:cubicBezTo>
                  <a:pt x="884" y="27699"/>
                  <a:pt x="449" y="28290"/>
                  <a:pt x="233" y="28968"/>
                </a:cubicBezTo>
                <a:cubicBezTo>
                  <a:pt x="0" y="29702"/>
                  <a:pt x="137" y="30383"/>
                  <a:pt x="273" y="31117"/>
                </a:cubicBezTo>
                <a:cubicBezTo>
                  <a:pt x="366" y="31606"/>
                  <a:pt x="389" y="31911"/>
                  <a:pt x="645" y="32290"/>
                </a:cubicBezTo>
                <a:cubicBezTo>
                  <a:pt x="828" y="32954"/>
                  <a:pt x="1443" y="33320"/>
                  <a:pt x="1691" y="33483"/>
                </a:cubicBezTo>
                <a:cubicBezTo>
                  <a:pt x="1934" y="33639"/>
                  <a:pt x="2145" y="33689"/>
                  <a:pt x="2360" y="33689"/>
                </a:cubicBezTo>
                <a:cubicBezTo>
                  <a:pt x="2589" y="33689"/>
                  <a:pt x="2824" y="33632"/>
                  <a:pt x="3110" y="33586"/>
                </a:cubicBezTo>
                <a:cubicBezTo>
                  <a:pt x="3652" y="33496"/>
                  <a:pt x="4286" y="33516"/>
                  <a:pt x="4704" y="33118"/>
                </a:cubicBezTo>
                <a:cubicBezTo>
                  <a:pt x="5306" y="32543"/>
                  <a:pt x="5920" y="31832"/>
                  <a:pt x="6429" y="31171"/>
                </a:cubicBezTo>
                <a:cubicBezTo>
                  <a:pt x="6841" y="30626"/>
                  <a:pt x="7156" y="29998"/>
                  <a:pt x="7702" y="29566"/>
                </a:cubicBezTo>
                <a:cubicBezTo>
                  <a:pt x="8021" y="29310"/>
                  <a:pt x="8392" y="29121"/>
                  <a:pt x="8738" y="28901"/>
                </a:cubicBezTo>
                <a:cubicBezTo>
                  <a:pt x="9814" y="28224"/>
                  <a:pt x="10798" y="27696"/>
                  <a:pt x="12050" y="27367"/>
                </a:cubicBezTo>
                <a:cubicBezTo>
                  <a:pt x="13186" y="27068"/>
                  <a:pt x="14372" y="26951"/>
                  <a:pt x="15528" y="26755"/>
                </a:cubicBezTo>
                <a:cubicBezTo>
                  <a:pt x="16773" y="26546"/>
                  <a:pt x="18079" y="26380"/>
                  <a:pt x="19356" y="26380"/>
                </a:cubicBezTo>
                <a:cubicBezTo>
                  <a:pt x="19561" y="26380"/>
                  <a:pt x="19766" y="26384"/>
                  <a:pt x="19970" y="26393"/>
                </a:cubicBezTo>
                <a:cubicBezTo>
                  <a:pt x="21000" y="26442"/>
                  <a:pt x="22014" y="26522"/>
                  <a:pt x="23039" y="26522"/>
                </a:cubicBezTo>
                <a:cubicBezTo>
                  <a:pt x="23406" y="26522"/>
                  <a:pt x="23775" y="26512"/>
                  <a:pt x="24146" y="26486"/>
                </a:cubicBezTo>
                <a:cubicBezTo>
                  <a:pt x="25508" y="26393"/>
                  <a:pt x="26880" y="26068"/>
                  <a:pt x="28226" y="25845"/>
                </a:cubicBezTo>
                <a:cubicBezTo>
                  <a:pt x="29740" y="25596"/>
                  <a:pt x="32698" y="25726"/>
                  <a:pt x="32764" y="23579"/>
                </a:cubicBezTo>
                <a:cubicBezTo>
                  <a:pt x="32787" y="22862"/>
                  <a:pt x="32538" y="22091"/>
                  <a:pt x="32425" y="21387"/>
                </a:cubicBezTo>
                <a:cubicBezTo>
                  <a:pt x="32376" y="21065"/>
                  <a:pt x="32339" y="20729"/>
                  <a:pt x="32272" y="20410"/>
                </a:cubicBezTo>
                <a:cubicBezTo>
                  <a:pt x="32037" y="19271"/>
                  <a:pt x="31724" y="18168"/>
                  <a:pt x="31531" y="17012"/>
                </a:cubicBezTo>
                <a:cubicBezTo>
                  <a:pt x="31186" y="14935"/>
                  <a:pt x="30741" y="12832"/>
                  <a:pt x="30701" y="10729"/>
                </a:cubicBezTo>
                <a:cubicBezTo>
                  <a:pt x="30681" y="9809"/>
                  <a:pt x="30704" y="8939"/>
                  <a:pt x="30555" y="8035"/>
                </a:cubicBezTo>
                <a:cubicBezTo>
                  <a:pt x="30372" y="6926"/>
                  <a:pt x="30073" y="5852"/>
                  <a:pt x="29847" y="4753"/>
                </a:cubicBezTo>
                <a:cubicBezTo>
                  <a:pt x="29674" y="3905"/>
                  <a:pt x="29199" y="2740"/>
                  <a:pt x="28558" y="2131"/>
                </a:cubicBezTo>
                <a:cubicBezTo>
                  <a:pt x="28079" y="1674"/>
                  <a:pt x="27559" y="1534"/>
                  <a:pt x="27012" y="1534"/>
                </a:cubicBezTo>
                <a:cubicBezTo>
                  <a:pt x="26423" y="1534"/>
                  <a:pt x="25804" y="1697"/>
                  <a:pt x="25173" y="1803"/>
                </a:cubicBezTo>
                <a:cubicBezTo>
                  <a:pt x="24171" y="1968"/>
                  <a:pt x="22984" y="2340"/>
                  <a:pt x="21924" y="2340"/>
                </a:cubicBezTo>
                <a:cubicBezTo>
                  <a:pt x="21705" y="2340"/>
                  <a:pt x="21491" y="2325"/>
                  <a:pt x="21286" y="2287"/>
                </a:cubicBezTo>
                <a:cubicBezTo>
                  <a:pt x="19858" y="2032"/>
                  <a:pt x="18383" y="1739"/>
                  <a:pt x="17003" y="1291"/>
                </a:cubicBezTo>
                <a:cubicBezTo>
                  <a:pt x="15804" y="902"/>
                  <a:pt x="14642" y="411"/>
                  <a:pt x="13402" y="171"/>
                </a:cubicBezTo>
                <a:cubicBezTo>
                  <a:pt x="12853" y="64"/>
                  <a:pt x="12288" y="0"/>
                  <a:pt x="11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 rot="652318">
            <a:off x="6588083" y="3287346"/>
            <a:ext cx="1642482" cy="1695903"/>
          </a:xfrm>
          <a:custGeom>
            <a:avLst/>
            <a:gdLst/>
            <a:ahLst/>
            <a:cxnLst/>
            <a:rect l="l" t="t" r="r" b="b"/>
            <a:pathLst>
              <a:path w="41169" h="42508" extrusionOk="0">
                <a:moveTo>
                  <a:pt x="29429" y="4923"/>
                </a:moveTo>
                <a:cubicBezTo>
                  <a:pt x="29623" y="4923"/>
                  <a:pt x="29809" y="5026"/>
                  <a:pt x="29986" y="5233"/>
                </a:cubicBezTo>
                <a:lnTo>
                  <a:pt x="30016" y="5253"/>
                </a:lnTo>
                <a:cubicBezTo>
                  <a:pt x="30817" y="5641"/>
                  <a:pt x="31601" y="6087"/>
                  <a:pt x="32338" y="6581"/>
                </a:cubicBezTo>
                <a:cubicBezTo>
                  <a:pt x="33833" y="7674"/>
                  <a:pt x="35355" y="9136"/>
                  <a:pt x="36731" y="10800"/>
                </a:cubicBezTo>
                <a:lnTo>
                  <a:pt x="36913" y="11053"/>
                </a:lnTo>
                <a:cubicBezTo>
                  <a:pt x="35418" y="10405"/>
                  <a:pt x="34060" y="9488"/>
                  <a:pt x="32876" y="8322"/>
                </a:cubicBezTo>
                <a:cubicBezTo>
                  <a:pt x="31621" y="7263"/>
                  <a:pt x="30412" y="6130"/>
                  <a:pt x="29279" y="4943"/>
                </a:cubicBezTo>
                <a:cubicBezTo>
                  <a:pt x="29329" y="4930"/>
                  <a:pt x="29379" y="4923"/>
                  <a:pt x="29429" y="4923"/>
                </a:cubicBezTo>
                <a:close/>
                <a:moveTo>
                  <a:pt x="12043" y="174"/>
                </a:moveTo>
                <a:cubicBezTo>
                  <a:pt x="12586" y="174"/>
                  <a:pt x="13166" y="457"/>
                  <a:pt x="13794" y="1027"/>
                </a:cubicBezTo>
                <a:lnTo>
                  <a:pt x="17169" y="3319"/>
                </a:lnTo>
                <a:lnTo>
                  <a:pt x="21266" y="6857"/>
                </a:lnTo>
                <a:lnTo>
                  <a:pt x="25924" y="11708"/>
                </a:lnTo>
                <a:cubicBezTo>
                  <a:pt x="28575" y="14601"/>
                  <a:pt x="31007" y="17720"/>
                  <a:pt x="33080" y="20863"/>
                </a:cubicBezTo>
                <a:lnTo>
                  <a:pt x="31172" y="20618"/>
                </a:lnTo>
                <a:lnTo>
                  <a:pt x="25498" y="18289"/>
                </a:lnTo>
                <a:lnTo>
                  <a:pt x="18555" y="14146"/>
                </a:lnTo>
                <a:cubicBezTo>
                  <a:pt x="15794" y="12605"/>
                  <a:pt x="13588" y="10495"/>
                  <a:pt x="12000" y="7881"/>
                </a:cubicBezTo>
                <a:lnTo>
                  <a:pt x="11986" y="7864"/>
                </a:lnTo>
                <a:cubicBezTo>
                  <a:pt x="11054" y="6947"/>
                  <a:pt x="10479" y="5837"/>
                  <a:pt x="10272" y="4572"/>
                </a:cubicBezTo>
                <a:lnTo>
                  <a:pt x="10263" y="4541"/>
                </a:lnTo>
                <a:cubicBezTo>
                  <a:pt x="9807" y="3754"/>
                  <a:pt x="9721" y="2933"/>
                  <a:pt x="10007" y="2103"/>
                </a:cubicBezTo>
                <a:lnTo>
                  <a:pt x="10013" y="2083"/>
                </a:lnTo>
                <a:lnTo>
                  <a:pt x="10010" y="2060"/>
                </a:lnTo>
                <a:cubicBezTo>
                  <a:pt x="9877" y="1332"/>
                  <a:pt x="10137" y="887"/>
                  <a:pt x="10804" y="701"/>
                </a:cubicBezTo>
                <a:lnTo>
                  <a:pt x="10841" y="681"/>
                </a:lnTo>
                <a:cubicBezTo>
                  <a:pt x="11223" y="343"/>
                  <a:pt x="11622" y="174"/>
                  <a:pt x="12043" y="174"/>
                </a:cubicBezTo>
                <a:close/>
                <a:moveTo>
                  <a:pt x="9155" y="8634"/>
                </a:moveTo>
                <a:cubicBezTo>
                  <a:pt x="9670" y="8634"/>
                  <a:pt x="10162" y="8801"/>
                  <a:pt x="10625" y="9136"/>
                </a:cubicBezTo>
                <a:lnTo>
                  <a:pt x="10644" y="9146"/>
                </a:lnTo>
                <a:cubicBezTo>
                  <a:pt x="12186" y="9724"/>
                  <a:pt x="13575" y="10618"/>
                  <a:pt x="14774" y="11803"/>
                </a:cubicBezTo>
                <a:lnTo>
                  <a:pt x="18568" y="15524"/>
                </a:lnTo>
                <a:lnTo>
                  <a:pt x="22292" y="20255"/>
                </a:lnTo>
                <a:cubicBezTo>
                  <a:pt x="24385" y="23249"/>
                  <a:pt x="25916" y="26052"/>
                  <a:pt x="26980" y="28833"/>
                </a:cubicBezTo>
                <a:cubicBezTo>
                  <a:pt x="24803" y="27570"/>
                  <a:pt x="22738" y="26126"/>
                  <a:pt x="20804" y="24514"/>
                </a:cubicBezTo>
                <a:cubicBezTo>
                  <a:pt x="18495" y="22983"/>
                  <a:pt x="16362" y="21186"/>
                  <a:pt x="14449" y="19166"/>
                </a:cubicBezTo>
                <a:cubicBezTo>
                  <a:pt x="12748" y="17853"/>
                  <a:pt x="11299" y="16279"/>
                  <a:pt x="10133" y="14471"/>
                </a:cubicBezTo>
                <a:cubicBezTo>
                  <a:pt x="8927" y="13229"/>
                  <a:pt x="8127" y="11737"/>
                  <a:pt x="7757" y="10040"/>
                </a:cubicBezTo>
                <a:lnTo>
                  <a:pt x="8179" y="8824"/>
                </a:lnTo>
                <a:cubicBezTo>
                  <a:pt x="8512" y="8697"/>
                  <a:pt x="8838" y="8634"/>
                  <a:pt x="9155" y="8634"/>
                </a:cubicBezTo>
                <a:close/>
                <a:moveTo>
                  <a:pt x="15329" y="12102"/>
                </a:moveTo>
                <a:cubicBezTo>
                  <a:pt x="16279" y="12927"/>
                  <a:pt x="17325" y="13661"/>
                  <a:pt x="18469" y="14295"/>
                </a:cubicBezTo>
                <a:lnTo>
                  <a:pt x="25418" y="18445"/>
                </a:lnTo>
                <a:lnTo>
                  <a:pt x="31116" y="20784"/>
                </a:lnTo>
                <a:lnTo>
                  <a:pt x="33206" y="21056"/>
                </a:lnTo>
                <a:cubicBezTo>
                  <a:pt x="33813" y="21986"/>
                  <a:pt x="34388" y="22917"/>
                  <a:pt x="34929" y="23843"/>
                </a:cubicBezTo>
                <a:cubicBezTo>
                  <a:pt x="35594" y="24793"/>
                  <a:pt x="36116" y="25830"/>
                  <a:pt x="36481" y="26923"/>
                </a:cubicBezTo>
                <a:lnTo>
                  <a:pt x="36491" y="26943"/>
                </a:lnTo>
                <a:cubicBezTo>
                  <a:pt x="37122" y="27920"/>
                  <a:pt x="37229" y="28979"/>
                  <a:pt x="36807" y="30092"/>
                </a:cubicBezTo>
                <a:lnTo>
                  <a:pt x="35319" y="31166"/>
                </a:lnTo>
                <a:lnTo>
                  <a:pt x="33033" y="31338"/>
                </a:lnTo>
                <a:lnTo>
                  <a:pt x="29754" y="30318"/>
                </a:lnTo>
                <a:cubicBezTo>
                  <a:pt x="28900" y="29899"/>
                  <a:pt x="28056" y="29451"/>
                  <a:pt x="27229" y="28979"/>
                </a:cubicBezTo>
                <a:cubicBezTo>
                  <a:pt x="27219" y="28956"/>
                  <a:pt x="27206" y="28933"/>
                  <a:pt x="27192" y="28906"/>
                </a:cubicBezTo>
                <a:cubicBezTo>
                  <a:pt x="26129" y="26072"/>
                  <a:pt x="24575" y="23209"/>
                  <a:pt x="22435" y="20149"/>
                </a:cubicBezTo>
                <a:lnTo>
                  <a:pt x="18701" y="15408"/>
                </a:lnTo>
                <a:lnTo>
                  <a:pt x="15329" y="12102"/>
                </a:lnTo>
                <a:close/>
                <a:moveTo>
                  <a:pt x="5160" y="18377"/>
                </a:moveTo>
                <a:cubicBezTo>
                  <a:pt x="5501" y="18377"/>
                  <a:pt x="5793" y="18564"/>
                  <a:pt x="6046" y="18939"/>
                </a:cubicBezTo>
                <a:lnTo>
                  <a:pt x="6070" y="18963"/>
                </a:lnTo>
                <a:cubicBezTo>
                  <a:pt x="7312" y="19820"/>
                  <a:pt x="8438" y="20850"/>
                  <a:pt x="9419" y="22029"/>
                </a:cubicBezTo>
                <a:cubicBezTo>
                  <a:pt x="11179" y="23817"/>
                  <a:pt x="13047" y="25724"/>
                  <a:pt x="14807" y="27697"/>
                </a:cubicBezTo>
                <a:cubicBezTo>
                  <a:pt x="16362" y="29441"/>
                  <a:pt x="18123" y="31501"/>
                  <a:pt x="19335" y="33916"/>
                </a:cubicBezTo>
                <a:cubicBezTo>
                  <a:pt x="19498" y="34132"/>
                  <a:pt x="19631" y="34361"/>
                  <a:pt x="19731" y="34601"/>
                </a:cubicBezTo>
                <a:cubicBezTo>
                  <a:pt x="17541" y="33534"/>
                  <a:pt x="15534" y="32159"/>
                  <a:pt x="13751" y="30511"/>
                </a:cubicBezTo>
                <a:cubicBezTo>
                  <a:pt x="12419" y="29521"/>
                  <a:pt x="11189" y="28385"/>
                  <a:pt x="10090" y="27126"/>
                </a:cubicBezTo>
                <a:cubicBezTo>
                  <a:pt x="8993" y="26146"/>
                  <a:pt x="8030" y="25026"/>
                  <a:pt x="7222" y="23787"/>
                </a:cubicBezTo>
                <a:cubicBezTo>
                  <a:pt x="6170" y="22578"/>
                  <a:pt x="5369" y="21192"/>
                  <a:pt x="4838" y="19671"/>
                </a:cubicBezTo>
                <a:lnTo>
                  <a:pt x="4741" y="18461"/>
                </a:lnTo>
                <a:cubicBezTo>
                  <a:pt x="4888" y="18405"/>
                  <a:pt x="5028" y="18377"/>
                  <a:pt x="5160" y="18377"/>
                </a:cubicBezTo>
                <a:close/>
                <a:moveTo>
                  <a:pt x="12039" y="0"/>
                </a:moveTo>
                <a:cubicBezTo>
                  <a:pt x="11584" y="0"/>
                  <a:pt x="11149" y="179"/>
                  <a:pt x="10738" y="538"/>
                </a:cubicBezTo>
                <a:cubicBezTo>
                  <a:pt x="10000" y="751"/>
                  <a:pt x="9694" y="1266"/>
                  <a:pt x="9830" y="2070"/>
                </a:cubicBezTo>
                <a:cubicBezTo>
                  <a:pt x="9542" y="2937"/>
                  <a:pt x="9631" y="3794"/>
                  <a:pt x="10103" y="4615"/>
                </a:cubicBezTo>
                <a:cubicBezTo>
                  <a:pt x="10316" y="5910"/>
                  <a:pt x="10904" y="7043"/>
                  <a:pt x="11854" y="7980"/>
                </a:cubicBezTo>
                <a:cubicBezTo>
                  <a:pt x="12541" y="9112"/>
                  <a:pt x="13342" y="10146"/>
                  <a:pt x="14252" y="11086"/>
                </a:cubicBezTo>
                <a:cubicBezTo>
                  <a:pt x="13196" y="10176"/>
                  <a:pt x="12010" y="9471"/>
                  <a:pt x="10718" y="8986"/>
                </a:cubicBezTo>
                <a:cubicBezTo>
                  <a:pt x="10226" y="8635"/>
                  <a:pt x="9706" y="8458"/>
                  <a:pt x="9160" y="8458"/>
                </a:cubicBezTo>
                <a:cubicBezTo>
                  <a:pt x="8809" y="8458"/>
                  <a:pt x="8447" y="8531"/>
                  <a:pt x="8076" y="8678"/>
                </a:cubicBezTo>
                <a:lnTo>
                  <a:pt x="8040" y="8691"/>
                </a:lnTo>
                <a:lnTo>
                  <a:pt x="7575" y="10029"/>
                </a:lnTo>
                <a:lnTo>
                  <a:pt x="7578" y="10053"/>
                </a:lnTo>
                <a:cubicBezTo>
                  <a:pt x="7954" y="11794"/>
                  <a:pt x="8771" y="13318"/>
                  <a:pt x="9997" y="14578"/>
                </a:cubicBezTo>
                <a:cubicBezTo>
                  <a:pt x="11163" y="16388"/>
                  <a:pt x="12624" y="17979"/>
                  <a:pt x="14332" y="19295"/>
                </a:cubicBezTo>
                <a:cubicBezTo>
                  <a:pt x="16242" y="21315"/>
                  <a:pt x="18389" y="23122"/>
                  <a:pt x="20701" y="24654"/>
                </a:cubicBezTo>
                <a:cubicBezTo>
                  <a:pt x="22694" y="26319"/>
                  <a:pt x="24834" y="27807"/>
                  <a:pt x="27096" y="29105"/>
                </a:cubicBezTo>
                <a:cubicBezTo>
                  <a:pt x="27508" y="29956"/>
                  <a:pt x="27738" y="30867"/>
                  <a:pt x="27781" y="31813"/>
                </a:cubicBezTo>
                <a:lnTo>
                  <a:pt x="27784" y="31840"/>
                </a:lnTo>
                <a:cubicBezTo>
                  <a:pt x="28069" y="32664"/>
                  <a:pt x="28056" y="33484"/>
                  <a:pt x="27741" y="34285"/>
                </a:cubicBezTo>
                <a:lnTo>
                  <a:pt x="27734" y="34318"/>
                </a:lnTo>
                <a:cubicBezTo>
                  <a:pt x="27738" y="35332"/>
                  <a:pt x="27249" y="36016"/>
                  <a:pt x="26239" y="36401"/>
                </a:cubicBezTo>
                <a:lnTo>
                  <a:pt x="23774" y="36178"/>
                </a:lnTo>
                <a:lnTo>
                  <a:pt x="19967" y="34717"/>
                </a:lnTo>
                <a:cubicBezTo>
                  <a:pt x="19967" y="34717"/>
                  <a:pt x="19964" y="34714"/>
                  <a:pt x="19960" y="34714"/>
                </a:cubicBezTo>
                <a:cubicBezTo>
                  <a:pt x="19850" y="34398"/>
                  <a:pt x="19691" y="34099"/>
                  <a:pt x="19485" y="33823"/>
                </a:cubicBezTo>
                <a:cubicBezTo>
                  <a:pt x="18272" y="31405"/>
                  <a:pt x="16502" y="29332"/>
                  <a:pt x="14940" y="27581"/>
                </a:cubicBezTo>
                <a:cubicBezTo>
                  <a:pt x="13176" y="25604"/>
                  <a:pt x="11309" y="23694"/>
                  <a:pt x="9548" y="21913"/>
                </a:cubicBezTo>
                <a:cubicBezTo>
                  <a:pt x="8568" y="20730"/>
                  <a:pt x="7435" y="19691"/>
                  <a:pt x="6183" y="18827"/>
                </a:cubicBezTo>
                <a:cubicBezTo>
                  <a:pt x="5897" y="18412"/>
                  <a:pt x="5555" y="18203"/>
                  <a:pt x="5163" y="18203"/>
                </a:cubicBezTo>
                <a:cubicBezTo>
                  <a:pt x="4990" y="18203"/>
                  <a:pt x="4807" y="18244"/>
                  <a:pt x="4615" y="18325"/>
                </a:cubicBezTo>
                <a:lnTo>
                  <a:pt x="4555" y="18349"/>
                </a:lnTo>
                <a:lnTo>
                  <a:pt x="4665" y="19697"/>
                </a:lnTo>
                <a:lnTo>
                  <a:pt x="4668" y="19717"/>
                </a:lnTo>
                <a:cubicBezTo>
                  <a:pt x="5206" y="21265"/>
                  <a:pt x="6020" y="22674"/>
                  <a:pt x="7083" y="23893"/>
                </a:cubicBezTo>
                <a:cubicBezTo>
                  <a:pt x="7894" y="25135"/>
                  <a:pt x="8864" y="26265"/>
                  <a:pt x="9964" y="27248"/>
                </a:cubicBezTo>
                <a:cubicBezTo>
                  <a:pt x="11066" y="28511"/>
                  <a:pt x="12305" y="29654"/>
                  <a:pt x="13638" y="30647"/>
                </a:cubicBezTo>
                <a:cubicBezTo>
                  <a:pt x="15471" y="32342"/>
                  <a:pt x="17548" y="33750"/>
                  <a:pt x="19817" y="34840"/>
                </a:cubicBezTo>
                <a:cubicBezTo>
                  <a:pt x="19890" y="35065"/>
                  <a:pt x="19937" y="35301"/>
                  <a:pt x="19953" y="35544"/>
                </a:cubicBezTo>
                <a:lnTo>
                  <a:pt x="19967" y="35584"/>
                </a:lnTo>
                <a:cubicBezTo>
                  <a:pt x="20156" y="35913"/>
                  <a:pt x="20129" y="36186"/>
                  <a:pt x="19880" y="36418"/>
                </a:cubicBezTo>
                <a:lnTo>
                  <a:pt x="19864" y="36448"/>
                </a:lnTo>
                <a:cubicBezTo>
                  <a:pt x="19688" y="36832"/>
                  <a:pt x="19380" y="37020"/>
                  <a:pt x="18928" y="37020"/>
                </a:cubicBezTo>
                <a:cubicBezTo>
                  <a:pt x="18840" y="37020"/>
                  <a:pt x="18747" y="37013"/>
                  <a:pt x="18648" y="36999"/>
                </a:cubicBezTo>
                <a:lnTo>
                  <a:pt x="16804" y="36764"/>
                </a:lnTo>
                <a:lnTo>
                  <a:pt x="14645" y="35942"/>
                </a:lnTo>
                <a:cubicBezTo>
                  <a:pt x="13312" y="35292"/>
                  <a:pt x="12090" y="34455"/>
                  <a:pt x="11000" y="33451"/>
                </a:cubicBezTo>
                <a:cubicBezTo>
                  <a:pt x="9694" y="32385"/>
                  <a:pt x="8435" y="31225"/>
                  <a:pt x="7216" y="30106"/>
                </a:cubicBezTo>
                <a:cubicBezTo>
                  <a:pt x="6549" y="29488"/>
                  <a:pt x="5854" y="28853"/>
                  <a:pt x="5166" y="28242"/>
                </a:cubicBezTo>
                <a:cubicBezTo>
                  <a:pt x="4173" y="27275"/>
                  <a:pt x="3076" y="26408"/>
                  <a:pt x="1900" y="25670"/>
                </a:cubicBezTo>
                <a:lnTo>
                  <a:pt x="711" y="25298"/>
                </a:lnTo>
                <a:lnTo>
                  <a:pt x="672" y="25348"/>
                </a:lnTo>
                <a:cubicBezTo>
                  <a:pt x="113" y="26119"/>
                  <a:pt x="0" y="27000"/>
                  <a:pt x="339" y="27963"/>
                </a:cubicBezTo>
                <a:cubicBezTo>
                  <a:pt x="549" y="29691"/>
                  <a:pt x="1150" y="31308"/>
                  <a:pt x="2123" y="32763"/>
                </a:cubicBezTo>
                <a:cubicBezTo>
                  <a:pt x="3067" y="34424"/>
                  <a:pt x="4173" y="36002"/>
                  <a:pt x="5419" y="37457"/>
                </a:cubicBezTo>
                <a:cubicBezTo>
                  <a:pt x="5914" y="37906"/>
                  <a:pt x="6389" y="38385"/>
                  <a:pt x="6834" y="38883"/>
                </a:cubicBezTo>
                <a:cubicBezTo>
                  <a:pt x="6974" y="39032"/>
                  <a:pt x="7110" y="39182"/>
                  <a:pt x="7249" y="39335"/>
                </a:cubicBezTo>
                <a:cubicBezTo>
                  <a:pt x="8229" y="40398"/>
                  <a:pt x="9246" y="41497"/>
                  <a:pt x="10518" y="42245"/>
                </a:cubicBezTo>
                <a:cubicBezTo>
                  <a:pt x="10761" y="42388"/>
                  <a:pt x="10963" y="42508"/>
                  <a:pt x="11189" y="42508"/>
                </a:cubicBezTo>
                <a:cubicBezTo>
                  <a:pt x="11325" y="42508"/>
                  <a:pt x="11472" y="42465"/>
                  <a:pt x="11638" y="42358"/>
                </a:cubicBezTo>
                <a:lnTo>
                  <a:pt x="11545" y="42209"/>
                </a:lnTo>
                <a:cubicBezTo>
                  <a:pt x="11408" y="42295"/>
                  <a:pt x="11295" y="42331"/>
                  <a:pt x="11187" y="42331"/>
                </a:cubicBezTo>
                <a:cubicBezTo>
                  <a:pt x="11011" y="42331"/>
                  <a:pt x="10846" y="42235"/>
                  <a:pt x="10608" y="42095"/>
                </a:cubicBezTo>
                <a:cubicBezTo>
                  <a:pt x="9355" y="41358"/>
                  <a:pt x="8352" y="40268"/>
                  <a:pt x="7379" y="39215"/>
                </a:cubicBezTo>
                <a:cubicBezTo>
                  <a:pt x="7239" y="39062"/>
                  <a:pt x="7100" y="38912"/>
                  <a:pt x="6963" y="38763"/>
                </a:cubicBezTo>
                <a:cubicBezTo>
                  <a:pt x="6515" y="38262"/>
                  <a:pt x="6037" y="37780"/>
                  <a:pt x="5545" y="37338"/>
                </a:cubicBezTo>
                <a:cubicBezTo>
                  <a:pt x="4312" y="35896"/>
                  <a:pt x="3216" y="34328"/>
                  <a:pt x="2273" y="32670"/>
                </a:cubicBezTo>
                <a:cubicBezTo>
                  <a:pt x="1313" y="31229"/>
                  <a:pt x="718" y="29637"/>
                  <a:pt x="512" y="27933"/>
                </a:cubicBezTo>
                <a:lnTo>
                  <a:pt x="505" y="27913"/>
                </a:lnTo>
                <a:cubicBezTo>
                  <a:pt x="193" y="27026"/>
                  <a:pt x="282" y="26215"/>
                  <a:pt x="778" y="25501"/>
                </a:cubicBezTo>
                <a:lnTo>
                  <a:pt x="1817" y="25827"/>
                </a:lnTo>
                <a:cubicBezTo>
                  <a:pt x="2977" y="26558"/>
                  <a:pt x="4063" y="27411"/>
                  <a:pt x="5046" y="28372"/>
                </a:cubicBezTo>
                <a:cubicBezTo>
                  <a:pt x="5738" y="28983"/>
                  <a:pt x="6429" y="29620"/>
                  <a:pt x="7096" y="30235"/>
                </a:cubicBezTo>
                <a:cubicBezTo>
                  <a:pt x="8319" y="31355"/>
                  <a:pt x="9582" y="32518"/>
                  <a:pt x="10884" y="33584"/>
                </a:cubicBezTo>
                <a:cubicBezTo>
                  <a:pt x="11983" y="34594"/>
                  <a:pt x="13219" y="35441"/>
                  <a:pt x="14574" y="36102"/>
                </a:cubicBezTo>
                <a:lnTo>
                  <a:pt x="16750" y="36930"/>
                </a:lnTo>
                <a:lnTo>
                  <a:pt x="18624" y="37172"/>
                </a:lnTo>
                <a:cubicBezTo>
                  <a:pt x="18731" y="37188"/>
                  <a:pt x="18833" y="37196"/>
                  <a:pt x="18930" y="37196"/>
                </a:cubicBezTo>
                <a:cubicBezTo>
                  <a:pt x="19445" y="37196"/>
                  <a:pt x="19809" y="36973"/>
                  <a:pt x="20013" y="36534"/>
                </a:cubicBezTo>
                <a:cubicBezTo>
                  <a:pt x="20306" y="36252"/>
                  <a:pt x="20342" y="35899"/>
                  <a:pt x="20126" y="35511"/>
                </a:cubicBezTo>
                <a:cubicBezTo>
                  <a:pt x="20110" y="35312"/>
                  <a:pt x="20076" y="35116"/>
                  <a:pt x="20027" y="34926"/>
                </a:cubicBezTo>
                <a:lnTo>
                  <a:pt x="20027" y="34926"/>
                </a:lnTo>
                <a:lnTo>
                  <a:pt x="23721" y="36345"/>
                </a:lnTo>
                <a:lnTo>
                  <a:pt x="26262" y="36580"/>
                </a:lnTo>
                <a:lnTo>
                  <a:pt x="26282" y="36574"/>
                </a:lnTo>
                <a:cubicBezTo>
                  <a:pt x="27359" y="36166"/>
                  <a:pt x="27907" y="35415"/>
                  <a:pt x="27910" y="34335"/>
                </a:cubicBezTo>
                <a:cubicBezTo>
                  <a:pt x="28232" y="33504"/>
                  <a:pt x="28249" y="32647"/>
                  <a:pt x="27953" y="31793"/>
                </a:cubicBezTo>
                <a:cubicBezTo>
                  <a:pt x="27913" y="30910"/>
                  <a:pt x="27710" y="30053"/>
                  <a:pt x="27359" y="29252"/>
                </a:cubicBezTo>
                <a:lnTo>
                  <a:pt x="27359" y="29252"/>
                </a:lnTo>
                <a:cubicBezTo>
                  <a:pt x="28123" y="29683"/>
                  <a:pt x="28900" y="30096"/>
                  <a:pt x="29691" y="30481"/>
                </a:cubicBezTo>
                <a:lnTo>
                  <a:pt x="33013" y="31514"/>
                </a:lnTo>
                <a:lnTo>
                  <a:pt x="35381" y="31338"/>
                </a:lnTo>
                <a:lnTo>
                  <a:pt x="36953" y="30206"/>
                </a:lnTo>
                <a:lnTo>
                  <a:pt x="36963" y="30182"/>
                </a:lnTo>
                <a:cubicBezTo>
                  <a:pt x="37411" y="29006"/>
                  <a:pt x="37305" y="27886"/>
                  <a:pt x="36644" y="26860"/>
                </a:cubicBezTo>
                <a:cubicBezTo>
                  <a:pt x="36275" y="25750"/>
                  <a:pt x="35747" y="24704"/>
                  <a:pt x="35076" y="23751"/>
                </a:cubicBezTo>
                <a:cubicBezTo>
                  <a:pt x="34561" y="22863"/>
                  <a:pt x="34012" y="21973"/>
                  <a:pt x="33434" y="21086"/>
                </a:cubicBezTo>
                <a:lnTo>
                  <a:pt x="33434" y="21086"/>
                </a:lnTo>
                <a:lnTo>
                  <a:pt x="34983" y="21285"/>
                </a:lnTo>
                <a:cubicBezTo>
                  <a:pt x="35125" y="21295"/>
                  <a:pt x="35265" y="21300"/>
                  <a:pt x="35403" y="21300"/>
                </a:cubicBezTo>
                <a:cubicBezTo>
                  <a:pt x="36653" y="21300"/>
                  <a:pt x="37752" y="20907"/>
                  <a:pt x="38670" y="20129"/>
                </a:cubicBezTo>
                <a:cubicBezTo>
                  <a:pt x="39355" y="19893"/>
                  <a:pt x="39747" y="19418"/>
                  <a:pt x="39843" y="18720"/>
                </a:cubicBezTo>
                <a:cubicBezTo>
                  <a:pt x="40192" y="18146"/>
                  <a:pt x="40259" y="17524"/>
                  <a:pt x="40043" y="16874"/>
                </a:cubicBezTo>
                <a:cubicBezTo>
                  <a:pt x="40020" y="15621"/>
                  <a:pt x="39618" y="14451"/>
                  <a:pt x="38850" y="13398"/>
                </a:cubicBezTo>
                <a:lnTo>
                  <a:pt x="37528" y="11591"/>
                </a:lnTo>
                <a:lnTo>
                  <a:pt x="37528" y="11591"/>
                </a:lnTo>
                <a:cubicBezTo>
                  <a:pt x="38242" y="11937"/>
                  <a:pt x="39013" y="12129"/>
                  <a:pt x="39830" y="12159"/>
                </a:cubicBezTo>
                <a:cubicBezTo>
                  <a:pt x="39873" y="12161"/>
                  <a:pt x="39915" y="12161"/>
                  <a:pt x="39958" y="12161"/>
                </a:cubicBezTo>
                <a:cubicBezTo>
                  <a:pt x="40375" y="12161"/>
                  <a:pt x="40780" y="12087"/>
                  <a:pt x="41168" y="11940"/>
                </a:cubicBezTo>
                <a:lnTo>
                  <a:pt x="41102" y="11774"/>
                </a:lnTo>
                <a:cubicBezTo>
                  <a:pt x="40740" y="11915"/>
                  <a:pt x="40358" y="11985"/>
                  <a:pt x="39964" y="11985"/>
                </a:cubicBezTo>
                <a:cubicBezTo>
                  <a:pt x="39922" y="11985"/>
                  <a:pt x="39880" y="11984"/>
                  <a:pt x="39837" y="11983"/>
                </a:cubicBezTo>
                <a:cubicBezTo>
                  <a:pt x="38930" y="11950"/>
                  <a:pt x="38079" y="11711"/>
                  <a:pt x="37292" y="11272"/>
                </a:cubicBezTo>
                <a:lnTo>
                  <a:pt x="36870" y="10694"/>
                </a:lnTo>
                <a:cubicBezTo>
                  <a:pt x="35481" y="9013"/>
                  <a:pt x="33949" y="7542"/>
                  <a:pt x="32442" y="6438"/>
                </a:cubicBezTo>
                <a:cubicBezTo>
                  <a:pt x="31697" y="5940"/>
                  <a:pt x="30913" y="5492"/>
                  <a:pt x="30106" y="5103"/>
                </a:cubicBezTo>
                <a:cubicBezTo>
                  <a:pt x="29896" y="4866"/>
                  <a:pt x="29671" y="4747"/>
                  <a:pt x="29432" y="4747"/>
                </a:cubicBezTo>
                <a:cubicBezTo>
                  <a:pt x="29318" y="4747"/>
                  <a:pt x="29202" y="4774"/>
                  <a:pt x="29083" y="4827"/>
                </a:cubicBezTo>
                <a:lnTo>
                  <a:pt x="28969" y="4877"/>
                </a:lnTo>
                <a:lnTo>
                  <a:pt x="29056" y="4966"/>
                </a:lnTo>
                <a:cubicBezTo>
                  <a:pt x="30222" y="6193"/>
                  <a:pt x="31468" y="7365"/>
                  <a:pt x="32757" y="8451"/>
                </a:cubicBezTo>
                <a:cubicBezTo>
                  <a:pt x="33966" y="9641"/>
                  <a:pt x="35358" y="10578"/>
                  <a:pt x="36883" y="11229"/>
                </a:cubicBezTo>
                <a:cubicBezTo>
                  <a:pt x="36979" y="11289"/>
                  <a:pt x="37076" y="11349"/>
                  <a:pt x="37172" y="11405"/>
                </a:cubicBezTo>
                <a:lnTo>
                  <a:pt x="38707" y="13502"/>
                </a:lnTo>
                <a:cubicBezTo>
                  <a:pt x="39458" y="14528"/>
                  <a:pt x="39847" y="15667"/>
                  <a:pt x="39866" y="16890"/>
                </a:cubicBezTo>
                <a:lnTo>
                  <a:pt x="39870" y="16917"/>
                </a:lnTo>
                <a:cubicBezTo>
                  <a:pt x="40079" y="17524"/>
                  <a:pt x="40016" y="18106"/>
                  <a:pt x="39684" y="18644"/>
                </a:cubicBezTo>
                <a:lnTo>
                  <a:pt x="39670" y="18680"/>
                </a:lnTo>
                <a:cubicBezTo>
                  <a:pt x="39587" y="19329"/>
                  <a:pt x="39235" y="19754"/>
                  <a:pt x="38601" y="19970"/>
                </a:cubicBezTo>
                <a:lnTo>
                  <a:pt x="38571" y="19986"/>
                </a:lnTo>
                <a:cubicBezTo>
                  <a:pt x="37683" y="20743"/>
                  <a:pt x="36616" y="21123"/>
                  <a:pt x="35406" y="21123"/>
                </a:cubicBezTo>
                <a:cubicBezTo>
                  <a:pt x="35272" y="21123"/>
                  <a:pt x="35137" y="21118"/>
                  <a:pt x="35000" y="21109"/>
                </a:cubicBezTo>
                <a:lnTo>
                  <a:pt x="33308" y="20893"/>
                </a:lnTo>
                <a:cubicBezTo>
                  <a:pt x="31215" y="17700"/>
                  <a:pt x="28744" y="14528"/>
                  <a:pt x="26050" y="11588"/>
                </a:cubicBezTo>
                <a:lnTo>
                  <a:pt x="21388" y="6728"/>
                </a:lnTo>
                <a:lnTo>
                  <a:pt x="17279" y="3183"/>
                </a:lnTo>
                <a:lnTo>
                  <a:pt x="13900" y="887"/>
                </a:lnTo>
                <a:cubicBezTo>
                  <a:pt x="13248" y="296"/>
                  <a:pt x="12626" y="0"/>
                  <a:pt x="120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 rot="-10446172" flipH="1">
            <a:off x="7564148" y="2964392"/>
            <a:ext cx="1309677" cy="1989220"/>
          </a:xfrm>
          <a:custGeom>
            <a:avLst/>
            <a:gdLst/>
            <a:ahLst/>
            <a:cxnLst/>
            <a:rect l="l" t="t" r="r" b="b"/>
            <a:pathLst>
              <a:path w="40714" h="61839" extrusionOk="0">
                <a:moveTo>
                  <a:pt x="33585" y="61136"/>
                </a:moveTo>
                <a:cubicBezTo>
                  <a:pt x="33560" y="61136"/>
                  <a:pt x="33655" y="61207"/>
                  <a:pt x="33962" y="61409"/>
                </a:cubicBezTo>
                <a:cubicBezTo>
                  <a:pt x="33881" y="61348"/>
                  <a:pt x="33805" y="61276"/>
                  <a:pt x="33734" y="61198"/>
                </a:cubicBezTo>
                <a:lnTo>
                  <a:pt x="33734" y="61198"/>
                </a:lnTo>
                <a:cubicBezTo>
                  <a:pt x="33655" y="61160"/>
                  <a:pt x="33600" y="61136"/>
                  <a:pt x="33585" y="61136"/>
                </a:cubicBezTo>
                <a:close/>
                <a:moveTo>
                  <a:pt x="13592" y="0"/>
                </a:moveTo>
                <a:cubicBezTo>
                  <a:pt x="13427" y="0"/>
                  <a:pt x="13263" y="5"/>
                  <a:pt x="13099" y="14"/>
                </a:cubicBezTo>
                <a:cubicBezTo>
                  <a:pt x="11801" y="91"/>
                  <a:pt x="10521" y="356"/>
                  <a:pt x="9229" y="450"/>
                </a:cubicBezTo>
                <a:cubicBezTo>
                  <a:pt x="8621" y="493"/>
                  <a:pt x="8624" y="456"/>
                  <a:pt x="8295" y="1094"/>
                </a:cubicBezTo>
                <a:cubicBezTo>
                  <a:pt x="7684" y="2280"/>
                  <a:pt x="7351" y="3555"/>
                  <a:pt x="6890" y="4798"/>
                </a:cubicBezTo>
                <a:cubicBezTo>
                  <a:pt x="6368" y="6200"/>
                  <a:pt x="5940" y="7635"/>
                  <a:pt x="5415" y="9031"/>
                </a:cubicBezTo>
                <a:cubicBezTo>
                  <a:pt x="4887" y="10423"/>
                  <a:pt x="4309" y="11775"/>
                  <a:pt x="3900" y="13210"/>
                </a:cubicBezTo>
                <a:cubicBezTo>
                  <a:pt x="2764" y="17194"/>
                  <a:pt x="2193" y="21346"/>
                  <a:pt x="943" y="25293"/>
                </a:cubicBezTo>
                <a:cubicBezTo>
                  <a:pt x="790" y="25771"/>
                  <a:pt x="644" y="26313"/>
                  <a:pt x="462" y="26785"/>
                </a:cubicBezTo>
                <a:cubicBezTo>
                  <a:pt x="455" y="26805"/>
                  <a:pt x="103" y="27372"/>
                  <a:pt x="73" y="27512"/>
                </a:cubicBezTo>
                <a:cubicBezTo>
                  <a:pt x="0" y="27867"/>
                  <a:pt x="50" y="27967"/>
                  <a:pt x="226" y="28266"/>
                </a:cubicBezTo>
                <a:cubicBezTo>
                  <a:pt x="830" y="29289"/>
                  <a:pt x="1724" y="30259"/>
                  <a:pt x="2618" y="31136"/>
                </a:cubicBezTo>
                <a:cubicBezTo>
                  <a:pt x="3472" y="31970"/>
                  <a:pt x="4146" y="32901"/>
                  <a:pt x="4873" y="33841"/>
                </a:cubicBezTo>
                <a:cubicBezTo>
                  <a:pt x="5661" y="34858"/>
                  <a:pt x="6647" y="35735"/>
                  <a:pt x="7521" y="36678"/>
                </a:cubicBezTo>
                <a:cubicBezTo>
                  <a:pt x="8129" y="37339"/>
                  <a:pt x="8644" y="38087"/>
                  <a:pt x="9352" y="38651"/>
                </a:cubicBezTo>
                <a:cubicBezTo>
                  <a:pt x="9907" y="39096"/>
                  <a:pt x="10498" y="39512"/>
                  <a:pt x="11059" y="39947"/>
                </a:cubicBezTo>
                <a:cubicBezTo>
                  <a:pt x="12322" y="40934"/>
                  <a:pt x="13491" y="42030"/>
                  <a:pt x="14757" y="43013"/>
                </a:cubicBezTo>
                <a:cubicBezTo>
                  <a:pt x="16116" y="44070"/>
                  <a:pt x="17408" y="45272"/>
                  <a:pt x="18837" y="46239"/>
                </a:cubicBezTo>
                <a:cubicBezTo>
                  <a:pt x="20116" y="47100"/>
                  <a:pt x="21305" y="47990"/>
                  <a:pt x="22428" y="49053"/>
                </a:cubicBezTo>
                <a:cubicBezTo>
                  <a:pt x="25242" y="51718"/>
                  <a:pt x="27770" y="54638"/>
                  <a:pt x="30431" y="57451"/>
                </a:cubicBezTo>
                <a:cubicBezTo>
                  <a:pt x="31364" y="58435"/>
                  <a:pt x="32195" y="59521"/>
                  <a:pt x="33142" y="60488"/>
                </a:cubicBezTo>
                <a:cubicBezTo>
                  <a:pt x="33349" y="60698"/>
                  <a:pt x="33527" y="60973"/>
                  <a:pt x="33734" y="61198"/>
                </a:cubicBezTo>
                <a:lnTo>
                  <a:pt x="33734" y="61198"/>
                </a:lnTo>
                <a:cubicBezTo>
                  <a:pt x="33853" y="61255"/>
                  <a:pt x="34024" y="61342"/>
                  <a:pt x="34181" y="61418"/>
                </a:cubicBezTo>
                <a:cubicBezTo>
                  <a:pt x="34323" y="61487"/>
                  <a:pt x="34848" y="61839"/>
                  <a:pt x="35110" y="61839"/>
                </a:cubicBezTo>
                <a:cubicBezTo>
                  <a:pt x="35151" y="61839"/>
                  <a:pt x="35186" y="61830"/>
                  <a:pt x="35212" y="61810"/>
                </a:cubicBezTo>
                <a:cubicBezTo>
                  <a:pt x="35501" y="61591"/>
                  <a:pt x="35169" y="60142"/>
                  <a:pt x="35242" y="59794"/>
                </a:cubicBezTo>
                <a:cubicBezTo>
                  <a:pt x="35325" y="59408"/>
                  <a:pt x="35444" y="59043"/>
                  <a:pt x="35517" y="58627"/>
                </a:cubicBezTo>
                <a:cubicBezTo>
                  <a:pt x="35587" y="58252"/>
                  <a:pt x="35613" y="57744"/>
                  <a:pt x="35723" y="57379"/>
                </a:cubicBezTo>
                <a:cubicBezTo>
                  <a:pt x="35786" y="57156"/>
                  <a:pt x="35979" y="56940"/>
                  <a:pt x="36055" y="56721"/>
                </a:cubicBezTo>
                <a:cubicBezTo>
                  <a:pt x="36474" y="55528"/>
                  <a:pt x="36561" y="54176"/>
                  <a:pt x="36541" y="52930"/>
                </a:cubicBezTo>
                <a:cubicBezTo>
                  <a:pt x="36504" y="50708"/>
                  <a:pt x="36677" y="48425"/>
                  <a:pt x="36789" y="46206"/>
                </a:cubicBezTo>
                <a:cubicBezTo>
                  <a:pt x="36956" y="43030"/>
                  <a:pt x="37577" y="39867"/>
                  <a:pt x="37780" y="36684"/>
                </a:cubicBezTo>
                <a:cubicBezTo>
                  <a:pt x="37946" y="34037"/>
                  <a:pt x="38218" y="31399"/>
                  <a:pt x="38407" y="28751"/>
                </a:cubicBezTo>
                <a:cubicBezTo>
                  <a:pt x="38856" y="22512"/>
                  <a:pt x="39882" y="16326"/>
                  <a:pt x="40245" y="10074"/>
                </a:cubicBezTo>
                <a:cubicBezTo>
                  <a:pt x="40374" y="7888"/>
                  <a:pt x="40594" y="5728"/>
                  <a:pt x="40620" y="3532"/>
                </a:cubicBezTo>
                <a:cubicBezTo>
                  <a:pt x="40627" y="3233"/>
                  <a:pt x="40713" y="2828"/>
                  <a:pt x="40440" y="2615"/>
                </a:cubicBezTo>
                <a:cubicBezTo>
                  <a:pt x="40395" y="2579"/>
                  <a:pt x="40281" y="2568"/>
                  <a:pt x="40159" y="2568"/>
                </a:cubicBezTo>
                <a:cubicBezTo>
                  <a:pt x="39966" y="2568"/>
                  <a:pt x="39752" y="2595"/>
                  <a:pt x="39750" y="2595"/>
                </a:cubicBezTo>
                <a:cubicBezTo>
                  <a:pt x="39742" y="2595"/>
                  <a:pt x="39734" y="2595"/>
                  <a:pt x="39726" y="2595"/>
                </a:cubicBezTo>
                <a:cubicBezTo>
                  <a:pt x="39006" y="2595"/>
                  <a:pt x="38267" y="2455"/>
                  <a:pt x="37564" y="2373"/>
                </a:cubicBezTo>
                <a:cubicBezTo>
                  <a:pt x="35431" y="2127"/>
                  <a:pt x="33284" y="2028"/>
                  <a:pt x="31142" y="1885"/>
                </a:cubicBezTo>
                <a:cubicBezTo>
                  <a:pt x="29052" y="1749"/>
                  <a:pt x="26986" y="1427"/>
                  <a:pt x="24900" y="1290"/>
                </a:cubicBezTo>
                <a:cubicBezTo>
                  <a:pt x="22544" y="1140"/>
                  <a:pt x="20288" y="911"/>
                  <a:pt x="17953" y="569"/>
                </a:cubicBezTo>
                <a:cubicBezTo>
                  <a:pt x="16519" y="357"/>
                  <a:pt x="15051" y="0"/>
                  <a:pt x="135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 rot="-10446172" flipH="1">
            <a:off x="7627340" y="4317657"/>
            <a:ext cx="809855" cy="474120"/>
          </a:xfrm>
          <a:custGeom>
            <a:avLst/>
            <a:gdLst/>
            <a:ahLst/>
            <a:cxnLst/>
            <a:rect l="l" t="t" r="r" b="b"/>
            <a:pathLst>
              <a:path w="25176" h="14739" extrusionOk="0">
                <a:moveTo>
                  <a:pt x="24507" y="3847"/>
                </a:moveTo>
                <a:cubicBezTo>
                  <a:pt x="24628" y="4003"/>
                  <a:pt x="24734" y="4160"/>
                  <a:pt x="24910" y="4267"/>
                </a:cubicBezTo>
                <a:cubicBezTo>
                  <a:pt x="24989" y="4164"/>
                  <a:pt x="25042" y="4106"/>
                  <a:pt x="25080" y="4076"/>
                </a:cubicBezTo>
                <a:lnTo>
                  <a:pt x="25080" y="4076"/>
                </a:lnTo>
                <a:cubicBezTo>
                  <a:pt x="25112" y="4087"/>
                  <a:pt x="25144" y="4097"/>
                  <a:pt x="25176" y="4107"/>
                </a:cubicBezTo>
                <a:cubicBezTo>
                  <a:pt x="25167" y="4079"/>
                  <a:pt x="25158" y="4050"/>
                  <a:pt x="25133" y="4050"/>
                </a:cubicBezTo>
                <a:cubicBezTo>
                  <a:pt x="25120" y="4050"/>
                  <a:pt x="25103" y="4058"/>
                  <a:pt x="25080" y="4076"/>
                </a:cubicBezTo>
                <a:lnTo>
                  <a:pt x="25080" y="4076"/>
                </a:lnTo>
                <a:cubicBezTo>
                  <a:pt x="24887" y="4011"/>
                  <a:pt x="24698" y="3927"/>
                  <a:pt x="24507" y="3847"/>
                </a:cubicBezTo>
                <a:close/>
                <a:moveTo>
                  <a:pt x="16943" y="0"/>
                </a:moveTo>
                <a:cubicBezTo>
                  <a:pt x="15602" y="0"/>
                  <a:pt x="14232" y="296"/>
                  <a:pt x="12974" y="649"/>
                </a:cubicBezTo>
                <a:cubicBezTo>
                  <a:pt x="12423" y="806"/>
                  <a:pt x="11801" y="895"/>
                  <a:pt x="11276" y="1137"/>
                </a:cubicBezTo>
                <a:cubicBezTo>
                  <a:pt x="10582" y="1460"/>
                  <a:pt x="9884" y="2054"/>
                  <a:pt x="9260" y="2500"/>
                </a:cubicBezTo>
                <a:cubicBezTo>
                  <a:pt x="8260" y="3210"/>
                  <a:pt x="7147" y="4091"/>
                  <a:pt x="6346" y="5031"/>
                </a:cubicBezTo>
                <a:cubicBezTo>
                  <a:pt x="5287" y="6280"/>
                  <a:pt x="4286" y="7609"/>
                  <a:pt x="3257" y="8885"/>
                </a:cubicBezTo>
                <a:cubicBezTo>
                  <a:pt x="2432" y="9905"/>
                  <a:pt x="1742" y="10978"/>
                  <a:pt x="1193" y="12171"/>
                </a:cubicBezTo>
                <a:cubicBezTo>
                  <a:pt x="925" y="12752"/>
                  <a:pt x="665" y="13347"/>
                  <a:pt x="433" y="13941"/>
                </a:cubicBezTo>
                <a:cubicBezTo>
                  <a:pt x="344" y="14177"/>
                  <a:pt x="281" y="14445"/>
                  <a:pt x="113" y="14635"/>
                </a:cubicBezTo>
                <a:lnTo>
                  <a:pt x="113" y="14635"/>
                </a:lnTo>
                <a:cubicBezTo>
                  <a:pt x="364" y="14393"/>
                  <a:pt x="563" y="14119"/>
                  <a:pt x="778" y="13835"/>
                </a:cubicBezTo>
                <a:cubicBezTo>
                  <a:pt x="1778" y="12496"/>
                  <a:pt x="2978" y="11327"/>
                  <a:pt x="4166" y="10157"/>
                </a:cubicBezTo>
                <a:cubicBezTo>
                  <a:pt x="5230" y="9107"/>
                  <a:pt x="6153" y="7828"/>
                  <a:pt x="7286" y="6865"/>
                </a:cubicBezTo>
                <a:cubicBezTo>
                  <a:pt x="8446" y="5878"/>
                  <a:pt x="9861" y="5224"/>
                  <a:pt x="11263" y="4659"/>
                </a:cubicBezTo>
                <a:cubicBezTo>
                  <a:pt x="13735" y="3662"/>
                  <a:pt x="16415" y="2826"/>
                  <a:pt x="19101" y="2826"/>
                </a:cubicBezTo>
                <a:cubicBezTo>
                  <a:pt x="19871" y="2826"/>
                  <a:pt x="20640" y="2895"/>
                  <a:pt x="21405" y="3048"/>
                </a:cubicBezTo>
                <a:cubicBezTo>
                  <a:pt x="22243" y="3217"/>
                  <a:pt x="23083" y="3434"/>
                  <a:pt x="23907" y="3636"/>
                </a:cubicBezTo>
                <a:cubicBezTo>
                  <a:pt x="24113" y="3687"/>
                  <a:pt x="24311" y="3765"/>
                  <a:pt x="24507" y="3847"/>
                </a:cubicBezTo>
                <a:lnTo>
                  <a:pt x="24507" y="3847"/>
                </a:lnTo>
                <a:cubicBezTo>
                  <a:pt x="24489" y="3824"/>
                  <a:pt x="24471" y="3802"/>
                  <a:pt x="24452" y="3779"/>
                </a:cubicBezTo>
                <a:cubicBezTo>
                  <a:pt x="24104" y="3354"/>
                  <a:pt x="23645" y="3024"/>
                  <a:pt x="23242" y="2652"/>
                </a:cubicBezTo>
                <a:cubicBezTo>
                  <a:pt x="22519" y="1974"/>
                  <a:pt x="21764" y="1297"/>
                  <a:pt x="20878" y="835"/>
                </a:cubicBezTo>
                <a:cubicBezTo>
                  <a:pt x="20057" y="407"/>
                  <a:pt x="19110" y="244"/>
                  <a:pt x="18207" y="98"/>
                </a:cubicBezTo>
                <a:cubicBezTo>
                  <a:pt x="17791" y="30"/>
                  <a:pt x="17368" y="0"/>
                  <a:pt x="16943" y="0"/>
                </a:cubicBezTo>
                <a:close/>
                <a:moveTo>
                  <a:pt x="113" y="14635"/>
                </a:moveTo>
                <a:cubicBezTo>
                  <a:pt x="77" y="14670"/>
                  <a:pt x="39" y="14705"/>
                  <a:pt x="0" y="14739"/>
                </a:cubicBezTo>
                <a:cubicBezTo>
                  <a:pt x="43" y="14708"/>
                  <a:pt x="80" y="14673"/>
                  <a:pt x="113" y="14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 rot="-10446172" flipH="1">
            <a:off x="7745432" y="4070916"/>
            <a:ext cx="760606" cy="540933"/>
          </a:xfrm>
          <a:custGeom>
            <a:avLst/>
            <a:gdLst/>
            <a:ahLst/>
            <a:cxnLst/>
            <a:rect l="l" t="t" r="r" b="b"/>
            <a:pathLst>
              <a:path w="23645" h="16816" extrusionOk="0">
                <a:moveTo>
                  <a:pt x="22952" y="2938"/>
                </a:moveTo>
                <a:cubicBezTo>
                  <a:pt x="23089" y="3076"/>
                  <a:pt x="23212" y="3217"/>
                  <a:pt x="23398" y="3301"/>
                </a:cubicBezTo>
                <a:cubicBezTo>
                  <a:pt x="23463" y="3190"/>
                  <a:pt x="23509" y="3126"/>
                  <a:pt x="23543" y="3092"/>
                </a:cubicBezTo>
                <a:lnTo>
                  <a:pt x="23543" y="3092"/>
                </a:lnTo>
                <a:cubicBezTo>
                  <a:pt x="23577" y="3099"/>
                  <a:pt x="23610" y="3105"/>
                  <a:pt x="23644" y="3111"/>
                </a:cubicBezTo>
                <a:cubicBezTo>
                  <a:pt x="23632" y="3085"/>
                  <a:pt x="23620" y="3059"/>
                  <a:pt x="23597" y="3059"/>
                </a:cubicBezTo>
                <a:cubicBezTo>
                  <a:pt x="23583" y="3059"/>
                  <a:pt x="23566" y="3068"/>
                  <a:pt x="23543" y="3092"/>
                </a:cubicBezTo>
                <a:lnTo>
                  <a:pt x="23543" y="3092"/>
                </a:lnTo>
                <a:cubicBezTo>
                  <a:pt x="23345" y="3052"/>
                  <a:pt x="23150" y="2994"/>
                  <a:pt x="22952" y="2938"/>
                </a:cubicBezTo>
                <a:close/>
                <a:moveTo>
                  <a:pt x="15981" y="0"/>
                </a:moveTo>
                <a:cubicBezTo>
                  <a:pt x="14312" y="0"/>
                  <a:pt x="12617" y="571"/>
                  <a:pt x="11106" y="1208"/>
                </a:cubicBezTo>
                <a:cubicBezTo>
                  <a:pt x="10578" y="1430"/>
                  <a:pt x="9973" y="1599"/>
                  <a:pt x="9481" y="1905"/>
                </a:cubicBezTo>
                <a:cubicBezTo>
                  <a:pt x="8831" y="2313"/>
                  <a:pt x="8216" y="2991"/>
                  <a:pt x="7651" y="3509"/>
                </a:cubicBezTo>
                <a:cubicBezTo>
                  <a:pt x="6747" y="4340"/>
                  <a:pt x="5754" y="5354"/>
                  <a:pt x="5079" y="6387"/>
                </a:cubicBezTo>
                <a:cubicBezTo>
                  <a:pt x="4182" y="7762"/>
                  <a:pt x="3359" y="9204"/>
                  <a:pt x="2495" y="10599"/>
                </a:cubicBezTo>
                <a:cubicBezTo>
                  <a:pt x="1804" y="11712"/>
                  <a:pt x="1252" y="12861"/>
                  <a:pt x="858" y="14114"/>
                </a:cubicBezTo>
                <a:cubicBezTo>
                  <a:pt x="668" y="14725"/>
                  <a:pt x="485" y="15347"/>
                  <a:pt x="329" y="15968"/>
                </a:cubicBezTo>
                <a:cubicBezTo>
                  <a:pt x="268" y="16212"/>
                  <a:pt x="239" y="16487"/>
                  <a:pt x="98" y="16699"/>
                </a:cubicBezTo>
                <a:lnTo>
                  <a:pt x="98" y="16699"/>
                </a:lnTo>
                <a:cubicBezTo>
                  <a:pt x="316" y="16425"/>
                  <a:pt x="480" y="16130"/>
                  <a:pt x="654" y="15819"/>
                </a:cubicBezTo>
                <a:cubicBezTo>
                  <a:pt x="1482" y="14367"/>
                  <a:pt x="2525" y="13054"/>
                  <a:pt x="3558" y="11745"/>
                </a:cubicBezTo>
                <a:cubicBezTo>
                  <a:pt x="4481" y="10569"/>
                  <a:pt x="5236" y="9184"/>
                  <a:pt x="6240" y="8091"/>
                </a:cubicBezTo>
                <a:cubicBezTo>
                  <a:pt x="7269" y="6965"/>
                  <a:pt x="8588" y="6137"/>
                  <a:pt x="9910" y="5400"/>
                </a:cubicBezTo>
                <a:cubicBezTo>
                  <a:pt x="12676" y="3856"/>
                  <a:pt x="15763" y="2505"/>
                  <a:pt x="18976" y="2505"/>
                </a:cubicBezTo>
                <a:cubicBezTo>
                  <a:pt x="19240" y="2505"/>
                  <a:pt x="19505" y="2514"/>
                  <a:pt x="19770" y="2533"/>
                </a:cubicBezTo>
                <a:cubicBezTo>
                  <a:pt x="20624" y="2592"/>
                  <a:pt x="21481" y="2706"/>
                  <a:pt x="22326" y="2802"/>
                </a:cubicBezTo>
                <a:cubicBezTo>
                  <a:pt x="22538" y="2827"/>
                  <a:pt x="22746" y="2881"/>
                  <a:pt x="22952" y="2938"/>
                </a:cubicBezTo>
                <a:lnTo>
                  <a:pt x="22952" y="2938"/>
                </a:lnTo>
                <a:cubicBezTo>
                  <a:pt x="22931" y="2917"/>
                  <a:pt x="22909" y="2896"/>
                  <a:pt x="22887" y="2875"/>
                </a:cubicBezTo>
                <a:cubicBezTo>
                  <a:pt x="22485" y="2496"/>
                  <a:pt x="21990" y="2231"/>
                  <a:pt x="21544" y="1908"/>
                </a:cubicBezTo>
                <a:cubicBezTo>
                  <a:pt x="20737" y="1330"/>
                  <a:pt x="19907" y="749"/>
                  <a:pt x="18966" y="403"/>
                </a:cubicBezTo>
                <a:cubicBezTo>
                  <a:pt x="18100" y="81"/>
                  <a:pt x="17143" y="38"/>
                  <a:pt x="16226" y="4"/>
                </a:cubicBezTo>
                <a:cubicBezTo>
                  <a:pt x="16145" y="2"/>
                  <a:pt x="16063" y="0"/>
                  <a:pt x="15981" y="0"/>
                </a:cubicBezTo>
                <a:close/>
                <a:moveTo>
                  <a:pt x="98" y="16699"/>
                </a:moveTo>
                <a:lnTo>
                  <a:pt x="98" y="16699"/>
                </a:lnTo>
                <a:cubicBezTo>
                  <a:pt x="66" y="16738"/>
                  <a:pt x="34" y="16777"/>
                  <a:pt x="0" y="16815"/>
                </a:cubicBezTo>
                <a:cubicBezTo>
                  <a:pt x="38" y="16779"/>
                  <a:pt x="70" y="16740"/>
                  <a:pt x="98" y="166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"/>
          <p:cNvSpPr/>
          <p:nvPr/>
        </p:nvSpPr>
        <p:spPr>
          <a:xfrm rot="-10446172" flipH="1">
            <a:off x="7912969" y="3812813"/>
            <a:ext cx="652233" cy="644963"/>
          </a:xfrm>
          <a:custGeom>
            <a:avLst/>
            <a:gdLst/>
            <a:ahLst/>
            <a:cxnLst/>
            <a:rect l="l" t="t" r="r" b="b"/>
            <a:pathLst>
              <a:path w="20276" h="20050" extrusionOk="0">
                <a:moveTo>
                  <a:pt x="20226" y="1686"/>
                </a:moveTo>
                <a:cubicBezTo>
                  <a:pt x="20211" y="1686"/>
                  <a:pt x="20195" y="1698"/>
                  <a:pt x="20174" y="1730"/>
                </a:cubicBezTo>
                <a:lnTo>
                  <a:pt x="20174" y="1730"/>
                </a:lnTo>
                <a:cubicBezTo>
                  <a:pt x="20208" y="1730"/>
                  <a:pt x="20242" y="1729"/>
                  <a:pt x="20276" y="1727"/>
                </a:cubicBezTo>
                <a:cubicBezTo>
                  <a:pt x="20260" y="1707"/>
                  <a:pt x="20245" y="1686"/>
                  <a:pt x="20226" y="1686"/>
                </a:cubicBezTo>
                <a:close/>
                <a:moveTo>
                  <a:pt x="19562" y="1703"/>
                </a:moveTo>
                <a:cubicBezTo>
                  <a:pt x="19725" y="1810"/>
                  <a:pt x="19875" y="1923"/>
                  <a:pt x="20077" y="1967"/>
                </a:cubicBezTo>
                <a:cubicBezTo>
                  <a:pt x="20117" y="1844"/>
                  <a:pt x="20149" y="1771"/>
                  <a:pt x="20174" y="1730"/>
                </a:cubicBezTo>
                <a:lnTo>
                  <a:pt x="20174" y="1730"/>
                </a:lnTo>
                <a:cubicBezTo>
                  <a:pt x="20163" y="1730"/>
                  <a:pt x="20151" y="1730"/>
                  <a:pt x="20139" y="1730"/>
                </a:cubicBezTo>
                <a:cubicBezTo>
                  <a:pt x="19948" y="1730"/>
                  <a:pt x="19755" y="1715"/>
                  <a:pt x="19562" y="1703"/>
                </a:cubicBezTo>
                <a:close/>
                <a:moveTo>
                  <a:pt x="14397" y="1"/>
                </a:moveTo>
                <a:cubicBezTo>
                  <a:pt x="13718" y="1"/>
                  <a:pt x="13034" y="117"/>
                  <a:pt x="12373" y="236"/>
                </a:cubicBezTo>
                <a:cubicBezTo>
                  <a:pt x="10655" y="541"/>
                  <a:pt x="9027" y="1491"/>
                  <a:pt x="7615" y="2475"/>
                </a:cubicBezTo>
                <a:cubicBezTo>
                  <a:pt x="7146" y="2804"/>
                  <a:pt x="6588" y="3096"/>
                  <a:pt x="6174" y="3494"/>
                </a:cubicBezTo>
                <a:cubicBezTo>
                  <a:pt x="5622" y="4029"/>
                  <a:pt x="5160" y="4820"/>
                  <a:pt x="4714" y="5445"/>
                </a:cubicBezTo>
                <a:cubicBezTo>
                  <a:pt x="4004" y="6444"/>
                  <a:pt x="3243" y="7644"/>
                  <a:pt x="2798" y="8797"/>
                </a:cubicBezTo>
                <a:cubicBezTo>
                  <a:pt x="2207" y="10325"/>
                  <a:pt x="1701" y="11906"/>
                  <a:pt x="1146" y="13451"/>
                </a:cubicBezTo>
                <a:cubicBezTo>
                  <a:pt x="705" y="14684"/>
                  <a:pt x="403" y="15923"/>
                  <a:pt x="280" y="17231"/>
                </a:cubicBezTo>
                <a:cubicBezTo>
                  <a:pt x="217" y="17869"/>
                  <a:pt x="170" y="18518"/>
                  <a:pt x="147" y="19155"/>
                </a:cubicBezTo>
                <a:cubicBezTo>
                  <a:pt x="139" y="19406"/>
                  <a:pt x="167" y="19677"/>
                  <a:pt x="75" y="19910"/>
                </a:cubicBezTo>
                <a:lnTo>
                  <a:pt x="75" y="19910"/>
                </a:lnTo>
                <a:cubicBezTo>
                  <a:pt x="230" y="19600"/>
                  <a:pt x="329" y="19278"/>
                  <a:pt x="436" y="18942"/>
                </a:cubicBezTo>
                <a:cubicBezTo>
                  <a:pt x="941" y="17348"/>
                  <a:pt x="1689" y="15846"/>
                  <a:pt x="2426" y="14351"/>
                </a:cubicBezTo>
                <a:cubicBezTo>
                  <a:pt x="3084" y="13010"/>
                  <a:pt x="3535" y="11498"/>
                  <a:pt x="4286" y="10219"/>
                </a:cubicBezTo>
                <a:cubicBezTo>
                  <a:pt x="5061" y="8907"/>
                  <a:pt x="6180" y="7820"/>
                  <a:pt x="7319" y="6823"/>
                </a:cubicBezTo>
                <a:cubicBezTo>
                  <a:pt x="9897" y="4568"/>
                  <a:pt x="12894" y="2451"/>
                  <a:pt x="16369" y="1970"/>
                </a:cubicBezTo>
                <a:cubicBezTo>
                  <a:pt x="17213" y="1850"/>
                  <a:pt x="18077" y="1780"/>
                  <a:pt x="18924" y="1700"/>
                </a:cubicBezTo>
                <a:cubicBezTo>
                  <a:pt x="19012" y="1692"/>
                  <a:pt x="19101" y="1689"/>
                  <a:pt x="19190" y="1689"/>
                </a:cubicBezTo>
                <a:cubicBezTo>
                  <a:pt x="19314" y="1689"/>
                  <a:pt x="19438" y="1695"/>
                  <a:pt x="19562" y="1703"/>
                </a:cubicBezTo>
                <a:lnTo>
                  <a:pt x="19562" y="1703"/>
                </a:lnTo>
                <a:cubicBezTo>
                  <a:pt x="19536" y="1686"/>
                  <a:pt x="19511" y="1670"/>
                  <a:pt x="19485" y="1654"/>
                </a:cubicBezTo>
                <a:cubicBezTo>
                  <a:pt x="19014" y="1369"/>
                  <a:pt x="18476" y="1209"/>
                  <a:pt x="17970" y="990"/>
                </a:cubicBezTo>
                <a:cubicBezTo>
                  <a:pt x="17063" y="591"/>
                  <a:pt x="16130" y="196"/>
                  <a:pt x="15140" y="53"/>
                </a:cubicBezTo>
                <a:cubicBezTo>
                  <a:pt x="14894" y="16"/>
                  <a:pt x="14646" y="1"/>
                  <a:pt x="14397" y="1"/>
                </a:cubicBezTo>
                <a:close/>
                <a:moveTo>
                  <a:pt x="75" y="19910"/>
                </a:moveTo>
                <a:cubicBezTo>
                  <a:pt x="51" y="19957"/>
                  <a:pt x="27" y="20003"/>
                  <a:pt x="1" y="20049"/>
                </a:cubicBezTo>
                <a:cubicBezTo>
                  <a:pt x="31" y="20005"/>
                  <a:pt x="56" y="19958"/>
                  <a:pt x="75" y="19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"/>
          <p:cNvSpPr/>
          <p:nvPr/>
        </p:nvSpPr>
        <p:spPr>
          <a:xfrm rot="-10446172" flipH="1">
            <a:off x="8181085" y="3536105"/>
            <a:ext cx="480843" cy="759705"/>
          </a:xfrm>
          <a:custGeom>
            <a:avLst/>
            <a:gdLst/>
            <a:ahLst/>
            <a:cxnLst/>
            <a:rect l="l" t="t" r="r" b="b"/>
            <a:pathLst>
              <a:path w="14948" h="23617" extrusionOk="0">
                <a:moveTo>
                  <a:pt x="14896" y="153"/>
                </a:moveTo>
                <a:cubicBezTo>
                  <a:pt x="14879" y="153"/>
                  <a:pt x="14863" y="168"/>
                  <a:pt x="14851" y="211"/>
                </a:cubicBezTo>
                <a:lnTo>
                  <a:pt x="14851" y="211"/>
                </a:lnTo>
                <a:cubicBezTo>
                  <a:pt x="14883" y="200"/>
                  <a:pt x="14915" y="190"/>
                  <a:pt x="14947" y="178"/>
                </a:cubicBezTo>
                <a:cubicBezTo>
                  <a:pt x="14930" y="166"/>
                  <a:pt x="14912" y="153"/>
                  <a:pt x="14896" y="153"/>
                </a:cubicBezTo>
                <a:close/>
                <a:moveTo>
                  <a:pt x="10608" y="1"/>
                </a:moveTo>
                <a:cubicBezTo>
                  <a:pt x="10253" y="1"/>
                  <a:pt x="9898" y="22"/>
                  <a:pt x="9546" y="75"/>
                </a:cubicBezTo>
                <a:cubicBezTo>
                  <a:pt x="8632" y="215"/>
                  <a:pt x="7772" y="640"/>
                  <a:pt x="6954" y="1055"/>
                </a:cubicBezTo>
                <a:cubicBezTo>
                  <a:pt x="5396" y="1850"/>
                  <a:pt x="4117" y="3231"/>
                  <a:pt x="3055" y="4587"/>
                </a:cubicBezTo>
                <a:cubicBezTo>
                  <a:pt x="2702" y="5039"/>
                  <a:pt x="2253" y="5477"/>
                  <a:pt x="1974" y="5982"/>
                </a:cubicBezTo>
                <a:cubicBezTo>
                  <a:pt x="1599" y="6653"/>
                  <a:pt x="1390" y="7543"/>
                  <a:pt x="1147" y="8271"/>
                </a:cubicBezTo>
                <a:cubicBezTo>
                  <a:pt x="758" y="9437"/>
                  <a:pt x="380" y="10806"/>
                  <a:pt x="287" y="12035"/>
                </a:cubicBezTo>
                <a:cubicBezTo>
                  <a:pt x="167" y="13673"/>
                  <a:pt x="147" y="15331"/>
                  <a:pt x="65" y="16972"/>
                </a:cubicBezTo>
                <a:cubicBezTo>
                  <a:pt x="1" y="18281"/>
                  <a:pt x="77" y="19553"/>
                  <a:pt x="336" y="20839"/>
                </a:cubicBezTo>
                <a:cubicBezTo>
                  <a:pt x="463" y="21467"/>
                  <a:pt x="606" y="22102"/>
                  <a:pt x="772" y="22720"/>
                </a:cubicBezTo>
                <a:cubicBezTo>
                  <a:pt x="836" y="22961"/>
                  <a:pt x="944" y="23216"/>
                  <a:pt x="921" y="23470"/>
                </a:cubicBezTo>
                <a:lnTo>
                  <a:pt x="921" y="23470"/>
                </a:lnTo>
                <a:cubicBezTo>
                  <a:pt x="982" y="23125"/>
                  <a:pt x="982" y="22786"/>
                  <a:pt x="985" y="22430"/>
                </a:cubicBezTo>
                <a:cubicBezTo>
                  <a:pt x="1005" y="20759"/>
                  <a:pt x="1284" y="19104"/>
                  <a:pt x="1549" y="17460"/>
                </a:cubicBezTo>
                <a:cubicBezTo>
                  <a:pt x="1792" y="15985"/>
                  <a:pt x="1782" y="14407"/>
                  <a:pt x="2127" y="12962"/>
                </a:cubicBezTo>
                <a:cubicBezTo>
                  <a:pt x="2483" y="11480"/>
                  <a:pt x="3240" y="10119"/>
                  <a:pt x="4038" y="8832"/>
                </a:cubicBezTo>
                <a:cubicBezTo>
                  <a:pt x="5848" y="5922"/>
                  <a:pt x="8098" y="3026"/>
                  <a:pt x="11280" y="1551"/>
                </a:cubicBezTo>
                <a:cubicBezTo>
                  <a:pt x="12054" y="1192"/>
                  <a:pt x="12862" y="873"/>
                  <a:pt x="13645" y="551"/>
                </a:cubicBezTo>
                <a:cubicBezTo>
                  <a:pt x="13842" y="469"/>
                  <a:pt x="14049" y="415"/>
                  <a:pt x="14257" y="365"/>
                </a:cubicBezTo>
                <a:lnTo>
                  <a:pt x="14257" y="365"/>
                </a:lnTo>
                <a:cubicBezTo>
                  <a:pt x="14422" y="413"/>
                  <a:pt x="14580" y="470"/>
                  <a:pt x="14757" y="470"/>
                </a:cubicBezTo>
                <a:cubicBezTo>
                  <a:pt x="14779" y="470"/>
                  <a:pt x="14802" y="469"/>
                  <a:pt x="14825" y="467"/>
                </a:cubicBezTo>
                <a:cubicBezTo>
                  <a:pt x="14828" y="336"/>
                  <a:pt x="14838" y="257"/>
                  <a:pt x="14851" y="211"/>
                </a:cubicBezTo>
                <a:lnTo>
                  <a:pt x="14851" y="211"/>
                </a:lnTo>
                <a:cubicBezTo>
                  <a:pt x="14658" y="272"/>
                  <a:pt x="14457" y="317"/>
                  <a:pt x="14257" y="365"/>
                </a:cubicBezTo>
                <a:lnTo>
                  <a:pt x="14257" y="365"/>
                </a:lnTo>
                <a:cubicBezTo>
                  <a:pt x="14228" y="357"/>
                  <a:pt x="14199" y="349"/>
                  <a:pt x="14170" y="341"/>
                </a:cubicBezTo>
                <a:cubicBezTo>
                  <a:pt x="13635" y="205"/>
                  <a:pt x="13074" y="212"/>
                  <a:pt x="12529" y="145"/>
                </a:cubicBezTo>
                <a:cubicBezTo>
                  <a:pt x="11894" y="70"/>
                  <a:pt x="11250" y="1"/>
                  <a:pt x="10608" y="1"/>
                </a:cubicBezTo>
                <a:close/>
                <a:moveTo>
                  <a:pt x="921" y="23470"/>
                </a:moveTo>
                <a:cubicBezTo>
                  <a:pt x="912" y="23519"/>
                  <a:pt x="903" y="23567"/>
                  <a:pt x="891" y="23616"/>
                </a:cubicBezTo>
                <a:cubicBezTo>
                  <a:pt x="907" y="23568"/>
                  <a:pt x="916" y="23519"/>
                  <a:pt x="921" y="234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/>
          <p:nvPr/>
        </p:nvSpPr>
        <p:spPr>
          <a:xfrm rot="-10446172" flipH="1">
            <a:off x="8383004" y="3393466"/>
            <a:ext cx="480843" cy="759770"/>
          </a:xfrm>
          <a:custGeom>
            <a:avLst/>
            <a:gdLst/>
            <a:ahLst/>
            <a:cxnLst/>
            <a:rect l="l" t="t" r="r" b="b"/>
            <a:pathLst>
              <a:path w="14948" h="23619" extrusionOk="0">
                <a:moveTo>
                  <a:pt x="14895" y="156"/>
                </a:moveTo>
                <a:cubicBezTo>
                  <a:pt x="14878" y="156"/>
                  <a:pt x="14862" y="170"/>
                  <a:pt x="14850" y="214"/>
                </a:cubicBezTo>
                <a:lnTo>
                  <a:pt x="14850" y="214"/>
                </a:lnTo>
                <a:cubicBezTo>
                  <a:pt x="14882" y="203"/>
                  <a:pt x="14915" y="192"/>
                  <a:pt x="14947" y="181"/>
                </a:cubicBezTo>
                <a:cubicBezTo>
                  <a:pt x="14929" y="168"/>
                  <a:pt x="14912" y="156"/>
                  <a:pt x="14895" y="156"/>
                </a:cubicBezTo>
                <a:close/>
                <a:moveTo>
                  <a:pt x="10613" y="1"/>
                </a:moveTo>
                <a:cubicBezTo>
                  <a:pt x="10256" y="1"/>
                  <a:pt x="9899" y="23"/>
                  <a:pt x="9545" y="77"/>
                </a:cubicBezTo>
                <a:cubicBezTo>
                  <a:pt x="8632" y="214"/>
                  <a:pt x="7771" y="639"/>
                  <a:pt x="6954" y="1054"/>
                </a:cubicBezTo>
                <a:cubicBezTo>
                  <a:pt x="5395" y="1848"/>
                  <a:pt x="4116" y="3234"/>
                  <a:pt x="3054" y="4586"/>
                </a:cubicBezTo>
                <a:cubicBezTo>
                  <a:pt x="2701" y="5037"/>
                  <a:pt x="2253" y="5479"/>
                  <a:pt x="1974" y="5985"/>
                </a:cubicBezTo>
                <a:cubicBezTo>
                  <a:pt x="1598" y="6652"/>
                  <a:pt x="1389" y="7546"/>
                  <a:pt x="1146" y="8274"/>
                </a:cubicBezTo>
                <a:cubicBezTo>
                  <a:pt x="758" y="9436"/>
                  <a:pt x="376" y="10805"/>
                  <a:pt x="286" y="12037"/>
                </a:cubicBezTo>
                <a:cubicBezTo>
                  <a:pt x="166" y="13672"/>
                  <a:pt x="146" y="15333"/>
                  <a:pt x="64" y="16971"/>
                </a:cubicBezTo>
                <a:cubicBezTo>
                  <a:pt x="1" y="18280"/>
                  <a:pt x="73" y="19552"/>
                  <a:pt x="336" y="20841"/>
                </a:cubicBezTo>
                <a:cubicBezTo>
                  <a:pt x="462" y="21466"/>
                  <a:pt x="605" y="22100"/>
                  <a:pt x="771" y="22718"/>
                </a:cubicBezTo>
                <a:cubicBezTo>
                  <a:pt x="835" y="22963"/>
                  <a:pt x="943" y="23216"/>
                  <a:pt x="920" y="23470"/>
                </a:cubicBezTo>
                <a:lnTo>
                  <a:pt x="920" y="23470"/>
                </a:lnTo>
                <a:cubicBezTo>
                  <a:pt x="981" y="23124"/>
                  <a:pt x="981" y="22787"/>
                  <a:pt x="984" y="22430"/>
                </a:cubicBezTo>
                <a:cubicBezTo>
                  <a:pt x="1004" y="20758"/>
                  <a:pt x="1283" y="19107"/>
                  <a:pt x="1548" y="17459"/>
                </a:cubicBezTo>
                <a:cubicBezTo>
                  <a:pt x="1791" y="15984"/>
                  <a:pt x="1781" y="14406"/>
                  <a:pt x="2126" y="12964"/>
                </a:cubicBezTo>
                <a:cubicBezTo>
                  <a:pt x="2482" y="11483"/>
                  <a:pt x="3236" y="10117"/>
                  <a:pt x="4037" y="8835"/>
                </a:cubicBezTo>
                <a:cubicBezTo>
                  <a:pt x="5847" y="5925"/>
                  <a:pt x="8093" y="3024"/>
                  <a:pt x="11280" y="1549"/>
                </a:cubicBezTo>
                <a:cubicBezTo>
                  <a:pt x="12053" y="1190"/>
                  <a:pt x="12857" y="871"/>
                  <a:pt x="13644" y="549"/>
                </a:cubicBezTo>
                <a:cubicBezTo>
                  <a:pt x="13840" y="468"/>
                  <a:pt x="14046" y="415"/>
                  <a:pt x="14253" y="366"/>
                </a:cubicBezTo>
                <a:lnTo>
                  <a:pt x="14253" y="366"/>
                </a:lnTo>
                <a:cubicBezTo>
                  <a:pt x="14419" y="414"/>
                  <a:pt x="14577" y="469"/>
                  <a:pt x="14754" y="469"/>
                </a:cubicBezTo>
                <a:cubicBezTo>
                  <a:pt x="14777" y="469"/>
                  <a:pt x="14800" y="468"/>
                  <a:pt x="14824" y="466"/>
                </a:cubicBezTo>
                <a:cubicBezTo>
                  <a:pt x="14827" y="338"/>
                  <a:pt x="14837" y="259"/>
                  <a:pt x="14850" y="214"/>
                </a:cubicBezTo>
                <a:lnTo>
                  <a:pt x="14850" y="214"/>
                </a:lnTo>
                <a:cubicBezTo>
                  <a:pt x="14656" y="275"/>
                  <a:pt x="14454" y="319"/>
                  <a:pt x="14253" y="366"/>
                </a:cubicBezTo>
                <a:lnTo>
                  <a:pt x="14253" y="366"/>
                </a:lnTo>
                <a:cubicBezTo>
                  <a:pt x="14225" y="358"/>
                  <a:pt x="14198" y="351"/>
                  <a:pt x="14170" y="344"/>
                </a:cubicBezTo>
                <a:cubicBezTo>
                  <a:pt x="13635" y="207"/>
                  <a:pt x="13074" y="210"/>
                  <a:pt x="12528" y="147"/>
                </a:cubicBezTo>
                <a:cubicBezTo>
                  <a:pt x="11895" y="71"/>
                  <a:pt x="11253" y="1"/>
                  <a:pt x="10613" y="1"/>
                </a:cubicBezTo>
                <a:close/>
                <a:moveTo>
                  <a:pt x="920" y="23470"/>
                </a:moveTo>
                <a:cubicBezTo>
                  <a:pt x="911" y="23519"/>
                  <a:pt x="902" y="23569"/>
                  <a:pt x="890" y="23618"/>
                </a:cubicBezTo>
                <a:cubicBezTo>
                  <a:pt x="906" y="23569"/>
                  <a:pt x="916" y="23519"/>
                  <a:pt x="920" y="234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"/>
          <p:cNvSpPr/>
          <p:nvPr/>
        </p:nvSpPr>
        <p:spPr>
          <a:xfrm rot="6939958">
            <a:off x="2988846" y="790451"/>
            <a:ext cx="381797" cy="603254"/>
          </a:xfrm>
          <a:custGeom>
            <a:avLst/>
            <a:gdLst/>
            <a:ahLst/>
            <a:cxnLst/>
            <a:rect l="l" t="t" r="r" b="b"/>
            <a:pathLst>
              <a:path w="11117" h="17567" extrusionOk="0">
                <a:moveTo>
                  <a:pt x="7050" y="5225"/>
                </a:moveTo>
                <a:cubicBezTo>
                  <a:pt x="7273" y="5225"/>
                  <a:pt x="7512" y="5261"/>
                  <a:pt x="7755" y="5331"/>
                </a:cubicBezTo>
                <a:cubicBezTo>
                  <a:pt x="8236" y="5467"/>
                  <a:pt x="8801" y="5809"/>
                  <a:pt x="9197" y="6208"/>
                </a:cubicBezTo>
                <a:cubicBezTo>
                  <a:pt x="9539" y="6550"/>
                  <a:pt x="9755" y="6946"/>
                  <a:pt x="9871" y="7441"/>
                </a:cubicBezTo>
                <a:cubicBezTo>
                  <a:pt x="9372" y="7984"/>
                  <a:pt x="8700" y="8380"/>
                  <a:pt x="7994" y="8380"/>
                </a:cubicBezTo>
                <a:cubicBezTo>
                  <a:pt x="7859" y="8380"/>
                  <a:pt x="7722" y="8365"/>
                  <a:pt x="7586" y="8334"/>
                </a:cubicBezTo>
                <a:cubicBezTo>
                  <a:pt x="7054" y="8215"/>
                  <a:pt x="6279" y="7746"/>
                  <a:pt x="5901" y="7119"/>
                </a:cubicBezTo>
                <a:cubicBezTo>
                  <a:pt x="5698" y="6780"/>
                  <a:pt x="5635" y="6450"/>
                  <a:pt x="5721" y="6138"/>
                </a:cubicBezTo>
                <a:cubicBezTo>
                  <a:pt x="5811" y="5809"/>
                  <a:pt x="5991" y="5564"/>
                  <a:pt x="6263" y="5411"/>
                </a:cubicBezTo>
                <a:cubicBezTo>
                  <a:pt x="6479" y="5288"/>
                  <a:pt x="6748" y="5225"/>
                  <a:pt x="7050" y="5225"/>
                </a:cubicBezTo>
                <a:close/>
                <a:moveTo>
                  <a:pt x="3472" y="10707"/>
                </a:moveTo>
                <a:cubicBezTo>
                  <a:pt x="4160" y="10707"/>
                  <a:pt x="5047" y="11198"/>
                  <a:pt x="5516" y="11676"/>
                </a:cubicBezTo>
                <a:cubicBezTo>
                  <a:pt x="6077" y="12251"/>
                  <a:pt x="6370" y="12912"/>
                  <a:pt x="6509" y="13540"/>
                </a:cubicBezTo>
                <a:cubicBezTo>
                  <a:pt x="6348" y="13565"/>
                  <a:pt x="6185" y="13578"/>
                  <a:pt x="6022" y="13578"/>
                </a:cubicBezTo>
                <a:cubicBezTo>
                  <a:pt x="5902" y="13578"/>
                  <a:pt x="5781" y="13571"/>
                  <a:pt x="5662" y="13557"/>
                </a:cubicBezTo>
                <a:cubicBezTo>
                  <a:pt x="4997" y="13480"/>
                  <a:pt x="4476" y="13198"/>
                  <a:pt x="4014" y="12902"/>
                </a:cubicBezTo>
                <a:cubicBezTo>
                  <a:pt x="3576" y="12623"/>
                  <a:pt x="3090" y="12281"/>
                  <a:pt x="2881" y="11759"/>
                </a:cubicBezTo>
                <a:cubicBezTo>
                  <a:pt x="2762" y="11454"/>
                  <a:pt x="2675" y="11138"/>
                  <a:pt x="2871" y="10919"/>
                </a:cubicBezTo>
                <a:cubicBezTo>
                  <a:pt x="2987" y="10793"/>
                  <a:pt x="3263" y="10710"/>
                  <a:pt x="3452" y="10710"/>
                </a:cubicBezTo>
                <a:cubicBezTo>
                  <a:pt x="3459" y="10707"/>
                  <a:pt x="3466" y="10707"/>
                  <a:pt x="3472" y="10707"/>
                </a:cubicBezTo>
                <a:close/>
                <a:moveTo>
                  <a:pt x="7548" y="1"/>
                </a:moveTo>
                <a:cubicBezTo>
                  <a:pt x="7297" y="1"/>
                  <a:pt x="7074" y="68"/>
                  <a:pt x="6814" y="145"/>
                </a:cubicBezTo>
                <a:lnTo>
                  <a:pt x="6685" y="185"/>
                </a:lnTo>
                <a:lnTo>
                  <a:pt x="6732" y="351"/>
                </a:lnTo>
                <a:lnTo>
                  <a:pt x="6865" y="314"/>
                </a:lnTo>
                <a:cubicBezTo>
                  <a:pt x="7115" y="239"/>
                  <a:pt x="7320" y="178"/>
                  <a:pt x="7546" y="178"/>
                </a:cubicBezTo>
                <a:cubicBezTo>
                  <a:pt x="7671" y="178"/>
                  <a:pt x="7802" y="197"/>
                  <a:pt x="7951" y="242"/>
                </a:cubicBezTo>
                <a:cubicBezTo>
                  <a:pt x="9210" y="620"/>
                  <a:pt x="10107" y="2016"/>
                  <a:pt x="10493" y="3095"/>
                </a:cubicBezTo>
                <a:cubicBezTo>
                  <a:pt x="10855" y="4105"/>
                  <a:pt x="10937" y="5667"/>
                  <a:pt x="10399" y="6696"/>
                </a:cubicBezTo>
                <a:cubicBezTo>
                  <a:pt x="10293" y="6899"/>
                  <a:pt x="10160" y="7095"/>
                  <a:pt x="10010" y="7278"/>
                </a:cubicBezTo>
                <a:cubicBezTo>
                  <a:pt x="9881" y="6806"/>
                  <a:pt x="9659" y="6421"/>
                  <a:pt x="9323" y="6085"/>
                </a:cubicBezTo>
                <a:cubicBezTo>
                  <a:pt x="8907" y="5667"/>
                  <a:pt x="8309" y="5305"/>
                  <a:pt x="7805" y="5161"/>
                </a:cubicBezTo>
                <a:cubicBezTo>
                  <a:pt x="7545" y="5087"/>
                  <a:pt x="7291" y="5051"/>
                  <a:pt x="7051" y="5051"/>
                </a:cubicBezTo>
                <a:cubicBezTo>
                  <a:pt x="6721" y="5051"/>
                  <a:pt x="6420" y="5121"/>
                  <a:pt x="6177" y="5258"/>
                </a:cubicBezTo>
                <a:cubicBezTo>
                  <a:pt x="5864" y="5434"/>
                  <a:pt x="5652" y="5716"/>
                  <a:pt x="5552" y="6092"/>
                </a:cubicBezTo>
                <a:cubicBezTo>
                  <a:pt x="5456" y="6447"/>
                  <a:pt x="5525" y="6832"/>
                  <a:pt x="5752" y="7208"/>
                </a:cubicBezTo>
                <a:cubicBezTo>
                  <a:pt x="6160" y="7886"/>
                  <a:pt x="6964" y="8374"/>
                  <a:pt x="7549" y="8507"/>
                </a:cubicBezTo>
                <a:cubicBezTo>
                  <a:pt x="7695" y="8539"/>
                  <a:pt x="7842" y="8555"/>
                  <a:pt x="7987" y="8555"/>
                </a:cubicBezTo>
                <a:cubicBezTo>
                  <a:pt x="8704" y="8555"/>
                  <a:pt x="9392" y="8180"/>
                  <a:pt x="9914" y="7650"/>
                </a:cubicBezTo>
                <a:lnTo>
                  <a:pt x="9914" y="7650"/>
                </a:lnTo>
                <a:cubicBezTo>
                  <a:pt x="10180" y="9115"/>
                  <a:pt x="9887" y="10699"/>
                  <a:pt x="9143" y="11799"/>
                </a:cubicBezTo>
                <a:cubicBezTo>
                  <a:pt x="8526" y="12713"/>
                  <a:pt x="7635" y="13318"/>
                  <a:pt x="6681" y="13510"/>
                </a:cubicBezTo>
                <a:cubicBezTo>
                  <a:pt x="6515" y="12752"/>
                  <a:pt x="6167" y="12091"/>
                  <a:pt x="5642" y="11553"/>
                </a:cubicBezTo>
                <a:cubicBezTo>
                  <a:pt x="5154" y="11055"/>
                  <a:pt x="4234" y="10534"/>
                  <a:pt x="3472" y="10534"/>
                </a:cubicBezTo>
                <a:lnTo>
                  <a:pt x="3449" y="10534"/>
                </a:lnTo>
                <a:cubicBezTo>
                  <a:pt x="3220" y="10537"/>
                  <a:pt x="2898" y="10630"/>
                  <a:pt x="2742" y="10802"/>
                </a:cubicBezTo>
                <a:cubicBezTo>
                  <a:pt x="2446" y="11131"/>
                  <a:pt x="2629" y="11600"/>
                  <a:pt x="2719" y="11826"/>
                </a:cubicBezTo>
                <a:cubicBezTo>
                  <a:pt x="2944" y="12394"/>
                  <a:pt x="3456" y="12756"/>
                  <a:pt x="3918" y="13051"/>
                </a:cubicBezTo>
                <a:cubicBezTo>
                  <a:pt x="4399" y="13358"/>
                  <a:pt x="4941" y="13653"/>
                  <a:pt x="5642" y="13732"/>
                </a:cubicBezTo>
                <a:cubicBezTo>
                  <a:pt x="5768" y="13746"/>
                  <a:pt x="5895" y="13753"/>
                  <a:pt x="6021" y="13753"/>
                </a:cubicBezTo>
                <a:cubicBezTo>
                  <a:pt x="6197" y="13753"/>
                  <a:pt x="6372" y="13740"/>
                  <a:pt x="6546" y="13712"/>
                </a:cubicBezTo>
                <a:cubicBezTo>
                  <a:pt x="6622" y="14148"/>
                  <a:pt x="6632" y="14563"/>
                  <a:pt x="6609" y="14919"/>
                </a:cubicBezTo>
                <a:cubicBezTo>
                  <a:pt x="6575" y="15494"/>
                  <a:pt x="6506" y="16098"/>
                  <a:pt x="6117" y="16600"/>
                </a:cubicBezTo>
                <a:cubicBezTo>
                  <a:pt x="5768" y="17048"/>
                  <a:pt x="5336" y="17294"/>
                  <a:pt x="4752" y="17371"/>
                </a:cubicBezTo>
                <a:cubicBezTo>
                  <a:pt x="4640" y="17385"/>
                  <a:pt x="4529" y="17392"/>
                  <a:pt x="4418" y="17392"/>
                </a:cubicBezTo>
                <a:cubicBezTo>
                  <a:pt x="3115" y="17392"/>
                  <a:pt x="1936" y="16415"/>
                  <a:pt x="1054" y="15686"/>
                </a:cubicBezTo>
                <a:cubicBezTo>
                  <a:pt x="755" y="15437"/>
                  <a:pt x="459" y="15161"/>
                  <a:pt x="123" y="14822"/>
                </a:cubicBezTo>
                <a:lnTo>
                  <a:pt x="1" y="14945"/>
                </a:lnTo>
                <a:cubicBezTo>
                  <a:pt x="336" y="15291"/>
                  <a:pt x="638" y="15566"/>
                  <a:pt x="945" y="15822"/>
                </a:cubicBezTo>
                <a:cubicBezTo>
                  <a:pt x="1845" y="16567"/>
                  <a:pt x="3050" y="17567"/>
                  <a:pt x="4416" y="17567"/>
                </a:cubicBezTo>
                <a:cubicBezTo>
                  <a:pt x="4533" y="17567"/>
                  <a:pt x="4655" y="17560"/>
                  <a:pt x="4775" y="17544"/>
                </a:cubicBezTo>
                <a:cubicBezTo>
                  <a:pt x="5399" y="17464"/>
                  <a:pt x="5881" y="17188"/>
                  <a:pt x="6256" y="16706"/>
                </a:cubicBezTo>
                <a:cubicBezTo>
                  <a:pt x="6675" y="16164"/>
                  <a:pt x="6748" y="15530"/>
                  <a:pt x="6785" y="14928"/>
                </a:cubicBezTo>
                <a:cubicBezTo>
                  <a:pt x="6811" y="14494"/>
                  <a:pt x="6788" y="14075"/>
                  <a:pt x="6718" y="13683"/>
                </a:cubicBezTo>
                <a:cubicBezTo>
                  <a:pt x="7715" y="13480"/>
                  <a:pt x="8645" y="12849"/>
                  <a:pt x="9286" y="11899"/>
                </a:cubicBezTo>
                <a:cubicBezTo>
                  <a:pt x="10070" y="10742"/>
                  <a:pt x="10369" y="9072"/>
                  <a:pt x="10074" y="7540"/>
                </a:cubicBezTo>
                <a:cubicBezTo>
                  <a:pt x="10070" y="7524"/>
                  <a:pt x="10067" y="7507"/>
                  <a:pt x="10060" y="7490"/>
                </a:cubicBezTo>
                <a:cubicBezTo>
                  <a:pt x="10257" y="7268"/>
                  <a:pt x="10422" y="7025"/>
                  <a:pt x="10552" y="6776"/>
                </a:cubicBezTo>
                <a:cubicBezTo>
                  <a:pt x="11117" y="5703"/>
                  <a:pt x="11031" y="4082"/>
                  <a:pt x="10655" y="3035"/>
                </a:cubicBezTo>
                <a:cubicBezTo>
                  <a:pt x="10257" y="1919"/>
                  <a:pt x="9323" y="474"/>
                  <a:pt x="8001" y="72"/>
                </a:cubicBezTo>
                <a:cubicBezTo>
                  <a:pt x="7834" y="21"/>
                  <a:pt x="7687" y="1"/>
                  <a:pt x="75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4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148" name="Google Shape;148;p4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2432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0" y="-7487"/>
            <a:ext cx="9143949" cy="5158468"/>
            <a:chOff x="0" y="-7487"/>
            <a:chExt cx="9143949" cy="5158468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153" name="Google Shape;153;p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" name="Google Shape;155;p5"/>
            <p:cNvGrpSpPr/>
            <p:nvPr/>
          </p:nvGrpSpPr>
          <p:grpSpPr>
            <a:xfrm rot="10800000"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156" name="Google Shape;156;p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739213" y="2898575"/>
            <a:ext cx="27978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2"/>
          </p:nvPr>
        </p:nvSpPr>
        <p:spPr>
          <a:xfrm>
            <a:off x="5607010" y="2898550"/>
            <a:ext cx="27978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739213" y="1965425"/>
            <a:ext cx="27978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5607010" y="1965425"/>
            <a:ext cx="27978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3577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6"/>
          <p:cNvGrpSpPr/>
          <p:nvPr/>
        </p:nvGrpSpPr>
        <p:grpSpPr>
          <a:xfrm rot="-6463658">
            <a:off x="7279922" y="68537"/>
            <a:ext cx="1595959" cy="1592536"/>
            <a:chOff x="-156655" y="-225704"/>
            <a:chExt cx="2831920" cy="2825845"/>
          </a:xfrm>
        </p:grpSpPr>
        <p:sp>
          <p:nvSpPr>
            <p:cNvPr id="165" name="Google Shape;165;p6"/>
            <p:cNvSpPr/>
            <p:nvPr/>
          </p:nvSpPr>
          <p:spPr>
            <a:xfrm rot="-9843034">
              <a:off x="164550" y="37507"/>
              <a:ext cx="2237860" cy="2299423"/>
            </a:xfrm>
            <a:custGeom>
              <a:avLst/>
              <a:gdLst/>
              <a:ahLst/>
              <a:cxnLst/>
              <a:rect l="l" t="t" r="r" b="b"/>
              <a:pathLst>
                <a:path w="32788" h="33690" extrusionOk="0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333063">
              <a:off x="-45146" y="-72548"/>
              <a:ext cx="2342902" cy="2419104"/>
            </a:xfrm>
            <a:custGeom>
              <a:avLst/>
              <a:gdLst/>
              <a:ahLst/>
              <a:cxnLst/>
              <a:rect l="l" t="t" r="r" b="b"/>
              <a:pathLst>
                <a:path w="41169" h="42508" extrusionOk="0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68" name="Google Shape;168;p6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69" name="Google Shape;169;p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6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72" name="Google Shape;172;p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oogle Shape;174;p6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175" name="Google Shape;175;p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926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80" name="Google Shape;180;p7"/>
            <p:cNvGrpSpPr/>
            <p:nvPr/>
          </p:nvGrpSpPr>
          <p:grpSpPr>
            <a:xfrm>
              <a:off x="2717150" y="769375"/>
              <a:ext cx="3595679" cy="2367813"/>
              <a:chOff x="2717150" y="769375"/>
              <a:chExt cx="3595679" cy="2367813"/>
            </a:xfrm>
          </p:grpSpPr>
          <p:grpSp>
            <p:nvGrpSpPr>
              <p:cNvPr id="181" name="Google Shape;181;p7"/>
              <p:cNvGrpSpPr/>
              <p:nvPr/>
            </p:nvGrpSpPr>
            <p:grpSpPr>
              <a:xfrm>
                <a:off x="4445430" y="1204414"/>
                <a:ext cx="1867399" cy="1932774"/>
                <a:chOff x="4445430" y="1204414"/>
                <a:chExt cx="1867399" cy="1932774"/>
              </a:xfrm>
            </p:grpSpPr>
            <p:sp>
              <p:nvSpPr>
                <p:cNvPr id="182" name="Google Shape;182;p7"/>
                <p:cNvSpPr/>
                <p:nvPr/>
              </p:nvSpPr>
              <p:spPr>
                <a:xfrm>
                  <a:off x="4445430" y="1240503"/>
                  <a:ext cx="1867399" cy="1896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92" h="32900" extrusionOk="0">
                      <a:moveTo>
                        <a:pt x="23319" y="1"/>
                      </a:moveTo>
                      <a:cubicBezTo>
                        <a:pt x="22182" y="1"/>
                        <a:pt x="21033" y="223"/>
                        <a:pt x="19917" y="444"/>
                      </a:cubicBezTo>
                      <a:cubicBezTo>
                        <a:pt x="19226" y="580"/>
                        <a:pt x="18594" y="713"/>
                        <a:pt x="18020" y="1138"/>
                      </a:cubicBezTo>
                      <a:cubicBezTo>
                        <a:pt x="17602" y="1451"/>
                        <a:pt x="17206" y="1770"/>
                        <a:pt x="16760" y="2045"/>
                      </a:cubicBezTo>
                      <a:cubicBezTo>
                        <a:pt x="15990" y="2527"/>
                        <a:pt x="15130" y="2998"/>
                        <a:pt x="14296" y="3357"/>
                      </a:cubicBezTo>
                      <a:cubicBezTo>
                        <a:pt x="13829" y="3560"/>
                        <a:pt x="13348" y="3646"/>
                        <a:pt x="12867" y="3646"/>
                      </a:cubicBezTo>
                      <a:cubicBezTo>
                        <a:pt x="11925" y="3646"/>
                        <a:pt x="10981" y="3317"/>
                        <a:pt x="10130" y="2892"/>
                      </a:cubicBezTo>
                      <a:cubicBezTo>
                        <a:pt x="9329" y="2490"/>
                        <a:pt x="8422" y="2403"/>
                        <a:pt x="7578" y="2115"/>
                      </a:cubicBezTo>
                      <a:cubicBezTo>
                        <a:pt x="7027" y="1922"/>
                        <a:pt x="6435" y="1819"/>
                        <a:pt x="5847" y="1816"/>
                      </a:cubicBezTo>
                      <a:cubicBezTo>
                        <a:pt x="5832" y="1816"/>
                        <a:pt x="5817" y="1816"/>
                        <a:pt x="5801" y="1816"/>
                      </a:cubicBezTo>
                      <a:cubicBezTo>
                        <a:pt x="3955" y="1816"/>
                        <a:pt x="1677" y="2431"/>
                        <a:pt x="821" y="4158"/>
                      </a:cubicBezTo>
                      <a:cubicBezTo>
                        <a:pt x="136" y="5540"/>
                        <a:pt x="1" y="6822"/>
                        <a:pt x="628" y="8264"/>
                      </a:cubicBezTo>
                      <a:cubicBezTo>
                        <a:pt x="1432" y="10122"/>
                        <a:pt x="3578" y="12480"/>
                        <a:pt x="4512" y="14430"/>
                      </a:cubicBezTo>
                      <a:cubicBezTo>
                        <a:pt x="4768" y="14968"/>
                        <a:pt x="4934" y="15473"/>
                        <a:pt x="4954" y="15932"/>
                      </a:cubicBezTo>
                      <a:cubicBezTo>
                        <a:pt x="4977" y="16513"/>
                        <a:pt x="5007" y="17114"/>
                        <a:pt x="5246" y="17649"/>
                      </a:cubicBezTo>
                      <a:cubicBezTo>
                        <a:pt x="5714" y="18702"/>
                        <a:pt x="7070" y="18862"/>
                        <a:pt x="8089" y="18942"/>
                      </a:cubicBezTo>
                      <a:cubicBezTo>
                        <a:pt x="8097" y="18942"/>
                        <a:pt x="8105" y="18942"/>
                        <a:pt x="8114" y="18942"/>
                      </a:cubicBezTo>
                      <a:cubicBezTo>
                        <a:pt x="8250" y="18942"/>
                        <a:pt x="8481" y="18872"/>
                        <a:pt x="8632" y="18872"/>
                      </a:cubicBezTo>
                      <a:cubicBezTo>
                        <a:pt x="8639" y="18872"/>
                        <a:pt x="8645" y="18872"/>
                        <a:pt x="8652" y="18872"/>
                      </a:cubicBezTo>
                      <a:cubicBezTo>
                        <a:pt x="9943" y="18912"/>
                        <a:pt x="11276" y="19460"/>
                        <a:pt x="12369" y="20151"/>
                      </a:cubicBezTo>
                      <a:cubicBezTo>
                        <a:pt x="13013" y="20556"/>
                        <a:pt x="13525" y="21128"/>
                        <a:pt x="13897" y="21769"/>
                      </a:cubicBezTo>
                      <a:cubicBezTo>
                        <a:pt x="14149" y="22201"/>
                        <a:pt x="14478" y="22593"/>
                        <a:pt x="14641" y="23071"/>
                      </a:cubicBezTo>
                      <a:cubicBezTo>
                        <a:pt x="14797" y="23540"/>
                        <a:pt x="14847" y="24048"/>
                        <a:pt x="14983" y="24523"/>
                      </a:cubicBezTo>
                      <a:cubicBezTo>
                        <a:pt x="15529" y="26443"/>
                        <a:pt x="15412" y="28954"/>
                        <a:pt x="16804" y="30496"/>
                      </a:cubicBezTo>
                      <a:cubicBezTo>
                        <a:pt x="17279" y="31024"/>
                        <a:pt x="17645" y="31553"/>
                        <a:pt x="18282" y="31892"/>
                      </a:cubicBezTo>
                      <a:cubicBezTo>
                        <a:pt x="18661" y="32091"/>
                        <a:pt x="19089" y="32300"/>
                        <a:pt x="19478" y="32467"/>
                      </a:cubicBezTo>
                      <a:cubicBezTo>
                        <a:pt x="20174" y="32765"/>
                        <a:pt x="20847" y="32899"/>
                        <a:pt x="21538" y="32899"/>
                      </a:cubicBezTo>
                      <a:cubicBezTo>
                        <a:pt x="21939" y="32899"/>
                        <a:pt x="22346" y="32854"/>
                        <a:pt x="22767" y="32769"/>
                      </a:cubicBezTo>
                      <a:cubicBezTo>
                        <a:pt x="23913" y="32533"/>
                        <a:pt x="24993" y="31978"/>
                        <a:pt x="25897" y="31231"/>
                      </a:cubicBezTo>
                      <a:cubicBezTo>
                        <a:pt x="26375" y="30835"/>
                        <a:pt x="26731" y="30330"/>
                        <a:pt x="27222" y="29951"/>
                      </a:cubicBezTo>
                      <a:cubicBezTo>
                        <a:pt x="27628" y="29636"/>
                        <a:pt x="28023" y="29393"/>
                        <a:pt x="28329" y="28965"/>
                      </a:cubicBezTo>
                      <a:cubicBezTo>
                        <a:pt x="28817" y="28287"/>
                        <a:pt x="29106" y="27410"/>
                        <a:pt x="29471" y="26659"/>
                      </a:cubicBezTo>
                      <a:cubicBezTo>
                        <a:pt x="29724" y="26137"/>
                        <a:pt x="30000" y="25636"/>
                        <a:pt x="30186" y="25084"/>
                      </a:cubicBezTo>
                      <a:cubicBezTo>
                        <a:pt x="30614" y="23822"/>
                        <a:pt x="30950" y="22490"/>
                        <a:pt x="31006" y="21154"/>
                      </a:cubicBezTo>
                      <a:cubicBezTo>
                        <a:pt x="31083" y="19264"/>
                        <a:pt x="30793" y="17407"/>
                        <a:pt x="30837" y="15519"/>
                      </a:cubicBezTo>
                      <a:cubicBezTo>
                        <a:pt x="30860" y="14380"/>
                        <a:pt x="31202" y="13194"/>
                        <a:pt x="31438" y="12078"/>
                      </a:cubicBezTo>
                      <a:cubicBezTo>
                        <a:pt x="31528" y="11656"/>
                        <a:pt x="31615" y="11227"/>
                        <a:pt x="31717" y="10806"/>
                      </a:cubicBezTo>
                      <a:cubicBezTo>
                        <a:pt x="31843" y="10294"/>
                        <a:pt x="32129" y="9815"/>
                        <a:pt x="32236" y="9304"/>
                      </a:cubicBezTo>
                      <a:cubicBezTo>
                        <a:pt x="32392" y="8553"/>
                        <a:pt x="32232" y="7869"/>
                        <a:pt x="32272" y="7138"/>
                      </a:cubicBezTo>
                      <a:cubicBezTo>
                        <a:pt x="32328" y="6125"/>
                        <a:pt x="32020" y="5274"/>
                        <a:pt x="31548" y="4370"/>
                      </a:cubicBezTo>
                      <a:cubicBezTo>
                        <a:pt x="30501" y="2360"/>
                        <a:pt x="27870" y="1361"/>
                        <a:pt x="25914" y="503"/>
                      </a:cubicBezTo>
                      <a:cubicBezTo>
                        <a:pt x="25071" y="134"/>
                        <a:pt x="24199" y="1"/>
                        <a:pt x="2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7"/>
                <p:cNvSpPr/>
                <p:nvPr/>
              </p:nvSpPr>
              <p:spPr>
                <a:xfrm>
                  <a:off x="5168475" y="1204414"/>
                  <a:ext cx="95584" cy="68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190" extrusionOk="0">
                      <a:moveTo>
                        <a:pt x="461" y="0"/>
                      </a:moveTo>
                      <a:cubicBezTo>
                        <a:pt x="285" y="0"/>
                        <a:pt x="0" y="148"/>
                        <a:pt x="96" y="239"/>
                      </a:cubicBezTo>
                      <a:lnTo>
                        <a:pt x="1093" y="1160"/>
                      </a:lnTo>
                      <a:cubicBezTo>
                        <a:pt x="1115" y="1180"/>
                        <a:pt x="1151" y="1189"/>
                        <a:pt x="1194" y="1189"/>
                      </a:cubicBezTo>
                      <a:cubicBezTo>
                        <a:pt x="1370" y="1189"/>
                        <a:pt x="1657" y="1039"/>
                        <a:pt x="1561" y="950"/>
                      </a:cubicBezTo>
                      <a:lnTo>
                        <a:pt x="564" y="30"/>
                      </a:lnTo>
                      <a:cubicBezTo>
                        <a:pt x="541" y="9"/>
                        <a:pt x="505" y="0"/>
                        <a:pt x="46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7"/>
                <p:cNvSpPr/>
                <p:nvPr/>
              </p:nvSpPr>
              <p:spPr>
                <a:xfrm>
                  <a:off x="5132617" y="1299017"/>
                  <a:ext cx="68431" cy="4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854" extrusionOk="0">
                      <a:moveTo>
                        <a:pt x="388" y="1"/>
                      </a:moveTo>
                      <a:cubicBezTo>
                        <a:pt x="325" y="1"/>
                        <a:pt x="261" y="19"/>
                        <a:pt x="206" y="47"/>
                      </a:cubicBezTo>
                      <a:cubicBezTo>
                        <a:pt x="136" y="83"/>
                        <a:pt x="1" y="206"/>
                        <a:pt x="90" y="292"/>
                      </a:cubicBezTo>
                      <a:cubicBezTo>
                        <a:pt x="273" y="462"/>
                        <a:pt x="455" y="628"/>
                        <a:pt x="634" y="794"/>
                      </a:cubicBezTo>
                      <a:cubicBezTo>
                        <a:pt x="680" y="836"/>
                        <a:pt x="738" y="853"/>
                        <a:pt x="797" y="853"/>
                      </a:cubicBezTo>
                      <a:cubicBezTo>
                        <a:pt x="860" y="853"/>
                        <a:pt x="924" y="835"/>
                        <a:pt x="977" y="807"/>
                      </a:cubicBezTo>
                      <a:cubicBezTo>
                        <a:pt x="1047" y="770"/>
                        <a:pt x="1186" y="648"/>
                        <a:pt x="1093" y="562"/>
                      </a:cubicBezTo>
                      <a:lnTo>
                        <a:pt x="552" y="60"/>
                      </a:lnTo>
                      <a:cubicBezTo>
                        <a:pt x="506" y="18"/>
                        <a:pt x="448" y="1"/>
                        <a:pt x="3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7"/>
                <p:cNvSpPr/>
                <p:nvPr/>
              </p:nvSpPr>
              <p:spPr>
                <a:xfrm>
                  <a:off x="5249588" y="1333088"/>
                  <a:ext cx="67566" cy="4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864" extrusionOk="0">
                      <a:moveTo>
                        <a:pt x="360" y="1"/>
                      </a:moveTo>
                      <a:cubicBezTo>
                        <a:pt x="306" y="1"/>
                        <a:pt x="250" y="16"/>
                        <a:pt x="200" y="44"/>
                      </a:cubicBezTo>
                      <a:cubicBezTo>
                        <a:pt x="117" y="90"/>
                        <a:pt x="1" y="233"/>
                        <a:pt x="97" y="326"/>
                      </a:cubicBezTo>
                      <a:cubicBezTo>
                        <a:pt x="180" y="412"/>
                        <a:pt x="260" y="502"/>
                        <a:pt x="344" y="592"/>
                      </a:cubicBezTo>
                      <a:cubicBezTo>
                        <a:pt x="347" y="632"/>
                        <a:pt x="367" y="671"/>
                        <a:pt x="410" y="702"/>
                      </a:cubicBezTo>
                      <a:cubicBezTo>
                        <a:pt x="473" y="745"/>
                        <a:pt x="536" y="785"/>
                        <a:pt x="599" y="828"/>
                      </a:cubicBezTo>
                      <a:cubicBezTo>
                        <a:pt x="636" y="853"/>
                        <a:pt x="680" y="864"/>
                        <a:pt x="727" y="864"/>
                      </a:cubicBezTo>
                      <a:cubicBezTo>
                        <a:pt x="930" y="864"/>
                        <a:pt x="1171" y="659"/>
                        <a:pt x="974" y="506"/>
                      </a:cubicBezTo>
                      <a:cubicBezTo>
                        <a:pt x="815" y="383"/>
                        <a:pt x="692" y="219"/>
                        <a:pt x="549" y="77"/>
                      </a:cubicBezTo>
                      <a:cubicBezTo>
                        <a:pt x="497" y="25"/>
                        <a:pt x="430" y="1"/>
                        <a:pt x="36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7"/>
                <p:cNvSpPr/>
                <p:nvPr/>
              </p:nvSpPr>
              <p:spPr>
                <a:xfrm>
                  <a:off x="5214249" y="1414144"/>
                  <a:ext cx="60936" cy="39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678" extrusionOk="0">
                      <a:moveTo>
                        <a:pt x="421" y="0"/>
                      </a:moveTo>
                      <a:cubicBezTo>
                        <a:pt x="257" y="0"/>
                        <a:pt x="0" y="121"/>
                        <a:pt x="40" y="209"/>
                      </a:cubicBezTo>
                      <a:cubicBezTo>
                        <a:pt x="143" y="432"/>
                        <a:pt x="315" y="581"/>
                        <a:pt x="544" y="664"/>
                      </a:cubicBezTo>
                      <a:cubicBezTo>
                        <a:pt x="569" y="673"/>
                        <a:pt x="597" y="677"/>
                        <a:pt x="626" y="677"/>
                      </a:cubicBezTo>
                      <a:cubicBezTo>
                        <a:pt x="720" y="677"/>
                        <a:pt x="828" y="635"/>
                        <a:pt x="897" y="595"/>
                      </a:cubicBezTo>
                      <a:cubicBezTo>
                        <a:pt x="957" y="558"/>
                        <a:pt x="1056" y="472"/>
                        <a:pt x="946" y="432"/>
                      </a:cubicBezTo>
                      <a:cubicBezTo>
                        <a:pt x="764" y="365"/>
                        <a:pt x="624" y="229"/>
                        <a:pt x="544" y="53"/>
                      </a:cubicBezTo>
                      <a:cubicBezTo>
                        <a:pt x="527" y="15"/>
                        <a:pt x="480" y="0"/>
                        <a:pt x="4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7"/>
                <p:cNvSpPr/>
                <p:nvPr/>
              </p:nvSpPr>
              <p:spPr>
                <a:xfrm>
                  <a:off x="5313003" y="1439452"/>
                  <a:ext cx="66182" cy="41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" h="720" extrusionOk="0">
                      <a:moveTo>
                        <a:pt x="457" y="0"/>
                      </a:moveTo>
                      <a:cubicBezTo>
                        <a:pt x="274" y="0"/>
                        <a:pt x="0" y="152"/>
                        <a:pt x="110" y="252"/>
                      </a:cubicBezTo>
                      <a:cubicBezTo>
                        <a:pt x="200" y="338"/>
                        <a:pt x="290" y="421"/>
                        <a:pt x="383" y="504"/>
                      </a:cubicBezTo>
                      <a:lnTo>
                        <a:pt x="575" y="683"/>
                      </a:lnTo>
                      <a:cubicBezTo>
                        <a:pt x="602" y="708"/>
                        <a:pt x="645" y="719"/>
                        <a:pt x="693" y="719"/>
                      </a:cubicBezTo>
                      <a:cubicBezTo>
                        <a:pt x="876" y="719"/>
                        <a:pt x="1148" y="567"/>
                        <a:pt x="1038" y="464"/>
                      </a:cubicBezTo>
                      <a:lnTo>
                        <a:pt x="845" y="288"/>
                      </a:lnTo>
                      <a:cubicBezTo>
                        <a:pt x="755" y="202"/>
                        <a:pt x="665" y="119"/>
                        <a:pt x="575" y="36"/>
                      </a:cubicBezTo>
                      <a:cubicBezTo>
                        <a:pt x="548" y="11"/>
                        <a:pt x="506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7"/>
                <p:cNvSpPr/>
                <p:nvPr/>
              </p:nvSpPr>
              <p:spPr>
                <a:xfrm>
                  <a:off x="5301704" y="1257625"/>
                  <a:ext cx="75349" cy="58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1007" extrusionOk="0">
                      <a:moveTo>
                        <a:pt x="403" y="1"/>
                      </a:moveTo>
                      <a:cubicBezTo>
                        <a:pt x="337" y="1"/>
                        <a:pt x="269" y="20"/>
                        <a:pt x="213" y="47"/>
                      </a:cubicBezTo>
                      <a:cubicBezTo>
                        <a:pt x="153" y="77"/>
                        <a:pt x="1" y="200"/>
                        <a:pt x="93" y="280"/>
                      </a:cubicBezTo>
                      <a:cubicBezTo>
                        <a:pt x="340" y="489"/>
                        <a:pt x="562" y="715"/>
                        <a:pt x="775" y="954"/>
                      </a:cubicBezTo>
                      <a:cubicBezTo>
                        <a:pt x="810" y="992"/>
                        <a:pt x="863" y="1006"/>
                        <a:pt x="917" y="1006"/>
                      </a:cubicBezTo>
                      <a:cubicBezTo>
                        <a:pt x="978" y="1006"/>
                        <a:pt x="1040" y="989"/>
                        <a:pt x="1084" y="970"/>
                      </a:cubicBezTo>
                      <a:cubicBezTo>
                        <a:pt x="1147" y="947"/>
                        <a:pt x="1306" y="855"/>
                        <a:pt x="1257" y="761"/>
                      </a:cubicBezTo>
                      <a:cubicBezTo>
                        <a:pt x="1250" y="748"/>
                        <a:pt x="1243" y="738"/>
                        <a:pt x="1237" y="725"/>
                      </a:cubicBezTo>
                      <a:lnTo>
                        <a:pt x="1237" y="721"/>
                      </a:lnTo>
                      <a:cubicBezTo>
                        <a:pt x="1167" y="608"/>
                        <a:pt x="1087" y="522"/>
                        <a:pt x="975" y="442"/>
                      </a:cubicBezTo>
                      <a:lnTo>
                        <a:pt x="967" y="442"/>
                      </a:lnTo>
                      <a:cubicBezTo>
                        <a:pt x="835" y="306"/>
                        <a:pt x="702" y="173"/>
                        <a:pt x="556" y="50"/>
                      </a:cubicBezTo>
                      <a:cubicBezTo>
                        <a:pt x="513" y="15"/>
                        <a:pt x="459" y="1"/>
                        <a:pt x="4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7"/>
                <p:cNvSpPr/>
                <p:nvPr/>
              </p:nvSpPr>
              <p:spPr>
                <a:xfrm>
                  <a:off x="5381491" y="1357301"/>
                  <a:ext cx="88839" cy="62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1089" extrusionOk="0">
                      <a:moveTo>
                        <a:pt x="465" y="1"/>
                      </a:moveTo>
                      <a:cubicBezTo>
                        <a:pt x="297" y="1"/>
                        <a:pt x="0" y="152"/>
                        <a:pt x="82" y="228"/>
                      </a:cubicBezTo>
                      <a:cubicBezTo>
                        <a:pt x="384" y="507"/>
                        <a:pt x="687" y="783"/>
                        <a:pt x="989" y="1062"/>
                      </a:cubicBezTo>
                      <a:cubicBezTo>
                        <a:pt x="1009" y="1081"/>
                        <a:pt x="1041" y="1089"/>
                        <a:pt x="1080" y="1089"/>
                      </a:cubicBezTo>
                      <a:cubicBezTo>
                        <a:pt x="1249" y="1089"/>
                        <a:pt x="1541" y="938"/>
                        <a:pt x="1457" y="863"/>
                      </a:cubicBezTo>
                      <a:lnTo>
                        <a:pt x="554" y="26"/>
                      </a:lnTo>
                      <a:cubicBezTo>
                        <a:pt x="534" y="8"/>
                        <a:pt x="503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7"/>
                <p:cNvSpPr/>
                <p:nvPr/>
              </p:nvSpPr>
              <p:spPr>
                <a:xfrm>
                  <a:off x="5082865" y="1400365"/>
                  <a:ext cx="69641" cy="46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803" extrusionOk="0">
                      <a:moveTo>
                        <a:pt x="459" y="0"/>
                      </a:moveTo>
                      <a:cubicBezTo>
                        <a:pt x="305" y="0"/>
                        <a:pt x="1" y="153"/>
                        <a:pt x="56" y="205"/>
                      </a:cubicBezTo>
                      <a:cubicBezTo>
                        <a:pt x="176" y="315"/>
                        <a:pt x="295" y="428"/>
                        <a:pt x="418" y="541"/>
                      </a:cubicBezTo>
                      <a:cubicBezTo>
                        <a:pt x="505" y="621"/>
                        <a:pt x="591" y="700"/>
                        <a:pt x="680" y="783"/>
                      </a:cubicBezTo>
                      <a:cubicBezTo>
                        <a:pt x="695" y="797"/>
                        <a:pt x="719" y="803"/>
                        <a:pt x="748" y="803"/>
                      </a:cubicBezTo>
                      <a:cubicBezTo>
                        <a:pt x="902" y="803"/>
                        <a:pt x="1208" y="647"/>
                        <a:pt x="1152" y="594"/>
                      </a:cubicBezTo>
                      <a:lnTo>
                        <a:pt x="528" y="20"/>
                      </a:lnTo>
                      <a:cubicBezTo>
                        <a:pt x="513" y="6"/>
                        <a:pt x="489" y="0"/>
                        <a:pt x="4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7"/>
                <p:cNvSpPr/>
                <p:nvPr/>
              </p:nvSpPr>
              <p:spPr>
                <a:xfrm>
                  <a:off x="5014608" y="2117584"/>
                  <a:ext cx="788594" cy="863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9" h="14984" extrusionOk="0">
                      <a:moveTo>
                        <a:pt x="187" y="133"/>
                      </a:moveTo>
                      <a:cubicBezTo>
                        <a:pt x="187" y="143"/>
                        <a:pt x="180" y="156"/>
                        <a:pt x="174" y="163"/>
                      </a:cubicBezTo>
                      <a:lnTo>
                        <a:pt x="177" y="136"/>
                      </a:lnTo>
                      <a:lnTo>
                        <a:pt x="187" y="133"/>
                      </a:lnTo>
                      <a:close/>
                      <a:moveTo>
                        <a:pt x="153" y="0"/>
                      </a:moveTo>
                      <a:cubicBezTo>
                        <a:pt x="107" y="0"/>
                        <a:pt x="70" y="14"/>
                        <a:pt x="44" y="43"/>
                      </a:cubicBezTo>
                      <a:cubicBezTo>
                        <a:pt x="24" y="66"/>
                        <a:pt x="1" y="110"/>
                        <a:pt x="18" y="176"/>
                      </a:cubicBezTo>
                      <a:lnTo>
                        <a:pt x="27" y="230"/>
                      </a:lnTo>
                      <a:lnTo>
                        <a:pt x="81" y="242"/>
                      </a:lnTo>
                      <a:cubicBezTo>
                        <a:pt x="715" y="405"/>
                        <a:pt x="1343" y="728"/>
                        <a:pt x="1875" y="1020"/>
                      </a:cubicBezTo>
                      <a:cubicBezTo>
                        <a:pt x="2143" y="1170"/>
                        <a:pt x="2413" y="1336"/>
                        <a:pt x="2675" y="1495"/>
                      </a:cubicBezTo>
                      <a:cubicBezTo>
                        <a:pt x="3120" y="1765"/>
                        <a:pt x="3582" y="2044"/>
                        <a:pt x="4057" y="2263"/>
                      </a:cubicBezTo>
                      <a:cubicBezTo>
                        <a:pt x="4483" y="2462"/>
                        <a:pt x="4874" y="2877"/>
                        <a:pt x="5190" y="3209"/>
                      </a:cubicBezTo>
                      <a:cubicBezTo>
                        <a:pt x="5326" y="3355"/>
                        <a:pt x="5443" y="3525"/>
                        <a:pt x="5556" y="3691"/>
                      </a:cubicBezTo>
                      <a:cubicBezTo>
                        <a:pt x="5599" y="3758"/>
                        <a:pt x="5645" y="3824"/>
                        <a:pt x="5691" y="3887"/>
                      </a:cubicBezTo>
                      <a:cubicBezTo>
                        <a:pt x="5808" y="4053"/>
                        <a:pt x="5935" y="4192"/>
                        <a:pt x="6061" y="4329"/>
                      </a:cubicBezTo>
                      <a:cubicBezTo>
                        <a:pt x="6127" y="4405"/>
                        <a:pt x="6194" y="4479"/>
                        <a:pt x="6263" y="4558"/>
                      </a:cubicBezTo>
                      <a:cubicBezTo>
                        <a:pt x="6489" y="4827"/>
                        <a:pt x="6645" y="5129"/>
                        <a:pt x="6812" y="5452"/>
                      </a:cubicBezTo>
                      <a:cubicBezTo>
                        <a:pt x="6875" y="5568"/>
                        <a:pt x="6934" y="5687"/>
                        <a:pt x="7001" y="5804"/>
                      </a:cubicBezTo>
                      <a:cubicBezTo>
                        <a:pt x="7270" y="6289"/>
                        <a:pt x="7479" y="6741"/>
                        <a:pt x="7619" y="7153"/>
                      </a:cubicBezTo>
                      <a:cubicBezTo>
                        <a:pt x="7649" y="7246"/>
                        <a:pt x="7682" y="7335"/>
                        <a:pt x="7715" y="7429"/>
                      </a:cubicBezTo>
                      <a:cubicBezTo>
                        <a:pt x="7861" y="7844"/>
                        <a:pt x="8011" y="8272"/>
                        <a:pt x="8077" y="8694"/>
                      </a:cubicBezTo>
                      <a:cubicBezTo>
                        <a:pt x="8130" y="9043"/>
                        <a:pt x="8247" y="9382"/>
                        <a:pt x="8359" y="9714"/>
                      </a:cubicBezTo>
                      <a:cubicBezTo>
                        <a:pt x="8429" y="9913"/>
                        <a:pt x="8502" y="10123"/>
                        <a:pt x="8555" y="10325"/>
                      </a:cubicBezTo>
                      <a:cubicBezTo>
                        <a:pt x="8738" y="11003"/>
                        <a:pt x="8931" y="11618"/>
                        <a:pt x="9130" y="12153"/>
                      </a:cubicBezTo>
                      <a:cubicBezTo>
                        <a:pt x="9287" y="12584"/>
                        <a:pt x="9526" y="12920"/>
                        <a:pt x="9775" y="13279"/>
                      </a:cubicBezTo>
                      <a:cubicBezTo>
                        <a:pt x="9845" y="13375"/>
                        <a:pt x="9911" y="13472"/>
                        <a:pt x="9977" y="13571"/>
                      </a:cubicBezTo>
                      <a:cubicBezTo>
                        <a:pt x="10452" y="14279"/>
                        <a:pt x="11064" y="14983"/>
                        <a:pt x="12024" y="14983"/>
                      </a:cubicBezTo>
                      <a:cubicBezTo>
                        <a:pt x="12103" y="14983"/>
                        <a:pt x="12183" y="14976"/>
                        <a:pt x="12266" y="14967"/>
                      </a:cubicBezTo>
                      <a:cubicBezTo>
                        <a:pt x="12552" y="14933"/>
                        <a:pt x="12907" y="14814"/>
                        <a:pt x="13220" y="14645"/>
                      </a:cubicBezTo>
                      <a:cubicBezTo>
                        <a:pt x="13253" y="14628"/>
                        <a:pt x="13293" y="14601"/>
                        <a:pt x="13336" y="14571"/>
                      </a:cubicBezTo>
                      <a:cubicBezTo>
                        <a:pt x="13417" y="14514"/>
                        <a:pt x="13537" y="14432"/>
                        <a:pt x="13611" y="14432"/>
                      </a:cubicBezTo>
                      <a:cubicBezTo>
                        <a:pt x="13618" y="14432"/>
                        <a:pt x="13625" y="14433"/>
                        <a:pt x="13632" y="14435"/>
                      </a:cubicBezTo>
                      <a:lnTo>
                        <a:pt x="13678" y="14266"/>
                      </a:lnTo>
                      <a:cubicBezTo>
                        <a:pt x="13656" y="14260"/>
                        <a:pt x="13634" y="14257"/>
                        <a:pt x="13612" y="14257"/>
                      </a:cubicBezTo>
                      <a:cubicBezTo>
                        <a:pt x="13482" y="14257"/>
                        <a:pt x="13347" y="14348"/>
                        <a:pt x="13236" y="14425"/>
                      </a:cubicBezTo>
                      <a:cubicBezTo>
                        <a:pt x="13200" y="14452"/>
                        <a:pt x="13166" y="14475"/>
                        <a:pt x="13137" y="14491"/>
                      </a:cubicBezTo>
                      <a:cubicBezTo>
                        <a:pt x="12844" y="14648"/>
                        <a:pt x="12513" y="14761"/>
                        <a:pt x="12246" y="14794"/>
                      </a:cubicBezTo>
                      <a:cubicBezTo>
                        <a:pt x="12169" y="14803"/>
                        <a:pt x="12093" y="14807"/>
                        <a:pt x="12020" y="14807"/>
                      </a:cubicBezTo>
                      <a:cubicBezTo>
                        <a:pt x="11147" y="14807"/>
                        <a:pt x="10592" y="14171"/>
                        <a:pt x="10124" y="13475"/>
                      </a:cubicBezTo>
                      <a:cubicBezTo>
                        <a:pt x="10057" y="13372"/>
                        <a:pt x="9987" y="13276"/>
                        <a:pt x="9921" y="13179"/>
                      </a:cubicBezTo>
                      <a:cubicBezTo>
                        <a:pt x="9675" y="12831"/>
                        <a:pt x="9446" y="12501"/>
                        <a:pt x="9293" y="12093"/>
                      </a:cubicBezTo>
                      <a:cubicBezTo>
                        <a:pt x="9100" y="11568"/>
                        <a:pt x="8905" y="10940"/>
                        <a:pt x="8725" y="10279"/>
                      </a:cubicBezTo>
                      <a:cubicBezTo>
                        <a:pt x="8669" y="10069"/>
                        <a:pt x="8595" y="9861"/>
                        <a:pt x="8526" y="9654"/>
                      </a:cubicBezTo>
                      <a:cubicBezTo>
                        <a:pt x="8416" y="9332"/>
                        <a:pt x="8303" y="9000"/>
                        <a:pt x="8250" y="8668"/>
                      </a:cubicBezTo>
                      <a:cubicBezTo>
                        <a:pt x="8183" y="8229"/>
                        <a:pt x="8028" y="7794"/>
                        <a:pt x="7881" y="7372"/>
                      </a:cubicBezTo>
                      <a:cubicBezTo>
                        <a:pt x="7848" y="7279"/>
                        <a:pt x="7815" y="7186"/>
                        <a:pt x="7784" y="7096"/>
                      </a:cubicBezTo>
                      <a:cubicBezTo>
                        <a:pt x="7642" y="6674"/>
                        <a:pt x="7430" y="6213"/>
                        <a:pt x="7154" y="5718"/>
                      </a:cubicBezTo>
                      <a:cubicBezTo>
                        <a:pt x="7091" y="5604"/>
                        <a:pt x="7027" y="5488"/>
                        <a:pt x="6967" y="5368"/>
                      </a:cubicBezTo>
                      <a:cubicBezTo>
                        <a:pt x="6804" y="5057"/>
                        <a:pt x="6639" y="4731"/>
                        <a:pt x="6396" y="4445"/>
                      </a:cubicBezTo>
                      <a:cubicBezTo>
                        <a:pt x="6326" y="4365"/>
                        <a:pt x="6257" y="4289"/>
                        <a:pt x="6190" y="4212"/>
                      </a:cubicBezTo>
                      <a:cubicBezTo>
                        <a:pt x="6064" y="4073"/>
                        <a:pt x="5944" y="3940"/>
                        <a:pt x="5835" y="3787"/>
                      </a:cubicBezTo>
                      <a:cubicBezTo>
                        <a:pt x="5788" y="3721"/>
                        <a:pt x="5745" y="3658"/>
                        <a:pt x="5699" y="3591"/>
                      </a:cubicBezTo>
                      <a:cubicBezTo>
                        <a:pt x="5582" y="3422"/>
                        <a:pt x="5463" y="3246"/>
                        <a:pt x="5317" y="3090"/>
                      </a:cubicBezTo>
                      <a:cubicBezTo>
                        <a:pt x="4994" y="2744"/>
                        <a:pt x="4589" y="2315"/>
                        <a:pt x="4130" y="2103"/>
                      </a:cubicBezTo>
                      <a:cubicBezTo>
                        <a:pt x="3665" y="1887"/>
                        <a:pt x="3210" y="1611"/>
                        <a:pt x="2768" y="1342"/>
                      </a:cubicBezTo>
                      <a:cubicBezTo>
                        <a:pt x="2502" y="1182"/>
                        <a:pt x="2230" y="1017"/>
                        <a:pt x="1958" y="868"/>
                      </a:cubicBezTo>
                      <a:cubicBezTo>
                        <a:pt x="1436" y="575"/>
                        <a:pt x="818" y="259"/>
                        <a:pt x="183" y="86"/>
                      </a:cubicBezTo>
                      <a:lnTo>
                        <a:pt x="194" y="3"/>
                      </a:lnTo>
                      <a:cubicBezTo>
                        <a:pt x="180" y="1"/>
                        <a:pt x="166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7"/>
                <p:cNvSpPr/>
                <p:nvPr/>
              </p:nvSpPr>
              <p:spPr>
                <a:xfrm>
                  <a:off x="5658153" y="2014507"/>
                  <a:ext cx="271243" cy="280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4858" extrusionOk="0">
                      <a:moveTo>
                        <a:pt x="2256" y="177"/>
                      </a:moveTo>
                      <a:cubicBezTo>
                        <a:pt x="3124" y="177"/>
                        <a:pt x="3887" y="678"/>
                        <a:pt x="4203" y="1463"/>
                      </a:cubicBezTo>
                      <a:cubicBezTo>
                        <a:pt x="4522" y="2257"/>
                        <a:pt x="4495" y="3107"/>
                        <a:pt x="4130" y="3738"/>
                      </a:cubicBezTo>
                      <a:cubicBezTo>
                        <a:pt x="3690" y="4499"/>
                        <a:pt x="3116" y="4684"/>
                        <a:pt x="2664" y="4684"/>
                      </a:cubicBezTo>
                      <a:cubicBezTo>
                        <a:pt x="2499" y="4684"/>
                        <a:pt x="2350" y="4659"/>
                        <a:pt x="2230" y="4629"/>
                      </a:cubicBezTo>
                      <a:cubicBezTo>
                        <a:pt x="1555" y="4459"/>
                        <a:pt x="911" y="3918"/>
                        <a:pt x="552" y="3220"/>
                      </a:cubicBezTo>
                      <a:cubicBezTo>
                        <a:pt x="240" y="2616"/>
                        <a:pt x="183" y="1984"/>
                        <a:pt x="393" y="1446"/>
                      </a:cubicBezTo>
                      <a:cubicBezTo>
                        <a:pt x="701" y="655"/>
                        <a:pt x="1393" y="180"/>
                        <a:pt x="2243" y="177"/>
                      </a:cubicBezTo>
                      <a:close/>
                      <a:moveTo>
                        <a:pt x="2243" y="0"/>
                      </a:moveTo>
                      <a:cubicBezTo>
                        <a:pt x="1330" y="4"/>
                        <a:pt x="559" y="535"/>
                        <a:pt x="229" y="1380"/>
                      </a:cubicBezTo>
                      <a:cubicBezTo>
                        <a:pt x="0" y="1971"/>
                        <a:pt x="60" y="2652"/>
                        <a:pt x="396" y="3303"/>
                      </a:cubicBezTo>
                      <a:cubicBezTo>
                        <a:pt x="778" y="4044"/>
                        <a:pt x="1462" y="4615"/>
                        <a:pt x="2187" y="4798"/>
                      </a:cubicBezTo>
                      <a:cubicBezTo>
                        <a:pt x="2349" y="4838"/>
                        <a:pt x="2509" y="4858"/>
                        <a:pt x="2661" y="4858"/>
                      </a:cubicBezTo>
                      <a:cubicBezTo>
                        <a:pt x="3316" y="4858"/>
                        <a:pt x="3891" y="4499"/>
                        <a:pt x="4280" y="3824"/>
                      </a:cubicBezTo>
                      <a:cubicBezTo>
                        <a:pt x="4674" y="3147"/>
                        <a:pt x="4705" y="2240"/>
                        <a:pt x="4366" y="1396"/>
                      </a:cubicBezTo>
                      <a:cubicBezTo>
                        <a:pt x="4024" y="546"/>
                        <a:pt x="3196" y="0"/>
                        <a:pt x="22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7"/>
                <p:cNvSpPr/>
                <p:nvPr/>
              </p:nvSpPr>
              <p:spPr>
                <a:xfrm>
                  <a:off x="4915565" y="1525061"/>
                  <a:ext cx="930932" cy="392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8" h="6803" extrusionOk="0">
                      <a:moveTo>
                        <a:pt x="14116" y="1"/>
                      </a:moveTo>
                      <a:cubicBezTo>
                        <a:pt x="13443" y="1"/>
                        <a:pt x="12661" y="527"/>
                        <a:pt x="12157" y="1095"/>
                      </a:cubicBezTo>
                      <a:cubicBezTo>
                        <a:pt x="11217" y="2159"/>
                        <a:pt x="10403" y="3484"/>
                        <a:pt x="9104" y="4149"/>
                      </a:cubicBezTo>
                      <a:cubicBezTo>
                        <a:pt x="8546" y="4434"/>
                        <a:pt x="7944" y="4541"/>
                        <a:pt x="7331" y="4541"/>
                      </a:cubicBezTo>
                      <a:cubicBezTo>
                        <a:pt x="6389" y="4541"/>
                        <a:pt x="5422" y="4290"/>
                        <a:pt x="4553" y="4053"/>
                      </a:cubicBezTo>
                      <a:cubicBezTo>
                        <a:pt x="4086" y="3924"/>
                        <a:pt x="3374" y="3768"/>
                        <a:pt x="2697" y="3768"/>
                      </a:cubicBezTo>
                      <a:cubicBezTo>
                        <a:pt x="1971" y="3768"/>
                        <a:pt x="1285" y="3947"/>
                        <a:pt x="981" y="4531"/>
                      </a:cubicBezTo>
                      <a:cubicBezTo>
                        <a:pt x="0" y="6414"/>
                        <a:pt x="3363" y="6802"/>
                        <a:pt x="4919" y="6802"/>
                      </a:cubicBezTo>
                      <a:cubicBezTo>
                        <a:pt x="5112" y="6802"/>
                        <a:pt x="5278" y="6796"/>
                        <a:pt x="5403" y="6787"/>
                      </a:cubicBezTo>
                      <a:cubicBezTo>
                        <a:pt x="6540" y="6693"/>
                        <a:pt x="8015" y="6547"/>
                        <a:pt x="9479" y="6222"/>
                      </a:cubicBezTo>
                      <a:cubicBezTo>
                        <a:pt x="11646" y="5744"/>
                        <a:pt x="16147" y="4149"/>
                        <a:pt x="15283" y="1082"/>
                      </a:cubicBezTo>
                      <a:cubicBezTo>
                        <a:pt x="15061" y="294"/>
                        <a:pt x="14619" y="1"/>
                        <a:pt x="141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94" name="Google Shape;194;p7"/>
              <p:cNvSpPr/>
              <p:nvPr/>
            </p:nvSpPr>
            <p:spPr>
              <a:xfrm>
                <a:off x="2717150" y="769375"/>
                <a:ext cx="731463" cy="670066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11623" extrusionOk="0">
                    <a:moveTo>
                      <a:pt x="2361" y="11"/>
                    </a:moveTo>
                    <a:cubicBezTo>
                      <a:pt x="2293" y="11"/>
                      <a:pt x="2226" y="13"/>
                      <a:pt x="2163" y="20"/>
                    </a:cubicBezTo>
                    <a:cubicBezTo>
                      <a:pt x="2008" y="37"/>
                      <a:pt x="1824" y="194"/>
                      <a:pt x="1921" y="269"/>
                    </a:cubicBezTo>
                    <a:cubicBezTo>
                      <a:pt x="1903" y="265"/>
                      <a:pt x="1885" y="262"/>
                      <a:pt x="1866" y="262"/>
                    </a:cubicBezTo>
                    <a:cubicBezTo>
                      <a:pt x="1541" y="262"/>
                      <a:pt x="1080" y="934"/>
                      <a:pt x="964" y="1106"/>
                    </a:cubicBezTo>
                    <a:cubicBezTo>
                      <a:pt x="223" y="2203"/>
                      <a:pt x="74" y="3638"/>
                      <a:pt x="74" y="4904"/>
                    </a:cubicBezTo>
                    <a:cubicBezTo>
                      <a:pt x="74" y="5519"/>
                      <a:pt x="1" y="6193"/>
                      <a:pt x="180" y="6795"/>
                    </a:cubicBezTo>
                    <a:cubicBezTo>
                      <a:pt x="373" y="7429"/>
                      <a:pt x="768" y="8020"/>
                      <a:pt x="1087" y="8595"/>
                    </a:cubicBezTo>
                    <a:cubicBezTo>
                      <a:pt x="1459" y="9266"/>
                      <a:pt x="1789" y="9791"/>
                      <a:pt x="2373" y="10296"/>
                    </a:cubicBezTo>
                    <a:cubicBezTo>
                      <a:pt x="2891" y="10738"/>
                      <a:pt x="3459" y="10953"/>
                      <a:pt x="4097" y="11160"/>
                    </a:cubicBezTo>
                    <a:cubicBezTo>
                      <a:pt x="5017" y="11457"/>
                      <a:pt x="6057" y="11622"/>
                      <a:pt x="7070" y="11622"/>
                    </a:cubicBezTo>
                    <a:cubicBezTo>
                      <a:pt x="7527" y="11622"/>
                      <a:pt x="7979" y="11589"/>
                      <a:pt x="8413" y="11519"/>
                    </a:cubicBezTo>
                    <a:cubicBezTo>
                      <a:pt x="9971" y="11263"/>
                      <a:pt x="11416" y="10130"/>
                      <a:pt x="12130" y="8734"/>
                    </a:cubicBezTo>
                    <a:cubicBezTo>
                      <a:pt x="12476" y="8063"/>
                      <a:pt x="12612" y="7296"/>
                      <a:pt x="12619" y="6542"/>
                    </a:cubicBezTo>
                    <a:cubicBezTo>
                      <a:pt x="12628" y="5815"/>
                      <a:pt x="12688" y="5037"/>
                      <a:pt x="12592" y="4309"/>
                    </a:cubicBezTo>
                    <a:cubicBezTo>
                      <a:pt x="12513" y="3698"/>
                      <a:pt x="12203" y="2745"/>
                      <a:pt x="11502" y="2595"/>
                    </a:cubicBezTo>
                    <a:cubicBezTo>
                      <a:pt x="11441" y="2582"/>
                      <a:pt x="11383" y="2576"/>
                      <a:pt x="11327" y="2576"/>
                    </a:cubicBezTo>
                    <a:cubicBezTo>
                      <a:pt x="10345" y="2576"/>
                      <a:pt x="10177" y="4533"/>
                      <a:pt x="9845" y="5197"/>
                    </a:cubicBezTo>
                    <a:cubicBezTo>
                      <a:pt x="9722" y="5439"/>
                      <a:pt x="9685" y="5715"/>
                      <a:pt x="9552" y="5950"/>
                    </a:cubicBezTo>
                    <a:cubicBezTo>
                      <a:pt x="9383" y="6249"/>
                      <a:pt x="9107" y="6482"/>
                      <a:pt x="8928" y="6778"/>
                    </a:cubicBezTo>
                    <a:cubicBezTo>
                      <a:pt x="8549" y="7402"/>
                      <a:pt x="7891" y="7837"/>
                      <a:pt x="7270" y="8203"/>
                    </a:cubicBezTo>
                    <a:cubicBezTo>
                      <a:pt x="6702" y="8538"/>
                      <a:pt x="6007" y="8495"/>
                      <a:pt x="5369" y="8502"/>
                    </a:cubicBezTo>
                    <a:cubicBezTo>
                      <a:pt x="5355" y="8502"/>
                      <a:pt x="5341" y="8502"/>
                      <a:pt x="5327" y="8502"/>
                    </a:cubicBezTo>
                    <a:cubicBezTo>
                      <a:pt x="4711" y="8502"/>
                      <a:pt x="4196" y="8280"/>
                      <a:pt x="3728" y="7864"/>
                    </a:cubicBezTo>
                    <a:cubicBezTo>
                      <a:pt x="2572" y="6831"/>
                      <a:pt x="2034" y="5316"/>
                      <a:pt x="2044" y="3805"/>
                    </a:cubicBezTo>
                    <a:cubicBezTo>
                      <a:pt x="2048" y="3107"/>
                      <a:pt x="2040" y="2572"/>
                      <a:pt x="2379" y="1968"/>
                    </a:cubicBezTo>
                    <a:cubicBezTo>
                      <a:pt x="2506" y="1748"/>
                      <a:pt x="2532" y="1489"/>
                      <a:pt x="2686" y="1279"/>
                    </a:cubicBezTo>
                    <a:cubicBezTo>
                      <a:pt x="2735" y="1206"/>
                      <a:pt x="2825" y="1233"/>
                      <a:pt x="2878" y="1134"/>
                    </a:cubicBezTo>
                    <a:cubicBezTo>
                      <a:pt x="2918" y="1067"/>
                      <a:pt x="2908" y="957"/>
                      <a:pt x="2931" y="881"/>
                    </a:cubicBezTo>
                    <a:cubicBezTo>
                      <a:pt x="2997" y="668"/>
                      <a:pt x="3057" y="502"/>
                      <a:pt x="3028" y="266"/>
                    </a:cubicBezTo>
                    <a:cubicBezTo>
                      <a:pt x="2997" y="1"/>
                      <a:pt x="2994" y="30"/>
                      <a:pt x="2718" y="20"/>
                    </a:cubicBezTo>
                    <a:cubicBezTo>
                      <a:pt x="2608" y="18"/>
                      <a:pt x="2483" y="11"/>
                      <a:pt x="2361" y="1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7"/>
            <p:cNvGrpSpPr/>
            <p:nvPr/>
          </p:nvGrpSpPr>
          <p:grpSpPr>
            <a:xfrm>
              <a:off x="0" y="-10650"/>
              <a:ext cx="9143949" cy="5158468"/>
              <a:chOff x="0" y="-10650"/>
              <a:chExt cx="9143949" cy="5158468"/>
            </a:xfrm>
          </p:grpSpPr>
          <p:grpSp>
            <p:nvGrpSpPr>
              <p:cNvPr id="196" name="Google Shape;196;p7"/>
              <p:cNvGrpSpPr/>
              <p:nvPr/>
            </p:nvGrpSpPr>
            <p:grpSpPr>
              <a:xfrm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197" name="Google Shape;197;p7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7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" name="Google Shape;199;p7"/>
              <p:cNvGrpSpPr/>
              <p:nvPr/>
            </p:nvGrpSpPr>
            <p:grpSpPr>
              <a:xfrm rot="10800000"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200" name="Google Shape;200;p7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7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2" name="Google Shape;202;p7"/>
          <p:cNvSpPr txBox="1">
            <a:spLocks noGrp="1"/>
          </p:cNvSpPr>
          <p:nvPr>
            <p:ph type="ctrTitle"/>
          </p:nvPr>
        </p:nvSpPr>
        <p:spPr>
          <a:xfrm>
            <a:off x="725275" y="1119280"/>
            <a:ext cx="3012000" cy="95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subTitle" idx="1"/>
          </p:nvPr>
        </p:nvSpPr>
        <p:spPr>
          <a:xfrm>
            <a:off x="725275" y="2539450"/>
            <a:ext cx="3537600" cy="18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039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9"/>
          <p:cNvGrpSpPr/>
          <p:nvPr/>
        </p:nvGrpSpPr>
        <p:grpSpPr>
          <a:xfrm>
            <a:off x="4291352" y="389560"/>
            <a:ext cx="3593268" cy="1924488"/>
            <a:chOff x="5413200" y="389552"/>
            <a:chExt cx="2471128" cy="1323491"/>
          </a:xfrm>
        </p:grpSpPr>
        <p:sp>
          <p:nvSpPr>
            <p:cNvPr id="240" name="Google Shape;240;p9"/>
            <p:cNvSpPr/>
            <p:nvPr/>
          </p:nvSpPr>
          <p:spPr>
            <a:xfrm rot="10800000">
              <a:off x="5413200" y="389552"/>
              <a:ext cx="2471128" cy="1277848"/>
            </a:xfrm>
            <a:custGeom>
              <a:avLst/>
              <a:gdLst/>
              <a:ahLst/>
              <a:cxnLst/>
              <a:rect l="l" t="t" r="r" b="b"/>
              <a:pathLst>
                <a:path w="31997" h="16546" extrusionOk="0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 rot="10800000">
              <a:off x="6066955" y="828063"/>
              <a:ext cx="105033" cy="29270"/>
            </a:xfrm>
            <a:custGeom>
              <a:avLst/>
              <a:gdLst/>
              <a:ahLst/>
              <a:cxnLst/>
              <a:rect l="l" t="t" r="r" b="b"/>
              <a:pathLst>
                <a:path w="1360" h="379" extrusionOk="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 rot="10800000">
              <a:off x="6083096" y="1068944"/>
              <a:ext cx="104261" cy="34753"/>
            </a:xfrm>
            <a:custGeom>
              <a:avLst/>
              <a:gdLst/>
              <a:ahLst/>
              <a:cxnLst/>
              <a:rect l="l" t="t" r="r" b="b"/>
              <a:pathLst>
                <a:path w="1350" h="450" extrusionOk="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 rot="10800000">
              <a:off x="5867316" y="925759"/>
              <a:ext cx="95534" cy="22397"/>
            </a:xfrm>
            <a:custGeom>
              <a:avLst/>
              <a:gdLst/>
              <a:ahLst/>
              <a:cxnLst/>
              <a:rect l="l" t="t" r="r" b="b"/>
              <a:pathLst>
                <a:path w="1237" h="290" extrusionOk="0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 rot="10800000">
              <a:off x="5910179" y="1218770"/>
              <a:ext cx="104261" cy="34213"/>
            </a:xfrm>
            <a:custGeom>
              <a:avLst/>
              <a:gdLst/>
              <a:ahLst/>
              <a:cxnLst/>
              <a:rect l="l" t="t" r="r" b="b"/>
              <a:pathLst>
                <a:path w="1350" h="443" extrusionOk="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 rot="10800000">
              <a:off x="5675168" y="953794"/>
              <a:ext cx="86807" cy="44948"/>
            </a:xfrm>
            <a:custGeom>
              <a:avLst/>
              <a:gdLst/>
              <a:ahLst/>
              <a:cxnLst/>
              <a:rect l="l" t="t" r="r" b="b"/>
              <a:pathLst>
                <a:path w="1124" h="582" extrusionOk="0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 rot="10800000">
              <a:off x="7203701" y="1555648"/>
              <a:ext cx="113991" cy="157395"/>
            </a:xfrm>
            <a:custGeom>
              <a:avLst/>
              <a:gdLst/>
              <a:ahLst/>
              <a:cxnLst/>
              <a:rect l="l" t="t" r="r" b="b"/>
              <a:pathLst>
                <a:path w="1476" h="2038" extrusionOk="0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 rot="10800000">
              <a:off x="7257917" y="1332839"/>
              <a:ext cx="85803" cy="101557"/>
            </a:xfrm>
            <a:custGeom>
              <a:avLst/>
              <a:gdLst/>
              <a:ahLst/>
              <a:cxnLst/>
              <a:rect l="l" t="t" r="r" b="b"/>
              <a:pathLst>
                <a:path w="1111" h="1315" extrusionOk="0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 rot="10800000">
              <a:off x="7539111" y="1513789"/>
              <a:ext cx="72210" cy="96924"/>
            </a:xfrm>
            <a:custGeom>
              <a:avLst/>
              <a:gdLst/>
              <a:ahLst/>
              <a:cxnLst/>
              <a:rect l="l" t="t" r="r" b="b"/>
              <a:pathLst>
                <a:path w="935" h="1255" extrusionOk="0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 rot="10800000">
              <a:off x="7539497" y="1333997"/>
              <a:ext cx="77925" cy="99395"/>
            </a:xfrm>
            <a:custGeom>
              <a:avLst/>
              <a:gdLst/>
              <a:ahLst/>
              <a:cxnLst/>
              <a:rect l="l" t="t" r="r" b="b"/>
              <a:pathLst>
                <a:path w="1009" h="1287" extrusionOk="0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 rot="10800000">
              <a:off x="7386041" y="1430689"/>
              <a:ext cx="95225" cy="125035"/>
            </a:xfrm>
            <a:custGeom>
              <a:avLst/>
              <a:gdLst/>
              <a:ahLst/>
              <a:cxnLst/>
              <a:rect l="l" t="t" r="r" b="b"/>
              <a:pathLst>
                <a:path w="1233" h="1619" extrusionOk="0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 rot="10800000">
              <a:off x="7418709" y="1207417"/>
              <a:ext cx="105573" cy="146196"/>
            </a:xfrm>
            <a:custGeom>
              <a:avLst/>
              <a:gdLst/>
              <a:ahLst/>
              <a:cxnLst/>
              <a:rect l="l" t="t" r="r" b="b"/>
              <a:pathLst>
                <a:path w="1367" h="1893" extrusionOk="0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 rot="10800000">
              <a:off x="7131801" y="1456948"/>
              <a:ext cx="82559" cy="113760"/>
            </a:xfrm>
            <a:custGeom>
              <a:avLst/>
              <a:gdLst/>
              <a:ahLst/>
              <a:cxnLst/>
              <a:rect l="l" t="t" r="r" b="b"/>
              <a:pathLst>
                <a:path w="1069" h="1473" extrusionOk="0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9"/>
          <p:cNvGrpSpPr/>
          <p:nvPr/>
        </p:nvGrpSpPr>
        <p:grpSpPr>
          <a:xfrm rot="-4336302" flipH="1">
            <a:off x="6270713" y="2545328"/>
            <a:ext cx="2831887" cy="2825812"/>
            <a:chOff x="-156655" y="-225704"/>
            <a:chExt cx="2831920" cy="2825845"/>
          </a:xfrm>
        </p:grpSpPr>
        <p:sp>
          <p:nvSpPr>
            <p:cNvPr id="254" name="Google Shape;254;p9"/>
            <p:cNvSpPr/>
            <p:nvPr/>
          </p:nvSpPr>
          <p:spPr>
            <a:xfrm rot="-9843034">
              <a:off x="164550" y="37507"/>
              <a:ext cx="2237860" cy="2299423"/>
            </a:xfrm>
            <a:custGeom>
              <a:avLst/>
              <a:gdLst/>
              <a:ahLst/>
              <a:cxnLst/>
              <a:rect l="l" t="t" r="r" b="b"/>
              <a:pathLst>
                <a:path w="32788" h="33690" extrusionOk="0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 rot="333063">
              <a:off x="-45146" y="-72548"/>
              <a:ext cx="2342902" cy="2419104"/>
            </a:xfrm>
            <a:custGeom>
              <a:avLst/>
              <a:gdLst/>
              <a:ahLst/>
              <a:cxnLst/>
              <a:rect l="l" t="t" r="r" b="b"/>
              <a:pathLst>
                <a:path w="41169" h="42508" extrusionOk="0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9"/>
          <p:cNvGrpSpPr/>
          <p:nvPr/>
        </p:nvGrpSpPr>
        <p:grpSpPr>
          <a:xfrm rot="10800000">
            <a:off x="281810" y="-122078"/>
            <a:ext cx="2187295" cy="1746888"/>
            <a:chOff x="1134975" y="741626"/>
            <a:chExt cx="2531591" cy="2021861"/>
          </a:xfrm>
        </p:grpSpPr>
        <p:sp>
          <p:nvSpPr>
            <p:cNvPr id="257" name="Google Shape;257;p9"/>
            <p:cNvSpPr/>
            <p:nvPr/>
          </p:nvSpPr>
          <p:spPr>
            <a:xfrm rot="5088045">
              <a:off x="1596731" y="446661"/>
              <a:ext cx="1530936" cy="2325283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9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264" name="Google Shape;264;p9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265" name="Google Shape;265;p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" name="Google Shape;267;p9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268" name="Google Shape;268;p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0" name="Google Shape;270;p9"/>
          <p:cNvSpPr txBox="1">
            <a:spLocks noGrp="1"/>
          </p:cNvSpPr>
          <p:nvPr>
            <p:ph type="ctrTitle"/>
          </p:nvPr>
        </p:nvSpPr>
        <p:spPr>
          <a:xfrm flipH="1">
            <a:off x="725175" y="2628125"/>
            <a:ext cx="4100100" cy="124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rgbClr val="0C343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271" name="Google Shape;271;p9"/>
          <p:cNvSpPr txBox="1">
            <a:spLocks noGrp="1"/>
          </p:cNvSpPr>
          <p:nvPr>
            <p:ph type="subTitle" idx="1"/>
          </p:nvPr>
        </p:nvSpPr>
        <p:spPr>
          <a:xfrm flipH="1">
            <a:off x="725275" y="3862241"/>
            <a:ext cx="4961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C343D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5275" y="1600108"/>
            <a:ext cx="2021400" cy="10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R="27432"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31724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10"/>
          <p:cNvGrpSpPr/>
          <p:nvPr/>
        </p:nvGrpSpPr>
        <p:grpSpPr>
          <a:xfrm rot="10800000">
            <a:off x="140177" y="3880012"/>
            <a:ext cx="1849933" cy="1442173"/>
            <a:chOff x="6339538" y="-341365"/>
            <a:chExt cx="2540767" cy="1980734"/>
          </a:xfrm>
        </p:grpSpPr>
        <p:grpSp>
          <p:nvGrpSpPr>
            <p:cNvPr id="275" name="Google Shape;275;p10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276" name="Google Shape;276;p10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avLst/>
                <a:gdLst/>
                <a:ahLst/>
                <a:cxnLst/>
                <a:rect l="l" t="t" r="r" b="b"/>
                <a:pathLst>
                  <a:path w="39313" h="40142" extrusionOk="0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0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0386" extrusionOk="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0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18" extrusionOk="0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0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2" extrusionOk="0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0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360" extrusionOk="0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0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343" extrusionOk="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79" extrusionOk="0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10" extrusionOk="0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998" h="549" extrusionOk="0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3" extrusionOk="0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10"/>
            <p:cNvSpPr/>
            <p:nvPr/>
          </p:nvSpPr>
          <p:spPr>
            <a:xfrm rot="-10370759" flipH="1">
              <a:off x="7858647" y="31515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 rot="-10370759" flipH="1">
              <a:off x="8487191" y="84174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 rot="-10370759" flipH="1">
              <a:off x="8380334" y="87667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 rot="-10370759" flipH="1">
              <a:off x="8417276" y="99387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 rot="-10370759" flipH="1">
              <a:off x="8509317" y="93094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 rot="-10370759" flipH="1">
              <a:off x="8399063" y="75538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 rot="-10370759" flipH="1">
              <a:off x="8300389" y="92254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 rot="-10370759" flipH="1">
              <a:off x="8345669" y="98395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0"/>
            <p:cNvSpPr/>
            <p:nvPr/>
          </p:nvSpPr>
          <p:spPr>
            <a:xfrm rot="-10370759" flipH="1">
              <a:off x="8298117" y="77359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0"/>
            <p:cNvSpPr/>
            <p:nvPr/>
          </p:nvSpPr>
          <p:spPr>
            <a:xfrm rot="-10370759" flipH="1">
              <a:off x="8300818" y="86287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7153852" y="-178663"/>
            <a:ext cx="1849933" cy="1442173"/>
            <a:chOff x="6339538" y="-341365"/>
            <a:chExt cx="2540767" cy="1980734"/>
          </a:xfrm>
        </p:grpSpPr>
        <p:grpSp>
          <p:nvGrpSpPr>
            <p:cNvPr id="297" name="Google Shape;297;p10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298" name="Google Shape;298;p10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avLst/>
                <a:gdLst/>
                <a:ahLst/>
                <a:cxnLst/>
                <a:rect l="l" t="t" r="r" b="b"/>
                <a:pathLst>
                  <a:path w="39313" h="40142" extrusionOk="0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0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0386" extrusionOk="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0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18" extrusionOk="0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0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2" extrusionOk="0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0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360" extrusionOk="0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0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343" extrusionOk="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0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79" extrusionOk="0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0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10" extrusionOk="0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0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998" h="549" extrusionOk="0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3" extrusionOk="0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8" name="Google Shape;308;p10"/>
            <p:cNvSpPr/>
            <p:nvPr/>
          </p:nvSpPr>
          <p:spPr>
            <a:xfrm rot="-10370759" flipH="1">
              <a:off x="7858647" y="31515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 rot="-10370759" flipH="1">
              <a:off x="8487191" y="84174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 rot="-10370759" flipH="1">
              <a:off x="8380334" y="87667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 rot="-10370759" flipH="1">
              <a:off x="8417276" y="99387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 rot="-10370759" flipH="1">
              <a:off x="8509317" y="93094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 rot="-10370759" flipH="1">
              <a:off x="8399063" y="75538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 rot="-10370759" flipH="1">
              <a:off x="8300389" y="92254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 rot="-10370759" flipH="1">
              <a:off x="8345669" y="98395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0"/>
            <p:cNvSpPr/>
            <p:nvPr/>
          </p:nvSpPr>
          <p:spPr>
            <a:xfrm rot="-10370759" flipH="1">
              <a:off x="8298117" y="77359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0"/>
            <p:cNvSpPr/>
            <p:nvPr/>
          </p:nvSpPr>
          <p:spPr>
            <a:xfrm rot="-10370759" flipH="1">
              <a:off x="8300818" y="86287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0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319" name="Google Shape;319;p10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320" name="Google Shape;320;p1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10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323" name="Google Shape;323;p1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5" name="Google Shape;325;p10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326" name="Google Shape;326;p10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0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0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507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12"/>
          <p:cNvGrpSpPr/>
          <p:nvPr/>
        </p:nvGrpSpPr>
        <p:grpSpPr>
          <a:xfrm>
            <a:off x="25" y="-10650"/>
            <a:ext cx="9143949" cy="5282500"/>
            <a:chOff x="25" y="-10650"/>
            <a:chExt cx="9143949" cy="5282500"/>
          </a:xfrm>
        </p:grpSpPr>
        <p:grpSp>
          <p:nvGrpSpPr>
            <p:cNvPr id="379" name="Google Shape;379;p12"/>
            <p:cNvGrpSpPr/>
            <p:nvPr/>
          </p:nvGrpSpPr>
          <p:grpSpPr>
            <a:xfrm>
              <a:off x="7156525" y="673600"/>
              <a:ext cx="1552657" cy="1259825"/>
              <a:chOff x="7156500" y="673600"/>
              <a:chExt cx="1552657" cy="1259825"/>
            </a:xfrm>
          </p:grpSpPr>
          <p:sp>
            <p:nvSpPr>
              <p:cNvPr id="380" name="Google Shape;380;p12"/>
              <p:cNvSpPr/>
              <p:nvPr/>
            </p:nvSpPr>
            <p:spPr>
              <a:xfrm>
                <a:off x="7438792" y="962591"/>
                <a:ext cx="242910" cy="964405"/>
              </a:xfrm>
              <a:custGeom>
                <a:avLst/>
                <a:gdLst/>
                <a:ahLst/>
                <a:cxnLst/>
                <a:rect l="l" t="t" r="r" b="b"/>
                <a:pathLst>
                  <a:path w="5440" h="21598" extrusionOk="0">
                    <a:moveTo>
                      <a:pt x="2682" y="1"/>
                    </a:moveTo>
                    <a:cubicBezTo>
                      <a:pt x="1666" y="2240"/>
                      <a:pt x="931" y="5030"/>
                      <a:pt x="513" y="7453"/>
                    </a:cubicBezTo>
                    <a:cubicBezTo>
                      <a:pt x="88" y="9904"/>
                      <a:pt x="1" y="12409"/>
                      <a:pt x="453" y="14868"/>
                    </a:cubicBezTo>
                    <a:cubicBezTo>
                      <a:pt x="838" y="16967"/>
                      <a:pt x="1416" y="19900"/>
                      <a:pt x="2991" y="21492"/>
                    </a:cubicBezTo>
                    <a:cubicBezTo>
                      <a:pt x="3024" y="21529"/>
                      <a:pt x="3061" y="21565"/>
                      <a:pt x="3098" y="21598"/>
                    </a:cubicBezTo>
                    <a:cubicBezTo>
                      <a:pt x="3812" y="21084"/>
                      <a:pt x="4177" y="19322"/>
                      <a:pt x="4423" y="18476"/>
                    </a:cubicBezTo>
                    <a:cubicBezTo>
                      <a:pt x="4755" y="17329"/>
                      <a:pt x="4978" y="16150"/>
                      <a:pt x="5131" y="14964"/>
                    </a:cubicBezTo>
                    <a:cubicBezTo>
                      <a:pt x="5427" y="12638"/>
                      <a:pt x="5439" y="10283"/>
                      <a:pt x="5390" y="7941"/>
                    </a:cubicBezTo>
                    <a:cubicBezTo>
                      <a:pt x="5333" y="5097"/>
                      <a:pt x="4729" y="2712"/>
                      <a:pt x="3078" y="376"/>
                    </a:cubicBezTo>
                    <a:cubicBezTo>
                      <a:pt x="2958" y="210"/>
                      <a:pt x="2868" y="74"/>
                      <a:pt x="26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2"/>
              <p:cNvSpPr/>
              <p:nvPr/>
            </p:nvSpPr>
            <p:spPr>
              <a:xfrm>
                <a:off x="7303987" y="749152"/>
                <a:ext cx="262914" cy="240052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376" extrusionOk="0">
                    <a:moveTo>
                      <a:pt x="920" y="0"/>
                    </a:moveTo>
                    <a:cubicBezTo>
                      <a:pt x="767" y="0"/>
                      <a:pt x="613" y="19"/>
                      <a:pt x="442" y="50"/>
                    </a:cubicBezTo>
                    <a:cubicBezTo>
                      <a:pt x="323" y="70"/>
                      <a:pt x="94" y="96"/>
                      <a:pt x="43" y="239"/>
                    </a:cubicBezTo>
                    <a:cubicBezTo>
                      <a:pt x="0" y="352"/>
                      <a:pt x="226" y="595"/>
                      <a:pt x="299" y="688"/>
                    </a:cubicBezTo>
                    <a:cubicBezTo>
                      <a:pt x="562" y="1020"/>
                      <a:pt x="904" y="1336"/>
                      <a:pt x="1210" y="1625"/>
                    </a:cubicBezTo>
                    <a:cubicBezTo>
                      <a:pt x="2113" y="2472"/>
                      <a:pt x="3060" y="3272"/>
                      <a:pt x="3977" y="4106"/>
                    </a:cubicBezTo>
                    <a:cubicBezTo>
                      <a:pt x="4190" y="4299"/>
                      <a:pt x="4395" y="4405"/>
                      <a:pt x="4622" y="4568"/>
                    </a:cubicBezTo>
                    <a:cubicBezTo>
                      <a:pt x="4745" y="4658"/>
                      <a:pt x="4847" y="4764"/>
                      <a:pt x="4977" y="4847"/>
                    </a:cubicBezTo>
                    <a:cubicBezTo>
                      <a:pt x="5074" y="4908"/>
                      <a:pt x="5357" y="5134"/>
                      <a:pt x="5494" y="5134"/>
                    </a:cubicBezTo>
                    <a:cubicBezTo>
                      <a:pt x="5498" y="5134"/>
                      <a:pt x="5502" y="5134"/>
                      <a:pt x="5505" y="5133"/>
                    </a:cubicBezTo>
                    <a:cubicBezTo>
                      <a:pt x="5830" y="5352"/>
                      <a:pt x="5850" y="5362"/>
                      <a:pt x="5870" y="5376"/>
                    </a:cubicBezTo>
                    <a:cubicBezTo>
                      <a:pt x="5887" y="5342"/>
                      <a:pt x="5830" y="5103"/>
                      <a:pt x="5818" y="5037"/>
                    </a:cubicBezTo>
                    <a:cubicBezTo>
                      <a:pt x="5775" y="4841"/>
                      <a:pt x="5678" y="4624"/>
                      <a:pt x="5575" y="4455"/>
                    </a:cubicBezTo>
                    <a:cubicBezTo>
                      <a:pt x="5269" y="3950"/>
                      <a:pt x="4907" y="3452"/>
                      <a:pt x="4519" y="3004"/>
                    </a:cubicBezTo>
                    <a:cubicBezTo>
                      <a:pt x="4260" y="2708"/>
                      <a:pt x="3970" y="2392"/>
                      <a:pt x="3777" y="2050"/>
                    </a:cubicBezTo>
                    <a:cubicBezTo>
                      <a:pt x="3598" y="1728"/>
                      <a:pt x="3329" y="1492"/>
                      <a:pt x="3070" y="1229"/>
                    </a:cubicBezTo>
                    <a:cubicBezTo>
                      <a:pt x="2569" y="724"/>
                      <a:pt x="2123" y="242"/>
                      <a:pt x="1409" y="63"/>
                    </a:cubicBezTo>
                    <a:cubicBezTo>
                      <a:pt x="1234" y="19"/>
                      <a:pt x="1077" y="0"/>
                      <a:pt x="9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2"/>
              <p:cNvSpPr/>
              <p:nvPr/>
            </p:nvSpPr>
            <p:spPr>
              <a:xfrm>
                <a:off x="7554977" y="673600"/>
                <a:ext cx="138914" cy="324936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7277" extrusionOk="0">
                    <a:moveTo>
                      <a:pt x="2870" y="0"/>
                    </a:moveTo>
                    <a:cubicBezTo>
                      <a:pt x="2769" y="0"/>
                      <a:pt x="2656" y="41"/>
                      <a:pt x="2582" y="64"/>
                    </a:cubicBezTo>
                    <a:cubicBezTo>
                      <a:pt x="2247" y="164"/>
                      <a:pt x="1994" y="283"/>
                      <a:pt x="1728" y="516"/>
                    </a:cubicBezTo>
                    <a:cubicBezTo>
                      <a:pt x="1173" y="1001"/>
                      <a:pt x="994" y="1632"/>
                      <a:pt x="778" y="2310"/>
                    </a:cubicBezTo>
                    <a:cubicBezTo>
                      <a:pt x="668" y="2662"/>
                      <a:pt x="536" y="2994"/>
                      <a:pt x="522" y="3363"/>
                    </a:cubicBezTo>
                    <a:cubicBezTo>
                      <a:pt x="505" y="3755"/>
                      <a:pt x="389" y="4167"/>
                      <a:pt x="296" y="4549"/>
                    </a:cubicBezTo>
                    <a:cubicBezTo>
                      <a:pt x="154" y="5124"/>
                      <a:pt x="57" y="5732"/>
                      <a:pt x="14" y="6323"/>
                    </a:cubicBezTo>
                    <a:cubicBezTo>
                      <a:pt x="1" y="6522"/>
                      <a:pt x="14" y="6755"/>
                      <a:pt x="64" y="6951"/>
                    </a:cubicBezTo>
                    <a:cubicBezTo>
                      <a:pt x="80" y="7014"/>
                      <a:pt x="140" y="7257"/>
                      <a:pt x="170" y="7276"/>
                    </a:cubicBezTo>
                    <a:cubicBezTo>
                      <a:pt x="183" y="7257"/>
                      <a:pt x="194" y="7237"/>
                      <a:pt x="386" y="6895"/>
                    </a:cubicBezTo>
                    <a:cubicBezTo>
                      <a:pt x="512" y="6848"/>
                      <a:pt x="668" y="6499"/>
                      <a:pt x="728" y="6399"/>
                    </a:cubicBezTo>
                    <a:cubicBezTo>
                      <a:pt x="804" y="6267"/>
                      <a:pt x="847" y="6124"/>
                      <a:pt x="917" y="5991"/>
                    </a:cubicBezTo>
                    <a:cubicBezTo>
                      <a:pt x="1043" y="5742"/>
                      <a:pt x="1180" y="5553"/>
                      <a:pt x="1279" y="5283"/>
                    </a:cubicBezTo>
                    <a:cubicBezTo>
                      <a:pt x="1718" y="4127"/>
                      <a:pt x="2196" y="2981"/>
                      <a:pt x="2612" y="1815"/>
                    </a:cubicBezTo>
                    <a:cubicBezTo>
                      <a:pt x="2755" y="1416"/>
                      <a:pt x="2917" y="981"/>
                      <a:pt x="3000" y="566"/>
                    </a:cubicBezTo>
                    <a:cubicBezTo>
                      <a:pt x="3024" y="450"/>
                      <a:pt x="3110" y="134"/>
                      <a:pt x="3024" y="51"/>
                    </a:cubicBezTo>
                    <a:cubicBezTo>
                      <a:pt x="2983" y="14"/>
                      <a:pt x="2928" y="0"/>
                      <a:pt x="28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2"/>
              <p:cNvSpPr/>
              <p:nvPr/>
            </p:nvSpPr>
            <p:spPr>
              <a:xfrm>
                <a:off x="8147469" y="968842"/>
                <a:ext cx="244517" cy="964583"/>
              </a:xfrm>
              <a:custGeom>
                <a:avLst/>
                <a:gdLst/>
                <a:ahLst/>
                <a:cxnLst/>
                <a:rect l="l" t="t" r="r" b="b"/>
                <a:pathLst>
                  <a:path w="5476" h="21602" extrusionOk="0">
                    <a:moveTo>
                      <a:pt x="2887" y="0"/>
                    </a:moveTo>
                    <a:cubicBezTo>
                      <a:pt x="1838" y="2222"/>
                      <a:pt x="1057" y="4997"/>
                      <a:pt x="595" y="7412"/>
                    </a:cubicBezTo>
                    <a:cubicBezTo>
                      <a:pt x="130" y="9861"/>
                      <a:pt x="1" y="12362"/>
                      <a:pt x="412" y="14827"/>
                    </a:cubicBezTo>
                    <a:cubicBezTo>
                      <a:pt x="761" y="16933"/>
                      <a:pt x="1289" y="19874"/>
                      <a:pt x="2838" y="21495"/>
                    </a:cubicBezTo>
                    <a:cubicBezTo>
                      <a:pt x="2871" y="21531"/>
                      <a:pt x="2907" y="21565"/>
                      <a:pt x="2940" y="21601"/>
                    </a:cubicBezTo>
                    <a:cubicBezTo>
                      <a:pt x="3664" y="21099"/>
                      <a:pt x="4060" y="19345"/>
                      <a:pt x="4319" y="18501"/>
                    </a:cubicBezTo>
                    <a:cubicBezTo>
                      <a:pt x="4671" y="17359"/>
                      <a:pt x="4914" y="16186"/>
                      <a:pt x="5087" y="15004"/>
                    </a:cubicBezTo>
                    <a:cubicBezTo>
                      <a:pt x="5422" y="12681"/>
                      <a:pt x="5475" y="10329"/>
                      <a:pt x="5466" y="7983"/>
                    </a:cubicBezTo>
                    <a:cubicBezTo>
                      <a:pt x="5452" y="5140"/>
                      <a:pt x="4891" y="2745"/>
                      <a:pt x="3276" y="382"/>
                    </a:cubicBezTo>
                    <a:cubicBezTo>
                      <a:pt x="3163" y="213"/>
                      <a:pt x="3074" y="74"/>
                      <a:pt x="2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2"/>
              <p:cNvSpPr/>
              <p:nvPr/>
            </p:nvSpPr>
            <p:spPr>
              <a:xfrm>
                <a:off x="8025345" y="751786"/>
                <a:ext cx="259074" cy="243669"/>
              </a:xfrm>
              <a:custGeom>
                <a:avLst/>
                <a:gdLst/>
                <a:ahLst/>
                <a:cxnLst/>
                <a:rect l="l" t="t" r="r" b="b"/>
                <a:pathLst>
                  <a:path w="5802" h="5457" extrusionOk="0">
                    <a:moveTo>
                      <a:pt x="882" y="1"/>
                    </a:moveTo>
                    <a:cubicBezTo>
                      <a:pt x="742" y="1"/>
                      <a:pt x="600" y="15"/>
                      <a:pt x="443" y="41"/>
                    </a:cubicBezTo>
                    <a:cubicBezTo>
                      <a:pt x="324" y="61"/>
                      <a:pt x="97" y="81"/>
                      <a:pt x="45" y="223"/>
                    </a:cubicBezTo>
                    <a:cubicBezTo>
                      <a:pt x="1" y="336"/>
                      <a:pt x="220" y="582"/>
                      <a:pt x="293" y="679"/>
                    </a:cubicBezTo>
                    <a:cubicBezTo>
                      <a:pt x="549" y="1014"/>
                      <a:pt x="885" y="1333"/>
                      <a:pt x="1187" y="1629"/>
                    </a:cubicBezTo>
                    <a:cubicBezTo>
                      <a:pt x="2074" y="2492"/>
                      <a:pt x="3011" y="3310"/>
                      <a:pt x="3912" y="4157"/>
                    </a:cubicBezTo>
                    <a:cubicBezTo>
                      <a:pt x="4121" y="4353"/>
                      <a:pt x="4323" y="4463"/>
                      <a:pt x="4550" y="4632"/>
                    </a:cubicBezTo>
                    <a:cubicBezTo>
                      <a:pt x="4669" y="4722"/>
                      <a:pt x="4772" y="4831"/>
                      <a:pt x="4898" y="4915"/>
                    </a:cubicBezTo>
                    <a:cubicBezTo>
                      <a:pt x="4995" y="4979"/>
                      <a:pt x="5275" y="5210"/>
                      <a:pt x="5412" y="5210"/>
                    </a:cubicBezTo>
                    <a:cubicBezTo>
                      <a:pt x="5415" y="5210"/>
                      <a:pt x="5419" y="5210"/>
                      <a:pt x="5423" y="5210"/>
                    </a:cubicBezTo>
                    <a:cubicBezTo>
                      <a:pt x="5746" y="5433"/>
                      <a:pt x="5765" y="5446"/>
                      <a:pt x="5785" y="5456"/>
                    </a:cubicBezTo>
                    <a:cubicBezTo>
                      <a:pt x="5801" y="5426"/>
                      <a:pt x="5749" y="5183"/>
                      <a:pt x="5735" y="5117"/>
                    </a:cubicBezTo>
                    <a:cubicBezTo>
                      <a:pt x="5695" y="4921"/>
                      <a:pt x="5606" y="4705"/>
                      <a:pt x="5506" y="4532"/>
                    </a:cubicBezTo>
                    <a:cubicBezTo>
                      <a:pt x="5207" y="4021"/>
                      <a:pt x="4852" y="3515"/>
                      <a:pt x="4473" y="3064"/>
                    </a:cubicBezTo>
                    <a:cubicBezTo>
                      <a:pt x="4220" y="2762"/>
                      <a:pt x="3935" y="2446"/>
                      <a:pt x="3748" y="2097"/>
                    </a:cubicBezTo>
                    <a:cubicBezTo>
                      <a:pt x="3573" y="1772"/>
                      <a:pt x="3307" y="1532"/>
                      <a:pt x="3055" y="1267"/>
                    </a:cubicBezTo>
                    <a:cubicBezTo>
                      <a:pt x="2559" y="752"/>
                      <a:pt x="2121" y="263"/>
                      <a:pt x="1413" y="74"/>
                    </a:cubicBezTo>
                    <a:cubicBezTo>
                      <a:pt x="1224" y="23"/>
                      <a:pt x="1055" y="1"/>
                      <a:pt x="8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2"/>
              <p:cNvSpPr/>
              <p:nvPr/>
            </p:nvSpPr>
            <p:spPr>
              <a:xfrm>
                <a:off x="8272808" y="681861"/>
                <a:ext cx="143781" cy="322927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7232" extrusionOk="0">
                    <a:moveTo>
                      <a:pt x="2974" y="1"/>
                    </a:moveTo>
                    <a:cubicBezTo>
                      <a:pt x="2874" y="1"/>
                      <a:pt x="2763" y="38"/>
                      <a:pt x="2691" y="58"/>
                    </a:cubicBezTo>
                    <a:cubicBezTo>
                      <a:pt x="2352" y="155"/>
                      <a:pt x="2100" y="268"/>
                      <a:pt x="1828" y="501"/>
                    </a:cubicBezTo>
                    <a:cubicBezTo>
                      <a:pt x="1270" y="975"/>
                      <a:pt x="1077" y="1600"/>
                      <a:pt x="851" y="2278"/>
                    </a:cubicBezTo>
                    <a:cubicBezTo>
                      <a:pt x="735" y="2626"/>
                      <a:pt x="595" y="2956"/>
                      <a:pt x="575" y="3324"/>
                    </a:cubicBezTo>
                    <a:cubicBezTo>
                      <a:pt x="555" y="3720"/>
                      <a:pt x="432" y="4129"/>
                      <a:pt x="330" y="4507"/>
                    </a:cubicBezTo>
                    <a:cubicBezTo>
                      <a:pt x="176" y="5078"/>
                      <a:pt x="74" y="5687"/>
                      <a:pt x="20" y="6274"/>
                    </a:cubicBezTo>
                    <a:cubicBezTo>
                      <a:pt x="0" y="6474"/>
                      <a:pt x="11" y="6710"/>
                      <a:pt x="57" y="6906"/>
                    </a:cubicBezTo>
                    <a:cubicBezTo>
                      <a:pt x="74" y="6969"/>
                      <a:pt x="130" y="7211"/>
                      <a:pt x="160" y="7231"/>
                    </a:cubicBezTo>
                    <a:cubicBezTo>
                      <a:pt x="170" y="7211"/>
                      <a:pt x="184" y="7194"/>
                      <a:pt x="379" y="6855"/>
                    </a:cubicBezTo>
                    <a:cubicBezTo>
                      <a:pt x="506" y="6809"/>
                      <a:pt x="668" y="6464"/>
                      <a:pt x="731" y="6364"/>
                    </a:cubicBezTo>
                    <a:cubicBezTo>
                      <a:pt x="811" y="6234"/>
                      <a:pt x="854" y="6092"/>
                      <a:pt x="928" y="5958"/>
                    </a:cubicBezTo>
                    <a:cubicBezTo>
                      <a:pt x="1057" y="5710"/>
                      <a:pt x="1196" y="5524"/>
                      <a:pt x="1303" y="5258"/>
                    </a:cubicBezTo>
                    <a:cubicBezTo>
                      <a:pt x="1758" y="4109"/>
                      <a:pt x="2257" y="2972"/>
                      <a:pt x="2695" y="1812"/>
                    </a:cubicBezTo>
                    <a:cubicBezTo>
                      <a:pt x="2841" y="1418"/>
                      <a:pt x="3010" y="986"/>
                      <a:pt x="3100" y="570"/>
                    </a:cubicBezTo>
                    <a:cubicBezTo>
                      <a:pt x="3127" y="454"/>
                      <a:pt x="3220" y="138"/>
                      <a:pt x="3134" y="55"/>
                    </a:cubicBezTo>
                    <a:cubicBezTo>
                      <a:pt x="3092" y="15"/>
                      <a:pt x="3035" y="1"/>
                      <a:pt x="29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7156500" y="970450"/>
                <a:ext cx="1552657" cy="51976"/>
              </a:xfrm>
              <a:custGeom>
                <a:avLst/>
                <a:gdLst/>
                <a:ahLst/>
                <a:cxnLst/>
                <a:rect l="l" t="t" r="r" b="b"/>
                <a:pathLst>
                  <a:path w="34772" h="1164" extrusionOk="0">
                    <a:moveTo>
                      <a:pt x="27605" y="1"/>
                    </a:moveTo>
                    <a:cubicBezTo>
                      <a:pt x="23764" y="4"/>
                      <a:pt x="19808" y="1"/>
                      <a:pt x="15908" y="353"/>
                    </a:cubicBezTo>
                    <a:cubicBezTo>
                      <a:pt x="15172" y="420"/>
                      <a:pt x="14426" y="441"/>
                      <a:pt x="13683" y="441"/>
                    </a:cubicBezTo>
                    <a:cubicBezTo>
                      <a:pt x="13030" y="441"/>
                      <a:pt x="12379" y="425"/>
                      <a:pt x="11738" y="409"/>
                    </a:cubicBezTo>
                    <a:cubicBezTo>
                      <a:pt x="11094" y="394"/>
                      <a:pt x="10438" y="378"/>
                      <a:pt x="9780" y="378"/>
                    </a:cubicBezTo>
                    <a:cubicBezTo>
                      <a:pt x="9156" y="378"/>
                      <a:pt x="8531" y="392"/>
                      <a:pt x="7911" y="436"/>
                    </a:cubicBezTo>
                    <a:cubicBezTo>
                      <a:pt x="7037" y="499"/>
                      <a:pt x="6157" y="582"/>
                      <a:pt x="5306" y="662"/>
                    </a:cubicBezTo>
                    <a:cubicBezTo>
                      <a:pt x="3599" y="821"/>
                      <a:pt x="1835" y="987"/>
                      <a:pt x="74" y="987"/>
                    </a:cubicBezTo>
                    <a:lnTo>
                      <a:pt x="4" y="987"/>
                    </a:lnTo>
                    <a:lnTo>
                      <a:pt x="1" y="1163"/>
                    </a:lnTo>
                    <a:lnTo>
                      <a:pt x="74" y="1163"/>
                    </a:lnTo>
                    <a:cubicBezTo>
                      <a:pt x="1845" y="1163"/>
                      <a:pt x="3612" y="998"/>
                      <a:pt x="5323" y="838"/>
                    </a:cubicBezTo>
                    <a:cubicBezTo>
                      <a:pt x="6171" y="755"/>
                      <a:pt x="7051" y="676"/>
                      <a:pt x="7922" y="612"/>
                    </a:cubicBezTo>
                    <a:cubicBezTo>
                      <a:pt x="8546" y="568"/>
                      <a:pt x="9178" y="553"/>
                      <a:pt x="9808" y="553"/>
                    </a:cubicBezTo>
                    <a:cubicBezTo>
                      <a:pt x="10455" y="553"/>
                      <a:pt x="11099" y="568"/>
                      <a:pt x="11732" y="585"/>
                    </a:cubicBezTo>
                    <a:cubicBezTo>
                      <a:pt x="12377" y="601"/>
                      <a:pt x="13031" y="617"/>
                      <a:pt x="13688" y="617"/>
                    </a:cubicBezTo>
                    <a:cubicBezTo>
                      <a:pt x="14434" y="617"/>
                      <a:pt x="15183" y="596"/>
                      <a:pt x="15924" y="529"/>
                    </a:cubicBezTo>
                    <a:cubicBezTo>
                      <a:pt x="19818" y="177"/>
                      <a:pt x="23775" y="177"/>
                      <a:pt x="27605" y="177"/>
                    </a:cubicBezTo>
                    <a:lnTo>
                      <a:pt x="27835" y="177"/>
                    </a:lnTo>
                    <a:cubicBezTo>
                      <a:pt x="30233" y="177"/>
                      <a:pt x="32499" y="293"/>
                      <a:pt x="34755" y="532"/>
                    </a:cubicBezTo>
                    <a:lnTo>
                      <a:pt x="34771" y="360"/>
                    </a:lnTo>
                    <a:cubicBezTo>
                      <a:pt x="32509" y="117"/>
                      <a:pt x="30239" y="1"/>
                      <a:pt x="278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2"/>
              <p:cNvSpPr/>
              <p:nvPr/>
            </p:nvSpPr>
            <p:spPr>
              <a:xfrm>
                <a:off x="7156500" y="889718"/>
                <a:ext cx="1552657" cy="51976"/>
              </a:xfrm>
              <a:custGeom>
                <a:avLst/>
                <a:gdLst/>
                <a:ahLst/>
                <a:cxnLst/>
                <a:rect l="l" t="t" r="r" b="b"/>
                <a:pathLst>
                  <a:path w="34772" h="1164" extrusionOk="0">
                    <a:moveTo>
                      <a:pt x="26682" y="1"/>
                    </a:moveTo>
                    <a:cubicBezTo>
                      <a:pt x="23141" y="1"/>
                      <a:pt x="19496" y="29"/>
                      <a:pt x="15908" y="351"/>
                    </a:cubicBezTo>
                    <a:cubicBezTo>
                      <a:pt x="15168" y="418"/>
                      <a:pt x="14417" y="440"/>
                      <a:pt x="13669" y="440"/>
                    </a:cubicBezTo>
                    <a:cubicBezTo>
                      <a:pt x="13021" y="440"/>
                      <a:pt x="12374" y="424"/>
                      <a:pt x="11738" y="406"/>
                    </a:cubicBezTo>
                    <a:cubicBezTo>
                      <a:pt x="11102" y="392"/>
                      <a:pt x="10455" y="376"/>
                      <a:pt x="9806" y="376"/>
                    </a:cubicBezTo>
                    <a:cubicBezTo>
                      <a:pt x="9174" y="376"/>
                      <a:pt x="8539" y="391"/>
                      <a:pt x="7911" y="437"/>
                    </a:cubicBezTo>
                    <a:cubicBezTo>
                      <a:pt x="7034" y="497"/>
                      <a:pt x="6154" y="580"/>
                      <a:pt x="5303" y="659"/>
                    </a:cubicBezTo>
                    <a:cubicBezTo>
                      <a:pt x="3576" y="822"/>
                      <a:pt x="1792" y="985"/>
                      <a:pt x="4" y="989"/>
                    </a:cubicBezTo>
                    <a:lnTo>
                      <a:pt x="1" y="1164"/>
                    </a:lnTo>
                    <a:lnTo>
                      <a:pt x="77" y="1164"/>
                    </a:lnTo>
                    <a:cubicBezTo>
                      <a:pt x="1845" y="1164"/>
                      <a:pt x="3612" y="998"/>
                      <a:pt x="5320" y="835"/>
                    </a:cubicBezTo>
                    <a:cubicBezTo>
                      <a:pt x="6171" y="756"/>
                      <a:pt x="7051" y="673"/>
                      <a:pt x="7922" y="610"/>
                    </a:cubicBezTo>
                    <a:cubicBezTo>
                      <a:pt x="8538" y="566"/>
                      <a:pt x="9161" y="551"/>
                      <a:pt x="9783" y="551"/>
                    </a:cubicBezTo>
                    <a:cubicBezTo>
                      <a:pt x="10438" y="551"/>
                      <a:pt x="11092" y="568"/>
                      <a:pt x="11735" y="583"/>
                    </a:cubicBezTo>
                    <a:cubicBezTo>
                      <a:pt x="12377" y="598"/>
                      <a:pt x="13031" y="615"/>
                      <a:pt x="13687" y="615"/>
                    </a:cubicBezTo>
                    <a:cubicBezTo>
                      <a:pt x="14433" y="615"/>
                      <a:pt x="15183" y="594"/>
                      <a:pt x="15924" y="526"/>
                    </a:cubicBezTo>
                    <a:cubicBezTo>
                      <a:pt x="19479" y="205"/>
                      <a:pt x="23087" y="177"/>
                      <a:pt x="26601" y="177"/>
                    </a:cubicBezTo>
                    <a:cubicBezTo>
                      <a:pt x="26935" y="177"/>
                      <a:pt x="27269" y="177"/>
                      <a:pt x="27602" y="178"/>
                    </a:cubicBezTo>
                    <a:lnTo>
                      <a:pt x="27835" y="178"/>
                    </a:lnTo>
                    <a:cubicBezTo>
                      <a:pt x="30233" y="178"/>
                      <a:pt x="32499" y="294"/>
                      <a:pt x="34755" y="530"/>
                    </a:cubicBezTo>
                    <a:lnTo>
                      <a:pt x="34771" y="357"/>
                    </a:lnTo>
                    <a:cubicBezTo>
                      <a:pt x="32509" y="118"/>
                      <a:pt x="30239" y="1"/>
                      <a:pt x="27835" y="1"/>
                    </a:cubicBezTo>
                    <a:lnTo>
                      <a:pt x="27602" y="1"/>
                    </a:lnTo>
                    <a:cubicBezTo>
                      <a:pt x="27296" y="1"/>
                      <a:pt x="26989" y="1"/>
                      <a:pt x="266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2"/>
              <p:cNvSpPr/>
              <p:nvPr/>
            </p:nvSpPr>
            <p:spPr>
              <a:xfrm>
                <a:off x="7828517" y="1534678"/>
                <a:ext cx="106586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5" extrusionOk="0">
                    <a:moveTo>
                      <a:pt x="1132" y="1"/>
                    </a:moveTo>
                    <a:cubicBezTo>
                      <a:pt x="1010" y="1"/>
                      <a:pt x="887" y="20"/>
                      <a:pt x="765" y="59"/>
                    </a:cubicBezTo>
                    <a:cubicBezTo>
                      <a:pt x="117" y="268"/>
                      <a:pt x="14" y="869"/>
                      <a:pt x="0" y="1431"/>
                    </a:cubicBezTo>
                    <a:lnTo>
                      <a:pt x="177" y="1435"/>
                    </a:lnTo>
                    <a:cubicBezTo>
                      <a:pt x="190" y="909"/>
                      <a:pt x="276" y="401"/>
                      <a:pt x="821" y="225"/>
                    </a:cubicBezTo>
                    <a:cubicBezTo>
                      <a:pt x="924" y="192"/>
                      <a:pt x="1029" y="176"/>
                      <a:pt x="1132" y="176"/>
                    </a:cubicBezTo>
                    <a:cubicBezTo>
                      <a:pt x="1464" y="176"/>
                      <a:pt x="1777" y="342"/>
                      <a:pt x="1954" y="633"/>
                    </a:cubicBezTo>
                    <a:cubicBezTo>
                      <a:pt x="2061" y="809"/>
                      <a:pt x="2200" y="1235"/>
                      <a:pt x="2164" y="1435"/>
                    </a:cubicBezTo>
                    <a:lnTo>
                      <a:pt x="2340" y="1464"/>
                    </a:lnTo>
                    <a:cubicBezTo>
                      <a:pt x="2386" y="1191"/>
                      <a:pt x="2210" y="720"/>
                      <a:pt x="2104" y="541"/>
                    </a:cubicBezTo>
                    <a:cubicBezTo>
                      <a:pt x="1896" y="198"/>
                      <a:pt x="1525" y="1"/>
                      <a:pt x="1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7828517" y="1457117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7" y="268"/>
                      <a:pt x="14" y="869"/>
                      <a:pt x="0" y="1430"/>
                    </a:cubicBezTo>
                    <a:lnTo>
                      <a:pt x="177" y="1433"/>
                    </a:lnTo>
                    <a:cubicBezTo>
                      <a:pt x="190" y="829"/>
                      <a:pt x="307" y="391"/>
                      <a:pt x="821" y="225"/>
                    </a:cubicBezTo>
                    <a:cubicBezTo>
                      <a:pt x="924" y="192"/>
                      <a:pt x="1029" y="176"/>
                      <a:pt x="1132" y="176"/>
                    </a:cubicBezTo>
                    <a:cubicBezTo>
                      <a:pt x="1464" y="176"/>
                      <a:pt x="1777" y="341"/>
                      <a:pt x="1954" y="633"/>
                    </a:cubicBezTo>
                    <a:cubicBezTo>
                      <a:pt x="2061" y="809"/>
                      <a:pt x="2200" y="1234"/>
                      <a:pt x="2164" y="1433"/>
                    </a:cubicBezTo>
                    <a:lnTo>
                      <a:pt x="2340" y="1464"/>
                    </a:lnTo>
                    <a:cubicBezTo>
                      <a:pt x="2386" y="1191"/>
                      <a:pt x="2210" y="720"/>
                      <a:pt x="2104" y="540"/>
                    </a:cubicBezTo>
                    <a:cubicBezTo>
                      <a:pt x="1895" y="197"/>
                      <a:pt x="1524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2"/>
              <p:cNvSpPr/>
              <p:nvPr/>
            </p:nvSpPr>
            <p:spPr>
              <a:xfrm>
                <a:off x="7828517" y="1379511"/>
                <a:ext cx="106586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5" extrusionOk="0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7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90" y="830"/>
                      <a:pt x="307" y="391"/>
                      <a:pt x="821" y="225"/>
                    </a:cubicBezTo>
                    <a:cubicBezTo>
                      <a:pt x="924" y="192"/>
                      <a:pt x="1029" y="176"/>
                      <a:pt x="1132" y="176"/>
                    </a:cubicBezTo>
                    <a:cubicBezTo>
                      <a:pt x="1464" y="176"/>
                      <a:pt x="1777" y="342"/>
                      <a:pt x="1954" y="634"/>
                    </a:cubicBezTo>
                    <a:cubicBezTo>
                      <a:pt x="2061" y="810"/>
                      <a:pt x="2200" y="1235"/>
                      <a:pt x="2164" y="1434"/>
                    </a:cubicBezTo>
                    <a:lnTo>
                      <a:pt x="2340" y="1464"/>
                    </a:lnTo>
                    <a:cubicBezTo>
                      <a:pt x="2386" y="1192"/>
                      <a:pt x="2210" y="720"/>
                      <a:pt x="2104" y="540"/>
                    </a:cubicBezTo>
                    <a:cubicBezTo>
                      <a:pt x="1895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2"/>
              <p:cNvSpPr/>
              <p:nvPr/>
            </p:nvSpPr>
            <p:spPr>
              <a:xfrm>
                <a:off x="7828517" y="1301950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7" y="268"/>
                      <a:pt x="14" y="869"/>
                      <a:pt x="0" y="1430"/>
                    </a:cubicBezTo>
                    <a:lnTo>
                      <a:pt x="177" y="1434"/>
                    </a:lnTo>
                    <a:cubicBezTo>
                      <a:pt x="190" y="909"/>
                      <a:pt x="276" y="400"/>
                      <a:pt x="821" y="224"/>
                    </a:cubicBezTo>
                    <a:cubicBezTo>
                      <a:pt x="924" y="191"/>
                      <a:pt x="1028" y="175"/>
                      <a:pt x="1131" y="175"/>
                    </a:cubicBezTo>
                    <a:cubicBezTo>
                      <a:pt x="1463" y="175"/>
                      <a:pt x="1777" y="341"/>
                      <a:pt x="1954" y="633"/>
                    </a:cubicBezTo>
                    <a:cubicBezTo>
                      <a:pt x="2061" y="809"/>
                      <a:pt x="2200" y="1234"/>
                      <a:pt x="2164" y="1434"/>
                    </a:cubicBezTo>
                    <a:lnTo>
                      <a:pt x="2340" y="1464"/>
                    </a:lnTo>
                    <a:cubicBezTo>
                      <a:pt x="2386" y="1191"/>
                      <a:pt x="2210" y="719"/>
                      <a:pt x="2104" y="540"/>
                    </a:cubicBezTo>
                    <a:cubicBezTo>
                      <a:pt x="1895" y="198"/>
                      <a:pt x="1524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2"/>
              <p:cNvSpPr/>
              <p:nvPr/>
            </p:nvSpPr>
            <p:spPr>
              <a:xfrm>
                <a:off x="7828517" y="1224344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7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90" y="910"/>
                      <a:pt x="276" y="401"/>
                      <a:pt x="821" y="225"/>
                    </a:cubicBezTo>
                    <a:cubicBezTo>
                      <a:pt x="924" y="192"/>
                      <a:pt x="1028" y="176"/>
                      <a:pt x="1131" y="176"/>
                    </a:cubicBezTo>
                    <a:cubicBezTo>
                      <a:pt x="1463" y="176"/>
                      <a:pt x="1777" y="342"/>
                      <a:pt x="1954" y="634"/>
                    </a:cubicBezTo>
                    <a:cubicBezTo>
                      <a:pt x="2061" y="810"/>
                      <a:pt x="2200" y="1235"/>
                      <a:pt x="2164" y="1434"/>
                    </a:cubicBezTo>
                    <a:lnTo>
                      <a:pt x="2340" y="1464"/>
                    </a:lnTo>
                    <a:cubicBezTo>
                      <a:pt x="2386" y="1192"/>
                      <a:pt x="2210" y="720"/>
                      <a:pt x="2104" y="541"/>
                    </a:cubicBezTo>
                    <a:cubicBezTo>
                      <a:pt x="1895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2"/>
              <p:cNvSpPr/>
              <p:nvPr/>
            </p:nvSpPr>
            <p:spPr>
              <a:xfrm>
                <a:off x="7699293" y="1534678"/>
                <a:ext cx="106586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5" extrusionOk="0">
                    <a:moveTo>
                      <a:pt x="1132" y="1"/>
                    </a:moveTo>
                    <a:cubicBezTo>
                      <a:pt x="1010" y="1"/>
                      <a:pt x="887" y="20"/>
                      <a:pt x="765" y="59"/>
                    </a:cubicBezTo>
                    <a:cubicBezTo>
                      <a:pt x="114" y="268"/>
                      <a:pt x="14" y="869"/>
                      <a:pt x="1" y="1431"/>
                    </a:cubicBezTo>
                    <a:lnTo>
                      <a:pt x="177" y="1435"/>
                    </a:lnTo>
                    <a:cubicBezTo>
                      <a:pt x="191" y="909"/>
                      <a:pt x="274" y="40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2" y="176"/>
                      <a:pt x="1776" y="342"/>
                      <a:pt x="1951" y="633"/>
                    </a:cubicBezTo>
                    <a:cubicBezTo>
                      <a:pt x="2060" y="809"/>
                      <a:pt x="2200" y="1235"/>
                      <a:pt x="2164" y="1435"/>
                    </a:cubicBezTo>
                    <a:lnTo>
                      <a:pt x="2336" y="1464"/>
                    </a:lnTo>
                    <a:cubicBezTo>
                      <a:pt x="2387" y="1191"/>
                      <a:pt x="2210" y="720"/>
                      <a:pt x="2104" y="541"/>
                    </a:cubicBezTo>
                    <a:cubicBezTo>
                      <a:pt x="1894" y="198"/>
                      <a:pt x="1524" y="1"/>
                      <a:pt x="11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2"/>
              <p:cNvSpPr/>
              <p:nvPr/>
            </p:nvSpPr>
            <p:spPr>
              <a:xfrm>
                <a:off x="7699293" y="1457117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4" y="268"/>
                      <a:pt x="14" y="869"/>
                      <a:pt x="1" y="1430"/>
                    </a:cubicBezTo>
                    <a:lnTo>
                      <a:pt x="177" y="1433"/>
                    </a:lnTo>
                    <a:cubicBezTo>
                      <a:pt x="191" y="829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2" y="176"/>
                      <a:pt x="1776" y="341"/>
                      <a:pt x="1951" y="633"/>
                    </a:cubicBezTo>
                    <a:cubicBezTo>
                      <a:pt x="2060" y="809"/>
                      <a:pt x="2200" y="1234"/>
                      <a:pt x="2164" y="1433"/>
                    </a:cubicBezTo>
                    <a:lnTo>
                      <a:pt x="2336" y="1464"/>
                    </a:lnTo>
                    <a:cubicBezTo>
                      <a:pt x="2387" y="1191"/>
                      <a:pt x="2210" y="720"/>
                      <a:pt x="2104" y="540"/>
                    </a:cubicBezTo>
                    <a:cubicBezTo>
                      <a:pt x="1893" y="197"/>
                      <a:pt x="1523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2"/>
              <p:cNvSpPr/>
              <p:nvPr/>
            </p:nvSpPr>
            <p:spPr>
              <a:xfrm>
                <a:off x="7699293" y="1379511"/>
                <a:ext cx="106586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5" extrusionOk="0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4" y="268"/>
                      <a:pt x="14" y="870"/>
                      <a:pt x="1" y="1431"/>
                    </a:cubicBezTo>
                    <a:lnTo>
                      <a:pt x="177" y="1434"/>
                    </a:lnTo>
                    <a:cubicBezTo>
                      <a:pt x="191" y="830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2" y="176"/>
                      <a:pt x="1776" y="342"/>
                      <a:pt x="1951" y="634"/>
                    </a:cubicBezTo>
                    <a:cubicBezTo>
                      <a:pt x="2060" y="810"/>
                      <a:pt x="2200" y="1235"/>
                      <a:pt x="2164" y="1434"/>
                    </a:cubicBezTo>
                    <a:lnTo>
                      <a:pt x="2336" y="1464"/>
                    </a:lnTo>
                    <a:cubicBezTo>
                      <a:pt x="2387" y="1192"/>
                      <a:pt x="2210" y="720"/>
                      <a:pt x="2104" y="540"/>
                    </a:cubicBezTo>
                    <a:cubicBezTo>
                      <a:pt x="1893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2"/>
              <p:cNvSpPr/>
              <p:nvPr/>
            </p:nvSpPr>
            <p:spPr>
              <a:xfrm>
                <a:off x="7699293" y="1301950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0"/>
                    </a:moveTo>
                    <a:cubicBezTo>
                      <a:pt x="1010" y="0"/>
                      <a:pt x="886" y="19"/>
                      <a:pt x="765" y="58"/>
                    </a:cubicBezTo>
                    <a:cubicBezTo>
                      <a:pt x="114" y="268"/>
                      <a:pt x="14" y="869"/>
                      <a:pt x="1" y="1430"/>
                    </a:cubicBezTo>
                    <a:lnTo>
                      <a:pt x="177" y="1434"/>
                    </a:lnTo>
                    <a:cubicBezTo>
                      <a:pt x="191" y="909"/>
                      <a:pt x="274" y="400"/>
                      <a:pt x="818" y="224"/>
                    </a:cubicBezTo>
                    <a:cubicBezTo>
                      <a:pt x="921" y="191"/>
                      <a:pt x="1026" y="175"/>
                      <a:pt x="1128" y="175"/>
                    </a:cubicBezTo>
                    <a:cubicBezTo>
                      <a:pt x="1461" y="175"/>
                      <a:pt x="1776" y="341"/>
                      <a:pt x="1951" y="633"/>
                    </a:cubicBezTo>
                    <a:cubicBezTo>
                      <a:pt x="2060" y="809"/>
                      <a:pt x="2200" y="1234"/>
                      <a:pt x="2164" y="1434"/>
                    </a:cubicBezTo>
                    <a:lnTo>
                      <a:pt x="2336" y="1464"/>
                    </a:lnTo>
                    <a:cubicBezTo>
                      <a:pt x="2387" y="1191"/>
                      <a:pt x="2210" y="719"/>
                      <a:pt x="2104" y="540"/>
                    </a:cubicBezTo>
                    <a:cubicBezTo>
                      <a:pt x="1893" y="198"/>
                      <a:pt x="1524" y="0"/>
                      <a:pt x="1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2"/>
              <p:cNvSpPr/>
              <p:nvPr/>
            </p:nvSpPr>
            <p:spPr>
              <a:xfrm>
                <a:off x="7699293" y="1224344"/>
                <a:ext cx="106586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1464" extrusionOk="0">
                    <a:moveTo>
                      <a:pt x="1131" y="1"/>
                    </a:moveTo>
                    <a:cubicBezTo>
                      <a:pt x="1010" y="1"/>
                      <a:pt x="886" y="20"/>
                      <a:pt x="765" y="59"/>
                    </a:cubicBezTo>
                    <a:cubicBezTo>
                      <a:pt x="114" y="268"/>
                      <a:pt x="14" y="870"/>
                      <a:pt x="1" y="1431"/>
                    </a:cubicBezTo>
                    <a:lnTo>
                      <a:pt x="177" y="1434"/>
                    </a:lnTo>
                    <a:cubicBezTo>
                      <a:pt x="191" y="910"/>
                      <a:pt x="274" y="401"/>
                      <a:pt x="818" y="225"/>
                    </a:cubicBezTo>
                    <a:cubicBezTo>
                      <a:pt x="921" y="192"/>
                      <a:pt x="1026" y="176"/>
                      <a:pt x="1128" y="176"/>
                    </a:cubicBezTo>
                    <a:cubicBezTo>
                      <a:pt x="1461" y="176"/>
                      <a:pt x="1776" y="342"/>
                      <a:pt x="1951" y="634"/>
                    </a:cubicBezTo>
                    <a:cubicBezTo>
                      <a:pt x="2060" y="810"/>
                      <a:pt x="2200" y="1235"/>
                      <a:pt x="2164" y="1434"/>
                    </a:cubicBezTo>
                    <a:lnTo>
                      <a:pt x="2336" y="1464"/>
                    </a:lnTo>
                    <a:cubicBezTo>
                      <a:pt x="2387" y="1192"/>
                      <a:pt x="2210" y="720"/>
                      <a:pt x="2104" y="541"/>
                    </a:cubicBezTo>
                    <a:cubicBezTo>
                      <a:pt x="1893" y="198"/>
                      <a:pt x="1524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2"/>
              <p:cNvSpPr/>
              <p:nvPr/>
            </p:nvSpPr>
            <p:spPr>
              <a:xfrm>
                <a:off x="7570114" y="1534678"/>
                <a:ext cx="106407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465" extrusionOk="0">
                    <a:moveTo>
                      <a:pt x="1131" y="1"/>
                    </a:moveTo>
                    <a:cubicBezTo>
                      <a:pt x="1010" y="1"/>
                      <a:pt x="886" y="20"/>
                      <a:pt x="764" y="59"/>
                    </a:cubicBezTo>
                    <a:cubicBezTo>
                      <a:pt x="114" y="268"/>
                      <a:pt x="14" y="869"/>
                      <a:pt x="0" y="1431"/>
                    </a:cubicBezTo>
                    <a:lnTo>
                      <a:pt x="177" y="1435"/>
                    </a:lnTo>
                    <a:cubicBezTo>
                      <a:pt x="186" y="909"/>
                      <a:pt x="273" y="40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1" y="176"/>
                      <a:pt x="1775" y="342"/>
                      <a:pt x="1951" y="633"/>
                    </a:cubicBezTo>
                    <a:cubicBezTo>
                      <a:pt x="2057" y="809"/>
                      <a:pt x="2196" y="1235"/>
                      <a:pt x="2163" y="1435"/>
                    </a:cubicBezTo>
                    <a:lnTo>
                      <a:pt x="2336" y="1464"/>
                    </a:lnTo>
                    <a:cubicBezTo>
                      <a:pt x="2382" y="1191"/>
                      <a:pt x="2207" y="720"/>
                      <a:pt x="2100" y="541"/>
                    </a:cubicBezTo>
                    <a:cubicBezTo>
                      <a:pt x="1892" y="198"/>
                      <a:pt x="1523" y="1"/>
                      <a:pt x="11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2"/>
              <p:cNvSpPr/>
              <p:nvPr/>
            </p:nvSpPr>
            <p:spPr>
              <a:xfrm>
                <a:off x="7570114" y="1457117"/>
                <a:ext cx="106407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464" extrusionOk="0">
                    <a:moveTo>
                      <a:pt x="1130" y="0"/>
                    </a:moveTo>
                    <a:cubicBezTo>
                      <a:pt x="1009" y="0"/>
                      <a:pt x="886" y="19"/>
                      <a:pt x="764" y="58"/>
                    </a:cubicBezTo>
                    <a:cubicBezTo>
                      <a:pt x="114" y="268"/>
                      <a:pt x="14" y="869"/>
                      <a:pt x="0" y="1430"/>
                    </a:cubicBezTo>
                    <a:lnTo>
                      <a:pt x="177" y="1433"/>
                    </a:lnTo>
                    <a:cubicBezTo>
                      <a:pt x="189" y="829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1" y="176"/>
                      <a:pt x="1775" y="341"/>
                      <a:pt x="1951" y="633"/>
                    </a:cubicBezTo>
                    <a:cubicBezTo>
                      <a:pt x="2057" y="809"/>
                      <a:pt x="2196" y="1234"/>
                      <a:pt x="2163" y="1433"/>
                    </a:cubicBezTo>
                    <a:lnTo>
                      <a:pt x="2336" y="1464"/>
                    </a:lnTo>
                    <a:cubicBezTo>
                      <a:pt x="2382" y="1191"/>
                      <a:pt x="2207" y="720"/>
                      <a:pt x="2100" y="540"/>
                    </a:cubicBezTo>
                    <a:cubicBezTo>
                      <a:pt x="1892" y="197"/>
                      <a:pt x="1523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2"/>
              <p:cNvSpPr/>
              <p:nvPr/>
            </p:nvSpPr>
            <p:spPr>
              <a:xfrm>
                <a:off x="7570114" y="1379511"/>
                <a:ext cx="106407" cy="65416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465" extrusionOk="0">
                    <a:moveTo>
                      <a:pt x="1130" y="1"/>
                    </a:moveTo>
                    <a:cubicBezTo>
                      <a:pt x="1009" y="1"/>
                      <a:pt x="886" y="20"/>
                      <a:pt x="764" y="59"/>
                    </a:cubicBezTo>
                    <a:cubicBezTo>
                      <a:pt x="114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89" y="830"/>
                      <a:pt x="303" y="391"/>
                      <a:pt x="818" y="225"/>
                    </a:cubicBezTo>
                    <a:cubicBezTo>
                      <a:pt x="921" y="192"/>
                      <a:pt x="1026" y="176"/>
                      <a:pt x="1129" y="176"/>
                    </a:cubicBezTo>
                    <a:cubicBezTo>
                      <a:pt x="1461" y="176"/>
                      <a:pt x="1775" y="342"/>
                      <a:pt x="1951" y="634"/>
                    </a:cubicBezTo>
                    <a:cubicBezTo>
                      <a:pt x="2057" y="810"/>
                      <a:pt x="2196" y="1235"/>
                      <a:pt x="2163" y="1434"/>
                    </a:cubicBezTo>
                    <a:lnTo>
                      <a:pt x="2336" y="1464"/>
                    </a:lnTo>
                    <a:cubicBezTo>
                      <a:pt x="2382" y="1192"/>
                      <a:pt x="2207" y="720"/>
                      <a:pt x="2100" y="540"/>
                    </a:cubicBezTo>
                    <a:cubicBezTo>
                      <a:pt x="1892" y="198"/>
                      <a:pt x="1523" y="1"/>
                      <a:pt x="1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2"/>
              <p:cNvSpPr/>
              <p:nvPr/>
            </p:nvSpPr>
            <p:spPr>
              <a:xfrm>
                <a:off x="7570114" y="1301950"/>
                <a:ext cx="106407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464" extrusionOk="0">
                    <a:moveTo>
                      <a:pt x="1130" y="0"/>
                    </a:moveTo>
                    <a:cubicBezTo>
                      <a:pt x="1009" y="0"/>
                      <a:pt x="886" y="19"/>
                      <a:pt x="764" y="58"/>
                    </a:cubicBezTo>
                    <a:cubicBezTo>
                      <a:pt x="114" y="268"/>
                      <a:pt x="14" y="869"/>
                      <a:pt x="0" y="1430"/>
                    </a:cubicBezTo>
                    <a:lnTo>
                      <a:pt x="177" y="1434"/>
                    </a:lnTo>
                    <a:cubicBezTo>
                      <a:pt x="186" y="909"/>
                      <a:pt x="273" y="400"/>
                      <a:pt x="818" y="224"/>
                    </a:cubicBezTo>
                    <a:cubicBezTo>
                      <a:pt x="920" y="191"/>
                      <a:pt x="1025" y="175"/>
                      <a:pt x="1128" y="175"/>
                    </a:cubicBezTo>
                    <a:cubicBezTo>
                      <a:pt x="1461" y="175"/>
                      <a:pt x="1775" y="341"/>
                      <a:pt x="1951" y="633"/>
                    </a:cubicBezTo>
                    <a:cubicBezTo>
                      <a:pt x="2057" y="809"/>
                      <a:pt x="2196" y="1234"/>
                      <a:pt x="2163" y="1434"/>
                    </a:cubicBezTo>
                    <a:lnTo>
                      <a:pt x="2336" y="1464"/>
                    </a:lnTo>
                    <a:cubicBezTo>
                      <a:pt x="2382" y="1191"/>
                      <a:pt x="2207" y="719"/>
                      <a:pt x="2100" y="540"/>
                    </a:cubicBezTo>
                    <a:cubicBezTo>
                      <a:pt x="1892" y="198"/>
                      <a:pt x="1523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2"/>
              <p:cNvSpPr/>
              <p:nvPr/>
            </p:nvSpPr>
            <p:spPr>
              <a:xfrm>
                <a:off x="7570114" y="1224344"/>
                <a:ext cx="106407" cy="65371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1464" extrusionOk="0">
                    <a:moveTo>
                      <a:pt x="1130" y="1"/>
                    </a:moveTo>
                    <a:cubicBezTo>
                      <a:pt x="1009" y="1"/>
                      <a:pt x="886" y="20"/>
                      <a:pt x="764" y="59"/>
                    </a:cubicBezTo>
                    <a:cubicBezTo>
                      <a:pt x="114" y="268"/>
                      <a:pt x="14" y="870"/>
                      <a:pt x="0" y="1431"/>
                    </a:cubicBezTo>
                    <a:lnTo>
                      <a:pt x="177" y="1434"/>
                    </a:lnTo>
                    <a:cubicBezTo>
                      <a:pt x="186" y="910"/>
                      <a:pt x="273" y="401"/>
                      <a:pt x="818" y="225"/>
                    </a:cubicBezTo>
                    <a:cubicBezTo>
                      <a:pt x="920" y="192"/>
                      <a:pt x="1025" y="176"/>
                      <a:pt x="1128" y="176"/>
                    </a:cubicBezTo>
                    <a:cubicBezTo>
                      <a:pt x="1461" y="176"/>
                      <a:pt x="1775" y="342"/>
                      <a:pt x="1951" y="634"/>
                    </a:cubicBezTo>
                    <a:cubicBezTo>
                      <a:pt x="2057" y="810"/>
                      <a:pt x="2196" y="1235"/>
                      <a:pt x="2163" y="1434"/>
                    </a:cubicBezTo>
                    <a:lnTo>
                      <a:pt x="2336" y="1464"/>
                    </a:lnTo>
                    <a:cubicBezTo>
                      <a:pt x="2382" y="1192"/>
                      <a:pt x="2207" y="720"/>
                      <a:pt x="2100" y="541"/>
                    </a:cubicBezTo>
                    <a:cubicBezTo>
                      <a:pt x="1892" y="198"/>
                      <a:pt x="1523" y="1"/>
                      <a:pt x="1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12"/>
            <p:cNvGrpSpPr/>
            <p:nvPr/>
          </p:nvGrpSpPr>
          <p:grpSpPr>
            <a:xfrm>
              <a:off x="1383071" y="3439748"/>
              <a:ext cx="2493673" cy="1832101"/>
              <a:chOff x="1383046" y="3439748"/>
              <a:chExt cx="2493673" cy="1832101"/>
            </a:xfrm>
          </p:grpSpPr>
          <p:sp>
            <p:nvSpPr>
              <p:cNvPr id="404" name="Google Shape;404;p12"/>
              <p:cNvSpPr/>
              <p:nvPr/>
            </p:nvSpPr>
            <p:spPr>
              <a:xfrm>
                <a:off x="2072123" y="4186829"/>
                <a:ext cx="1106083" cy="614535"/>
              </a:xfrm>
              <a:custGeom>
                <a:avLst/>
                <a:gdLst/>
                <a:ahLst/>
                <a:cxnLst/>
                <a:rect l="l" t="t" r="r" b="b"/>
                <a:pathLst>
                  <a:path w="22061" h="12257" extrusionOk="0">
                    <a:moveTo>
                      <a:pt x="12930" y="0"/>
                    </a:moveTo>
                    <a:cubicBezTo>
                      <a:pt x="11608" y="0"/>
                      <a:pt x="10279" y="177"/>
                      <a:pt x="9093" y="395"/>
                    </a:cubicBezTo>
                    <a:cubicBezTo>
                      <a:pt x="8223" y="559"/>
                      <a:pt x="7359" y="781"/>
                      <a:pt x="6558" y="1160"/>
                    </a:cubicBezTo>
                    <a:cubicBezTo>
                      <a:pt x="4053" y="2349"/>
                      <a:pt x="2030" y="5020"/>
                      <a:pt x="838" y="7465"/>
                    </a:cubicBezTo>
                    <a:cubicBezTo>
                      <a:pt x="425" y="8306"/>
                      <a:pt x="240" y="9093"/>
                      <a:pt x="200" y="10017"/>
                    </a:cubicBezTo>
                    <a:cubicBezTo>
                      <a:pt x="50" y="10349"/>
                      <a:pt x="27" y="10349"/>
                      <a:pt x="0" y="10349"/>
                    </a:cubicBezTo>
                    <a:cubicBezTo>
                      <a:pt x="439" y="10369"/>
                      <a:pt x="824" y="10475"/>
                      <a:pt x="1253" y="10611"/>
                    </a:cubicBezTo>
                    <a:cubicBezTo>
                      <a:pt x="1927" y="10830"/>
                      <a:pt x="2736" y="11162"/>
                      <a:pt x="3479" y="11162"/>
                    </a:cubicBezTo>
                    <a:cubicBezTo>
                      <a:pt x="3571" y="11162"/>
                      <a:pt x="3662" y="11157"/>
                      <a:pt x="3751" y="11146"/>
                    </a:cubicBezTo>
                    <a:cubicBezTo>
                      <a:pt x="3924" y="10701"/>
                      <a:pt x="3934" y="10116"/>
                      <a:pt x="4021" y="9648"/>
                    </a:cubicBezTo>
                    <a:cubicBezTo>
                      <a:pt x="4133" y="9034"/>
                      <a:pt x="4229" y="8396"/>
                      <a:pt x="4312" y="7778"/>
                    </a:cubicBezTo>
                    <a:cubicBezTo>
                      <a:pt x="4392" y="7203"/>
                      <a:pt x="4455" y="6764"/>
                      <a:pt x="4814" y="6276"/>
                    </a:cubicBezTo>
                    <a:cubicBezTo>
                      <a:pt x="5087" y="5907"/>
                      <a:pt x="5336" y="5502"/>
                      <a:pt x="5625" y="5143"/>
                    </a:cubicBezTo>
                    <a:cubicBezTo>
                      <a:pt x="6229" y="4386"/>
                      <a:pt x="6844" y="3638"/>
                      <a:pt x="7738" y="3196"/>
                    </a:cubicBezTo>
                    <a:cubicBezTo>
                      <a:pt x="8496" y="2820"/>
                      <a:pt x="9305" y="2465"/>
                      <a:pt x="10161" y="2465"/>
                    </a:cubicBezTo>
                    <a:cubicBezTo>
                      <a:pt x="10206" y="2465"/>
                      <a:pt x="10251" y="2466"/>
                      <a:pt x="10296" y="2468"/>
                    </a:cubicBezTo>
                    <a:cubicBezTo>
                      <a:pt x="11346" y="2515"/>
                      <a:pt x="12356" y="2638"/>
                      <a:pt x="13305" y="3137"/>
                    </a:cubicBezTo>
                    <a:cubicBezTo>
                      <a:pt x="14190" y="3601"/>
                      <a:pt x="14977" y="4289"/>
                      <a:pt x="15751" y="4914"/>
                    </a:cubicBezTo>
                    <a:cubicBezTo>
                      <a:pt x="16213" y="5286"/>
                      <a:pt x="16531" y="5737"/>
                      <a:pt x="16910" y="6189"/>
                    </a:cubicBezTo>
                    <a:cubicBezTo>
                      <a:pt x="17296" y="6645"/>
                      <a:pt x="17668" y="7240"/>
                      <a:pt x="17870" y="7804"/>
                    </a:cubicBezTo>
                    <a:cubicBezTo>
                      <a:pt x="18043" y="8279"/>
                      <a:pt x="18319" y="8687"/>
                      <a:pt x="18512" y="9153"/>
                    </a:cubicBezTo>
                    <a:cubicBezTo>
                      <a:pt x="18715" y="9651"/>
                      <a:pt x="18864" y="10253"/>
                      <a:pt x="18983" y="10777"/>
                    </a:cubicBezTo>
                    <a:cubicBezTo>
                      <a:pt x="19060" y="11103"/>
                      <a:pt x="19123" y="11442"/>
                      <a:pt x="19179" y="11771"/>
                    </a:cubicBezTo>
                    <a:cubicBezTo>
                      <a:pt x="19190" y="11837"/>
                      <a:pt x="19173" y="11987"/>
                      <a:pt x="19210" y="12040"/>
                    </a:cubicBezTo>
                    <a:cubicBezTo>
                      <a:pt x="19281" y="12146"/>
                      <a:pt x="19398" y="12163"/>
                      <a:pt x="19517" y="12163"/>
                    </a:cubicBezTo>
                    <a:cubicBezTo>
                      <a:pt x="19573" y="12163"/>
                      <a:pt x="19629" y="12160"/>
                      <a:pt x="19681" y="12160"/>
                    </a:cubicBezTo>
                    <a:cubicBezTo>
                      <a:pt x="19689" y="12160"/>
                      <a:pt x="19697" y="12160"/>
                      <a:pt x="19704" y="12160"/>
                    </a:cubicBezTo>
                    <a:cubicBezTo>
                      <a:pt x="20236" y="12169"/>
                      <a:pt x="20768" y="12196"/>
                      <a:pt x="21299" y="12216"/>
                    </a:cubicBezTo>
                    <a:cubicBezTo>
                      <a:pt x="21357" y="12216"/>
                      <a:pt x="21624" y="12257"/>
                      <a:pt x="21788" y="12257"/>
                    </a:cubicBezTo>
                    <a:cubicBezTo>
                      <a:pt x="21838" y="12257"/>
                      <a:pt x="21879" y="12253"/>
                      <a:pt x="21901" y="12243"/>
                    </a:cubicBezTo>
                    <a:cubicBezTo>
                      <a:pt x="22060" y="12166"/>
                      <a:pt x="21990" y="12169"/>
                      <a:pt x="21993" y="12010"/>
                    </a:cubicBezTo>
                    <a:cubicBezTo>
                      <a:pt x="21993" y="11744"/>
                      <a:pt x="21901" y="11445"/>
                      <a:pt x="21870" y="11176"/>
                    </a:cubicBezTo>
                    <a:cubicBezTo>
                      <a:pt x="21797" y="10472"/>
                      <a:pt x="21751" y="9768"/>
                      <a:pt x="21691" y="9063"/>
                    </a:cubicBezTo>
                    <a:cubicBezTo>
                      <a:pt x="21594" y="7937"/>
                      <a:pt x="21512" y="6774"/>
                      <a:pt x="21309" y="5665"/>
                    </a:cubicBezTo>
                    <a:cubicBezTo>
                      <a:pt x="21216" y="5147"/>
                      <a:pt x="20947" y="4541"/>
                      <a:pt x="20717" y="4070"/>
                    </a:cubicBezTo>
                    <a:cubicBezTo>
                      <a:pt x="20525" y="3675"/>
                      <a:pt x="20159" y="3123"/>
                      <a:pt x="19860" y="2801"/>
                    </a:cubicBezTo>
                    <a:cubicBezTo>
                      <a:pt x="19163" y="2047"/>
                      <a:pt x="18293" y="1499"/>
                      <a:pt x="17405" y="997"/>
                    </a:cubicBezTo>
                    <a:cubicBezTo>
                      <a:pt x="16098" y="255"/>
                      <a:pt x="14519" y="0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2"/>
              <p:cNvSpPr/>
              <p:nvPr/>
            </p:nvSpPr>
            <p:spPr>
              <a:xfrm rot="344085">
                <a:off x="1443703" y="3551176"/>
                <a:ext cx="2296842" cy="1329120"/>
              </a:xfrm>
              <a:custGeom>
                <a:avLst/>
                <a:gdLst/>
                <a:ahLst/>
                <a:cxnLst/>
                <a:rect l="l" t="t" r="r" b="b"/>
                <a:pathLst>
                  <a:path w="45810" h="26509" extrusionOk="0">
                    <a:moveTo>
                      <a:pt x="27073" y="1"/>
                    </a:moveTo>
                    <a:cubicBezTo>
                      <a:pt x="23033" y="1"/>
                      <a:pt x="18795" y="1193"/>
                      <a:pt x="15252" y="2474"/>
                    </a:cubicBezTo>
                    <a:cubicBezTo>
                      <a:pt x="13525" y="3098"/>
                      <a:pt x="11830" y="3846"/>
                      <a:pt x="10322" y="4896"/>
                    </a:cubicBezTo>
                    <a:cubicBezTo>
                      <a:pt x="5588" y="8181"/>
                      <a:pt x="2352" y="14338"/>
                      <a:pt x="735" y="19750"/>
                    </a:cubicBezTo>
                    <a:cubicBezTo>
                      <a:pt x="176" y="21613"/>
                      <a:pt x="63" y="23288"/>
                      <a:pt x="296" y="25195"/>
                    </a:cubicBezTo>
                    <a:cubicBezTo>
                      <a:pt x="103" y="25926"/>
                      <a:pt x="54" y="25932"/>
                      <a:pt x="0" y="25939"/>
                    </a:cubicBezTo>
                    <a:cubicBezTo>
                      <a:pt x="279" y="25906"/>
                      <a:pt x="549" y="25892"/>
                      <a:pt x="817" y="25892"/>
                    </a:cubicBezTo>
                    <a:cubicBezTo>
                      <a:pt x="1421" y="25892"/>
                      <a:pt x="2012" y="25964"/>
                      <a:pt x="2651" y="26058"/>
                    </a:cubicBezTo>
                    <a:cubicBezTo>
                      <a:pt x="3779" y="26225"/>
                      <a:pt x="5098" y="26508"/>
                      <a:pt x="6342" y="26508"/>
                    </a:cubicBezTo>
                    <a:cubicBezTo>
                      <a:pt x="6901" y="26508"/>
                      <a:pt x="7445" y="26451"/>
                      <a:pt x="7950" y="26301"/>
                    </a:cubicBezTo>
                    <a:cubicBezTo>
                      <a:pt x="8156" y="25337"/>
                      <a:pt x="7977" y="24135"/>
                      <a:pt x="7997" y="23142"/>
                    </a:cubicBezTo>
                    <a:cubicBezTo>
                      <a:pt x="8020" y="21846"/>
                      <a:pt x="8003" y="20510"/>
                      <a:pt x="7963" y="19208"/>
                    </a:cubicBezTo>
                    <a:cubicBezTo>
                      <a:pt x="7927" y="18005"/>
                      <a:pt x="7914" y="17088"/>
                      <a:pt x="8481" y="15969"/>
                    </a:cubicBezTo>
                    <a:cubicBezTo>
                      <a:pt x="8914" y="15115"/>
                      <a:pt x="9289" y="14201"/>
                      <a:pt x="9754" y="13371"/>
                    </a:cubicBezTo>
                    <a:cubicBezTo>
                      <a:pt x="10741" y="11614"/>
                      <a:pt x="11741" y="9873"/>
                      <a:pt x="13425" y="8664"/>
                    </a:cubicBezTo>
                    <a:cubicBezTo>
                      <a:pt x="14924" y="7587"/>
                      <a:pt x="16551" y="6531"/>
                      <a:pt x="18422" y="6312"/>
                    </a:cubicBezTo>
                    <a:cubicBezTo>
                      <a:pt x="19354" y="6200"/>
                      <a:pt x="20275" y="6119"/>
                      <a:pt x="21191" y="6119"/>
                    </a:cubicBezTo>
                    <a:cubicBezTo>
                      <a:pt x="22403" y="6119"/>
                      <a:pt x="23606" y="6261"/>
                      <a:pt x="24814" y="6660"/>
                    </a:cubicBezTo>
                    <a:cubicBezTo>
                      <a:pt x="26780" y="7308"/>
                      <a:pt x="28627" y="8454"/>
                      <a:pt x="30421" y="9471"/>
                    </a:cubicBezTo>
                    <a:cubicBezTo>
                      <a:pt x="31498" y="10079"/>
                      <a:pt x="32298" y="10896"/>
                      <a:pt x="33232" y="11690"/>
                    </a:cubicBezTo>
                    <a:cubicBezTo>
                      <a:pt x="34172" y="12494"/>
                      <a:pt x="35142" y="13583"/>
                      <a:pt x="35747" y="14670"/>
                    </a:cubicBezTo>
                    <a:cubicBezTo>
                      <a:pt x="36262" y="15590"/>
                      <a:pt x="36966" y="16334"/>
                      <a:pt x="37514" y="17225"/>
                    </a:cubicBezTo>
                    <a:cubicBezTo>
                      <a:pt x="38102" y="18175"/>
                      <a:pt x="38608" y="19351"/>
                      <a:pt x="39036" y="20388"/>
                    </a:cubicBezTo>
                    <a:cubicBezTo>
                      <a:pt x="39298" y="21029"/>
                      <a:pt x="39544" y="21706"/>
                      <a:pt x="39770" y="22358"/>
                    </a:cubicBezTo>
                    <a:cubicBezTo>
                      <a:pt x="39816" y="22490"/>
                      <a:pt x="39833" y="22800"/>
                      <a:pt x="39926" y="22899"/>
                    </a:cubicBezTo>
                    <a:cubicBezTo>
                      <a:pt x="40049" y="23028"/>
                      <a:pt x="40201" y="23068"/>
                      <a:pt x="40361" y="23068"/>
                    </a:cubicBezTo>
                    <a:cubicBezTo>
                      <a:pt x="40565" y="23068"/>
                      <a:pt x="40783" y="23003"/>
                      <a:pt x="40976" y="22976"/>
                    </a:cubicBezTo>
                    <a:cubicBezTo>
                      <a:pt x="42069" y="22816"/>
                      <a:pt x="43169" y="22690"/>
                      <a:pt x="44265" y="22547"/>
                    </a:cubicBezTo>
                    <a:cubicBezTo>
                      <a:pt x="44425" y="22527"/>
                      <a:pt x="45331" y="22521"/>
                      <a:pt x="45501" y="22404"/>
                    </a:cubicBezTo>
                    <a:cubicBezTo>
                      <a:pt x="45810" y="22191"/>
                      <a:pt x="45664" y="22218"/>
                      <a:pt x="45614" y="21895"/>
                    </a:cubicBezTo>
                    <a:cubicBezTo>
                      <a:pt x="45531" y="21351"/>
                      <a:pt x="45235" y="20766"/>
                      <a:pt x="45086" y="20225"/>
                    </a:cubicBezTo>
                    <a:cubicBezTo>
                      <a:pt x="44690" y="18810"/>
                      <a:pt x="44361" y="17378"/>
                      <a:pt x="43999" y="15955"/>
                    </a:cubicBezTo>
                    <a:cubicBezTo>
                      <a:pt x="43421" y="13683"/>
                      <a:pt x="42857" y="11335"/>
                      <a:pt x="42069" y="9125"/>
                    </a:cubicBezTo>
                    <a:cubicBezTo>
                      <a:pt x="41700" y="8098"/>
                      <a:pt x="40940" y="6953"/>
                      <a:pt x="40315" y="6062"/>
                    </a:cubicBezTo>
                    <a:cubicBezTo>
                      <a:pt x="39787" y="5315"/>
                      <a:pt x="38850" y="4308"/>
                      <a:pt x="38129" y="3750"/>
                    </a:cubicBezTo>
                    <a:cubicBezTo>
                      <a:pt x="36441" y="2441"/>
                      <a:pt x="34478" y="1611"/>
                      <a:pt x="32488" y="883"/>
                    </a:cubicBezTo>
                    <a:cubicBezTo>
                      <a:pt x="30785" y="258"/>
                      <a:pt x="28950" y="1"/>
                      <a:pt x="27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2"/>
              <p:cNvSpPr/>
              <p:nvPr/>
            </p:nvSpPr>
            <p:spPr>
              <a:xfrm rot="344085">
                <a:off x="1491131" y="3608145"/>
                <a:ext cx="2313839" cy="1551985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30954" extrusionOk="0">
                    <a:moveTo>
                      <a:pt x="24199" y="174"/>
                    </a:moveTo>
                    <a:cubicBezTo>
                      <a:pt x="24328" y="174"/>
                      <a:pt x="24481" y="227"/>
                      <a:pt x="24611" y="270"/>
                    </a:cubicBezTo>
                    <a:cubicBezTo>
                      <a:pt x="24660" y="284"/>
                      <a:pt x="24707" y="300"/>
                      <a:pt x="24747" y="313"/>
                    </a:cubicBezTo>
                    <a:cubicBezTo>
                      <a:pt x="25022" y="390"/>
                      <a:pt x="25079" y="406"/>
                      <a:pt x="25136" y="759"/>
                    </a:cubicBezTo>
                    <a:cubicBezTo>
                      <a:pt x="25302" y="1765"/>
                      <a:pt x="24843" y="2656"/>
                      <a:pt x="23913" y="3141"/>
                    </a:cubicBezTo>
                    <a:cubicBezTo>
                      <a:pt x="23893" y="3154"/>
                      <a:pt x="23870" y="3164"/>
                      <a:pt x="23850" y="3174"/>
                    </a:cubicBezTo>
                    <a:cubicBezTo>
                      <a:pt x="23774" y="3027"/>
                      <a:pt x="23717" y="2878"/>
                      <a:pt x="23677" y="2739"/>
                    </a:cubicBezTo>
                    <a:cubicBezTo>
                      <a:pt x="23604" y="2463"/>
                      <a:pt x="23607" y="2190"/>
                      <a:pt x="23614" y="1898"/>
                    </a:cubicBezTo>
                    <a:cubicBezTo>
                      <a:pt x="23618" y="1819"/>
                      <a:pt x="23618" y="1736"/>
                      <a:pt x="23618" y="1656"/>
                    </a:cubicBezTo>
                    <a:cubicBezTo>
                      <a:pt x="23618" y="592"/>
                      <a:pt x="23866" y="273"/>
                      <a:pt x="24076" y="194"/>
                    </a:cubicBezTo>
                    <a:cubicBezTo>
                      <a:pt x="24113" y="181"/>
                      <a:pt x="24156" y="174"/>
                      <a:pt x="24199" y="174"/>
                    </a:cubicBezTo>
                    <a:close/>
                    <a:moveTo>
                      <a:pt x="7270" y="7853"/>
                    </a:moveTo>
                    <a:cubicBezTo>
                      <a:pt x="7369" y="7853"/>
                      <a:pt x="7457" y="7865"/>
                      <a:pt x="7535" y="7888"/>
                    </a:cubicBezTo>
                    <a:cubicBezTo>
                      <a:pt x="8063" y="8047"/>
                      <a:pt x="8130" y="8941"/>
                      <a:pt x="8153" y="9234"/>
                    </a:cubicBezTo>
                    <a:lnTo>
                      <a:pt x="8156" y="9306"/>
                    </a:lnTo>
                    <a:cubicBezTo>
                      <a:pt x="8196" y="9815"/>
                      <a:pt x="8196" y="10044"/>
                      <a:pt x="7757" y="10151"/>
                    </a:cubicBezTo>
                    <a:cubicBezTo>
                      <a:pt x="7641" y="10179"/>
                      <a:pt x="7530" y="10193"/>
                      <a:pt x="7426" y="10193"/>
                    </a:cubicBezTo>
                    <a:cubicBezTo>
                      <a:pt x="7225" y="10193"/>
                      <a:pt x="7050" y="10141"/>
                      <a:pt x="6917" y="10041"/>
                    </a:cubicBezTo>
                    <a:cubicBezTo>
                      <a:pt x="6731" y="9901"/>
                      <a:pt x="6624" y="9665"/>
                      <a:pt x="6611" y="9360"/>
                    </a:cubicBezTo>
                    <a:lnTo>
                      <a:pt x="6601" y="9183"/>
                    </a:lnTo>
                    <a:cubicBezTo>
                      <a:pt x="6584" y="8845"/>
                      <a:pt x="6564" y="8466"/>
                      <a:pt x="6635" y="8157"/>
                    </a:cubicBezTo>
                    <a:cubicBezTo>
                      <a:pt x="6651" y="8081"/>
                      <a:pt x="6681" y="8011"/>
                      <a:pt x="6717" y="7941"/>
                    </a:cubicBezTo>
                    <a:cubicBezTo>
                      <a:pt x="6929" y="7882"/>
                      <a:pt x="7113" y="7853"/>
                      <a:pt x="7270" y="7853"/>
                    </a:cubicBezTo>
                    <a:close/>
                    <a:moveTo>
                      <a:pt x="36145" y="8932"/>
                    </a:moveTo>
                    <a:cubicBezTo>
                      <a:pt x="36637" y="8932"/>
                      <a:pt x="37122" y="9094"/>
                      <a:pt x="37458" y="9530"/>
                    </a:cubicBezTo>
                    <a:cubicBezTo>
                      <a:pt x="37727" y="9875"/>
                      <a:pt x="37946" y="10356"/>
                      <a:pt x="38102" y="10841"/>
                    </a:cubicBezTo>
                    <a:cubicBezTo>
                      <a:pt x="37564" y="11205"/>
                      <a:pt x="36867" y="11504"/>
                      <a:pt x="36187" y="11504"/>
                    </a:cubicBezTo>
                    <a:cubicBezTo>
                      <a:pt x="35743" y="11504"/>
                      <a:pt x="35306" y="11376"/>
                      <a:pt x="34926" y="11054"/>
                    </a:cubicBezTo>
                    <a:cubicBezTo>
                      <a:pt x="34624" y="10798"/>
                      <a:pt x="34451" y="10356"/>
                      <a:pt x="34454" y="9844"/>
                    </a:cubicBezTo>
                    <a:cubicBezTo>
                      <a:pt x="34458" y="9433"/>
                      <a:pt x="34737" y="9293"/>
                      <a:pt x="35159" y="9127"/>
                    </a:cubicBezTo>
                    <a:cubicBezTo>
                      <a:pt x="35461" y="9007"/>
                      <a:pt x="35806" y="8932"/>
                      <a:pt x="36145" y="8932"/>
                    </a:cubicBezTo>
                    <a:close/>
                    <a:moveTo>
                      <a:pt x="787" y="20808"/>
                    </a:moveTo>
                    <a:cubicBezTo>
                      <a:pt x="860" y="20808"/>
                      <a:pt x="943" y="20818"/>
                      <a:pt x="1033" y="20835"/>
                    </a:cubicBezTo>
                    <a:cubicBezTo>
                      <a:pt x="1524" y="20921"/>
                      <a:pt x="2003" y="21921"/>
                      <a:pt x="2213" y="22496"/>
                    </a:cubicBezTo>
                    <a:cubicBezTo>
                      <a:pt x="2252" y="22612"/>
                      <a:pt x="2286" y="22728"/>
                      <a:pt x="2312" y="22848"/>
                    </a:cubicBezTo>
                    <a:cubicBezTo>
                      <a:pt x="2150" y="22875"/>
                      <a:pt x="1985" y="22889"/>
                      <a:pt x="1820" y="22889"/>
                    </a:cubicBezTo>
                    <a:cubicBezTo>
                      <a:pt x="1539" y="22889"/>
                      <a:pt x="1260" y="22849"/>
                      <a:pt x="1000" y="22765"/>
                    </a:cubicBezTo>
                    <a:lnTo>
                      <a:pt x="940" y="22748"/>
                    </a:lnTo>
                    <a:cubicBezTo>
                      <a:pt x="681" y="22669"/>
                      <a:pt x="419" y="22586"/>
                      <a:pt x="282" y="22353"/>
                    </a:cubicBezTo>
                    <a:cubicBezTo>
                      <a:pt x="179" y="22170"/>
                      <a:pt x="193" y="21901"/>
                      <a:pt x="203" y="21662"/>
                    </a:cubicBezTo>
                    <a:lnTo>
                      <a:pt x="209" y="21542"/>
                    </a:lnTo>
                    <a:cubicBezTo>
                      <a:pt x="222" y="21230"/>
                      <a:pt x="293" y="21024"/>
                      <a:pt x="428" y="20915"/>
                    </a:cubicBezTo>
                    <a:cubicBezTo>
                      <a:pt x="518" y="20844"/>
                      <a:pt x="635" y="20808"/>
                      <a:pt x="787" y="20808"/>
                    </a:cubicBezTo>
                    <a:close/>
                    <a:moveTo>
                      <a:pt x="24199" y="0"/>
                    </a:moveTo>
                    <a:cubicBezTo>
                      <a:pt x="24136" y="0"/>
                      <a:pt x="24074" y="9"/>
                      <a:pt x="24016" y="31"/>
                    </a:cubicBezTo>
                    <a:cubicBezTo>
                      <a:pt x="23634" y="174"/>
                      <a:pt x="23441" y="722"/>
                      <a:pt x="23441" y="1656"/>
                    </a:cubicBezTo>
                    <a:cubicBezTo>
                      <a:pt x="23441" y="1736"/>
                      <a:pt x="23441" y="1815"/>
                      <a:pt x="23438" y="1895"/>
                    </a:cubicBezTo>
                    <a:cubicBezTo>
                      <a:pt x="23435" y="2184"/>
                      <a:pt x="23428" y="2486"/>
                      <a:pt x="23508" y="2785"/>
                    </a:cubicBezTo>
                    <a:cubicBezTo>
                      <a:pt x="23551" y="2935"/>
                      <a:pt x="23614" y="3094"/>
                      <a:pt x="23690" y="3251"/>
                    </a:cubicBezTo>
                    <a:cubicBezTo>
                      <a:pt x="22689" y="3721"/>
                      <a:pt x="21451" y="3971"/>
                      <a:pt x="20157" y="3971"/>
                    </a:cubicBezTo>
                    <a:cubicBezTo>
                      <a:pt x="19772" y="3971"/>
                      <a:pt x="19383" y="3949"/>
                      <a:pt x="18993" y="3904"/>
                    </a:cubicBezTo>
                    <a:cubicBezTo>
                      <a:pt x="18521" y="3852"/>
                      <a:pt x="18049" y="3832"/>
                      <a:pt x="17591" y="3812"/>
                    </a:cubicBezTo>
                    <a:cubicBezTo>
                      <a:pt x="17458" y="3809"/>
                      <a:pt x="17325" y="3802"/>
                      <a:pt x="17192" y="3795"/>
                    </a:cubicBezTo>
                    <a:cubicBezTo>
                      <a:pt x="16853" y="3778"/>
                      <a:pt x="16508" y="3715"/>
                      <a:pt x="16172" y="3652"/>
                    </a:cubicBezTo>
                    <a:cubicBezTo>
                      <a:pt x="15907" y="3602"/>
                      <a:pt x="15628" y="3553"/>
                      <a:pt x="15349" y="3522"/>
                    </a:cubicBezTo>
                    <a:cubicBezTo>
                      <a:pt x="14799" y="3469"/>
                      <a:pt x="14285" y="3433"/>
                      <a:pt x="13775" y="3433"/>
                    </a:cubicBezTo>
                    <a:cubicBezTo>
                      <a:pt x="13237" y="3433"/>
                      <a:pt x="12704" y="3473"/>
                      <a:pt x="12139" y="3576"/>
                    </a:cubicBezTo>
                    <a:lnTo>
                      <a:pt x="11983" y="3602"/>
                    </a:lnTo>
                    <a:cubicBezTo>
                      <a:pt x="11615" y="3665"/>
                      <a:pt x="11269" y="3725"/>
                      <a:pt x="10943" y="3961"/>
                    </a:cubicBezTo>
                    <a:lnTo>
                      <a:pt x="10801" y="4064"/>
                    </a:lnTo>
                    <a:cubicBezTo>
                      <a:pt x="10325" y="4407"/>
                      <a:pt x="9830" y="4761"/>
                      <a:pt x="9375" y="5127"/>
                    </a:cubicBezTo>
                    <a:cubicBezTo>
                      <a:pt x="9116" y="5336"/>
                      <a:pt x="8916" y="5579"/>
                      <a:pt x="8720" y="5818"/>
                    </a:cubicBezTo>
                    <a:cubicBezTo>
                      <a:pt x="8588" y="5981"/>
                      <a:pt x="8452" y="6147"/>
                      <a:pt x="8299" y="6296"/>
                    </a:cubicBezTo>
                    <a:cubicBezTo>
                      <a:pt x="8146" y="6449"/>
                      <a:pt x="7967" y="6569"/>
                      <a:pt x="7777" y="6695"/>
                    </a:cubicBezTo>
                    <a:cubicBezTo>
                      <a:pt x="7598" y="6815"/>
                      <a:pt x="7412" y="6941"/>
                      <a:pt x="7249" y="7094"/>
                    </a:cubicBezTo>
                    <a:cubicBezTo>
                      <a:pt x="7209" y="7130"/>
                      <a:pt x="7170" y="7170"/>
                      <a:pt x="7130" y="7207"/>
                    </a:cubicBezTo>
                    <a:cubicBezTo>
                      <a:pt x="6940" y="7380"/>
                      <a:pt x="6737" y="7569"/>
                      <a:pt x="6601" y="7791"/>
                    </a:cubicBezTo>
                    <a:cubicBezTo>
                      <a:pt x="6305" y="7878"/>
                      <a:pt x="5970" y="8018"/>
                      <a:pt x="5588" y="8207"/>
                    </a:cubicBezTo>
                    <a:cubicBezTo>
                      <a:pt x="5475" y="8260"/>
                      <a:pt x="5356" y="8317"/>
                      <a:pt x="5236" y="8369"/>
                    </a:cubicBezTo>
                    <a:cubicBezTo>
                      <a:pt x="4947" y="8503"/>
                      <a:pt x="4644" y="8642"/>
                      <a:pt x="4392" y="8812"/>
                    </a:cubicBezTo>
                    <a:cubicBezTo>
                      <a:pt x="4266" y="8895"/>
                      <a:pt x="4129" y="8975"/>
                      <a:pt x="3983" y="9057"/>
                    </a:cubicBezTo>
                    <a:cubicBezTo>
                      <a:pt x="3654" y="9246"/>
                      <a:pt x="3315" y="9443"/>
                      <a:pt x="3079" y="9712"/>
                    </a:cubicBezTo>
                    <a:cubicBezTo>
                      <a:pt x="2389" y="10499"/>
                      <a:pt x="2023" y="11323"/>
                      <a:pt x="1993" y="12167"/>
                    </a:cubicBezTo>
                    <a:cubicBezTo>
                      <a:pt x="1987" y="12313"/>
                      <a:pt x="1980" y="12466"/>
                      <a:pt x="1970" y="12619"/>
                    </a:cubicBezTo>
                    <a:cubicBezTo>
                      <a:pt x="1930" y="13343"/>
                      <a:pt x="1883" y="14164"/>
                      <a:pt x="2126" y="14805"/>
                    </a:cubicBezTo>
                    <a:cubicBezTo>
                      <a:pt x="2262" y="15160"/>
                      <a:pt x="2441" y="15499"/>
                      <a:pt x="2618" y="15828"/>
                    </a:cubicBezTo>
                    <a:cubicBezTo>
                      <a:pt x="2811" y="16194"/>
                      <a:pt x="3010" y="16572"/>
                      <a:pt x="3146" y="16968"/>
                    </a:cubicBezTo>
                    <a:cubicBezTo>
                      <a:pt x="3206" y="17147"/>
                      <a:pt x="3259" y="17323"/>
                      <a:pt x="3312" y="17496"/>
                    </a:cubicBezTo>
                    <a:cubicBezTo>
                      <a:pt x="3458" y="17964"/>
                      <a:pt x="3608" y="18449"/>
                      <a:pt x="3853" y="18904"/>
                    </a:cubicBezTo>
                    <a:cubicBezTo>
                      <a:pt x="3910" y="19004"/>
                      <a:pt x="3964" y="19097"/>
                      <a:pt x="4016" y="19187"/>
                    </a:cubicBezTo>
                    <a:cubicBezTo>
                      <a:pt x="4226" y="19536"/>
                      <a:pt x="4388" y="19815"/>
                      <a:pt x="4349" y="20254"/>
                    </a:cubicBezTo>
                    <a:cubicBezTo>
                      <a:pt x="4339" y="20353"/>
                      <a:pt x="4332" y="20456"/>
                      <a:pt x="4325" y="20562"/>
                    </a:cubicBezTo>
                    <a:cubicBezTo>
                      <a:pt x="4302" y="20884"/>
                      <a:pt x="4279" y="21217"/>
                      <a:pt x="4209" y="21499"/>
                    </a:cubicBezTo>
                    <a:cubicBezTo>
                      <a:pt x="4143" y="21758"/>
                      <a:pt x="3907" y="22040"/>
                      <a:pt x="3485" y="22359"/>
                    </a:cubicBezTo>
                    <a:cubicBezTo>
                      <a:pt x="3199" y="22575"/>
                      <a:pt x="2854" y="22728"/>
                      <a:pt x="2485" y="22811"/>
                    </a:cubicBezTo>
                    <a:cubicBezTo>
                      <a:pt x="2458" y="22685"/>
                      <a:pt x="2421" y="22559"/>
                      <a:pt x="2378" y="22436"/>
                    </a:cubicBezTo>
                    <a:cubicBezTo>
                      <a:pt x="2279" y="22160"/>
                      <a:pt x="1751" y="20785"/>
                      <a:pt x="1063" y="20662"/>
                    </a:cubicBezTo>
                    <a:cubicBezTo>
                      <a:pt x="962" y="20643"/>
                      <a:pt x="869" y="20634"/>
                      <a:pt x="784" y="20634"/>
                    </a:cubicBezTo>
                    <a:cubicBezTo>
                      <a:pt x="592" y="20634"/>
                      <a:pt x="439" y="20681"/>
                      <a:pt x="319" y="20778"/>
                    </a:cubicBezTo>
                    <a:cubicBezTo>
                      <a:pt x="143" y="20921"/>
                      <a:pt x="46" y="21170"/>
                      <a:pt x="33" y="21536"/>
                    </a:cubicBezTo>
                    <a:lnTo>
                      <a:pt x="30" y="21652"/>
                    </a:lnTo>
                    <a:cubicBezTo>
                      <a:pt x="17" y="21914"/>
                      <a:pt x="0" y="22210"/>
                      <a:pt x="129" y="22439"/>
                    </a:cubicBezTo>
                    <a:cubicBezTo>
                      <a:pt x="299" y="22732"/>
                      <a:pt x="612" y="22828"/>
                      <a:pt x="887" y="22914"/>
                    </a:cubicBezTo>
                    <a:lnTo>
                      <a:pt x="946" y="22934"/>
                    </a:lnTo>
                    <a:cubicBezTo>
                      <a:pt x="1222" y="23021"/>
                      <a:pt x="1514" y="23063"/>
                      <a:pt x="1810" y="23063"/>
                    </a:cubicBezTo>
                    <a:cubicBezTo>
                      <a:pt x="1990" y="23063"/>
                      <a:pt x="2170" y="23047"/>
                      <a:pt x="2349" y="23017"/>
                    </a:cubicBezTo>
                    <a:cubicBezTo>
                      <a:pt x="2438" y="23535"/>
                      <a:pt x="2421" y="24087"/>
                      <a:pt x="2406" y="24625"/>
                    </a:cubicBezTo>
                    <a:cubicBezTo>
                      <a:pt x="2402" y="24834"/>
                      <a:pt x="2395" y="25044"/>
                      <a:pt x="2395" y="25250"/>
                    </a:cubicBezTo>
                    <a:cubicBezTo>
                      <a:pt x="2395" y="26373"/>
                      <a:pt x="2342" y="27310"/>
                      <a:pt x="2226" y="28200"/>
                    </a:cubicBezTo>
                    <a:cubicBezTo>
                      <a:pt x="2122" y="28984"/>
                      <a:pt x="2126" y="29782"/>
                      <a:pt x="2130" y="30549"/>
                    </a:cubicBezTo>
                    <a:lnTo>
                      <a:pt x="2130" y="30954"/>
                    </a:lnTo>
                    <a:lnTo>
                      <a:pt x="2306" y="30954"/>
                    </a:lnTo>
                    <a:lnTo>
                      <a:pt x="2306" y="30549"/>
                    </a:lnTo>
                    <a:cubicBezTo>
                      <a:pt x="2302" y="29785"/>
                      <a:pt x="2299" y="28997"/>
                      <a:pt x="2402" y="28223"/>
                    </a:cubicBezTo>
                    <a:cubicBezTo>
                      <a:pt x="2518" y="27326"/>
                      <a:pt x="2571" y="26379"/>
                      <a:pt x="2571" y="25250"/>
                    </a:cubicBezTo>
                    <a:cubicBezTo>
                      <a:pt x="2571" y="25047"/>
                      <a:pt x="2575" y="24838"/>
                      <a:pt x="2581" y="24628"/>
                    </a:cubicBezTo>
                    <a:cubicBezTo>
                      <a:pt x="2598" y="24081"/>
                      <a:pt x="2614" y="23519"/>
                      <a:pt x="2521" y="22984"/>
                    </a:cubicBezTo>
                    <a:cubicBezTo>
                      <a:pt x="2913" y="22894"/>
                      <a:pt x="3286" y="22728"/>
                      <a:pt x="3591" y="22499"/>
                    </a:cubicBezTo>
                    <a:cubicBezTo>
                      <a:pt x="4046" y="22157"/>
                      <a:pt x="4302" y="21841"/>
                      <a:pt x="4379" y="21542"/>
                    </a:cubicBezTo>
                    <a:cubicBezTo>
                      <a:pt x="4451" y="21246"/>
                      <a:pt x="4479" y="20904"/>
                      <a:pt x="4502" y="20576"/>
                    </a:cubicBezTo>
                    <a:cubicBezTo>
                      <a:pt x="4508" y="20469"/>
                      <a:pt x="4514" y="20366"/>
                      <a:pt x="4525" y="20266"/>
                    </a:cubicBezTo>
                    <a:cubicBezTo>
                      <a:pt x="4568" y="19771"/>
                      <a:pt x="4382" y="19459"/>
                      <a:pt x="4169" y="19097"/>
                    </a:cubicBezTo>
                    <a:cubicBezTo>
                      <a:pt x="4116" y="19011"/>
                      <a:pt x="4063" y="18921"/>
                      <a:pt x="4010" y="18822"/>
                    </a:cubicBezTo>
                    <a:cubicBezTo>
                      <a:pt x="3771" y="18383"/>
                      <a:pt x="3628" y="17928"/>
                      <a:pt x="3482" y="17446"/>
                    </a:cubicBezTo>
                    <a:cubicBezTo>
                      <a:pt x="3425" y="17270"/>
                      <a:pt x="3372" y="17091"/>
                      <a:pt x="3312" y="16914"/>
                    </a:cubicBezTo>
                    <a:cubicBezTo>
                      <a:pt x="3173" y="16502"/>
                      <a:pt x="2970" y="16117"/>
                      <a:pt x="2771" y="15745"/>
                    </a:cubicBezTo>
                    <a:cubicBezTo>
                      <a:pt x="2601" y="15423"/>
                      <a:pt x="2421" y="15087"/>
                      <a:pt x="2292" y="14742"/>
                    </a:cubicBezTo>
                    <a:cubicBezTo>
                      <a:pt x="2063" y="14134"/>
                      <a:pt x="2107" y="13337"/>
                      <a:pt x="2146" y="12629"/>
                    </a:cubicBezTo>
                    <a:cubicBezTo>
                      <a:pt x="2156" y="12472"/>
                      <a:pt x="2162" y="12320"/>
                      <a:pt x="2170" y="12173"/>
                    </a:cubicBezTo>
                    <a:cubicBezTo>
                      <a:pt x="2199" y="11373"/>
                      <a:pt x="2548" y="10582"/>
                      <a:pt x="3212" y="9828"/>
                    </a:cubicBezTo>
                    <a:cubicBezTo>
                      <a:pt x="3429" y="9582"/>
                      <a:pt x="3757" y="9393"/>
                      <a:pt x="4073" y="9211"/>
                    </a:cubicBezTo>
                    <a:cubicBezTo>
                      <a:pt x="4219" y="9124"/>
                      <a:pt x="4359" y="9044"/>
                      <a:pt x="4488" y="8958"/>
                    </a:cubicBezTo>
                    <a:cubicBezTo>
                      <a:pt x="4731" y="8795"/>
                      <a:pt x="5026" y="8662"/>
                      <a:pt x="5309" y="8529"/>
                    </a:cubicBezTo>
                    <a:cubicBezTo>
                      <a:pt x="5431" y="8476"/>
                      <a:pt x="5551" y="8420"/>
                      <a:pt x="5664" y="8363"/>
                    </a:cubicBezTo>
                    <a:cubicBezTo>
                      <a:pt x="5970" y="8214"/>
                      <a:pt x="6249" y="8094"/>
                      <a:pt x="6495" y="8011"/>
                    </a:cubicBezTo>
                    <a:lnTo>
                      <a:pt x="6495" y="8011"/>
                    </a:lnTo>
                    <a:cubicBezTo>
                      <a:pt x="6481" y="8044"/>
                      <a:pt x="6472" y="8081"/>
                      <a:pt x="6465" y="8117"/>
                    </a:cubicBezTo>
                    <a:cubicBezTo>
                      <a:pt x="6388" y="8449"/>
                      <a:pt x="6408" y="8845"/>
                      <a:pt x="6428" y="9191"/>
                    </a:cubicBezTo>
                    <a:lnTo>
                      <a:pt x="6435" y="9366"/>
                    </a:lnTo>
                    <a:cubicBezTo>
                      <a:pt x="6452" y="9725"/>
                      <a:pt x="6581" y="10008"/>
                      <a:pt x="6811" y="10180"/>
                    </a:cubicBezTo>
                    <a:cubicBezTo>
                      <a:pt x="6976" y="10305"/>
                      <a:pt x="7188" y="10369"/>
                      <a:pt x="7428" y="10369"/>
                    </a:cubicBezTo>
                    <a:cubicBezTo>
                      <a:pt x="7545" y="10369"/>
                      <a:pt x="7669" y="10354"/>
                      <a:pt x="7797" y="10323"/>
                    </a:cubicBezTo>
                    <a:cubicBezTo>
                      <a:pt x="8401" y="10177"/>
                      <a:pt x="8369" y="9769"/>
                      <a:pt x="8332" y="9293"/>
                    </a:cubicBezTo>
                    <a:lnTo>
                      <a:pt x="8326" y="9220"/>
                    </a:lnTo>
                    <a:cubicBezTo>
                      <a:pt x="8286" y="8659"/>
                      <a:pt x="8162" y="7895"/>
                      <a:pt x="7584" y="7719"/>
                    </a:cubicBezTo>
                    <a:cubicBezTo>
                      <a:pt x="7491" y="7691"/>
                      <a:pt x="7386" y="7677"/>
                      <a:pt x="7270" y="7677"/>
                    </a:cubicBezTo>
                    <a:cubicBezTo>
                      <a:pt x="7147" y="7677"/>
                      <a:pt x="7012" y="7693"/>
                      <a:pt x="6863" y="7725"/>
                    </a:cubicBezTo>
                    <a:cubicBezTo>
                      <a:pt x="6980" y="7582"/>
                      <a:pt x="7116" y="7456"/>
                      <a:pt x="7245" y="7337"/>
                    </a:cubicBezTo>
                    <a:cubicBezTo>
                      <a:pt x="7289" y="7297"/>
                      <a:pt x="7329" y="7260"/>
                      <a:pt x="7369" y="7224"/>
                    </a:cubicBezTo>
                    <a:cubicBezTo>
                      <a:pt x="7521" y="7078"/>
                      <a:pt x="7701" y="6958"/>
                      <a:pt x="7877" y="6842"/>
                    </a:cubicBezTo>
                    <a:cubicBezTo>
                      <a:pt x="8063" y="6715"/>
                      <a:pt x="8256" y="6586"/>
                      <a:pt x="8421" y="6423"/>
                    </a:cubicBezTo>
                    <a:cubicBezTo>
                      <a:pt x="8581" y="6267"/>
                      <a:pt x="8720" y="6094"/>
                      <a:pt x="8857" y="5928"/>
                    </a:cubicBezTo>
                    <a:cubicBezTo>
                      <a:pt x="9046" y="5698"/>
                      <a:pt x="9243" y="5459"/>
                      <a:pt x="9485" y="5267"/>
                    </a:cubicBezTo>
                    <a:cubicBezTo>
                      <a:pt x="9936" y="4901"/>
                      <a:pt x="10428" y="4549"/>
                      <a:pt x="10903" y="4203"/>
                    </a:cubicBezTo>
                    <a:lnTo>
                      <a:pt x="11046" y="4101"/>
                    </a:lnTo>
                    <a:cubicBezTo>
                      <a:pt x="11339" y="3892"/>
                      <a:pt x="11651" y="3838"/>
                      <a:pt x="12013" y="3775"/>
                    </a:cubicBezTo>
                    <a:lnTo>
                      <a:pt x="12173" y="3749"/>
                    </a:lnTo>
                    <a:cubicBezTo>
                      <a:pt x="12726" y="3650"/>
                      <a:pt x="13250" y="3610"/>
                      <a:pt x="13780" y="3610"/>
                    </a:cubicBezTo>
                    <a:cubicBezTo>
                      <a:pt x="14282" y="3610"/>
                      <a:pt x="14789" y="3646"/>
                      <a:pt x="15332" y="3699"/>
                    </a:cubicBezTo>
                    <a:cubicBezTo>
                      <a:pt x="15601" y="3725"/>
                      <a:pt x="15876" y="3775"/>
                      <a:pt x="16143" y="3825"/>
                    </a:cubicBezTo>
                    <a:cubicBezTo>
                      <a:pt x="16482" y="3888"/>
                      <a:pt x="16833" y="3955"/>
                      <a:pt x="17182" y="3971"/>
                    </a:cubicBezTo>
                    <a:cubicBezTo>
                      <a:pt x="17319" y="3978"/>
                      <a:pt x="17451" y="3981"/>
                      <a:pt x="17584" y="3988"/>
                    </a:cubicBezTo>
                    <a:cubicBezTo>
                      <a:pt x="18059" y="4008"/>
                      <a:pt x="18504" y="4024"/>
                      <a:pt x="18973" y="4081"/>
                    </a:cubicBezTo>
                    <a:cubicBezTo>
                      <a:pt x="19367" y="4125"/>
                      <a:pt x="19761" y="4147"/>
                      <a:pt x="20150" y="4147"/>
                    </a:cubicBezTo>
                    <a:cubicBezTo>
                      <a:pt x="21476" y="4147"/>
                      <a:pt x="22746" y="3892"/>
                      <a:pt x="23774" y="3406"/>
                    </a:cubicBezTo>
                    <a:cubicBezTo>
                      <a:pt x="23966" y="3739"/>
                      <a:pt x="24225" y="4064"/>
                      <a:pt x="24524" y="4333"/>
                    </a:cubicBezTo>
                    <a:cubicBezTo>
                      <a:pt x="25435" y="5147"/>
                      <a:pt x="26292" y="5599"/>
                      <a:pt x="27143" y="5715"/>
                    </a:cubicBezTo>
                    <a:cubicBezTo>
                      <a:pt x="27328" y="5742"/>
                      <a:pt x="27517" y="5772"/>
                      <a:pt x="27704" y="5805"/>
                    </a:cubicBezTo>
                    <a:cubicBezTo>
                      <a:pt x="28066" y="5868"/>
                      <a:pt x="28441" y="5931"/>
                      <a:pt x="28820" y="5945"/>
                    </a:cubicBezTo>
                    <a:cubicBezTo>
                      <a:pt x="28899" y="5947"/>
                      <a:pt x="28977" y="5949"/>
                      <a:pt x="29053" y="5949"/>
                    </a:cubicBezTo>
                    <a:cubicBezTo>
                      <a:pt x="29615" y="5949"/>
                      <a:pt x="30104" y="5875"/>
                      <a:pt x="30687" y="5758"/>
                    </a:cubicBezTo>
                    <a:cubicBezTo>
                      <a:pt x="31531" y="5589"/>
                      <a:pt x="32514" y="5336"/>
                      <a:pt x="33365" y="4746"/>
                    </a:cubicBezTo>
                    <a:cubicBezTo>
                      <a:pt x="34063" y="4260"/>
                      <a:pt x="34803" y="4137"/>
                      <a:pt x="35700" y="4104"/>
                    </a:cubicBezTo>
                    <a:cubicBezTo>
                      <a:pt x="35736" y="4102"/>
                      <a:pt x="35772" y="4102"/>
                      <a:pt x="35807" y="4102"/>
                    </a:cubicBezTo>
                    <a:cubicBezTo>
                      <a:pt x="36585" y="4102"/>
                      <a:pt x="37246" y="4444"/>
                      <a:pt x="37780" y="5117"/>
                    </a:cubicBezTo>
                    <a:cubicBezTo>
                      <a:pt x="38531" y="6061"/>
                      <a:pt x="39218" y="6994"/>
                      <a:pt x="39371" y="8038"/>
                    </a:cubicBezTo>
                    <a:cubicBezTo>
                      <a:pt x="39431" y="8426"/>
                      <a:pt x="39457" y="8984"/>
                      <a:pt x="39391" y="9353"/>
                    </a:cubicBezTo>
                    <a:cubicBezTo>
                      <a:pt x="39311" y="9801"/>
                      <a:pt x="38953" y="10127"/>
                      <a:pt x="38604" y="10442"/>
                    </a:cubicBezTo>
                    <a:lnTo>
                      <a:pt x="38540" y="10496"/>
                    </a:lnTo>
                    <a:cubicBezTo>
                      <a:pt x="38454" y="10576"/>
                      <a:pt x="38355" y="10655"/>
                      <a:pt x="38252" y="10735"/>
                    </a:cubicBezTo>
                    <a:cubicBezTo>
                      <a:pt x="38089" y="10250"/>
                      <a:pt x="37867" y="9769"/>
                      <a:pt x="37597" y="9419"/>
                    </a:cubicBezTo>
                    <a:cubicBezTo>
                      <a:pt x="37223" y="8936"/>
                      <a:pt x="36689" y="8756"/>
                      <a:pt x="36150" y="8756"/>
                    </a:cubicBezTo>
                    <a:cubicBezTo>
                      <a:pt x="35785" y="8756"/>
                      <a:pt x="35418" y="8838"/>
                      <a:pt x="35096" y="8964"/>
                    </a:cubicBezTo>
                    <a:cubicBezTo>
                      <a:pt x="34733" y="9104"/>
                      <a:pt x="34282" y="9280"/>
                      <a:pt x="34282" y="9844"/>
                    </a:cubicBezTo>
                    <a:cubicBezTo>
                      <a:pt x="34279" y="10407"/>
                      <a:pt x="34471" y="10898"/>
                      <a:pt x="34813" y="11187"/>
                    </a:cubicBezTo>
                    <a:cubicBezTo>
                      <a:pt x="35216" y="11530"/>
                      <a:pt x="35698" y="11677"/>
                      <a:pt x="36200" y="11677"/>
                    </a:cubicBezTo>
                    <a:cubicBezTo>
                      <a:pt x="36861" y="11677"/>
                      <a:pt x="37558" y="11421"/>
                      <a:pt x="38155" y="11020"/>
                    </a:cubicBezTo>
                    <a:cubicBezTo>
                      <a:pt x="38258" y="11373"/>
                      <a:pt x="38321" y="11718"/>
                      <a:pt x="38348" y="12001"/>
                    </a:cubicBezTo>
                    <a:cubicBezTo>
                      <a:pt x="38365" y="12236"/>
                      <a:pt x="38401" y="12423"/>
                      <a:pt x="38474" y="12655"/>
                    </a:cubicBezTo>
                    <a:cubicBezTo>
                      <a:pt x="38607" y="13090"/>
                      <a:pt x="38670" y="13469"/>
                      <a:pt x="38740" y="13908"/>
                    </a:cubicBezTo>
                    <a:lnTo>
                      <a:pt x="38767" y="14070"/>
                    </a:lnTo>
                    <a:cubicBezTo>
                      <a:pt x="38903" y="14892"/>
                      <a:pt x="39126" y="15778"/>
                      <a:pt x="39388" y="16569"/>
                    </a:cubicBezTo>
                    <a:cubicBezTo>
                      <a:pt x="40172" y="18921"/>
                      <a:pt x="41305" y="21011"/>
                      <a:pt x="42666" y="22612"/>
                    </a:cubicBezTo>
                    <a:cubicBezTo>
                      <a:pt x="43069" y="23087"/>
                      <a:pt x="43528" y="23489"/>
                      <a:pt x="43962" y="23851"/>
                    </a:cubicBezTo>
                    <a:cubicBezTo>
                      <a:pt x="44092" y="23961"/>
                      <a:pt x="44225" y="24087"/>
                      <a:pt x="44365" y="24220"/>
                    </a:cubicBezTo>
                    <a:cubicBezTo>
                      <a:pt x="44647" y="24489"/>
                      <a:pt x="44936" y="24765"/>
                      <a:pt x="45235" y="24931"/>
                    </a:cubicBezTo>
                    <a:cubicBezTo>
                      <a:pt x="45399" y="25020"/>
                      <a:pt x="45572" y="25039"/>
                      <a:pt x="45744" y="25039"/>
                    </a:cubicBezTo>
                    <a:cubicBezTo>
                      <a:pt x="45809" y="25039"/>
                      <a:pt x="45875" y="25036"/>
                      <a:pt x="45940" y="25034"/>
                    </a:cubicBezTo>
                    <a:cubicBezTo>
                      <a:pt x="45990" y="25031"/>
                      <a:pt x="46046" y="25025"/>
                      <a:pt x="46099" y="25025"/>
                    </a:cubicBezTo>
                    <a:cubicBezTo>
                      <a:pt x="46116" y="25025"/>
                      <a:pt x="46132" y="25026"/>
                      <a:pt x="46148" y="25027"/>
                    </a:cubicBezTo>
                    <a:lnTo>
                      <a:pt x="46148" y="24851"/>
                    </a:lnTo>
                    <a:cubicBezTo>
                      <a:pt x="46069" y="24854"/>
                      <a:pt x="46002" y="24854"/>
                      <a:pt x="45932" y="24858"/>
                    </a:cubicBezTo>
                    <a:cubicBezTo>
                      <a:pt x="45864" y="24861"/>
                      <a:pt x="45798" y="24864"/>
                      <a:pt x="45735" y="24864"/>
                    </a:cubicBezTo>
                    <a:cubicBezTo>
                      <a:pt x="45584" y="24864"/>
                      <a:pt x="45447" y="24847"/>
                      <a:pt x="45318" y="24774"/>
                    </a:cubicBezTo>
                    <a:cubicBezTo>
                      <a:pt x="45039" y="24622"/>
                      <a:pt x="44759" y="24353"/>
                      <a:pt x="44488" y="24093"/>
                    </a:cubicBezTo>
                    <a:cubicBezTo>
                      <a:pt x="44345" y="23957"/>
                      <a:pt x="44209" y="23828"/>
                      <a:pt x="44075" y="23718"/>
                    </a:cubicBezTo>
                    <a:cubicBezTo>
                      <a:pt x="43647" y="23359"/>
                      <a:pt x="43195" y="22960"/>
                      <a:pt x="42800" y="22499"/>
                    </a:cubicBezTo>
                    <a:cubicBezTo>
                      <a:pt x="41455" y="20915"/>
                      <a:pt x="40331" y="18845"/>
                      <a:pt x="39557" y="16512"/>
                    </a:cubicBezTo>
                    <a:cubicBezTo>
                      <a:pt x="39295" y="15729"/>
                      <a:pt x="39075" y="14852"/>
                      <a:pt x="38943" y="14044"/>
                    </a:cubicBezTo>
                    <a:lnTo>
                      <a:pt x="38913" y="13881"/>
                    </a:lnTo>
                    <a:cubicBezTo>
                      <a:pt x="38839" y="13432"/>
                      <a:pt x="38776" y="13047"/>
                      <a:pt x="38640" y="12606"/>
                    </a:cubicBezTo>
                    <a:cubicBezTo>
                      <a:pt x="38574" y="12383"/>
                      <a:pt x="38540" y="12210"/>
                      <a:pt x="38520" y="11988"/>
                    </a:cubicBezTo>
                    <a:cubicBezTo>
                      <a:pt x="38497" y="11678"/>
                      <a:pt x="38421" y="11300"/>
                      <a:pt x="38308" y="10914"/>
                    </a:cubicBezTo>
                    <a:cubicBezTo>
                      <a:pt x="38431" y="10825"/>
                      <a:pt x="38547" y="10729"/>
                      <a:pt x="38660" y="10626"/>
                    </a:cubicBezTo>
                    <a:lnTo>
                      <a:pt x="38720" y="10572"/>
                    </a:lnTo>
                    <a:cubicBezTo>
                      <a:pt x="39072" y="10253"/>
                      <a:pt x="39474" y="9895"/>
                      <a:pt x="39564" y="9386"/>
                    </a:cubicBezTo>
                    <a:cubicBezTo>
                      <a:pt x="39641" y="8971"/>
                      <a:pt x="39601" y="8386"/>
                      <a:pt x="39547" y="8015"/>
                    </a:cubicBezTo>
                    <a:cubicBezTo>
                      <a:pt x="39385" y="6925"/>
                      <a:pt x="38684" y="5971"/>
                      <a:pt x="37919" y="5008"/>
                    </a:cubicBezTo>
                    <a:cubicBezTo>
                      <a:pt x="37350" y="4289"/>
                      <a:pt x="36637" y="3926"/>
                      <a:pt x="35805" y="3926"/>
                    </a:cubicBezTo>
                    <a:cubicBezTo>
                      <a:pt x="35768" y="3926"/>
                      <a:pt x="35731" y="3927"/>
                      <a:pt x="35694" y="3928"/>
                    </a:cubicBezTo>
                    <a:cubicBezTo>
                      <a:pt x="34889" y="3958"/>
                      <a:pt x="34043" y="4061"/>
                      <a:pt x="33265" y="4599"/>
                    </a:cubicBezTo>
                    <a:cubicBezTo>
                      <a:pt x="32438" y="5174"/>
                      <a:pt x="31481" y="5419"/>
                      <a:pt x="30651" y="5586"/>
                    </a:cubicBezTo>
                    <a:cubicBezTo>
                      <a:pt x="30080" y="5700"/>
                      <a:pt x="29599" y="5773"/>
                      <a:pt x="29053" y="5773"/>
                    </a:cubicBezTo>
                    <a:cubicBezTo>
                      <a:pt x="28979" y="5773"/>
                      <a:pt x="28903" y="5771"/>
                      <a:pt x="28827" y="5769"/>
                    </a:cubicBezTo>
                    <a:cubicBezTo>
                      <a:pt x="28461" y="5755"/>
                      <a:pt x="28089" y="5692"/>
                      <a:pt x="27733" y="5632"/>
                    </a:cubicBezTo>
                    <a:cubicBezTo>
                      <a:pt x="27544" y="5599"/>
                      <a:pt x="27355" y="5566"/>
                      <a:pt x="27166" y="5543"/>
                    </a:cubicBezTo>
                    <a:cubicBezTo>
                      <a:pt x="26352" y="5430"/>
                      <a:pt x="25524" y="4991"/>
                      <a:pt x="24641" y="4200"/>
                    </a:cubicBezTo>
                    <a:cubicBezTo>
                      <a:pt x="24361" y="3948"/>
                      <a:pt x="24113" y="3642"/>
                      <a:pt x="23933" y="3330"/>
                    </a:cubicBezTo>
                    <a:cubicBezTo>
                      <a:pt x="23953" y="3320"/>
                      <a:pt x="23973" y="3310"/>
                      <a:pt x="23993" y="3297"/>
                    </a:cubicBezTo>
                    <a:cubicBezTo>
                      <a:pt x="24996" y="2775"/>
                      <a:pt x="25488" y="1815"/>
                      <a:pt x="25309" y="729"/>
                    </a:cubicBezTo>
                    <a:cubicBezTo>
                      <a:pt x="25239" y="304"/>
                      <a:pt x="25125" y="237"/>
                      <a:pt x="24797" y="144"/>
                    </a:cubicBezTo>
                    <a:cubicBezTo>
                      <a:pt x="24757" y="131"/>
                      <a:pt x="24714" y="117"/>
                      <a:pt x="24667" y="101"/>
                    </a:cubicBezTo>
                    <a:cubicBezTo>
                      <a:pt x="24524" y="56"/>
                      <a:pt x="24357" y="0"/>
                      <a:pt x="24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12"/>
            <p:cNvGrpSpPr/>
            <p:nvPr/>
          </p:nvGrpSpPr>
          <p:grpSpPr>
            <a:xfrm>
              <a:off x="5305884" y="1057227"/>
              <a:ext cx="538986" cy="492576"/>
              <a:chOff x="4549350" y="1221150"/>
              <a:chExt cx="460475" cy="420825"/>
            </a:xfrm>
          </p:grpSpPr>
          <p:sp>
            <p:nvSpPr>
              <p:cNvPr id="408" name="Google Shape;408;p12"/>
              <p:cNvSpPr/>
              <p:nvPr/>
            </p:nvSpPr>
            <p:spPr>
              <a:xfrm>
                <a:off x="4549350" y="1221150"/>
                <a:ext cx="460475" cy="420825"/>
              </a:xfrm>
              <a:custGeom>
                <a:avLst/>
                <a:gdLst/>
                <a:ahLst/>
                <a:cxnLst/>
                <a:rect l="l" t="t" r="r" b="b"/>
                <a:pathLst>
                  <a:path w="18419" h="16833" extrusionOk="0">
                    <a:moveTo>
                      <a:pt x="12177" y="0"/>
                    </a:moveTo>
                    <a:cubicBezTo>
                      <a:pt x="11648" y="0"/>
                      <a:pt x="11109" y="46"/>
                      <a:pt x="10599" y="46"/>
                    </a:cubicBezTo>
                    <a:cubicBezTo>
                      <a:pt x="10579" y="46"/>
                      <a:pt x="10558" y="46"/>
                      <a:pt x="10538" y="46"/>
                    </a:cubicBezTo>
                    <a:cubicBezTo>
                      <a:pt x="10391" y="45"/>
                      <a:pt x="10250" y="43"/>
                      <a:pt x="10112" y="43"/>
                    </a:cubicBezTo>
                    <a:cubicBezTo>
                      <a:pt x="9632" y="43"/>
                      <a:pt x="9195" y="68"/>
                      <a:pt x="8715" y="262"/>
                    </a:cubicBezTo>
                    <a:cubicBezTo>
                      <a:pt x="8256" y="447"/>
                      <a:pt x="7784" y="577"/>
                      <a:pt x="7306" y="707"/>
                    </a:cubicBezTo>
                    <a:cubicBezTo>
                      <a:pt x="6073" y="1039"/>
                      <a:pt x="5021" y="1344"/>
                      <a:pt x="3911" y="2033"/>
                    </a:cubicBezTo>
                    <a:cubicBezTo>
                      <a:pt x="2246" y="3062"/>
                      <a:pt x="855" y="4763"/>
                      <a:pt x="292" y="6650"/>
                    </a:cubicBezTo>
                    <a:cubicBezTo>
                      <a:pt x="1" y="7637"/>
                      <a:pt x="143" y="8746"/>
                      <a:pt x="143" y="9767"/>
                    </a:cubicBezTo>
                    <a:cubicBezTo>
                      <a:pt x="143" y="10640"/>
                      <a:pt x="117" y="11328"/>
                      <a:pt x="422" y="12145"/>
                    </a:cubicBezTo>
                    <a:cubicBezTo>
                      <a:pt x="801" y="13168"/>
                      <a:pt x="1482" y="13643"/>
                      <a:pt x="2176" y="14444"/>
                    </a:cubicBezTo>
                    <a:cubicBezTo>
                      <a:pt x="2652" y="14992"/>
                      <a:pt x="3083" y="15451"/>
                      <a:pt x="3665" y="15882"/>
                    </a:cubicBezTo>
                    <a:cubicBezTo>
                      <a:pt x="4306" y="16414"/>
                      <a:pt x="5631" y="16763"/>
                      <a:pt x="6744" y="16763"/>
                    </a:cubicBezTo>
                    <a:cubicBezTo>
                      <a:pt x="7524" y="16763"/>
                      <a:pt x="8354" y="16832"/>
                      <a:pt x="9165" y="16832"/>
                    </a:cubicBezTo>
                    <a:cubicBezTo>
                      <a:pt x="9611" y="16832"/>
                      <a:pt x="10052" y="16811"/>
                      <a:pt x="10475" y="16746"/>
                    </a:cubicBezTo>
                    <a:cubicBezTo>
                      <a:pt x="11206" y="16633"/>
                      <a:pt x="12077" y="16225"/>
                      <a:pt x="12731" y="15896"/>
                    </a:cubicBezTo>
                    <a:cubicBezTo>
                      <a:pt x="13538" y="15487"/>
                      <a:pt x="14352" y="15025"/>
                      <a:pt x="15119" y="14547"/>
                    </a:cubicBezTo>
                    <a:cubicBezTo>
                      <a:pt x="16150" y="13902"/>
                      <a:pt x="17063" y="13221"/>
                      <a:pt x="17758" y="12198"/>
                    </a:cubicBezTo>
                    <a:cubicBezTo>
                      <a:pt x="18389" y="11262"/>
                      <a:pt x="18399" y="10368"/>
                      <a:pt x="18402" y="9275"/>
                    </a:cubicBezTo>
                    <a:cubicBezTo>
                      <a:pt x="18419" y="6633"/>
                      <a:pt x="17798" y="4102"/>
                      <a:pt x="15970" y="2108"/>
                    </a:cubicBezTo>
                    <a:cubicBezTo>
                      <a:pt x="15233" y="1305"/>
                      <a:pt x="14279" y="291"/>
                      <a:pt x="13163" y="79"/>
                    </a:cubicBezTo>
                    <a:cubicBezTo>
                      <a:pt x="12845" y="19"/>
                      <a:pt x="12513" y="0"/>
                      <a:pt x="1217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2"/>
              <p:cNvSpPr/>
              <p:nvPr/>
            </p:nvSpPr>
            <p:spPr>
              <a:xfrm>
                <a:off x="4615450" y="1365625"/>
                <a:ext cx="152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393" extrusionOk="0">
                    <a:moveTo>
                      <a:pt x="293" y="1"/>
                    </a:moveTo>
                    <a:cubicBezTo>
                      <a:pt x="177" y="1"/>
                      <a:pt x="24" y="90"/>
                      <a:pt x="14" y="213"/>
                    </a:cubicBezTo>
                    <a:cubicBezTo>
                      <a:pt x="1" y="349"/>
                      <a:pt x="147" y="392"/>
                      <a:pt x="250" y="392"/>
                    </a:cubicBezTo>
                    <a:lnTo>
                      <a:pt x="316" y="392"/>
                    </a:lnTo>
                    <a:cubicBezTo>
                      <a:pt x="433" y="392"/>
                      <a:pt x="586" y="303"/>
                      <a:pt x="595" y="180"/>
                    </a:cubicBezTo>
                    <a:cubicBezTo>
                      <a:pt x="609" y="44"/>
                      <a:pt x="463" y="1"/>
                      <a:pt x="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2"/>
              <p:cNvSpPr/>
              <p:nvPr/>
            </p:nvSpPr>
            <p:spPr>
              <a:xfrm>
                <a:off x="4586150" y="1400675"/>
                <a:ext cx="2227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50" extrusionOk="0">
                    <a:moveTo>
                      <a:pt x="548" y="1"/>
                    </a:moveTo>
                    <a:cubicBezTo>
                      <a:pt x="382" y="1"/>
                      <a:pt x="0" y="249"/>
                      <a:pt x="343" y="249"/>
                    </a:cubicBezTo>
                    <a:cubicBezTo>
                      <a:pt x="508" y="249"/>
                      <a:pt x="890" y="1"/>
                      <a:pt x="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2"/>
              <p:cNvSpPr/>
              <p:nvPr/>
            </p:nvSpPr>
            <p:spPr>
              <a:xfrm>
                <a:off x="4618050" y="1408400"/>
                <a:ext cx="167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97" extrusionOk="0">
                    <a:moveTo>
                      <a:pt x="399" y="0"/>
                    </a:moveTo>
                    <a:cubicBezTo>
                      <a:pt x="286" y="0"/>
                      <a:pt x="129" y="37"/>
                      <a:pt x="63" y="140"/>
                    </a:cubicBezTo>
                    <a:cubicBezTo>
                      <a:pt x="0" y="243"/>
                      <a:pt x="116" y="296"/>
                      <a:pt x="203" y="296"/>
                    </a:cubicBezTo>
                    <a:lnTo>
                      <a:pt x="269" y="296"/>
                    </a:lnTo>
                    <a:cubicBezTo>
                      <a:pt x="382" y="296"/>
                      <a:pt x="538" y="259"/>
                      <a:pt x="605" y="157"/>
                    </a:cubicBezTo>
                    <a:cubicBezTo>
                      <a:pt x="668" y="57"/>
                      <a:pt x="551" y="0"/>
                      <a:pt x="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2"/>
              <p:cNvSpPr/>
              <p:nvPr/>
            </p:nvSpPr>
            <p:spPr>
              <a:xfrm>
                <a:off x="4649675" y="1388875"/>
                <a:ext cx="183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393" extrusionOk="0">
                    <a:moveTo>
                      <a:pt x="386" y="1"/>
                    </a:moveTo>
                    <a:cubicBezTo>
                      <a:pt x="91" y="1"/>
                      <a:pt x="1" y="393"/>
                      <a:pt x="346" y="393"/>
                    </a:cubicBezTo>
                    <a:cubicBezTo>
                      <a:pt x="645" y="393"/>
                      <a:pt x="732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2"/>
              <p:cNvSpPr/>
              <p:nvPr/>
            </p:nvSpPr>
            <p:spPr>
              <a:xfrm>
                <a:off x="4643775" y="1362800"/>
                <a:ext cx="15150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220" extrusionOk="0">
                    <a:moveTo>
                      <a:pt x="433" y="1"/>
                    </a:moveTo>
                    <a:cubicBezTo>
                      <a:pt x="310" y="1"/>
                      <a:pt x="177" y="27"/>
                      <a:pt x="74" y="97"/>
                    </a:cubicBezTo>
                    <a:cubicBezTo>
                      <a:pt x="1" y="150"/>
                      <a:pt x="1" y="220"/>
                      <a:pt x="107" y="220"/>
                    </a:cubicBezTo>
                    <a:lnTo>
                      <a:pt x="174" y="220"/>
                    </a:lnTo>
                    <a:cubicBezTo>
                      <a:pt x="296" y="220"/>
                      <a:pt x="429" y="194"/>
                      <a:pt x="532" y="124"/>
                    </a:cubicBezTo>
                    <a:cubicBezTo>
                      <a:pt x="606" y="70"/>
                      <a:pt x="606" y="1"/>
                      <a:pt x="4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2"/>
              <p:cNvSpPr/>
              <p:nvPr/>
            </p:nvSpPr>
            <p:spPr>
              <a:xfrm>
                <a:off x="4949000" y="1495950"/>
                <a:ext cx="21775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346" extrusionOk="0">
                    <a:moveTo>
                      <a:pt x="529" y="0"/>
                    </a:moveTo>
                    <a:cubicBezTo>
                      <a:pt x="300" y="0"/>
                      <a:pt x="1" y="345"/>
                      <a:pt x="343" y="345"/>
                    </a:cubicBezTo>
                    <a:cubicBezTo>
                      <a:pt x="572" y="345"/>
                      <a:pt x="871" y="0"/>
                      <a:pt x="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2"/>
              <p:cNvSpPr/>
              <p:nvPr/>
            </p:nvSpPr>
            <p:spPr>
              <a:xfrm>
                <a:off x="4900600" y="1475500"/>
                <a:ext cx="2217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254" extrusionOk="0">
                    <a:moveTo>
                      <a:pt x="548" y="1"/>
                    </a:moveTo>
                    <a:cubicBezTo>
                      <a:pt x="379" y="1"/>
                      <a:pt x="0" y="254"/>
                      <a:pt x="339" y="254"/>
                    </a:cubicBezTo>
                    <a:cubicBezTo>
                      <a:pt x="505" y="254"/>
                      <a:pt x="887" y="1"/>
                      <a:pt x="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2"/>
              <p:cNvSpPr/>
              <p:nvPr/>
            </p:nvSpPr>
            <p:spPr>
              <a:xfrm>
                <a:off x="4925100" y="1419675"/>
                <a:ext cx="189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359" extrusionOk="0">
                    <a:moveTo>
                      <a:pt x="424" y="0"/>
                    </a:moveTo>
                    <a:cubicBezTo>
                      <a:pt x="333" y="0"/>
                      <a:pt x="238" y="26"/>
                      <a:pt x="180" y="84"/>
                    </a:cubicBezTo>
                    <a:lnTo>
                      <a:pt x="149" y="115"/>
                    </a:lnTo>
                    <a:cubicBezTo>
                      <a:pt x="0" y="263"/>
                      <a:pt x="161" y="359"/>
                      <a:pt x="336" y="359"/>
                    </a:cubicBezTo>
                    <a:cubicBezTo>
                      <a:pt x="426" y="359"/>
                      <a:pt x="521" y="334"/>
                      <a:pt x="578" y="277"/>
                    </a:cubicBezTo>
                    <a:cubicBezTo>
                      <a:pt x="588" y="264"/>
                      <a:pt x="598" y="254"/>
                      <a:pt x="608" y="244"/>
                    </a:cubicBezTo>
                    <a:cubicBezTo>
                      <a:pt x="756" y="95"/>
                      <a:pt x="598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2"/>
              <p:cNvSpPr/>
              <p:nvPr/>
            </p:nvSpPr>
            <p:spPr>
              <a:xfrm>
                <a:off x="4964775" y="1453925"/>
                <a:ext cx="152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83" extrusionOk="0">
                    <a:moveTo>
                      <a:pt x="293" y="0"/>
                    </a:moveTo>
                    <a:cubicBezTo>
                      <a:pt x="180" y="0"/>
                      <a:pt x="25" y="86"/>
                      <a:pt x="14" y="209"/>
                    </a:cubicBezTo>
                    <a:cubicBezTo>
                      <a:pt x="1" y="342"/>
                      <a:pt x="147" y="382"/>
                      <a:pt x="250" y="382"/>
                    </a:cubicBezTo>
                    <a:lnTo>
                      <a:pt x="316" y="382"/>
                    </a:lnTo>
                    <a:cubicBezTo>
                      <a:pt x="430" y="382"/>
                      <a:pt x="583" y="296"/>
                      <a:pt x="595" y="173"/>
                    </a:cubicBezTo>
                    <a:cubicBezTo>
                      <a:pt x="609" y="40"/>
                      <a:pt x="463" y="0"/>
                      <a:pt x="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2"/>
              <p:cNvSpPr/>
              <p:nvPr/>
            </p:nvSpPr>
            <p:spPr>
              <a:xfrm>
                <a:off x="4902250" y="1533725"/>
                <a:ext cx="2220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54" extrusionOk="0">
                    <a:moveTo>
                      <a:pt x="548" y="1"/>
                    </a:moveTo>
                    <a:cubicBezTo>
                      <a:pt x="379" y="1"/>
                      <a:pt x="0" y="254"/>
                      <a:pt x="339" y="254"/>
                    </a:cubicBezTo>
                    <a:cubicBezTo>
                      <a:pt x="508" y="254"/>
                      <a:pt x="887" y="1"/>
                      <a:pt x="5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2"/>
              <p:cNvSpPr/>
              <p:nvPr/>
            </p:nvSpPr>
            <p:spPr>
              <a:xfrm>
                <a:off x="4865700" y="1448600"/>
                <a:ext cx="22125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885" h="277" extrusionOk="0">
                    <a:moveTo>
                      <a:pt x="542" y="0"/>
                    </a:moveTo>
                    <a:cubicBezTo>
                      <a:pt x="360" y="0"/>
                      <a:pt x="1" y="276"/>
                      <a:pt x="340" y="276"/>
                    </a:cubicBezTo>
                    <a:cubicBezTo>
                      <a:pt x="526" y="276"/>
                      <a:pt x="884" y="0"/>
                      <a:pt x="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2"/>
              <p:cNvSpPr/>
              <p:nvPr/>
            </p:nvSpPr>
            <p:spPr>
              <a:xfrm>
                <a:off x="4890700" y="1421600"/>
                <a:ext cx="21950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307" extrusionOk="0">
                    <a:moveTo>
                      <a:pt x="536" y="1"/>
                    </a:moveTo>
                    <a:cubicBezTo>
                      <a:pt x="332" y="1"/>
                      <a:pt x="1" y="306"/>
                      <a:pt x="343" y="306"/>
                    </a:cubicBezTo>
                    <a:cubicBezTo>
                      <a:pt x="545" y="306"/>
                      <a:pt x="878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2"/>
              <p:cNvSpPr/>
              <p:nvPr/>
            </p:nvSpPr>
            <p:spPr>
              <a:xfrm>
                <a:off x="4855825" y="1518625"/>
                <a:ext cx="1687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263" extrusionOk="0">
                    <a:moveTo>
                      <a:pt x="406" y="0"/>
                    </a:moveTo>
                    <a:cubicBezTo>
                      <a:pt x="296" y="0"/>
                      <a:pt x="140" y="36"/>
                      <a:pt x="70" y="133"/>
                    </a:cubicBezTo>
                    <a:cubicBezTo>
                      <a:pt x="0" y="229"/>
                      <a:pt x="130" y="263"/>
                      <a:pt x="203" y="263"/>
                    </a:cubicBezTo>
                    <a:lnTo>
                      <a:pt x="269" y="263"/>
                    </a:lnTo>
                    <a:cubicBezTo>
                      <a:pt x="379" y="263"/>
                      <a:pt x="535" y="223"/>
                      <a:pt x="605" y="130"/>
                    </a:cubicBezTo>
                    <a:cubicBezTo>
                      <a:pt x="675" y="33"/>
                      <a:pt x="545" y="0"/>
                      <a:pt x="4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2"/>
              <p:cNvSpPr/>
              <p:nvPr/>
            </p:nvSpPr>
            <p:spPr>
              <a:xfrm>
                <a:off x="4862550" y="1473925"/>
                <a:ext cx="1837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380" extrusionOk="0">
                    <a:moveTo>
                      <a:pt x="389" y="1"/>
                    </a:moveTo>
                    <a:cubicBezTo>
                      <a:pt x="97" y="1"/>
                      <a:pt x="0" y="380"/>
                      <a:pt x="346" y="380"/>
                    </a:cubicBezTo>
                    <a:cubicBezTo>
                      <a:pt x="638" y="380"/>
                      <a:pt x="735" y="1"/>
                      <a:pt x="3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" name="Google Shape;423;p12"/>
            <p:cNvGrpSpPr/>
            <p:nvPr/>
          </p:nvGrpSpPr>
          <p:grpSpPr>
            <a:xfrm>
              <a:off x="25" y="-10650"/>
              <a:ext cx="9143949" cy="5158468"/>
              <a:chOff x="0" y="-10650"/>
              <a:chExt cx="9143949" cy="5158468"/>
            </a:xfrm>
          </p:grpSpPr>
          <p:grpSp>
            <p:nvGrpSpPr>
              <p:cNvPr id="424" name="Google Shape;424;p12"/>
              <p:cNvGrpSpPr/>
              <p:nvPr/>
            </p:nvGrpSpPr>
            <p:grpSpPr>
              <a:xfrm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425" name="Google Shape;425;p1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1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" name="Google Shape;427;p12"/>
              <p:cNvGrpSpPr/>
              <p:nvPr/>
            </p:nvGrpSpPr>
            <p:grpSpPr>
              <a:xfrm rot="10800000"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428" name="Google Shape;428;p1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1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0" name="Google Shape;430;p12"/>
          <p:cNvSpPr txBox="1">
            <a:spLocks noGrp="1"/>
          </p:cNvSpPr>
          <p:nvPr>
            <p:ph type="subTitle" idx="1"/>
          </p:nvPr>
        </p:nvSpPr>
        <p:spPr>
          <a:xfrm flipH="1">
            <a:off x="1223900" y="1345424"/>
            <a:ext cx="29103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2"/>
          <p:cNvSpPr txBox="1">
            <a:spLocks noGrp="1"/>
          </p:cNvSpPr>
          <p:nvPr>
            <p:ph type="subTitle" idx="2"/>
          </p:nvPr>
        </p:nvSpPr>
        <p:spPr>
          <a:xfrm flipH="1">
            <a:off x="1223900" y="2509524"/>
            <a:ext cx="29103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2"/>
          <p:cNvSpPr txBox="1">
            <a:spLocks noGrp="1"/>
          </p:cNvSpPr>
          <p:nvPr>
            <p:ph type="subTitle" idx="3"/>
          </p:nvPr>
        </p:nvSpPr>
        <p:spPr>
          <a:xfrm flipH="1">
            <a:off x="5009850" y="2509524"/>
            <a:ext cx="29103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2"/>
          <p:cNvSpPr txBox="1">
            <a:spLocks noGrp="1"/>
          </p:cNvSpPr>
          <p:nvPr>
            <p:ph type="subTitle" idx="4"/>
          </p:nvPr>
        </p:nvSpPr>
        <p:spPr>
          <a:xfrm flipH="1">
            <a:off x="5009850" y="3673624"/>
            <a:ext cx="29103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2"/>
          <p:cNvSpPr txBox="1">
            <a:spLocks noGrp="1"/>
          </p:cNvSpPr>
          <p:nvPr>
            <p:ph type="subTitle" idx="5"/>
          </p:nvPr>
        </p:nvSpPr>
        <p:spPr>
          <a:xfrm flipH="1">
            <a:off x="1223900" y="1055200"/>
            <a:ext cx="29103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 b="1">
                <a:solidFill>
                  <a:srgbClr val="0C343D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435" name="Google Shape;435;p12"/>
          <p:cNvSpPr txBox="1">
            <a:spLocks noGrp="1"/>
          </p:cNvSpPr>
          <p:nvPr>
            <p:ph type="subTitle" idx="6"/>
          </p:nvPr>
        </p:nvSpPr>
        <p:spPr>
          <a:xfrm flipH="1">
            <a:off x="1223875" y="2219300"/>
            <a:ext cx="29103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 b="1">
                <a:solidFill>
                  <a:srgbClr val="0C343D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436" name="Google Shape;436;p12"/>
          <p:cNvSpPr txBox="1">
            <a:spLocks noGrp="1"/>
          </p:cNvSpPr>
          <p:nvPr>
            <p:ph type="subTitle" idx="7"/>
          </p:nvPr>
        </p:nvSpPr>
        <p:spPr>
          <a:xfrm flipH="1">
            <a:off x="5009849" y="2219300"/>
            <a:ext cx="29103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 b="1">
                <a:solidFill>
                  <a:srgbClr val="0C343D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  <p:sp>
        <p:nvSpPr>
          <p:cNvPr id="437" name="Google Shape;437;p12"/>
          <p:cNvSpPr txBox="1">
            <a:spLocks noGrp="1"/>
          </p:cNvSpPr>
          <p:nvPr>
            <p:ph type="subTitle" idx="8"/>
          </p:nvPr>
        </p:nvSpPr>
        <p:spPr>
          <a:xfrm flipH="1">
            <a:off x="5009849" y="3383400"/>
            <a:ext cx="29103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 b="1">
                <a:solidFill>
                  <a:srgbClr val="0C343D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nsita"/>
              <a:buNone/>
              <a:defRPr sz="2400">
                <a:solidFill>
                  <a:schemeClr val="dk1"/>
                </a:solidFill>
                <a:latin typeface="Sansita"/>
                <a:ea typeface="Sansita"/>
                <a:cs typeface="Sansita"/>
                <a:sym typeface="Sansi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3496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3"/>
          <p:cNvGrpSpPr/>
          <p:nvPr/>
        </p:nvGrpSpPr>
        <p:grpSpPr>
          <a:xfrm>
            <a:off x="725275" y="374700"/>
            <a:ext cx="7940969" cy="4346217"/>
            <a:chOff x="725275" y="374700"/>
            <a:chExt cx="7940969" cy="4346217"/>
          </a:xfrm>
        </p:grpSpPr>
        <p:sp>
          <p:nvSpPr>
            <p:cNvPr id="440" name="Google Shape;440;p13"/>
            <p:cNvSpPr/>
            <p:nvPr/>
          </p:nvSpPr>
          <p:spPr>
            <a:xfrm>
              <a:off x="6373262" y="374700"/>
              <a:ext cx="2292982" cy="1185726"/>
            </a:xfrm>
            <a:custGeom>
              <a:avLst/>
              <a:gdLst/>
              <a:ahLst/>
              <a:cxnLst/>
              <a:rect l="l" t="t" r="r" b="b"/>
              <a:pathLst>
                <a:path w="24838" h="12844" extrusionOk="0">
                  <a:moveTo>
                    <a:pt x="608" y="1"/>
                  </a:moveTo>
                  <a:cubicBezTo>
                    <a:pt x="120" y="373"/>
                    <a:pt x="1" y="2307"/>
                    <a:pt x="64" y="2739"/>
                  </a:cubicBezTo>
                  <a:cubicBezTo>
                    <a:pt x="174" y="3449"/>
                    <a:pt x="70" y="4137"/>
                    <a:pt x="220" y="4852"/>
                  </a:cubicBezTo>
                  <a:cubicBezTo>
                    <a:pt x="383" y="5626"/>
                    <a:pt x="765" y="6490"/>
                    <a:pt x="1100" y="7207"/>
                  </a:cubicBezTo>
                  <a:cubicBezTo>
                    <a:pt x="1323" y="7679"/>
                    <a:pt x="1672" y="8094"/>
                    <a:pt x="1964" y="8520"/>
                  </a:cubicBezTo>
                  <a:cubicBezTo>
                    <a:pt x="2200" y="8858"/>
                    <a:pt x="2390" y="9267"/>
                    <a:pt x="2666" y="9573"/>
                  </a:cubicBezTo>
                  <a:cubicBezTo>
                    <a:pt x="3184" y="10154"/>
                    <a:pt x="3951" y="10722"/>
                    <a:pt x="4645" y="11084"/>
                  </a:cubicBezTo>
                  <a:cubicBezTo>
                    <a:pt x="5476" y="11519"/>
                    <a:pt x="6386" y="11868"/>
                    <a:pt x="7286" y="12131"/>
                  </a:cubicBezTo>
                  <a:cubicBezTo>
                    <a:pt x="7937" y="12320"/>
                    <a:pt x="8609" y="12592"/>
                    <a:pt x="9267" y="12745"/>
                  </a:cubicBezTo>
                  <a:cubicBezTo>
                    <a:pt x="9531" y="12806"/>
                    <a:pt x="9785" y="12820"/>
                    <a:pt x="10040" y="12820"/>
                  </a:cubicBezTo>
                  <a:cubicBezTo>
                    <a:pt x="10258" y="12820"/>
                    <a:pt x="10478" y="12810"/>
                    <a:pt x="10708" y="12808"/>
                  </a:cubicBezTo>
                  <a:cubicBezTo>
                    <a:pt x="10754" y="12808"/>
                    <a:pt x="10800" y="12808"/>
                    <a:pt x="10846" y="12808"/>
                  </a:cubicBezTo>
                  <a:cubicBezTo>
                    <a:pt x="11440" y="12808"/>
                    <a:pt x="12049" y="12843"/>
                    <a:pt x="12652" y="12843"/>
                  </a:cubicBezTo>
                  <a:cubicBezTo>
                    <a:pt x="13045" y="12843"/>
                    <a:pt x="13436" y="12828"/>
                    <a:pt x="13818" y="12778"/>
                  </a:cubicBezTo>
                  <a:cubicBezTo>
                    <a:pt x="14871" y="12643"/>
                    <a:pt x="16044" y="12419"/>
                    <a:pt x="17070" y="12144"/>
                  </a:cubicBezTo>
                  <a:cubicBezTo>
                    <a:pt x="18054" y="11878"/>
                    <a:pt x="19067" y="11562"/>
                    <a:pt x="19991" y="11128"/>
                  </a:cubicBezTo>
                  <a:cubicBezTo>
                    <a:pt x="20754" y="10769"/>
                    <a:pt x="21857" y="10260"/>
                    <a:pt x="22399" y="9609"/>
                  </a:cubicBezTo>
                  <a:cubicBezTo>
                    <a:pt x="22944" y="8961"/>
                    <a:pt x="23372" y="8347"/>
                    <a:pt x="23778" y="7603"/>
                  </a:cubicBezTo>
                  <a:cubicBezTo>
                    <a:pt x="23944" y="7296"/>
                    <a:pt x="24163" y="7008"/>
                    <a:pt x="24276" y="6679"/>
                  </a:cubicBezTo>
                  <a:cubicBezTo>
                    <a:pt x="24379" y="6370"/>
                    <a:pt x="24389" y="6041"/>
                    <a:pt x="24445" y="5719"/>
                  </a:cubicBezTo>
                  <a:cubicBezTo>
                    <a:pt x="24592" y="4904"/>
                    <a:pt x="24704" y="4224"/>
                    <a:pt x="24704" y="3397"/>
                  </a:cubicBezTo>
                  <a:cubicBezTo>
                    <a:pt x="24704" y="2264"/>
                    <a:pt x="24778" y="1141"/>
                    <a:pt x="248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6549033" y="543732"/>
              <a:ext cx="1756525" cy="36281"/>
            </a:xfrm>
            <a:custGeom>
              <a:avLst/>
              <a:gdLst/>
              <a:ahLst/>
              <a:cxnLst/>
              <a:rect l="l" t="t" r="r" b="b"/>
              <a:pathLst>
                <a:path w="19027" h="393" extrusionOk="0">
                  <a:moveTo>
                    <a:pt x="429" y="1"/>
                  </a:moveTo>
                  <a:cubicBezTo>
                    <a:pt x="120" y="1"/>
                    <a:pt x="0" y="393"/>
                    <a:pt x="376" y="393"/>
                  </a:cubicBezTo>
                  <a:lnTo>
                    <a:pt x="18598" y="393"/>
                  </a:lnTo>
                  <a:cubicBezTo>
                    <a:pt x="18910" y="393"/>
                    <a:pt x="19027" y="1"/>
                    <a:pt x="18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725275" y="3443070"/>
              <a:ext cx="2471128" cy="1277848"/>
            </a:xfrm>
            <a:custGeom>
              <a:avLst/>
              <a:gdLst/>
              <a:ahLst/>
              <a:cxnLst/>
              <a:rect l="l" t="t" r="r" b="b"/>
              <a:pathLst>
                <a:path w="31997" h="16546" extrusionOk="0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2437615" y="4253136"/>
              <a:ext cx="105033" cy="29270"/>
            </a:xfrm>
            <a:custGeom>
              <a:avLst/>
              <a:gdLst/>
              <a:ahLst/>
              <a:cxnLst/>
              <a:rect l="l" t="t" r="r" b="b"/>
              <a:pathLst>
                <a:path w="1360" h="379" extrusionOk="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2422246" y="4006772"/>
              <a:ext cx="104260" cy="34754"/>
            </a:xfrm>
            <a:custGeom>
              <a:avLst/>
              <a:gdLst/>
              <a:ahLst/>
              <a:cxnLst/>
              <a:rect l="l" t="t" r="r" b="b"/>
              <a:pathLst>
                <a:path w="1350" h="450" extrusionOk="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2646754" y="4162313"/>
              <a:ext cx="95534" cy="22397"/>
            </a:xfrm>
            <a:custGeom>
              <a:avLst/>
              <a:gdLst/>
              <a:ahLst/>
              <a:cxnLst/>
              <a:rect l="l" t="t" r="r" b="b"/>
              <a:pathLst>
                <a:path w="1237" h="290" extrusionOk="0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2595164" y="3857486"/>
              <a:ext cx="104260" cy="34213"/>
            </a:xfrm>
            <a:custGeom>
              <a:avLst/>
              <a:gdLst/>
              <a:ahLst/>
              <a:cxnLst/>
              <a:rect l="l" t="t" r="r" b="b"/>
              <a:pathLst>
                <a:path w="1350" h="443" extrusionOk="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2847628" y="4111728"/>
              <a:ext cx="86807" cy="44948"/>
            </a:xfrm>
            <a:custGeom>
              <a:avLst/>
              <a:gdLst/>
              <a:ahLst/>
              <a:cxnLst/>
              <a:rect l="l" t="t" r="r" b="b"/>
              <a:pathLst>
                <a:path w="1124" h="582" extrusionOk="0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1291910" y="3397427"/>
              <a:ext cx="113991" cy="157395"/>
            </a:xfrm>
            <a:custGeom>
              <a:avLst/>
              <a:gdLst/>
              <a:ahLst/>
              <a:cxnLst/>
              <a:rect l="l" t="t" r="r" b="b"/>
              <a:pathLst>
                <a:path w="1476" h="2038" extrusionOk="0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1134979" y="3328152"/>
              <a:ext cx="82173" cy="108894"/>
            </a:xfrm>
            <a:custGeom>
              <a:avLst/>
              <a:gdLst/>
              <a:ahLst/>
              <a:cxnLst/>
              <a:rect l="l" t="t" r="r" b="b"/>
              <a:pathLst>
                <a:path w="1064" h="1410" extrusionOk="0">
                  <a:moveTo>
                    <a:pt x="684" y="0"/>
                  </a:moveTo>
                  <a:cubicBezTo>
                    <a:pt x="647" y="0"/>
                    <a:pt x="614" y="15"/>
                    <a:pt x="589" y="54"/>
                  </a:cubicBezTo>
                  <a:cubicBezTo>
                    <a:pt x="423" y="316"/>
                    <a:pt x="254" y="575"/>
                    <a:pt x="84" y="838"/>
                  </a:cubicBezTo>
                  <a:cubicBezTo>
                    <a:pt x="1" y="971"/>
                    <a:pt x="54" y="1147"/>
                    <a:pt x="144" y="1267"/>
                  </a:cubicBezTo>
                  <a:cubicBezTo>
                    <a:pt x="184" y="1321"/>
                    <a:pt x="289" y="1410"/>
                    <a:pt x="377" y="1410"/>
                  </a:cubicBezTo>
                  <a:cubicBezTo>
                    <a:pt x="414" y="1410"/>
                    <a:pt x="448" y="1395"/>
                    <a:pt x="473" y="1356"/>
                  </a:cubicBezTo>
                  <a:lnTo>
                    <a:pt x="981" y="575"/>
                  </a:lnTo>
                  <a:cubicBezTo>
                    <a:pt x="1064" y="442"/>
                    <a:pt x="1011" y="263"/>
                    <a:pt x="921" y="143"/>
                  </a:cubicBezTo>
                  <a:cubicBezTo>
                    <a:pt x="879" y="90"/>
                    <a:pt x="773" y="0"/>
                    <a:pt x="6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1265884" y="3676073"/>
              <a:ext cx="85803" cy="101557"/>
            </a:xfrm>
            <a:custGeom>
              <a:avLst/>
              <a:gdLst/>
              <a:ahLst/>
              <a:cxnLst/>
              <a:rect l="l" t="t" r="r" b="b"/>
              <a:pathLst>
                <a:path w="1111" h="1315" extrusionOk="0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98282" y="3499757"/>
              <a:ext cx="72210" cy="96924"/>
            </a:xfrm>
            <a:custGeom>
              <a:avLst/>
              <a:gdLst/>
              <a:ahLst/>
              <a:cxnLst/>
              <a:rect l="l" t="t" r="r" b="b"/>
              <a:pathLst>
                <a:path w="935" h="1255" extrusionOk="0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92181" y="3677077"/>
              <a:ext cx="77925" cy="99395"/>
            </a:xfrm>
            <a:custGeom>
              <a:avLst/>
              <a:gdLst/>
              <a:ahLst/>
              <a:cxnLst/>
              <a:rect l="l" t="t" r="r" b="b"/>
              <a:pathLst>
                <a:path w="1009" h="1287" extrusionOk="0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1128338" y="3554744"/>
              <a:ext cx="95225" cy="125035"/>
            </a:xfrm>
            <a:custGeom>
              <a:avLst/>
              <a:gdLst/>
              <a:ahLst/>
              <a:cxnLst/>
              <a:rect l="l" t="t" r="r" b="b"/>
              <a:pathLst>
                <a:path w="1233" h="1619" extrusionOk="0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1085321" y="3756855"/>
              <a:ext cx="105573" cy="146196"/>
            </a:xfrm>
            <a:custGeom>
              <a:avLst/>
              <a:gdLst/>
              <a:ahLst/>
              <a:cxnLst/>
              <a:rect l="l" t="t" r="r" b="b"/>
              <a:pathLst>
                <a:path w="1367" h="1893" extrusionOk="0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1395244" y="3539762"/>
              <a:ext cx="82559" cy="113760"/>
            </a:xfrm>
            <a:custGeom>
              <a:avLst/>
              <a:gdLst/>
              <a:ahLst/>
              <a:cxnLst/>
              <a:rect l="l" t="t" r="r" b="b"/>
              <a:pathLst>
                <a:path w="1069" h="1473" extrusionOk="0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7955375" y="1250775"/>
              <a:ext cx="460475" cy="420825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13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458" name="Google Shape;458;p13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3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462" name="Google Shape;462;p1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1529406" y="3328138"/>
            <a:ext cx="608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subTitle" idx="1"/>
          </p:nvPr>
        </p:nvSpPr>
        <p:spPr>
          <a:xfrm>
            <a:off x="1343600" y="1560425"/>
            <a:ext cx="6456600" cy="152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801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dk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5"/>
          <p:cNvSpPr txBox="1">
            <a:spLocks noGrp="1"/>
          </p:cNvSpPr>
          <p:nvPr>
            <p:ph type="subTitle" idx="1"/>
          </p:nvPr>
        </p:nvSpPr>
        <p:spPr>
          <a:xfrm>
            <a:off x="5651961" y="3150307"/>
            <a:ext cx="27162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subTitle" idx="2"/>
          </p:nvPr>
        </p:nvSpPr>
        <p:spPr>
          <a:xfrm>
            <a:off x="3200521" y="1998975"/>
            <a:ext cx="27162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subTitle" idx="3"/>
          </p:nvPr>
        </p:nvSpPr>
        <p:spPr>
          <a:xfrm>
            <a:off x="5651960" y="3520053"/>
            <a:ext cx="27162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98" name="Google Shape;498;p15"/>
          <p:cNvSpPr txBox="1">
            <a:spLocks noGrp="1"/>
          </p:cNvSpPr>
          <p:nvPr>
            <p:ph type="subTitle" idx="4"/>
          </p:nvPr>
        </p:nvSpPr>
        <p:spPr>
          <a:xfrm>
            <a:off x="3200571" y="2368724"/>
            <a:ext cx="27162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499" name="Google Shape;499;p15"/>
          <p:cNvSpPr txBox="1">
            <a:spLocks noGrp="1"/>
          </p:cNvSpPr>
          <p:nvPr>
            <p:ph type="subTitle" idx="5"/>
          </p:nvPr>
        </p:nvSpPr>
        <p:spPr>
          <a:xfrm>
            <a:off x="775837" y="3150307"/>
            <a:ext cx="27162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500" name="Google Shape;500;p15"/>
          <p:cNvSpPr txBox="1">
            <a:spLocks noGrp="1"/>
          </p:cNvSpPr>
          <p:nvPr>
            <p:ph type="subTitle" idx="6"/>
          </p:nvPr>
        </p:nvSpPr>
        <p:spPr>
          <a:xfrm>
            <a:off x="775837" y="3520053"/>
            <a:ext cx="27162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01" name="Google Shape;501;p15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02" name="Google Shape;502;p15"/>
          <p:cNvGrpSpPr/>
          <p:nvPr/>
        </p:nvGrpSpPr>
        <p:grpSpPr>
          <a:xfrm>
            <a:off x="0" y="-7487"/>
            <a:ext cx="9143949" cy="5158468"/>
            <a:chOff x="0" y="-7487"/>
            <a:chExt cx="9143949" cy="5158468"/>
          </a:xfrm>
        </p:grpSpPr>
        <p:grpSp>
          <p:nvGrpSpPr>
            <p:cNvPr id="503" name="Google Shape;503;p15"/>
            <p:cNvGrpSpPr/>
            <p:nvPr/>
          </p:nvGrpSpPr>
          <p:grpSpPr>
            <a:xfrm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504" name="Google Shape;504;p1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15"/>
            <p:cNvGrpSpPr/>
            <p:nvPr/>
          </p:nvGrpSpPr>
          <p:grpSpPr>
            <a:xfrm rot="10800000"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507" name="Google Shape;507;p1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579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bg>
      <p:bgPr>
        <a:solidFill>
          <a:schemeClr val="dk1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6"/>
          <p:cNvGrpSpPr/>
          <p:nvPr/>
        </p:nvGrpSpPr>
        <p:grpSpPr>
          <a:xfrm>
            <a:off x="6339538" y="-341365"/>
            <a:ext cx="2540767" cy="1980734"/>
            <a:chOff x="6339538" y="-341365"/>
            <a:chExt cx="2540767" cy="1980734"/>
          </a:xfrm>
        </p:grpSpPr>
        <p:grpSp>
          <p:nvGrpSpPr>
            <p:cNvPr id="511" name="Google Shape;511;p16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512" name="Google Shape;512;p16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avLst/>
                <a:gdLst/>
                <a:ahLst/>
                <a:cxnLst/>
                <a:rect l="l" t="t" r="r" b="b"/>
                <a:pathLst>
                  <a:path w="39313" h="40142" extrusionOk="0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0386" extrusionOk="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18" extrusionOk="0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2" extrusionOk="0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360" extrusionOk="0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343" extrusionOk="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79" extrusionOk="0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10" extrusionOk="0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998" h="549" extrusionOk="0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3" extrusionOk="0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2" name="Google Shape;522;p16"/>
            <p:cNvSpPr/>
            <p:nvPr/>
          </p:nvSpPr>
          <p:spPr>
            <a:xfrm rot="-10370759" flipH="1">
              <a:off x="7858647" y="31515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rot="-10370759" flipH="1">
              <a:off x="8487191" y="84174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rot="-10370759" flipH="1">
              <a:off x="8380334" y="87667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rot="-10370759" flipH="1">
              <a:off x="8417276" y="99387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rot="-10370759" flipH="1">
              <a:off x="8509317" y="93094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rot="-10370759" flipH="1">
              <a:off x="8399063" y="75538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 rot="-10370759" flipH="1">
              <a:off x="8300389" y="92254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rot="-10370759" flipH="1">
              <a:off x="8345669" y="98395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rot="-10370759" flipH="1">
              <a:off x="8298117" y="77359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rot="-10370759" flipH="1">
              <a:off x="8300818" y="86287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16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533" name="Google Shape;533;p16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34" name="Google Shape;534;p1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16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37" name="Google Shape;537;p1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16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540" name="Google Shape;540;p1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" name="Google Shape;542;p16"/>
          <p:cNvSpPr txBox="1">
            <a:spLocks noGrp="1"/>
          </p:cNvSpPr>
          <p:nvPr>
            <p:ph type="subTitle" idx="1"/>
          </p:nvPr>
        </p:nvSpPr>
        <p:spPr>
          <a:xfrm flipH="1">
            <a:off x="729375" y="1636100"/>
            <a:ext cx="5235600" cy="277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543" name="Google Shape;543;p16"/>
          <p:cNvSpPr txBox="1">
            <a:spLocks noGrp="1"/>
          </p:cNvSpPr>
          <p:nvPr>
            <p:ph type="title"/>
          </p:nvPr>
        </p:nvSpPr>
        <p:spPr>
          <a:xfrm>
            <a:off x="729325" y="781450"/>
            <a:ext cx="4421700" cy="72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41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695324"/>
            <a:ext cx="6343672" cy="5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453393-7BC1-463A-82C2-7D7EDFA4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9DC32A-141B-4298-B0C8-9841F04B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DBD23F-9DE7-41FC-834E-B9B593A9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B89F-A617-4086-9D06-7188F9F84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18657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dk1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17"/>
          <p:cNvGrpSpPr/>
          <p:nvPr/>
        </p:nvGrpSpPr>
        <p:grpSpPr>
          <a:xfrm rot="10800000" flipH="1">
            <a:off x="6967078" y="-79809"/>
            <a:ext cx="2097081" cy="1605087"/>
            <a:chOff x="1480206" y="884874"/>
            <a:chExt cx="2454449" cy="1878613"/>
          </a:xfrm>
        </p:grpSpPr>
        <p:sp>
          <p:nvSpPr>
            <p:cNvPr id="546" name="Google Shape;546;p17"/>
            <p:cNvSpPr/>
            <p:nvPr/>
          </p:nvSpPr>
          <p:spPr>
            <a:xfrm rot="5088045">
              <a:off x="1941963" y="589909"/>
              <a:ext cx="1530936" cy="2325283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7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7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7"/>
          <p:cNvGrpSpPr/>
          <p:nvPr/>
        </p:nvGrpSpPr>
        <p:grpSpPr>
          <a:xfrm>
            <a:off x="725275" y="3874322"/>
            <a:ext cx="1502099" cy="846606"/>
            <a:chOff x="725275" y="3874322"/>
            <a:chExt cx="1502099" cy="846606"/>
          </a:xfrm>
        </p:grpSpPr>
        <p:sp>
          <p:nvSpPr>
            <p:cNvPr id="553" name="Google Shape;553;p17"/>
            <p:cNvSpPr/>
            <p:nvPr/>
          </p:nvSpPr>
          <p:spPr>
            <a:xfrm>
              <a:off x="725275" y="3944176"/>
              <a:ext cx="1502099" cy="776752"/>
            </a:xfrm>
            <a:custGeom>
              <a:avLst/>
              <a:gdLst/>
              <a:ahLst/>
              <a:cxnLst/>
              <a:rect l="l" t="t" r="r" b="b"/>
              <a:pathLst>
                <a:path w="31997" h="16546" extrusionOk="0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1766121" y="4436578"/>
              <a:ext cx="63845" cy="17792"/>
            </a:xfrm>
            <a:custGeom>
              <a:avLst/>
              <a:gdLst/>
              <a:ahLst/>
              <a:cxnLst/>
              <a:rect l="l" t="t" r="r" b="b"/>
              <a:pathLst>
                <a:path w="1360" h="379" extrusionOk="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1756779" y="4286825"/>
              <a:ext cx="63376" cy="21125"/>
            </a:xfrm>
            <a:custGeom>
              <a:avLst/>
              <a:gdLst/>
              <a:ahLst/>
              <a:cxnLst/>
              <a:rect l="l" t="t" r="r" b="b"/>
              <a:pathLst>
                <a:path w="1350" h="450" extrusionOk="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1893245" y="4381372"/>
              <a:ext cx="58071" cy="13614"/>
            </a:xfrm>
            <a:custGeom>
              <a:avLst/>
              <a:gdLst/>
              <a:ahLst/>
              <a:cxnLst/>
              <a:rect l="l" t="t" r="r" b="b"/>
              <a:pathLst>
                <a:path w="1237" h="290" extrusionOk="0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1861887" y="4196081"/>
              <a:ext cx="63376" cy="20797"/>
            </a:xfrm>
            <a:custGeom>
              <a:avLst/>
              <a:gdLst/>
              <a:ahLst/>
              <a:cxnLst/>
              <a:rect l="l" t="t" r="r" b="b"/>
              <a:pathLst>
                <a:path w="1350" h="443" extrusionOk="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2015347" y="4350623"/>
              <a:ext cx="52766" cy="27322"/>
            </a:xfrm>
            <a:custGeom>
              <a:avLst/>
              <a:gdLst/>
              <a:ahLst/>
              <a:cxnLst/>
              <a:rect l="l" t="t" r="r" b="b"/>
              <a:pathLst>
                <a:path w="1124" h="582" extrusionOk="0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1069704" y="3916431"/>
              <a:ext cx="69291" cy="95674"/>
            </a:xfrm>
            <a:custGeom>
              <a:avLst/>
              <a:gdLst/>
              <a:ahLst/>
              <a:cxnLst/>
              <a:rect l="l" t="t" r="r" b="b"/>
              <a:pathLst>
                <a:path w="1476" h="2038" extrusionOk="0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974314" y="3874322"/>
              <a:ext cx="49949" cy="66192"/>
            </a:xfrm>
            <a:custGeom>
              <a:avLst/>
              <a:gdLst/>
              <a:ahLst/>
              <a:cxnLst/>
              <a:rect l="l" t="t" r="r" b="b"/>
              <a:pathLst>
                <a:path w="1064" h="1410" extrusionOk="0">
                  <a:moveTo>
                    <a:pt x="684" y="0"/>
                  </a:moveTo>
                  <a:cubicBezTo>
                    <a:pt x="647" y="0"/>
                    <a:pt x="614" y="15"/>
                    <a:pt x="589" y="54"/>
                  </a:cubicBezTo>
                  <a:cubicBezTo>
                    <a:pt x="423" y="316"/>
                    <a:pt x="254" y="575"/>
                    <a:pt x="84" y="838"/>
                  </a:cubicBezTo>
                  <a:cubicBezTo>
                    <a:pt x="1" y="971"/>
                    <a:pt x="54" y="1147"/>
                    <a:pt x="144" y="1267"/>
                  </a:cubicBezTo>
                  <a:cubicBezTo>
                    <a:pt x="184" y="1321"/>
                    <a:pt x="289" y="1410"/>
                    <a:pt x="377" y="1410"/>
                  </a:cubicBezTo>
                  <a:cubicBezTo>
                    <a:pt x="414" y="1410"/>
                    <a:pt x="448" y="1395"/>
                    <a:pt x="473" y="1356"/>
                  </a:cubicBezTo>
                  <a:lnTo>
                    <a:pt x="981" y="575"/>
                  </a:lnTo>
                  <a:cubicBezTo>
                    <a:pt x="1064" y="442"/>
                    <a:pt x="1011" y="263"/>
                    <a:pt x="921" y="143"/>
                  </a:cubicBezTo>
                  <a:cubicBezTo>
                    <a:pt x="879" y="90"/>
                    <a:pt x="773" y="0"/>
                    <a:pt x="6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1053884" y="4085808"/>
              <a:ext cx="52156" cy="61733"/>
            </a:xfrm>
            <a:custGeom>
              <a:avLst/>
              <a:gdLst/>
              <a:ahLst/>
              <a:cxnLst/>
              <a:rect l="l" t="t" r="r" b="b"/>
              <a:pathLst>
                <a:path w="1111" h="1315" extrusionOk="0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891223" y="3978633"/>
              <a:ext cx="43894" cy="58916"/>
            </a:xfrm>
            <a:custGeom>
              <a:avLst/>
              <a:gdLst/>
              <a:ahLst/>
              <a:cxnLst/>
              <a:rect l="l" t="t" r="r" b="b"/>
              <a:pathLst>
                <a:path w="935" h="1255" extrusionOk="0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887514" y="4086418"/>
              <a:ext cx="47368" cy="60418"/>
            </a:xfrm>
            <a:custGeom>
              <a:avLst/>
              <a:gdLst/>
              <a:ahLst/>
              <a:cxnLst/>
              <a:rect l="l" t="t" r="r" b="b"/>
              <a:pathLst>
                <a:path w="1009" h="1287" extrusionOk="0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970277" y="4012058"/>
              <a:ext cx="57883" cy="76004"/>
            </a:xfrm>
            <a:custGeom>
              <a:avLst/>
              <a:gdLst/>
              <a:ahLst/>
              <a:cxnLst/>
              <a:rect l="l" t="t" r="r" b="b"/>
              <a:pathLst>
                <a:path w="1233" h="1619" extrusionOk="0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944129" y="4134912"/>
              <a:ext cx="64174" cy="88867"/>
            </a:xfrm>
            <a:custGeom>
              <a:avLst/>
              <a:gdLst/>
              <a:ahLst/>
              <a:cxnLst/>
              <a:rect l="l" t="t" r="r" b="b"/>
              <a:pathLst>
                <a:path w="1367" h="1893" extrusionOk="0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1132515" y="4002950"/>
              <a:ext cx="50184" cy="69150"/>
            </a:xfrm>
            <a:custGeom>
              <a:avLst/>
              <a:gdLst/>
              <a:ahLst/>
              <a:cxnLst/>
              <a:rect l="l" t="t" r="r" b="b"/>
              <a:pathLst>
                <a:path w="1069" h="1473" extrusionOk="0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7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568" name="Google Shape;568;p17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69" name="Google Shape;569;p17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" name="Google Shape;571;p17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572" name="Google Shape;572;p17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4" name="Google Shape;574;p17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575" name="Google Shape;575;p17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17"/>
          <p:cNvSpPr txBox="1">
            <a:spLocks noGrp="1"/>
          </p:cNvSpPr>
          <p:nvPr>
            <p:ph type="title"/>
          </p:nvPr>
        </p:nvSpPr>
        <p:spPr>
          <a:xfrm>
            <a:off x="1602675" y="730525"/>
            <a:ext cx="59388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17"/>
          <p:cNvSpPr/>
          <p:nvPr/>
        </p:nvSpPr>
        <p:spPr>
          <a:xfrm rot="5829318" flipH="1">
            <a:off x="7224858" y="2476454"/>
            <a:ext cx="680958" cy="622323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7"/>
          <p:cNvSpPr/>
          <p:nvPr/>
        </p:nvSpPr>
        <p:spPr>
          <a:xfrm rot="5829318" flipH="1">
            <a:off x="7614050" y="2664445"/>
            <a:ext cx="32201" cy="12792"/>
          </a:xfrm>
          <a:custGeom>
            <a:avLst/>
            <a:gdLst/>
            <a:ahLst/>
            <a:cxnLst/>
            <a:rect l="l" t="t" r="r" b="b"/>
            <a:pathLst>
              <a:path w="871" h="346" extrusionOk="0">
                <a:moveTo>
                  <a:pt x="529" y="0"/>
                </a:moveTo>
                <a:cubicBezTo>
                  <a:pt x="300" y="0"/>
                  <a:pt x="1" y="345"/>
                  <a:pt x="343" y="345"/>
                </a:cubicBezTo>
                <a:cubicBezTo>
                  <a:pt x="572" y="345"/>
                  <a:pt x="871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7"/>
          <p:cNvSpPr/>
          <p:nvPr/>
        </p:nvSpPr>
        <p:spPr>
          <a:xfrm rot="5829318" flipH="1">
            <a:off x="7636572" y="2740850"/>
            <a:ext cx="32793" cy="9390"/>
          </a:xfrm>
          <a:custGeom>
            <a:avLst/>
            <a:gdLst/>
            <a:ahLst/>
            <a:cxnLst/>
            <a:rect l="l" t="t" r="r" b="b"/>
            <a:pathLst>
              <a:path w="887" h="254" extrusionOk="0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5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7"/>
          <p:cNvSpPr/>
          <p:nvPr/>
        </p:nvSpPr>
        <p:spPr>
          <a:xfrm rot="5829318" flipH="1">
            <a:off x="7723177" y="2715384"/>
            <a:ext cx="27987" cy="13272"/>
          </a:xfrm>
          <a:custGeom>
            <a:avLst/>
            <a:gdLst/>
            <a:ahLst/>
            <a:cxnLst/>
            <a:rect l="l" t="t" r="r" b="b"/>
            <a:pathLst>
              <a:path w="757" h="359" extrusionOk="0">
                <a:moveTo>
                  <a:pt x="424" y="0"/>
                </a:moveTo>
                <a:cubicBezTo>
                  <a:pt x="333" y="0"/>
                  <a:pt x="238" y="26"/>
                  <a:pt x="180" y="84"/>
                </a:cubicBezTo>
                <a:lnTo>
                  <a:pt x="149" y="115"/>
                </a:lnTo>
                <a:cubicBezTo>
                  <a:pt x="0" y="263"/>
                  <a:pt x="161" y="359"/>
                  <a:pt x="336" y="359"/>
                </a:cubicBezTo>
                <a:cubicBezTo>
                  <a:pt x="426" y="359"/>
                  <a:pt x="521" y="334"/>
                  <a:pt x="578" y="277"/>
                </a:cubicBezTo>
                <a:cubicBezTo>
                  <a:pt x="588" y="264"/>
                  <a:pt x="598" y="254"/>
                  <a:pt x="608" y="244"/>
                </a:cubicBezTo>
                <a:cubicBezTo>
                  <a:pt x="756" y="95"/>
                  <a:pt x="598" y="0"/>
                  <a:pt x="4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7"/>
          <p:cNvSpPr/>
          <p:nvPr/>
        </p:nvSpPr>
        <p:spPr>
          <a:xfrm rot="5829318" flipH="1">
            <a:off x="7682166" y="2653056"/>
            <a:ext cx="22552" cy="14160"/>
          </a:xfrm>
          <a:custGeom>
            <a:avLst/>
            <a:gdLst/>
            <a:ahLst/>
            <a:cxnLst/>
            <a:rect l="l" t="t" r="r" b="b"/>
            <a:pathLst>
              <a:path w="610" h="383" extrusionOk="0">
                <a:moveTo>
                  <a:pt x="293" y="0"/>
                </a:moveTo>
                <a:cubicBezTo>
                  <a:pt x="180" y="0"/>
                  <a:pt x="25" y="86"/>
                  <a:pt x="14" y="209"/>
                </a:cubicBezTo>
                <a:cubicBezTo>
                  <a:pt x="1" y="342"/>
                  <a:pt x="147" y="382"/>
                  <a:pt x="250" y="382"/>
                </a:cubicBezTo>
                <a:lnTo>
                  <a:pt x="316" y="382"/>
                </a:lnTo>
                <a:cubicBezTo>
                  <a:pt x="430" y="382"/>
                  <a:pt x="583" y="296"/>
                  <a:pt x="595" y="173"/>
                </a:cubicBezTo>
                <a:cubicBezTo>
                  <a:pt x="609" y="40"/>
                  <a:pt x="463" y="0"/>
                  <a:pt x="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7"/>
          <p:cNvSpPr/>
          <p:nvPr/>
        </p:nvSpPr>
        <p:spPr>
          <a:xfrm rot="5829318" flipH="1">
            <a:off x="7551423" y="2727687"/>
            <a:ext cx="32830" cy="9390"/>
          </a:xfrm>
          <a:custGeom>
            <a:avLst/>
            <a:gdLst/>
            <a:ahLst/>
            <a:cxnLst/>
            <a:rect l="l" t="t" r="r" b="b"/>
            <a:pathLst>
              <a:path w="888" h="254" extrusionOk="0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8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7"/>
          <p:cNvSpPr/>
          <p:nvPr/>
        </p:nvSpPr>
        <p:spPr>
          <a:xfrm rot="5829318" flipH="1">
            <a:off x="7669226" y="2796573"/>
            <a:ext cx="32719" cy="10241"/>
          </a:xfrm>
          <a:custGeom>
            <a:avLst/>
            <a:gdLst/>
            <a:ahLst/>
            <a:cxnLst/>
            <a:rect l="l" t="t" r="r" b="b"/>
            <a:pathLst>
              <a:path w="885" h="277" extrusionOk="0">
                <a:moveTo>
                  <a:pt x="542" y="0"/>
                </a:moveTo>
                <a:cubicBezTo>
                  <a:pt x="360" y="0"/>
                  <a:pt x="1" y="276"/>
                  <a:pt x="340" y="276"/>
                </a:cubicBezTo>
                <a:cubicBezTo>
                  <a:pt x="526" y="276"/>
                  <a:pt x="884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7"/>
          <p:cNvSpPr/>
          <p:nvPr/>
        </p:nvSpPr>
        <p:spPr>
          <a:xfrm rot="5829318" flipH="1">
            <a:off x="7713012" y="2764368"/>
            <a:ext cx="32460" cy="11350"/>
          </a:xfrm>
          <a:custGeom>
            <a:avLst/>
            <a:gdLst/>
            <a:ahLst/>
            <a:cxnLst/>
            <a:rect l="l" t="t" r="r" b="b"/>
            <a:pathLst>
              <a:path w="878" h="307" extrusionOk="0">
                <a:moveTo>
                  <a:pt x="536" y="1"/>
                </a:moveTo>
                <a:cubicBezTo>
                  <a:pt x="332" y="1"/>
                  <a:pt x="1" y="306"/>
                  <a:pt x="343" y="306"/>
                </a:cubicBezTo>
                <a:cubicBezTo>
                  <a:pt x="545" y="306"/>
                  <a:pt x="878" y="1"/>
                  <a:pt x="5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7"/>
          <p:cNvSpPr/>
          <p:nvPr/>
        </p:nvSpPr>
        <p:spPr>
          <a:xfrm rot="5829318" flipH="1">
            <a:off x="7568311" y="2802309"/>
            <a:ext cx="24955" cy="9723"/>
          </a:xfrm>
          <a:custGeom>
            <a:avLst/>
            <a:gdLst/>
            <a:ahLst/>
            <a:cxnLst/>
            <a:rect l="l" t="t" r="r" b="b"/>
            <a:pathLst>
              <a:path w="675" h="263" extrusionOk="0">
                <a:moveTo>
                  <a:pt x="406" y="0"/>
                </a:moveTo>
                <a:cubicBezTo>
                  <a:pt x="296" y="0"/>
                  <a:pt x="140" y="36"/>
                  <a:pt x="70" y="133"/>
                </a:cubicBezTo>
                <a:cubicBezTo>
                  <a:pt x="0" y="229"/>
                  <a:pt x="130" y="263"/>
                  <a:pt x="203" y="263"/>
                </a:cubicBezTo>
                <a:lnTo>
                  <a:pt x="269" y="263"/>
                </a:lnTo>
                <a:cubicBezTo>
                  <a:pt x="379" y="263"/>
                  <a:pt x="535" y="223"/>
                  <a:pt x="605" y="130"/>
                </a:cubicBezTo>
                <a:cubicBezTo>
                  <a:pt x="675" y="33"/>
                  <a:pt x="545" y="0"/>
                  <a:pt x="4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7"/>
          <p:cNvSpPr/>
          <p:nvPr/>
        </p:nvSpPr>
        <p:spPr>
          <a:xfrm rot="5829318" flipH="1">
            <a:off x="7632023" y="2797141"/>
            <a:ext cx="27173" cy="14049"/>
          </a:xfrm>
          <a:custGeom>
            <a:avLst/>
            <a:gdLst/>
            <a:ahLst/>
            <a:cxnLst/>
            <a:rect l="l" t="t" r="r" b="b"/>
            <a:pathLst>
              <a:path w="735" h="380" extrusionOk="0">
                <a:moveTo>
                  <a:pt x="389" y="1"/>
                </a:moveTo>
                <a:cubicBezTo>
                  <a:pt x="97" y="1"/>
                  <a:pt x="0" y="380"/>
                  <a:pt x="346" y="380"/>
                </a:cubicBezTo>
                <a:cubicBezTo>
                  <a:pt x="638" y="380"/>
                  <a:pt x="735" y="1"/>
                  <a:pt x="3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033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dk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18"/>
          <p:cNvGrpSpPr/>
          <p:nvPr/>
        </p:nvGrpSpPr>
        <p:grpSpPr>
          <a:xfrm rot="-5400000">
            <a:off x="7838233" y="-139480"/>
            <a:ext cx="1073094" cy="1346011"/>
            <a:chOff x="7876138" y="3519332"/>
            <a:chExt cx="1073094" cy="1346011"/>
          </a:xfrm>
        </p:grpSpPr>
        <p:sp>
          <p:nvSpPr>
            <p:cNvPr id="590" name="Google Shape;590;p18"/>
            <p:cNvSpPr/>
            <p:nvPr/>
          </p:nvSpPr>
          <p:spPr>
            <a:xfrm rot="10370759">
              <a:off x="7927574" y="392170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 rot="10370759">
              <a:off x="8223372" y="444829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 rot="10370759">
              <a:off x="8329386" y="448322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 rot="10370759">
              <a:off x="8299292" y="460042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 rot="10370759">
              <a:off x="8214994" y="453749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8"/>
            <p:cNvSpPr/>
            <p:nvPr/>
          </p:nvSpPr>
          <p:spPr>
            <a:xfrm rot="10370759">
              <a:off x="8310604" y="436193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8"/>
            <p:cNvSpPr/>
            <p:nvPr/>
          </p:nvSpPr>
          <p:spPr>
            <a:xfrm rot="10370759">
              <a:off x="8409436" y="452909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8"/>
            <p:cNvSpPr/>
            <p:nvPr/>
          </p:nvSpPr>
          <p:spPr>
            <a:xfrm rot="10370759">
              <a:off x="8364525" y="459050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8"/>
            <p:cNvSpPr/>
            <p:nvPr/>
          </p:nvSpPr>
          <p:spPr>
            <a:xfrm rot="10370759">
              <a:off x="8422770" y="438014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8"/>
            <p:cNvSpPr/>
            <p:nvPr/>
          </p:nvSpPr>
          <p:spPr>
            <a:xfrm rot="10370759">
              <a:off x="8416909" y="446942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8"/>
            <p:cNvSpPr/>
            <p:nvPr/>
          </p:nvSpPr>
          <p:spPr>
            <a:xfrm rot="10370873">
              <a:off x="8250599" y="3550528"/>
              <a:ext cx="531471" cy="485708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8"/>
            <p:cNvSpPr/>
            <p:nvPr/>
          </p:nvSpPr>
          <p:spPr>
            <a:xfrm rot="10370873">
              <a:off x="8412631" y="3838999"/>
              <a:ext cx="25132" cy="9984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8"/>
            <p:cNvSpPr/>
            <p:nvPr/>
          </p:nvSpPr>
          <p:spPr>
            <a:xfrm rot="10370873">
              <a:off x="8470702" y="3858134"/>
              <a:ext cx="25594" cy="732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8"/>
            <p:cNvSpPr/>
            <p:nvPr/>
          </p:nvSpPr>
          <p:spPr>
            <a:xfrm rot="10370873">
              <a:off x="8454218" y="3922333"/>
              <a:ext cx="21843" cy="10359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8"/>
            <p:cNvSpPr/>
            <p:nvPr/>
          </p:nvSpPr>
          <p:spPr>
            <a:xfrm rot="10370873">
              <a:off x="8408042" y="3887860"/>
              <a:ext cx="17601" cy="11051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8"/>
            <p:cNvSpPr/>
            <p:nvPr/>
          </p:nvSpPr>
          <p:spPr>
            <a:xfrm rot="10370873">
              <a:off x="8460415" y="3791695"/>
              <a:ext cx="25623" cy="732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8"/>
            <p:cNvSpPr/>
            <p:nvPr/>
          </p:nvSpPr>
          <p:spPr>
            <a:xfrm rot="10370873">
              <a:off x="8514552" y="3883257"/>
              <a:ext cx="25536" cy="7993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8"/>
            <p:cNvSpPr/>
            <p:nvPr/>
          </p:nvSpPr>
          <p:spPr>
            <a:xfrm rot="10370873">
              <a:off x="8489951" y="3916896"/>
              <a:ext cx="25334" cy="8858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8"/>
            <p:cNvSpPr/>
            <p:nvPr/>
          </p:nvSpPr>
          <p:spPr>
            <a:xfrm rot="10370873">
              <a:off x="8521856" y="3801673"/>
              <a:ext cx="19477" cy="7589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8"/>
            <p:cNvSpPr/>
            <p:nvPr/>
          </p:nvSpPr>
          <p:spPr>
            <a:xfrm rot="10370873">
              <a:off x="8518646" y="3850573"/>
              <a:ext cx="21208" cy="10965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18"/>
          <p:cNvGrpSpPr/>
          <p:nvPr/>
        </p:nvGrpSpPr>
        <p:grpSpPr>
          <a:xfrm rot="10800000">
            <a:off x="140177" y="3880012"/>
            <a:ext cx="1849933" cy="1442173"/>
            <a:chOff x="6339538" y="-341365"/>
            <a:chExt cx="2540767" cy="1980734"/>
          </a:xfrm>
        </p:grpSpPr>
        <p:grpSp>
          <p:nvGrpSpPr>
            <p:cNvPr id="611" name="Google Shape;611;p18"/>
            <p:cNvGrpSpPr/>
            <p:nvPr/>
          </p:nvGrpSpPr>
          <p:grpSpPr>
            <a:xfrm rot="-10371840">
              <a:off x="6443627" y="-238914"/>
              <a:ext cx="1761400" cy="1775833"/>
              <a:chOff x="3284842" y="173313"/>
              <a:chExt cx="1814343" cy="1833238"/>
            </a:xfrm>
          </p:grpSpPr>
          <p:sp>
            <p:nvSpPr>
              <p:cNvPr id="612" name="Google Shape;612;p18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avLst/>
                <a:gdLst/>
                <a:ahLst/>
                <a:cxnLst/>
                <a:rect l="l" t="t" r="r" b="b"/>
                <a:pathLst>
                  <a:path w="39313" h="40142" extrusionOk="0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0386" extrusionOk="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18" extrusionOk="0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2" extrusionOk="0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360" extrusionOk="0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343" extrusionOk="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79" extrusionOk="0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10" extrusionOk="0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998" h="549" extrusionOk="0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3" extrusionOk="0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2" name="Google Shape;622;p18"/>
            <p:cNvSpPr/>
            <p:nvPr/>
          </p:nvSpPr>
          <p:spPr>
            <a:xfrm rot="-10370759" flipH="1">
              <a:off x="7858647" y="31515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8"/>
            <p:cNvSpPr/>
            <p:nvPr/>
          </p:nvSpPr>
          <p:spPr>
            <a:xfrm rot="-10370759" flipH="1">
              <a:off x="8487191" y="84174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8"/>
            <p:cNvSpPr/>
            <p:nvPr/>
          </p:nvSpPr>
          <p:spPr>
            <a:xfrm rot="-10370759" flipH="1">
              <a:off x="8380334" y="87667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8"/>
            <p:cNvSpPr/>
            <p:nvPr/>
          </p:nvSpPr>
          <p:spPr>
            <a:xfrm rot="-10370759" flipH="1">
              <a:off x="8417276" y="99387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8"/>
            <p:cNvSpPr/>
            <p:nvPr/>
          </p:nvSpPr>
          <p:spPr>
            <a:xfrm rot="-10370759" flipH="1">
              <a:off x="8509317" y="93094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8"/>
            <p:cNvSpPr/>
            <p:nvPr/>
          </p:nvSpPr>
          <p:spPr>
            <a:xfrm rot="-10370759" flipH="1">
              <a:off x="8399063" y="75538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8"/>
            <p:cNvSpPr/>
            <p:nvPr/>
          </p:nvSpPr>
          <p:spPr>
            <a:xfrm rot="-10370759" flipH="1">
              <a:off x="8300389" y="92254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8"/>
            <p:cNvSpPr/>
            <p:nvPr/>
          </p:nvSpPr>
          <p:spPr>
            <a:xfrm rot="-10370759" flipH="1">
              <a:off x="8345669" y="98395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8"/>
            <p:cNvSpPr/>
            <p:nvPr/>
          </p:nvSpPr>
          <p:spPr>
            <a:xfrm rot="-10370759" flipH="1">
              <a:off x="8298117" y="77359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8"/>
            <p:cNvSpPr/>
            <p:nvPr/>
          </p:nvSpPr>
          <p:spPr>
            <a:xfrm rot="-10370759" flipH="1">
              <a:off x="8300818" y="86287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8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633" name="Google Shape;633;p18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34" name="Google Shape;634;p18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8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" name="Google Shape;636;p18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37" name="Google Shape;637;p18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8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9" name="Google Shape;639;p18"/>
          <p:cNvSpPr txBox="1">
            <a:spLocks noGrp="1"/>
          </p:cNvSpPr>
          <p:nvPr>
            <p:ph type="subTitle" idx="1"/>
          </p:nvPr>
        </p:nvSpPr>
        <p:spPr>
          <a:xfrm>
            <a:off x="720400" y="1488175"/>
            <a:ext cx="33141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640" name="Google Shape;640;p18"/>
          <p:cNvSpPr txBox="1">
            <a:spLocks noGrp="1"/>
          </p:cNvSpPr>
          <p:nvPr>
            <p:ph type="subTitle" idx="2"/>
          </p:nvPr>
        </p:nvSpPr>
        <p:spPr>
          <a:xfrm>
            <a:off x="5096831" y="1488175"/>
            <a:ext cx="33141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641" name="Google Shape;641;p18"/>
          <p:cNvSpPr txBox="1">
            <a:spLocks noGrp="1"/>
          </p:cNvSpPr>
          <p:nvPr>
            <p:ph type="subTitle" idx="3"/>
          </p:nvPr>
        </p:nvSpPr>
        <p:spPr>
          <a:xfrm>
            <a:off x="720450" y="1907202"/>
            <a:ext cx="33141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R="4572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marR="4572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marR="4572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marR="4572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marR="4572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marR="4572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marR="4572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marR="4572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2" name="Google Shape;642;p18"/>
          <p:cNvSpPr txBox="1">
            <a:spLocks noGrp="1"/>
          </p:cNvSpPr>
          <p:nvPr>
            <p:ph type="subTitle" idx="4"/>
          </p:nvPr>
        </p:nvSpPr>
        <p:spPr>
          <a:xfrm>
            <a:off x="5096803" y="1907202"/>
            <a:ext cx="33141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R="4572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marR="4572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marR="4572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marR="4572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marR="4572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marR="4572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marR="4572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marR="4572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3" name="Google Shape;643;p18"/>
          <p:cNvSpPr txBox="1">
            <a:spLocks noGrp="1"/>
          </p:cNvSpPr>
          <p:nvPr>
            <p:ph type="subTitle" idx="5"/>
          </p:nvPr>
        </p:nvSpPr>
        <p:spPr>
          <a:xfrm>
            <a:off x="720400" y="3061450"/>
            <a:ext cx="33141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644" name="Google Shape;644;p18"/>
          <p:cNvSpPr txBox="1">
            <a:spLocks noGrp="1"/>
          </p:cNvSpPr>
          <p:nvPr>
            <p:ph type="subTitle" idx="6"/>
          </p:nvPr>
        </p:nvSpPr>
        <p:spPr>
          <a:xfrm>
            <a:off x="5096830" y="3061422"/>
            <a:ext cx="3314100" cy="52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645" name="Google Shape;645;p18"/>
          <p:cNvSpPr txBox="1">
            <a:spLocks noGrp="1"/>
          </p:cNvSpPr>
          <p:nvPr>
            <p:ph type="subTitle" idx="7"/>
          </p:nvPr>
        </p:nvSpPr>
        <p:spPr>
          <a:xfrm>
            <a:off x="720450" y="3480450"/>
            <a:ext cx="33141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457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R="45720"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marR="45720"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marR="45720"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marR="45720"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marR="45720"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marR="45720"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marR="45720"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marR="45720"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6" name="Google Shape;646;p18"/>
          <p:cNvSpPr txBox="1">
            <a:spLocks noGrp="1"/>
          </p:cNvSpPr>
          <p:nvPr>
            <p:ph type="subTitle" idx="8"/>
          </p:nvPr>
        </p:nvSpPr>
        <p:spPr>
          <a:xfrm>
            <a:off x="5096803" y="3480450"/>
            <a:ext cx="33141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47" name="Google Shape;647;p18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2433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>
  <p:cSld name="Título">
    <p:bg>
      <p:bgPr>
        <a:solidFill>
          <a:schemeClr val="dk1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19"/>
          <p:cNvGrpSpPr/>
          <p:nvPr/>
        </p:nvGrpSpPr>
        <p:grpSpPr>
          <a:xfrm rot="5400000" flipH="1">
            <a:off x="399788" y="-63280"/>
            <a:ext cx="1073094" cy="1346011"/>
            <a:chOff x="7876138" y="3519332"/>
            <a:chExt cx="1073094" cy="1346011"/>
          </a:xfrm>
        </p:grpSpPr>
        <p:sp>
          <p:nvSpPr>
            <p:cNvPr id="650" name="Google Shape;650;p19"/>
            <p:cNvSpPr/>
            <p:nvPr/>
          </p:nvSpPr>
          <p:spPr>
            <a:xfrm rot="10370759">
              <a:off x="7927574" y="392170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9"/>
            <p:cNvSpPr/>
            <p:nvPr/>
          </p:nvSpPr>
          <p:spPr>
            <a:xfrm rot="10370759">
              <a:off x="8223372" y="444829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9"/>
            <p:cNvSpPr/>
            <p:nvPr/>
          </p:nvSpPr>
          <p:spPr>
            <a:xfrm rot="10370759">
              <a:off x="8329386" y="448322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9"/>
            <p:cNvSpPr/>
            <p:nvPr/>
          </p:nvSpPr>
          <p:spPr>
            <a:xfrm rot="10370759">
              <a:off x="8299292" y="460042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9"/>
            <p:cNvSpPr/>
            <p:nvPr/>
          </p:nvSpPr>
          <p:spPr>
            <a:xfrm rot="10370759">
              <a:off x="8214994" y="453749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9"/>
            <p:cNvSpPr/>
            <p:nvPr/>
          </p:nvSpPr>
          <p:spPr>
            <a:xfrm rot="10370759">
              <a:off x="8310604" y="436193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9"/>
            <p:cNvSpPr/>
            <p:nvPr/>
          </p:nvSpPr>
          <p:spPr>
            <a:xfrm rot="10370759">
              <a:off x="8409436" y="452909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9"/>
            <p:cNvSpPr/>
            <p:nvPr/>
          </p:nvSpPr>
          <p:spPr>
            <a:xfrm rot="10370759">
              <a:off x="8364525" y="459050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9"/>
            <p:cNvSpPr/>
            <p:nvPr/>
          </p:nvSpPr>
          <p:spPr>
            <a:xfrm rot="10370759">
              <a:off x="8422770" y="438014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9"/>
            <p:cNvSpPr/>
            <p:nvPr/>
          </p:nvSpPr>
          <p:spPr>
            <a:xfrm rot="10370759">
              <a:off x="8416909" y="446942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9"/>
            <p:cNvSpPr/>
            <p:nvPr/>
          </p:nvSpPr>
          <p:spPr>
            <a:xfrm rot="10370873">
              <a:off x="8250599" y="3550528"/>
              <a:ext cx="531471" cy="485708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9"/>
            <p:cNvSpPr/>
            <p:nvPr/>
          </p:nvSpPr>
          <p:spPr>
            <a:xfrm rot="10370873">
              <a:off x="8412631" y="3838999"/>
              <a:ext cx="25132" cy="9984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9"/>
            <p:cNvSpPr/>
            <p:nvPr/>
          </p:nvSpPr>
          <p:spPr>
            <a:xfrm rot="10370873">
              <a:off x="8470702" y="3858134"/>
              <a:ext cx="25594" cy="732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9"/>
            <p:cNvSpPr/>
            <p:nvPr/>
          </p:nvSpPr>
          <p:spPr>
            <a:xfrm rot="10370873">
              <a:off x="8454218" y="3922333"/>
              <a:ext cx="21843" cy="10359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9"/>
            <p:cNvSpPr/>
            <p:nvPr/>
          </p:nvSpPr>
          <p:spPr>
            <a:xfrm rot="10370873">
              <a:off x="8408042" y="3887860"/>
              <a:ext cx="17601" cy="11051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9"/>
            <p:cNvSpPr/>
            <p:nvPr/>
          </p:nvSpPr>
          <p:spPr>
            <a:xfrm rot="10370873">
              <a:off x="8460415" y="3791695"/>
              <a:ext cx="25623" cy="732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9"/>
            <p:cNvSpPr/>
            <p:nvPr/>
          </p:nvSpPr>
          <p:spPr>
            <a:xfrm rot="10370873">
              <a:off x="8514552" y="3883257"/>
              <a:ext cx="25536" cy="7993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9"/>
            <p:cNvSpPr/>
            <p:nvPr/>
          </p:nvSpPr>
          <p:spPr>
            <a:xfrm rot="10370873">
              <a:off x="8489951" y="3916896"/>
              <a:ext cx="25334" cy="8858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9"/>
            <p:cNvSpPr/>
            <p:nvPr/>
          </p:nvSpPr>
          <p:spPr>
            <a:xfrm rot="10370873">
              <a:off x="8521856" y="3801673"/>
              <a:ext cx="19477" cy="7589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9"/>
            <p:cNvSpPr/>
            <p:nvPr/>
          </p:nvSpPr>
          <p:spPr>
            <a:xfrm rot="10370873">
              <a:off x="8518646" y="3850573"/>
              <a:ext cx="21208" cy="10965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9"/>
          <p:cNvGrpSpPr/>
          <p:nvPr/>
        </p:nvGrpSpPr>
        <p:grpSpPr>
          <a:xfrm rot="-5400000" flipH="1">
            <a:off x="7620813" y="3854445"/>
            <a:ext cx="1073094" cy="1346011"/>
            <a:chOff x="7876138" y="3519332"/>
            <a:chExt cx="1073094" cy="1346011"/>
          </a:xfrm>
        </p:grpSpPr>
        <p:sp>
          <p:nvSpPr>
            <p:cNvPr id="671" name="Google Shape;671;p19"/>
            <p:cNvSpPr/>
            <p:nvPr/>
          </p:nvSpPr>
          <p:spPr>
            <a:xfrm rot="10370759">
              <a:off x="7927574" y="3921701"/>
              <a:ext cx="970222" cy="88668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9"/>
            <p:cNvSpPr/>
            <p:nvPr/>
          </p:nvSpPr>
          <p:spPr>
            <a:xfrm rot="10370759">
              <a:off x="8223372" y="444829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9"/>
            <p:cNvSpPr/>
            <p:nvPr/>
          </p:nvSpPr>
          <p:spPr>
            <a:xfrm rot="10370759">
              <a:off x="8329386" y="448322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9"/>
            <p:cNvSpPr/>
            <p:nvPr/>
          </p:nvSpPr>
          <p:spPr>
            <a:xfrm rot="10370759">
              <a:off x="8299292" y="4600426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 rot="10370759">
              <a:off x="8214994" y="4537493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 rot="10370759">
              <a:off x="8310604" y="436193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 rot="10370759">
              <a:off x="8409436" y="4529090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 rot="10370759">
              <a:off x="8364525" y="4590500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9"/>
            <p:cNvSpPr/>
            <p:nvPr/>
          </p:nvSpPr>
          <p:spPr>
            <a:xfrm rot="10370759">
              <a:off x="8422770" y="438014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9"/>
            <p:cNvSpPr/>
            <p:nvPr/>
          </p:nvSpPr>
          <p:spPr>
            <a:xfrm rot="10370759">
              <a:off x="8416909" y="4469422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370873">
              <a:off x="8250599" y="3550528"/>
              <a:ext cx="531471" cy="485708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370873">
              <a:off x="8412631" y="3838999"/>
              <a:ext cx="25132" cy="9984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370873">
              <a:off x="8470702" y="3858134"/>
              <a:ext cx="25594" cy="732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370873">
              <a:off x="8454218" y="3922333"/>
              <a:ext cx="21843" cy="10359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370873">
              <a:off x="8408042" y="3887860"/>
              <a:ext cx="17601" cy="11051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370873">
              <a:off x="8460415" y="3791695"/>
              <a:ext cx="25623" cy="732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370873">
              <a:off x="8514552" y="3883257"/>
              <a:ext cx="25536" cy="7993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370873">
              <a:off x="8489951" y="3916896"/>
              <a:ext cx="25334" cy="8858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370873">
              <a:off x="8521856" y="3801673"/>
              <a:ext cx="19477" cy="7589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370873">
              <a:off x="8518646" y="3850573"/>
              <a:ext cx="21208" cy="10965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19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692" name="Google Shape;692;p19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93" name="Google Shape;693;p1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5" name="Google Shape;695;p19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696" name="Google Shape;696;p19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8" name="Google Shape;698;p19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699" name="Google Shape;699;p19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1" name="Google Shape;701;p19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1374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1 ">
  <p:cSld name="Título 1 ">
    <p:bg>
      <p:bgPr>
        <a:solidFill>
          <a:schemeClr val="dk1"/>
        </a:soli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0"/>
          <p:cNvGrpSpPr/>
          <p:nvPr/>
        </p:nvGrpSpPr>
        <p:grpSpPr>
          <a:xfrm rot="10800000" flipH="1">
            <a:off x="7622789" y="-6143"/>
            <a:ext cx="1310869" cy="1106378"/>
            <a:chOff x="1650155" y="1061628"/>
            <a:chExt cx="2016411" cy="1701859"/>
          </a:xfrm>
        </p:grpSpPr>
        <p:sp>
          <p:nvSpPr>
            <p:cNvPr id="704" name="Google Shape;704;p20"/>
            <p:cNvSpPr/>
            <p:nvPr/>
          </p:nvSpPr>
          <p:spPr>
            <a:xfrm rot="5088020">
              <a:off x="2014995" y="828580"/>
              <a:ext cx="1209603" cy="1837222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0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0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0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0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20"/>
          <p:cNvGrpSpPr/>
          <p:nvPr/>
        </p:nvGrpSpPr>
        <p:grpSpPr>
          <a:xfrm flipH="1">
            <a:off x="210275" y="4043270"/>
            <a:ext cx="1310869" cy="1106378"/>
            <a:chOff x="1650155" y="1061628"/>
            <a:chExt cx="2016411" cy="1701859"/>
          </a:xfrm>
        </p:grpSpPr>
        <p:sp>
          <p:nvSpPr>
            <p:cNvPr id="711" name="Google Shape;711;p20"/>
            <p:cNvSpPr/>
            <p:nvPr/>
          </p:nvSpPr>
          <p:spPr>
            <a:xfrm rot="5088020">
              <a:off x="2014995" y="828580"/>
              <a:ext cx="1209603" cy="1837222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0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0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0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20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718" name="Google Shape;718;p20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19" name="Google Shape;719;p2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20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22" name="Google Shape;722;p20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4" name="Google Shape;724;p20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725" name="Google Shape;725;p20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20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100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2">
  <p:cSld name="Título 2">
    <p:bg>
      <p:bgPr>
        <a:solidFill>
          <a:schemeClr val="dk1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1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730" name="Google Shape;730;p21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31" name="Google Shape;731;p21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1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3" name="Google Shape;733;p21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34" name="Google Shape;734;p21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1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6" name="Google Shape;736;p21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737" name="Google Shape;737;p21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1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2045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Headline">
    <p:bg>
      <p:bgPr>
        <a:solidFill>
          <a:schemeClr val="dk1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" name="Google Shape;741;p22"/>
          <p:cNvGrpSpPr/>
          <p:nvPr/>
        </p:nvGrpSpPr>
        <p:grpSpPr>
          <a:xfrm>
            <a:off x="-486694" y="-10650"/>
            <a:ext cx="9639125" cy="5747819"/>
            <a:chOff x="-486694" y="-10650"/>
            <a:chExt cx="9639125" cy="5747819"/>
          </a:xfrm>
        </p:grpSpPr>
        <p:sp>
          <p:nvSpPr>
            <p:cNvPr id="742" name="Google Shape;742;p22"/>
            <p:cNvSpPr/>
            <p:nvPr/>
          </p:nvSpPr>
          <p:spPr>
            <a:xfrm rot="10800000">
              <a:off x="2210528" y="227932"/>
              <a:ext cx="2211073" cy="1143370"/>
            </a:xfrm>
            <a:custGeom>
              <a:avLst/>
              <a:gdLst/>
              <a:ahLst/>
              <a:cxnLst/>
              <a:rect l="l" t="t" r="r" b="b"/>
              <a:pathLst>
                <a:path w="31997" h="16546" extrusionOk="0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2"/>
            <p:cNvSpPr/>
            <p:nvPr/>
          </p:nvSpPr>
          <p:spPr>
            <a:xfrm rot="10800000">
              <a:off x="2795489" y="620298"/>
              <a:ext cx="93979" cy="26190"/>
            </a:xfrm>
            <a:custGeom>
              <a:avLst/>
              <a:gdLst/>
              <a:ahLst/>
              <a:cxnLst/>
              <a:rect l="l" t="t" r="r" b="b"/>
              <a:pathLst>
                <a:path w="1360" h="379" extrusionOk="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2"/>
            <p:cNvSpPr/>
            <p:nvPr/>
          </p:nvSpPr>
          <p:spPr>
            <a:xfrm rot="10800000">
              <a:off x="2809932" y="835828"/>
              <a:ext cx="93288" cy="31096"/>
            </a:xfrm>
            <a:custGeom>
              <a:avLst/>
              <a:gdLst/>
              <a:ahLst/>
              <a:cxnLst/>
              <a:rect l="l" t="t" r="r" b="b"/>
              <a:pathLst>
                <a:path w="1350" h="450" extrusionOk="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2"/>
            <p:cNvSpPr/>
            <p:nvPr/>
          </p:nvSpPr>
          <p:spPr>
            <a:xfrm rot="10800000">
              <a:off x="2616861" y="707712"/>
              <a:ext cx="85480" cy="20040"/>
            </a:xfrm>
            <a:custGeom>
              <a:avLst/>
              <a:gdLst/>
              <a:ahLst/>
              <a:cxnLst/>
              <a:rect l="l" t="t" r="r" b="b"/>
              <a:pathLst>
                <a:path w="1237" h="290" extrusionOk="0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 rot="10800000">
              <a:off x="2655212" y="969886"/>
              <a:ext cx="93288" cy="30612"/>
            </a:xfrm>
            <a:custGeom>
              <a:avLst/>
              <a:gdLst/>
              <a:ahLst/>
              <a:cxnLst/>
              <a:rect l="l" t="t" r="r" b="b"/>
              <a:pathLst>
                <a:path w="1350" h="443" extrusionOk="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 rot="10800000">
              <a:off x="2444935" y="732796"/>
              <a:ext cx="77671" cy="40218"/>
            </a:xfrm>
            <a:custGeom>
              <a:avLst/>
              <a:gdLst/>
              <a:ahLst/>
              <a:cxnLst/>
              <a:rect l="l" t="t" r="r" b="b"/>
              <a:pathLst>
                <a:path w="1124" h="582" extrusionOk="0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 rot="10800000">
              <a:off x="3812603" y="1271311"/>
              <a:ext cx="101995" cy="140831"/>
            </a:xfrm>
            <a:custGeom>
              <a:avLst/>
              <a:gdLst/>
              <a:ahLst/>
              <a:cxnLst/>
              <a:rect l="l" t="t" r="r" b="b"/>
              <a:pathLst>
                <a:path w="1476" h="2038" extrusionOk="0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 rot="10800000">
              <a:off x="3981489" y="1376692"/>
              <a:ext cx="73525" cy="97435"/>
            </a:xfrm>
            <a:custGeom>
              <a:avLst/>
              <a:gdLst/>
              <a:ahLst/>
              <a:cxnLst/>
              <a:rect l="l" t="t" r="r" b="b"/>
              <a:pathLst>
                <a:path w="1064" h="1410" extrusionOk="0">
                  <a:moveTo>
                    <a:pt x="684" y="0"/>
                  </a:moveTo>
                  <a:cubicBezTo>
                    <a:pt x="647" y="0"/>
                    <a:pt x="614" y="15"/>
                    <a:pt x="589" y="54"/>
                  </a:cubicBezTo>
                  <a:cubicBezTo>
                    <a:pt x="423" y="316"/>
                    <a:pt x="254" y="575"/>
                    <a:pt x="84" y="838"/>
                  </a:cubicBezTo>
                  <a:cubicBezTo>
                    <a:pt x="1" y="971"/>
                    <a:pt x="54" y="1147"/>
                    <a:pt x="144" y="1267"/>
                  </a:cubicBezTo>
                  <a:cubicBezTo>
                    <a:pt x="184" y="1321"/>
                    <a:pt x="289" y="1410"/>
                    <a:pt x="377" y="1410"/>
                  </a:cubicBezTo>
                  <a:cubicBezTo>
                    <a:pt x="414" y="1410"/>
                    <a:pt x="448" y="1395"/>
                    <a:pt x="473" y="1356"/>
                  </a:cubicBezTo>
                  <a:lnTo>
                    <a:pt x="981" y="575"/>
                  </a:lnTo>
                  <a:cubicBezTo>
                    <a:pt x="1064" y="442"/>
                    <a:pt x="1011" y="263"/>
                    <a:pt x="921" y="143"/>
                  </a:cubicBezTo>
                  <a:cubicBezTo>
                    <a:pt x="879" y="90"/>
                    <a:pt x="773" y="0"/>
                    <a:pt x="6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 rot="10800000">
              <a:off x="3861113" y="1071951"/>
              <a:ext cx="76773" cy="90870"/>
            </a:xfrm>
            <a:custGeom>
              <a:avLst/>
              <a:gdLst/>
              <a:ahLst/>
              <a:cxnLst/>
              <a:rect l="l" t="t" r="r" b="b"/>
              <a:pathLst>
                <a:path w="1111" h="1315" extrusionOk="0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 rot="10800000">
              <a:off x="4112714" y="1233857"/>
              <a:ext cx="64611" cy="86724"/>
            </a:xfrm>
            <a:custGeom>
              <a:avLst/>
              <a:gdLst/>
              <a:ahLst/>
              <a:cxnLst/>
              <a:rect l="l" t="t" r="r" b="b"/>
              <a:pathLst>
                <a:path w="935" h="1255" extrusionOk="0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 rot="10800000">
              <a:off x="4113059" y="1072987"/>
              <a:ext cx="69724" cy="88935"/>
            </a:xfrm>
            <a:custGeom>
              <a:avLst/>
              <a:gdLst/>
              <a:ahLst/>
              <a:cxnLst/>
              <a:rect l="l" t="t" r="r" b="b"/>
              <a:pathLst>
                <a:path w="1009" h="1287" extrusionOk="0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 rot="10800000">
              <a:off x="3975753" y="1159503"/>
              <a:ext cx="85203" cy="111877"/>
            </a:xfrm>
            <a:custGeom>
              <a:avLst/>
              <a:gdLst/>
              <a:ahLst/>
              <a:cxnLst/>
              <a:rect l="l" t="t" r="r" b="b"/>
              <a:pathLst>
                <a:path w="1233" h="1619" extrusionOk="0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 rot="10800000">
              <a:off x="4004983" y="959728"/>
              <a:ext cx="94463" cy="130811"/>
            </a:xfrm>
            <a:custGeom>
              <a:avLst/>
              <a:gdLst/>
              <a:ahLst/>
              <a:cxnLst/>
              <a:rect l="l" t="t" r="r" b="b"/>
              <a:pathLst>
                <a:path w="1367" h="1893" extrusionOk="0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 rot="10800000">
              <a:off x="3748269" y="1182998"/>
              <a:ext cx="73871" cy="101788"/>
            </a:xfrm>
            <a:custGeom>
              <a:avLst/>
              <a:gdLst/>
              <a:ahLst/>
              <a:cxnLst/>
              <a:rect l="l" t="t" r="r" b="b"/>
              <a:pathLst>
                <a:path w="1069" h="1473" extrusionOk="0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6" name="Google Shape;756;p22"/>
            <p:cNvGrpSpPr/>
            <p:nvPr/>
          </p:nvGrpSpPr>
          <p:grpSpPr>
            <a:xfrm rot="4336452">
              <a:off x="-52267" y="1896001"/>
              <a:ext cx="3408028" cy="3400717"/>
              <a:chOff x="-156655" y="-225704"/>
              <a:chExt cx="2831920" cy="2825845"/>
            </a:xfrm>
          </p:grpSpPr>
          <p:sp>
            <p:nvSpPr>
              <p:cNvPr id="757" name="Google Shape;757;p22"/>
              <p:cNvSpPr/>
              <p:nvPr/>
            </p:nvSpPr>
            <p:spPr>
              <a:xfrm rot="-9843034">
                <a:off x="164550" y="37507"/>
                <a:ext cx="2237860" cy="2299423"/>
              </a:xfrm>
              <a:custGeom>
                <a:avLst/>
                <a:gdLst/>
                <a:ahLst/>
                <a:cxnLst/>
                <a:rect l="l" t="t" r="r" b="b"/>
                <a:pathLst>
                  <a:path w="32788" h="33690" extrusionOk="0">
                    <a:moveTo>
                      <a:pt x="11724" y="0"/>
                    </a:moveTo>
                    <a:cubicBezTo>
                      <a:pt x="10869" y="0"/>
                      <a:pt x="10018" y="148"/>
                      <a:pt x="9236" y="517"/>
                    </a:cubicBezTo>
                    <a:cubicBezTo>
                      <a:pt x="8685" y="776"/>
                      <a:pt x="8392" y="1041"/>
                      <a:pt x="8316" y="1676"/>
                    </a:cubicBezTo>
                    <a:cubicBezTo>
                      <a:pt x="8180" y="2815"/>
                      <a:pt x="8366" y="3959"/>
                      <a:pt x="8571" y="5081"/>
                    </a:cubicBezTo>
                    <a:cubicBezTo>
                      <a:pt x="8874" y="6722"/>
                      <a:pt x="9748" y="8197"/>
                      <a:pt x="10063" y="9819"/>
                    </a:cubicBezTo>
                    <a:cubicBezTo>
                      <a:pt x="10246" y="10746"/>
                      <a:pt x="10359" y="11693"/>
                      <a:pt x="10522" y="12626"/>
                    </a:cubicBezTo>
                    <a:cubicBezTo>
                      <a:pt x="10748" y="13932"/>
                      <a:pt x="10871" y="15234"/>
                      <a:pt x="10545" y="16529"/>
                    </a:cubicBezTo>
                    <a:cubicBezTo>
                      <a:pt x="10226" y="17792"/>
                      <a:pt x="9712" y="18991"/>
                      <a:pt x="8851" y="19988"/>
                    </a:cubicBezTo>
                    <a:cubicBezTo>
                      <a:pt x="8312" y="20609"/>
                      <a:pt x="7615" y="21028"/>
                      <a:pt x="6987" y="21549"/>
                    </a:cubicBezTo>
                    <a:cubicBezTo>
                      <a:pt x="6369" y="22061"/>
                      <a:pt x="5751" y="22536"/>
                      <a:pt x="5100" y="23004"/>
                    </a:cubicBezTo>
                    <a:cubicBezTo>
                      <a:pt x="4243" y="23622"/>
                      <a:pt x="3396" y="24297"/>
                      <a:pt x="2691" y="25091"/>
                    </a:cubicBezTo>
                    <a:cubicBezTo>
                      <a:pt x="2137" y="25712"/>
                      <a:pt x="1731" y="26427"/>
                      <a:pt x="1270" y="27118"/>
                    </a:cubicBezTo>
                    <a:cubicBezTo>
                      <a:pt x="884" y="27699"/>
                      <a:pt x="449" y="28290"/>
                      <a:pt x="233" y="28968"/>
                    </a:cubicBezTo>
                    <a:cubicBezTo>
                      <a:pt x="0" y="29702"/>
                      <a:pt x="137" y="30383"/>
                      <a:pt x="273" y="31117"/>
                    </a:cubicBezTo>
                    <a:cubicBezTo>
                      <a:pt x="366" y="31606"/>
                      <a:pt x="389" y="31911"/>
                      <a:pt x="645" y="32290"/>
                    </a:cubicBezTo>
                    <a:cubicBezTo>
                      <a:pt x="828" y="32954"/>
                      <a:pt x="1443" y="33320"/>
                      <a:pt x="1691" y="33483"/>
                    </a:cubicBezTo>
                    <a:cubicBezTo>
                      <a:pt x="1934" y="33639"/>
                      <a:pt x="2145" y="33689"/>
                      <a:pt x="2360" y="33689"/>
                    </a:cubicBezTo>
                    <a:cubicBezTo>
                      <a:pt x="2589" y="33689"/>
                      <a:pt x="2824" y="33632"/>
                      <a:pt x="3110" y="33586"/>
                    </a:cubicBezTo>
                    <a:cubicBezTo>
                      <a:pt x="3652" y="33496"/>
                      <a:pt x="4286" y="33516"/>
                      <a:pt x="4704" y="33118"/>
                    </a:cubicBezTo>
                    <a:cubicBezTo>
                      <a:pt x="5306" y="32543"/>
                      <a:pt x="5920" y="31832"/>
                      <a:pt x="6429" y="31171"/>
                    </a:cubicBezTo>
                    <a:cubicBezTo>
                      <a:pt x="6841" y="30626"/>
                      <a:pt x="7156" y="29998"/>
                      <a:pt x="7702" y="29566"/>
                    </a:cubicBezTo>
                    <a:cubicBezTo>
                      <a:pt x="8021" y="29310"/>
                      <a:pt x="8392" y="29121"/>
                      <a:pt x="8738" y="28901"/>
                    </a:cubicBezTo>
                    <a:cubicBezTo>
                      <a:pt x="9814" y="28224"/>
                      <a:pt x="10798" y="27696"/>
                      <a:pt x="12050" y="27367"/>
                    </a:cubicBezTo>
                    <a:cubicBezTo>
                      <a:pt x="13186" y="27068"/>
                      <a:pt x="14372" y="26951"/>
                      <a:pt x="15528" y="26755"/>
                    </a:cubicBezTo>
                    <a:cubicBezTo>
                      <a:pt x="16773" y="26546"/>
                      <a:pt x="18079" y="26380"/>
                      <a:pt x="19356" y="26380"/>
                    </a:cubicBezTo>
                    <a:cubicBezTo>
                      <a:pt x="19561" y="26380"/>
                      <a:pt x="19766" y="26384"/>
                      <a:pt x="19970" y="26393"/>
                    </a:cubicBezTo>
                    <a:cubicBezTo>
                      <a:pt x="21000" y="26442"/>
                      <a:pt x="22014" y="26522"/>
                      <a:pt x="23039" y="26522"/>
                    </a:cubicBezTo>
                    <a:cubicBezTo>
                      <a:pt x="23406" y="26522"/>
                      <a:pt x="23775" y="26512"/>
                      <a:pt x="24146" y="26486"/>
                    </a:cubicBezTo>
                    <a:cubicBezTo>
                      <a:pt x="25508" y="26393"/>
                      <a:pt x="26880" y="26068"/>
                      <a:pt x="28226" y="25845"/>
                    </a:cubicBezTo>
                    <a:cubicBezTo>
                      <a:pt x="29740" y="25596"/>
                      <a:pt x="32698" y="25726"/>
                      <a:pt x="32764" y="23579"/>
                    </a:cubicBezTo>
                    <a:cubicBezTo>
                      <a:pt x="32787" y="22862"/>
                      <a:pt x="32538" y="22091"/>
                      <a:pt x="32425" y="21387"/>
                    </a:cubicBezTo>
                    <a:cubicBezTo>
                      <a:pt x="32376" y="21065"/>
                      <a:pt x="32339" y="20729"/>
                      <a:pt x="32272" y="20410"/>
                    </a:cubicBezTo>
                    <a:cubicBezTo>
                      <a:pt x="32037" y="19271"/>
                      <a:pt x="31724" y="18168"/>
                      <a:pt x="31531" y="17012"/>
                    </a:cubicBezTo>
                    <a:cubicBezTo>
                      <a:pt x="31186" y="14935"/>
                      <a:pt x="30741" y="12832"/>
                      <a:pt x="30701" y="10729"/>
                    </a:cubicBezTo>
                    <a:cubicBezTo>
                      <a:pt x="30681" y="9809"/>
                      <a:pt x="30704" y="8939"/>
                      <a:pt x="30555" y="8035"/>
                    </a:cubicBezTo>
                    <a:cubicBezTo>
                      <a:pt x="30372" y="6926"/>
                      <a:pt x="30073" y="5852"/>
                      <a:pt x="29847" y="4753"/>
                    </a:cubicBezTo>
                    <a:cubicBezTo>
                      <a:pt x="29674" y="3905"/>
                      <a:pt x="29199" y="2740"/>
                      <a:pt x="28558" y="2131"/>
                    </a:cubicBezTo>
                    <a:cubicBezTo>
                      <a:pt x="28079" y="1674"/>
                      <a:pt x="27559" y="1534"/>
                      <a:pt x="27012" y="1534"/>
                    </a:cubicBezTo>
                    <a:cubicBezTo>
                      <a:pt x="26423" y="1534"/>
                      <a:pt x="25804" y="1697"/>
                      <a:pt x="25173" y="1803"/>
                    </a:cubicBezTo>
                    <a:cubicBezTo>
                      <a:pt x="24171" y="1968"/>
                      <a:pt x="22984" y="2340"/>
                      <a:pt x="21924" y="2340"/>
                    </a:cubicBezTo>
                    <a:cubicBezTo>
                      <a:pt x="21705" y="2340"/>
                      <a:pt x="21491" y="2325"/>
                      <a:pt x="21286" y="2287"/>
                    </a:cubicBezTo>
                    <a:cubicBezTo>
                      <a:pt x="19858" y="2032"/>
                      <a:pt x="18383" y="1739"/>
                      <a:pt x="17003" y="1291"/>
                    </a:cubicBezTo>
                    <a:cubicBezTo>
                      <a:pt x="15804" y="902"/>
                      <a:pt x="14642" y="411"/>
                      <a:pt x="13402" y="171"/>
                    </a:cubicBezTo>
                    <a:cubicBezTo>
                      <a:pt x="12853" y="64"/>
                      <a:pt x="12288" y="0"/>
                      <a:pt x="117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2"/>
              <p:cNvSpPr/>
              <p:nvPr/>
            </p:nvSpPr>
            <p:spPr>
              <a:xfrm rot="333063">
                <a:off x="-45146" y="-72548"/>
                <a:ext cx="2342902" cy="2419104"/>
              </a:xfrm>
              <a:custGeom>
                <a:avLst/>
                <a:gdLst/>
                <a:ahLst/>
                <a:cxnLst/>
                <a:rect l="l" t="t" r="r" b="b"/>
                <a:pathLst>
                  <a:path w="41169" h="42508" extrusionOk="0">
                    <a:moveTo>
                      <a:pt x="29429" y="4923"/>
                    </a:moveTo>
                    <a:cubicBezTo>
                      <a:pt x="29623" y="4923"/>
                      <a:pt x="29809" y="5026"/>
                      <a:pt x="29986" y="5233"/>
                    </a:cubicBezTo>
                    <a:lnTo>
                      <a:pt x="30016" y="5253"/>
                    </a:lnTo>
                    <a:cubicBezTo>
                      <a:pt x="30817" y="5641"/>
                      <a:pt x="31601" y="6087"/>
                      <a:pt x="32338" y="6581"/>
                    </a:cubicBezTo>
                    <a:cubicBezTo>
                      <a:pt x="33833" y="7674"/>
                      <a:pt x="35355" y="9136"/>
                      <a:pt x="36731" y="10800"/>
                    </a:cubicBezTo>
                    <a:lnTo>
                      <a:pt x="36913" y="11053"/>
                    </a:lnTo>
                    <a:cubicBezTo>
                      <a:pt x="35418" y="10405"/>
                      <a:pt x="34060" y="9488"/>
                      <a:pt x="32876" y="8322"/>
                    </a:cubicBezTo>
                    <a:cubicBezTo>
                      <a:pt x="31621" y="7263"/>
                      <a:pt x="30412" y="6130"/>
                      <a:pt x="29279" y="4943"/>
                    </a:cubicBezTo>
                    <a:cubicBezTo>
                      <a:pt x="29329" y="4930"/>
                      <a:pt x="29379" y="4923"/>
                      <a:pt x="29429" y="4923"/>
                    </a:cubicBezTo>
                    <a:close/>
                    <a:moveTo>
                      <a:pt x="12043" y="174"/>
                    </a:moveTo>
                    <a:cubicBezTo>
                      <a:pt x="12586" y="174"/>
                      <a:pt x="13166" y="457"/>
                      <a:pt x="13794" y="1027"/>
                    </a:cubicBezTo>
                    <a:lnTo>
                      <a:pt x="17169" y="3319"/>
                    </a:lnTo>
                    <a:lnTo>
                      <a:pt x="21266" y="6857"/>
                    </a:lnTo>
                    <a:lnTo>
                      <a:pt x="25924" y="11708"/>
                    </a:lnTo>
                    <a:cubicBezTo>
                      <a:pt x="28575" y="14601"/>
                      <a:pt x="31007" y="17720"/>
                      <a:pt x="33080" y="20863"/>
                    </a:cubicBezTo>
                    <a:lnTo>
                      <a:pt x="31172" y="20618"/>
                    </a:lnTo>
                    <a:lnTo>
                      <a:pt x="25498" y="18289"/>
                    </a:lnTo>
                    <a:lnTo>
                      <a:pt x="18555" y="14146"/>
                    </a:lnTo>
                    <a:cubicBezTo>
                      <a:pt x="15794" y="12605"/>
                      <a:pt x="13588" y="10495"/>
                      <a:pt x="12000" y="7881"/>
                    </a:cubicBezTo>
                    <a:lnTo>
                      <a:pt x="11986" y="7864"/>
                    </a:lnTo>
                    <a:cubicBezTo>
                      <a:pt x="11054" y="6947"/>
                      <a:pt x="10479" y="5837"/>
                      <a:pt x="10272" y="4572"/>
                    </a:cubicBezTo>
                    <a:lnTo>
                      <a:pt x="10263" y="4541"/>
                    </a:lnTo>
                    <a:cubicBezTo>
                      <a:pt x="9807" y="3754"/>
                      <a:pt x="9721" y="2933"/>
                      <a:pt x="10007" y="2103"/>
                    </a:cubicBezTo>
                    <a:lnTo>
                      <a:pt x="10013" y="2083"/>
                    </a:lnTo>
                    <a:lnTo>
                      <a:pt x="10010" y="2060"/>
                    </a:lnTo>
                    <a:cubicBezTo>
                      <a:pt x="9877" y="1332"/>
                      <a:pt x="10137" y="887"/>
                      <a:pt x="10804" y="701"/>
                    </a:cubicBezTo>
                    <a:lnTo>
                      <a:pt x="10841" y="681"/>
                    </a:lnTo>
                    <a:cubicBezTo>
                      <a:pt x="11223" y="343"/>
                      <a:pt x="11622" y="174"/>
                      <a:pt x="12043" y="174"/>
                    </a:cubicBezTo>
                    <a:close/>
                    <a:moveTo>
                      <a:pt x="9155" y="8634"/>
                    </a:moveTo>
                    <a:cubicBezTo>
                      <a:pt x="9670" y="8634"/>
                      <a:pt x="10162" y="8801"/>
                      <a:pt x="10625" y="9136"/>
                    </a:cubicBezTo>
                    <a:lnTo>
                      <a:pt x="10644" y="9146"/>
                    </a:lnTo>
                    <a:cubicBezTo>
                      <a:pt x="12186" y="9724"/>
                      <a:pt x="13575" y="10618"/>
                      <a:pt x="14774" y="11803"/>
                    </a:cubicBezTo>
                    <a:lnTo>
                      <a:pt x="18568" y="15524"/>
                    </a:lnTo>
                    <a:lnTo>
                      <a:pt x="22292" y="20255"/>
                    </a:lnTo>
                    <a:cubicBezTo>
                      <a:pt x="24385" y="23249"/>
                      <a:pt x="25916" y="26052"/>
                      <a:pt x="26980" y="28833"/>
                    </a:cubicBezTo>
                    <a:cubicBezTo>
                      <a:pt x="24803" y="27570"/>
                      <a:pt x="22738" y="26126"/>
                      <a:pt x="20804" y="24514"/>
                    </a:cubicBezTo>
                    <a:cubicBezTo>
                      <a:pt x="18495" y="22983"/>
                      <a:pt x="16362" y="21186"/>
                      <a:pt x="14449" y="19166"/>
                    </a:cubicBezTo>
                    <a:cubicBezTo>
                      <a:pt x="12748" y="17853"/>
                      <a:pt x="11299" y="16279"/>
                      <a:pt x="10133" y="14471"/>
                    </a:cubicBezTo>
                    <a:cubicBezTo>
                      <a:pt x="8927" y="13229"/>
                      <a:pt x="8127" y="11737"/>
                      <a:pt x="7757" y="10040"/>
                    </a:cubicBezTo>
                    <a:lnTo>
                      <a:pt x="8179" y="8824"/>
                    </a:lnTo>
                    <a:cubicBezTo>
                      <a:pt x="8512" y="8697"/>
                      <a:pt x="8838" y="8634"/>
                      <a:pt x="9155" y="8634"/>
                    </a:cubicBezTo>
                    <a:close/>
                    <a:moveTo>
                      <a:pt x="15329" y="12102"/>
                    </a:moveTo>
                    <a:cubicBezTo>
                      <a:pt x="16279" y="12927"/>
                      <a:pt x="17325" y="13661"/>
                      <a:pt x="18469" y="14295"/>
                    </a:cubicBezTo>
                    <a:lnTo>
                      <a:pt x="25418" y="18445"/>
                    </a:lnTo>
                    <a:lnTo>
                      <a:pt x="31116" y="20784"/>
                    </a:lnTo>
                    <a:lnTo>
                      <a:pt x="33206" y="21056"/>
                    </a:lnTo>
                    <a:cubicBezTo>
                      <a:pt x="33813" y="21986"/>
                      <a:pt x="34388" y="22917"/>
                      <a:pt x="34929" y="23843"/>
                    </a:cubicBezTo>
                    <a:cubicBezTo>
                      <a:pt x="35594" y="24793"/>
                      <a:pt x="36116" y="25830"/>
                      <a:pt x="36481" y="26923"/>
                    </a:cubicBezTo>
                    <a:lnTo>
                      <a:pt x="36491" y="26943"/>
                    </a:lnTo>
                    <a:cubicBezTo>
                      <a:pt x="37122" y="27920"/>
                      <a:pt x="37229" y="28979"/>
                      <a:pt x="36807" y="30092"/>
                    </a:cubicBezTo>
                    <a:lnTo>
                      <a:pt x="35319" y="31166"/>
                    </a:lnTo>
                    <a:lnTo>
                      <a:pt x="33033" y="31338"/>
                    </a:lnTo>
                    <a:lnTo>
                      <a:pt x="29754" y="30318"/>
                    </a:lnTo>
                    <a:cubicBezTo>
                      <a:pt x="28900" y="29899"/>
                      <a:pt x="28056" y="29451"/>
                      <a:pt x="27229" y="28979"/>
                    </a:cubicBezTo>
                    <a:cubicBezTo>
                      <a:pt x="27219" y="28956"/>
                      <a:pt x="27206" y="28933"/>
                      <a:pt x="27192" y="28906"/>
                    </a:cubicBezTo>
                    <a:cubicBezTo>
                      <a:pt x="26129" y="26072"/>
                      <a:pt x="24575" y="23209"/>
                      <a:pt x="22435" y="20149"/>
                    </a:cubicBezTo>
                    <a:lnTo>
                      <a:pt x="18701" y="15408"/>
                    </a:lnTo>
                    <a:lnTo>
                      <a:pt x="15329" y="12102"/>
                    </a:lnTo>
                    <a:close/>
                    <a:moveTo>
                      <a:pt x="5160" y="18377"/>
                    </a:moveTo>
                    <a:cubicBezTo>
                      <a:pt x="5501" y="18377"/>
                      <a:pt x="5793" y="18564"/>
                      <a:pt x="6046" y="18939"/>
                    </a:cubicBezTo>
                    <a:lnTo>
                      <a:pt x="6070" y="18963"/>
                    </a:lnTo>
                    <a:cubicBezTo>
                      <a:pt x="7312" y="19820"/>
                      <a:pt x="8438" y="20850"/>
                      <a:pt x="9419" y="22029"/>
                    </a:cubicBezTo>
                    <a:cubicBezTo>
                      <a:pt x="11179" y="23817"/>
                      <a:pt x="13047" y="25724"/>
                      <a:pt x="14807" y="27697"/>
                    </a:cubicBezTo>
                    <a:cubicBezTo>
                      <a:pt x="16362" y="29441"/>
                      <a:pt x="18123" y="31501"/>
                      <a:pt x="19335" y="33916"/>
                    </a:cubicBezTo>
                    <a:cubicBezTo>
                      <a:pt x="19498" y="34132"/>
                      <a:pt x="19631" y="34361"/>
                      <a:pt x="19731" y="34601"/>
                    </a:cubicBezTo>
                    <a:cubicBezTo>
                      <a:pt x="17541" y="33534"/>
                      <a:pt x="15534" y="32159"/>
                      <a:pt x="13751" y="30511"/>
                    </a:cubicBezTo>
                    <a:cubicBezTo>
                      <a:pt x="12419" y="29521"/>
                      <a:pt x="11189" y="28385"/>
                      <a:pt x="10090" y="27126"/>
                    </a:cubicBezTo>
                    <a:cubicBezTo>
                      <a:pt x="8993" y="26146"/>
                      <a:pt x="8030" y="25026"/>
                      <a:pt x="7222" y="23787"/>
                    </a:cubicBezTo>
                    <a:cubicBezTo>
                      <a:pt x="6170" y="22578"/>
                      <a:pt x="5369" y="21192"/>
                      <a:pt x="4838" y="19671"/>
                    </a:cubicBezTo>
                    <a:lnTo>
                      <a:pt x="4741" y="18461"/>
                    </a:lnTo>
                    <a:cubicBezTo>
                      <a:pt x="4888" y="18405"/>
                      <a:pt x="5028" y="18377"/>
                      <a:pt x="5160" y="18377"/>
                    </a:cubicBezTo>
                    <a:close/>
                    <a:moveTo>
                      <a:pt x="12039" y="0"/>
                    </a:moveTo>
                    <a:cubicBezTo>
                      <a:pt x="11584" y="0"/>
                      <a:pt x="11149" y="179"/>
                      <a:pt x="10738" y="538"/>
                    </a:cubicBezTo>
                    <a:cubicBezTo>
                      <a:pt x="10000" y="751"/>
                      <a:pt x="9694" y="1266"/>
                      <a:pt x="9830" y="2070"/>
                    </a:cubicBezTo>
                    <a:cubicBezTo>
                      <a:pt x="9542" y="2937"/>
                      <a:pt x="9631" y="3794"/>
                      <a:pt x="10103" y="4615"/>
                    </a:cubicBezTo>
                    <a:cubicBezTo>
                      <a:pt x="10316" y="5910"/>
                      <a:pt x="10904" y="7043"/>
                      <a:pt x="11854" y="7980"/>
                    </a:cubicBezTo>
                    <a:cubicBezTo>
                      <a:pt x="12541" y="9112"/>
                      <a:pt x="13342" y="10146"/>
                      <a:pt x="14252" y="11086"/>
                    </a:cubicBezTo>
                    <a:cubicBezTo>
                      <a:pt x="13196" y="10176"/>
                      <a:pt x="12010" y="9471"/>
                      <a:pt x="10718" y="8986"/>
                    </a:cubicBezTo>
                    <a:cubicBezTo>
                      <a:pt x="10226" y="8635"/>
                      <a:pt x="9706" y="8458"/>
                      <a:pt x="9160" y="8458"/>
                    </a:cubicBezTo>
                    <a:cubicBezTo>
                      <a:pt x="8809" y="8458"/>
                      <a:pt x="8447" y="8531"/>
                      <a:pt x="8076" y="8678"/>
                    </a:cubicBezTo>
                    <a:lnTo>
                      <a:pt x="8040" y="8691"/>
                    </a:lnTo>
                    <a:lnTo>
                      <a:pt x="7575" y="10029"/>
                    </a:lnTo>
                    <a:lnTo>
                      <a:pt x="7578" y="10053"/>
                    </a:lnTo>
                    <a:cubicBezTo>
                      <a:pt x="7954" y="11794"/>
                      <a:pt x="8771" y="13318"/>
                      <a:pt x="9997" y="14578"/>
                    </a:cubicBezTo>
                    <a:cubicBezTo>
                      <a:pt x="11163" y="16388"/>
                      <a:pt x="12624" y="17979"/>
                      <a:pt x="14332" y="19295"/>
                    </a:cubicBezTo>
                    <a:cubicBezTo>
                      <a:pt x="16242" y="21315"/>
                      <a:pt x="18389" y="23122"/>
                      <a:pt x="20701" y="24654"/>
                    </a:cubicBezTo>
                    <a:cubicBezTo>
                      <a:pt x="22694" y="26319"/>
                      <a:pt x="24834" y="27807"/>
                      <a:pt x="27096" y="29105"/>
                    </a:cubicBezTo>
                    <a:cubicBezTo>
                      <a:pt x="27508" y="29956"/>
                      <a:pt x="27738" y="30867"/>
                      <a:pt x="27781" y="31813"/>
                    </a:cubicBezTo>
                    <a:lnTo>
                      <a:pt x="27784" y="31840"/>
                    </a:lnTo>
                    <a:cubicBezTo>
                      <a:pt x="28069" y="32664"/>
                      <a:pt x="28056" y="33484"/>
                      <a:pt x="27741" y="34285"/>
                    </a:cubicBezTo>
                    <a:lnTo>
                      <a:pt x="27734" y="34318"/>
                    </a:lnTo>
                    <a:cubicBezTo>
                      <a:pt x="27738" y="35332"/>
                      <a:pt x="27249" y="36016"/>
                      <a:pt x="26239" y="36401"/>
                    </a:cubicBezTo>
                    <a:lnTo>
                      <a:pt x="23774" y="36178"/>
                    </a:lnTo>
                    <a:lnTo>
                      <a:pt x="19967" y="34717"/>
                    </a:lnTo>
                    <a:cubicBezTo>
                      <a:pt x="19967" y="34717"/>
                      <a:pt x="19964" y="34714"/>
                      <a:pt x="19960" y="34714"/>
                    </a:cubicBezTo>
                    <a:cubicBezTo>
                      <a:pt x="19850" y="34398"/>
                      <a:pt x="19691" y="34099"/>
                      <a:pt x="19485" y="33823"/>
                    </a:cubicBezTo>
                    <a:cubicBezTo>
                      <a:pt x="18272" y="31405"/>
                      <a:pt x="16502" y="29332"/>
                      <a:pt x="14940" y="27581"/>
                    </a:cubicBezTo>
                    <a:cubicBezTo>
                      <a:pt x="13176" y="25604"/>
                      <a:pt x="11309" y="23694"/>
                      <a:pt x="9548" y="21913"/>
                    </a:cubicBezTo>
                    <a:cubicBezTo>
                      <a:pt x="8568" y="20730"/>
                      <a:pt x="7435" y="19691"/>
                      <a:pt x="6183" y="18827"/>
                    </a:cubicBezTo>
                    <a:cubicBezTo>
                      <a:pt x="5897" y="18412"/>
                      <a:pt x="5555" y="18203"/>
                      <a:pt x="5163" y="18203"/>
                    </a:cubicBezTo>
                    <a:cubicBezTo>
                      <a:pt x="4990" y="18203"/>
                      <a:pt x="4807" y="18244"/>
                      <a:pt x="4615" y="18325"/>
                    </a:cubicBezTo>
                    <a:lnTo>
                      <a:pt x="4555" y="18349"/>
                    </a:lnTo>
                    <a:lnTo>
                      <a:pt x="4665" y="19697"/>
                    </a:lnTo>
                    <a:lnTo>
                      <a:pt x="4668" y="19717"/>
                    </a:lnTo>
                    <a:cubicBezTo>
                      <a:pt x="5206" y="21265"/>
                      <a:pt x="6020" y="22674"/>
                      <a:pt x="7083" y="23893"/>
                    </a:cubicBezTo>
                    <a:cubicBezTo>
                      <a:pt x="7894" y="25135"/>
                      <a:pt x="8864" y="26265"/>
                      <a:pt x="9964" y="27248"/>
                    </a:cubicBezTo>
                    <a:cubicBezTo>
                      <a:pt x="11066" y="28511"/>
                      <a:pt x="12305" y="29654"/>
                      <a:pt x="13638" y="30647"/>
                    </a:cubicBezTo>
                    <a:cubicBezTo>
                      <a:pt x="15471" y="32342"/>
                      <a:pt x="17548" y="33750"/>
                      <a:pt x="19817" y="34840"/>
                    </a:cubicBezTo>
                    <a:cubicBezTo>
                      <a:pt x="19890" y="35065"/>
                      <a:pt x="19937" y="35301"/>
                      <a:pt x="19953" y="35544"/>
                    </a:cubicBezTo>
                    <a:lnTo>
                      <a:pt x="19967" y="35584"/>
                    </a:lnTo>
                    <a:cubicBezTo>
                      <a:pt x="20156" y="35913"/>
                      <a:pt x="20129" y="36186"/>
                      <a:pt x="19880" y="36418"/>
                    </a:cubicBezTo>
                    <a:lnTo>
                      <a:pt x="19864" y="36448"/>
                    </a:lnTo>
                    <a:cubicBezTo>
                      <a:pt x="19688" y="36832"/>
                      <a:pt x="19380" y="37020"/>
                      <a:pt x="18928" y="37020"/>
                    </a:cubicBezTo>
                    <a:cubicBezTo>
                      <a:pt x="18840" y="37020"/>
                      <a:pt x="18747" y="37013"/>
                      <a:pt x="18648" y="36999"/>
                    </a:cubicBezTo>
                    <a:lnTo>
                      <a:pt x="16804" y="36764"/>
                    </a:lnTo>
                    <a:lnTo>
                      <a:pt x="14645" y="35942"/>
                    </a:lnTo>
                    <a:cubicBezTo>
                      <a:pt x="13312" y="35292"/>
                      <a:pt x="12090" y="34455"/>
                      <a:pt x="11000" y="33451"/>
                    </a:cubicBezTo>
                    <a:cubicBezTo>
                      <a:pt x="9694" y="32385"/>
                      <a:pt x="8435" y="31225"/>
                      <a:pt x="7216" y="30106"/>
                    </a:cubicBezTo>
                    <a:cubicBezTo>
                      <a:pt x="6549" y="29488"/>
                      <a:pt x="5854" y="28853"/>
                      <a:pt x="5166" y="28242"/>
                    </a:cubicBezTo>
                    <a:cubicBezTo>
                      <a:pt x="4173" y="27275"/>
                      <a:pt x="3076" y="26408"/>
                      <a:pt x="1900" y="25670"/>
                    </a:cubicBezTo>
                    <a:lnTo>
                      <a:pt x="711" y="25298"/>
                    </a:lnTo>
                    <a:lnTo>
                      <a:pt x="672" y="25348"/>
                    </a:lnTo>
                    <a:cubicBezTo>
                      <a:pt x="113" y="26119"/>
                      <a:pt x="0" y="27000"/>
                      <a:pt x="339" y="27963"/>
                    </a:cubicBezTo>
                    <a:cubicBezTo>
                      <a:pt x="549" y="29691"/>
                      <a:pt x="1150" y="31308"/>
                      <a:pt x="2123" y="32763"/>
                    </a:cubicBezTo>
                    <a:cubicBezTo>
                      <a:pt x="3067" y="34424"/>
                      <a:pt x="4173" y="36002"/>
                      <a:pt x="5419" y="37457"/>
                    </a:cubicBezTo>
                    <a:cubicBezTo>
                      <a:pt x="5914" y="37906"/>
                      <a:pt x="6389" y="38385"/>
                      <a:pt x="6834" y="38883"/>
                    </a:cubicBezTo>
                    <a:cubicBezTo>
                      <a:pt x="6974" y="39032"/>
                      <a:pt x="7110" y="39182"/>
                      <a:pt x="7249" y="39335"/>
                    </a:cubicBezTo>
                    <a:cubicBezTo>
                      <a:pt x="8229" y="40398"/>
                      <a:pt x="9246" y="41497"/>
                      <a:pt x="10518" y="42245"/>
                    </a:cubicBezTo>
                    <a:cubicBezTo>
                      <a:pt x="10761" y="42388"/>
                      <a:pt x="10963" y="42508"/>
                      <a:pt x="11189" y="42508"/>
                    </a:cubicBezTo>
                    <a:cubicBezTo>
                      <a:pt x="11325" y="42508"/>
                      <a:pt x="11472" y="42465"/>
                      <a:pt x="11638" y="42358"/>
                    </a:cubicBezTo>
                    <a:lnTo>
                      <a:pt x="11545" y="42209"/>
                    </a:lnTo>
                    <a:cubicBezTo>
                      <a:pt x="11408" y="42295"/>
                      <a:pt x="11295" y="42331"/>
                      <a:pt x="11187" y="42331"/>
                    </a:cubicBezTo>
                    <a:cubicBezTo>
                      <a:pt x="11011" y="42331"/>
                      <a:pt x="10846" y="42235"/>
                      <a:pt x="10608" y="42095"/>
                    </a:cubicBezTo>
                    <a:cubicBezTo>
                      <a:pt x="9355" y="41358"/>
                      <a:pt x="8352" y="40268"/>
                      <a:pt x="7379" y="39215"/>
                    </a:cubicBezTo>
                    <a:cubicBezTo>
                      <a:pt x="7239" y="39062"/>
                      <a:pt x="7100" y="38912"/>
                      <a:pt x="6963" y="38763"/>
                    </a:cubicBezTo>
                    <a:cubicBezTo>
                      <a:pt x="6515" y="38262"/>
                      <a:pt x="6037" y="37780"/>
                      <a:pt x="5545" y="37338"/>
                    </a:cubicBezTo>
                    <a:cubicBezTo>
                      <a:pt x="4312" y="35896"/>
                      <a:pt x="3216" y="34328"/>
                      <a:pt x="2273" y="32670"/>
                    </a:cubicBezTo>
                    <a:cubicBezTo>
                      <a:pt x="1313" y="31229"/>
                      <a:pt x="718" y="29637"/>
                      <a:pt x="512" y="27933"/>
                    </a:cubicBezTo>
                    <a:lnTo>
                      <a:pt x="505" y="27913"/>
                    </a:lnTo>
                    <a:cubicBezTo>
                      <a:pt x="193" y="27026"/>
                      <a:pt x="282" y="26215"/>
                      <a:pt x="778" y="25501"/>
                    </a:cubicBezTo>
                    <a:lnTo>
                      <a:pt x="1817" y="25827"/>
                    </a:lnTo>
                    <a:cubicBezTo>
                      <a:pt x="2977" y="26558"/>
                      <a:pt x="4063" y="27411"/>
                      <a:pt x="5046" y="28372"/>
                    </a:cubicBezTo>
                    <a:cubicBezTo>
                      <a:pt x="5738" y="28983"/>
                      <a:pt x="6429" y="29620"/>
                      <a:pt x="7096" y="30235"/>
                    </a:cubicBezTo>
                    <a:cubicBezTo>
                      <a:pt x="8319" y="31355"/>
                      <a:pt x="9582" y="32518"/>
                      <a:pt x="10884" y="33584"/>
                    </a:cubicBezTo>
                    <a:cubicBezTo>
                      <a:pt x="11983" y="34594"/>
                      <a:pt x="13219" y="35441"/>
                      <a:pt x="14574" y="36102"/>
                    </a:cubicBezTo>
                    <a:lnTo>
                      <a:pt x="16750" y="36930"/>
                    </a:lnTo>
                    <a:lnTo>
                      <a:pt x="18624" y="37172"/>
                    </a:lnTo>
                    <a:cubicBezTo>
                      <a:pt x="18731" y="37188"/>
                      <a:pt x="18833" y="37196"/>
                      <a:pt x="18930" y="37196"/>
                    </a:cubicBezTo>
                    <a:cubicBezTo>
                      <a:pt x="19445" y="37196"/>
                      <a:pt x="19809" y="36973"/>
                      <a:pt x="20013" y="36534"/>
                    </a:cubicBezTo>
                    <a:cubicBezTo>
                      <a:pt x="20306" y="36252"/>
                      <a:pt x="20342" y="35899"/>
                      <a:pt x="20126" y="35511"/>
                    </a:cubicBezTo>
                    <a:cubicBezTo>
                      <a:pt x="20110" y="35312"/>
                      <a:pt x="20076" y="35116"/>
                      <a:pt x="20027" y="34926"/>
                    </a:cubicBezTo>
                    <a:lnTo>
                      <a:pt x="20027" y="34926"/>
                    </a:lnTo>
                    <a:lnTo>
                      <a:pt x="23721" y="36345"/>
                    </a:lnTo>
                    <a:lnTo>
                      <a:pt x="26262" y="36580"/>
                    </a:lnTo>
                    <a:lnTo>
                      <a:pt x="26282" y="36574"/>
                    </a:lnTo>
                    <a:cubicBezTo>
                      <a:pt x="27359" y="36166"/>
                      <a:pt x="27907" y="35415"/>
                      <a:pt x="27910" y="34335"/>
                    </a:cubicBezTo>
                    <a:cubicBezTo>
                      <a:pt x="28232" y="33504"/>
                      <a:pt x="28249" y="32647"/>
                      <a:pt x="27953" y="31793"/>
                    </a:cubicBezTo>
                    <a:cubicBezTo>
                      <a:pt x="27913" y="30910"/>
                      <a:pt x="27710" y="30053"/>
                      <a:pt x="27359" y="29252"/>
                    </a:cubicBezTo>
                    <a:lnTo>
                      <a:pt x="27359" y="29252"/>
                    </a:lnTo>
                    <a:cubicBezTo>
                      <a:pt x="28123" y="29683"/>
                      <a:pt x="28900" y="30096"/>
                      <a:pt x="29691" y="30481"/>
                    </a:cubicBezTo>
                    <a:lnTo>
                      <a:pt x="33013" y="31514"/>
                    </a:lnTo>
                    <a:lnTo>
                      <a:pt x="35381" y="31338"/>
                    </a:lnTo>
                    <a:lnTo>
                      <a:pt x="36953" y="30206"/>
                    </a:lnTo>
                    <a:lnTo>
                      <a:pt x="36963" y="30182"/>
                    </a:lnTo>
                    <a:cubicBezTo>
                      <a:pt x="37411" y="29006"/>
                      <a:pt x="37305" y="27886"/>
                      <a:pt x="36644" y="26860"/>
                    </a:cubicBezTo>
                    <a:cubicBezTo>
                      <a:pt x="36275" y="25750"/>
                      <a:pt x="35747" y="24704"/>
                      <a:pt x="35076" y="23751"/>
                    </a:cubicBezTo>
                    <a:cubicBezTo>
                      <a:pt x="34561" y="22863"/>
                      <a:pt x="34012" y="21973"/>
                      <a:pt x="33434" y="21086"/>
                    </a:cubicBezTo>
                    <a:lnTo>
                      <a:pt x="33434" y="21086"/>
                    </a:lnTo>
                    <a:lnTo>
                      <a:pt x="34983" y="21285"/>
                    </a:lnTo>
                    <a:cubicBezTo>
                      <a:pt x="35125" y="21295"/>
                      <a:pt x="35265" y="21300"/>
                      <a:pt x="35403" y="21300"/>
                    </a:cubicBezTo>
                    <a:cubicBezTo>
                      <a:pt x="36653" y="21300"/>
                      <a:pt x="37752" y="20907"/>
                      <a:pt x="38670" y="20129"/>
                    </a:cubicBezTo>
                    <a:cubicBezTo>
                      <a:pt x="39355" y="19893"/>
                      <a:pt x="39747" y="19418"/>
                      <a:pt x="39843" y="18720"/>
                    </a:cubicBezTo>
                    <a:cubicBezTo>
                      <a:pt x="40192" y="18146"/>
                      <a:pt x="40259" y="17524"/>
                      <a:pt x="40043" y="16874"/>
                    </a:cubicBezTo>
                    <a:cubicBezTo>
                      <a:pt x="40020" y="15621"/>
                      <a:pt x="39618" y="14451"/>
                      <a:pt x="38850" y="13398"/>
                    </a:cubicBezTo>
                    <a:lnTo>
                      <a:pt x="37528" y="11591"/>
                    </a:lnTo>
                    <a:lnTo>
                      <a:pt x="37528" y="11591"/>
                    </a:lnTo>
                    <a:cubicBezTo>
                      <a:pt x="38242" y="11937"/>
                      <a:pt x="39013" y="12129"/>
                      <a:pt x="39830" y="12159"/>
                    </a:cubicBezTo>
                    <a:cubicBezTo>
                      <a:pt x="39873" y="12161"/>
                      <a:pt x="39915" y="12161"/>
                      <a:pt x="39958" y="12161"/>
                    </a:cubicBezTo>
                    <a:cubicBezTo>
                      <a:pt x="40375" y="12161"/>
                      <a:pt x="40780" y="12087"/>
                      <a:pt x="41168" y="11940"/>
                    </a:cubicBezTo>
                    <a:lnTo>
                      <a:pt x="41102" y="11774"/>
                    </a:lnTo>
                    <a:cubicBezTo>
                      <a:pt x="40740" y="11915"/>
                      <a:pt x="40358" y="11985"/>
                      <a:pt x="39964" y="11985"/>
                    </a:cubicBezTo>
                    <a:cubicBezTo>
                      <a:pt x="39922" y="11985"/>
                      <a:pt x="39880" y="11984"/>
                      <a:pt x="39837" y="11983"/>
                    </a:cubicBezTo>
                    <a:cubicBezTo>
                      <a:pt x="38930" y="11950"/>
                      <a:pt x="38079" y="11711"/>
                      <a:pt x="37292" y="11272"/>
                    </a:cubicBezTo>
                    <a:lnTo>
                      <a:pt x="36870" y="10694"/>
                    </a:lnTo>
                    <a:cubicBezTo>
                      <a:pt x="35481" y="9013"/>
                      <a:pt x="33949" y="7542"/>
                      <a:pt x="32442" y="6438"/>
                    </a:cubicBezTo>
                    <a:cubicBezTo>
                      <a:pt x="31697" y="5940"/>
                      <a:pt x="30913" y="5492"/>
                      <a:pt x="30106" y="5103"/>
                    </a:cubicBezTo>
                    <a:cubicBezTo>
                      <a:pt x="29896" y="4866"/>
                      <a:pt x="29671" y="4747"/>
                      <a:pt x="29432" y="4747"/>
                    </a:cubicBezTo>
                    <a:cubicBezTo>
                      <a:pt x="29318" y="4747"/>
                      <a:pt x="29202" y="4774"/>
                      <a:pt x="29083" y="4827"/>
                    </a:cubicBezTo>
                    <a:lnTo>
                      <a:pt x="28969" y="4877"/>
                    </a:lnTo>
                    <a:lnTo>
                      <a:pt x="29056" y="4966"/>
                    </a:lnTo>
                    <a:cubicBezTo>
                      <a:pt x="30222" y="6193"/>
                      <a:pt x="31468" y="7365"/>
                      <a:pt x="32757" y="8451"/>
                    </a:cubicBezTo>
                    <a:cubicBezTo>
                      <a:pt x="33966" y="9641"/>
                      <a:pt x="35358" y="10578"/>
                      <a:pt x="36883" y="11229"/>
                    </a:cubicBezTo>
                    <a:cubicBezTo>
                      <a:pt x="36979" y="11289"/>
                      <a:pt x="37076" y="11349"/>
                      <a:pt x="37172" y="11405"/>
                    </a:cubicBezTo>
                    <a:lnTo>
                      <a:pt x="38707" y="13502"/>
                    </a:lnTo>
                    <a:cubicBezTo>
                      <a:pt x="39458" y="14528"/>
                      <a:pt x="39847" y="15667"/>
                      <a:pt x="39866" y="16890"/>
                    </a:cubicBezTo>
                    <a:lnTo>
                      <a:pt x="39870" y="16917"/>
                    </a:lnTo>
                    <a:cubicBezTo>
                      <a:pt x="40079" y="17524"/>
                      <a:pt x="40016" y="18106"/>
                      <a:pt x="39684" y="18644"/>
                    </a:cubicBezTo>
                    <a:lnTo>
                      <a:pt x="39670" y="18680"/>
                    </a:lnTo>
                    <a:cubicBezTo>
                      <a:pt x="39587" y="19329"/>
                      <a:pt x="39235" y="19754"/>
                      <a:pt x="38601" y="19970"/>
                    </a:cubicBezTo>
                    <a:lnTo>
                      <a:pt x="38571" y="19986"/>
                    </a:lnTo>
                    <a:cubicBezTo>
                      <a:pt x="37683" y="20743"/>
                      <a:pt x="36616" y="21123"/>
                      <a:pt x="35406" y="21123"/>
                    </a:cubicBezTo>
                    <a:cubicBezTo>
                      <a:pt x="35272" y="21123"/>
                      <a:pt x="35137" y="21118"/>
                      <a:pt x="35000" y="21109"/>
                    </a:cubicBezTo>
                    <a:lnTo>
                      <a:pt x="33308" y="20893"/>
                    </a:lnTo>
                    <a:cubicBezTo>
                      <a:pt x="31215" y="17700"/>
                      <a:pt x="28744" y="14528"/>
                      <a:pt x="26050" y="11588"/>
                    </a:cubicBezTo>
                    <a:lnTo>
                      <a:pt x="21388" y="6728"/>
                    </a:lnTo>
                    <a:lnTo>
                      <a:pt x="17279" y="3183"/>
                    </a:lnTo>
                    <a:lnTo>
                      <a:pt x="13900" y="887"/>
                    </a:lnTo>
                    <a:cubicBezTo>
                      <a:pt x="13248" y="296"/>
                      <a:pt x="12626" y="0"/>
                      <a:pt x="120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" name="Google Shape;759;p22"/>
            <p:cNvGrpSpPr/>
            <p:nvPr/>
          </p:nvGrpSpPr>
          <p:grpSpPr>
            <a:xfrm flipH="1">
              <a:off x="8482" y="-10650"/>
              <a:ext cx="9143949" cy="5158468"/>
              <a:chOff x="0" y="-10650"/>
              <a:chExt cx="9143949" cy="5158468"/>
            </a:xfrm>
          </p:grpSpPr>
          <p:grpSp>
            <p:nvGrpSpPr>
              <p:cNvPr id="760" name="Google Shape;760;p22"/>
              <p:cNvGrpSpPr/>
              <p:nvPr/>
            </p:nvGrpSpPr>
            <p:grpSpPr>
              <a:xfrm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761" name="Google Shape;761;p2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22"/>
              <p:cNvGrpSpPr/>
              <p:nvPr/>
            </p:nvGrpSpPr>
            <p:grpSpPr>
              <a:xfrm rot="10800000">
                <a:off x="0" y="-10650"/>
                <a:ext cx="9143949" cy="5158468"/>
                <a:chOff x="267864" y="140547"/>
                <a:chExt cx="8608500" cy="4856400"/>
              </a:xfrm>
            </p:grpSpPr>
            <p:sp>
              <p:nvSpPr>
                <p:cNvPr id="764" name="Google Shape;764;p22"/>
                <p:cNvSpPr/>
                <p:nvPr/>
              </p:nvSpPr>
              <p:spPr>
                <a:xfrm>
                  <a:off x="267864" y="146479"/>
                  <a:ext cx="8608500" cy="3936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22"/>
                <p:cNvSpPr/>
                <p:nvPr/>
              </p:nvSpPr>
              <p:spPr>
                <a:xfrm rot="5400000">
                  <a:off x="-1927873" y="2336397"/>
                  <a:ext cx="4856400" cy="464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66" name="Google Shape;766;p22"/>
            <p:cNvGrpSpPr/>
            <p:nvPr/>
          </p:nvGrpSpPr>
          <p:grpSpPr>
            <a:xfrm>
              <a:off x="5453381" y="769278"/>
              <a:ext cx="1150045" cy="1226978"/>
              <a:chOff x="5453381" y="769278"/>
              <a:chExt cx="1150045" cy="1226978"/>
            </a:xfrm>
          </p:grpSpPr>
          <p:sp>
            <p:nvSpPr>
              <p:cNvPr id="767" name="Google Shape;767;p22"/>
              <p:cNvSpPr/>
              <p:nvPr/>
            </p:nvSpPr>
            <p:spPr>
              <a:xfrm rot="10800000">
                <a:off x="5453383" y="1412151"/>
                <a:ext cx="639139" cy="584105"/>
              </a:xfrm>
              <a:custGeom>
                <a:avLst/>
                <a:gdLst/>
                <a:ahLst/>
                <a:cxnLst/>
                <a:rect l="l" t="t" r="r" b="b"/>
                <a:pathLst>
                  <a:path w="18419" h="16833" extrusionOk="0">
                    <a:moveTo>
                      <a:pt x="12177" y="0"/>
                    </a:moveTo>
                    <a:cubicBezTo>
                      <a:pt x="11648" y="0"/>
                      <a:pt x="11109" y="46"/>
                      <a:pt x="10599" y="46"/>
                    </a:cubicBezTo>
                    <a:cubicBezTo>
                      <a:pt x="10579" y="46"/>
                      <a:pt x="10558" y="46"/>
                      <a:pt x="10538" y="46"/>
                    </a:cubicBezTo>
                    <a:cubicBezTo>
                      <a:pt x="10391" y="45"/>
                      <a:pt x="10250" y="43"/>
                      <a:pt x="10112" y="43"/>
                    </a:cubicBezTo>
                    <a:cubicBezTo>
                      <a:pt x="9632" y="43"/>
                      <a:pt x="9195" y="68"/>
                      <a:pt x="8715" y="262"/>
                    </a:cubicBezTo>
                    <a:cubicBezTo>
                      <a:pt x="8256" y="447"/>
                      <a:pt x="7784" y="577"/>
                      <a:pt x="7306" y="707"/>
                    </a:cubicBezTo>
                    <a:cubicBezTo>
                      <a:pt x="6073" y="1039"/>
                      <a:pt x="5021" y="1344"/>
                      <a:pt x="3911" y="2033"/>
                    </a:cubicBezTo>
                    <a:cubicBezTo>
                      <a:pt x="2246" y="3062"/>
                      <a:pt x="855" y="4763"/>
                      <a:pt x="292" y="6650"/>
                    </a:cubicBezTo>
                    <a:cubicBezTo>
                      <a:pt x="1" y="7637"/>
                      <a:pt x="143" y="8746"/>
                      <a:pt x="143" y="9767"/>
                    </a:cubicBezTo>
                    <a:cubicBezTo>
                      <a:pt x="143" y="10640"/>
                      <a:pt x="117" y="11328"/>
                      <a:pt x="422" y="12145"/>
                    </a:cubicBezTo>
                    <a:cubicBezTo>
                      <a:pt x="801" y="13168"/>
                      <a:pt x="1482" y="13643"/>
                      <a:pt x="2176" y="14444"/>
                    </a:cubicBezTo>
                    <a:cubicBezTo>
                      <a:pt x="2652" y="14992"/>
                      <a:pt x="3083" y="15451"/>
                      <a:pt x="3665" y="15882"/>
                    </a:cubicBezTo>
                    <a:cubicBezTo>
                      <a:pt x="4306" y="16414"/>
                      <a:pt x="5631" y="16763"/>
                      <a:pt x="6744" y="16763"/>
                    </a:cubicBezTo>
                    <a:cubicBezTo>
                      <a:pt x="7524" y="16763"/>
                      <a:pt x="8354" y="16832"/>
                      <a:pt x="9165" y="16832"/>
                    </a:cubicBezTo>
                    <a:cubicBezTo>
                      <a:pt x="9611" y="16832"/>
                      <a:pt x="10052" y="16811"/>
                      <a:pt x="10475" y="16746"/>
                    </a:cubicBezTo>
                    <a:cubicBezTo>
                      <a:pt x="11206" y="16633"/>
                      <a:pt x="12077" y="16225"/>
                      <a:pt x="12731" y="15896"/>
                    </a:cubicBezTo>
                    <a:cubicBezTo>
                      <a:pt x="13538" y="15487"/>
                      <a:pt x="14352" y="15025"/>
                      <a:pt x="15119" y="14547"/>
                    </a:cubicBezTo>
                    <a:cubicBezTo>
                      <a:pt x="16150" y="13902"/>
                      <a:pt x="17063" y="13221"/>
                      <a:pt x="17758" y="12198"/>
                    </a:cubicBezTo>
                    <a:cubicBezTo>
                      <a:pt x="18389" y="11262"/>
                      <a:pt x="18399" y="10368"/>
                      <a:pt x="18402" y="9275"/>
                    </a:cubicBezTo>
                    <a:cubicBezTo>
                      <a:pt x="18419" y="6633"/>
                      <a:pt x="17798" y="4102"/>
                      <a:pt x="15970" y="2108"/>
                    </a:cubicBezTo>
                    <a:cubicBezTo>
                      <a:pt x="15233" y="1305"/>
                      <a:pt x="14279" y="291"/>
                      <a:pt x="13163" y="79"/>
                    </a:cubicBezTo>
                    <a:cubicBezTo>
                      <a:pt x="12845" y="19"/>
                      <a:pt x="12513" y="0"/>
                      <a:pt x="121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2"/>
              <p:cNvSpPr/>
              <p:nvPr/>
            </p:nvSpPr>
            <p:spPr>
              <a:xfrm rot="6940079">
                <a:off x="5718785" y="771020"/>
                <a:ext cx="619236" cy="978317"/>
              </a:xfrm>
              <a:custGeom>
                <a:avLst/>
                <a:gdLst/>
                <a:ahLst/>
                <a:cxnLst/>
                <a:rect l="l" t="t" r="r" b="b"/>
                <a:pathLst>
                  <a:path w="11117" h="17567" extrusionOk="0">
                    <a:moveTo>
                      <a:pt x="7050" y="5225"/>
                    </a:moveTo>
                    <a:cubicBezTo>
                      <a:pt x="7273" y="5225"/>
                      <a:pt x="7512" y="5261"/>
                      <a:pt x="7755" y="5331"/>
                    </a:cubicBezTo>
                    <a:cubicBezTo>
                      <a:pt x="8236" y="5467"/>
                      <a:pt x="8801" y="5809"/>
                      <a:pt x="9197" y="6208"/>
                    </a:cubicBezTo>
                    <a:cubicBezTo>
                      <a:pt x="9539" y="6550"/>
                      <a:pt x="9755" y="6946"/>
                      <a:pt x="9871" y="7441"/>
                    </a:cubicBezTo>
                    <a:cubicBezTo>
                      <a:pt x="9372" y="7984"/>
                      <a:pt x="8700" y="8380"/>
                      <a:pt x="7994" y="8380"/>
                    </a:cubicBezTo>
                    <a:cubicBezTo>
                      <a:pt x="7859" y="8380"/>
                      <a:pt x="7722" y="8365"/>
                      <a:pt x="7586" y="8334"/>
                    </a:cubicBezTo>
                    <a:cubicBezTo>
                      <a:pt x="7054" y="8215"/>
                      <a:pt x="6279" y="7746"/>
                      <a:pt x="5901" y="7119"/>
                    </a:cubicBezTo>
                    <a:cubicBezTo>
                      <a:pt x="5698" y="6780"/>
                      <a:pt x="5635" y="6450"/>
                      <a:pt x="5721" y="6138"/>
                    </a:cubicBezTo>
                    <a:cubicBezTo>
                      <a:pt x="5811" y="5809"/>
                      <a:pt x="5991" y="5564"/>
                      <a:pt x="6263" y="5411"/>
                    </a:cubicBezTo>
                    <a:cubicBezTo>
                      <a:pt x="6479" y="5288"/>
                      <a:pt x="6748" y="5225"/>
                      <a:pt x="7050" y="5225"/>
                    </a:cubicBezTo>
                    <a:close/>
                    <a:moveTo>
                      <a:pt x="3472" y="10707"/>
                    </a:moveTo>
                    <a:cubicBezTo>
                      <a:pt x="4160" y="10707"/>
                      <a:pt x="5047" y="11198"/>
                      <a:pt x="5516" y="11676"/>
                    </a:cubicBezTo>
                    <a:cubicBezTo>
                      <a:pt x="6077" y="12251"/>
                      <a:pt x="6370" y="12912"/>
                      <a:pt x="6509" y="13540"/>
                    </a:cubicBezTo>
                    <a:cubicBezTo>
                      <a:pt x="6348" y="13565"/>
                      <a:pt x="6185" y="13578"/>
                      <a:pt x="6022" y="13578"/>
                    </a:cubicBezTo>
                    <a:cubicBezTo>
                      <a:pt x="5902" y="13578"/>
                      <a:pt x="5781" y="13571"/>
                      <a:pt x="5662" y="13557"/>
                    </a:cubicBezTo>
                    <a:cubicBezTo>
                      <a:pt x="4997" y="13480"/>
                      <a:pt x="4476" y="13198"/>
                      <a:pt x="4014" y="12902"/>
                    </a:cubicBezTo>
                    <a:cubicBezTo>
                      <a:pt x="3576" y="12623"/>
                      <a:pt x="3090" y="12281"/>
                      <a:pt x="2881" y="11759"/>
                    </a:cubicBezTo>
                    <a:cubicBezTo>
                      <a:pt x="2762" y="11454"/>
                      <a:pt x="2675" y="11138"/>
                      <a:pt x="2871" y="10919"/>
                    </a:cubicBezTo>
                    <a:cubicBezTo>
                      <a:pt x="2987" y="10793"/>
                      <a:pt x="3263" y="10710"/>
                      <a:pt x="3452" y="10710"/>
                    </a:cubicBezTo>
                    <a:cubicBezTo>
                      <a:pt x="3459" y="10707"/>
                      <a:pt x="3466" y="10707"/>
                      <a:pt x="3472" y="10707"/>
                    </a:cubicBezTo>
                    <a:close/>
                    <a:moveTo>
                      <a:pt x="7548" y="1"/>
                    </a:moveTo>
                    <a:cubicBezTo>
                      <a:pt x="7297" y="1"/>
                      <a:pt x="7074" y="68"/>
                      <a:pt x="6814" y="145"/>
                    </a:cubicBezTo>
                    <a:lnTo>
                      <a:pt x="6685" y="185"/>
                    </a:lnTo>
                    <a:lnTo>
                      <a:pt x="6732" y="351"/>
                    </a:lnTo>
                    <a:lnTo>
                      <a:pt x="6865" y="314"/>
                    </a:lnTo>
                    <a:cubicBezTo>
                      <a:pt x="7115" y="239"/>
                      <a:pt x="7320" y="178"/>
                      <a:pt x="7546" y="178"/>
                    </a:cubicBezTo>
                    <a:cubicBezTo>
                      <a:pt x="7671" y="178"/>
                      <a:pt x="7802" y="197"/>
                      <a:pt x="7951" y="242"/>
                    </a:cubicBezTo>
                    <a:cubicBezTo>
                      <a:pt x="9210" y="620"/>
                      <a:pt x="10107" y="2016"/>
                      <a:pt x="10493" y="3095"/>
                    </a:cubicBezTo>
                    <a:cubicBezTo>
                      <a:pt x="10855" y="4105"/>
                      <a:pt x="10937" y="5667"/>
                      <a:pt x="10399" y="6696"/>
                    </a:cubicBezTo>
                    <a:cubicBezTo>
                      <a:pt x="10293" y="6899"/>
                      <a:pt x="10160" y="7095"/>
                      <a:pt x="10010" y="7278"/>
                    </a:cubicBezTo>
                    <a:cubicBezTo>
                      <a:pt x="9881" y="6806"/>
                      <a:pt x="9659" y="6421"/>
                      <a:pt x="9323" y="6085"/>
                    </a:cubicBezTo>
                    <a:cubicBezTo>
                      <a:pt x="8907" y="5667"/>
                      <a:pt x="8309" y="5305"/>
                      <a:pt x="7805" y="5161"/>
                    </a:cubicBezTo>
                    <a:cubicBezTo>
                      <a:pt x="7545" y="5087"/>
                      <a:pt x="7291" y="5051"/>
                      <a:pt x="7051" y="5051"/>
                    </a:cubicBezTo>
                    <a:cubicBezTo>
                      <a:pt x="6721" y="5051"/>
                      <a:pt x="6420" y="5121"/>
                      <a:pt x="6177" y="5258"/>
                    </a:cubicBezTo>
                    <a:cubicBezTo>
                      <a:pt x="5864" y="5434"/>
                      <a:pt x="5652" y="5716"/>
                      <a:pt x="5552" y="6092"/>
                    </a:cubicBezTo>
                    <a:cubicBezTo>
                      <a:pt x="5456" y="6447"/>
                      <a:pt x="5525" y="6832"/>
                      <a:pt x="5752" y="7208"/>
                    </a:cubicBezTo>
                    <a:cubicBezTo>
                      <a:pt x="6160" y="7886"/>
                      <a:pt x="6964" y="8374"/>
                      <a:pt x="7549" y="8507"/>
                    </a:cubicBezTo>
                    <a:cubicBezTo>
                      <a:pt x="7695" y="8539"/>
                      <a:pt x="7842" y="8555"/>
                      <a:pt x="7987" y="8555"/>
                    </a:cubicBezTo>
                    <a:cubicBezTo>
                      <a:pt x="8704" y="8555"/>
                      <a:pt x="9392" y="8180"/>
                      <a:pt x="9914" y="7650"/>
                    </a:cubicBezTo>
                    <a:lnTo>
                      <a:pt x="9914" y="7650"/>
                    </a:lnTo>
                    <a:cubicBezTo>
                      <a:pt x="10180" y="9115"/>
                      <a:pt x="9887" y="10699"/>
                      <a:pt x="9143" y="11799"/>
                    </a:cubicBezTo>
                    <a:cubicBezTo>
                      <a:pt x="8526" y="12713"/>
                      <a:pt x="7635" y="13318"/>
                      <a:pt x="6681" y="13510"/>
                    </a:cubicBezTo>
                    <a:cubicBezTo>
                      <a:pt x="6515" y="12752"/>
                      <a:pt x="6167" y="12091"/>
                      <a:pt x="5642" y="11553"/>
                    </a:cubicBezTo>
                    <a:cubicBezTo>
                      <a:pt x="5154" y="11055"/>
                      <a:pt x="4234" y="10534"/>
                      <a:pt x="3472" y="10534"/>
                    </a:cubicBezTo>
                    <a:lnTo>
                      <a:pt x="3449" y="10534"/>
                    </a:lnTo>
                    <a:cubicBezTo>
                      <a:pt x="3220" y="10537"/>
                      <a:pt x="2898" y="10630"/>
                      <a:pt x="2742" y="10802"/>
                    </a:cubicBezTo>
                    <a:cubicBezTo>
                      <a:pt x="2446" y="11131"/>
                      <a:pt x="2629" y="11600"/>
                      <a:pt x="2719" y="11826"/>
                    </a:cubicBezTo>
                    <a:cubicBezTo>
                      <a:pt x="2944" y="12394"/>
                      <a:pt x="3456" y="12756"/>
                      <a:pt x="3918" y="13051"/>
                    </a:cubicBezTo>
                    <a:cubicBezTo>
                      <a:pt x="4399" y="13358"/>
                      <a:pt x="4941" y="13653"/>
                      <a:pt x="5642" y="13732"/>
                    </a:cubicBezTo>
                    <a:cubicBezTo>
                      <a:pt x="5768" y="13746"/>
                      <a:pt x="5895" y="13753"/>
                      <a:pt x="6021" y="13753"/>
                    </a:cubicBezTo>
                    <a:cubicBezTo>
                      <a:pt x="6197" y="13753"/>
                      <a:pt x="6372" y="13740"/>
                      <a:pt x="6546" y="13712"/>
                    </a:cubicBezTo>
                    <a:cubicBezTo>
                      <a:pt x="6622" y="14148"/>
                      <a:pt x="6632" y="14563"/>
                      <a:pt x="6609" y="14919"/>
                    </a:cubicBezTo>
                    <a:cubicBezTo>
                      <a:pt x="6575" y="15494"/>
                      <a:pt x="6506" y="16098"/>
                      <a:pt x="6117" y="16600"/>
                    </a:cubicBezTo>
                    <a:cubicBezTo>
                      <a:pt x="5768" y="17048"/>
                      <a:pt x="5336" y="17294"/>
                      <a:pt x="4752" y="17371"/>
                    </a:cubicBezTo>
                    <a:cubicBezTo>
                      <a:pt x="4640" y="17385"/>
                      <a:pt x="4529" y="17392"/>
                      <a:pt x="4418" y="17392"/>
                    </a:cubicBezTo>
                    <a:cubicBezTo>
                      <a:pt x="3115" y="17392"/>
                      <a:pt x="1936" y="16415"/>
                      <a:pt x="1054" y="15686"/>
                    </a:cubicBezTo>
                    <a:cubicBezTo>
                      <a:pt x="755" y="15437"/>
                      <a:pt x="459" y="15161"/>
                      <a:pt x="123" y="14822"/>
                    </a:cubicBezTo>
                    <a:lnTo>
                      <a:pt x="1" y="14945"/>
                    </a:lnTo>
                    <a:cubicBezTo>
                      <a:pt x="336" y="15291"/>
                      <a:pt x="638" y="15566"/>
                      <a:pt x="945" y="15822"/>
                    </a:cubicBezTo>
                    <a:cubicBezTo>
                      <a:pt x="1845" y="16567"/>
                      <a:pt x="3050" y="17567"/>
                      <a:pt x="4416" y="17567"/>
                    </a:cubicBezTo>
                    <a:cubicBezTo>
                      <a:pt x="4533" y="17567"/>
                      <a:pt x="4655" y="17560"/>
                      <a:pt x="4775" y="17544"/>
                    </a:cubicBezTo>
                    <a:cubicBezTo>
                      <a:pt x="5399" y="17464"/>
                      <a:pt x="5881" y="17188"/>
                      <a:pt x="6256" y="16706"/>
                    </a:cubicBezTo>
                    <a:cubicBezTo>
                      <a:pt x="6675" y="16164"/>
                      <a:pt x="6748" y="15530"/>
                      <a:pt x="6785" y="14928"/>
                    </a:cubicBezTo>
                    <a:cubicBezTo>
                      <a:pt x="6811" y="14494"/>
                      <a:pt x="6788" y="14075"/>
                      <a:pt x="6718" y="13683"/>
                    </a:cubicBezTo>
                    <a:cubicBezTo>
                      <a:pt x="7715" y="13480"/>
                      <a:pt x="8645" y="12849"/>
                      <a:pt x="9286" y="11899"/>
                    </a:cubicBezTo>
                    <a:cubicBezTo>
                      <a:pt x="10070" y="10742"/>
                      <a:pt x="10369" y="9072"/>
                      <a:pt x="10074" y="7540"/>
                    </a:cubicBezTo>
                    <a:cubicBezTo>
                      <a:pt x="10070" y="7524"/>
                      <a:pt x="10067" y="7507"/>
                      <a:pt x="10060" y="7490"/>
                    </a:cubicBezTo>
                    <a:cubicBezTo>
                      <a:pt x="10257" y="7268"/>
                      <a:pt x="10422" y="7025"/>
                      <a:pt x="10552" y="6776"/>
                    </a:cubicBezTo>
                    <a:cubicBezTo>
                      <a:pt x="11117" y="5703"/>
                      <a:pt x="11031" y="4082"/>
                      <a:pt x="10655" y="3035"/>
                    </a:cubicBezTo>
                    <a:cubicBezTo>
                      <a:pt x="10257" y="1919"/>
                      <a:pt x="9323" y="474"/>
                      <a:pt x="8001" y="72"/>
                    </a:cubicBezTo>
                    <a:cubicBezTo>
                      <a:pt x="7834" y="21"/>
                      <a:pt x="7687" y="1"/>
                      <a:pt x="7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 rot="10800000">
                <a:off x="5764346" y="1590299"/>
                <a:ext cx="61265" cy="17072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379" extrusionOk="0">
                    <a:moveTo>
                      <a:pt x="838" y="0"/>
                    </a:moveTo>
                    <a:cubicBezTo>
                      <a:pt x="585" y="0"/>
                      <a:pt x="1" y="379"/>
                      <a:pt x="519" y="379"/>
                    </a:cubicBezTo>
                    <a:cubicBezTo>
                      <a:pt x="775" y="379"/>
                      <a:pt x="1359" y="0"/>
                      <a:pt x="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 rot="10800000">
                <a:off x="5773760" y="1730796"/>
                <a:ext cx="60814" cy="20270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450" extrusionOk="0">
                    <a:moveTo>
                      <a:pt x="824" y="1"/>
                    </a:moveTo>
                    <a:cubicBezTo>
                      <a:pt x="529" y="1"/>
                      <a:pt x="0" y="450"/>
                      <a:pt x="525" y="450"/>
                    </a:cubicBezTo>
                    <a:cubicBezTo>
                      <a:pt x="821" y="450"/>
                      <a:pt x="1349" y="1"/>
                      <a:pt x="8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2"/>
              <p:cNvSpPr/>
              <p:nvPr/>
            </p:nvSpPr>
            <p:spPr>
              <a:xfrm rot="10800000">
                <a:off x="5647900" y="1647282"/>
                <a:ext cx="55724" cy="13063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290" extrusionOk="0">
                    <a:moveTo>
                      <a:pt x="874" y="0"/>
                    </a:moveTo>
                    <a:cubicBezTo>
                      <a:pt x="724" y="0"/>
                      <a:pt x="0" y="290"/>
                      <a:pt x="362" y="290"/>
                    </a:cubicBezTo>
                    <a:cubicBezTo>
                      <a:pt x="512" y="290"/>
                      <a:pt x="1236" y="0"/>
                      <a:pt x="8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2"/>
              <p:cNvSpPr/>
              <p:nvPr/>
            </p:nvSpPr>
            <p:spPr>
              <a:xfrm rot="10800000">
                <a:off x="5672901" y="1818183"/>
                <a:ext cx="60814" cy="19955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443" extrusionOk="0">
                    <a:moveTo>
                      <a:pt x="828" y="0"/>
                    </a:moveTo>
                    <a:cubicBezTo>
                      <a:pt x="532" y="0"/>
                      <a:pt x="0" y="442"/>
                      <a:pt x="526" y="442"/>
                    </a:cubicBezTo>
                    <a:cubicBezTo>
                      <a:pt x="817" y="442"/>
                      <a:pt x="1349" y="0"/>
                      <a:pt x="8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2"/>
              <p:cNvSpPr/>
              <p:nvPr/>
            </p:nvSpPr>
            <p:spPr>
              <a:xfrm rot="10800000">
                <a:off x="5535824" y="1663633"/>
                <a:ext cx="5063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582" extrusionOk="0">
                    <a:moveTo>
                      <a:pt x="595" y="1"/>
                    </a:moveTo>
                    <a:cubicBezTo>
                      <a:pt x="147" y="1"/>
                      <a:pt x="0" y="582"/>
                      <a:pt x="529" y="582"/>
                    </a:cubicBezTo>
                    <a:cubicBezTo>
                      <a:pt x="977" y="582"/>
                      <a:pt x="1124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4" name="Google Shape;774;p22"/>
          <p:cNvSpPr txBox="1">
            <a:spLocks noGrp="1"/>
          </p:cNvSpPr>
          <p:nvPr>
            <p:ph type="ctrTitle"/>
          </p:nvPr>
        </p:nvSpPr>
        <p:spPr>
          <a:xfrm>
            <a:off x="4327156" y="2585050"/>
            <a:ext cx="4100100" cy="124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rgbClr val="0C343D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75" name="Google Shape;775;p22"/>
          <p:cNvSpPr txBox="1">
            <a:spLocks noGrp="1"/>
          </p:cNvSpPr>
          <p:nvPr>
            <p:ph type="subTitle" idx="1"/>
          </p:nvPr>
        </p:nvSpPr>
        <p:spPr>
          <a:xfrm>
            <a:off x="3465456" y="3862241"/>
            <a:ext cx="4961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C343D"/>
                </a:solidFill>
              </a:defRPr>
            </a:lvl9pPr>
          </a:lstStyle>
          <a:p>
            <a:endParaRPr/>
          </a:p>
        </p:txBody>
      </p:sp>
      <p:sp>
        <p:nvSpPr>
          <p:cNvPr id="776" name="Google Shape;776;p22"/>
          <p:cNvSpPr txBox="1">
            <a:spLocks noGrp="1"/>
          </p:cNvSpPr>
          <p:nvPr>
            <p:ph type="title" idx="2" hasCustomPrompt="1"/>
          </p:nvPr>
        </p:nvSpPr>
        <p:spPr>
          <a:xfrm>
            <a:off x="6405756" y="1600108"/>
            <a:ext cx="2021400" cy="10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R="27432"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77" name="Google Shape;777;p22"/>
          <p:cNvSpPr/>
          <p:nvPr/>
        </p:nvSpPr>
        <p:spPr>
          <a:xfrm>
            <a:off x="7132920" y="497118"/>
            <a:ext cx="1272098" cy="26276"/>
          </a:xfrm>
          <a:custGeom>
            <a:avLst/>
            <a:gdLst/>
            <a:ahLst/>
            <a:cxnLst/>
            <a:rect l="l" t="t" r="r" b="b"/>
            <a:pathLst>
              <a:path w="19027" h="393" extrusionOk="0">
                <a:moveTo>
                  <a:pt x="429" y="1"/>
                </a:moveTo>
                <a:cubicBezTo>
                  <a:pt x="120" y="1"/>
                  <a:pt x="0" y="393"/>
                  <a:pt x="376" y="393"/>
                </a:cubicBezTo>
                <a:lnTo>
                  <a:pt x="18598" y="393"/>
                </a:lnTo>
                <a:cubicBezTo>
                  <a:pt x="18910" y="393"/>
                  <a:pt x="19027" y="1"/>
                  <a:pt x="186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726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bg>
      <p:bgPr>
        <a:solidFill>
          <a:schemeClr val="dk1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23"/>
          <p:cNvGrpSpPr/>
          <p:nvPr/>
        </p:nvGrpSpPr>
        <p:grpSpPr>
          <a:xfrm flipH="1">
            <a:off x="193971" y="3011797"/>
            <a:ext cx="2925507" cy="2336463"/>
            <a:chOff x="1134975" y="741626"/>
            <a:chExt cx="2531591" cy="2021861"/>
          </a:xfrm>
        </p:grpSpPr>
        <p:sp>
          <p:nvSpPr>
            <p:cNvPr id="780" name="Google Shape;780;p23"/>
            <p:cNvSpPr/>
            <p:nvPr/>
          </p:nvSpPr>
          <p:spPr>
            <a:xfrm rot="5088045">
              <a:off x="1596731" y="446661"/>
              <a:ext cx="1530936" cy="2325283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 rot="5088045">
              <a:off x="2874366" y="1486438"/>
              <a:ext cx="946673" cy="554219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 rot="5088045">
              <a:off x="2652452" y="1553589"/>
              <a:ext cx="889104" cy="632319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 rot="5088045">
              <a:off x="2473278" y="1622332"/>
              <a:ext cx="762422" cy="753924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 rot="5088045">
              <a:off x="2314457" y="1765363"/>
              <a:ext cx="562078" cy="888051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 rot="5088045">
              <a:off x="2144877" y="1999300"/>
              <a:ext cx="562078" cy="888127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23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787" name="Google Shape;787;p23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88" name="Google Shape;788;p2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3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791" name="Google Shape;791;p2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3" name="Google Shape;793;p23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794" name="Google Shape;794;p23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6" name="Google Shape;796;p23"/>
          <p:cNvSpPr txBox="1">
            <a:spLocks noGrp="1"/>
          </p:cNvSpPr>
          <p:nvPr>
            <p:ph type="subTitle" idx="1"/>
          </p:nvPr>
        </p:nvSpPr>
        <p:spPr>
          <a:xfrm>
            <a:off x="1354450" y="3417035"/>
            <a:ext cx="6429300" cy="34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7" name="Google Shape;797;p23"/>
          <p:cNvSpPr txBox="1">
            <a:spLocks noGrp="1"/>
          </p:cNvSpPr>
          <p:nvPr>
            <p:ph type="title" hasCustomPrompt="1"/>
          </p:nvPr>
        </p:nvSpPr>
        <p:spPr>
          <a:xfrm>
            <a:off x="2125000" y="2747232"/>
            <a:ext cx="4888200" cy="7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8" name="Google Shape;798;p23"/>
          <p:cNvSpPr txBox="1">
            <a:spLocks noGrp="1"/>
          </p:cNvSpPr>
          <p:nvPr>
            <p:ph type="subTitle" idx="2"/>
          </p:nvPr>
        </p:nvSpPr>
        <p:spPr>
          <a:xfrm>
            <a:off x="1354450" y="2052261"/>
            <a:ext cx="6429300" cy="34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9" name="Google Shape;799;p23"/>
          <p:cNvSpPr txBox="1">
            <a:spLocks noGrp="1"/>
          </p:cNvSpPr>
          <p:nvPr>
            <p:ph type="title" idx="3" hasCustomPrompt="1"/>
          </p:nvPr>
        </p:nvSpPr>
        <p:spPr>
          <a:xfrm>
            <a:off x="2125000" y="1382364"/>
            <a:ext cx="4888200" cy="7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800" name="Google Shape;800;p23"/>
          <p:cNvGrpSpPr/>
          <p:nvPr/>
        </p:nvGrpSpPr>
        <p:grpSpPr>
          <a:xfrm>
            <a:off x="5745035" y="389563"/>
            <a:ext cx="3049372" cy="1633187"/>
            <a:chOff x="5413200" y="389552"/>
            <a:chExt cx="2471128" cy="1323491"/>
          </a:xfrm>
        </p:grpSpPr>
        <p:sp>
          <p:nvSpPr>
            <p:cNvPr id="801" name="Google Shape;801;p23"/>
            <p:cNvSpPr/>
            <p:nvPr/>
          </p:nvSpPr>
          <p:spPr>
            <a:xfrm rot="10800000">
              <a:off x="5413200" y="389552"/>
              <a:ext cx="2471128" cy="1277848"/>
            </a:xfrm>
            <a:custGeom>
              <a:avLst/>
              <a:gdLst/>
              <a:ahLst/>
              <a:cxnLst/>
              <a:rect l="l" t="t" r="r" b="b"/>
              <a:pathLst>
                <a:path w="31997" h="16546" extrusionOk="0">
                  <a:moveTo>
                    <a:pt x="15698" y="1"/>
                  </a:moveTo>
                  <a:cubicBezTo>
                    <a:pt x="15192" y="1"/>
                    <a:pt x="14688" y="20"/>
                    <a:pt x="14196" y="84"/>
                  </a:cubicBezTo>
                  <a:cubicBezTo>
                    <a:pt x="12841" y="257"/>
                    <a:pt x="11329" y="546"/>
                    <a:pt x="10004" y="905"/>
                  </a:cubicBezTo>
                  <a:cubicBezTo>
                    <a:pt x="8738" y="1247"/>
                    <a:pt x="7432" y="1652"/>
                    <a:pt x="6243" y="2211"/>
                  </a:cubicBezTo>
                  <a:cubicBezTo>
                    <a:pt x="5260" y="2675"/>
                    <a:pt x="3837" y="3330"/>
                    <a:pt x="3140" y="4167"/>
                  </a:cubicBezTo>
                  <a:cubicBezTo>
                    <a:pt x="2439" y="5004"/>
                    <a:pt x="1884" y="5791"/>
                    <a:pt x="1362" y="6755"/>
                  </a:cubicBezTo>
                  <a:cubicBezTo>
                    <a:pt x="1149" y="7147"/>
                    <a:pt x="867" y="7519"/>
                    <a:pt x="724" y="7944"/>
                  </a:cubicBezTo>
                  <a:cubicBezTo>
                    <a:pt x="588" y="8343"/>
                    <a:pt x="575" y="8765"/>
                    <a:pt x="502" y="9180"/>
                  </a:cubicBezTo>
                  <a:cubicBezTo>
                    <a:pt x="316" y="10230"/>
                    <a:pt x="170" y="11107"/>
                    <a:pt x="170" y="12170"/>
                  </a:cubicBezTo>
                  <a:cubicBezTo>
                    <a:pt x="173" y="13632"/>
                    <a:pt x="77" y="15077"/>
                    <a:pt x="0" y="16546"/>
                  </a:cubicBezTo>
                  <a:lnTo>
                    <a:pt x="31213" y="16546"/>
                  </a:lnTo>
                  <a:cubicBezTo>
                    <a:pt x="31843" y="16064"/>
                    <a:pt x="31996" y="13576"/>
                    <a:pt x="31913" y="13018"/>
                  </a:cubicBezTo>
                  <a:cubicBezTo>
                    <a:pt x="31774" y="12104"/>
                    <a:pt x="31903" y="11217"/>
                    <a:pt x="31711" y="10296"/>
                  </a:cubicBezTo>
                  <a:cubicBezTo>
                    <a:pt x="31501" y="9296"/>
                    <a:pt x="31013" y="8187"/>
                    <a:pt x="30578" y="7263"/>
                  </a:cubicBezTo>
                  <a:cubicBezTo>
                    <a:pt x="30292" y="6656"/>
                    <a:pt x="29840" y="6121"/>
                    <a:pt x="29465" y="5572"/>
                  </a:cubicBezTo>
                  <a:cubicBezTo>
                    <a:pt x="29166" y="5134"/>
                    <a:pt x="28916" y="4609"/>
                    <a:pt x="28565" y="4213"/>
                  </a:cubicBezTo>
                  <a:cubicBezTo>
                    <a:pt x="27893" y="3466"/>
                    <a:pt x="26907" y="2735"/>
                    <a:pt x="26013" y="2267"/>
                  </a:cubicBezTo>
                  <a:cubicBezTo>
                    <a:pt x="24943" y="1705"/>
                    <a:pt x="23770" y="1257"/>
                    <a:pt x="22611" y="921"/>
                  </a:cubicBezTo>
                  <a:cubicBezTo>
                    <a:pt x="21771" y="676"/>
                    <a:pt x="20907" y="323"/>
                    <a:pt x="20060" y="127"/>
                  </a:cubicBezTo>
                  <a:cubicBezTo>
                    <a:pt x="19725" y="50"/>
                    <a:pt x="19403" y="31"/>
                    <a:pt x="19079" y="31"/>
                  </a:cubicBezTo>
                  <a:cubicBezTo>
                    <a:pt x="18791" y="31"/>
                    <a:pt x="18501" y="46"/>
                    <a:pt x="18199" y="47"/>
                  </a:cubicBezTo>
                  <a:cubicBezTo>
                    <a:pt x="18152" y="48"/>
                    <a:pt x="18105" y="48"/>
                    <a:pt x="18058" y="48"/>
                  </a:cubicBezTo>
                  <a:cubicBezTo>
                    <a:pt x="17283" y="48"/>
                    <a:pt x="16487" y="1"/>
                    <a:pt x="156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 rot="10800000">
              <a:off x="6066955" y="828063"/>
              <a:ext cx="105033" cy="29270"/>
            </a:xfrm>
            <a:custGeom>
              <a:avLst/>
              <a:gdLst/>
              <a:ahLst/>
              <a:cxnLst/>
              <a:rect l="l" t="t" r="r" b="b"/>
              <a:pathLst>
                <a:path w="1360" h="379" extrusionOk="0">
                  <a:moveTo>
                    <a:pt x="838" y="0"/>
                  </a:moveTo>
                  <a:cubicBezTo>
                    <a:pt x="585" y="0"/>
                    <a:pt x="1" y="379"/>
                    <a:pt x="519" y="379"/>
                  </a:cubicBezTo>
                  <a:cubicBezTo>
                    <a:pt x="775" y="379"/>
                    <a:pt x="1359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 rot="10800000">
              <a:off x="6083096" y="1068944"/>
              <a:ext cx="104261" cy="34753"/>
            </a:xfrm>
            <a:custGeom>
              <a:avLst/>
              <a:gdLst/>
              <a:ahLst/>
              <a:cxnLst/>
              <a:rect l="l" t="t" r="r" b="b"/>
              <a:pathLst>
                <a:path w="1350" h="450" extrusionOk="0">
                  <a:moveTo>
                    <a:pt x="824" y="1"/>
                  </a:moveTo>
                  <a:cubicBezTo>
                    <a:pt x="529" y="1"/>
                    <a:pt x="0" y="450"/>
                    <a:pt x="525" y="450"/>
                  </a:cubicBezTo>
                  <a:cubicBezTo>
                    <a:pt x="821" y="450"/>
                    <a:pt x="1349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 rot="10800000">
              <a:off x="5867316" y="925759"/>
              <a:ext cx="95534" cy="22397"/>
            </a:xfrm>
            <a:custGeom>
              <a:avLst/>
              <a:gdLst/>
              <a:ahLst/>
              <a:cxnLst/>
              <a:rect l="l" t="t" r="r" b="b"/>
              <a:pathLst>
                <a:path w="1237" h="290" extrusionOk="0">
                  <a:moveTo>
                    <a:pt x="874" y="0"/>
                  </a:moveTo>
                  <a:cubicBezTo>
                    <a:pt x="724" y="0"/>
                    <a:pt x="0" y="290"/>
                    <a:pt x="362" y="290"/>
                  </a:cubicBezTo>
                  <a:cubicBezTo>
                    <a:pt x="512" y="290"/>
                    <a:pt x="1236" y="0"/>
                    <a:pt x="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 rot="10800000">
              <a:off x="5910179" y="1218770"/>
              <a:ext cx="104261" cy="34213"/>
            </a:xfrm>
            <a:custGeom>
              <a:avLst/>
              <a:gdLst/>
              <a:ahLst/>
              <a:cxnLst/>
              <a:rect l="l" t="t" r="r" b="b"/>
              <a:pathLst>
                <a:path w="1350" h="443" extrusionOk="0">
                  <a:moveTo>
                    <a:pt x="828" y="0"/>
                  </a:moveTo>
                  <a:cubicBezTo>
                    <a:pt x="532" y="0"/>
                    <a:pt x="0" y="442"/>
                    <a:pt x="526" y="442"/>
                  </a:cubicBezTo>
                  <a:cubicBezTo>
                    <a:pt x="817" y="442"/>
                    <a:pt x="1349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 rot="10800000">
              <a:off x="5675168" y="953794"/>
              <a:ext cx="86807" cy="44948"/>
            </a:xfrm>
            <a:custGeom>
              <a:avLst/>
              <a:gdLst/>
              <a:ahLst/>
              <a:cxnLst/>
              <a:rect l="l" t="t" r="r" b="b"/>
              <a:pathLst>
                <a:path w="1124" h="582" extrusionOk="0">
                  <a:moveTo>
                    <a:pt x="595" y="1"/>
                  </a:moveTo>
                  <a:cubicBezTo>
                    <a:pt x="147" y="1"/>
                    <a:pt x="0" y="582"/>
                    <a:pt x="529" y="582"/>
                  </a:cubicBezTo>
                  <a:cubicBezTo>
                    <a:pt x="977" y="582"/>
                    <a:pt x="1124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 rot="10800000">
              <a:off x="7203701" y="1555648"/>
              <a:ext cx="113991" cy="157395"/>
            </a:xfrm>
            <a:custGeom>
              <a:avLst/>
              <a:gdLst/>
              <a:ahLst/>
              <a:cxnLst/>
              <a:rect l="l" t="t" r="r" b="b"/>
              <a:pathLst>
                <a:path w="1476" h="2038" extrusionOk="0">
                  <a:moveTo>
                    <a:pt x="1079" y="0"/>
                  </a:moveTo>
                  <a:cubicBezTo>
                    <a:pt x="1056" y="0"/>
                    <a:pt x="1037" y="11"/>
                    <a:pt x="1022" y="34"/>
                  </a:cubicBezTo>
                  <a:lnTo>
                    <a:pt x="95" y="1469"/>
                  </a:lnTo>
                  <a:cubicBezTo>
                    <a:pt x="0" y="1613"/>
                    <a:pt x="254" y="2038"/>
                    <a:pt x="397" y="2038"/>
                  </a:cubicBezTo>
                  <a:cubicBezTo>
                    <a:pt x="419" y="2038"/>
                    <a:pt x="439" y="2027"/>
                    <a:pt x="454" y="2004"/>
                  </a:cubicBezTo>
                  <a:lnTo>
                    <a:pt x="1381" y="569"/>
                  </a:lnTo>
                  <a:cubicBezTo>
                    <a:pt x="1476" y="422"/>
                    <a:pt x="1221" y="0"/>
                    <a:pt x="10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 rot="10800000">
              <a:off x="7257917" y="1332839"/>
              <a:ext cx="85803" cy="101557"/>
            </a:xfrm>
            <a:custGeom>
              <a:avLst/>
              <a:gdLst/>
              <a:ahLst/>
              <a:cxnLst/>
              <a:rect l="l" t="t" r="r" b="b"/>
              <a:pathLst>
                <a:path w="1111" h="1315" extrusionOk="0">
                  <a:moveTo>
                    <a:pt x="731" y="1"/>
                  </a:moveTo>
                  <a:cubicBezTo>
                    <a:pt x="684" y="1"/>
                    <a:pt x="640" y="18"/>
                    <a:pt x="608" y="63"/>
                  </a:cubicBezTo>
                  <a:cubicBezTo>
                    <a:pt x="518" y="190"/>
                    <a:pt x="425" y="307"/>
                    <a:pt x="333" y="429"/>
                  </a:cubicBezTo>
                  <a:cubicBezTo>
                    <a:pt x="282" y="442"/>
                    <a:pt x="236" y="476"/>
                    <a:pt x="209" y="535"/>
                  </a:cubicBezTo>
                  <a:cubicBezTo>
                    <a:pt x="173" y="622"/>
                    <a:pt x="133" y="708"/>
                    <a:pt x="93" y="795"/>
                  </a:cubicBezTo>
                  <a:cubicBezTo>
                    <a:pt x="1" y="1001"/>
                    <a:pt x="215" y="1314"/>
                    <a:pt x="405" y="1314"/>
                  </a:cubicBezTo>
                  <a:cubicBezTo>
                    <a:pt x="468" y="1314"/>
                    <a:pt x="529" y="1279"/>
                    <a:pt x="575" y="1193"/>
                  </a:cubicBezTo>
                  <a:cubicBezTo>
                    <a:pt x="695" y="968"/>
                    <a:pt x="867" y="781"/>
                    <a:pt x="1014" y="575"/>
                  </a:cubicBezTo>
                  <a:cubicBezTo>
                    <a:pt x="1110" y="439"/>
                    <a:pt x="1083" y="260"/>
                    <a:pt x="980" y="134"/>
                  </a:cubicBezTo>
                  <a:cubicBezTo>
                    <a:pt x="931" y="71"/>
                    <a:pt x="825" y="1"/>
                    <a:pt x="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 rot="10800000">
              <a:off x="7539111" y="1513789"/>
              <a:ext cx="72210" cy="96924"/>
            </a:xfrm>
            <a:custGeom>
              <a:avLst/>
              <a:gdLst/>
              <a:ahLst/>
              <a:cxnLst/>
              <a:rect l="l" t="t" r="r" b="b"/>
              <a:pathLst>
                <a:path w="935" h="1255" extrusionOk="0">
                  <a:moveTo>
                    <a:pt x="516" y="0"/>
                  </a:moveTo>
                  <a:cubicBezTo>
                    <a:pt x="504" y="0"/>
                    <a:pt x="492" y="4"/>
                    <a:pt x="482" y="11"/>
                  </a:cubicBezTo>
                  <a:cubicBezTo>
                    <a:pt x="230" y="184"/>
                    <a:pt x="80" y="430"/>
                    <a:pt x="23" y="732"/>
                  </a:cubicBezTo>
                  <a:cubicBezTo>
                    <a:pt x="0" y="871"/>
                    <a:pt x="103" y="1055"/>
                    <a:pt x="190" y="1158"/>
                  </a:cubicBezTo>
                  <a:cubicBezTo>
                    <a:pt x="225" y="1198"/>
                    <a:pt x="291" y="1255"/>
                    <a:pt x="340" y="1255"/>
                  </a:cubicBezTo>
                  <a:cubicBezTo>
                    <a:pt x="369" y="1255"/>
                    <a:pt x="392" y="1236"/>
                    <a:pt x="402" y="1184"/>
                  </a:cubicBezTo>
                  <a:cubicBezTo>
                    <a:pt x="445" y="942"/>
                    <a:pt x="584" y="739"/>
                    <a:pt x="784" y="599"/>
                  </a:cubicBezTo>
                  <a:cubicBezTo>
                    <a:pt x="935" y="498"/>
                    <a:pt x="666" y="0"/>
                    <a:pt x="5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 rot="10800000">
              <a:off x="7539497" y="1333997"/>
              <a:ext cx="77925" cy="99395"/>
            </a:xfrm>
            <a:custGeom>
              <a:avLst/>
              <a:gdLst/>
              <a:ahLst/>
              <a:cxnLst/>
              <a:rect l="l" t="t" r="r" b="b"/>
              <a:pathLst>
                <a:path w="1009" h="1287" extrusionOk="0">
                  <a:moveTo>
                    <a:pt x="606" y="1"/>
                  </a:moveTo>
                  <a:cubicBezTo>
                    <a:pt x="579" y="1"/>
                    <a:pt x="554" y="14"/>
                    <a:pt x="534" y="44"/>
                  </a:cubicBezTo>
                  <a:cubicBezTo>
                    <a:pt x="451" y="177"/>
                    <a:pt x="368" y="306"/>
                    <a:pt x="282" y="436"/>
                  </a:cubicBezTo>
                  <a:lnTo>
                    <a:pt x="102" y="715"/>
                  </a:lnTo>
                  <a:cubicBezTo>
                    <a:pt x="1" y="873"/>
                    <a:pt x="246" y="1287"/>
                    <a:pt x="402" y="1287"/>
                  </a:cubicBezTo>
                  <a:cubicBezTo>
                    <a:pt x="430" y="1287"/>
                    <a:pt x="455" y="1273"/>
                    <a:pt x="475" y="1243"/>
                  </a:cubicBezTo>
                  <a:lnTo>
                    <a:pt x="654" y="964"/>
                  </a:lnTo>
                  <a:cubicBezTo>
                    <a:pt x="737" y="835"/>
                    <a:pt x="820" y="705"/>
                    <a:pt x="907" y="576"/>
                  </a:cubicBezTo>
                  <a:cubicBezTo>
                    <a:pt x="1008" y="417"/>
                    <a:pt x="762" y="1"/>
                    <a:pt x="6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 rot="10800000">
              <a:off x="7386041" y="1430689"/>
              <a:ext cx="95225" cy="125035"/>
            </a:xfrm>
            <a:custGeom>
              <a:avLst/>
              <a:gdLst/>
              <a:ahLst/>
              <a:cxnLst/>
              <a:rect l="l" t="t" r="r" b="b"/>
              <a:pathLst>
                <a:path w="1233" h="1619" extrusionOk="0">
                  <a:moveTo>
                    <a:pt x="857" y="1"/>
                  </a:moveTo>
                  <a:cubicBezTo>
                    <a:pt x="824" y="1"/>
                    <a:pt x="793" y="15"/>
                    <a:pt x="771" y="53"/>
                  </a:cubicBezTo>
                  <a:cubicBezTo>
                    <a:pt x="568" y="399"/>
                    <a:pt x="332" y="725"/>
                    <a:pt x="84" y="1044"/>
                  </a:cubicBezTo>
                  <a:cubicBezTo>
                    <a:pt x="1" y="1150"/>
                    <a:pt x="67" y="1329"/>
                    <a:pt x="127" y="1429"/>
                  </a:cubicBezTo>
                  <a:cubicBezTo>
                    <a:pt x="165" y="1487"/>
                    <a:pt x="273" y="1619"/>
                    <a:pt x="368" y="1619"/>
                  </a:cubicBezTo>
                  <a:cubicBezTo>
                    <a:pt x="388" y="1619"/>
                    <a:pt x="408" y="1613"/>
                    <a:pt x="426" y="1599"/>
                  </a:cubicBezTo>
                  <a:cubicBezTo>
                    <a:pt x="442" y="1588"/>
                    <a:pt x="452" y="1575"/>
                    <a:pt x="466" y="1565"/>
                  </a:cubicBezTo>
                  <a:lnTo>
                    <a:pt x="469" y="1562"/>
                  </a:lnTo>
                  <a:cubicBezTo>
                    <a:pt x="599" y="1452"/>
                    <a:pt x="685" y="1332"/>
                    <a:pt x="758" y="1176"/>
                  </a:cubicBezTo>
                  <a:cubicBezTo>
                    <a:pt x="761" y="1173"/>
                    <a:pt x="761" y="1173"/>
                    <a:pt x="761" y="1170"/>
                  </a:cubicBezTo>
                  <a:cubicBezTo>
                    <a:pt x="901" y="977"/>
                    <a:pt x="1033" y="781"/>
                    <a:pt x="1157" y="575"/>
                  </a:cubicBezTo>
                  <a:cubicBezTo>
                    <a:pt x="1233" y="442"/>
                    <a:pt x="1173" y="266"/>
                    <a:pt x="1087" y="150"/>
                  </a:cubicBezTo>
                  <a:cubicBezTo>
                    <a:pt x="1051" y="99"/>
                    <a:pt x="944" y="1"/>
                    <a:pt x="8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 rot="10800000">
              <a:off x="7418709" y="1207417"/>
              <a:ext cx="105573" cy="146196"/>
            </a:xfrm>
            <a:custGeom>
              <a:avLst/>
              <a:gdLst/>
              <a:ahLst/>
              <a:cxnLst/>
              <a:rect l="l" t="t" r="r" b="b"/>
              <a:pathLst>
                <a:path w="1367" h="1893" extrusionOk="0">
                  <a:moveTo>
                    <a:pt x="975" y="0"/>
                  </a:moveTo>
                  <a:cubicBezTo>
                    <a:pt x="958" y="0"/>
                    <a:pt x="943" y="8"/>
                    <a:pt x="933" y="24"/>
                  </a:cubicBezTo>
                  <a:cubicBezTo>
                    <a:pt x="650" y="460"/>
                    <a:pt x="371" y="895"/>
                    <a:pt x="89" y="1326"/>
                  </a:cubicBezTo>
                  <a:cubicBezTo>
                    <a:pt x="1" y="1462"/>
                    <a:pt x="268" y="1892"/>
                    <a:pt x="396" y="1892"/>
                  </a:cubicBezTo>
                  <a:cubicBezTo>
                    <a:pt x="413" y="1892"/>
                    <a:pt x="427" y="1885"/>
                    <a:pt x="438" y="1868"/>
                  </a:cubicBezTo>
                  <a:lnTo>
                    <a:pt x="1282" y="563"/>
                  </a:lnTo>
                  <a:cubicBezTo>
                    <a:pt x="1367" y="430"/>
                    <a:pt x="1102" y="0"/>
                    <a:pt x="9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 rot="10800000">
              <a:off x="7131801" y="1456948"/>
              <a:ext cx="82559" cy="113760"/>
            </a:xfrm>
            <a:custGeom>
              <a:avLst/>
              <a:gdLst/>
              <a:ahLst/>
              <a:cxnLst/>
              <a:rect l="l" t="t" r="r" b="b"/>
              <a:pathLst>
                <a:path w="1069" h="1473" extrusionOk="0">
                  <a:moveTo>
                    <a:pt x="678" y="0"/>
                  </a:moveTo>
                  <a:cubicBezTo>
                    <a:pt x="669" y="0"/>
                    <a:pt x="662" y="4"/>
                    <a:pt x="657" y="11"/>
                  </a:cubicBezTo>
                  <a:cubicBezTo>
                    <a:pt x="544" y="188"/>
                    <a:pt x="432" y="361"/>
                    <a:pt x="319" y="533"/>
                  </a:cubicBezTo>
                  <a:cubicBezTo>
                    <a:pt x="239" y="660"/>
                    <a:pt x="156" y="786"/>
                    <a:pt x="76" y="912"/>
                  </a:cubicBezTo>
                  <a:cubicBezTo>
                    <a:pt x="0" y="1030"/>
                    <a:pt x="291" y="1472"/>
                    <a:pt x="387" y="1472"/>
                  </a:cubicBezTo>
                  <a:cubicBezTo>
                    <a:pt x="396" y="1472"/>
                    <a:pt x="403" y="1468"/>
                    <a:pt x="408" y="1460"/>
                  </a:cubicBezTo>
                  <a:lnTo>
                    <a:pt x="990" y="560"/>
                  </a:lnTo>
                  <a:cubicBezTo>
                    <a:pt x="1069" y="441"/>
                    <a:pt x="773" y="0"/>
                    <a:pt x="6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8571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dk1"/>
        </a:solidFill>
        <a:effectLst/>
      </p:bgPr>
    </p:bg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25"/>
          <p:cNvGrpSpPr/>
          <p:nvPr/>
        </p:nvGrpSpPr>
        <p:grpSpPr>
          <a:xfrm>
            <a:off x="0" y="-167823"/>
            <a:ext cx="9540353" cy="5318803"/>
            <a:chOff x="0" y="-167823"/>
            <a:chExt cx="9540353" cy="5318803"/>
          </a:xfrm>
        </p:grpSpPr>
        <p:grpSp>
          <p:nvGrpSpPr>
            <p:cNvPr id="882" name="Google Shape;882;p25"/>
            <p:cNvGrpSpPr/>
            <p:nvPr/>
          </p:nvGrpSpPr>
          <p:grpSpPr>
            <a:xfrm rot="10800000" flipH="1">
              <a:off x="50" y="-7487"/>
              <a:ext cx="9143949" cy="5158468"/>
              <a:chOff x="267864" y="140547"/>
              <a:chExt cx="8608500" cy="4856400"/>
            </a:xfrm>
          </p:grpSpPr>
          <p:sp>
            <p:nvSpPr>
              <p:cNvPr id="883" name="Google Shape;883;p2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5" name="Google Shape;885;p25"/>
            <p:cNvSpPr/>
            <p:nvPr/>
          </p:nvSpPr>
          <p:spPr>
            <a:xfrm flipH="1">
              <a:off x="830916" y="3242301"/>
              <a:ext cx="1285784" cy="117507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1889613" y="3645723"/>
              <a:ext cx="42513" cy="27434"/>
            </a:xfrm>
            <a:custGeom>
              <a:avLst/>
              <a:gdLst/>
              <a:ahLst/>
              <a:cxnLst/>
              <a:rect l="l" t="t" r="r" b="b"/>
              <a:pathLst>
                <a:path w="609" h="393" extrusionOk="0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5"/>
            <p:cNvSpPr/>
            <p:nvPr/>
          </p:nvSpPr>
          <p:spPr>
            <a:xfrm flipH="1">
              <a:off x="1951744" y="3743594"/>
              <a:ext cx="62198" cy="17452"/>
            </a:xfrm>
            <a:custGeom>
              <a:avLst/>
              <a:gdLst/>
              <a:ahLst/>
              <a:cxnLst/>
              <a:rect l="l" t="t" r="r" b="b"/>
              <a:pathLst>
                <a:path w="891" h="250" extrusionOk="0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5"/>
            <p:cNvSpPr/>
            <p:nvPr/>
          </p:nvSpPr>
          <p:spPr>
            <a:xfrm flipH="1">
              <a:off x="1878235" y="3765165"/>
              <a:ext cx="46631" cy="20733"/>
            </a:xfrm>
            <a:custGeom>
              <a:avLst/>
              <a:gdLst/>
              <a:ahLst/>
              <a:cxnLst/>
              <a:rect l="l" t="t" r="r" b="b"/>
              <a:pathLst>
                <a:path w="668" h="297" extrusionOk="0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5"/>
            <p:cNvSpPr/>
            <p:nvPr/>
          </p:nvSpPr>
          <p:spPr>
            <a:xfrm flipH="1">
              <a:off x="1785459" y="3710645"/>
              <a:ext cx="51099" cy="27434"/>
            </a:xfrm>
            <a:custGeom>
              <a:avLst/>
              <a:gdLst/>
              <a:ahLst/>
              <a:cxnLst/>
              <a:rect l="l" t="t" r="r" b="b"/>
              <a:pathLst>
                <a:path w="732" h="393" extrusionOk="0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5"/>
            <p:cNvSpPr/>
            <p:nvPr/>
          </p:nvSpPr>
          <p:spPr>
            <a:xfrm flipH="1">
              <a:off x="1810729" y="3637835"/>
              <a:ext cx="42303" cy="15358"/>
            </a:xfrm>
            <a:custGeom>
              <a:avLst/>
              <a:gdLst/>
              <a:ahLst/>
              <a:cxnLst/>
              <a:rect l="l" t="t" r="r" b="b"/>
              <a:pathLst>
                <a:path w="606" h="220" extrusionOk="0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5"/>
            <p:cNvSpPr/>
            <p:nvPr/>
          </p:nvSpPr>
          <p:spPr>
            <a:xfrm flipH="1">
              <a:off x="939934" y="4009634"/>
              <a:ext cx="60802" cy="24153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5"/>
            <p:cNvSpPr/>
            <p:nvPr/>
          </p:nvSpPr>
          <p:spPr>
            <a:xfrm flipH="1">
              <a:off x="1073967" y="3952531"/>
              <a:ext cx="61919" cy="17731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5"/>
            <p:cNvSpPr/>
            <p:nvPr/>
          </p:nvSpPr>
          <p:spPr>
            <a:xfrm flipH="1">
              <a:off x="1014629" y="3796649"/>
              <a:ext cx="52844" cy="25061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5"/>
            <p:cNvSpPr/>
            <p:nvPr/>
          </p:nvSpPr>
          <p:spPr>
            <a:xfrm flipH="1">
              <a:off x="914104" y="3892286"/>
              <a:ext cx="42583" cy="26736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5"/>
            <p:cNvSpPr/>
            <p:nvPr/>
          </p:nvSpPr>
          <p:spPr>
            <a:xfrm flipH="1">
              <a:off x="1069290" y="4115114"/>
              <a:ext cx="61989" cy="17731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5"/>
            <p:cNvSpPr/>
            <p:nvPr/>
          </p:nvSpPr>
          <p:spPr>
            <a:xfrm flipH="1">
              <a:off x="1171560" y="3877417"/>
              <a:ext cx="61780" cy="19337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5"/>
            <p:cNvSpPr/>
            <p:nvPr/>
          </p:nvSpPr>
          <p:spPr>
            <a:xfrm flipH="1">
              <a:off x="1102240" y="3802024"/>
              <a:ext cx="61291" cy="2143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5"/>
            <p:cNvSpPr/>
            <p:nvPr/>
          </p:nvSpPr>
          <p:spPr>
            <a:xfrm flipH="1">
              <a:off x="1213794" y="4072950"/>
              <a:ext cx="47120" cy="18359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5"/>
            <p:cNvSpPr/>
            <p:nvPr/>
          </p:nvSpPr>
          <p:spPr>
            <a:xfrm flipH="1">
              <a:off x="1190827" y="3948133"/>
              <a:ext cx="51309" cy="2652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5"/>
            <p:cNvSpPr/>
            <p:nvPr/>
          </p:nvSpPr>
          <p:spPr>
            <a:xfrm rot="6424425">
              <a:off x="560788" y="520449"/>
              <a:ext cx="1571302" cy="1604437"/>
            </a:xfrm>
            <a:custGeom>
              <a:avLst/>
              <a:gdLst/>
              <a:ahLst/>
              <a:cxnLst/>
              <a:rect l="l" t="t" r="r" b="b"/>
              <a:pathLst>
                <a:path w="39313" h="40142" extrusionOk="0">
                  <a:moveTo>
                    <a:pt x="21970" y="0"/>
                  </a:moveTo>
                  <a:cubicBezTo>
                    <a:pt x="21894" y="0"/>
                    <a:pt x="21819" y="4"/>
                    <a:pt x="21744" y="10"/>
                  </a:cubicBezTo>
                  <a:cubicBezTo>
                    <a:pt x="19169" y="223"/>
                    <a:pt x="17844" y="3146"/>
                    <a:pt x="17170" y="5651"/>
                  </a:cubicBezTo>
                  <a:cubicBezTo>
                    <a:pt x="16276" y="8949"/>
                    <a:pt x="15592" y="12309"/>
                    <a:pt x="15120" y="15697"/>
                  </a:cubicBezTo>
                  <a:cubicBezTo>
                    <a:pt x="15449" y="13327"/>
                    <a:pt x="11052" y="8732"/>
                    <a:pt x="8518" y="8732"/>
                  </a:cubicBezTo>
                  <a:cubicBezTo>
                    <a:pt x="7677" y="8732"/>
                    <a:pt x="7041" y="9238"/>
                    <a:pt x="6851" y="10498"/>
                  </a:cubicBezTo>
                  <a:cubicBezTo>
                    <a:pt x="6738" y="11246"/>
                    <a:pt x="6997" y="11996"/>
                    <a:pt x="7252" y="12710"/>
                  </a:cubicBezTo>
                  <a:cubicBezTo>
                    <a:pt x="8189" y="15302"/>
                    <a:pt x="9123" y="17893"/>
                    <a:pt x="10057" y="20484"/>
                  </a:cubicBezTo>
                  <a:cubicBezTo>
                    <a:pt x="8678" y="20039"/>
                    <a:pt x="7231" y="19810"/>
                    <a:pt x="5786" y="19810"/>
                  </a:cubicBezTo>
                  <a:cubicBezTo>
                    <a:pt x="5455" y="19810"/>
                    <a:pt x="5124" y="19822"/>
                    <a:pt x="4794" y="19847"/>
                  </a:cubicBezTo>
                  <a:cubicBezTo>
                    <a:pt x="3947" y="19909"/>
                    <a:pt x="2997" y="20122"/>
                    <a:pt x="2575" y="20857"/>
                  </a:cubicBezTo>
                  <a:cubicBezTo>
                    <a:pt x="2263" y="21398"/>
                    <a:pt x="2333" y="22073"/>
                    <a:pt x="2442" y="22687"/>
                  </a:cubicBezTo>
                  <a:cubicBezTo>
                    <a:pt x="2874" y="25159"/>
                    <a:pt x="3768" y="27541"/>
                    <a:pt x="4070" y="30029"/>
                  </a:cubicBezTo>
                  <a:cubicBezTo>
                    <a:pt x="4369" y="32521"/>
                    <a:pt x="3963" y="35281"/>
                    <a:pt x="2183" y="37035"/>
                  </a:cubicBezTo>
                  <a:cubicBezTo>
                    <a:pt x="1286" y="37923"/>
                    <a:pt x="1" y="39272"/>
                    <a:pt x="921" y="40142"/>
                  </a:cubicBezTo>
                  <a:cubicBezTo>
                    <a:pt x="4718" y="35494"/>
                    <a:pt x="10957" y="33620"/>
                    <a:pt x="16920" y="33013"/>
                  </a:cubicBezTo>
                  <a:cubicBezTo>
                    <a:pt x="18764" y="32823"/>
                    <a:pt x="20774" y="32670"/>
                    <a:pt x="22150" y="31428"/>
                  </a:cubicBezTo>
                  <a:cubicBezTo>
                    <a:pt x="23528" y="30182"/>
                    <a:pt x="23548" y="27395"/>
                    <a:pt x="21777" y="26829"/>
                  </a:cubicBezTo>
                  <a:cubicBezTo>
                    <a:pt x="24953" y="26099"/>
                    <a:pt x="28086" y="25185"/>
                    <a:pt x="31159" y="24099"/>
                  </a:cubicBezTo>
                  <a:cubicBezTo>
                    <a:pt x="32076" y="23777"/>
                    <a:pt x="33023" y="23415"/>
                    <a:pt x="33677" y="22694"/>
                  </a:cubicBezTo>
                  <a:cubicBezTo>
                    <a:pt x="34329" y="21973"/>
                    <a:pt x="34581" y="20787"/>
                    <a:pt x="33976" y="20023"/>
                  </a:cubicBezTo>
                  <a:cubicBezTo>
                    <a:pt x="33503" y="19427"/>
                    <a:pt x="32763" y="19295"/>
                    <a:pt x="31975" y="19295"/>
                  </a:cubicBezTo>
                  <a:cubicBezTo>
                    <a:pt x="31463" y="19295"/>
                    <a:pt x="30931" y="19351"/>
                    <a:pt x="30439" y="19371"/>
                  </a:cubicBezTo>
                  <a:cubicBezTo>
                    <a:pt x="30405" y="19373"/>
                    <a:pt x="30372" y="19373"/>
                    <a:pt x="30338" y="19373"/>
                  </a:cubicBezTo>
                  <a:cubicBezTo>
                    <a:pt x="29103" y="19373"/>
                    <a:pt x="27564" y="18490"/>
                    <a:pt x="28010" y="17355"/>
                  </a:cubicBezTo>
                  <a:cubicBezTo>
                    <a:pt x="28153" y="16999"/>
                    <a:pt x="28465" y="16743"/>
                    <a:pt x="28767" y="16511"/>
                  </a:cubicBezTo>
                  <a:cubicBezTo>
                    <a:pt x="32395" y="13694"/>
                    <a:pt x="36335" y="11042"/>
                    <a:pt x="38734" y="7120"/>
                  </a:cubicBezTo>
                  <a:cubicBezTo>
                    <a:pt x="39036" y="6628"/>
                    <a:pt x="39312" y="6007"/>
                    <a:pt x="39043" y="5495"/>
                  </a:cubicBezTo>
                  <a:cubicBezTo>
                    <a:pt x="38796" y="5032"/>
                    <a:pt x="38246" y="4908"/>
                    <a:pt x="37697" y="4908"/>
                  </a:cubicBezTo>
                  <a:cubicBezTo>
                    <a:pt x="37529" y="4908"/>
                    <a:pt x="37361" y="4919"/>
                    <a:pt x="37202" y="4937"/>
                  </a:cubicBezTo>
                  <a:cubicBezTo>
                    <a:pt x="32937" y="5401"/>
                    <a:pt x="28747" y="6525"/>
                    <a:pt x="24827" y="8262"/>
                  </a:cubicBezTo>
                  <a:cubicBezTo>
                    <a:pt x="24601" y="6262"/>
                    <a:pt x="24375" y="4259"/>
                    <a:pt x="24149" y="2256"/>
                  </a:cubicBezTo>
                  <a:cubicBezTo>
                    <a:pt x="24093" y="1764"/>
                    <a:pt x="24030" y="1252"/>
                    <a:pt x="23761" y="837"/>
                  </a:cubicBezTo>
                  <a:cubicBezTo>
                    <a:pt x="23380" y="262"/>
                    <a:pt x="22663" y="0"/>
                    <a:pt x="2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5"/>
            <p:cNvSpPr/>
            <p:nvPr/>
          </p:nvSpPr>
          <p:spPr>
            <a:xfrm rot="6424425">
              <a:off x="905758" y="726211"/>
              <a:ext cx="761410" cy="814809"/>
            </a:xfrm>
            <a:custGeom>
              <a:avLst/>
              <a:gdLst/>
              <a:ahLst/>
              <a:cxnLst/>
              <a:rect l="l" t="t" r="r" b="b"/>
              <a:pathLst>
                <a:path w="19050" h="20386" extrusionOk="0">
                  <a:moveTo>
                    <a:pt x="18932" y="1"/>
                  </a:moveTo>
                  <a:cubicBezTo>
                    <a:pt x="18416" y="1"/>
                    <a:pt x="17847" y="705"/>
                    <a:pt x="17495" y="1137"/>
                  </a:cubicBezTo>
                  <a:cubicBezTo>
                    <a:pt x="17412" y="1237"/>
                    <a:pt x="17342" y="1326"/>
                    <a:pt x="17292" y="1379"/>
                  </a:cubicBezTo>
                  <a:cubicBezTo>
                    <a:pt x="15711" y="3057"/>
                    <a:pt x="13976" y="4638"/>
                    <a:pt x="12302" y="6167"/>
                  </a:cubicBezTo>
                  <a:cubicBezTo>
                    <a:pt x="10914" y="7432"/>
                    <a:pt x="9482" y="8741"/>
                    <a:pt x="8136" y="10100"/>
                  </a:cubicBezTo>
                  <a:cubicBezTo>
                    <a:pt x="6265" y="12027"/>
                    <a:pt x="4445" y="14050"/>
                    <a:pt x="2731" y="16110"/>
                  </a:cubicBezTo>
                  <a:cubicBezTo>
                    <a:pt x="1877" y="17087"/>
                    <a:pt x="1076" y="18130"/>
                    <a:pt x="349" y="19206"/>
                  </a:cubicBezTo>
                  <a:cubicBezTo>
                    <a:pt x="53" y="19704"/>
                    <a:pt x="26" y="19884"/>
                    <a:pt x="0" y="20376"/>
                  </a:cubicBezTo>
                  <a:lnTo>
                    <a:pt x="176" y="20385"/>
                  </a:lnTo>
                  <a:cubicBezTo>
                    <a:pt x="203" y="19917"/>
                    <a:pt x="222" y="19761"/>
                    <a:pt x="498" y="19303"/>
                  </a:cubicBezTo>
                  <a:cubicBezTo>
                    <a:pt x="1216" y="18233"/>
                    <a:pt x="2013" y="17196"/>
                    <a:pt x="2864" y="16222"/>
                  </a:cubicBezTo>
                  <a:cubicBezTo>
                    <a:pt x="4578" y="14163"/>
                    <a:pt x="6395" y="12147"/>
                    <a:pt x="8263" y="10223"/>
                  </a:cubicBezTo>
                  <a:cubicBezTo>
                    <a:pt x="9601" y="8867"/>
                    <a:pt x="11037" y="7562"/>
                    <a:pt x="12422" y="6296"/>
                  </a:cubicBezTo>
                  <a:cubicBezTo>
                    <a:pt x="14099" y="4765"/>
                    <a:pt x="15833" y="3183"/>
                    <a:pt x="17418" y="1499"/>
                  </a:cubicBezTo>
                  <a:cubicBezTo>
                    <a:pt x="17475" y="1439"/>
                    <a:pt x="17548" y="1349"/>
                    <a:pt x="17631" y="1246"/>
                  </a:cubicBezTo>
                  <a:cubicBezTo>
                    <a:pt x="17940" y="865"/>
                    <a:pt x="18503" y="175"/>
                    <a:pt x="18933" y="175"/>
                  </a:cubicBezTo>
                  <a:cubicBezTo>
                    <a:pt x="18961" y="175"/>
                    <a:pt x="18987" y="178"/>
                    <a:pt x="19013" y="183"/>
                  </a:cubicBezTo>
                  <a:lnTo>
                    <a:pt x="19050" y="14"/>
                  </a:lnTo>
                  <a:cubicBezTo>
                    <a:pt x="19011" y="5"/>
                    <a:pt x="18971" y="1"/>
                    <a:pt x="189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5"/>
            <p:cNvSpPr/>
            <p:nvPr/>
          </p:nvSpPr>
          <p:spPr>
            <a:xfrm rot="6424425">
              <a:off x="1801023" y="1596307"/>
              <a:ext cx="34693" cy="16707"/>
            </a:xfrm>
            <a:custGeom>
              <a:avLst/>
              <a:gdLst/>
              <a:ahLst/>
              <a:cxnLst/>
              <a:rect l="l" t="t" r="r" b="b"/>
              <a:pathLst>
                <a:path w="868" h="418" extrusionOk="0">
                  <a:moveTo>
                    <a:pt x="699" y="0"/>
                  </a:moveTo>
                  <a:cubicBezTo>
                    <a:pt x="515" y="0"/>
                    <a:pt x="239" y="81"/>
                    <a:pt x="179" y="208"/>
                  </a:cubicBezTo>
                  <a:cubicBezTo>
                    <a:pt x="153" y="224"/>
                    <a:pt x="127" y="244"/>
                    <a:pt x="107" y="267"/>
                  </a:cubicBezTo>
                  <a:cubicBezTo>
                    <a:pt x="0" y="393"/>
                    <a:pt x="199" y="413"/>
                    <a:pt x="279" y="417"/>
                  </a:cubicBezTo>
                  <a:cubicBezTo>
                    <a:pt x="283" y="417"/>
                    <a:pt x="286" y="417"/>
                    <a:pt x="290" y="417"/>
                  </a:cubicBezTo>
                  <a:cubicBezTo>
                    <a:pt x="498" y="417"/>
                    <a:pt x="867" y="326"/>
                    <a:pt x="864" y="71"/>
                  </a:cubicBezTo>
                  <a:cubicBezTo>
                    <a:pt x="864" y="22"/>
                    <a:pt x="794" y="0"/>
                    <a:pt x="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5"/>
            <p:cNvSpPr/>
            <p:nvPr/>
          </p:nvSpPr>
          <p:spPr>
            <a:xfrm rot="6424425">
              <a:off x="1915572" y="1474929"/>
              <a:ext cx="37171" cy="13709"/>
            </a:xfrm>
            <a:custGeom>
              <a:avLst/>
              <a:gdLst/>
              <a:ahLst/>
              <a:cxnLst/>
              <a:rect l="l" t="t" r="r" b="b"/>
              <a:pathLst>
                <a:path w="930" h="343" extrusionOk="0">
                  <a:moveTo>
                    <a:pt x="561" y="0"/>
                  </a:moveTo>
                  <a:cubicBezTo>
                    <a:pt x="411" y="0"/>
                    <a:pt x="195" y="54"/>
                    <a:pt x="100" y="180"/>
                  </a:cubicBezTo>
                  <a:cubicBezTo>
                    <a:pt x="0" y="306"/>
                    <a:pt x="186" y="342"/>
                    <a:pt x="279" y="342"/>
                  </a:cubicBezTo>
                  <a:lnTo>
                    <a:pt x="368" y="342"/>
                  </a:lnTo>
                  <a:cubicBezTo>
                    <a:pt x="518" y="342"/>
                    <a:pt x="734" y="289"/>
                    <a:pt x="830" y="163"/>
                  </a:cubicBezTo>
                  <a:cubicBezTo>
                    <a:pt x="930" y="34"/>
                    <a:pt x="744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 rot="6424425">
              <a:off x="1828308" y="1523519"/>
              <a:ext cx="36811" cy="15148"/>
            </a:xfrm>
            <a:custGeom>
              <a:avLst/>
              <a:gdLst/>
              <a:ahLst/>
              <a:cxnLst/>
              <a:rect l="l" t="t" r="r" b="b"/>
              <a:pathLst>
                <a:path w="921" h="379" extrusionOk="0">
                  <a:moveTo>
                    <a:pt x="552" y="0"/>
                  </a:moveTo>
                  <a:cubicBezTo>
                    <a:pt x="399" y="0"/>
                    <a:pt x="187" y="53"/>
                    <a:pt x="94" y="186"/>
                  </a:cubicBezTo>
                  <a:cubicBezTo>
                    <a:pt x="1" y="322"/>
                    <a:pt x="171" y="379"/>
                    <a:pt x="277" y="379"/>
                  </a:cubicBezTo>
                  <a:lnTo>
                    <a:pt x="370" y="379"/>
                  </a:lnTo>
                  <a:cubicBezTo>
                    <a:pt x="522" y="379"/>
                    <a:pt x="738" y="326"/>
                    <a:pt x="828" y="192"/>
                  </a:cubicBezTo>
                  <a:cubicBezTo>
                    <a:pt x="921" y="60"/>
                    <a:pt x="752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 rot="6424425">
              <a:off x="1455468" y="680410"/>
              <a:ext cx="36692" cy="25180"/>
            </a:xfrm>
            <a:custGeom>
              <a:avLst/>
              <a:gdLst/>
              <a:ahLst/>
              <a:cxnLst/>
              <a:rect l="l" t="t" r="r" b="b"/>
              <a:pathLst>
                <a:path w="918" h="630" extrusionOk="0">
                  <a:moveTo>
                    <a:pt x="564" y="0"/>
                  </a:moveTo>
                  <a:cubicBezTo>
                    <a:pt x="432" y="0"/>
                    <a:pt x="304" y="64"/>
                    <a:pt x="210" y="158"/>
                  </a:cubicBezTo>
                  <a:lnTo>
                    <a:pt x="120" y="248"/>
                  </a:lnTo>
                  <a:cubicBezTo>
                    <a:pt x="1" y="367"/>
                    <a:pt x="74" y="550"/>
                    <a:pt x="214" y="603"/>
                  </a:cubicBezTo>
                  <a:cubicBezTo>
                    <a:pt x="260" y="621"/>
                    <a:pt x="307" y="630"/>
                    <a:pt x="353" y="630"/>
                  </a:cubicBezTo>
                  <a:cubicBezTo>
                    <a:pt x="486" y="630"/>
                    <a:pt x="615" y="564"/>
                    <a:pt x="709" y="470"/>
                  </a:cubicBezTo>
                  <a:lnTo>
                    <a:pt x="798" y="381"/>
                  </a:lnTo>
                  <a:cubicBezTo>
                    <a:pt x="918" y="261"/>
                    <a:pt x="845" y="82"/>
                    <a:pt x="702" y="25"/>
                  </a:cubicBezTo>
                  <a:cubicBezTo>
                    <a:pt x="656" y="8"/>
                    <a:pt x="610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5"/>
            <p:cNvSpPr/>
            <p:nvPr/>
          </p:nvSpPr>
          <p:spPr>
            <a:xfrm rot="6424425">
              <a:off x="1363791" y="694914"/>
              <a:ext cx="28338" cy="24981"/>
            </a:xfrm>
            <a:custGeom>
              <a:avLst/>
              <a:gdLst/>
              <a:ahLst/>
              <a:cxnLst/>
              <a:rect l="l" t="t" r="r" b="b"/>
              <a:pathLst>
                <a:path w="709" h="625" extrusionOk="0">
                  <a:moveTo>
                    <a:pt x="421" y="1"/>
                  </a:moveTo>
                  <a:cubicBezTo>
                    <a:pt x="408" y="1"/>
                    <a:pt x="395" y="1"/>
                    <a:pt x="383" y="3"/>
                  </a:cubicBezTo>
                  <a:cubicBezTo>
                    <a:pt x="240" y="15"/>
                    <a:pt x="1" y="112"/>
                    <a:pt x="1" y="291"/>
                  </a:cubicBezTo>
                  <a:lnTo>
                    <a:pt x="1" y="381"/>
                  </a:lnTo>
                  <a:cubicBezTo>
                    <a:pt x="1" y="542"/>
                    <a:pt x="145" y="625"/>
                    <a:pt x="294" y="625"/>
                  </a:cubicBezTo>
                  <a:cubicBezTo>
                    <a:pt x="305" y="625"/>
                    <a:pt x="315" y="625"/>
                    <a:pt x="326" y="624"/>
                  </a:cubicBezTo>
                  <a:cubicBezTo>
                    <a:pt x="466" y="607"/>
                    <a:pt x="709" y="510"/>
                    <a:pt x="709" y="334"/>
                  </a:cubicBezTo>
                  <a:lnTo>
                    <a:pt x="709" y="242"/>
                  </a:lnTo>
                  <a:cubicBezTo>
                    <a:pt x="709" y="86"/>
                    <a:pt x="5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5"/>
            <p:cNvSpPr/>
            <p:nvPr/>
          </p:nvSpPr>
          <p:spPr>
            <a:xfrm rot="6424425">
              <a:off x="1420998" y="770505"/>
              <a:ext cx="40649" cy="19265"/>
            </a:xfrm>
            <a:custGeom>
              <a:avLst/>
              <a:gdLst/>
              <a:ahLst/>
              <a:cxnLst/>
              <a:rect l="l" t="t" r="r" b="b"/>
              <a:pathLst>
                <a:path w="1017" h="482" extrusionOk="0">
                  <a:moveTo>
                    <a:pt x="542" y="0"/>
                  </a:moveTo>
                  <a:cubicBezTo>
                    <a:pt x="156" y="0"/>
                    <a:pt x="0" y="482"/>
                    <a:pt x="472" y="482"/>
                  </a:cubicBezTo>
                  <a:cubicBezTo>
                    <a:pt x="860" y="482"/>
                    <a:pt x="1017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5"/>
            <p:cNvSpPr/>
            <p:nvPr/>
          </p:nvSpPr>
          <p:spPr>
            <a:xfrm rot="6424425">
              <a:off x="1345582" y="780552"/>
              <a:ext cx="40009" cy="21144"/>
            </a:xfrm>
            <a:custGeom>
              <a:avLst/>
              <a:gdLst/>
              <a:ahLst/>
              <a:cxnLst/>
              <a:rect l="l" t="t" r="r" b="b"/>
              <a:pathLst>
                <a:path w="1001" h="529" extrusionOk="0">
                  <a:moveTo>
                    <a:pt x="529" y="1"/>
                  </a:moveTo>
                  <a:cubicBezTo>
                    <a:pt x="124" y="1"/>
                    <a:pt x="1" y="529"/>
                    <a:pt x="472" y="529"/>
                  </a:cubicBezTo>
                  <a:cubicBezTo>
                    <a:pt x="878" y="529"/>
                    <a:pt x="1001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5"/>
            <p:cNvSpPr/>
            <p:nvPr/>
          </p:nvSpPr>
          <p:spPr>
            <a:xfrm rot="6424425">
              <a:off x="1150199" y="1617447"/>
              <a:ext cx="48802" cy="12390"/>
            </a:xfrm>
            <a:custGeom>
              <a:avLst/>
              <a:gdLst/>
              <a:ahLst/>
              <a:cxnLst/>
              <a:rect l="l" t="t" r="r" b="b"/>
              <a:pathLst>
                <a:path w="1221" h="310" extrusionOk="0">
                  <a:moveTo>
                    <a:pt x="758" y="1"/>
                  </a:moveTo>
                  <a:cubicBezTo>
                    <a:pt x="549" y="1"/>
                    <a:pt x="0" y="309"/>
                    <a:pt x="463" y="309"/>
                  </a:cubicBezTo>
                  <a:cubicBezTo>
                    <a:pt x="672" y="309"/>
                    <a:pt x="1220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 rot="6424425">
              <a:off x="1100909" y="1626669"/>
              <a:ext cx="39889" cy="21943"/>
            </a:xfrm>
            <a:custGeom>
              <a:avLst/>
              <a:gdLst/>
              <a:ahLst/>
              <a:cxnLst/>
              <a:rect l="l" t="t" r="r" b="b"/>
              <a:pathLst>
                <a:path w="998" h="549" extrusionOk="0">
                  <a:moveTo>
                    <a:pt x="525" y="0"/>
                  </a:moveTo>
                  <a:cubicBezTo>
                    <a:pt x="113" y="0"/>
                    <a:pt x="1" y="549"/>
                    <a:pt x="472" y="549"/>
                  </a:cubicBezTo>
                  <a:cubicBezTo>
                    <a:pt x="884" y="549"/>
                    <a:pt x="997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5"/>
            <p:cNvSpPr/>
            <p:nvPr/>
          </p:nvSpPr>
          <p:spPr>
            <a:xfrm rot="6424425">
              <a:off x="1155827" y="1694865"/>
              <a:ext cx="33494" cy="20104"/>
            </a:xfrm>
            <a:custGeom>
              <a:avLst/>
              <a:gdLst/>
              <a:ahLst/>
              <a:cxnLst/>
              <a:rect l="l" t="t" r="r" b="b"/>
              <a:pathLst>
                <a:path w="838" h="503" extrusionOk="0">
                  <a:moveTo>
                    <a:pt x="406" y="0"/>
                  </a:moveTo>
                  <a:cubicBezTo>
                    <a:pt x="256" y="0"/>
                    <a:pt x="40" y="117"/>
                    <a:pt x="20" y="280"/>
                  </a:cubicBezTo>
                  <a:cubicBezTo>
                    <a:pt x="0" y="463"/>
                    <a:pt x="210" y="503"/>
                    <a:pt x="342" y="503"/>
                  </a:cubicBezTo>
                  <a:lnTo>
                    <a:pt x="432" y="503"/>
                  </a:lnTo>
                  <a:cubicBezTo>
                    <a:pt x="581" y="503"/>
                    <a:pt x="797" y="386"/>
                    <a:pt x="817" y="224"/>
                  </a:cubicBezTo>
                  <a:cubicBezTo>
                    <a:pt x="837" y="44"/>
                    <a:pt x="628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5"/>
            <p:cNvSpPr/>
            <p:nvPr/>
          </p:nvSpPr>
          <p:spPr>
            <a:xfrm rot="6424425">
              <a:off x="1757641" y="613776"/>
              <a:ext cx="136015" cy="139852"/>
            </a:xfrm>
            <a:custGeom>
              <a:avLst/>
              <a:gdLst/>
              <a:ahLst/>
              <a:cxnLst/>
              <a:rect l="l" t="t" r="r" b="b"/>
              <a:pathLst>
                <a:path w="3403" h="3499" extrusionOk="0">
                  <a:moveTo>
                    <a:pt x="1703" y="101"/>
                  </a:moveTo>
                  <a:cubicBezTo>
                    <a:pt x="1723" y="101"/>
                    <a:pt x="1756" y="105"/>
                    <a:pt x="1812" y="115"/>
                  </a:cubicBezTo>
                  <a:lnTo>
                    <a:pt x="1812" y="115"/>
                  </a:lnTo>
                  <a:cubicBezTo>
                    <a:pt x="1786" y="120"/>
                    <a:pt x="1761" y="124"/>
                    <a:pt x="1736" y="124"/>
                  </a:cubicBezTo>
                  <a:cubicBezTo>
                    <a:pt x="1714" y="124"/>
                    <a:pt x="1692" y="121"/>
                    <a:pt x="1671" y="115"/>
                  </a:cubicBezTo>
                  <a:cubicBezTo>
                    <a:pt x="1674" y="107"/>
                    <a:pt x="1677" y="101"/>
                    <a:pt x="1703" y="101"/>
                  </a:cubicBezTo>
                  <a:close/>
                  <a:moveTo>
                    <a:pt x="1665" y="0"/>
                  </a:moveTo>
                  <a:cubicBezTo>
                    <a:pt x="1598" y="0"/>
                    <a:pt x="1528" y="13"/>
                    <a:pt x="1455" y="35"/>
                  </a:cubicBezTo>
                  <a:cubicBezTo>
                    <a:pt x="1222" y="101"/>
                    <a:pt x="1100" y="317"/>
                    <a:pt x="943" y="493"/>
                  </a:cubicBezTo>
                  <a:cubicBezTo>
                    <a:pt x="721" y="739"/>
                    <a:pt x="462" y="952"/>
                    <a:pt x="342" y="1271"/>
                  </a:cubicBezTo>
                  <a:cubicBezTo>
                    <a:pt x="160" y="1746"/>
                    <a:pt x="0" y="2370"/>
                    <a:pt x="342" y="2812"/>
                  </a:cubicBezTo>
                  <a:cubicBezTo>
                    <a:pt x="660" y="3221"/>
                    <a:pt x="1249" y="3499"/>
                    <a:pt x="1782" y="3499"/>
                  </a:cubicBezTo>
                  <a:cubicBezTo>
                    <a:pt x="1869" y="3499"/>
                    <a:pt x="1954" y="3491"/>
                    <a:pt x="2037" y="3476"/>
                  </a:cubicBezTo>
                  <a:cubicBezTo>
                    <a:pt x="2518" y="3387"/>
                    <a:pt x="2944" y="2825"/>
                    <a:pt x="3160" y="2424"/>
                  </a:cubicBezTo>
                  <a:cubicBezTo>
                    <a:pt x="3402" y="1965"/>
                    <a:pt x="3249" y="1460"/>
                    <a:pt x="3126" y="992"/>
                  </a:cubicBezTo>
                  <a:cubicBezTo>
                    <a:pt x="3027" y="613"/>
                    <a:pt x="2851" y="463"/>
                    <a:pt x="2575" y="217"/>
                  </a:cubicBezTo>
                  <a:cubicBezTo>
                    <a:pt x="2449" y="104"/>
                    <a:pt x="2349" y="35"/>
                    <a:pt x="2170" y="24"/>
                  </a:cubicBezTo>
                  <a:cubicBezTo>
                    <a:pt x="2166" y="24"/>
                    <a:pt x="2163" y="24"/>
                    <a:pt x="2159" y="24"/>
                  </a:cubicBezTo>
                  <a:cubicBezTo>
                    <a:pt x="2082" y="24"/>
                    <a:pt x="2000" y="56"/>
                    <a:pt x="1919" y="83"/>
                  </a:cubicBezTo>
                  <a:lnTo>
                    <a:pt x="1919" y="83"/>
                  </a:lnTo>
                  <a:cubicBezTo>
                    <a:pt x="1842" y="24"/>
                    <a:pt x="1757" y="0"/>
                    <a:pt x="1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5"/>
            <p:cNvSpPr/>
            <p:nvPr/>
          </p:nvSpPr>
          <p:spPr>
            <a:xfrm rot="10147612" flipH="1">
              <a:off x="7228360" y="180121"/>
              <a:ext cx="1718616" cy="1765895"/>
            </a:xfrm>
            <a:custGeom>
              <a:avLst/>
              <a:gdLst/>
              <a:ahLst/>
              <a:cxnLst/>
              <a:rect l="l" t="t" r="r" b="b"/>
              <a:pathLst>
                <a:path w="32788" h="33690" extrusionOk="0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5"/>
            <p:cNvSpPr/>
            <p:nvPr/>
          </p:nvSpPr>
          <p:spPr>
            <a:xfrm rot="10147612" flipH="1">
              <a:off x="7191660" y="15706"/>
              <a:ext cx="2157915" cy="2228100"/>
            </a:xfrm>
            <a:custGeom>
              <a:avLst/>
              <a:gdLst/>
              <a:ahLst/>
              <a:cxnLst/>
              <a:rect l="l" t="t" r="r" b="b"/>
              <a:pathLst>
                <a:path w="41169" h="42508" extrusionOk="0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5"/>
            <p:cNvSpPr/>
            <p:nvPr/>
          </p:nvSpPr>
          <p:spPr>
            <a:xfrm flipH="1">
              <a:off x="7505959" y="4115899"/>
              <a:ext cx="169999" cy="702844"/>
            </a:xfrm>
            <a:custGeom>
              <a:avLst/>
              <a:gdLst/>
              <a:ahLst/>
              <a:cxnLst/>
              <a:rect l="l" t="t" r="r" b="b"/>
              <a:pathLst>
                <a:path w="3765" h="15566" extrusionOk="0">
                  <a:moveTo>
                    <a:pt x="3612" y="1"/>
                  </a:moveTo>
                  <a:cubicBezTo>
                    <a:pt x="3469" y="84"/>
                    <a:pt x="3310" y="310"/>
                    <a:pt x="3213" y="416"/>
                  </a:cubicBezTo>
                  <a:cubicBezTo>
                    <a:pt x="2887" y="768"/>
                    <a:pt x="2599" y="1111"/>
                    <a:pt x="2316" y="1499"/>
                  </a:cubicBezTo>
                  <a:cubicBezTo>
                    <a:pt x="1679" y="2373"/>
                    <a:pt x="1084" y="3323"/>
                    <a:pt x="668" y="4326"/>
                  </a:cubicBezTo>
                  <a:cubicBezTo>
                    <a:pt x="306" y="5203"/>
                    <a:pt x="276" y="6257"/>
                    <a:pt x="236" y="7197"/>
                  </a:cubicBezTo>
                  <a:cubicBezTo>
                    <a:pt x="196" y="8134"/>
                    <a:pt x="84" y="9074"/>
                    <a:pt x="107" y="10017"/>
                  </a:cubicBezTo>
                  <a:cubicBezTo>
                    <a:pt x="137" y="11297"/>
                    <a:pt x="270" y="12565"/>
                    <a:pt x="204" y="13844"/>
                  </a:cubicBezTo>
                  <a:cubicBezTo>
                    <a:pt x="196" y="14004"/>
                    <a:pt x="156" y="14170"/>
                    <a:pt x="164" y="14330"/>
                  </a:cubicBezTo>
                  <a:cubicBezTo>
                    <a:pt x="173" y="14489"/>
                    <a:pt x="213" y="14618"/>
                    <a:pt x="204" y="14781"/>
                  </a:cubicBezTo>
                  <a:cubicBezTo>
                    <a:pt x="200" y="14914"/>
                    <a:pt x="207" y="15120"/>
                    <a:pt x="121" y="15230"/>
                  </a:cubicBezTo>
                  <a:cubicBezTo>
                    <a:pt x="130" y="15250"/>
                    <a:pt x="144" y="15267"/>
                    <a:pt x="1" y="15566"/>
                  </a:cubicBezTo>
                  <a:cubicBezTo>
                    <a:pt x="144" y="15456"/>
                    <a:pt x="133" y="15346"/>
                    <a:pt x="167" y="15176"/>
                  </a:cubicBezTo>
                  <a:cubicBezTo>
                    <a:pt x="283" y="14569"/>
                    <a:pt x="532" y="13964"/>
                    <a:pt x="711" y="13373"/>
                  </a:cubicBezTo>
                  <a:cubicBezTo>
                    <a:pt x="1313" y="11423"/>
                    <a:pt x="1824" y="9456"/>
                    <a:pt x="2293" y="7469"/>
                  </a:cubicBezTo>
                  <a:cubicBezTo>
                    <a:pt x="2692" y="5785"/>
                    <a:pt x="2944" y="4074"/>
                    <a:pt x="3343" y="2393"/>
                  </a:cubicBezTo>
                  <a:cubicBezTo>
                    <a:pt x="3485" y="1798"/>
                    <a:pt x="3618" y="1220"/>
                    <a:pt x="3669" y="609"/>
                  </a:cubicBezTo>
                  <a:cubicBezTo>
                    <a:pt x="3678" y="493"/>
                    <a:pt x="3764" y="58"/>
                    <a:pt x="3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5"/>
            <p:cNvSpPr/>
            <p:nvPr/>
          </p:nvSpPr>
          <p:spPr>
            <a:xfrm flipH="1">
              <a:off x="7918048" y="4125492"/>
              <a:ext cx="454550" cy="676971"/>
            </a:xfrm>
            <a:custGeom>
              <a:avLst/>
              <a:gdLst/>
              <a:ahLst/>
              <a:cxnLst/>
              <a:rect l="l" t="t" r="r" b="b"/>
              <a:pathLst>
                <a:path w="10067" h="14993" extrusionOk="0">
                  <a:moveTo>
                    <a:pt x="90" y="1"/>
                  </a:moveTo>
                  <a:cubicBezTo>
                    <a:pt x="74" y="1"/>
                    <a:pt x="58" y="4"/>
                    <a:pt x="43" y="12"/>
                  </a:cubicBezTo>
                  <a:cubicBezTo>
                    <a:pt x="0" y="191"/>
                    <a:pt x="63" y="497"/>
                    <a:pt x="77" y="660"/>
                  </a:cubicBezTo>
                  <a:cubicBezTo>
                    <a:pt x="113" y="1198"/>
                    <a:pt x="172" y="1700"/>
                    <a:pt x="272" y="2231"/>
                  </a:cubicBezTo>
                  <a:cubicBezTo>
                    <a:pt x="499" y="3431"/>
                    <a:pt x="821" y="4653"/>
                    <a:pt x="1325" y="5770"/>
                  </a:cubicBezTo>
                  <a:cubicBezTo>
                    <a:pt x="1767" y="6746"/>
                    <a:pt x="2608" y="7583"/>
                    <a:pt x="3349" y="8338"/>
                  </a:cubicBezTo>
                  <a:cubicBezTo>
                    <a:pt x="4093" y="9098"/>
                    <a:pt x="4777" y="9916"/>
                    <a:pt x="5568" y="10623"/>
                  </a:cubicBezTo>
                  <a:cubicBezTo>
                    <a:pt x="6641" y="11587"/>
                    <a:pt x="7787" y="12457"/>
                    <a:pt x="8788" y="13500"/>
                  </a:cubicBezTo>
                  <a:cubicBezTo>
                    <a:pt x="8914" y="13630"/>
                    <a:pt x="9016" y="13789"/>
                    <a:pt x="9156" y="13905"/>
                  </a:cubicBezTo>
                  <a:cubicBezTo>
                    <a:pt x="9292" y="14022"/>
                    <a:pt x="9429" y="14088"/>
                    <a:pt x="9558" y="14221"/>
                  </a:cubicBezTo>
                  <a:cubicBezTo>
                    <a:pt x="9665" y="14330"/>
                    <a:pt x="9840" y="14480"/>
                    <a:pt x="9860" y="14640"/>
                  </a:cubicBezTo>
                  <a:cubicBezTo>
                    <a:pt x="9887" y="14643"/>
                    <a:pt x="9910" y="14649"/>
                    <a:pt x="10047" y="14992"/>
                  </a:cubicBezTo>
                  <a:cubicBezTo>
                    <a:pt x="10066" y="14793"/>
                    <a:pt x="9967" y="14716"/>
                    <a:pt x="9854" y="14557"/>
                  </a:cubicBezTo>
                  <a:cubicBezTo>
                    <a:pt x="9445" y="13996"/>
                    <a:pt x="9139" y="13324"/>
                    <a:pt x="8794" y="12720"/>
                  </a:cubicBezTo>
                  <a:cubicBezTo>
                    <a:pt x="7655" y="10719"/>
                    <a:pt x="6431" y="8779"/>
                    <a:pt x="5163" y="6863"/>
                  </a:cubicBezTo>
                  <a:cubicBezTo>
                    <a:pt x="4087" y="5235"/>
                    <a:pt x="2871" y="3706"/>
                    <a:pt x="1801" y="2079"/>
                  </a:cubicBezTo>
                  <a:cubicBezTo>
                    <a:pt x="1422" y="1501"/>
                    <a:pt x="1050" y="946"/>
                    <a:pt x="585" y="434"/>
                  </a:cubicBezTo>
                  <a:cubicBezTo>
                    <a:pt x="506" y="346"/>
                    <a:pt x="255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5"/>
            <p:cNvSpPr/>
            <p:nvPr/>
          </p:nvSpPr>
          <p:spPr>
            <a:xfrm flipH="1">
              <a:off x="7280960" y="3311751"/>
              <a:ext cx="781409" cy="292633"/>
            </a:xfrm>
            <a:custGeom>
              <a:avLst/>
              <a:gdLst/>
              <a:ahLst/>
              <a:cxnLst/>
              <a:rect l="l" t="t" r="r" b="b"/>
              <a:pathLst>
                <a:path w="17306" h="6481" extrusionOk="0">
                  <a:moveTo>
                    <a:pt x="17306" y="0"/>
                  </a:moveTo>
                  <a:lnTo>
                    <a:pt x="17306" y="0"/>
                  </a:lnTo>
                  <a:cubicBezTo>
                    <a:pt x="14223" y="1127"/>
                    <a:pt x="11140" y="2250"/>
                    <a:pt x="8057" y="3376"/>
                  </a:cubicBezTo>
                  <a:cubicBezTo>
                    <a:pt x="6526" y="3934"/>
                    <a:pt x="4994" y="4496"/>
                    <a:pt x="3443" y="4997"/>
                  </a:cubicBezTo>
                  <a:cubicBezTo>
                    <a:pt x="2373" y="5346"/>
                    <a:pt x="1104" y="5685"/>
                    <a:pt x="1" y="5911"/>
                  </a:cubicBezTo>
                  <a:lnTo>
                    <a:pt x="1" y="5911"/>
                  </a:lnTo>
                  <a:cubicBezTo>
                    <a:pt x="16" y="5911"/>
                    <a:pt x="31" y="5910"/>
                    <a:pt x="47" y="5910"/>
                  </a:cubicBezTo>
                  <a:cubicBezTo>
                    <a:pt x="547" y="5910"/>
                    <a:pt x="1049" y="6070"/>
                    <a:pt x="1546" y="6156"/>
                  </a:cubicBezTo>
                  <a:cubicBezTo>
                    <a:pt x="2133" y="6263"/>
                    <a:pt x="2728" y="6343"/>
                    <a:pt x="3323" y="6396"/>
                  </a:cubicBezTo>
                  <a:cubicBezTo>
                    <a:pt x="3922" y="6451"/>
                    <a:pt x="4524" y="6480"/>
                    <a:pt x="5126" y="6480"/>
                  </a:cubicBezTo>
                  <a:cubicBezTo>
                    <a:pt x="5720" y="6480"/>
                    <a:pt x="6314" y="6452"/>
                    <a:pt x="6905" y="6392"/>
                  </a:cubicBezTo>
                  <a:cubicBezTo>
                    <a:pt x="8927" y="6193"/>
                    <a:pt x="10894" y="5635"/>
                    <a:pt x="12851" y="5080"/>
                  </a:cubicBezTo>
                  <a:cubicBezTo>
                    <a:pt x="13466" y="4908"/>
                    <a:pt x="14084" y="4728"/>
                    <a:pt x="14639" y="4409"/>
                  </a:cubicBezTo>
                  <a:cubicBezTo>
                    <a:pt x="15240" y="4063"/>
                    <a:pt x="15738" y="3556"/>
                    <a:pt x="16140" y="2990"/>
                  </a:cubicBezTo>
                  <a:cubicBezTo>
                    <a:pt x="16767" y="2110"/>
                    <a:pt x="17173" y="1073"/>
                    <a:pt x="17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5"/>
            <p:cNvSpPr/>
            <p:nvPr/>
          </p:nvSpPr>
          <p:spPr>
            <a:xfrm flipH="1">
              <a:off x="7000885" y="3529110"/>
              <a:ext cx="524401" cy="466064"/>
            </a:xfrm>
            <a:custGeom>
              <a:avLst/>
              <a:gdLst/>
              <a:ahLst/>
              <a:cxnLst/>
              <a:rect l="l" t="t" r="r" b="b"/>
              <a:pathLst>
                <a:path w="11614" h="10322" extrusionOk="0">
                  <a:moveTo>
                    <a:pt x="11321" y="1"/>
                  </a:moveTo>
                  <a:cubicBezTo>
                    <a:pt x="9331" y="1894"/>
                    <a:pt x="7341" y="3788"/>
                    <a:pt x="5351" y="5678"/>
                  </a:cubicBezTo>
                  <a:cubicBezTo>
                    <a:pt x="4361" y="6618"/>
                    <a:pt x="3371" y="7558"/>
                    <a:pt x="2351" y="8466"/>
                  </a:cubicBezTo>
                  <a:cubicBezTo>
                    <a:pt x="1643" y="9087"/>
                    <a:pt x="783" y="9771"/>
                    <a:pt x="13" y="10312"/>
                  </a:cubicBezTo>
                  <a:cubicBezTo>
                    <a:pt x="3" y="10319"/>
                    <a:pt x="0" y="10321"/>
                    <a:pt x="0" y="10321"/>
                  </a:cubicBezTo>
                  <a:cubicBezTo>
                    <a:pt x="1" y="10321"/>
                    <a:pt x="10" y="10315"/>
                    <a:pt x="17" y="10310"/>
                  </a:cubicBezTo>
                  <a:lnTo>
                    <a:pt x="17" y="10310"/>
                  </a:lnTo>
                  <a:cubicBezTo>
                    <a:pt x="411" y="10133"/>
                    <a:pt x="861" y="10090"/>
                    <a:pt x="1281" y="9987"/>
                  </a:cubicBezTo>
                  <a:cubicBezTo>
                    <a:pt x="1767" y="9871"/>
                    <a:pt x="2252" y="9734"/>
                    <a:pt x="2727" y="9578"/>
                  </a:cubicBezTo>
                  <a:cubicBezTo>
                    <a:pt x="3676" y="9263"/>
                    <a:pt x="4601" y="8868"/>
                    <a:pt x="5474" y="8379"/>
                  </a:cubicBezTo>
                  <a:cubicBezTo>
                    <a:pt x="6956" y="7549"/>
                    <a:pt x="8281" y="6465"/>
                    <a:pt x="9597" y="5386"/>
                  </a:cubicBezTo>
                  <a:cubicBezTo>
                    <a:pt x="10009" y="5050"/>
                    <a:pt x="10427" y="4705"/>
                    <a:pt x="10743" y="4276"/>
                  </a:cubicBezTo>
                  <a:cubicBezTo>
                    <a:pt x="11092" y="3808"/>
                    <a:pt x="11304" y="3253"/>
                    <a:pt x="11424" y="2685"/>
                  </a:cubicBezTo>
                  <a:cubicBezTo>
                    <a:pt x="11614" y="1801"/>
                    <a:pt x="11577" y="867"/>
                    <a:pt x="1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 flipH="1">
              <a:off x="7357135" y="2954016"/>
              <a:ext cx="499703" cy="1751646"/>
            </a:xfrm>
            <a:custGeom>
              <a:avLst/>
              <a:gdLst/>
              <a:ahLst/>
              <a:cxnLst/>
              <a:rect l="l" t="t" r="r" b="b"/>
              <a:pathLst>
                <a:path w="11067" h="38794" extrusionOk="0">
                  <a:moveTo>
                    <a:pt x="11036" y="0"/>
                  </a:moveTo>
                  <a:cubicBezTo>
                    <a:pt x="10386" y="103"/>
                    <a:pt x="10013" y="807"/>
                    <a:pt x="9681" y="1429"/>
                  </a:cubicBezTo>
                  <a:cubicBezTo>
                    <a:pt x="9548" y="1681"/>
                    <a:pt x="9422" y="1917"/>
                    <a:pt x="9289" y="2093"/>
                  </a:cubicBezTo>
                  <a:cubicBezTo>
                    <a:pt x="8993" y="2486"/>
                    <a:pt x="8671" y="2867"/>
                    <a:pt x="8362" y="3236"/>
                  </a:cubicBezTo>
                  <a:cubicBezTo>
                    <a:pt x="7857" y="3834"/>
                    <a:pt x="7336" y="4455"/>
                    <a:pt x="6897" y="5153"/>
                  </a:cubicBezTo>
                  <a:cubicBezTo>
                    <a:pt x="5575" y="7262"/>
                    <a:pt x="4638" y="9545"/>
                    <a:pt x="3641" y="12325"/>
                  </a:cubicBezTo>
                  <a:cubicBezTo>
                    <a:pt x="1821" y="17396"/>
                    <a:pt x="0" y="23399"/>
                    <a:pt x="280" y="29481"/>
                  </a:cubicBezTo>
                  <a:cubicBezTo>
                    <a:pt x="382" y="31700"/>
                    <a:pt x="960" y="33870"/>
                    <a:pt x="1522" y="35969"/>
                  </a:cubicBezTo>
                  <a:cubicBezTo>
                    <a:pt x="1767" y="36893"/>
                    <a:pt x="2023" y="37853"/>
                    <a:pt x="2229" y="38793"/>
                  </a:cubicBezTo>
                  <a:lnTo>
                    <a:pt x="2402" y="38757"/>
                  </a:lnTo>
                  <a:cubicBezTo>
                    <a:pt x="2193" y="37810"/>
                    <a:pt x="1937" y="36850"/>
                    <a:pt x="1691" y="35923"/>
                  </a:cubicBezTo>
                  <a:cubicBezTo>
                    <a:pt x="1133" y="33833"/>
                    <a:pt x="559" y="31674"/>
                    <a:pt x="455" y="29475"/>
                  </a:cubicBezTo>
                  <a:cubicBezTo>
                    <a:pt x="176" y="23419"/>
                    <a:pt x="1994" y="17439"/>
                    <a:pt x="3808" y="12385"/>
                  </a:cubicBezTo>
                  <a:cubicBezTo>
                    <a:pt x="4800" y="9614"/>
                    <a:pt x="5731" y="7342"/>
                    <a:pt x="7046" y="5246"/>
                  </a:cubicBezTo>
                  <a:cubicBezTo>
                    <a:pt x="7475" y="4559"/>
                    <a:pt x="7994" y="3944"/>
                    <a:pt x="8495" y="3349"/>
                  </a:cubicBezTo>
                  <a:cubicBezTo>
                    <a:pt x="8807" y="2980"/>
                    <a:pt x="9130" y="2595"/>
                    <a:pt x="9432" y="2196"/>
                  </a:cubicBezTo>
                  <a:cubicBezTo>
                    <a:pt x="9572" y="2010"/>
                    <a:pt x="9701" y="1768"/>
                    <a:pt x="9837" y="1512"/>
                  </a:cubicBezTo>
                  <a:cubicBezTo>
                    <a:pt x="10146" y="927"/>
                    <a:pt x="10501" y="263"/>
                    <a:pt x="11067" y="173"/>
                  </a:cubicBezTo>
                  <a:lnTo>
                    <a:pt x="110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5"/>
            <p:cNvSpPr/>
            <p:nvPr/>
          </p:nvSpPr>
          <p:spPr>
            <a:xfrm flipH="1">
              <a:off x="6797788" y="2423983"/>
              <a:ext cx="869773" cy="703657"/>
            </a:xfrm>
            <a:custGeom>
              <a:avLst/>
              <a:gdLst/>
              <a:ahLst/>
              <a:cxnLst/>
              <a:rect l="l" t="t" r="r" b="b"/>
              <a:pathLst>
                <a:path w="19263" h="15584" extrusionOk="0">
                  <a:moveTo>
                    <a:pt x="1" y="168"/>
                  </a:moveTo>
                  <a:cubicBezTo>
                    <a:pt x="1" y="168"/>
                    <a:pt x="1" y="168"/>
                    <a:pt x="1" y="168"/>
                  </a:cubicBezTo>
                  <a:lnTo>
                    <a:pt x="1" y="168"/>
                  </a:lnTo>
                  <a:cubicBezTo>
                    <a:pt x="1" y="168"/>
                    <a:pt x="1" y="168"/>
                    <a:pt x="1" y="168"/>
                  </a:cubicBezTo>
                  <a:close/>
                  <a:moveTo>
                    <a:pt x="2798" y="0"/>
                  </a:moveTo>
                  <a:cubicBezTo>
                    <a:pt x="2137" y="0"/>
                    <a:pt x="392" y="174"/>
                    <a:pt x="57" y="174"/>
                  </a:cubicBezTo>
                  <a:cubicBezTo>
                    <a:pt x="21" y="174"/>
                    <a:pt x="2" y="172"/>
                    <a:pt x="1" y="168"/>
                  </a:cubicBezTo>
                  <a:lnTo>
                    <a:pt x="1" y="168"/>
                  </a:lnTo>
                  <a:cubicBezTo>
                    <a:pt x="289" y="2437"/>
                    <a:pt x="1556" y="4586"/>
                    <a:pt x="2436" y="6610"/>
                  </a:cubicBezTo>
                  <a:cubicBezTo>
                    <a:pt x="3230" y="8427"/>
                    <a:pt x="3954" y="10278"/>
                    <a:pt x="4605" y="12147"/>
                  </a:cubicBezTo>
                  <a:cubicBezTo>
                    <a:pt x="4818" y="12756"/>
                    <a:pt x="5097" y="13434"/>
                    <a:pt x="4911" y="14061"/>
                  </a:cubicBezTo>
                  <a:cubicBezTo>
                    <a:pt x="4888" y="14145"/>
                    <a:pt x="4854" y="14228"/>
                    <a:pt x="4811" y="14307"/>
                  </a:cubicBezTo>
                  <a:cubicBezTo>
                    <a:pt x="5768" y="13966"/>
                    <a:pt x="6656" y="13727"/>
                    <a:pt x="7646" y="13727"/>
                  </a:cubicBezTo>
                  <a:cubicBezTo>
                    <a:pt x="7842" y="13727"/>
                    <a:pt x="8042" y="13736"/>
                    <a:pt x="8247" y="13756"/>
                  </a:cubicBezTo>
                  <a:cubicBezTo>
                    <a:pt x="9469" y="13872"/>
                    <a:pt x="10655" y="14231"/>
                    <a:pt x="11847" y="14527"/>
                  </a:cubicBezTo>
                  <a:cubicBezTo>
                    <a:pt x="13106" y="14838"/>
                    <a:pt x="14382" y="15082"/>
                    <a:pt x="15668" y="15257"/>
                  </a:cubicBezTo>
                  <a:cubicBezTo>
                    <a:pt x="16071" y="15311"/>
                    <a:pt x="17163" y="15583"/>
                    <a:pt x="17919" y="15583"/>
                  </a:cubicBezTo>
                  <a:cubicBezTo>
                    <a:pt x="18192" y="15583"/>
                    <a:pt x="18422" y="15548"/>
                    <a:pt x="18559" y="15453"/>
                  </a:cubicBezTo>
                  <a:cubicBezTo>
                    <a:pt x="18718" y="15341"/>
                    <a:pt x="18628" y="14998"/>
                    <a:pt x="18598" y="14862"/>
                  </a:cubicBezTo>
                  <a:cubicBezTo>
                    <a:pt x="18389" y="13912"/>
                    <a:pt x="19263" y="9281"/>
                    <a:pt x="18117" y="9058"/>
                  </a:cubicBezTo>
                  <a:cubicBezTo>
                    <a:pt x="17539" y="8945"/>
                    <a:pt x="16858" y="8799"/>
                    <a:pt x="16300" y="8619"/>
                  </a:cubicBezTo>
                  <a:cubicBezTo>
                    <a:pt x="15276" y="8294"/>
                    <a:pt x="17389" y="7527"/>
                    <a:pt x="17429" y="7121"/>
                  </a:cubicBezTo>
                  <a:cubicBezTo>
                    <a:pt x="16323" y="6141"/>
                    <a:pt x="15313" y="5045"/>
                    <a:pt x="14196" y="4059"/>
                  </a:cubicBezTo>
                  <a:cubicBezTo>
                    <a:pt x="13861" y="3763"/>
                    <a:pt x="13183" y="2852"/>
                    <a:pt x="12735" y="2756"/>
                  </a:cubicBezTo>
                  <a:cubicBezTo>
                    <a:pt x="12700" y="2748"/>
                    <a:pt x="12665" y="2745"/>
                    <a:pt x="12631" y="2745"/>
                  </a:cubicBezTo>
                  <a:cubicBezTo>
                    <a:pt x="12085" y="2745"/>
                    <a:pt x="11686" y="3668"/>
                    <a:pt x="11113" y="3700"/>
                  </a:cubicBezTo>
                  <a:cubicBezTo>
                    <a:pt x="11106" y="3700"/>
                    <a:pt x="11100" y="3700"/>
                    <a:pt x="11094" y="3700"/>
                  </a:cubicBezTo>
                  <a:cubicBezTo>
                    <a:pt x="10696" y="3700"/>
                    <a:pt x="10844" y="3093"/>
                    <a:pt x="10814" y="2773"/>
                  </a:cubicBezTo>
                  <a:cubicBezTo>
                    <a:pt x="10781" y="2374"/>
                    <a:pt x="10754" y="1713"/>
                    <a:pt x="10376" y="1540"/>
                  </a:cubicBezTo>
                  <a:cubicBezTo>
                    <a:pt x="10057" y="1394"/>
                    <a:pt x="9503" y="1384"/>
                    <a:pt x="9160" y="1324"/>
                  </a:cubicBezTo>
                  <a:cubicBezTo>
                    <a:pt x="8598" y="1218"/>
                    <a:pt x="8037" y="1115"/>
                    <a:pt x="7476" y="1012"/>
                  </a:cubicBezTo>
                  <a:cubicBezTo>
                    <a:pt x="6967" y="919"/>
                    <a:pt x="6406" y="889"/>
                    <a:pt x="5924" y="693"/>
                  </a:cubicBezTo>
                  <a:cubicBezTo>
                    <a:pt x="5772" y="630"/>
                    <a:pt x="5191" y="321"/>
                    <a:pt x="4872" y="321"/>
                  </a:cubicBezTo>
                  <a:cubicBezTo>
                    <a:pt x="4803" y="321"/>
                    <a:pt x="4746" y="336"/>
                    <a:pt x="4708" y="371"/>
                  </a:cubicBezTo>
                  <a:cubicBezTo>
                    <a:pt x="4619" y="454"/>
                    <a:pt x="4708" y="1281"/>
                    <a:pt x="4722" y="1437"/>
                  </a:cubicBezTo>
                  <a:cubicBezTo>
                    <a:pt x="4765" y="1929"/>
                    <a:pt x="4738" y="2434"/>
                    <a:pt x="4688" y="2922"/>
                  </a:cubicBezTo>
                  <a:cubicBezTo>
                    <a:pt x="4007" y="2294"/>
                    <a:pt x="3941" y="354"/>
                    <a:pt x="3034" y="19"/>
                  </a:cubicBezTo>
                  <a:cubicBezTo>
                    <a:pt x="2999" y="6"/>
                    <a:pt x="2915" y="0"/>
                    <a:pt x="2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5"/>
            <p:cNvSpPr/>
            <p:nvPr/>
          </p:nvSpPr>
          <p:spPr>
            <a:xfrm flipH="1">
              <a:off x="7652974" y="2915908"/>
              <a:ext cx="199980" cy="531219"/>
            </a:xfrm>
            <a:custGeom>
              <a:avLst/>
              <a:gdLst/>
              <a:ahLst/>
              <a:cxnLst/>
              <a:rect l="l" t="t" r="r" b="b"/>
              <a:pathLst>
                <a:path w="4429" h="11765" extrusionOk="0">
                  <a:moveTo>
                    <a:pt x="429" y="213"/>
                  </a:moveTo>
                  <a:cubicBezTo>
                    <a:pt x="456" y="249"/>
                    <a:pt x="496" y="316"/>
                    <a:pt x="552" y="439"/>
                  </a:cubicBezTo>
                  <a:cubicBezTo>
                    <a:pt x="565" y="462"/>
                    <a:pt x="572" y="479"/>
                    <a:pt x="579" y="492"/>
                  </a:cubicBezTo>
                  <a:cubicBezTo>
                    <a:pt x="781" y="881"/>
                    <a:pt x="921" y="1272"/>
                    <a:pt x="1080" y="1741"/>
                  </a:cubicBezTo>
                  <a:cubicBezTo>
                    <a:pt x="1290" y="2362"/>
                    <a:pt x="1535" y="2987"/>
                    <a:pt x="1768" y="3589"/>
                  </a:cubicBezTo>
                  <a:cubicBezTo>
                    <a:pt x="1997" y="4173"/>
                    <a:pt x="2233" y="4777"/>
                    <a:pt x="2439" y="5379"/>
                  </a:cubicBezTo>
                  <a:cubicBezTo>
                    <a:pt x="3004" y="7033"/>
                    <a:pt x="3432" y="8422"/>
                    <a:pt x="3791" y="9748"/>
                  </a:cubicBezTo>
                  <a:cubicBezTo>
                    <a:pt x="3828" y="9891"/>
                    <a:pt x="3861" y="10033"/>
                    <a:pt x="3897" y="10179"/>
                  </a:cubicBezTo>
                  <a:cubicBezTo>
                    <a:pt x="3921" y="10279"/>
                    <a:pt x="3944" y="10382"/>
                    <a:pt x="3970" y="10486"/>
                  </a:cubicBezTo>
                  <a:cubicBezTo>
                    <a:pt x="3937" y="10435"/>
                    <a:pt x="3911" y="10379"/>
                    <a:pt x="3881" y="10319"/>
                  </a:cubicBezTo>
                  <a:cubicBezTo>
                    <a:pt x="3861" y="10273"/>
                    <a:pt x="3841" y="10226"/>
                    <a:pt x="3814" y="10187"/>
                  </a:cubicBezTo>
                  <a:cubicBezTo>
                    <a:pt x="3506" y="9628"/>
                    <a:pt x="3136" y="9103"/>
                    <a:pt x="2781" y="8598"/>
                  </a:cubicBezTo>
                  <a:cubicBezTo>
                    <a:pt x="2595" y="8336"/>
                    <a:pt x="2406" y="8063"/>
                    <a:pt x="2223" y="7791"/>
                  </a:cubicBezTo>
                  <a:cubicBezTo>
                    <a:pt x="1974" y="7412"/>
                    <a:pt x="1755" y="7004"/>
                    <a:pt x="1545" y="6611"/>
                  </a:cubicBezTo>
                  <a:cubicBezTo>
                    <a:pt x="1425" y="6389"/>
                    <a:pt x="1310" y="6170"/>
                    <a:pt x="1186" y="5954"/>
                  </a:cubicBezTo>
                  <a:lnTo>
                    <a:pt x="1140" y="5874"/>
                  </a:lnTo>
                  <a:cubicBezTo>
                    <a:pt x="811" y="5299"/>
                    <a:pt x="436" y="4648"/>
                    <a:pt x="326" y="3994"/>
                  </a:cubicBezTo>
                  <a:cubicBezTo>
                    <a:pt x="206" y="3290"/>
                    <a:pt x="177" y="2496"/>
                    <a:pt x="243" y="1562"/>
                  </a:cubicBezTo>
                  <a:cubicBezTo>
                    <a:pt x="266" y="1229"/>
                    <a:pt x="309" y="901"/>
                    <a:pt x="379" y="529"/>
                  </a:cubicBezTo>
                  <a:cubicBezTo>
                    <a:pt x="382" y="499"/>
                    <a:pt x="389" y="459"/>
                    <a:pt x="396" y="415"/>
                  </a:cubicBezTo>
                  <a:cubicBezTo>
                    <a:pt x="402" y="352"/>
                    <a:pt x="413" y="276"/>
                    <a:pt x="429" y="213"/>
                  </a:cubicBezTo>
                  <a:close/>
                  <a:moveTo>
                    <a:pt x="396" y="0"/>
                  </a:moveTo>
                  <a:cubicBezTo>
                    <a:pt x="385" y="0"/>
                    <a:pt x="374" y="1"/>
                    <a:pt x="363" y="4"/>
                  </a:cubicBezTo>
                  <a:lnTo>
                    <a:pt x="323" y="13"/>
                  </a:lnTo>
                  <a:lnTo>
                    <a:pt x="303" y="50"/>
                  </a:lnTo>
                  <a:cubicBezTo>
                    <a:pt x="253" y="143"/>
                    <a:pt x="237" y="283"/>
                    <a:pt x="220" y="395"/>
                  </a:cubicBezTo>
                  <a:cubicBezTo>
                    <a:pt x="217" y="432"/>
                    <a:pt x="209" y="469"/>
                    <a:pt x="206" y="495"/>
                  </a:cubicBezTo>
                  <a:cubicBezTo>
                    <a:pt x="134" y="874"/>
                    <a:pt x="90" y="1209"/>
                    <a:pt x="67" y="1548"/>
                  </a:cubicBezTo>
                  <a:cubicBezTo>
                    <a:pt x="1" y="2499"/>
                    <a:pt x="30" y="3306"/>
                    <a:pt x="154" y="4020"/>
                  </a:cubicBezTo>
                  <a:cubicBezTo>
                    <a:pt x="269" y="4708"/>
                    <a:pt x="652" y="5372"/>
                    <a:pt x="987" y="5961"/>
                  </a:cubicBezTo>
                  <a:lnTo>
                    <a:pt x="1034" y="6040"/>
                  </a:lnTo>
                  <a:cubicBezTo>
                    <a:pt x="1157" y="6256"/>
                    <a:pt x="1273" y="6475"/>
                    <a:pt x="1389" y="6694"/>
                  </a:cubicBezTo>
                  <a:cubicBezTo>
                    <a:pt x="1602" y="7090"/>
                    <a:pt x="1824" y="7502"/>
                    <a:pt x="2077" y="7887"/>
                  </a:cubicBezTo>
                  <a:cubicBezTo>
                    <a:pt x="2259" y="8163"/>
                    <a:pt x="2452" y="8436"/>
                    <a:pt x="2635" y="8698"/>
                  </a:cubicBezTo>
                  <a:cubicBezTo>
                    <a:pt x="2991" y="9203"/>
                    <a:pt x="3356" y="9724"/>
                    <a:pt x="3662" y="10269"/>
                  </a:cubicBezTo>
                  <a:cubicBezTo>
                    <a:pt x="3685" y="10309"/>
                    <a:pt x="3705" y="10349"/>
                    <a:pt x="3722" y="10392"/>
                  </a:cubicBezTo>
                  <a:cubicBezTo>
                    <a:pt x="3754" y="10462"/>
                    <a:pt x="3788" y="10535"/>
                    <a:pt x="3834" y="10598"/>
                  </a:cubicBezTo>
                  <a:cubicBezTo>
                    <a:pt x="3864" y="10641"/>
                    <a:pt x="3897" y="10681"/>
                    <a:pt x="3927" y="10718"/>
                  </a:cubicBezTo>
                  <a:cubicBezTo>
                    <a:pt x="3967" y="10765"/>
                    <a:pt x="4004" y="10808"/>
                    <a:pt x="4037" y="10864"/>
                  </a:cubicBezTo>
                  <a:lnTo>
                    <a:pt x="4061" y="10904"/>
                  </a:lnTo>
                  <a:cubicBezTo>
                    <a:pt x="4100" y="10973"/>
                    <a:pt x="4156" y="11070"/>
                    <a:pt x="4150" y="11130"/>
                  </a:cubicBezTo>
                  <a:lnTo>
                    <a:pt x="4143" y="11193"/>
                  </a:lnTo>
                  <a:lnTo>
                    <a:pt x="4180" y="11209"/>
                  </a:lnTo>
                  <a:cubicBezTo>
                    <a:pt x="4183" y="11233"/>
                    <a:pt x="4196" y="11286"/>
                    <a:pt x="4210" y="11409"/>
                  </a:cubicBezTo>
                  <a:lnTo>
                    <a:pt x="4253" y="11764"/>
                  </a:lnTo>
                  <a:lnTo>
                    <a:pt x="4379" y="11429"/>
                  </a:lnTo>
                  <a:cubicBezTo>
                    <a:pt x="4429" y="11292"/>
                    <a:pt x="4389" y="11199"/>
                    <a:pt x="4352" y="11113"/>
                  </a:cubicBezTo>
                  <a:cubicBezTo>
                    <a:pt x="4343" y="11093"/>
                    <a:pt x="4336" y="11073"/>
                    <a:pt x="4329" y="11053"/>
                  </a:cubicBezTo>
                  <a:cubicBezTo>
                    <a:pt x="4216" y="10765"/>
                    <a:pt x="4140" y="10446"/>
                    <a:pt x="4067" y="10139"/>
                  </a:cubicBezTo>
                  <a:cubicBezTo>
                    <a:pt x="4030" y="9990"/>
                    <a:pt x="3997" y="9844"/>
                    <a:pt x="3961" y="9701"/>
                  </a:cubicBezTo>
                  <a:cubicBezTo>
                    <a:pt x="3602" y="8373"/>
                    <a:pt x="3170" y="6980"/>
                    <a:pt x="2605" y="5323"/>
                  </a:cubicBezTo>
                  <a:cubicBezTo>
                    <a:pt x="2396" y="4718"/>
                    <a:pt x="2160" y="4110"/>
                    <a:pt x="1931" y="3525"/>
                  </a:cubicBezTo>
                  <a:cubicBezTo>
                    <a:pt x="1698" y="2924"/>
                    <a:pt x="1456" y="2303"/>
                    <a:pt x="1246" y="1685"/>
                  </a:cubicBezTo>
                  <a:cubicBezTo>
                    <a:pt x="1083" y="1206"/>
                    <a:pt x="944" y="811"/>
                    <a:pt x="735" y="412"/>
                  </a:cubicBezTo>
                  <a:cubicBezTo>
                    <a:pt x="728" y="403"/>
                    <a:pt x="721" y="386"/>
                    <a:pt x="712" y="366"/>
                  </a:cubicBezTo>
                  <a:cubicBezTo>
                    <a:pt x="644" y="217"/>
                    <a:pt x="541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5"/>
            <p:cNvSpPr/>
            <p:nvPr/>
          </p:nvSpPr>
          <p:spPr>
            <a:xfrm flipH="1">
              <a:off x="7836290" y="3730847"/>
              <a:ext cx="309656" cy="470354"/>
            </a:xfrm>
            <a:custGeom>
              <a:avLst/>
              <a:gdLst/>
              <a:ahLst/>
              <a:cxnLst/>
              <a:rect l="l" t="t" r="r" b="b"/>
              <a:pathLst>
                <a:path w="6858" h="10417" extrusionOk="0">
                  <a:moveTo>
                    <a:pt x="191" y="203"/>
                  </a:moveTo>
                  <a:lnTo>
                    <a:pt x="191" y="203"/>
                  </a:lnTo>
                  <a:cubicBezTo>
                    <a:pt x="224" y="230"/>
                    <a:pt x="280" y="286"/>
                    <a:pt x="367" y="390"/>
                  </a:cubicBezTo>
                  <a:cubicBezTo>
                    <a:pt x="384" y="410"/>
                    <a:pt x="396" y="426"/>
                    <a:pt x="407" y="436"/>
                  </a:cubicBezTo>
                  <a:cubicBezTo>
                    <a:pt x="699" y="761"/>
                    <a:pt x="931" y="1103"/>
                    <a:pt x="1204" y="1519"/>
                  </a:cubicBezTo>
                  <a:cubicBezTo>
                    <a:pt x="1566" y="2067"/>
                    <a:pt x="1958" y="2609"/>
                    <a:pt x="2337" y="3130"/>
                  </a:cubicBezTo>
                  <a:cubicBezTo>
                    <a:pt x="2705" y="3639"/>
                    <a:pt x="3084" y="4164"/>
                    <a:pt x="3437" y="4695"/>
                  </a:cubicBezTo>
                  <a:cubicBezTo>
                    <a:pt x="4403" y="6154"/>
                    <a:pt x="5168" y="7386"/>
                    <a:pt x="5849" y="8582"/>
                  </a:cubicBezTo>
                  <a:cubicBezTo>
                    <a:pt x="5921" y="8708"/>
                    <a:pt x="5988" y="8838"/>
                    <a:pt x="6057" y="8971"/>
                  </a:cubicBezTo>
                  <a:cubicBezTo>
                    <a:pt x="6108" y="9064"/>
                    <a:pt x="6157" y="9156"/>
                    <a:pt x="6210" y="9250"/>
                  </a:cubicBezTo>
                  <a:cubicBezTo>
                    <a:pt x="6164" y="9210"/>
                    <a:pt x="6124" y="9160"/>
                    <a:pt x="6081" y="9110"/>
                  </a:cubicBezTo>
                  <a:cubicBezTo>
                    <a:pt x="6051" y="9070"/>
                    <a:pt x="6018" y="9034"/>
                    <a:pt x="5985" y="8997"/>
                  </a:cubicBezTo>
                  <a:cubicBezTo>
                    <a:pt x="5542" y="8539"/>
                    <a:pt x="5054" y="8124"/>
                    <a:pt x="4582" y="7725"/>
                  </a:cubicBezTo>
                  <a:cubicBezTo>
                    <a:pt x="4337" y="7516"/>
                    <a:pt x="4084" y="7299"/>
                    <a:pt x="3838" y="7083"/>
                  </a:cubicBezTo>
                  <a:cubicBezTo>
                    <a:pt x="3503" y="6781"/>
                    <a:pt x="3187" y="6439"/>
                    <a:pt x="2885" y="6114"/>
                  </a:cubicBezTo>
                  <a:cubicBezTo>
                    <a:pt x="2716" y="5927"/>
                    <a:pt x="2546" y="5745"/>
                    <a:pt x="2370" y="5568"/>
                  </a:cubicBezTo>
                  <a:lnTo>
                    <a:pt x="2307" y="5505"/>
                  </a:lnTo>
                  <a:cubicBezTo>
                    <a:pt x="1845" y="5030"/>
                    <a:pt x="1317" y="4492"/>
                    <a:pt x="1045" y="3888"/>
                  </a:cubicBezTo>
                  <a:cubicBezTo>
                    <a:pt x="749" y="3240"/>
                    <a:pt x="523" y="2476"/>
                    <a:pt x="350" y="1556"/>
                  </a:cubicBezTo>
                  <a:cubicBezTo>
                    <a:pt x="287" y="1227"/>
                    <a:pt x="247" y="898"/>
                    <a:pt x="220" y="522"/>
                  </a:cubicBezTo>
                  <a:cubicBezTo>
                    <a:pt x="217" y="493"/>
                    <a:pt x="214" y="453"/>
                    <a:pt x="207" y="410"/>
                  </a:cubicBezTo>
                  <a:cubicBezTo>
                    <a:pt x="200" y="346"/>
                    <a:pt x="191" y="270"/>
                    <a:pt x="191" y="203"/>
                  </a:cubicBezTo>
                  <a:close/>
                  <a:moveTo>
                    <a:pt x="141" y="1"/>
                  </a:moveTo>
                  <a:cubicBezTo>
                    <a:pt x="118" y="1"/>
                    <a:pt x="94" y="6"/>
                    <a:pt x="71" y="17"/>
                  </a:cubicBezTo>
                  <a:lnTo>
                    <a:pt x="34" y="37"/>
                  </a:lnTo>
                  <a:lnTo>
                    <a:pt x="25" y="77"/>
                  </a:lnTo>
                  <a:cubicBezTo>
                    <a:pt x="1" y="180"/>
                    <a:pt x="18" y="320"/>
                    <a:pt x="34" y="433"/>
                  </a:cubicBezTo>
                  <a:cubicBezTo>
                    <a:pt x="38" y="470"/>
                    <a:pt x="41" y="505"/>
                    <a:pt x="45" y="533"/>
                  </a:cubicBezTo>
                  <a:cubicBezTo>
                    <a:pt x="71" y="918"/>
                    <a:pt x="114" y="1253"/>
                    <a:pt x="177" y="1589"/>
                  </a:cubicBezTo>
                  <a:cubicBezTo>
                    <a:pt x="353" y="2523"/>
                    <a:pt x="583" y="3300"/>
                    <a:pt x="882" y="3958"/>
                  </a:cubicBezTo>
                  <a:cubicBezTo>
                    <a:pt x="1171" y="4592"/>
                    <a:pt x="1709" y="5143"/>
                    <a:pt x="2184" y="5628"/>
                  </a:cubicBezTo>
                  <a:lnTo>
                    <a:pt x="2244" y="5692"/>
                  </a:lnTo>
                  <a:cubicBezTo>
                    <a:pt x="2417" y="5867"/>
                    <a:pt x="2586" y="6051"/>
                    <a:pt x="2756" y="6233"/>
                  </a:cubicBezTo>
                  <a:cubicBezTo>
                    <a:pt x="3061" y="6562"/>
                    <a:pt x="3380" y="6904"/>
                    <a:pt x="3722" y="7213"/>
                  </a:cubicBezTo>
                  <a:cubicBezTo>
                    <a:pt x="3968" y="7433"/>
                    <a:pt x="4220" y="7649"/>
                    <a:pt x="4470" y="7858"/>
                  </a:cubicBezTo>
                  <a:cubicBezTo>
                    <a:pt x="4938" y="8256"/>
                    <a:pt x="5423" y="8665"/>
                    <a:pt x="5858" y="9121"/>
                  </a:cubicBezTo>
                  <a:cubicBezTo>
                    <a:pt x="5888" y="9150"/>
                    <a:pt x="5918" y="9187"/>
                    <a:pt x="5945" y="9223"/>
                  </a:cubicBezTo>
                  <a:cubicBezTo>
                    <a:pt x="5994" y="9280"/>
                    <a:pt x="6045" y="9343"/>
                    <a:pt x="6108" y="9392"/>
                  </a:cubicBezTo>
                  <a:cubicBezTo>
                    <a:pt x="6147" y="9429"/>
                    <a:pt x="6187" y="9455"/>
                    <a:pt x="6227" y="9483"/>
                  </a:cubicBezTo>
                  <a:cubicBezTo>
                    <a:pt x="6277" y="9519"/>
                    <a:pt x="6324" y="9552"/>
                    <a:pt x="6370" y="9599"/>
                  </a:cubicBezTo>
                  <a:lnTo>
                    <a:pt x="6403" y="9632"/>
                  </a:lnTo>
                  <a:cubicBezTo>
                    <a:pt x="6459" y="9688"/>
                    <a:pt x="6539" y="9765"/>
                    <a:pt x="6546" y="9828"/>
                  </a:cubicBezTo>
                  <a:lnTo>
                    <a:pt x="6556" y="9891"/>
                  </a:lnTo>
                  <a:lnTo>
                    <a:pt x="6596" y="9898"/>
                  </a:lnTo>
                  <a:cubicBezTo>
                    <a:pt x="6606" y="9918"/>
                    <a:pt x="6629" y="9967"/>
                    <a:pt x="6675" y="10084"/>
                  </a:cubicBezTo>
                  <a:lnTo>
                    <a:pt x="6805" y="10416"/>
                  </a:lnTo>
                  <a:lnTo>
                    <a:pt x="6842" y="10061"/>
                  </a:lnTo>
                  <a:cubicBezTo>
                    <a:pt x="6858" y="9914"/>
                    <a:pt x="6795" y="9834"/>
                    <a:pt x="6738" y="9758"/>
                  </a:cubicBezTo>
                  <a:cubicBezTo>
                    <a:pt x="6726" y="9745"/>
                    <a:pt x="6712" y="9728"/>
                    <a:pt x="6698" y="9708"/>
                  </a:cubicBezTo>
                  <a:cubicBezTo>
                    <a:pt x="6516" y="9459"/>
                    <a:pt x="6364" y="9167"/>
                    <a:pt x="6214" y="8888"/>
                  </a:cubicBezTo>
                  <a:cubicBezTo>
                    <a:pt x="6144" y="8755"/>
                    <a:pt x="6074" y="8622"/>
                    <a:pt x="6001" y="8495"/>
                  </a:cubicBezTo>
                  <a:cubicBezTo>
                    <a:pt x="5320" y="7296"/>
                    <a:pt x="4550" y="6060"/>
                    <a:pt x="3583" y="4599"/>
                  </a:cubicBezTo>
                  <a:cubicBezTo>
                    <a:pt x="3230" y="4064"/>
                    <a:pt x="2848" y="3539"/>
                    <a:pt x="2480" y="3027"/>
                  </a:cubicBezTo>
                  <a:cubicBezTo>
                    <a:pt x="2101" y="2506"/>
                    <a:pt x="1712" y="1968"/>
                    <a:pt x="1350" y="1422"/>
                  </a:cubicBezTo>
                  <a:cubicBezTo>
                    <a:pt x="1074" y="1001"/>
                    <a:pt x="838" y="652"/>
                    <a:pt x="536" y="320"/>
                  </a:cubicBezTo>
                  <a:cubicBezTo>
                    <a:pt x="526" y="310"/>
                    <a:pt x="516" y="297"/>
                    <a:pt x="503" y="280"/>
                  </a:cubicBezTo>
                  <a:cubicBezTo>
                    <a:pt x="407" y="164"/>
                    <a:pt x="273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5"/>
            <p:cNvSpPr/>
            <p:nvPr/>
          </p:nvSpPr>
          <p:spPr>
            <a:xfrm flipH="1">
              <a:off x="7301056" y="3642034"/>
              <a:ext cx="485886" cy="188150"/>
            </a:xfrm>
            <a:custGeom>
              <a:avLst/>
              <a:gdLst/>
              <a:ahLst/>
              <a:cxnLst/>
              <a:rect l="l" t="t" r="r" b="b"/>
              <a:pathLst>
                <a:path w="10761" h="4167" extrusionOk="0">
                  <a:moveTo>
                    <a:pt x="10548" y="267"/>
                  </a:moveTo>
                  <a:lnTo>
                    <a:pt x="10548" y="267"/>
                  </a:lnTo>
                  <a:cubicBezTo>
                    <a:pt x="10452" y="855"/>
                    <a:pt x="10219" y="1416"/>
                    <a:pt x="9874" y="1902"/>
                  </a:cubicBezTo>
                  <a:cubicBezTo>
                    <a:pt x="9611" y="2270"/>
                    <a:pt x="9312" y="2552"/>
                    <a:pt x="8987" y="2742"/>
                  </a:cubicBezTo>
                  <a:cubicBezTo>
                    <a:pt x="8658" y="2931"/>
                    <a:pt x="8279" y="3041"/>
                    <a:pt x="7917" y="3141"/>
                  </a:cubicBezTo>
                  <a:cubicBezTo>
                    <a:pt x="6748" y="3473"/>
                    <a:pt x="5538" y="3815"/>
                    <a:pt x="4309" y="3938"/>
                  </a:cubicBezTo>
                  <a:cubicBezTo>
                    <a:pt x="3958" y="3973"/>
                    <a:pt x="3598" y="3990"/>
                    <a:pt x="3233" y="3990"/>
                  </a:cubicBezTo>
                  <a:cubicBezTo>
                    <a:pt x="2875" y="3990"/>
                    <a:pt x="2512" y="3974"/>
                    <a:pt x="2146" y="3941"/>
                  </a:cubicBezTo>
                  <a:cubicBezTo>
                    <a:pt x="1794" y="3908"/>
                    <a:pt x="1432" y="3861"/>
                    <a:pt x="1070" y="3795"/>
                  </a:cubicBezTo>
                  <a:cubicBezTo>
                    <a:pt x="977" y="3782"/>
                    <a:pt x="884" y="3759"/>
                    <a:pt x="791" y="3739"/>
                  </a:cubicBezTo>
                  <a:cubicBezTo>
                    <a:pt x="741" y="3728"/>
                    <a:pt x="691" y="3715"/>
                    <a:pt x="638" y="3705"/>
                  </a:cubicBezTo>
                  <a:cubicBezTo>
                    <a:pt x="1167" y="3582"/>
                    <a:pt x="1728" y="3426"/>
                    <a:pt x="2240" y="3260"/>
                  </a:cubicBezTo>
                  <a:cubicBezTo>
                    <a:pt x="3186" y="2951"/>
                    <a:pt x="4137" y="2606"/>
                    <a:pt x="5053" y="2270"/>
                  </a:cubicBezTo>
                  <a:lnTo>
                    <a:pt x="10548" y="267"/>
                  </a:lnTo>
                  <a:close/>
                  <a:moveTo>
                    <a:pt x="10761" y="1"/>
                  </a:moveTo>
                  <a:lnTo>
                    <a:pt x="4991" y="2107"/>
                  </a:lnTo>
                  <a:cubicBezTo>
                    <a:pt x="4077" y="2440"/>
                    <a:pt x="3130" y="2785"/>
                    <a:pt x="2183" y="3094"/>
                  </a:cubicBezTo>
                  <a:cubicBezTo>
                    <a:pt x="1509" y="3314"/>
                    <a:pt x="748" y="3513"/>
                    <a:pt x="97" y="3645"/>
                  </a:cubicBezTo>
                  <a:lnTo>
                    <a:pt x="0" y="3665"/>
                  </a:lnTo>
                  <a:lnTo>
                    <a:pt x="17" y="3752"/>
                  </a:lnTo>
                  <a:lnTo>
                    <a:pt x="47" y="3835"/>
                  </a:lnTo>
                  <a:lnTo>
                    <a:pt x="123" y="3818"/>
                  </a:lnTo>
                  <a:cubicBezTo>
                    <a:pt x="333" y="3822"/>
                    <a:pt x="545" y="3865"/>
                    <a:pt x="751" y="3912"/>
                  </a:cubicBezTo>
                  <a:cubicBezTo>
                    <a:pt x="848" y="3932"/>
                    <a:pt x="944" y="3951"/>
                    <a:pt x="1040" y="3967"/>
                  </a:cubicBezTo>
                  <a:cubicBezTo>
                    <a:pt x="1406" y="4034"/>
                    <a:pt x="1774" y="4084"/>
                    <a:pt x="2130" y="4117"/>
                  </a:cubicBezTo>
                  <a:cubicBezTo>
                    <a:pt x="2502" y="4151"/>
                    <a:pt x="2870" y="4167"/>
                    <a:pt x="3236" y="4167"/>
                  </a:cubicBezTo>
                  <a:cubicBezTo>
                    <a:pt x="3608" y="4167"/>
                    <a:pt x="3970" y="4151"/>
                    <a:pt x="4329" y="4114"/>
                  </a:cubicBezTo>
                  <a:cubicBezTo>
                    <a:pt x="5572" y="3991"/>
                    <a:pt x="6788" y="3645"/>
                    <a:pt x="7964" y="3310"/>
                  </a:cubicBezTo>
                  <a:cubicBezTo>
                    <a:pt x="8339" y="3204"/>
                    <a:pt x="8724" y="3094"/>
                    <a:pt x="9073" y="2895"/>
                  </a:cubicBezTo>
                  <a:cubicBezTo>
                    <a:pt x="9422" y="2692"/>
                    <a:pt x="9741" y="2393"/>
                    <a:pt x="10017" y="2004"/>
                  </a:cubicBezTo>
                  <a:cubicBezTo>
                    <a:pt x="10408" y="1456"/>
                    <a:pt x="10658" y="812"/>
                    <a:pt x="10744" y="144"/>
                  </a:cubicBezTo>
                  <a:lnTo>
                    <a:pt x="107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5"/>
            <p:cNvSpPr/>
            <p:nvPr/>
          </p:nvSpPr>
          <p:spPr>
            <a:xfrm flipH="1">
              <a:off x="7408564" y="4204260"/>
              <a:ext cx="380184" cy="366051"/>
            </a:xfrm>
            <a:custGeom>
              <a:avLst/>
              <a:gdLst/>
              <a:ahLst/>
              <a:cxnLst/>
              <a:rect l="l" t="t" r="r" b="b"/>
              <a:pathLst>
                <a:path w="8420" h="8107" extrusionOk="0">
                  <a:moveTo>
                    <a:pt x="8027" y="333"/>
                  </a:moveTo>
                  <a:cubicBezTo>
                    <a:pt x="8196" y="904"/>
                    <a:pt x="8233" y="1512"/>
                    <a:pt x="8130" y="2100"/>
                  </a:cubicBezTo>
                  <a:cubicBezTo>
                    <a:pt x="8053" y="2546"/>
                    <a:pt x="7907" y="2928"/>
                    <a:pt x="7694" y="3240"/>
                  </a:cubicBezTo>
                  <a:cubicBezTo>
                    <a:pt x="7482" y="3555"/>
                    <a:pt x="7190" y="3814"/>
                    <a:pt x="6907" y="4067"/>
                  </a:cubicBezTo>
                  <a:cubicBezTo>
                    <a:pt x="5997" y="4871"/>
                    <a:pt x="5057" y="5705"/>
                    <a:pt x="4004" y="6350"/>
                  </a:cubicBezTo>
                  <a:cubicBezTo>
                    <a:pt x="3409" y="6715"/>
                    <a:pt x="2751" y="7031"/>
                    <a:pt x="2053" y="7290"/>
                  </a:cubicBezTo>
                  <a:cubicBezTo>
                    <a:pt x="1725" y="7416"/>
                    <a:pt x="1376" y="7529"/>
                    <a:pt x="1020" y="7629"/>
                  </a:cubicBezTo>
                  <a:cubicBezTo>
                    <a:pt x="931" y="7655"/>
                    <a:pt x="837" y="7675"/>
                    <a:pt x="745" y="7698"/>
                  </a:cubicBezTo>
                  <a:cubicBezTo>
                    <a:pt x="695" y="7708"/>
                    <a:pt x="645" y="7721"/>
                    <a:pt x="595" y="7735"/>
                  </a:cubicBezTo>
                  <a:cubicBezTo>
                    <a:pt x="1014" y="7393"/>
                    <a:pt x="1452" y="7011"/>
                    <a:pt x="1841" y="6638"/>
                  </a:cubicBezTo>
                  <a:cubicBezTo>
                    <a:pt x="2562" y="5947"/>
                    <a:pt x="3266" y="5223"/>
                    <a:pt x="3947" y="4525"/>
                  </a:cubicBezTo>
                  <a:lnTo>
                    <a:pt x="8016" y="339"/>
                  </a:lnTo>
                  <a:lnTo>
                    <a:pt x="8027" y="333"/>
                  </a:lnTo>
                  <a:close/>
                  <a:moveTo>
                    <a:pt x="8103" y="1"/>
                  </a:moveTo>
                  <a:lnTo>
                    <a:pt x="3821" y="4403"/>
                  </a:lnTo>
                  <a:cubicBezTo>
                    <a:pt x="3143" y="5100"/>
                    <a:pt x="2439" y="5824"/>
                    <a:pt x="1722" y="6512"/>
                  </a:cubicBezTo>
                  <a:cubicBezTo>
                    <a:pt x="1207" y="7000"/>
                    <a:pt x="609" y="7512"/>
                    <a:pt x="80" y="7914"/>
                  </a:cubicBezTo>
                  <a:lnTo>
                    <a:pt x="0" y="7974"/>
                  </a:lnTo>
                  <a:lnTo>
                    <a:pt x="54" y="8044"/>
                  </a:lnTo>
                  <a:lnTo>
                    <a:pt x="117" y="8107"/>
                  </a:lnTo>
                  <a:lnTo>
                    <a:pt x="180" y="8060"/>
                  </a:lnTo>
                  <a:cubicBezTo>
                    <a:pt x="366" y="7967"/>
                    <a:pt x="578" y="7917"/>
                    <a:pt x="785" y="7868"/>
                  </a:cubicBezTo>
                  <a:cubicBezTo>
                    <a:pt x="880" y="7848"/>
                    <a:pt x="977" y="7825"/>
                    <a:pt x="1070" y="7798"/>
                  </a:cubicBezTo>
                  <a:cubicBezTo>
                    <a:pt x="1429" y="7695"/>
                    <a:pt x="1781" y="7582"/>
                    <a:pt x="2116" y="7456"/>
                  </a:cubicBezTo>
                  <a:cubicBezTo>
                    <a:pt x="2824" y="7190"/>
                    <a:pt x="3488" y="6868"/>
                    <a:pt x="4094" y="6499"/>
                  </a:cubicBezTo>
                  <a:cubicBezTo>
                    <a:pt x="5160" y="5847"/>
                    <a:pt x="6107" y="5007"/>
                    <a:pt x="7024" y="4197"/>
                  </a:cubicBezTo>
                  <a:cubicBezTo>
                    <a:pt x="7312" y="3938"/>
                    <a:pt x="7615" y="3671"/>
                    <a:pt x="7841" y="3340"/>
                  </a:cubicBezTo>
                  <a:cubicBezTo>
                    <a:pt x="8067" y="3007"/>
                    <a:pt x="8223" y="2598"/>
                    <a:pt x="8303" y="2130"/>
                  </a:cubicBezTo>
                  <a:cubicBezTo>
                    <a:pt x="8419" y="1466"/>
                    <a:pt x="8363" y="775"/>
                    <a:pt x="8150" y="137"/>
                  </a:cubicBezTo>
                  <a:lnTo>
                    <a:pt x="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5"/>
            <p:cNvSpPr/>
            <p:nvPr/>
          </p:nvSpPr>
          <p:spPr>
            <a:xfrm flipH="1">
              <a:off x="7427034" y="2474463"/>
              <a:ext cx="179933" cy="509456"/>
            </a:xfrm>
            <a:custGeom>
              <a:avLst/>
              <a:gdLst/>
              <a:ahLst/>
              <a:cxnLst/>
              <a:rect l="l" t="t" r="r" b="b"/>
              <a:pathLst>
                <a:path w="3985" h="11283" extrusionOk="0">
                  <a:moveTo>
                    <a:pt x="151" y="0"/>
                  </a:moveTo>
                  <a:lnTo>
                    <a:pt x="1" y="97"/>
                  </a:lnTo>
                  <a:cubicBezTo>
                    <a:pt x="1968" y="3130"/>
                    <a:pt x="3250" y="6894"/>
                    <a:pt x="3811" y="11282"/>
                  </a:cubicBezTo>
                  <a:lnTo>
                    <a:pt x="3984" y="11259"/>
                  </a:lnTo>
                  <a:cubicBezTo>
                    <a:pt x="3420" y="6844"/>
                    <a:pt x="2127" y="3056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5"/>
            <p:cNvSpPr/>
            <p:nvPr/>
          </p:nvSpPr>
          <p:spPr>
            <a:xfrm flipH="1">
              <a:off x="7363009" y="2510719"/>
              <a:ext cx="52693" cy="458795"/>
            </a:xfrm>
            <a:custGeom>
              <a:avLst/>
              <a:gdLst/>
              <a:ahLst/>
              <a:cxnLst/>
              <a:rect l="l" t="t" r="r" b="b"/>
              <a:pathLst>
                <a:path w="1167" h="10161" extrusionOk="0">
                  <a:moveTo>
                    <a:pt x="990" y="1"/>
                  </a:moveTo>
                  <a:cubicBezTo>
                    <a:pt x="987" y="1672"/>
                    <a:pt x="898" y="3263"/>
                    <a:pt x="718" y="4868"/>
                  </a:cubicBezTo>
                  <a:cubicBezTo>
                    <a:pt x="522" y="6623"/>
                    <a:pt x="280" y="8393"/>
                    <a:pt x="1" y="10134"/>
                  </a:cubicBezTo>
                  <a:lnTo>
                    <a:pt x="177" y="10160"/>
                  </a:lnTo>
                  <a:cubicBezTo>
                    <a:pt x="452" y="8420"/>
                    <a:pt x="695" y="6643"/>
                    <a:pt x="895" y="4888"/>
                  </a:cubicBezTo>
                  <a:cubicBezTo>
                    <a:pt x="1070" y="3323"/>
                    <a:pt x="1160" y="1772"/>
                    <a:pt x="1167" y="147"/>
                  </a:cubicBezTo>
                  <a:lnTo>
                    <a:pt x="1167" y="5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5"/>
            <p:cNvSpPr/>
            <p:nvPr/>
          </p:nvSpPr>
          <p:spPr>
            <a:xfrm flipH="1">
              <a:off x="7232519" y="2547066"/>
              <a:ext cx="161556" cy="436399"/>
            </a:xfrm>
            <a:custGeom>
              <a:avLst/>
              <a:gdLst/>
              <a:ahLst/>
              <a:cxnLst/>
              <a:rect l="l" t="t" r="r" b="b"/>
              <a:pathLst>
                <a:path w="3578" h="9665" extrusionOk="0">
                  <a:moveTo>
                    <a:pt x="3508" y="0"/>
                  </a:moveTo>
                  <a:lnTo>
                    <a:pt x="3332" y="17"/>
                  </a:lnTo>
                  <a:cubicBezTo>
                    <a:pt x="3398" y="661"/>
                    <a:pt x="3166" y="1313"/>
                    <a:pt x="2940" y="1940"/>
                  </a:cubicBezTo>
                  <a:cubicBezTo>
                    <a:pt x="2871" y="2130"/>
                    <a:pt x="2800" y="2322"/>
                    <a:pt x="2741" y="2512"/>
                  </a:cubicBezTo>
                  <a:cubicBezTo>
                    <a:pt x="2449" y="3442"/>
                    <a:pt x="2126" y="4375"/>
                    <a:pt x="1784" y="5286"/>
                  </a:cubicBezTo>
                  <a:cubicBezTo>
                    <a:pt x="1488" y="6070"/>
                    <a:pt x="1173" y="6857"/>
                    <a:pt x="837" y="7624"/>
                  </a:cubicBezTo>
                  <a:cubicBezTo>
                    <a:pt x="774" y="7774"/>
                    <a:pt x="678" y="7950"/>
                    <a:pt x="578" y="8136"/>
                  </a:cubicBezTo>
                  <a:cubicBezTo>
                    <a:pt x="306" y="8638"/>
                    <a:pt x="0" y="9206"/>
                    <a:pt x="50" y="9665"/>
                  </a:cubicBezTo>
                  <a:lnTo>
                    <a:pt x="226" y="9645"/>
                  </a:lnTo>
                  <a:cubicBezTo>
                    <a:pt x="180" y="9239"/>
                    <a:pt x="471" y="8698"/>
                    <a:pt x="731" y="8222"/>
                  </a:cubicBezTo>
                  <a:cubicBezTo>
                    <a:pt x="834" y="8030"/>
                    <a:pt x="934" y="7851"/>
                    <a:pt x="1000" y="7694"/>
                  </a:cubicBezTo>
                  <a:cubicBezTo>
                    <a:pt x="1333" y="6923"/>
                    <a:pt x="1652" y="6133"/>
                    <a:pt x="1951" y="5346"/>
                  </a:cubicBezTo>
                  <a:cubicBezTo>
                    <a:pt x="2293" y="4435"/>
                    <a:pt x="2615" y="3498"/>
                    <a:pt x="2910" y="2564"/>
                  </a:cubicBezTo>
                  <a:cubicBezTo>
                    <a:pt x="2967" y="2379"/>
                    <a:pt x="3033" y="2196"/>
                    <a:pt x="3103" y="2000"/>
                  </a:cubicBezTo>
                  <a:cubicBezTo>
                    <a:pt x="3335" y="1353"/>
                    <a:pt x="3578" y="684"/>
                    <a:pt x="3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5"/>
            <p:cNvSpPr/>
            <p:nvPr/>
          </p:nvSpPr>
          <p:spPr>
            <a:xfrm flipH="1">
              <a:off x="7077691" y="2667801"/>
              <a:ext cx="315481" cy="347900"/>
            </a:xfrm>
            <a:custGeom>
              <a:avLst/>
              <a:gdLst/>
              <a:ahLst/>
              <a:cxnLst/>
              <a:rect l="l" t="t" r="r" b="b"/>
              <a:pathLst>
                <a:path w="6987" h="7705" extrusionOk="0">
                  <a:moveTo>
                    <a:pt x="6934" y="1"/>
                  </a:moveTo>
                  <a:lnTo>
                    <a:pt x="6827" y="100"/>
                  </a:lnTo>
                  <a:cubicBezTo>
                    <a:pt x="6199" y="692"/>
                    <a:pt x="5684" y="1393"/>
                    <a:pt x="5186" y="2070"/>
                  </a:cubicBezTo>
                  <a:cubicBezTo>
                    <a:pt x="4801" y="2595"/>
                    <a:pt x="4402" y="3140"/>
                    <a:pt x="3953" y="3625"/>
                  </a:cubicBezTo>
                  <a:cubicBezTo>
                    <a:pt x="3369" y="4260"/>
                    <a:pt x="2748" y="4898"/>
                    <a:pt x="2146" y="5512"/>
                  </a:cubicBezTo>
                  <a:cubicBezTo>
                    <a:pt x="1704" y="5964"/>
                    <a:pt x="1246" y="6433"/>
                    <a:pt x="817" y="6887"/>
                  </a:cubicBezTo>
                  <a:cubicBezTo>
                    <a:pt x="774" y="6934"/>
                    <a:pt x="735" y="6977"/>
                    <a:pt x="691" y="7027"/>
                  </a:cubicBezTo>
                  <a:cubicBezTo>
                    <a:pt x="551" y="7180"/>
                    <a:pt x="405" y="7339"/>
                    <a:pt x="239" y="7445"/>
                  </a:cubicBezTo>
                  <a:cubicBezTo>
                    <a:pt x="216" y="7459"/>
                    <a:pt x="189" y="7469"/>
                    <a:pt x="166" y="7482"/>
                  </a:cubicBezTo>
                  <a:cubicBezTo>
                    <a:pt x="113" y="7505"/>
                    <a:pt x="53" y="7532"/>
                    <a:pt x="0" y="7589"/>
                  </a:cubicBezTo>
                  <a:lnTo>
                    <a:pt x="129" y="7704"/>
                  </a:lnTo>
                  <a:cubicBezTo>
                    <a:pt x="156" y="7678"/>
                    <a:pt x="192" y="7661"/>
                    <a:pt x="236" y="7641"/>
                  </a:cubicBezTo>
                  <a:cubicBezTo>
                    <a:pt x="269" y="7629"/>
                    <a:pt x="299" y="7612"/>
                    <a:pt x="332" y="7595"/>
                  </a:cubicBezTo>
                  <a:cubicBezTo>
                    <a:pt x="522" y="7475"/>
                    <a:pt x="675" y="7306"/>
                    <a:pt x="821" y="7143"/>
                  </a:cubicBezTo>
                  <a:cubicBezTo>
                    <a:pt x="861" y="7097"/>
                    <a:pt x="904" y="7054"/>
                    <a:pt x="943" y="7011"/>
                  </a:cubicBezTo>
                  <a:cubicBezTo>
                    <a:pt x="1372" y="6555"/>
                    <a:pt x="1831" y="6086"/>
                    <a:pt x="2273" y="5635"/>
                  </a:cubicBezTo>
                  <a:cubicBezTo>
                    <a:pt x="2874" y="5017"/>
                    <a:pt x="3495" y="4383"/>
                    <a:pt x="4083" y="3745"/>
                  </a:cubicBezTo>
                  <a:cubicBezTo>
                    <a:pt x="4538" y="3250"/>
                    <a:pt x="4940" y="2705"/>
                    <a:pt x="5329" y="2173"/>
                  </a:cubicBezTo>
                  <a:cubicBezTo>
                    <a:pt x="5810" y="1515"/>
                    <a:pt x="6312" y="838"/>
                    <a:pt x="6910" y="263"/>
                  </a:cubicBezTo>
                  <a:lnTo>
                    <a:pt x="6974" y="280"/>
                  </a:lnTo>
                  <a:cubicBezTo>
                    <a:pt x="6986" y="233"/>
                    <a:pt x="6983" y="186"/>
                    <a:pt x="6974" y="140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5"/>
            <p:cNvSpPr/>
            <p:nvPr/>
          </p:nvSpPr>
          <p:spPr>
            <a:xfrm flipH="1">
              <a:off x="6922006" y="3017138"/>
              <a:ext cx="420009" cy="68180"/>
            </a:xfrm>
            <a:custGeom>
              <a:avLst/>
              <a:gdLst/>
              <a:ahLst/>
              <a:cxnLst/>
              <a:rect l="l" t="t" r="r" b="b"/>
              <a:pathLst>
                <a:path w="9302" h="1510" extrusionOk="0">
                  <a:moveTo>
                    <a:pt x="126" y="1"/>
                  </a:moveTo>
                  <a:lnTo>
                    <a:pt x="0" y="124"/>
                  </a:lnTo>
                  <a:cubicBezTo>
                    <a:pt x="229" y="361"/>
                    <a:pt x="580" y="437"/>
                    <a:pt x="977" y="437"/>
                  </a:cubicBezTo>
                  <a:cubicBezTo>
                    <a:pt x="1359" y="437"/>
                    <a:pt x="1783" y="367"/>
                    <a:pt x="2182" y="300"/>
                  </a:cubicBezTo>
                  <a:cubicBezTo>
                    <a:pt x="2504" y="248"/>
                    <a:pt x="2810" y="196"/>
                    <a:pt x="3043" y="196"/>
                  </a:cubicBezTo>
                  <a:cubicBezTo>
                    <a:pt x="3063" y="196"/>
                    <a:pt x="3083" y="196"/>
                    <a:pt x="3103" y="197"/>
                  </a:cubicBezTo>
                  <a:cubicBezTo>
                    <a:pt x="4236" y="230"/>
                    <a:pt x="5378" y="320"/>
                    <a:pt x="6502" y="456"/>
                  </a:cubicBezTo>
                  <a:cubicBezTo>
                    <a:pt x="7521" y="579"/>
                    <a:pt x="8548" y="792"/>
                    <a:pt x="9169" y="1509"/>
                  </a:cubicBezTo>
                  <a:lnTo>
                    <a:pt x="9302" y="1393"/>
                  </a:lnTo>
                  <a:cubicBezTo>
                    <a:pt x="8641" y="632"/>
                    <a:pt x="7578" y="410"/>
                    <a:pt x="6525" y="280"/>
                  </a:cubicBezTo>
                  <a:cubicBezTo>
                    <a:pt x="5395" y="143"/>
                    <a:pt x="4246" y="54"/>
                    <a:pt x="3106" y="21"/>
                  </a:cubicBezTo>
                  <a:cubicBezTo>
                    <a:pt x="3092" y="20"/>
                    <a:pt x="3078" y="20"/>
                    <a:pt x="3063" y="20"/>
                  </a:cubicBezTo>
                  <a:cubicBezTo>
                    <a:pt x="2816" y="20"/>
                    <a:pt x="2492" y="70"/>
                    <a:pt x="2153" y="127"/>
                  </a:cubicBezTo>
                  <a:cubicBezTo>
                    <a:pt x="1761" y="193"/>
                    <a:pt x="1343" y="262"/>
                    <a:pt x="977" y="262"/>
                  </a:cubicBezTo>
                  <a:cubicBezTo>
                    <a:pt x="621" y="262"/>
                    <a:pt x="314" y="197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5"/>
            <p:cNvSpPr/>
            <p:nvPr/>
          </p:nvSpPr>
          <p:spPr>
            <a:xfrm flipH="1">
              <a:off x="6931127" y="2911213"/>
              <a:ext cx="353138" cy="69986"/>
            </a:xfrm>
            <a:custGeom>
              <a:avLst/>
              <a:gdLst/>
              <a:ahLst/>
              <a:cxnLst/>
              <a:rect l="l" t="t" r="r" b="b"/>
              <a:pathLst>
                <a:path w="7821" h="1550" extrusionOk="0">
                  <a:moveTo>
                    <a:pt x="5128" y="1"/>
                  </a:moveTo>
                  <a:cubicBezTo>
                    <a:pt x="4751" y="1"/>
                    <a:pt x="4364" y="27"/>
                    <a:pt x="3970" y="81"/>
                  </a:cubicBezTo>
                  <a:cubicBezTo>
                    <a:pt x="2604" y="267"/>
                    <a:pt x="1316" y="735"/>
                    <a:pt x="236" y="1171"/>
                  </a:cubicBezTo>
                  <a:cubicBezTo>
                    <a:pt x="143" y="1211"/>
                    <a:pt x="37" y="1293"/>
                    <a:pt x="13" y="1393"/>
                  </a:cubicBezTo>
                  <a:cubicBezTo>
                    <a:pt x="0" y="1450"/>
                    <a:pt x="17" y="1506"/>
                    <a:pt x="57" y="1549"/>
                  </a:cubicBezTo>
                  <a:lnTo>
                    <a:pt x="183" y="1433"/>
                  </a:lnTo>
                  <a:cubicBezTo>
                    <a:pt x="186" y="1413"/>
                    <a:pt x="236" y="1360"/>
                    <a:pt x="302" y="1333"/>
                  </a:cubicBezTo>
                  <a:cubicBezTo>
                    <a:pt x="1372" y="905"/>
                    <a:pt x="2644" y="440"/>
                    <a:pt x="3993" y="257"/>
                  </a:cubicBezTo>
                  <a:cubicBezTo>
                    <a:pt x="4381" y="204"/>
                    <a:pt x="4762" y="178"/>
                    <a:pt x="5133" y="178"/>
                  </a:cubicBezTo>
                  <a:cubicBezTo>
                    <a:pt x="6089" y="178"/>
                    <a:pt x="6979" y="352"/>
                    <a:pt x="7747" y="692"/>
                  </a:cubicBezTo>
                  <a:lnTo>
                    <a:pt x="7820" y="533"/>
                  </a:lnTo>
                  <a:cubicBezTo>
                    <a:pt x="7026" y="180"/>
                    <a:pt x="6110" y="1"/>
                    <a:pt x="5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1" name="Google Shape;931;p25"/>
            <p:cNvGrpSpPr/>
            <p:nvPr/>
          </p:nvGrpSpPr>
          <p:grpSpPr>
            <a:xfrm flipH="1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932" name="Google Shape;932;p2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34" name="Google Shape;934;p25"/>
          <p:cNvSpPr txBox="1">
            <a:spLocks noGrp="1"/>
          </p:cNvSpPr>
          <p:nvPr>
            <p:ph type="title"/>
          </p:nvPr>
        </p:nvSpPr>
        <p:spPr>
          <a:xfrm>
            <a:off x="1531975" y="966725"/>
            <a:ext cx="6080100" cy="9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9pPr>
          </a:lstStyle>
          <a:p>
            <a:endParaRPr/>
          </a:p>
        </p:txBody>
      </p:sp>
      <p:sp>
        <p:nvSpPr>
          <p:cNvPr id="935" name="Google Shape;935;p25"/>
          <p:cNvSpPr txBox="1">
            <a:spLocks noGrp="1"/>
          </p:cNvSpPr>
          <p:nvPr>
            <p:ph type="subTitle" idx="1"/>
          </p:nvPr>
        </p:nvSpPr>
        <p:spPr>
          <a:xfrm flipH="1">
            <a:off x="2410650" y="2335275"/>
            <a:ext cx="43227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6" name="Google Shape;936;p25"/>
          <p:cNvSpPr txBox="1"/>
          <p:nvPr/>
        </p:nvSpPr>
        <p:spPr>
          <a:xfrm>
            <a:off x="2194350" y="3631900"/>
            <a:ext cx="47553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2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200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endParaRPr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3044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dk1"/>
        </a:solidFill>
        <a:effectLst/>
      </p:bgPr>
    </p:bg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26"/>
          <p:cNvGrpSpPr/>
          <p:nvPr/>
        </p:nvGrpSpPr>
        <p:grpSpPr>
          <a:xfrm>
            <a:off x="25" y="-10650"/>
            <a:ext cx="9143949" cy="5158468"/>
            <a:chOff x="267864" y="140547"/>
            <a:chExt cx="8608500" cy="4856400"/>
          </a:xfrm>
        </p:grpSpPr>
        <p:sp>
          <p:nvSpPr>
            <p:cNvPr id="939" name="Google Shape;939;p2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26"/>
          <p:cNvGrpSpPr/>
          <p:nvPr/>
        </p:nvGrpSpPr>
        <p:grpSpPr>
          <a:xfrm rot="10800000">
            <a:off x="50" y="-10650"/>
            <a:ext cx="9143949" cy="5158468"/>
            <a:chOff x="267864" y="140547"/>
            <a:chExt cx="8608500" cy="4856400"/>
          </a:xfrm>
        </p:grpSpPr>
        <p:sp>
          <p:nvSpPr>
            <p:cNvPr id="942" name="Google Shape;942;p2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0069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bg>
      <p:bgPr>
        <a:solidFill>
          <a:schemeClr val="dk1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13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10186" y="-167823"/>
            <a:ext cx="8584855" cy="4986565"/>
            <a:chOff x="210186" y="-167823"/>
            <a:chExt cx="8584855" cy="4986565"/>
          </a:xfrm>
        </p:grpSpPr>
        <p:sp>
          <p:nvSpPr>
            <p:cNvPr id="10" name="Google Shape;10;p2"/>
            <p:cNvSpPr/>
            <p:nvPr/>
          </p:nvSpPr>
          <p:spPr>
            <a:xfrm>
              <a:off x="6591321" y="2717039"/>
              <a:ext cx="1979076" cy="1808664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875414" y="3337982"/>
              <a:ext cx="65436" cy="42227"/>
            </a:xfrm>
            <a:custGeom>
              <a:avLst/>
              <a:gdLst/>
              <a:ahLst/>
              <a:cxnLst/>
              <a:rect l="l" t="t" r="r" b="b"/>
              <a:pathLst>
                <a:path w="609" h="393" extrusionOk="0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749485" y="3488625"/>
              <a:ext cx="95736" cy="26862"/>
            </a:xfrm>
            <a:custGeom>
              <a:avLst/>
              <a:gdLst/>
              <a:ahLst/>
              <a:cxnLst/>
              <a:rect l="l" t="t" r="r" b="b"/>
              <a:pathLst>
                <a:path w="891" h="250" extrusionOk="0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86589" y="3521826"/>
              <a:ext cx="71775" cy="31912"/>
            </a:xfrm>
            <a:custGeom>
              <a:avLst/>
              <a:gdLst/>
              <a:ahLst/>
              <a:cxnLst/>
              <a:rect l="l" t="t" r="r" b="b"/>
              <a:pathLst>
                <a:path w="668" h="297" extrusionOk="0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22511" y="3437909"/>
              <a:ext cx="78652" cy="42227"/>
            </a:xfrm>
            <a:custGeom>
              <a:avLst/>
              <a:gdLst/>
              <a:ahLst/>
              <a:cxnLst/>
              <a:rect l="l" t="t" r="r" b="b"/>
              <a:pathLst>
                <a:path w="732" h="393" extrusionOk="0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97153" y="3325841"/>
              <a:ext cx="65113" cy="23638"/>
            </a:xfrm>
            <a:custGeom>
              <a:avLst/>
              <a:gdLst/>
              <a:ahLst/>
              <a:cxnLst/>
              <a:rect l="l" t="t" r="r" b="b"/>
              <a:pathLst>
                <a:path w="606" h="220" extrusionOk="0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08989" y="3898110"/>
              <a:ext cx="93587" cy="37177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00969" y="3810218"/>
              <a:ext cx="95306" cy="27292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06269" y="3570286"/>
              <a:ext cx="81338" cy="38574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76789" y="3717490"/>
              <a:ext cx="65543" cy="41152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08061" y="4060465"/>
              <a:ext cx="95413" cy="27292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950971" y="3694603"/>
              <a:ext cx="95091" cy="29763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058420" y="3578559"/>
              <a:ext cx="94339" cy="32986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08529" y="3995566"/>
              <a:ext cx="72527" cy="28259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37433" y="3803448"/>
              <a:ext cx="78974" cy="40830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6424425" flipH="1">
              <a:off x="7011858" y="520449"/>
              <a:ext cx="1571302" cy="1604437"/>
            </a:xfrm>
            <a:custGeom>
              <a:avLst/>
              <a:gdLst/>
              <a:ahLst/>
              <a:cxnLst/>
              <a:rect l="l" t="t" r="r" b="b"/>
              <a:pathLst>
                <a:path w="39313" h="40142" extrusionOk="0">
                  <a:moveTo>
                    <a:pt x="21970" y="0"/>
                  </a:moveTo>
                  <a:cubicBezTo>
                    <a:pt x="21894" y="0"/>
                    <a:pt x="21819" y="4"/>
                    <a:pt x="21744" y="10"/>
                  </a:cubicBezTo>
                  <a:cubicBezTo>
                    <a:pt x="19169" y="223"/>
                    <a:pt x="17844" y="3146"/>
                    <a:pt x="17170" y="5651"/>
                  </a:cubicBezTo>
                  <a:cubicBezTo>
                    <a:pt x="16276" y="8949"/>
                    <a:pt x="15592" y="12309"/>
                    <a:pt x="15120" y="15697"/>
                  </a:cubicBezTo>
                  <a:cubicBezTo>
                    <a:pt x="15449" y="13327"/>
                    <a:pt x="11052" y="8732"/>
                    <a:pt x="8518" y="8732"/>
                  </a:cubicBezTo>
                  <a:cubicBezTo>
                    <a:pt x="7677" y="8732"/>
                    <a:pt x="7041" y="9238"/>
                    <a:pt x="6851" y="10498"/>
                  </a:cubicBezTo>
                  <a:cubicBezTo>
                    <a:pt x="6738" y="11246"/>
                    <a:pt x="6997" y="11996"/>
                    <a:pt x="7252" y="12710"/>
                  </a:cubicBezTo>
                  <a:cubicBezTo>
                    <a:pt x="8189" y="15302"/>
                    <a:pt x="9123" y="17893"/>
                    <a:pt x="10057" y="20484"/>
                  </a:cubicBezTo>
                  <a:cubicBezTo>
                    <a:pt x="8678" y="20039"/>
                    <a:pt x="7231" y="19810"/>
                    <a:pt x="5786" y="19810"/>
                  </a:cubicBezTo>
                  <a:cubicBezTo>
                    <a:pt x="5455" y="19810"/>
                    <a:pt x="5124" y="19822"/>
                    <a:pt x="4794" y="19847"/>
                  </a:cubicBezTo>
                  <a:cubicBezTo>
                    <a:pt x="3947" y="19909"/>
                    <a:pt x="2997" y="20122"/>
                    <a:pt x="2575" y="20857"/>
                  </a:cubicBezTo>
                  <a:cubicBezTo>
                    <a:pt x="2263" y="21398"/>
                    <a:pt x="2333" y="22073"/>
                    <a:pt x="2442" y="22687"/>
                  </a:cubicBezTo>
                  <a:cubicBezTo>
                    <a:pt x="2874" y="25159"/>
                    <a:pt x="3768" y="27541"/>
                    <a:pt x="4070" y="30029"/>
                  </a:cubicBezTo>
                  <a:cubicBezTo>
                    <a:pt x="4369" y="32521"/>
                    <a:pt x="3963" y="35281"/>
                    <a:pt x="2183" y="37035"/>
                  </a:cubicBezTo>
                  <a:cubicBezTo>
                    <a:pt x="1286" y="37923"/>
                    <a:pt x="1" y="39272"/>
                    <a:pt x="921" y="40142"/>
                  </a:cubicBezTo>
                  <a:cubicBezTo>
                    <a:pt x="4718" y="35494"/>
                    <a:pt x="10957" y="33620"/>
                    <a:pt x="16920" y="33013"/>
                  </a:cubicBezTo>
                  <a:cubicBezTo>
                    <a:pt x="18764" y="32823"/>
                    <a:pt x="20774" y="32670"/>
                    <a:pt x="22150" y="31428"/>
                  </a:cubicBezTo>
                  <a:cubicBezTo>
                    <a:pt x="23528" y="30182"/>
                    <a:pt x="23548" y="27395"/>
                    <a:pt x="21777" y="26829"/>
                  </a:cubicBezTo>
                  <a:cubicBezTo>
                    <a:pt x="24953" y="26099"/>
                    <a:pt x="28086" y="25185"/>
                    <a:pt x="31159" y="24099"/>
                  </a:cubicBezTo>
                  <a:cubicBezTo>
                    <a:pt x="32076" y="23777"/>
                    <a:pt x="33023" y="23415"/>
                    <a:pt x="33677" y="22694"/>
                  </a:cubicBezTo>
                  <a:cubicBezTo>
                    <a:pt x="34329" y="21973"/>
                    <a:pt x="34581" y="20787"/>
                    <a:pt x="33976" y="20023"/>
                  </a:cubicBezTo>
                  <a:cubicBezTo>
                    <a:pt x="33503" y="19427"/>
                    <a:pt x="32763" y="19295"/>
                    <a:pt x="31975" y="19295"/>
                  </a:cubicBezTo>
                  <a:cubicBezTo>
                    <a:pt x="31463" y="19295"/>
                    <a:pt x="30931" y="19351"/>
                    <a:pt x="30439" y="19371"/>
                  </a:cubicBezTo>
                  <a:cubicBezTo>
                    <a:pt x="30405" y="19373"/>
                    <a:pt x="30372" y="19373"/>
                    <a:pt x="30338" y="19373"/>
                  </a:cubicBezTo>
                  <a:cubicBezTo>
                    <a:pt x="29103" y="19373"/>
                    <a:pt x="27564" y="18490"/>
                    <a:pt x="28010" y="17355"/>
                  </a:cubicBezTo>
                  <a:cubicBezTo>
                    <a:pt x="28153" y="16999"/>
                    <a:pt x="28465" y="16743"/>
                    <a:pt x="28767" y="16511"/>
                  </a:cubicBezTo>
                  <a:cubicBezTo>
                    <a:pt x="32395" y="13694"/>
                    <a:pt x="36335" y="11042"/>
                    <a:pt x="38734" y="7120"/>
                  </a:cubicBezTo>
                  <a:cubicBezTo>
                    <a:pt x="39036" y="6628"/>
                    <a:pt x="39312" y="6007"/>
                    <a:pt x="39043" y="5495"/>
                  </a:cubicBezTo>
                  <a:cubicBezTo>
                    <a:pt x="38796" y="5032"/>
                    <a:pt x="38246" y="4908"/>
                    <a:pt x="37697" y="4908"/>
                  </a:cubicBezTo>
                  <a:cubicBezTo>
                    <a:pt x="37529" y="4908"/>
                    <a:pt x="37361" y="4919"/>
                    <a:pt x="37202" y="4937"/>
                  </a:cubicBezTo>
                  <a:cubicBezTo>
                    <a:pt x="32937" y="5401"/>
                    <a:pt x="28747" y="6525"/>
                    <a:pt x="24827" y="8262"/>
                  </a:cubicBezTo>
                  <a:cubicBezTo>
                    <a:pt x="24601" y="6262"/>
                    <a:pt x="24375" y="4259"/>
                    <a:pt x="24149" y="2256"/>
                  </a:cubicBezTo>
                  <a:cubicBezTo>
                    <a:pt x="24093" y="1764"/>
                    <a:pt x="24030" y="1252"/>
                    <a:pt x="23761" y="837"/>
                  </a:cubicBezTo>
                  <a:cubicBezTo>
                    <a:pt x="23380" y="262"/>
                    <a:pt x="22663" y="0"/>
                    <a:pt x="21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6424425" flipH="1">
              <a:off x="7476781" y="726211"/>
              <a:ext cx="761410" cy="814809"/>
            </a:xfrm>
            <a:custGeom>
              <a:avLst/>
              <a:gdLst/>
              <a:ahLst/>
              <a:cxnLst/>
              <a:rect l="l" t="t" r="r" b="b"/>
              <a:pathLst>
                <a:path w="19050" h="20386" extrusionOk="0">
                  <a:moveTo>
                    <a:pt x="18932" y="1"/>
                  </a:moveTo>
                  <a:cubicBezTo>
                    <a:pt x="18416" y="1"/>
                    <a:pt x="17847" y="705"/>
                    <a:pt x="17495" y="1137"/>
                  </a:cubicBezTo>
                  <a:cubicBezTo>
                    <a:pt x="17412" y="1237"/>
                    <a:pt x="17342" y="1326"/>
                    <a:pt x="17292" y="1379"/>
                  </a:cubicBezTo>
                  <a:cubicBezTo>
                    <a:pt x="15711" y="3057"/>
                    <a:pt x="13976" y="4638"/>
                    <a:pt x="12302" y="6167"/>
                  </a:cubicBezTo>
                  <a:cubicBezTo>
                    <a:pt x="10914" y="7432"/>
                    <a:pt x="9482" y="8741"/>
                    <a:pt x="8136" y="10100"/>
                  </a:cubicBezTo>
                  <a:cubicBezTo>
                    <a:pt x="6265" y="12027"/>
                    <a:pt x="4445" y="14050"/>
                    <a:pt x="2731" y="16110"/>
                  </a:cubicBezTo>
                  <a:cubicBezTo>
                    <a:pt x="1877" y="17087"/>
                    <a:pt x="1076" y="18130"/>
                    <a:pt x="349" y="19206"/>
                  </a:cubicBezTo>
                  <a:cubicBezTo>
                    <a:pt x="53" y="19704"/>
                    <a:pt x="26" y="19884"/>
                    <a:pt x="0" y="20376"/>
                  </a:cubicBezTo>
                  <a:lnTo>
                    <a:pt x="176" y="20385"/>
                  </a:lnTo>
                  <a:cubicBezTo>
                    <a:pt x="203" y="19917"/>
                    <a:pt x="222" y="19761"/>
                    <a:pt x="498" y="19303"/>
                  </a:cubicBezTo>
                  <a:cubicBezTo>
                    <a:pt x="1216" y="18233"/>
                    <a:pt x="2013" y="17196"/>
                    <a:pt x="2864" y="16222"/>
                  </a:cubicBezTo>
                  <a:cubicBezTo>
                    <a:pt x="4578" y="14163"/>
                    <a:pt x="6395" y="12147"/>
                    <a:pt x="8263" y="10223"/>
                  </a:cubicBezTo>
                  <a:cubicBezTo>
                    <a:pt x="9601" y="8867"/>
                    <a:pt x="11037" y="7562"/>
                    <a:pt x="12422" y="6296"/>
                  </a:cubicBezTo>
                  <a:cubicBezTo>
                    <a:pt x="14099" y="4765"/>
                    <a:pt x="15833" y="3183"/>
                    <a:pt x="17418" y="1499"/>
                  </a:cubicBezTo>
                  <a:cubicBezTo>
                    <a:pt x="17475" y="1439"/>
                    <a:pt x="17548" y="1349"/>
                    <a:pt x="17631" y="1246"/>
                  </a:cubicBezTo>
                  <a:cubicBezTo>
                    <a:pt x="17940" y="865"/>
                    <a:pt x="18503" y="175"/>
                    <a:pt x="18933" y="175"/>
                  </a:cubicBezTo>
                  <a:cubicBezTo>
                    <a:pt x="18961" y="175"/>
                    <a:pt x="18987" y="178"/>
                    <a:pt x="19013" y="183"/>
                  </a:cubicBezTo>
                  <a:lnTo>
                    <a:pt x="19050" y="14"/>
                  </a:lnTo>
                  <a:cubicBezTo>
                    <a:pt x="19011" y="5"/>
                    <a:pt x="18971" y="1"/>
                    <a:pt x="189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6424425" flipH="1">
              <a:off x="7308233" y="1596307"/>
              <a:ext cx="34693" cy="16707"/>
            </a:xfrm>
            <a:custGeom>
              <a:avLst/>
              <a:gdLst/>
              <a:ahLst/>
              <a:cxnLst/>
              <a:rect l="l" t="t" r="r" b="b"/>
              <a:pathLst>
                <a:path w="868" h="418" extrusionOk="0">
                  <a:moveTo>
                    <a:pt x="699" y="0"/>
                  </a:moveTo>
                  <a:cubicBezTo>
                    <a:pt x="515" y="0"/>
                    <a:pt x="239" y="81"/>
                    <a:pt x="179" y="208"/>
                  </a:cubicBezTo>
                  <a:cubicBezTo>
                    <a:pt x="153" y="224"/>
                    <a:pt x="127" y="244"/>
                    <a:pt x="107" y="267"/>
                  </a:cubicBezTo>
                  <a:cubicBezTo>
                    <a:pt x="0" y="393"/>
                    <a:pt x="199" y="413"/>
                    <a:pt x="279" y="417"/>
                  </a:cubicBezTo>
                  <a:cubicBezTo>
                    <a:pt x="283" y="417"/>
                    <a:pt x="286" y="417"/>
                    <a:pt x="290" y="417"/>
                  </a:cubicBezTo>
                  <a:cubicBezTo>
                    <a:pt x="498" y="417"/>
                    <a:pt x="867" y="326"/>
                    <a:pt x="864" y="71"/>
                  </a:cubicBezTo>
                  <a:cubicBezTo>
                    <a:pt x="864" y="22"/>
                    <a:pt x="794" y="0"/>
                    <a:pt x="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6424425" flipH="1">
              <a:off x="7191205" y="1474929"/>
              <a:ext cx="37171" cy="13709"/>
            </a:xfrm>
            <a:custGeom>
              <a:avLst/>
              <a:gdLst/>
              <a:ahLst/>
              <a:cxnLst/>
              <a:rect l="l" t="t" r="r" b="b"/>
              <a:pathLst>
                <a:path w="930" h="343" extrusionOk="0">
                  <a:moveTo>
                    <a:pt x="561" y="0"/>
                  </a:moveTo>
                  <a:cubicBezTo>
                    <a:pt x="411" y="0"/>
                    <a:pt x="195" y="54"/>
                    <a:pt x="100" y="180"/>
                  </a:cubicBezTo>
                  <a:cubicBezTo>
                    <a:pt x="0" y="306"/>
                    <a:pt x="186" y="342"/>
                    <a:pt x="279" y="342"/>
                  </a:cubicBezTo>
                  <a:lnTo>
                    <a:pt x="368" y="342"/>
                  </a:lnTo>
                  <a:cubicBezTo>
                    <a:pt x="518" y="342"/>
                    <a:pt x="734" y="289"/>
                    <a:pt x="830" y="163"/>
                  </a:cubicBezTo>
                  <a:cubicBezTo>
                    <a:pt x="930" y="34"/>
                    <a:pt x="744" y="0"/>
                    <a:pt x="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6424425" flipH="1">
              <a:off x="7278829" y="1523519"/>
              <a:ext cx="36811" cy="15148"/>
            </a:xfrm>
            <a:custGeom>
              <a:avLst/>
              <a:gdLst/>
              <a:ahLst/>
              <a:cxnLst/>
              <a:rect l="l" t="t" r="r" b="b"/>
              <a:pathLst>
                <a:path w="921" h="379" extrusionOk="0">
                  <a:moveTo>
                    <a:pt x="552" y="0"/>
                  </a:moveTo>
                  <a:cubicBezTo>
                    <a:pt x="399" y="0"/>
                    <a:pt x="187" y="53"/>
                    <a:pt x="94" y="186"/>
                  </a:cubicBezTo>
                  <a:cubicBezTo>
                    <a:pt x="1" y="322"/>
                    <a:pt x="171" y="379"/>
                    <a:pt x="277" y="379"/>
                  </a:cubicBezTo>
                  <a:lnTo>
                    <a:pt x="370" y="379"/>
                  </a:lnTo>
                  <a:cubicBezTo>
                    <a:pt x="522" y="379"/>
                    <a:pt x="738" y="326"/>
                    <a:pt x="828" y="192"/>
                  </a:cubicBezTo>
                  <a:cubicBezTo>
                    <a:pt x="921" y="60"/>
                    <a:pt x="752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6424425" flipH="1">
              <a:off x="7651789" y="680410"/>
              <a:ext cx="36692" cy="25180"/>
            </a:xfrm>
            <a:custGeom>
              <a:avLst/>
              <a:gdLst/>
              <a:ahLst/>
              <a:cxnLst/>
              <a:rect l="l" t="t" r="r" b="b"/>
              <a:pathLst>
                <a:path w="918" h="630" extrusionOk="0">
                  <a:moveTo>
                    <a:pt x="564" y="0"/>
                  </a:moveTo>
                  <a:cubicBezTo>
                    <a:pt x="432" y="0"/>
                    <a:pt x="304" y="64"/>
                    <a:pt x="210" y="158"/>
                  </a:cubicBezTo>
                  <a:lnTo>
                    <a:pt x="120" y="248"/>
                  </a:lnTo>
                  <a:cubicBezTo>
                    <a:pt x="1" y="367"/>
                    <a:pt x="74" y="550"/>
                    <a:pt x="214" y="603"/>
                  </a:cubicBezTo>
                  <a:cubicBezTo>
                    <a:pt x="260" y="621"/>
                    <a:pt x="307" y="630"/>
                    <a:pt x="353" y="630"/>
                  </a:cubicBezTo>
                  <a:cubicBezTo>
                    <a:pt x="486" y="630"/>
                    <a:pt x="615" y="564"/>
                    <a:pt x="709" y="470"/>
                  </a:cubicBezTo>
                  <a:lnTo>
                    <a:pt x="798" y="381"/>
                  </a:lnTo>
                  <a:cubicBezTo>
                    <a:pt x="918" y="261"/>
                    <a:pt x="845" y="82"/>
                    <a:pt x="702" y="25"/>
                  </a:cubicBezTo>
                  <a:cubicBezTo>
                    <a:pt x="656" y="8"/>
                    <a:pt x="610" y="0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6424425" flipH="1">
              <a:off x="7751819" y="694914"/>
              <a:ext cx="28338" cy="24981"/>
            </a:xfrm>
            <a:custGeom>
              <a:avLst/>
              <a:gdLst/>
              <a:ahLst/>
              <a:cxnLst/>
              <a:rect l="l" t="t" r="r" b="b"/>
              <a:pathLst>
                <a:path w="709" h="625" extrusionOk="0">
                  <a:moveTo>
                    <a:pt x="421" y="1"/>
                  </a:moveTo>
                  <a:cubicBezTo>
                    <a:pt x="408" y="1"/>
                    <a:pt x="395" y="1"/>
                    <a:pt x="383" y="3"/>
                  </a:cubicBezTo>
                  <a:cubicBezTo>
                    <a:pt x="240" y="15"/>
                    <a:pt x="1" y="112"/>
                    <a:pt x="1" y="291"/>
                  </a:cubicBezTo>
                  <a:lnTo>
                    <a:pt x="1" y="381"/>
                  </a:lnTo>
                  <a:cubicBezTo>
                    <a:pt x="1" y="542"/>
                    <a:pt x="145" y="625"/>
                    <a:pt x="294" y="625"/>
                  </a:cubicBezTo>
                  <a:cubicBezTo>
                    <a:pt x="305" y="625"/>
                    <a:pt x="315" y="625"/>
                    <a:pt x="326" y="624"/>
                  </a:cubicBezTo>
                  <a:cubicBezTo>
                    <a:pt x="466" y="607"/>
                    <a:pt x="709" y="510"/>
                    <a:pt x="709" y="334"/>
                  </a:cubicBezTo>
                  <a:lnTo>
                    <a:pt x="709" y="242"/>
                  </a:lnTo>
                  <a:cubicBezTo>
                    <a:pt x="709" y="86"/>
                    <a:pt x="566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6424425" flipH="1">
              <a:off x="7682302" y="770505"/>
              <a:ext cx="40649" cy="19265"/>
            </a:xfrm>
            <a:custGeom>
              <a:avLst/>
              <a:gdLst/>
              <a:ahLst/>
              <a:cxnLst/>
              <a:rect l="l" t="t" r="r" b="b"/>
              <a:pathLst>
                <a:path w="1017" h="482" extrusionOk="0">
                  <a:moveTo>
                    <a:pt x="542" y="0"/>
                  </a:moveTo>
                  <a:cubicBezTo>
                    <a:pt x="156" y="0"/>
                    <a:pt x="0" y="482"/>
                    <a:pt x="472" y="482"/>
                  </a:cubicBezTo>
                  <a:cubicBezTo>
                    <a:pt x="860" y="482"/>
                    <a:pt x="1017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6424425" flipH="1">
              <a:off x="7758358" y="780552"/>
              <a:ext cx="40009" cy="21144"/>
            </a:xfrm>
            <a:custGeom>
              <a:avLst/>
              <a:gdLst/>
              <a:ahLst/>
              <a:cxnLst/>
              <a:rect l="l" t="t" r="r" b="b"/>
              <a:pathLst>
                <a:path w="1001" h="529" extrusionOk="0">
                  <a:moveTo>
                    <a:pt x="529" y="1"/>
                  </a:moveTo>
                  <a:cubicBezTo>
                    <a:pt x="124" y="1"/>
                    <a:pt x="1" y="529"/>
                    <a:pt x="472" y="529"/>
                  </a:cubicBezTo>
                  <a:cubicBezTo>
                    <a:pt x="878" y="529"/>
                    <a:pt x="1001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-6424425" flipH="1">
              <a:off x="7944948" y="1617447"/>
              <a:ext cx="48802" cy="12390"/>
            </a:xfrm>
            <a:custGeom>
              <a:avLst/>
              <a:gdLst/>
              <a:ahLst/>
              <a:cxnLst/>
              <a:rect l="l" t="t" r="r" b="b"/>
              <a:pathLst>
                <a:path w="1221" h="310" extrusionOk="0">
                  <a:moveTo>
                    <a:pt x="758" y="1"/>
                  </a:moveTo>
                  <a:cubicBezTo>
                    <a:pt x="549" y="1"/>
                    <a:pt x="0" y="309"/>
                    <a:pt x="463" y="309"/>
                  </a:cubicBezTo>
                  <a:cubicBezTo>
                    <a:pt x="672" y="309"/>
                    <a:pt x="1220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-6424425" flipH="1">
              <a:off x="8003150" y="1626669"/>
              <a:ext cx="39889" cy="21943"/>
            </a:xfrm>
            <a:custGeom>
              <a:avLst/>
              <a:gdLst/>
              <a:ahLst/>
              <a:cxnLst/>
              <a:rect l="l" t="t" r="r" b="b"/>
              <a:pathLst>
                <a:path w="998" h="549" extrusionOk="0">
                  <a:moveTo>
                    <a:pt x="525" y="0"/>
                  </a:moveTo>
                  <a:cubicBezTo>
                    <a:pt x="113" y="0"/>
                    <a:pt x="1" y="549"/>
                    <a:pt x="472" y="549"/>
                  </a:cubicBezTo>
                  <a:cubicBezTo>
                    <a:pt x="884" y="549"/>
                    <a:pt x="997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-6424425" flipH="1">
              <a:off x="7954628" y="1694865"/>
              <a:ext cx="33494" cy="20104"/>
            </a:xfrm>
            <a:custGeom>
              <a:avLst/>
              <a:gdLst/>
              <a:ahLst/>
              <a:cxnLst/>
              <a:rect l="l" t="t" r="r" b="b"/>
              <a:pathLst>
                <a:path w="838" h="503" extrusionOk="0">
                  <a:moveTo>
                    <a:pt x="406" y="0"/>
                  </a:moveTo>
                  <a:cubicBezTo>
                    <a:pt x="256" y="0"/>
                    <a:pt x="40" y="117"/>
                    <a:pt x="20" y="280"/>
                  </a:cubicBezTo>
                  <a:cubicBezTo>
                    <a:pt x="0" y="463"/>
                    <a:pt x="210" y="503"/>
                    <a:pt x="342" y="503"/>
                  </a:cubicBezTo>
                  <a:lnTo>
                    <a:pt x="432" y="503"/>
                  </a:lnTo>
                  <a:cubicBezTo>
                    <a:pt x="581" y="503"/>
                    <a:pt x="797" y="386"/>
                    <a:pt x="817" y="224"/>
                  </a:cubicBezTo>
                  <a:cubicBezTo>
                    <a:pt x="837" y="44"/>
                    <a:pt x="628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-6424425" flipH="1">
              <a:off x="7250293" y="613776"/>
              <a:ext cx="136015" cy="139852"/>
            </a:xfrm>
            <a:custGeom>
              <a:avLst/>
              <a:gdLst/>
              <a:ahLst/>
              <a:cxnLst/>
              <a:rect l="l" t="t" r="r" b="b"/>
              <a:pathLst>
                <a:path w="3403" h="3499" extrusionOk="0">
                  <a:moveTo>
                    <a:pt x="1703" y="101"/>
                  </a:moveTo>
                  <a:cubicBezTo>
                    <a:pt x="1723" y="101"/>
                    <a:pt x="1756" y="105"/>
                    <a:pt x="1812" y="115"/>
                  </a:cubicBezTo>
                  <a:lnTo>
                    <a:pt x="1812" y="115"/>
                  </a:lnTo>
                  <a:cubicBezTo>
                    <a:pt x="1786" y="120"/>
                    <a:pt x="1761" y="124"/>
                    <a:pt x="1736" y="124"/>
                  </a:cubicBezTo>
                  <a:cubicBezTo>
                    <a:pt x="1714" y="124"/>
                    <a:pt x="1692" y="121"/>
                    <a:pt x="1671" y="115"/>
                  </a:cubicBezTo>
                  <a:cubicBezTo>
                    <a:pt x="1674" y="107"/>
                    <a:pt x="1677" y="101"/>
                    <a:pt x="1703" y="101"/>
                  </a:cubicBezTo>
                  <a:close/>
                  <a:moveTo>
                    <a:pt x="1665" y="0"/>
                  </a:moveTo>
                  <a:cubicBezTo>
                    <a:pt x="1598" y="0"/>
                    <a:pt x="1528" y="13"/>
                    <a:pt x="1455" y="35"/>
                  </a:cubicBezTo>
                  <a:cubicBezTo>
                    <a:pt x="1222" y="101"/>
                    <a:pt x="1100" y="317"/>
                    <a:pt x="943" y="493"/>
                  </a:cubicBezTo>
                  <a:cubicBezTo>
                    <a:pt x="721" y="739"/>
                    <a:pt x="462" y="952"/>
                    <a:pt x="342" y="1271"/>
                  </a:cubicBezTo>
                  <a:cubicBezTo>
                    <a:pt x="160" y="1746"/>
                    <a:pt x="0" y="2370"/>
                    <a:pt x="342" y="2812"/>
                  </a:cubicBezTo>
                  <a:cubicBezTo>
                    <a:pt x="660" y="3221"/>
                    <a:pt x="1249" y="3499"/>
                    <a:pt x="1782" y="3499"/>
                  </a:cubicBezTo>
                  <a:cubicBezTo>
                    <a:pt x="1869" y="3499"/>
                    <a:pt x="1954" y="3491"/>
                    <a:pt x="2037" y="3476"/>
                  </a:cubicBezTo>
                  <a:cubicBezTo>
                    <a:pt x="2518" y="3387"/>
                    <a:pt x="2944" y="2825"/>
                    <a:pt x="3160" y="2424"/>
                  </a:cubicBezTo>
                  <a:cubicBezTo>
                    <a:pt x="3402" y="1965"/>
                    <a:pt x="3249" y="1460"/>
                    <a:pt x="3126" y="992"/>
                  </a:cubicBezTo>
                  <a:cubicBezTo>
                    <a:pt x="3027" y="613"/>
                    <a:pt x="2851" y="463"/>
                    <a:pt x="2575" y="217"/>
                  </a:cubicBezTo>
                  <a:cubicBezTo>
                    <a:pt x="2449" y="104"/>
                    <a:pt x="2349" y="35"/>
                    <a:pt x="2170" y="24"/>
                  </a:cubicBezTo>
                  <a:cubicBezTo>
                    <a:pt x="2166" y="24"/>
                    <a:pt x="2163" y="24"/>
                    <a:pt x="2159" y="24"/>
                  </a:cubicBezTo>
                  <a:cubicBezTo>
                    <a:pt x="2082" y="24"/>
                    <a:pt x="2000" y="56"/>
                    <a:pt x="1919" y="83"/>
                  </a:cubicBezTo>
                  <a:lnTo>
                    <a:pt x="1919" y="83"/>
                  </a:lnTo>
                  <a:cubicBezTo>
                    <a:pt x="1842" y="24"/>
                    <a:pt x="1757" y="0"/>
                    <a:pt x="1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-10147612">
              <a:off x="1819248" y="180121"/>
              <a:ext cx="1718616" cy="1765895"/>
            </a:xfrm>
            <a:custGeom>
              <a:avLst/>
              <a:gdLst/>
              <a:ahLst/>
              <a:cxnLst/>
              <a:rect l="l" t="t" r="r" b="b"/>
              <a:pathLst>
                <a:path w="32788" h="33690" extrusionOk="0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-10147612">
              <a:off x="1416649" y="15706"/>
              <a:ext cx="2157915" cy="2228100"/>
            </a:xfrm>
            <a:custGeom>
              <a:avLst/>
              <a:gdLst/>
              <a:ahLst/>
              <a:cxnLst/>
              <a:rect l="l" t="t" r="r" b="b"/>
              <a:pathLst>
                <a:path w="41169" h="42508" extrusionOk="0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53954" flipH="1">
              <a:off x="336837" y="160081"/>
              <a:ext cx="1679594" cy="2551073"/>
            </a:xfrm>
            <a:custGeom>
              <a:avLst/>
              <a:gdLst/>
              <a:ahLst/>
              <a:cxnLst/>
              <a:rect l="l" t="t" r="r" b="b"/>
              <a:pathLst>
                <a:path w="40714" h="61839" extrusionOk="0">
                  <a:moveTo>
                    <a:pt x="33585" y="61136"/>
                  </a:moveTo>
                  <a:cubicBezTo>
                    <a:pt x="33560" y="61136"/>
                    <a:pt x="33655" y="61207"/>
                    <a:pt x="33962" y="61409"/>
                  </a:cubicBezTo>
                  <a:cubicBezTo>
                    <a:pt x="33881" y="61348"/>
                    <a:pt x="33805" y="61276"/>
                    <a:pt x="33734" y="61198"/>
                  </a:cubicBezTo>
                  <a:lnTo>
                    <a:pt x="33734" y="61198"/>
                  </a:lnTo>
                  <a:cubicBezTo>
                    <a:pt x="33655" y="61160"/>
                    <a:pt x="33600" y="61136"/>
                    <a:pt x="33585" y="61136"/>
                  </a:cubicBezTo>
                  <a:close/>
                  <a:moveTo>
                    <a:pt x="13592" y="0"/>
                  </a:moveTo>
                  <a:cubicBezTo>
                    <a:pt x="13427" y="0"/>
                    <a:pt x="13263" y="5"/>
                    <a:pt x="13099" y="14"/>
                  </a:cubicBezTo>
                  <a:cubicBezTo>
                    <a:pt x="11801" y="91"/>
                    <a:pt x="10521" y="356"/>
                    <a:pt x="9229" y="450"/>
                  </a:cubicBezTo>
                  <a:cubicBezTo>
                    <a:pt x="8621" y="493"/>
                    <a:pt x="8624" y="456"/>
                    <a:pt x="8295" y="1094"/>
                  </a:cubicBezTo>
                  <a:cubicBezTo>
                    <a:pt x="7684" y="2280"/>
                    <a:pt x="7351" y="3555"/>
                    <a:pt x="6890" y="4798"/>
                  </a:cubicBezTo>
                  <a:cubicBezTo>
                    <a:pt x="6368" y="6200"/>
                    <a:pt x="5940" y="7635"/>
                    <a:pt x="5415" y="9031"/>
                  </a:cubicBezTo>
                  <a:cubicBezTo>
                    <a:pt x="4887" y="10423"/>
                    <a:pt x="4309" y="11775"/>
                    <a:pt x="3900" y="13210"/>
                  </a:cubicBezTo>
                  <a:cubicBezTo>
                    <a:pt x="2764" y="17194"/>
                    <a:pt x="2193" y="21346"/>
                    <a:pt x="943" y="25293"/>
                  </a:cubicBezTo>
                  <a:cubicBezTo>
                    <a:pt x="790" y="25771"/>
                    <a:pt x="644" y="26313"/>
                    <a:pt x="462" y="26785"/>
                  </a:cubicBezTo>
                  <a:cubicBezTo>
                    <a:pt x="455" y="26805"/>
                    <a:pt x="103" y="27372"/>
                    <a:pt x="73" y="27512"/>
                  </a:cubicBezTo>
                  <a:cubicBezTo>
                    <a:pt x="0" y="27867"/>
                    <a:pt x="50" y="27967"/>
                    <a:pt x="226" y="28266"/>
                  </a:cubicBezTo>
                  <a:cubicBezTo>
                    <a:pt x="830" y="29289"/>
                    <a:pt x="1724" y="30259"/>
                    <a:pt x="2618" y="31136"/>
                  </a:cubicBezTo>
                  <a:cubicBezTo>
                    <a:pt x="3472" y="31970"/>
                    <a:pt x="4146" y="32901"/>
                    <a:pt x="4873" y="33841"/>
                  </a:cubicBezTo>
                  <a:cubicBezTo>
                    <a:pt x="5661" y="34858"/>
                    <a:pt x="6647" y="35735"/>
                    <a:pt x="7521" y="36678"/>
                  </a:cubicBezTo>
                  <a:cubicBezTo>
                    <a:pt x="8129" y="37339"/>
                    <a:pt x="8644" y="38087"/>
                    <a:pt x="9352" y="38651"/>
                  </a:cubicBezTo>
                  <a:cubicBezTo>
                    <a:pt x="9907" y="39096"/>
                    <a:pt x="10498" y="39512"/>
                    <a:pt x="11059" y="39947"/>
                  </a:cubicBezTo>
                  <a:cubicBezTo>
                    <a:pt x="12322" y="40934"/>
                    <a:pt x="13491" y="42030"/>
                    <a:pt x="14757" y="43013"/>
                  </a:cubicBezTo>
                  <a:cubicBezTo>
                    <a:pt x="16116" y="44070"/>
                    <a:pt x="17408" y="45272"/>
                    <a:pt x="18837" y="46239"/>
                  </a:cubicBezTo>
                  <a:cubicBezTo>
                    <a:pt x="20116" y="47100"/>
                    <a:pt x="21305" y="47990"/>
                    <a:pt x="22428" y="49053"/>
                  </a:cubicBezTo>
                  <a:cubicBezTo>
                    <a:pt x="25242" y="51718"/>
                    <a:pt x="27770" y="54638"/>
                    <a:pt x="30431" y="57451"/>
                  </a:cubicBezTo>
                  <a:cubicBezTo>
                    <a:pt x="31364" y="58435"/>
                    <a:pt x="32195" y="59521"/>
                    <a:pt x="33142" y="60488"/>
                  </a:cubicBezTo>
                  <a:cubicBezTo>
                    <a:pt x="33349" y="60698"/>
                    <a:pt x="33527" y="60973"/>
                    <a:pt x="33734" y="61198"/>
                  </a:cubicBezTo>
                  <a:lnTo>
                    <a:pt x="33734" y="61198"/>
                  </a:lnTo>
                  <a:cubicBezTo>
                    <a:pt x="33853" y="61255"/>
                    <a:pt x="34024" y="61342"/>
                    <a:pt x="34181" y="61418"/>
                  </a:cubicBezTo>
                  <a:cubicBezTo>
                    <a:pt x="34323" y="61487"/>
                    <a:pt x="34848" y="61839"/>
                    <a:pt x="35110" y="61839"/>
                  </a:cubicBezTo>
                  <a:cubicBezTo>
                    <a:pt x="35151" y="61839"/>
                    <a:pt x="35186" y="61830"/>
                    <a:pt x="35212" y="61810"/>
                  </a:cubicBezTo>
                  <a:cubicBezTo>
                    <a:pt x="35501" y="61591"/>
                    <a:pt x="35169" y="60142"/>
                    <a:pt x="35242" y="59794"/>
                  </a:cubicBezTo>
                  <a:cubicBezTo>
                    <a:pt x="35325" y="59408"/>
                    <a:pt x="35444" y="59043"/>
                    <a:pt x="35517" y="58627"/>
                  </a:cubicBezTo>
                  <a:cubicBezTo>
                    <a:pt x="35587" y="58252"/>
                    <a:pt x="35613" y="57744"/>
                    <a:pt x="35723" y="57379"/>
                  </a:cubicBezTo>
                  <a:cubicBezTo>
                    <a:pt x="35786" y="57156"/>
                    <a:pt x="35979" y="56940"/>
                    <a:pt x="36055" y="56721"/>
                  </a:cubicBezTo>
                  <a:cubicBezTo>
                    <a:pt x="36474" y="55528"/>
                    <a:pt x="36561" y="54176"/>
                    <a:pt x="36541" y="52930"/>
                  </a:cubicBezTo>
                  <a:cubicBezTo>
                    <a:pt x="36504" y="50708"/>
                    <a:pt x="36677" y="48425"/>
                    <a:pt x="36789" y="46206"/>
                  </a:cubicBezTo>
                  <a:cubicBezTo>
                    <a:pt x="36956" y="43030"/>
                    <a:pt x="37577" y="39867"/>
                    <a:pt x="37780" y="36684"/>
                  </a:cubicBezTo>
                  <a:cubicBezTo>
                    <a:pt x="37946" y="34037"/>
                    <a:pt x="38218" y="31399"/>
                    <a:pt x="38407" y="28751"/>
                  </a:cubicBezTo>
                  <a:cubicBezTo>
                    <a:pt x="38856" y="22512"/>
                    <a:pt x="39882" y="16326"/>
                    <a:pt x="40245" y="10074"/>
                  </a:cubicBezTo>
                  <a:cubicBezTo>
                    <a:pt x="40374" y="7888"/>
                    <a:pt x="40594" y="5728"/>
                    <a:pt x="40620" y="3532"/>
                  </a:cubicBezTo>
                  <a:cubicBezTo>
                    <a:pt x="40627" y="3233"/>
                    <a:pt x="40713" y="2828"/>
                    <a:pt x="40440" y="2615"/>
                  </a:cubicBezTo>
                  <a:cubicBezTo>
                    <a:pt x="40395" y="2579"/>
                    <a:pt x="40281" y="2568"/>
                    <a:pt x="40159" y="2568"/>
                  </a:cubicBezTo>
                  <a:cubicBezTo>
                    <a:pt x="39966" y="2568"/>
                    <a:pt x="39752" y="2595"/>
                    <a:pt x="39750" y="2595"/>
                  </a:cubicBezTo>
                  <a:cubicBezTo>
                    <a:pt x="39742" y="2595"/>
                    <a:pt x="39734" y="2595"/>
                    <a:pt x="39726" y="2595"/>
                  </a:cubicBezTo>
                  <a:cubicBezTo>
                    <a:pt x="39006" y="2595"/>
                    <a:pt x="38267" y="2455"/>
                    <a:pt x="37564" y="2373"/>
                  </a:cubicBezTo>
                  <a:cubicBezTo>
                    <a:pt x="35431" y="2127"/>
                    <a:pt x="33284" y="2028"/>
                    <a:pt x="31142" y="1885"/>
                  </a:cubicBezTo>
                  <a:cubicBezTo>
                    <a:pt x="29052" y="1749"/>
                    <a:pt x="26986" y="1427"/>
                    <a:pt x="24900" y="1290"/>
                  </a:cubicBezTo>
                  <a:cubicBezTo>
                    <a:pt x="22544" y="1140"/>
                    <a:pt x="20288" y="911"/>
                    <a:pt x="17953" y="569"/>
                  </a:cubicBezTo>
                  <a:cubicBezTo>
                    <a:pt x="16519" y="357"/>
                    <a:pt x="15051" y="0"/>
                    <a:pt x="135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53954" flipH="1">
              <a:off x="896829" y="367641"/>
              <a:ext cx="1038597" cy="608035"/>
            </a:xfrm>
            <a:custGeom>
              <a:avLst/>
              <a:gdLst/>
              <a:ahLst/>
              <a:cxnLst/>
              <a:rect l="l" t="t" r="r" b="b"/>
              <a:pathLst>
                <a:path w="25176" h="14739" extrusionOk="0">
                  <a:moveTo>
                    <a:pt x="24507" y="3847"/>
                  </a:moveTo>
                  <a:cubicBezTo>
                    <a:pt x="24628" y="4003"/>
                    <a:pt x="24734" y="4160"/>
                    <a:pt x="24910" y="4267"/>
                  </a:cubicBezTo>
                  <a:cubicBezTo>
                    <a:pt x="24989" y="4164"/>
                    <a:pt x="25042" y="4106"/>
                    <a:pt x="25080" y="4076"/>
                  </a:cubicBezTo>
                  <a:lnTo>
                    <a:pt x="25080" y="4076"/>
                  </a:lnTo>
                  <a:cubicBezTo>
                    <a:pt x="25112" y="4087"/>
                    <a:pt x="25144" y="4097"/>
                    <a:pt x="25176" y="4107"/>
                  </a:cubicBezTo>
                  <a:cubicBezTo>
                    <a:pt x="25167" y="4079"/>
                    <a:pt x="25158" y="4050"/>
                    <a:pt x="25133" y="4050"/>
                  </a:cubicBezTo>
                  <a:cubicBezTo>
                    <a:pt x="25120" y="4050"/>
                    <a:pt x="25103" y="4058"/>
                    <a:pt x="25080" y="4076"/>
                  </a:cubicBezTo>
                  <a:lnTo>
                    <a:pt x="25080" y="4076"/>
                  </a:lnTo>
                  <a:cubicBezTo>
                    <a:pt x="24887" y="4011"/>
                    <a:pt x="24698" y="3927"/>
                    <a:pt x="24507" y="3847"/>
                  </a:cubicBezTo>
                  <a:close/>
                  <a:moveTo>
                    <a:pt x="16943" y="0"/>
                  </a:moveTo>
                  <a:cubicBezTo>
                    <a:pt x="15602" y="0"/>
                    <a:pt x="14232" y="296"/>
                    <a:pt x="12974" y="649"/>
                  </a:cubicBezTo>
                  <a:cubicBezTo>
                    <a:pt x="12423" y="806"/>
                    <a:pt x="11801" y="895"/>
                    <a:pt x="11276" y="1137"/>
                  </a:cubicBezTo>
                  <a:cubicBezTo>
                    <a:pt x="10582" y="1460"/>
                    <a:pt x="9884" y="2054"/>
                    <a:pt x="9260" y="2500"/>
                  </a:cubicBezTo>
                  <a:cubicBezTo>
                    <a:pt x="8260" y="3210"/>
                    <a:pt x="7147" y="4091"/>
                    <a:pt x="6346" y="5031"/>
                  </a:cubicBezTo>
                  <a:cubicBezTo>
                    <a:pt x="5287" y="6280"/>
                    <a:pt x="4286" y="7609"/>
                    <a:pt x="3257" y="8885"/>
                  </a:cubicBezTo>
                  <a:cubicBezTo>
                    <a:pt x="2432" y="9905"/>
                    <a:pt x="1742" y="10978"/>
                    <a:pt x="1193" y="12171"/>
                  </a:cubicBezTo>
                  <a:cubicBezTo>
                    <a:pt x="925" y="12752"/>
                    <a:pt x="665" y="13347"/>
                    <a:pt x="433" y="13941"/>
                  </a:cubicBezTo>
                  <a:cubicBezTo>
                    <a:pt x="344" y="14177"/>
                    <a:pt x="281" y="14445"/>
                    <a:pt x="113" y="14635"/>
                  </a:cubicBezTo>
                  <a:lnTo>
                    <a:pt x="113" y="14635"/>
                  </a:lnTo>
                  <a:cubicBezTo>
                    <a:pt x="364" y="14393"/>
                    <a:pt x="563" y="14119"/>
                    <a:pt x="778" y="13835"/>
                  </a:cubicBezTo>
                  <a:cubicBezTo>
                    <a:pt x="1778" y="12496"/>
                    <a:pt x="2978" y="11327"/>
                    <a:pt x="4166" y="10157"/>
                  </a:cubicBezTo>
                  <a:cubicBezTo>
                    <a:pt x="5230" y="9107"/>
                    <a:pt x="6153" y="7828"/>
                    <a:pt x="7286" y="6865"/>
                  </a:cubicBezTo>
                  <a:cubicBezTo>
                    <a:pt x="8446" y="5878"/>
                    <a:pt x="9861" y="5224"/>
                    <a:pt x="11263" y="4659"/>
                  </a:cubicBezTo>
                  <a:cubicBezTo>
                    <a:pt x="13735" y="3662"/>
                    <a:pt x="16415" y="2826"/>
                    <a:pt x="19101" y="2826"/>
                  </a:cubicBezTo>
                  <a:cubicBezTo>
                    <a:pt x="19871" y="2826"/>
                    <a:pt x="20640" y="2895"/>
                    <a:pt x="21405" y="3048"/>
                  </a:cubicBezTo>
                  <a:cubicBezTo>
                    <a:pt x="22243" y="3217"/>
                    <a:pt x="23083" y="3434"/>
                    <a:pt x="23907" y="3636"/>
                  </a:cubicBezTo>
                  <a:cubicBezTo>
                    <a:pt x="24113" y="3687"/>
                    <a:pt x="24311" y="3765"/>
                    <a:pt x="24507" y="3847"/>
                  </a:cubicBezTo>
                  <a:lnTo>
                    <a:pt x="24507" y="3847"/>
                  </a:lnTo>
                  <a:cubicBezTo>
                    <a:pt x="24489" y="3824"/>
                    <a:pt x="24471" y="3802"/>
                    <a:pt x="24452" y="3779"/>
                  </a:cubicBezTo>
                  <a:cubicBezTo>
                    <a:pt x="24104" y="3354"/>
                    <a:pt x="23645" y="3024"/>
                    <a:pt x="23242" y="2652"/>
                  </a:cubicBezTo>
                  <a:cubicBezTo>
                    <a:pt x="22519" y="1974"/>
                    <a:pt x="21764" y="1297"/>
                    <a:pt x="20878" y="835"/>
                  </a:cubicBezTo>
                  <a:cubicBezTo>
                    <a:pt x="20057" y="407"/>
                    <a:pt x="19110" y="244"/>
                    <a:pt x="18207" y="98"/>
                  </a:cubicBezTo>
                  <a:cubicBezTo>
                    <a:pt x="17791" y="30"/>
                    <a:pt x="17368" y="0"/>
                    <a:pt x="16943" y="0"/>
                  </a:cubicBezTo>
                  <a:close/>
                  <a:moveTo>
                    <a:pt x="113" y="14635"/>
                  </a:moveTo>
                  <a:cubicBezTo>
                    <a:pt x="77" y="14670"/>
                    <a:pt x="39" y="14705"/>
                    <a:pt x="0" y="14739"/>
                  </a:cubicBezTo>
                  <a:cubicBezTo>
                    <a:pt x="43" y="14708"/>
                    <a:pt x="80" y="14673"/>
                    <a:pt x="113" y="146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353954" flipH="1">
              <a:off x="808540" y="598391"/>
              <a:ext cx="975438" cy="693718"/>
            </a:xfrm>
            <a:custGeom>
              <a:avLst/>
              <a:gdLst/>
              <a:ahLst/>
              <a:cxnLst/>
              <a:rect l="l" t="t" r="r" b="b"/>
              <a:pathLst>
                <a:path w="23645" h="16816" extrusionOk="0">
                  <a:moveTo>
                    <a:pt x="22952" y="2938"/>
                  </a:moveTo>
                  <a:cubicBezTo>
                    <a:pt x="23089" y="3076"/>
                    <a:pt x="23212" y="3217"/>
                    <a:pt x="23398" y="3301"/>
                  </a:cubicBezTo>
                  <a:cubicBezTo>
                    <a:pt x="23463" y="3190"/>
                    <a:pt x="23509" y="3126"/>
                    <a:pt x="23543" y="3092"/>
                  </a:cubicBezTo>
                  <a:lnTo>
                    <a:pt x="23543" y="3092"/>
                  </a:lnTo>
                  <a:cubicBezTo>
                    <a:pt x="23577" y="3099"/>
                    <a:pt x="23610" y="3105"/>
                    <a:pt x="23644" y="3111"/>
                  </a:cubicBezTo>
                  <a:cubicBezTo>
                    <a:pt x="23632" y="3085"/>
                    <a:pt x="23620" y="3059"/>
                    <a:pt x="23597" y="3059"/>
                  </a:cubicBezTo>
                  <a:cubicBezTo>
                    <a:pt x="23583" y="3059"/>
                    <a:pt x="23566" y="3068"/>
                    <a:pt x="23543" y="3092"/>
                  </a:cubicBezTo>
                  <a:lnTo>
                    <a:pt x="23543" y="3092"/>
                  </a:lnTo>
                  <a:cubicBezTo>
                    <a:pt x="23345" y="3052"/>
                    <a:pt x="23150" y="2994"/>
                    <a:pt x="22952" y="2938"/>
                  </a:cubicBezTo>
                  <a:close/>
                  <a:moveTo>
                    <a:pt x="15981" y="0"/>
                  </a:moveTo>
                  <a:cubicBezTo>
                    <a:pt x="14312" y="0"/>
                    <a:pt x="12617" y="571"/>
                    <a:pt x="11106" y="1208"/>
                  </a:cubicBezTo>
                  <a:cubicBezTo>
                    <a:pt x="10578" y="1430"/>
                    <a:pt x="9973" y="1599"/>
                    <a:pt x="9481" y="1905"/>
                  </a:cubicBezTo>
                  <a:cubicBezTo>
                    <a:pt x="8831" y="2313"/>
                    <a:pt x="8216" y="2991"/>
                    <a:pt x="7651" y="3509"/>
                  </a:cubicBezTo>
                  <a:cubicBezTo>
                    <a:pt x="6747" y="4340"/>
                    <a:pt x="5754" y="5354"/>
                    <a:pt x="5079" y="6387"/>
                  </a:cubicBezTo>
                  <a:cubicBezTo>
                    <a:pt x="4182" y="7762"/>
                    <a:pt x="3359" y="9204"/>
                    <a:pt x="2495" y="10599"/>
                  </a:cubicBezTo>
                  <a:cubicBezTo>
                    <a:pt x="1804" y="11712"/>
                    <a:pt x="1252" y="12861"/>
                    <a:pt x="858" y="14114"/>
                  </a:cubicBezTo>
                  <a:cubicBezTo>
                    <a:pt x="668" y="14725"/>
                    <a:pt x="485" y="15347"/>
                    <a:pt x="329" y="15968"/>
                  </a:cubicBezTo>
                  <a:cubicBezTo>
                    <a:pt x="268" y="16212"/>
                    <a:pt x="239" y="16487"/>
                    <a:pt x="98" y="16699"/>
                  </a:cubicBezTo>
                  <a:lnTo>
                    <a:pt x="98" y="16699"/>
                  </a:lnTo>
                  <a:cubicBezTo>
                    <a:pt x="316" y="16425"/>
                    <a:pt x="480" y="16130"/>
                    <a:pt x="654" y="15819"/>
                  </a:cubicBezTo>
                  <a:cubicBezTo>
                    <a:pt x="1482" y="14367"/>
                    <a:pt x="2525" y="13054"/>
                    <a:pt x="3558" y="11745"/>
                  </a:cubicBezTo>
                  <a:cubicBezTo>
                    <a:pt x="4481" y="10569"/>
                    <a:pt x="5236" y="9184"/>
                    <a:pt x="6240" y="8091"/>
                  </a:cubicBezTo>
                  <a:cubicBezTo>
                    <a:pt x="7269" y="6965"/>
                    <a:pt x="8588" y="6137"/>
                    <a:pt x="9910" y="5400"/>
                  </a:cubicBezTo>
                  <a:cubicBezTo>
                    <a:pt x="12676" y="3856"/>
                    <a:pt x="15763" y="2505"/>
                    <a:pt x="18976" y="2505"/>
                  </a:cubicBezTo>
                  <a:cubicBezTo>
                    <a:pt x="19240" y="2505"/>
                    <a:pt x="19505" y="2514"/>
                    <a:pt x="19770" y="2533"/>
                  </a:cubicBezTo>
                  <a:cubicBezTo>
                    <a:pt x="20624" y="2592"/>
                    <a:pt x="21481" y="2706"/>
                    <a:pt x="22326" y="2802"/>
                  </a:cubicBezTo>
                  <a:cubicBezTo>
                    <a:pt x="22538" y="2827"/>
                    <a:pt x="22746" y="2881"/>
                    <a:pt x="22952" y="2938"/>
                  </a:cubicBezTo>
                  <a:lnTo>
                    <a:pt x="22952" y="2938"/>
                  </a:lnTo>
                  <a:cubicBezTo>
                    <a:pt x="22931" y="2917"/>
                    <a:pt x="22909" y="2896"/>
                    <a:pt x="22887" y="2875"/>
                  </a:cubicBezTo>
                  <a:cubicBezTo>
                    <a:pt x="22485" y="2496"/>
                    <a:pt x="21990" y="2231"/>
                    <a:pt x="21544" y="1908"/>
                  </a:cubicBezTo>
                  <a:cubicBezTo>
                    <a:pt x="20737" y="1330"/>
                    <a:pt x="19907" y="749"/>
                    <a:pt x="18966" y="403"/>
                  </a:cubicBezTo>
                  <a:cubicBezTo>
                    <a:pt x="18100" y="81"/>
                    <a:pt x="17143" y="38"/>
                    <a:pt x="16226" y="4"/>
                  </a:cubicBezTo>
                  <a:cubicBezTo>
                    <a:pt x="16145" y="2"/>
                    <a:pt x="16063" y="0"/>
                    <a:pt x="15981" y="0"/>
                  </a:cubicBezTo>
                  <a:close/>
                  <a:moveTo>
                    <a:pt x="98" y="16699"/>
                  </a:moveTo>
                  <a:lnTo>
                    <a:pt x="98" y="16699"/>
                  </a:lnTo>
                  <a:cubicBezTo>
                    <a:pt x="66" y="16738"/>
                    <a:pt x="34" y="16777"/>
                    <a:pt x="0" y="16815"/>
                  </a:cubicBezTo>
                  <a:cubicBezTo>
                    <a:pt x="38" y="16779"/>
                    <a:pt x="70" y="16740"/>
                    <a:pt x="98" y="166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353954" flipH="1">
              <a:off x="732664" y="795982"/>
              <a:ext cx="836455" cy="827132"/>
            </a:xfrm>
            <a:custGeom>
              <a:avLst/>
              <a:gdLst/>
              <a:ahLst/>
              <a:cxnLst/>
              <a:rect l="l" t="t" r="r" b="b"/>
              <a:pathLst>
                <a:path w="20276" h="20050" extrusionOk="0">
                  <a:moveTo>
                    <a:pt x="20226" y="1686"/>
                  </a:moveTo>
                  <a:cubicBezTo>
                    <a:pt x="20211" y="1686"/>
                    <a:pt x="20195" y="1698"/>
                    <a:pt x="20174" y="1730"/>
                  </a:cubicBezTo>
                  <a:lnTo>
                    <a:pt x="20174" y="1730"/>
                  </a:lnTo>
                  <a:cubicBezTo>
                    <a:pt x="20208" y="1730"/>
                    <a:pt x="20242" y="1729"/>
                    <a:pt x="20276" y="1727"/>
                  </a:cubicBezTo>
                  <a:cubicBezTo>
                    <a:pt x="20260" y="1707"/>
                    <a:pt x="20245" y="1686"/>
                    <a:pt x="20226" y="1686"/>
                  </a:cubicBezTo>
                  <a:close/>
                  <a:moveTo>
                    <a:pt x="19562" y="1703"/>
                  </a:moveTo>
                  <a:cubicBezTo>
                    <a:pt x="19725" y="1810"/>
                    <a:pt x="19875" y="1923"/>
                    <a:pt x="20077" y="1967"/>
                  </a:cubicBezTo>
                  <a:cubicBezTo>
                    <a:pt x="20117" y="1844"/>
                    <a:pt x="20149" y="1771"/>
                    <a:pt x="20174" y="1730"/>
                  </a:cubicBezTo>
                  <a:lnTo>
                    <a:pt x="20174" y="1730"/>
                  </a:lnTo>
                  <a:cubicBezTo>
                    <a:pt x="20163" y="1730"/>
                    <a:pt x="20151" y="1730"/>
                    <a:pt x="20139" y="1730"/>
                  </a:cubicBezTo>
                  <a:cubicBezTo>
                    <a:pt x="19948" y="1730"/>
                    <a:pt x="19755" y="1715"/>
                    <a:pt x="19562" y="1703"/>
                  </a:cubicBezTo>
                  <a:close/>
                  <a:moveTo>
                    <a:pt x="14397" y="1"/>
                  </a:moveTo>
                  <a:cubicBezTo>
                    <a:pt x="13718" y="1"/>
                    <a:pt x="13034" y="117"/>
                    <a:pt x="12373" y="236"/>
                  </a:cubicBezTo>
                  <a:cubicBezTo>
                    <a:pt x="10655" y="541"/>
                    <a:pt x="9027" y="1491"/>
                    <a:pt x="7615" y="2475"/>
                  </a:cubicBezTo>
                  <a:cubicBezTo>
                    <a:pt x="7146" y="2804"/>
                    <a:pt x="6588" y="3096"/>
                    <a:pt x="6174" y="3494"/>
                  </a:cubicBezTo>
                  <a:cubicBezTo>
                    <a:pt x="5622" y="4029"/>
                    <a:pt x="5160" y="4820"/>
                    <a:pt x="4714" y="5445"/>
                  </a:cubicBezTo>
                  <a:cubicBezTo>
                    <a:pt x="4004" y="6444"/>
                    <a:pt x="3243" y="7644"/>
                    <a:pt x="2798" y="8797"/>
                  </a:cubicBezTo>
                  <a:cubicBezTo>
                    <a:pt x="2207" y="10325"/>
                    <a:pt x="1701" y="11906"/>
                    <a:pt x="1146" y="13451"/>
                  </a:cubicBezTo>
                  <a:cubicBezTo>
                    <a:pt x="705" y="14684"/>
                    <a:pt x="403" y="15923"/>
                    <a:pt x="280" y="17231"/>
                  </a:cubicBezTo>
                  <a:cubicBezTo>
                    <a:pt x="217" y="17869"/>
                    <a:pt x="170" y="18518"/>
                    <a:pt x="147" y="19155"/>
                  </a:cubicBezTo>
                  <a:cubicBezTo>
                    <a:pt x="139" y="19406"/>
                    <a:pt x="167" y="19677"/>
                    <a:pt x="75" y="19910"/>
                  </a:cubicBezTo>
                  <a:lnTo>
                    <a:pt x="75" y="19910"/>
                  </a:lnTo>
                  <a:cubicBezTo>
                    <a:pt x="230" y="19600"/>
                    <a:pt x="329" y="19278"/>
                    <a:pt x="436" y="18942"/>
                  </a:cubicBezTo>
                  <a:cubicBezTo>
                    <a:pt x="941" y="17348"/>
                    <a:pt x="1689" y="15846"/>
                    <a:pt x="2426" y="14351"/>
                  </a:cubicBezTo>
                  <a:cubicBezTo>
                    <a:pt x="3084" y="13010"/>
                    <a:pt x="3535" y="11498"/>
                    <a:pt x="4286" y="10219"/>
                  </a:cubicBezTo>
                  <a:cubicBezTo>
                    <a:pt x="5061" y="8907"/>
                    <a:pt x="6180" y="7820"/>
                    <a:pt x="7319" y="6823"/>
                  </a:cubicBezTo>
                  <a:cubicBezTo>
                    <a:pt x="9897" y="4568"/>
                    <a:pt x="12894" y="2451"/>
                    <a:pt x="16369" y="1970"/>
                  </a:cubicBezTo>
                  <a:cubicBezTo>
                    <a:pt x="17213" y="1850"/>
                    <a:pt x="18077" y="1780"/>
                    <a:pt x="18924" y="1700"/>
                  </a:cubicBezTo>
                  <a:cubicBezTo>
                    <a:pt x="19012" y="1692"/>
                    <a:pt x="19101" y="1689"/>
                    <a:pt x="19190" y="1689"/>
                  </a:cubicBezTo>
                  <a:cubicBezTo>
                    <a:pt x="19314" y="1689"/>
                    <a:pt x="19438" y="1695"/>
                    <a:pt x="19562" y="1703"/>
                  </a:cubicBezTo>
                  <a:lnTo>
                    <a:pt x="19562" y="1703"/>
                  </a:lnTo>
                  <a:cubicBezTo>
                    <a:pt x="19536" y="1686"/>
                    <a:pt x="19511" y="1670"/>
                    <a:pt x="19485" y="1654"/>
                  </a:cubicBezTo>
                  <a:cubicBezTo>
                    <a:pt x="19014" y="1369"/>
                    <a:pt x="18476" y="1209"/>
                    <a:pt x="17970" y="990"/>
                  </a:cubicBezTo>
                  <a:cubicBezTo>
                    <a:pt x="17063" y="591"/>
                    <a:pt x="16130" y="196"/>
                    <a:pt x="15140" y="53"/>
                  </a:cubicBezTo>
                  <a:cubicBezTo>
                    <a:pt x="14894" y="16"/>
                    <a:pt x="14646" y="1"/>
                    <a:pt x="14397" y="1"/>
                  </a:cubicBezTo>
                  <a:close/>
                  <a:moveTo>
                    <a:pt x="75" y="19910"/>
                  </a:moveTo>
                  <a:cubicBezTo>
                    <a:pt x="51" y="19957"/>
                    <a:pt x="27" y="20003"/>
                    <a:pt x="1" y="20049"/>
                  </a:cubicBezTo>
                  <a:cubicBezTo>
                    <a:pt x="31" y="20005"/>
                    <a:pt x="56" y="19958"/>
                    <a:pt x="75" y="199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53954" flipH="1">
              <a:off x="608615" y="1003698"/>
              <a:ext cx="616657" cy="974283"/>
            </a:xfrm>
            <a:custGeom>
              <a:avLst/>
              <a:gdLst/>
              <a:ahLst/>
              <a:cxnLst/>
              <a:rect l="l" t="t" r="r" b="b"/>
              <a:pathLst>
                <a:path w="14948" h="23617" extrusionOk="0">
                  <a:moveTo>
                    <a:pt x="14896" y="153"/>
                  </a:moveTo>
                  <a:cubicBezTo>
                    <a:pt x="14879" y="153"/>
                    <a:pt x="14863" y="168"/>
                    <a:pt x="14851" y="211"/>
                  </a:cubicBezTo>
                  <a:lnTo>
                    <a:pt x="14851" y="211"/>
                  </a:lnTo>
                  <a:cubicBezTo>
                    <a:pt x="14883" y="200"/>
                    <a:pt x="14915" y="190"/>
                    <a:pt x="14947" y="178"/>
                  </a:cubicBezTo>
                  <a:cubicBezTo>
                    <a:pt x="14930" y="166"/>
                    <a:pt x="14912" y="153"/>
                    <a:pt x="14896" y="153"/>
                  </a:cubicBezTo>
                  <a:close/>
                  <a:moveTo>
                    <a:pt x="10608" y="1"/>
                  </a:moveTo>
                  <a:cubicBezTo>
                    <a:pt x="10253" y="1"/>
                    <a:pt x="9898" y="22"/>
                    <a:pt x="9546" y="75"/>
                  </a:cubicBezTo>
                  <a:cubicBezTo>
                    <a:pt x="8632" y="215"/>
                    <a:pt x="7772" y="640"/>
                    <a:pt x="6954" y="1055"/>
                  </a:cubicBezTo>
                  <a:cubicBezTo>
                    <a:pt x="5396" y="1850"/>
                    <a:pt x="4117" y="3231"/>
                    <a:pt x="3055" y="4587"/>
                  </a:cubicBezTo>
                  <a:cubicBezTo>
                    <a:pt x="2702" y="5039"/>
                    <a:pt x="2253" y="5477"/>
                    <a:pt x="1974" y="5982"/>
                  </a:cubicBezTo>
                  <a:cubicBezTo>
                    <a:pt x="1599" y="6653"/>
                    <a:pt x="1390" y="7543"/>
                    <a:pt x="1147" y="8271"/>
                  </a:cubicBezTo>
                  <a:cubicBezTo>
                    <a:pt x="758" y="9437"/>
                    <a:pt x="380" y="10806"/>
                    <a:pt x="287" y="12035"/>
                  </a:cubicBezTo>
                  <a:cubicBezTo>
                    <a:pt x="167" y="13673"/>
                    <a:pt x="147" y="15331"/>
                    <a:pt x="65" y="16972"/>
                  </a:cubicBezTo>
                  <a:cubicBezTo>
                    <a:pt x="1" y="18281"/>
                    <a:pt x="77" y="19553"/>
                    <a:pt x="336" y="20839"/>
                  </a:cubicBezTo>
                  <a:cubicBezTo>
                    <a:pt x="463" y="21467"/>
                    <a:pt x="606" y="22102"/>
                    <a:pt x="772" y="22720"/>
                  </a:cubicBezTo>
                  <a:cubicBezTo>
                    <a:pt x="836" y="22961"/>
                    <a:pt x="944" y="23216"/>
                    <a:pt x="921" y="23470"/>
                  </a:cubicBezTo>
                  <a:lnTo>
                    <a:pt x="921" y="23470"/>
                  </a:lnTo>
                  <a:cubicBezTo>
                    <a:pt x="982" y="23125"/>
                    <a:pt x="982" y="22786"/>
                    <a:pt x="985" y="22430"/>
                  </a:cubicBezTo>
                  <a:cubicBezTo>
                    <a:pt x="1005" y="20759"/>
                    <a:pt x="1284" y="19104"/>
                    <a:pt x="1549" y="17460"/>
                  </a:cubicBezTo>
                  <a:cubicBezTo>
                    <a:pt x="1792" y="15985"/>
                    <a:pt x="1782" y="14407"/>
                    <a:pt x="2127" y="12962"/>
                  </a:cubicBezTo>
                  <a:cubicBezTo>
                    <a:pt x="2483" y="11480"/>
                    <a:pt x="3240" y="10119"/>
                    <a:pt x="4038" y="8832"/>
                  </a:cubicBezTo>
                  <a:cubicBezTo>
                    <a:pt x="5848" y="5922"/>
                    <a:pt x="8098" y="3026"/>
                    <a:pt x="11280" y="1551"/>
                  </a:cubicBezTo>
                  <a:cubicBezTo>
                    <a:pt x="12054" y="1192"/>
                    <a:pt x="12862" y="873"/>
                    <a:pt x="13645" y="551"/>
                  </a:cubicBezTo>
                  <a:cubicBezTo>
                    <a:pt x="13842" y="469"/>
                    <a:pt x="14049" y="415"/>
                    <a:pt x="14257" y="365"/>
                  </a:cubicBezTo>
                  <a:lnTo>
                    <a:pt x="14257" y="365"/>
                  </a:lnTo>
                  <a:cubicBezTo>
                    <a:pt x="14422" y="413"/>
                    <a:pt x="14580" y="470"/>
                    <a:pt x="14757" y="470"/>
                  </a:cubicBezTo>
                  <a:cubicBezTo>
                    <a:pt x="14779" y="470"/>
                    <a:pt x="14802" y="469"/>
                    <a:pt x="14825" y="467"/>
                  </a:cubicBezTo>
                  <a:cubicBezTo>
                    <a:pt x="14828" y="336"/>
                    <a:pt x="14838" y="257"/>
                    <a:pt x="14851" y="211"/>
                  </a:cubicBezTo>
                  <a:lnTo>
                    <a:pt x="14851" y="211"/>
                  </a:lnTo>
                  <a:cubicBezTo>
                    <a:pt x="14658" y="272"/>
                    <a:pt x="14457" y="317"/>
                    <a:pt x="14257" y="365"/>
                  </a:cubicBezTo>
                  <a:lnTo>
                    <a:pt x="14257" y="365"/>
                  </a:lnTo>
                  <a:cubicBezTo>
                    <a:pt x="14228" y="357"/>
                    <a:pt x="14199" y="349"/>
                    <a:pt x="14170" y="341"/>
                  </a:cubicBezTo>
                  <a:cubicBezTo>
                    <a:pt x="13635" y="205"/>
                    <a:pt x="13074" y="212"/>
                    <a:pt x="12529" y="145"/>
                  </a:cubicBezTo>
                  <a:cubicBezTo>
                    <a:pt x="11894" y="70"/>
                    <a:pt x="11250" y="1"/>
                    <a:pt x="10608" y="1"/>
                  </a:cubicBezTo>
                  <a:close/>
                  <a:moveTo>
                    <a:pt x="921" y="23470"/>
                  </a:moveTo>
                  <a:cubicBezTo>
                    <a:pt x="912" y="23519"/>
                    <a:pt x="903" y="23567"/>
                    <a:pt x="891" y="23616"/>
                  </a:cubicBezTo>
                  <a:cubicBezTo>
                    <a:pt x="907" y="23568"/>
                    <a:pt x="916" y="23519"/>
                    <a:pt x="921" y="23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53954" flipH="1">
              <a:off x="349666" y="1186543"/>
              <a:ext cx="616657" cy="974366"/>
            </a:xfrm>
            <a:custGeom>
              <a:avLst/>
              <a:gdLst/>
              <a:ahLst/>
              <a:cxnLst/>
              <a:rect l="l" t="t" r="r" b="b"/>
              <a:pathLst>
                <a:path w="14948" h="23619" extrusionOk="0">
                  <a:moveTo>
                    <a:pt x="14895" y="156"/>
                  </a:moveTo>
                  <a:cubicBezTo>
                    <a:pt x="14878" y="156"/>
                    <a:pt x="14862" y="170"/>
                    <a:pt x="14850" y="214"/>
                  </a:cubicBezTo>
                  <a:lnTo>
                    <a:pt x="14850" y="214"/>
                  </a:lnTo>
                  <a:cubicBezTo>
                    <a:pt x="14882" y="203"/>
                    <a:pt x="14915" y="192"/>
                    <a:pt x="14947" y="181"/>
                  </a:cubicBezTo>
                  <a:cubicBezTo>
                    <a:pt x="14929" y="168"/>
                    <a:pt x="14912" y="156"/>
                    <a:pt x="14895" y="156"/>
                  </a:cubicBezTo>
                  <a:close/>
                  <a:moveTo>
                    <a:pt x="10613" y="1"/>
                  </a:moveTo>
                  <a:cubicBezTo>
                    <a:pt x="10256" y="1"/>
                    <a:pt x="9899" y="23"/>
                    <a:pt x="9545" y="77"/>
                  </a:cubicBezTo>
                  <a:cubicBezTo>
                    <a:pt x="8632" y="214"/>
                    <a:pt x="7771" y="639"/>
                    <a:pt x="6954" y="1054"/>
                  </a:cubicBezTo>
                  <a:cubicBezTo>
                    <a:pt x="5395" y="1848"/>
                    <a:pt x="4116" y="3234"/>
                    <a:pt x="3054" y="4586"/>
                  </a:cubicBezTo>
                  <a:cubicBezTo>
                    <a:pt x="2701" y="5037"/>
                    <a:pt x="2253" y="5479"/>
                    <a:pt x="1974" y="5985"/>
                  </a:cubicBezTo>
                  <a:cubicBezTo>
                    <a:pt x="1598" y="6652"/>
                    <a:pt x="1389" y="7546"/>
                    <a:pt x="1146" y="8274"/>
                  </a:cubicBezTo>
                  <a:cubicBezTo>
                    <a:pt x="758" y="9436"/>
                    <a:pt x="376" y="10805"/>
                    <a:pt x="286" y="12037"/>
                  </a:cubicBezTo>
                  <a:cubicBezTo>
                    <a:pt x="166" y="13672"/>
                    <a:pt x="146" y="15333"/>
                    <a:pt x="64" y="16971"/>
                  </a:cubicBezTo>
                  <a:cubicBezTo>
                    <a:pt x="1" y="18280"/>
                    <a:pt x="73" y="19552"/>
                    <a:pt x="336" y="20841"/>
                  </a:cubicBezTo>
                  <a:cubicBezTo>
                    <a:pt x="462" y="21466"/>
                    <a:pt x="605" y="22100"/>
                    <a:pt x="771" y="22718"/>
                  </a:cubicBezTo>
                  <a:cubicBezTo>
                    <a:pt x="835" y="22963"/>
                    <a:pt x="943" y="23216"/>
                    <a:pt x="920" y="23470"/>
                  </a:cubicBezTo>
                  <a:lnTo>
                    <a:pt x="920" y="23470"/>
                  </a:lnTo>
                  <a:cubicBezTo>
                    <a:pt x="981" y="23124"/>
                    <a:pt x="981" y="22787"/>
                    <a:pt x="984" y="22430"/>
                  </a:cubicBezTo>
                  <a:cubicBezTo>
                    <a:pt x="1004" y="20758"/>
                    <a:pt x="1283" y="19107"/>
                    <a:pt x="1548" y="17459"/>
                  </a:cubicBezTo>
                  <a:cubicBezTo>
                    <a:pt x="1791" y="15984"/>
                    <a:pt x="1781" y="14406"/>
                    <a:pt x="2126" y="12964"/>
                  </a:cubicBezTo>
                  <a:cubicBezTo>
                    <a:pt x="2482" y="11483"/>
                    <a:pt x="3236" y="10117"/>
                    <a:pt x="4037" y="8835"/>
                  </a:cubicBezTo>
                  <a:cubicBezTo>
                    <a:pt x="5847" y="5925"/>
                    <a:pt x="8093" y="3024"/>
                    <a:pt x="11280" y="1549"/>
                  </a:cubicBezTo>
                  <a:cubicBezTo>
                    <a:pt x="12053" y="1190"/>
                    <a:pt x="12857" y="871"/>
                    <a:pt x="13644" y="549"/>
                  </a:cubicBezTo>
                  <a:cubicBezTo>
                    <a:pt x="13840" y="468"/>
                    <a:pt x="14046" y="415"/>
                    <a:pt x="14253" y="366"/>
                  </a:cubicBezTo>
                  <a:lnTo>
                    <a:pt x="14253" y="366"/>
                  </a:lnTo>
                  <a:cubicBezTo>
                    <a:pt x="14419" y="414"/>
                    <a:pt x="14577" y="469"/>
                    <a:pt x="14754" y="469"/>
                  </a:cubicBezTo>
                  <a:cubicBezTo>
                    <a:pt x="14777" y="469"/>
                    <a:pt x="14800" y="468"/>
                    <a:pt x="14824" y="466"/>
                  </a:cubicBezTo>
                  <a:cubicBezTo>
                    <a:pt x="14827" y="338"/>
                    <a:pt x="14837" y="259"/>
                    <a:pt x="14850" y="214"/>
                  </a:cubicBezTo>
                  <a:lnTo>
                    <a:pt x="14850" y="214"/>
                  </a:lnTo>
                  <a:cubicBezTo>
                    <a:pt x="14656" y="275"/>
                    <a:pt x="14454" y="319"/>
                    <a:pt x="14253" y="366"/>
                  </a:cubicBezTo>
                  <a:lnTo>
                    <a:pt x="14253" y="366"/>
                  </a:lnTo>
                  <a:cubicBezTo>
                    <a:pt x="14225" y="358"/>
                    <a:pt x="14198" y="351"/>
                    <a:pt x="14170" y="344"/>
                  </a:cubicBezTo>
                  <a:cubicBezTo>
                    <a:pt x="13635" y="207"/>
                    <a:pt x="13074" y="210"/>
                    <a:pt x="12528" y="147"/>
                  </a:cubicBezTo>
                  <a:cubicBezTo>
                    <a:pt x="11895" y="71"/>
                    <a:pt x="11253" y="1"/>
                    <a:pt x="10613" y="1"/>
                  </a:cubicBezTo>
                  <a:close/>
                  <a:moveTo>
                    <a:pt x="920" y="23470"/>
                  </a:moveTo>
                  <a:cubicBezTo>
                    <a:pt x="911" y="23519"/>
                    <a:pt x="902" y="23569"/>
                    <a:pt x="890" y="23618"/>
                  </a:cubicBezTo>
                  <a:cubicBezTo>
                    <a:pt x="906" y="23569"/>
                    <a:pt x="916" y="23519"/>
                    <a:pt x="920" y="234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467990" y="4115899"/>
              <a:ext cx="169999" cy="702844"/>
            </a:xfrm>
            <a:custGeom>
              <a:avLst/>
              <a:gdLst/>
              <a:ahLst/>
              <a:cxnLst/>
              <a:rect l="l" t="t" r="r" b="b"/>
              <a:pathLst>
                <a:path w="3765" h="15566" extrusionOk="0">
                  <a:moveTo>
                    <a:pt x="3612" y="1"/>
                  </a:moveTo>
                  <a:cubicBezTo>
                    <a:pt x="3469" y="84"/>
                    <a:pt x="3310" y="310"/>
                    <a:pt x="3213" y="416"/>
                  </a:cubicBezTo>
                  <a:cubicBezTo>
                    <a:pt x="2887" y="768"/>
                    <a:pt x="2599" y="1111"/>
                    <a:pt x="2316" y="1499"/>
                  </a:cubicBezTo>
                  <a:cubicBezTo>
                    <a:pt x="1679" y="2373"/>
                    <a:pt x="1084" y="3323"/>
                    <a:pt x="668" y="4326"/>
                  </a:cubicBezTo>
                  <a:cubicBezTo>
                    <a:pt x="306" y="5203"/>
                    <a:pt x="276" y="6257"/>
                    <a:pt x="236" y="7197"/>
                  </a:cubicBezTo>
                  <a:cubicBezTo>
                    <a:pt x="196" y="8134"/>
                    <a:pt x="84" y="9074"/>
                    <a:pt x="107" y="10017"/>
                  </a:cubicBezTo>
                  <a:cubicBezTo>
                    <a:pt x="137" y="11297"/>
                    <a:pt x="270" y="12565"/>
                    <a:pt x="204" y="13844"/>
                  </a:cubicBezTo>
                  <a:cubicBezTo>
                    <a:pt x="196" y="14004"/>
                    <a:pt x="156" y="14170"/>
                    <a:pt x="164" y="14330"/>
                  </a:cubicBezTo>
                  <a:cubicBezTo>
                    <a:pt x="173" y="14489"/>
                    <a:pt x="213" y="14618"/>
                    <a:pt x="204" y="14781"/>
                  </a:cubicBezTo>
                  <a:cubicBezTo>
                    <a:pt x="200" y="14914"/>
                    <a:pt x="207" y="15120"/>
                    <a:pt x="121" y="15230"/>
                  </a:cubicBezTo>
                  <a:cubicBezTo>
                    <a:pt x="130" y="15250"/>
                    <a:pt x="144" y="15267"/>
                    <a:pt x="1" y="15566"/>
                  </a:cubicBezTo>
                  <a:cubicBezTo>
                    <a:pt x="144" y="15456"/>
                    <a:pt x="133" y="15346"/>
                    <a:pt x="167" y="15176"/>
                  </a:cubicBezTo>
                  <a:cubicBezTo>
                    <a:pt x="283" y="14569"/>
                    <a:pt x="532" y="13964"/>
                    <a:pt x="711" y="13373"/>
                  </a:cubicBezTo>
                  <a:cubicBezTo>
                    <a:pt x="1313" y="11423"/>
                    <a:pt x="1824" y="9456"/>
                    <a:pt x="2293" y="7469"/>
                  </a:cubicBezTo>
                  <a:cubicBezTo>
                    <a:pt x="2692" y="5785"/>
                    <a:pt x="2944" y="4074"/>
                    <a:pt x="3343" y="2393"/>
                  </a:cubicBezTo>
                  <a:cubicBezTo>
                    <a:pt x="3485" y="1798"/>
                    <a:pt x="3618" y="1220"/>
                    <a:pt x="3669" y="609"/>
                  </a:cubicBezTo>
                  <a:cubicBezTo>
                    <a:pt x="3678" y="493"/>
                    <a:pt x="3764" y="58"/>
                    <a:pt x="3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71350" y="4125492"/>
              <a:ext cx="454550" cy="676971"/>
            </a:xfrm>
            <a:custGeom>
              <a:avLst/>
              <a:gdLst/>
              <a:ahLst/>
              <a:cxnLst/>
              <a:rect l="l" t="t" r="r" b="b"/>
              <a:pathLst>
                <a:path w="10067" h="14993" extrusionOk="0">
                  <a:moveTo>
                    <a:pt x="90" y="1"/>
                  </a:moveTo>
                  <a:cubicBezTo>
                    <a:pt x="74" y="1"/>
                    <a:pt x="58" y="4"/>
                    <a:pt x="43" y="12"/>
                  </a:cubicBezTo>
                  <a:cubicBezTo>
                    <a:pt x="0" y="191"/>
                    <a:pt x="63" y="497"/>
                    <a:pt x="77" y="660"/>
                  </a:cubicBezTo>
                  <a:cubicBezTo>
                    <a:pt x="113" y="1198"/>
                    <a:pt x="172" y="1700"/>
                    <a:pt x="272" y="2231"/>
                  </a:cubicBezTo>
                  <a:cubicBezTo>
                    <a:pt x="499" y="3431"/>
                    <a:pt x="821" y="4653"/>
                    <a:pt x="1325" y="5770"/>
                  </a:cubicBezTo>
                  <a:cubicBezTo>
                    <a:pt x="1767" y="6746"/>
                    <a:pt x="2608" y="7583"/>
                    <a:pt x="3349" y="8338"/>
                  </a:cubicBezTo>
                  <a:cubicBezTo>
                    <a:pt x="4093" y="9098"/>
                    <a:pt x="4777" y="9916"/>
                    <a:pt x="5568" y="10623"/>
                  </a:cubicBezTo>
                  <a:cubicBezTo>
                    <a:pt x="6641" y="11587"/>
                    <a:pt x="7787" y="12457"/>
                    <a:pt x="8788" y="13500"/>
                  </a:cubicBezTo>
                  <a:cubicBezTo>
                    <a:pt x="8914" y="13630"/>
                    <a:pt x="9016" y="13789"/>
                    <a:pt x="9156" y="13905"/>
                  </a:cubicBezTo>
                  <a:cubicBezTo>
                    <a:pt x="9292" y="14022"/>
                    <a:pt x="9429" y="14088"/>
                    <a:pt x="9558" y="14221"/>
                  </a:cubicBezTo>
                  <a:cubicBezTo>
                    <a:pt x="9665" y="14330"/>
                    <a:pt x="9840" y="14480"/>
                    <a:pt x="9860" y="14640"/>
                  </a:cubicBezTo>
                  <a:cubicBezTo>
                    <a:pt x="9887" y="14643"/>
                    <a:pt x="9910" y="14649"/>
                    <a:pt x="10047" y="14992"/>
                  </a:cubicBezTo>
                  <a:cubicBezTo>
                    <a:pt x="10066" y="14793"/>
                    <a:pt x="9967" y="14716"/>
                    <a:pt x="9854" y="14557"/>
                  </a:cubicBezTo>
                  <a:cubicBezTo>
                    <a:pt x="9445" y="13996"/>
                    <a:pt x="9139" y="13324"/>
                    <a:pt x="8794" y="12720"/>
                  </a:cubicBezTo>
                  <a:cubicBezTo>
                    <a:pt x="7655" y="10719"/>
                    <a:pt x="6431" y="8779"/>
                    <a:pt x="5163" y="6863"/>
                  </a:cubicBezTo>
                  <a:cubicBezTo>
                    <a:pt x="4087" y="5235"/>
                    <a:pt x="2871" y="3706"/>
                    <a:pt x="1801" y="2079"/>
                  </a:cubicBezTo>
                  <a:cubicBezTo>
                    <a:pt x="1422" y="1501"/>
                    <a:pt x="1050" y="946"/>
                    <a:pt x="585" y="434"/>
                  </a:cubicBezTo>
                  <a:cubicBezTo>
                    <a:pt x="506" y="346"/>
                    <a:pt x="255" y="1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81579" y="3311751"/>
              <a:ext cx="781409" cy="292633"/>
            </a:xfrm>
            <a:custGeom>
              <a:avLst/>
              <a:gdLst/>
              <a:ahLst/>
              <a:cxnLst/>
              <a:rect l="l" t="t" r="r" b="b"/>
              <a:pathLst>
                <a:path w="17306" h="6481" extrusionOk="0">
                  <a:moveTo>
                    <a:pt x="17306" y="0"/>
                  </a:moveTo>
                  <a:lnTo>
                    <a:pt x="17306" y="0"/>
                  </a:lnTo>
                  <a:cubicBezTo>
                    <a:pt x="14223" y="1127"/>
                    <a:pt x="11140" y="2250"/>
                    <a:pt x="8057" y="3376"/>
                  </a:cubicBezTo>
                  <a:cubicBezTo>
                    <a:pt x="6526" y="3934"/>
                    <a:pt x="4994" y="4496"/>
                    <a:pt x="3443" y="4997"/>
                  </a:cubicBezTo>
                  <a:cubicBezTo>
                    <a:pt x="2373" y="5346"/>
                    <a:pt x="1104" y="5685"/>
                    <a:pt x="1" y="5911"/>
                  </a:cubicBezTo>
                  <a:lnTo>
                    <a:pt x="1" y="5911"/>
                  </a:lnTo>
                  <a:cubicBezTo>
                    <a:pt x="16" y="5911"/>
                    <a:pt x="31" y="5910"/>
                    <a:pt x="47" y="5910"/>
                  </a:cubicBezTo>
                  <a:cubicBezTo>
                    <a:pt x="547" y="5910"/>
                    <a:pt x="1049" y="6070"/>
                    <a:pt x="1546" y="6156"/>
                  </a:cubicBezTo>
                  <a:cubicBezTo>
                    <a:pt x="2133" y="6263"/>
                    <a:pt x="2728" y="6343"/>
                    <a:pt x="3323" y="6396"/>
                  </a:cubicBezTo>
                  <a:cubicBezTo>
                    <a:pt x="3922" y="6451"/>
                    <a:pt x="4524" y="6480"/>
                    <a:pt x="5126" y="6480"/>
                  </a:cubicBezTo>
                  <a:cubicBezTo>
                    <a:pt x="5720" y="6480"/>
                    <a:pt x="6314" y="6452"/>
                    <a:pt x="6905" y="6392"/>
                  </a:cubicBezTo>
                  <a:cubicBezTo>
                    <a:pt x="8927" y="6193"/>
                    <a:pt x="10894" y="5635"/>
                    <a:pt x="12851" y="5080"/>
                  </a:cubicBezTo>
                  <a:cubicBezTo>
                    <a:pt x="13466" y="4908"/>
                    <a:pt x="14084" y="4728"/>
                    <a:pt x="14639" y="4409"/>
                  </a:cubicBezTo>
                  <a:cubicBezTo>
                    <a:pt x="15240" y="4063"/>
                    <a:pt x="15738" y="3556"/>
                    <a:pt x="16140" y="2990"/>
                  </a:cubicBezTo>
                  <a:cubicBezTo>
                    <a:pt x="16767" y="2110"/>
                    <a:pt x="17173" y="1073"/>
                    <a:pt x="173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18663" y="3529110"/>
              <a:ext cx="524401" cy="466064"/>
            </a:xfrm>
            <a:custGeom>
              <a:avLst/>
              <a:gdLst/>
              <a:ahLst/>
              <a:cxnLst/>
              <a:rect l="l" t="t" r="r" b="b"/>
              <a:pathLst>
                <a:path w="11614" h="10322" extrusionOk="0">
                  <a:moveTo>
                    <a:pt x="11321" y="1"/>
                  </a:moveTo>
                  <a:cubicBezTo>
                    <a:pt x="9331" y="1894"/>
                    <a:pt x="7341" y="3788"/>
                    <a:pt x="5351" y="5678"/>
                  </a:cubicBezTo>
                  <a:cubicBezTo>
                    <a:pt x="4361" y="6618"/>
                    <a:pt x="3371" y="7558"/>
                    <a:pt x="2351" y="8466"/>
                  </a:cubicBezTo>
                  <a:cubicBezTo>
                    <a:pt x="1643" y="9087"/>
                    <a:pt x="783" y="9771"/>
                    <a:pt x="13" y="10312"/>
                  </a:cubicBezTo>
                  <a:cubicBezTo>
                    <a:pt x="3" y="10319"/>
                    <a:pt x="0" y="10321"/>
                    <a:pt x="0" y="10321"/>
                  </a:cubicBezTo>
                  <a:cubicBezTo>
                    <a:pt x="1" y="10321"/>
                    <a:pt x="10" y="10315"/>
                    <a:pt x="17" y="10310"/>
                  </a:cubicBezTo>
                  <a:lnTo>
                    <a:pt x="17" y="10310"/>
                  </a:lnTo>
                  <a:cubicBezTo>
                    <a:pt x="411" y="10133"/>
                    <a:pt x="861" y="10090"/>
                    <a:pt x="1281" y="9987"/>
                  </a:cubicBezTo>
                  <a:cubicBezTo>
                    <a:pt x="1767" y="9871"/>
                    <a:pt x="2252" y="9734"/>
                    <a:pt x="2727" y="9578"/>
                  </a:cubicBezTo>
                  <a:cubicBezTo>
                    <a:pt x="3676" y="9263"/>
                    <a:pt x="4601" y="8868"/>
                    <a:pt x="5474" y="8379"/>
                  </a:cubicBezTo>
                  <a:cubicBezTo>
                    <a:pt x="6956" y="7549"/>
                    <a:pt x="8281" y="6465"/>
                    <a:pt x="9597" y="5386"/>
                  </a:cubicBezTo>
                  <a:cubicBezTo>
                    <a:pt x="10009" y="5050"/>
                    <a:pt x="10427" y="4705"/>
                    <a:pt x="10743" y="4276"/>
                  </a:cubicBezTo>
                  <a:cubicBezTo>
                    <a:pt x="11092" y="3808"/>
                    <a:pt x="11304" y="3253"/>
                    <a:pt x="11424" y="2685"/>
                  </a:cubicBezTo>
                  <a:cubicBezTo>
                    <a:pt x="11614" y="1801"/>
                    <a:pt x="11577" y="867"/>
                    <a:pt x="11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287111" y="2954016"/>
              <a:ext cx="499703" cy="1751646"/>
            </a:xfrm>
            <a:custGeom>
              <a:avLst/>
              <a:gdLst/>
              <a:ahLst/>
              <a:cxnLst/>
              <a:rect l="l" t="t" r="r" b="b"/>
              <a:pathLst>
                <a:path w="11067" h="38794" extrusionOk="0">
                  <a:moveTo>
                    <a:pt x="11036" y="0"/>
                  </a:moveTo>
                  <a:cubicBezTo>
                    <a:pt x="10386" y="103"/>
                    <a:pt x="10013" y="807"/>
                    <a:pt x="9681" y="1429"/>
                  </a:cubicBezTo>
                  <a:cubicBezTo>
                    <a:pt x="9548" y="1681"/>
                    <a:pt x="9422" y="1917"/>
                    <a:pt x="9289" y="2093"/>
                  </a:cubicBezTo>
                  <a:cubicBezTo>
                    <a:pt x="8993" y="2486"/>
                    <a:pt x="8671" y="2867"/>
                    <a:pt x="8362" y="3236"/>
                  </a:cubicBezTo>
                  <a:cubicBezTo>
                    <a:pt x="7857" y="3834"/>
                    <a:pt x="7336" y="4455"/>
                    <a:pt x="6897" y="5153"/>
                  </a:cubicBezTo>
                  <a:cubicBezTo>
                    <a:pt x="5575" y="7262"/>
                    <a:pt x="4638" y="9545"/>
                    <a:pt x="3641" y="12325"/>
                  </a:cubicBezTo>
                  <a:cubicBezTo>
                    <a:pt x="1821" y="17396"/>
                    <a:pt x="0" y="23399"/>
                    <a:pt x="280" y="29481"/>
                  </a:cubicBezTo>
                  <a:cubicBezTo>
                    <a:pt x="382" y="31700"/>
                    <a:pt x="960" y="33870"/>
                    <a:pt x="1522" y="35969"/>
                  </a:cubicBezTo>
                  <a:cubicBezTo>
                    <a:pt x="1767" y="36893"/>
                    <a:pt x="2023" y="37853"/>
                    <a:pt x="2229" y="38793"/>
                  </a:cubicBezTo>
                  <a:lnTo>
                    <a:pt x="2402" y="38757"/>
                  </a:lnTo>
                  <a:cubicBezTo>
                    <a:pt x="2193" y="37810"/>
                    <a:pt x="1937" y="36850"/>
                    <a:pt x="1691" y="35923"/>
                  </a:cubicBezTo>
                  <a:cubicBezTo>
                    <a:pt x="1133" y="33833"/>
                    <a:pt x="559" y="31674"/>
                    <a:pt x="455" y="29475"/>
                  </a:cubicBezTo>
                  <a:cubicBezTo>
                    <a:pt x="176" y="23419"/>
                    <a:pt x="1994" y="17439"/>
                    <a:pt x="3808" y="12385"/>
                  </a:cubicBezTo>
                  <a:cubicBezTo>
                    <a:pt x="4800" y="9614"/>
                    <a:pt x="5731" y="7342"/>
                    <a:pt x="7046" y="5246"/>
                  </a:cubicBezTo>
                  <a:cubicBezTo>
                    <a:pt x="7475" y="4559"/>
                    <a:pt x="7994" y="3944"/>
                    <a:pt x="8495" y="3349"/>
                  </a:cubicBezTo>
                  <a:cubicBezTo>
                    <a:pt x="8807" y="2980"/>
                    <a:pt x="9130" y="2595"/>
                    <a:pt x="9432" y="2196"/>
                  </a:cubicBezTo>
                  <a:cubicBezTo>
                    <a:pt x="9572" y="2010"/>
                    <a:pt x="9701" y="1768"/>
                    <a:pt x="9837" y="1512"/>
                  </a:cubicBezTo>
                  <a:cubicBezTo>
                    <a:pt x="10146" y="927"/>
                    <a:pt x="10501" y="263"/>
                    <a:pt x="11067" y="173"/>
                  </a:cubicBezTo>
                  <a:lnTo>
                    <a:pt x="110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6388" y="2423983"/>
              <a:ext cx="869773" cy="703657"/>
            </a:xfrm>
            <a:custGeom>
              <a:avLst/>
              <a:gdLst/>
              <a:ahLst/>
              <a:cxnLst/>
              <a:rect l="l" t="t" r="r" b="b"/>
              <a:pathLst>
                <a:path w="19263" h="15584" extrusionOk="0">
                  <a:moveTo>
                    <a:pt x="1" y="168"/>
                  </a:moveTo>
                  <a:cubicBezTo>
                    <a:pt x="1" y="168"/>
                    <a:pt x="1" y="168"/>
                    <a:pt x="1" y="168"/>
                  </a:cubicBezTo>
                  <a:lnTo>
                    <a:pt x="1" y="168"/>
                  </a:lnTo>
                  <a:cubicBezTo>
                    <a:pt x="1" y="168"/>
                    <a:pt x="1" y="168"/>
                    <a:pt x="1" y="168"/>
                  </a:cubicBezTo>
                  <a:close/>
                  <a:moveTo>
                    <a:pt x="2798" y="0"/>
                  </a:moveTo>
                  <a:cubicBezTo>
                    <a:pt x="2137" y="0"/>
                    <a:pt x="392" y="174"/>
                    <a:pt x="57" y="174"/>
                  </a:cubicBezTo>
                  <a:cubicBezTo>
                    <a:pt x="21" y="174"/>
                    <a:pt x="2" y="172"/>
                    <a:pt x="1" y="168"/>
                  </a:cubicBezTo>
                  <a:lnTo>
                    <a:pt x="1" y="168"/>
                  </a:lnTo>
                  <a:cubicBezTo>
                    <a:pt x="289" y="2437"/>
                    <a:pt x="1556" y="4586"/>
                    <a:pt x="2436" y="6610"/>
                  </a:cubicBezTo>
                  <a:cubicBezTo>
                    <a:pt x="3230" y="8427"/>
                    <a:pt x="3954" y="10278"/>
                    <a:pt x="4605" y="12147"/>
                  </a:cubicBezTo>
                  <a:cubicBezTo>
                    <a:pt x="4818" y="12756"/>
                    <a:pt x="5097" y="13434"/>
                    <a:pt x="4911" y="14061"/>
                  </a:cubicBezTo>
                  <a:cubicBezTo>
                    <a:pt x="4888" y="14145"/>
                    <a:pt x="4854" y="14228"/>
                    <a:pt x="4811" y="14307"/>
                  </a:cubicBezTo>
                  <a:cubicBezTo>
                    <a:pt x="5768" y="13966"/>
                    <a:pt x="6656" y="13727"/>
                    <a:pt x="7646" y="13727"/>
                  </a:cubicBezTo>
                  <a:cubicBezTo>
                    <a:pt x="7842" y="13727"/>
                    <a:pt x="8042" y="13736"/>
                    <a:pt x="8247" y="13756"/>
                  </a:cubicBezTo>
                  <a:cubicBezTo>
                    <a:pt x="9469" y="13872"/>
                    <a:pt x="10655" y="14231"/>
                    <a:pt x="11847" y="14527"/>
                  </a:cubicBezTo>
                  <a:cubicBezTo>
                    <a:pt x="13106" y="14838"/>
                    <a:pt x="14382" y="15082"/>
                    <a:pt x="15668" y="15257"/>
                  </a:cubicBezTo>
                  <a:cubicBezTo>
                    <a:pt x="16071" y="15311"/>
                    <a:pt x="17163" y="15583"/>
                    <a:pt x="17919" y="15583"/>
                  </a:cubicBezTo>
                  <a:cubicBezTo>
                    <a:pt x="18192" y="15583"/>
                    <a:pt x="18422" y="15548"/>
                    <a:pt x="18559" y="15453"/>
                  </a:cubicBezTo>
                  <a:cubicBezTo>
                    <a:pt x="18718" y="15341"/>
                    <a:pt x="18628" y="14998"/>
                    <a:pt x="18598" y="14862"/>
                  </a:cubicBezTo>
                  <a:cubicBezTo>
                    <a:pt x="18389" y="13912"/>
                    <a:pt x="19263" y="9281"/>
                    <a:pt x="18117" y="9058"/>
                  </a:cubicBezTo>
                  <a:cubicBezTo>
                    <a:pt x="17539" y="8945"/>
                    <a:pt x="16858" y="8799"/>
                    <a:pt x="16300" y="8619"/>
                  </a:cubicBezTo>
                  <a:cubicBezTo>
                    <a:pt x="15276" y="8294"/>
                    <a:pt x="17389" y="7527"/>
                    <a:pt x="17429" y="7121"/>
                  </a:cubicBezTo>
                  <a:cubicBezTo>
                    <a:pt x="16323" y="6141"/>
                    <a:pt x="15313" y="5045"/>
                    <a:pt x="14196" y="4059"/>
                  </a:cubicBezTo>
                  <a:cubicBezTo>
                    <a:pt x="13861" y="3763"/>
                    <a:pt x="13183" y="2852"/>
                    <a:pt x="12735" y="2756"/>
                  </a:cubicBezTo>
                  <a:cubicBezTo>
                    <a:pt x="12700" y="2748"/>
                    <a:pt x="12665" y="2745"/>
                    <a:pt x="12631" y="2745"/>
                  </a:cubicBezTo>
                  <a:cubicBezTo>
                    <a:pt x="12085" y="2745"/>
                    <a:pt x="11686" y="3668"/>
                    <a:pt x="11113" y="3700"/>
                  </a:cubicBezTo>
                  <a:cubicBezTo>
                    <a:pt x="11106" y="3700"/>
                    <a:pt x="11100" y="3700"/>
                    <a:pt x="11094" y="3700"/>
                  </a:cubicBezTo>
                  <a:cubicBezTo>
                    <a:pt x="10696" y="3700"/>
                    <a:pt x="10844" y="3093"/>
                    <a:pt x="10814" y="2773"/>
                  </a:cubicBezTo>
                  <a:cubicBezTo>
                    <a:pt x="10781" y="2374"/>
                    <a:pt x="10754" y="1713"/>
                    <a:pt x="10376" y="1540"/>
                  </a:cubicBezTo>
                  <a:cubicBezTo>
                    <a:pt x="10057" y="1394"/>
                    <a:pt x="9503" y="1384"/>
                    <a:pt x="9160" y="1324"/>
                  </a:cubicBezTo>
                  <a:cubicBezTo>
                    <a:pt x="8598" y="1218"/>
                    <a:pt x="8037" y="1115"/>
                    <a:pt x="7476" y="1012"/>
                  </a:cubicBezTo>
                  <a:cubicBezTo>
                    <a:pt x="6967" y="919"/>
                    <a:pt x="6406" y="889"/>
                    <a:pt x="5924" y="693"/>
                  </a:cubicBezTo>
                  <a:cubicBezTo>
                    <a:pt x="5772" y="630"/>
                    <a:pt x="5191" y="321"/>
                    <a:pt x="4872" y="321"/>
                  </a:cubicBezTo>
                  <a:cubicBezTo>
                    <a:pt x="4803" y="321"/>
                    <a:pt x="4746" y="336"/>
                    <a:pt x="4708" y="371"/>
                  </a:cubicBezTo>
                  <a:cubicBezTo>
                    <a:pt x="4619" y="454"/>
                    <a:pt x="4708" y="1281"/>
                    <a:pt x="4722" y="1437"/>
                  </a:cubicBezTo>
                  <a:cubicBezTo>
                    <a:pt x="4765" y="1929"/>
                    <a:pt x="4738" y="2434"/>
                    <a:pt x="4688" y="2922"/>
                  </a:cubicBezTo>
                  <a:cubicBezTo>
                    <a:pt x="4007" y="2294"/>
                    <a:pt x="3941" y="354"/>
                    <a:pt x="3034" y="19"/>
                  </a:cubicBezTo>
                  <a:cubicBezTo>
                    <a:pt x="2999" y="6"/>
                    <a:pt x="2915" y="0"/>
                    <a:pt x="27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90994" y="2915908"/>
              <a:ext cx="199980" cy="531219"/>
            </a:xfrm>
            <a:custGeom>
              <a:avLst/>
              <a:gdLst/>
              <a:ahLst/>
              <a:cxnLst/>
              <a:rect l="l" t="t" r="r" b="b"/>
              <a:pathLst>
                <a:path w="4429" h="11765" extrusionOk="0">
                  <a:moveTo>
                    <a:pt x="429" y="213"/>
                  </a:moveTo>
                  <a:cubicBezTo>
                    <a:pt x="456" y="249"/>
                    <a:pt x="496" y="316"/>
                    <a:pt x="552" y="439"/>
                  </a:cubicBezTo>
                  <a:cubicBezTo>
                    <a:pt x="565" y="462"/>
                    <a:pt x="572" y="479"/>
                    <a:pt x="579" y="492"/>
                  </a:cubicBezTo>
                  <a:cubicBezTo>
                    <a:pt x="781" y="881"/>
                    <a:pt x="921" y="1272"/>
                    <a:pt x="1080" y="1741"/>
                  </a:cubicBezTo>
                  <a:cubicBezTo>
                    <a:pt x="1290" y="2362"/>
                    <a:pt x="1535" y="2987"/>
                    <a:pt x="1768" y="3589"/>
                  </a:cubicBezTo>
                  <a:cubicBezTo>
                    <a:pt x="1997" y="4173"/>
                    <a:pt x="2233" y="4777"/>
                    <a:pt x="2439" y="5379"/>
                  </a:cubicBezTo>
                  <a:cubicBezTo>
                    <a:pt x="3004" y="7033"/>
                    <a:pt x="3432" y="8422"/>
                    <a:pt x="3791" y="9748"/>
                  </a:cubicBezTo>
                  <a:cubicBezTo>
                    <a:pt x="3828" y="9891"/>
                    <a:pt x="3861" y="10033"/>
                    <a:pt x="3897" y="10179"/>
                  </a:cubicBezTo>
                  <a:cubicBezTo>
                    <a:pt x="3921" y="10279"/>
                    <a:pt x="3944" y="10382"/>
                    <a:pt x="3970" y="10486"/>
                  </a:cubicBezTo>
                  <a:cubicBezTo>
                    <a:pt x="3937" y="10435"/>
                    <a:pt x="3911" y="10379"/>
                    <a:pt x="3881" y="10319"/>
                  </a:cubicBezTo>
                  <a:cubicBezTo>
                    <a:pt x="3861" y="10273"/>
                    <a:pt x="3841" y="10226"/>
                    <a:pt x="3814" y="10187"/>
                  </a:cubicBezTo>
                  <a:cubicBezTo>
                    <a:pt x="3506" y="9628"/>
                    <a:pt x="3136" y="9103"/>
                    <a:pt x="2781" y="8598"/>
                  </a:cubicBezTo>
                  <a:cubicBezTo>
                    <a:pt x="2595" y="8336"/>
                    <a:pt x="2406" y="8063"/>
                    <a:pt x="2223" y="7791"/>
                  </a:cubicBezTo>
                  <a:cubicBezTo>
                    <a:pt x="1974" y="7412"/>
                    <a:pt x="1755" y="7004"/>
                    <a:pt x="1545" y="6611"/>
                  </a:cubicBezTo>
                  <a:cubicBezTo>
                    <a:pt x="1425" y="6389"/>
                    <a:pt x="1310" y="6170"/>
                    <a:pt x="1186" y="5954"/>
                  </a:cubicBezTo>
                  <a:lnTo>
                    <a:pt x="1140" y="5874"/>
                  </a:lnTo>
                  <a:cubicBezTo>
                    <a:pt x="811" y="5299"/>
                    <a:pt x="436" y="4648"/>
                    <a:pt x="326" y="3994"/>
                  </a:cubicBezTo>
                  <a:cubicBezTo>
                    <a:pt x="206" y="3290"/>
                    <a:pt x="177" y="2496"/>
                    <a:pt x="243" y="1562"/>
                  </a:cubicBezTo>
                  <a:cubicBezTo>
                    <a:pt x="266" y="1229"/>
                    <a:pt x="309" y="901"/>
                    <a:pt x="379" y="529"/>
                  </a:cubicBezTo>
                  <a:cubicBezTo>
                    <a:pt x="382" y="499"/>
                    <a:pt x="389" y="459"/>
                    <a:pt x="396" y="415"/>
                  </a:cubicBezTo>
                  <a:cubicBezTo>
                    <a:pt x="402" y="352"/>
                    <a:pt x="413" y="276"/>
                    <a:pt x="429" y="213"/>
                  </a:cubicBezTo>
                  <a:close/>
                  <a:moveTo>
                    <a:pt x="396" y="0"/>
                  </a:moveTo>
                  <a:cubicBezTo>
                    <a:pt x="385" y="0"/>
                    <a:pt x="374" y="1"/>
                    <a:pt x="363" y="4"/>
                  </a:cubicBezTo>
                  <a:lnTo>
                    <a:pt x="323" y="13"/>
                  </a:lnTo>
                  <a:lnTo>
                    <a:pt x="303" y="50"/>
                  </a:lnTo>
                  <a:cubicBezTo>
                    <a:pt x="253" y="143"/>
                    <a:pt x="237" y="283"/>
                    <a:pt x="220" y="395"/>
                  </a:cubicBezTo>
                  <a:cubicBezTo>
                    <a:pt x="217" y="432"/>
                    <a:pt x="209" y="469"/>
                    <a:pt x="206" y="495"/>
                  </a:cubicBezTo>
                  <a:cubicBezTo>
                    <a:pt x="134" y="874"/>
                    <a:pt x="90" y="1209"/>
                    <a:pt x="67" y="1548"/>
                  </a:cubicBezTo>
                  <a:cubicBezTo>
                    <a:pt x="1" y="2499"/>
                    <a:pt x="30" y="3306"/>
                    <a:pt x="154" y="4020"/>
                  </a:cubicBezTo>
                  <a:cubicBezTo>
                    <a:pt x="269" y="4708"/>
                    <a:pt x="652" y="5372"/>
                    <a:pt x="987" y="5961"/>
                  </a:cubicBezTo>
                  <a:lnTo>
                    <a:pt x="1034" y="6040"/>
                  </a:lnTo>
                  <a:cubicBezTo>
                    <a:pt x="1157" y="6256"/>
                    <a:pt x="1273" y="6475"/>
                    <a:pt x="1389" y="6694"/>
                  </a:cubicBezTo>
                  <a:cubicBezTo>
                    <a:pt x="1602" y="7090"/>
                    <a:pt x="1824" y="7502"/>
                    <a:pt x="2077" y="7887"/>
                  </a:cubicBezTo>
                  <a:cubicBezTo>
                    <a:pt x="2259" y="8163"/>
                    <a:pt x="2452" y="8436"/>
                    <a:pt x="2635" y="8698"/>
                  </a:cubicBezTo>
                  <a:cubicBezTo>
                    <a:pt x="2991" y="9203"/>
                    <a:pt x="3356" y="9724"/>
                    <a:pt x="3662" y="10269"/>
                  </a:cubicBezTo>
                  <a:cubicBezTo>
                    <a:pt x="3685" y="10309"/>
                    <a:pt x="3705" y="10349"/>
                    <a:pt x="3722" y="10392"/>
                  </a:cubicBezTo>
                  <a:cubicBezTo>
                    <a:pt x="3754" y="10462"/>
                    <a:pt x="3788" y="10535"/>
                    <a:pt x="3834" y="10598"/>
                  </a:cubicBezTo>
                  <a:cubicBezTo>
                    <a:pt x="3864" y="10641"/>
                    <a:pt x="3897" y="10681"/>
                    <a:pt x="3927" y="10718"/>
                  </a:cubicBezTo>
                  <a:cubicBezTo>
                    <a:pt x="3967" y="10765"/>
                    <a:pt x="4004" y="10808"/>
                    <a:pt x="4037" y="10864"/>
                  </a:cubicBezTo>
                  <a:lnTo>
                    <a:pt x="4061" y="10904"/>
                  </a:lnTo>
                  <a:cubicBezTo>
                    <a:pt x="4100" y="10973"/>
                    <a:pt x="4156" y="11070"/>
                    <a:pt x="4150" y="11130"/>
                  </a:cubicBezTo>
                  <a:lnTo>
                    <a:pt x="4143" y="11193"/>
                  </a:lnTo>
                  <a:lnTo>
                    <a:pt x="4180" y="11209"/>
                  </a:lnTo>
                  <a:cubicBezTo>
                    <a:pt x="4183" y="11233"/>
                    <a:pt x="4196" y="11286"/>
                    <a:pt x="4210" y="11409"/>
                  </a:cubicBezTo>
                  <a:lnTo>
                    <a:pt x="4253" y="11764"/>
                  </a:lnTo>
                  <a:lnTo>
                    <a:pt x="4379" y="11429"/>
                  </a:lnTo>
                  <a:cubicBezTo>
                    <a:pt x="4429" y="11292"/>
                    <a:pt x="4389" y="11199"/>
                    <a:pt x="4352" y="11113"/>
                  </a:cubicBezTo>
                  <a:cubicBezTo>
                    <a:pt x="4343" y="11093"/>
                    <a:pt x="4336" y="11073"/>
                    <a:pt x="4329" y="11053"/>
                  </a:cubicBezTo>
                  <a:cubicBezTo>
                    <a:pt x="4216" y="10765"/>
                    <a:pt x="4140" y="10446"/>
                    <a:pt x="4067" y="10139"/>
                  </a:cubicBezTo>
                  <a:cubicBezTo>
                    <a:pt x="4030" y="9990"/>
                    <a:pt x="3997" y="9844"/>
                    <a:pt x="3961" y="9701"/>
                  </a:cubicBezTo>
                  <a:cubicBezTo>
                    <a:pt x="3602" y="8373"/>
                    <a:pt x="3170" y="6980"/>
                    <a:pt x="2605" y="5323"/>
                  </a:cubicBezTo>
                  <a:cubicBezTo>
                    <a:pt x="2396" y="4718"/>
                    <a:pt x="2160" y="4110"/>
                    <a:pt x="1931" y="3525"/>
                  </a:cubicBezTo>
                  <a:cubicBezTo>
                    <a:pt x="1698" y="2924"/>
                    <a:pt x="1456" y="2303"/>
                    <a:pt x="1246" y="1685"/>
                  </a:cubicBezTo>
                  <a:cubicBezTo>
                    <a:pt x="1083" y="1206"/>
                    <a:pt x="944" y="811"/>
                    <a:pt x="735" y="412"/>
                  </a:cubicBezTo>
                  <a:cubicBezTo>
                    <a:pt x="728" y="403"/>
                    <a:pt x="721" y="386"/>
                    <a:pt x="712" y="366"/>
                  </a:cubicBezTo>
                  <a:cubicBezTo>
                    <a:pt x="644" y="217"/>
                    <a:pt x="541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98003" y="3730847"/>
              <a:ext cx="309656" cy="470354"/>
            </a:xfrm>
            <a:custGeom>
              <a:avLst/>
              <a:gdLst/>
              <a:ahLst/>
              <a:cxnLst/>
              <a:rect l="l" t="t" r="r" b="b"/>
              <a:pathLst>
                <a:path w="6858" h="10417" extrusionOk="0">
                  <a:moveTo>
                    <a:pt x="191" y="203"/>
                  </a:moveTo>
                  <a:lnTo>
                    <a:pt x="191" y="203"/>
                  </a:lnTo>
                  <a:cubicBezTo>
                    <a:pt x="224" y="230"/>
                    <a:pt x="280" y="286"/>
                    <a:pt x="367" y="390"/>
                  </a:cubicBezTo>
                  <a:cubicBezTo>
                    <a:pt x="384" y="410"/>
                    <a:pt x="396" y="426"/>
                    <a:pt x="407" y="436"/>
                  </a:cubicBezTo>
                  <a:cubicBezTo>
                    <a:pt x="699" y="761"/>
                    <a:pt x="931" y="1103"/>
                    <a:pt x="1204" y="1519"/>
                  </a:cubicBezTo>
                  <a:cubicBezTo>
                    <a:pt x="1566" y="2067"/>
                    <a:pt x="1958" y="2609"/>
                    <a:pt x="2337" y="3130"/>
                  </a:cubicBezTo>
                  <a:cubicBezTo>
                    <a:pt x="2705" y="3639"/>
                    <a:pt x="3084" y="4164"/>
                    <a:pt x="3437" y="4695"/>
                  </a:cubicBezTo>
                  <a:cubicBezTo>
                    <a:pt x="4403" y="6154"/>
                    <a:pt x="5168" y="7386"/>
                    <a:pt x="5849" y="8582"/>
                  </a:cubicBezTo>
                  <a:cubicBezTo>
                    <a:pt x="5921" y="8708"/>
                    <a:pt x="5988" y="8838"/>
                    <a:pt x="6057" y="8971"/>
                  </a:cubicBezTo>
                  <a:cubicBezTo>
                    <a:pt x="6108" y="9064"/>
                    <a:pt x="6157" y="9156"/>
                    <a:pt x="6210" y="9250"/>
                  </a:cubicBezTo>
                  <a:cubicBezTo>
                    <a:pt x="6164" y="9210"/>
                    <a:pt x="6124" y="9160"/>
                    <a:pt x="6081" y="9110"/>
                  </a:cubicBezTo>
                  <a:cubicBezTo>
                    <a:pt x="6051" y="9070"/>
                    <a:pt x="6018" y="9034"/>
                    <a:pt x="5985" y="8997"/>
                  </a:cubicBezTo>
                  <a:cubicBezTo>
                    <a:pt x="5542" y="8539"/>
                    <a:pt x="5054" y="8124"/>
                    <a:pt x="4582" y="7725"/>
                  </a:cubicBezTo>
                  <a:cubicBezTo>
                    <a:pt x="4337" y="7516"/>
                    <a:pt x="4084" y="7299"/>
                    <a:pt x="3838" y="7083"/>
                  </a:cubicBezTo>
                  <a:cubicBezTo>
                    <a:pt x="3503" y="6781"/>
                    <a:pt x="3187" y="6439"/>
                    <a:pt x="2885" y="6114"/>
                  </a:cubicBezTo>
                  <a:cubicBezTo>
                    <a:pt x="2716" y="5927"/>
                    <a:pt x="2546" y="5745"/>
                    <a:pt x="2370" y="5568"/>
                  </a:cubicBezTo>
                  <a:lnTo>
                    <a:pt x="2307" y="5505"/>
                  </a:lnTo>
                  <a:cubicBezTo>
                    <a:pt x="1845" y="5030"/>
                    <a:pt x="1317" y="4492"/>
                    <a:pt x="1045" y="3888"/>
                  </a:cubicBezTo>
                  <a:cubicBezTo>
                    <a:pt x="749" y="3240"/>
                    <a:pt x="523" y="2476"/>
                    <a:pt x="350" y="1556"/>
                  </a:cubicBezTo>
                  <a:cubicBezTo>
                    <a:pt x="287" y="1227"/>
                    <a:pt x="247" y="898"/>
                    <a:pt x="220" y="522"/>
                  </a:cubicBezTo>
                  <a:cubicBezTo>
                    <a:pt x="217" y="493"/>
                    <a:pt x="214" y="453"/>
                    <a:pt x="207" y="410"/>
                  </a:cubicBezTo>
                  <a:cubicBezTo>
                    <a:pt x="200" y="346"/>
                    <a:pt x="191" y="270"/>
                    <a:pt x="191" y="203"/>
                  </a:cubicBezTo>
                  <a:close/>
                  <a:moveTo>
                    <a:pt x="141" y="1"/>
                  </a:moveTo>
                  <a:cubicBezTo>
                    <a:pt x="118" y="1"/>
                    <a:pt x="94" y="6"/>
                    <a:pt x="71" y="17"/>
                  </a:cubicBezTo>
                  <a:lnTo>
                    <a:pt x="34" y="37"/>
                  </a:lnTo>
                  <a:lnTo>
                    <a:pt x="25" y="77"/>
                  </a:lnTo>
                  <a:cubicBezTo>
                    <a:pt x="1" y="180"/>
                    <a:pt x="18" y="320"/>
                    <a:pt x="34" y="433"/>
                  </a:cubicBezTo>
                  <a:cubicBezTo>
                    <a:pt x="38" y="470"/>
                    <a:pt x="41" y="505"/>
                    <a:pt x="45" y="533"/>
                  </a:cubicBezTo>
                  <a:cubicBezTo>
                    <a:pt x="71" y="918"/>
                    <a:pt x="114" y="1253"/>
                    <a:pt x="177" y="1589"/>
                  </a:cubicBezTo>
                  <a:cubicBezTo>
                    <a:pt x="353" y="2523"/>
                    <a:pt x="583" y="3300"/>
                    <a:pt x="882" y="3958"/>
                  </a:cubicBezTo>
                  <a:cubicBezTo>
                    <a:pt x="1171" y="4592"/>
                    <a:pt x="1709" y="5143"/>
                    <a:pt x="2184" y="5628"/>
                  </a:cubicBezTo>
                  <a:lnTo>
                    <a:pt x="2244" y="5692"/>
                  </a:lnTo>
                  <a:cubicBezTo>
                    <a:pt x="2417" y="5867"/>
                    <a:pt x="2586" y="6051"/>
                    <a:pt x="2756" y="6233"/>
                  </a:cubicBezTo>
                  <a:cubicBezTo>
                    <a:pt x="3061" y="6562"/>
                    <a:pt x="3380" y="6904"/>
                    <a:pt x="3722" y="7213"/>
                  </a:cubicBezTo>
                  <a:cubicBezTo>
                    <a:pt x="3968" y="7433"/>
                    <a:pt x="4220" y="7649"/>
                    <a:pt x="4470" y="7858"/>
                  </a:cubicBezTo>
                  <a:cubicBezTo>
                    <a:pt x="4938" y="8256"/>
                    <a:pt x="5423" y="8665"/>
                    <a:pt x="5858" y="9121"/>
                  </a:cubicBezTo>
                  <a:cubicBezTo>
                    <a:pt x="5888" y="9150"/>
                    <a:pt x="5918" y="9187"/>
                    <a:pt x="5945" y="9223"/>
                  </a:cubicBezTo>
                  <a:cubicBezTo>
                    <a:pt x="5994" y="9280"/>
                    <a:pt x="6045" y="9343"/>
                    <a:pt x="6108" y="9392"/>
                  </a:cubicBezTo>
                  <a:cubicBezTo>
                    <a:pt x="6147" y="9429"/>
                    <a:pt x="6187" y="9455"/>
                    <a:pt x="6227" y="9483"/>
                  </a:cubicBezTo>
                  <a:cubicBezTo>
                    <a:pt x="6277" y="9519"/>
                    <a:pt x="6324" y="9552"/>
                    <a:pt x="6370" y="9599"/>
                  </a:cubicBezTo>
                  <a:lnTo>
                    <a:pt x="6403" y="9632"/>
                  </a:lnTo>
                  <a:cubicBezTo>
                    <a:pt x="6459" y="9688"/>
                    <a:pt x="6539" y="9765"/>
                    <a:pt x="6546" y="9828"/>
                  </a:cubicBezTo>
                  <a:lnTo>
                    <a:pt x="6556" y="9891"/>
                  </a:lnTo>
                  <a:lnTo>
                    <a:pt x="6596" y="9898"/>
                  </a:lnTo>
                  <a:cubicBezTo>
                    <a:pt x="6606" y="9918"/>
                    <a:pt x="6629" y="9967"/>
                    <a:pt x="6675" y="10084"/>
                  </a:cubicBezTo>
                  <a:lnTo>
                    <a:pt x="6805" y="10416"/>
                  </a:lnTo>
                  <a:lnTo>
                    <a:pt x="6842" y="10061"/>
                  </a:lnTo>
                  <a:cubicBezTo>
                    <a:pt x="6858" y="9914"/>
                    <a:pt x="6795" y="9834"/>
                    <a:pt x="6738" y="9758"/>
                  </a:cubicBezTo>
                  <a:cubicBezTo>
                    <a:pt x="6726" y="9745"/>
                    <a:pt x="6712" y="9728"/>
                    <a:pt x="6698" y="9708"/>
                  </a:cubicBezTo>
                  <a:cubicBezTo>
                    <a:pt x="6516" y="9459"/>
                    <a:pt x="6364" y="9167"/>
                    <a:pt x="6214" y="8888"/>
                  </a:cubicBezTo>
                  <a:cubicBezTo>
                    <a:pt x="6144" y="8755"/>
                    <a:pt x="6074" y="8622"/>
                    <a:pt x="6001" y="8495"/>
                  </a:cubicBezTo>
                  <a:cubicBezTo>
                    <a:pt x="5320" y="7296"/>
                    <a:pt x="4550" y="6060"/>
                    <a:pt x="3583" y="4599"/>
                  </a:cubicBezTo>
                  <a:cubicBezTo>
                    <a:pt x="3230" y="4064"/>
                    <a:pt x="2848" y="3539"/>
                    <a:pt x="2480" y="3027"/>
                  </a:cubicBezTo>
                  <a:cubicBezTo>
                    <a:pt x="2101" y="2506"/>
                    <a:pt x="1712" y="1968"/>
                    <a:pt x="1350" y="1422"/>
                  </a:cubicBezTo>
                  <a:cubicBezTo>
                    <a:pt x="1074" y="1001"/>
                    <a:pt x="838" y="652"/>
                    <a:pt x="536" y="320"/>
                  </a:cubicBezTo>
                  <a:cubicBezTo>
                    <a:pt x="526" y="310"/>
                    <a:pt x="516" y="297"/>
                    <a:pt x="503" y="280"/>
                  </a:cubicBezTo>
                  <a:cubicBezTo>
                    <a:pt x="407" y="164"/>
                    <a:pt x="273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357007" y="3642034"/>
              <a:ext cx="485886" cy="188150"/>
            </a:xfrm>
            <a:custGeom>
              <a:avLst/>
              <a:gdLst/>
              <a:ahLst/>
              <a:cxnLst/>
              <a:rect l="l" t="t" r="r" b="b"/>
              <a:pathLst>
                <a:path w="10761" h="4167" extrusionOk="0">
                  <a:moveTo>
                    <a:pt x="10548" y="267"/>
                  </a:moveTo>
                  <a:lnTo>
                    <a:pt x="10548" y="267"/>
                  </a:lnTo>
                  <a:cubicBezTo>
                    <a:pt x="10452" y="855"/>
                    <a:pt x="10219" y="1416"/>
                    <a:pt x="9874" y="1902"/>
                  </a:cubicBezTo>
                  <a:cubicBezTo>
                    <a:pt x="9611" y="2270"/>
                    <a:pt x="9312" y="2552"/>
                    <a:pt x="8987" y="2742"/>
                  </a:cubicBezTo>
                  <a:cubicBezTo>
                    <a:pt x="8658" y="2931"/>
                    <a:pt x="8279" y="3041"/>
                    <a:pt x="7917" y="3141"/>
                  </a:cubicBezTo>
                  <a:cubicBezTo>
                    <a:pt x="6748" y="3473"/>
                    <a:pt x="5538" y="3815"/>
                    <a:pt x="4309" y="3938"/>
                  </a:cubicBezTo>
                  <a:cubicBezTo>
                    <a:pt x="3958" y="3973"/>
                    <a:pt x="3598" y="3990"/>
                    <a:pt x="3233" y="3990"/>
                  </a:cubicBezTo>
                  <a:cubicBezTo>
                    <a:pt x="2875" y="3990"/>
                    <a:pt x="2512" y="3974"/>
                    <a:pt x="2146" y="3941"/>
                  </a:cubicBezTo>
                  <a:cubicBezTo>
                    <a:pt x="1794" y="3908"/>
                    <a:pt x="1432" y="3861"/>
                    <a:pt x="1070" y="3795"/>
                  </a:cubicBezTo>
                  <a:cubicBezTo>
                    <a:pt x="977" y="3782"/>
                    <a:pt x="884" y="3759"/>
                    <a:pt x="791" y="3739"/>
                  </a:cubicBezTo>
                  <a:cubicBezTo>
                    <a:pt x="741" y="3728"/>
                    <a:pt x="691" y="3715"/>
                    <a:pt x="638" y="3705"/>
                  </a:cubicBezTo>
                  <a:cubicBezTo>
                    <a:pt x="1167" y="3582"/>
                    <a:pt x="1728" y="3426"/>
                    <a:pt x="2240" y="3260"/>
                  </a:cubicBezTo>
                  <a:cubicBezTo>
                    <a:pt x="3186" y="2951"/>
                    <a:pt x="4137" y="2606"/>
                    <a:pt x="5053" y="2270"/>
                  </a:cubicBezTo>
                  <a:lnTo>
                    <a:pt x="10548" y="267"/>
                  </a:lnTo>
                  <a:close/>
                  <a:moveTo>
                    <a:pt x="10761" y="1"/>
                  </a:moveTo>
                  <a:lnTo>
                    <a:pt x="4991" y="2107"/>
                  </a:lnTo>
                  <a:cubicBezTo>
                    <a:pt x="4077" y="2440"/>
                    <a:pt x="3130" y="2785"/>
                    <a:pt x="2183" y="3094"/>
                  </a:cubicBezTo>
                  <a:cubicBezTo>
                    <a:pt x="1509" y="3314"/>
                    <a:pt x="748" y="3513"/>
                    <a:pt x="97" y="3645"/>
                  </a:cubicBezTo>
                  <a:lnTo>
                    <a:pt x="0" y="3665"/>
                  </a:lnTo>
                  <a:lnTo>
                    <a:pt x="17" y="3752"/>
                  </a:lnTo>
                  <a:lnTo>
                    <a:pt x="47" y="3835"/>
                  </a:lnTo>
                  <a:lnTo>
                    <a:pt x="123" y="3818"/>
                  </a:lnTo>
                  <a:cubicBezTo>
                    <a:pt x="333" y="3822"/>
                    <a:pt x="545" y="3865"/>
                    <a:pt x="751" y="3912"/>
                  </a:cubicBezTo>
                  <a:cubicBezTo>
                    <a:pt x="848" y="3932"/>
                    <a:pt x="944" y="3951"/>
                    <a:pt x="1040" y="3967"/>
                  </a:cubicBezTo>
                  <a:cubicBezTo>
                    <a:pt x="1406" y="4034"/>
                    <a:pt x="1774" y="4084"/>
                    <a:pt x="2130" y="4117"/>
                  </a:cubicBezTo>
                  <a:cubicBezTo>
                    <a:pt x="2502" y="4151"/>
                    <a:pt x="2870" y="4167"/>
                    <a:pt x="3236" y="4167"/>
                  </a:cubicBezTo>
                  <a:cubicBezTo>
                    <a:pt x="3608" y="4167"/>
                    <a:pt x="3970" y="4151"/>
                    <a:pt x="4329" y="4114"/>
                  </a:cubicBezTo>
                  <a:cubicBezTo>
                    <a:pt x="5572" y="3991"/>
                    <a:pt x="6788" y="3645"/>
                    <a:pt x="7964" y="3310"/>
                  </a:cubicBezTo>
                  <a:cubicBezTo>
                    <a:pt x="8339" y="3204"/>
                    <a:pt x="8724" y="3094"/>
                    <a:pt x="9073" y="2895"/>
                  </a:cubicBezTo>
                  <a:cubicBezTo>
                    <a:pt x="9422" y="2692"/>
                    <a:pt x="9741" y="2393"/>
                    <a:pt x="10017" y="2004"/>
                  </a:cubicBezTo>
                  <a:cubicBezTo>
                    <a:pt x="10408" y="1456"/>
                    <a:pt x="10658" y="812"/>
                    <a:pt x="10744" y="144"/>
                  </a:cubicBezTo>
                  <a:lnTo>
                    <a:pt x="107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355200" y="4204260"/>
              <a:ext cx="380184" cy="366051"/>
            </a:xfrm>
            <a:custGeom>
              <a:avLst/>
              <a:gdLst/>
              <a:ahLst/>
              <a:cxnLst/>
              <a:rect l="l" t="t" r="r" b="b"/>
              <a:pathLst>
                <a:path w="8420" h="8107" extrusionOk="0">
                  <a:moveTo>
                    <a:pt x="8027" y="333"/>
                  </a:moveTo>
                  <a:cubicBezTo>
                    <a:pt x="8196" y="904"/>
                    <a:pt x="8233" y="1512"/>
                    <a:pt x="8130" y="2100"/>
                  </a:cubicBezTo>
                  <a:cubicBezTo>
                    <a:pt x="8053" y="2546"/>
                    <a:pt x="7907" y="2928"/>
                    <a:pt x="7694" y="3240"/>
                  </a:cubicBezTo>
                  <a:cubicBezTo>
                    <a:pt x="7482" y="3555"/>
                    <a:pt x="7190" y="3814"/>
                    <a:pt x="6907" y="4067"/>
                  </a:cubicBezTo>
                  <a:cubicBezTo>
                    <a:pt x="5997" y="4871"/>
                    <a:pt x="5057" y="5705"/>
                    <a:pt x="4004" y="6350"/>
                  </a:cubicBezTo>
                  <a:cubicBezTo>
                    <a:pt x="3409" y="6715"/>
                    <a:pt x="2751" y="7031"/>
                    <a:pt x="2053" y="7290"/>
                  </a:cubicBezTo>
                  <a:cubicBezTo>
                    <a:pt x="1725" y="7416"/>
                    <a:pt x="1376" y="7529"/>
                    <a:pt x="1020" y="7629"/>
                  </a:cubicBezTo>
                  <a:cubicBezTo>
                    <a:pt x="931" y="7655"/>
                    <a:pt x="837" y="7675"/>
                    <a:pt x="745" y="7698"/>
                  </a:cubicBezTo>
                  <a:cubicBezTo>
                    <a:pt x="695" y="7708"/>
                    <a:pt x="645" y="7721"/>
                    <a:pt x="595" y="7735"/>
                  </a:cubicBezTo>
                  <a:cubicBezTo>
                    <a:pt x="1014" y="7393"/>
                    <a:pt x="1452" y="7011"/>
                    <a:pt x="1841" y="6638"/>
                  </a:cubicBezTo>
                  <a:cubicBezTo>
                    <a:pt x="2562" y="5947"/>
                    <a:pt x="3266" y="5223"/>
                    <a:pt x="3947" y="4525"/>
                  </a:cubicBezTo>
                  <a:lnTo>
                    <a:pt x="8016" y="339"/>
                  </a:lnTo>
                  <a:lnTo>
                    <a:pt x="8027" y="333"/>
                  </a:lnTo>
                  <a:close/>
                  <a:moveTo>
                    <a:pt x="8103" y="1"/>
                  </a:moveTo>
                  <a:lnTo>
                    <a:pt x="3821" y="4403"/>
                  </a:lnTo>
                  <a:cubicBezTo>
                    <a:pt x="3143" y="5100"/>
                    <a:pt x="2439" y="5824"/>
                    <a:pt x="1722" y="6512"/>
                  </a:cubicBezTo>
                  <a:cubicBezTo>
                    <a:pt x="1207" y="7000"/>
                    <a:pt x="609" y="7512"/>
                    <a:pt x="80" y="7914"/>
                  </a:cubicBezTo>
                  <a:lnTo>
                    <a:pt x="0" y="7974"/>
                  </a:lnTo>
                  <a:lnTo>
                    <a:pt x="54" y="8044"/>
                  </a:lnTo>
                  <a:lnTo>
                    <a:pt x="117" y="8107"/>
                  </a:lnTo>
                  <a:lnTo>
                    <a:pt x="180" y="8060"/>
                  </a:lnTo>
                  <a:cubicBezTo>
                    <a:pt x="366" y="7967"/>
                    <a:pt x="578" y="7917"/>
                    <a:pt x="785" y="7868"/>
                  </a:cubicBezTo>
                  <a:cubicBezTo>
                    <a:pt x="880" y="7848"/>
                    <a:pt x="977" y="7825"/>
                    <a:pt x="1070" y="7798"/>
                  </a:cubicBezTo>
                  <a:cubicBezTo>
                    <a:pt x="1429" y="7695"/>
                    <a:pt x="1781" y="7582"/>
                    <a:pt x="2116" y="7456"/>
                  </a:cubicBezTo>
                  <a:cubicBezTo>
                    <a:pt x="2824" y="7190"/>
                    <a:pt x="3488" y="6868"/>
                    <a:pt x="4094" y="6499"/>
                  </a:cubicBezTo>
                  <a:cubicBezTo>
                    <a:pt x="5160" y="5847"/>
                    <a:pt x="6107" y="5007"/>
                    <a:pt x="7024" y="4197"/>
                  </a:cubicBezTo>
                  <a:cubicBezTo>
                    <a:pt x="7312" y="3938"/>
                    <a:pt x="7615" y="3671"/>
                    <a:pt x="7841" y="3340"/>
                  </a:cubicBezTo>
                  <a:cubicBezTo>
                    <a:pt x="8067" y="3007"/>
                    <a:pt x="8223" y="2598"/>
                    <a:pt x="8303" y="2130"/>
                  </a:cubicBezTo>
                  <a:cubicBezTo>
                    <a:pt x="8419" y="1466"/>
                    <a:pt x="8363" y="775"/>
                    <a:pt x="8150" y="137"/>
                  </a:cubicBezTo>
                  <a:lnTo>
                    <a:pt x="8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536982" y="2474463"/>
              <a:ext cx="179933" cy="509456"/>
            </a:xfrm>
            <a:custGeom>
              <a:avLst/>
              <a:gdLst/>
              <a:ahLst/>
              <a:cxnLst/>
              <a:rect l="l" t="t" r="r" b="b"/>
              <a:pathLst>
                <a:path w="3985" h="11283" extrusionOk="0">
                  <a:moveTo>
                    <a:pt x="151" y="0"/>
                  </a:moveTo>
                  <a:lnTo>
                    <a:pt x="1" y="97"/>
                  </a:lnTo>
                  <a:cubicBezTo>
                    <a:pt x="1968" y="3130"/>
                    <a:pt x="3250" y="6894"/>
                    <a:pt x="3811" y="11282"/>
                  </a:cubicBezTo>
                  <a:lnTo>
                    <a:pt x="3984" y="11259"/>
                  </a:lnTo>
                  <a:cubicBezTo>
                    <a:pt x="3420" y="6844"/>
                    <a:pt x="2127" y="3056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728246" y="2510719"/>
              <a:ext cx="52693" cy="458795"/>
            </a:xfrm>
            <a:custGeom>
              <a:avLst/>
              <a:gdLst/>
              <a:ahLst/>
              <a:cxnLst/>
              <a:rect l="l" t="t" r="r" b="b"/>
              <a:pathLst>
                <a:path w="1167" h="10161" extrusionOk="0">
                  <a:moveTo>
                    <a:pt x="990" y="1"/>
                  </a:moveTo>
                  <a:cubicBezTo>
                    <a:pt x="987" y="1672"/>
                    <a:pt x="898" y="3263"/>
                    <a:pt x="718" y="4868"/>
                  </a:cubicBezTo>
                  <a:cubicBezTo>
                    <a:pt x="522" y="6623"/>
                    <a:pt x="280" y="8393"/>
                    <a:pt x="1" y="10134"/>
                  </a:cubicBezTo>
                  <a:lnTo>
                    <a:pt x="177" y="10160"/>
                  </a:lnTo>
                  <a:cubicBezTo>
                    <a:pt x="452" y="8420"/>
                    <a:pt x="695" y="6643"/>
                    <a:pt x="895" y="4888"/>
                  </a:cubicBezTo>
                  <a:cubicBezTo>
                    <a:pt x="1070" y="3323"/>
                    <a:pt x="1160" y="1772"/>
                    <a:pt x="1167" y="147"/>
                  </a:cubicBezTo>
                  <a:lnTo>
                    <a:pt x="1167" y="5"/>
                  </a:lnTo>
                  <a:lnTo>
                    <a:pt x="9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749874" y="2547066"/>
              <a:ext cx="161556" cy="436399"/>
            </a:xfrm>
            <a:custGeom>
              <a:avLst/>
              <a:gdLst/>
              <a:ahLst/>
              <a:cxnLst/>
              <a:rect l="l" t="t" r="r" b="b"/>
              <a:pathLst>
                <a:path w="3578" h="9665" extrusionOk="0">
                  <a:moveTo>
                    <a:pt x="3508" y="0"/>
                  </a:moveTo>
                  <a:lnTo>
                    <a:pt x="3332" y="17"/>
                  </a:lnTo>
                  <a:cubicBezTo>
                    <a:pt x="3398" y="661"/>
                    <a:pt x="3166" y="1313"/>
                    <a:pt x="2940" y="1940"/>
                  </a:cubicBezTo>
                  <a:cubicBezTo>
                    <a:pt x="2871" y="2130"/>
                    <a:pt x="2800" y="2322"/>
                    <a:pt x="2741" y="2512"/>
                  </a:cubicBezTo>
                  <a:cubicBezTo>
                    <a:pt x="2449" y="3442"/>
                    <a:pt x="2126" y="4375"/>
                    <a:pt x="1784" y="5286"/>
                  </a:cubicBezTo>
                  <a:cubicBezTo>
                    <a:pt x="1488" y="6070"/>
                    <a:pt x="1173" y="6857"/>
                    <a:pt x="837" y="7624"/>
                  </a:cubicBezTo>
                  <a:cubicBezTo>
                    <a:pt x="774" y="7774"/>
                    <a:pt x="678" y="7950"/>
                    <a:pt x="578" y="8136"/>
                  </a:cubicBezTo>
                  <a:cubicBezTo>
                    <a:pt x="306" y="8638"/>
                    <a:pt x="0" y="9206"/>
                    <a:pt x="50" y="9665"/>
                  </a:cubicBezTo>
                  <a:lnTo>
                    <a:pt x="226" y="9645"/>
                  </a:lnTo>
                  <a:cubicBezTo>
                    <a:pt x="180" y="9239"/>
                    <a:pt x="471" y="8698"/>
                    <a:pt x="731" y="8222"/>
                  </a:cubicBezTo>
                  <a:cubicBezTo>
                    <a:pt x="834" y="8030"/>
                    <a:pt x="934" y="7851"/>
                    <a:pt x="1000" y="7694"/>
                  </a:cubicBezTo>
                  <a:cubicBezTo>
                    <a:pt x="1333" y="6923"/>
                    <a:pt x="1652" y="6133"/>
                    <a:pt x="1951" y="5346"/>
                  </a:cubicBezTo>
                  <a:cubicBezTo>
                    <a:pt x="2293" y="4435"/>
                    <a:pt x="2615" y="3498"/>
                    <a:pt x="2910" y="2564"/>
                  </a:cubicBezTo>
                  <a:cubicBezTo>
                    <a:pt x="2967" y="2379"/>
                    <a:pt x="3033" y="2196"/>
                    <a:pt x="3103" y="2000"/>
                  </a:cubicBezTo>
                  <a:cubicBezTo>
                    <a:pt x="3335" y="1353"/>
                    <a:pt x="3578" y="684"/>
                    <a:pt x="3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750777" y="2667801"/>
              <a:ext cx="315481" cy="347900"/>
            </a:xfrm>
            <a:custGeom>
              <a:avLst/>
              <a:gdLst/>
              <a:ahLst/>
              <a:cxnLst/>
              <a:rect l="l" t="t" r="r" b="b"/>
              <a:pathLst>
                <a:path w="6987" h="7705" extrusionOk="0">
                  <a:moveTo>
                    <a:pt x="6934" y="1"/>
                  </a:moveTo>
                  <a:lnTo>
                    <a:pt x="6827" y="100"/>
                  </a:lnTo>
                  <a:cubicBezTo>
                    <a:pt x="6199" y="692"/>
                    <a:pt x="5684" y="1393"/>
                    <a:pt x="5186" y="2070"/>
                  </a:cubicBezTo>
                  <a:cubicBezTo>
                    <a:pt x="4801" y="2595"/>
                    <a:pt x="4402" y="3140"/>
                    <a:pt x="3953" y="3625"/>
                  </a:cubicBezTo>
                  <a:cubicBezTo>
                    <a:pt x="3369" y="4260"/>
                    <a:pt x="2748" y="4898"/>
                    <a:pt x="2146" y="5512"/>
                  </a:cubicBezTo>
                  <a:cubicBezTo>
                    <a:pt x="1704" y="5964"/>
                    <a:pt x="1246" y="6433"/>
                    <a:pt x="817" y="6887"/>
                  </a:cubicBezTo>
                  <a:cubicBezTo>
                    <a:pt x="774" y="6934"/>
                    <a:pt x="735" y="6977"/>
                    <a:pt x="691" y="7027"/>
                  </a:cubicBezTo>
                  <a:cubicBezTo>
                    <a:pt x="551" y="7180"/>
                    <a:pt x="405" y="7339"/>
                    <a:pt x="239" y="7445"/>
                  </a:cubicBezTo>
                  <a:cubicBezTo>
                    <a:pt x="216" y="7459"/>
                    <a:pt x="189" y="7469"/>
                    <a:pt x="166" y="7482"/>
                  </a:cubicBezTo>
                  <a:cubicBezTo>
                    <a:pt x="113" y="7505"/>
                    <a:pt x="53" y="7532"/>
                    <a:pt x="0" y="7589"/>
                  </a:cubicBezTo>
                  <a:lnTo>
                    <a:pt x="129" y="7704"/>
                  </a:lnTo>
                  <a:cubicBezTo>
                    <a:pt x="156" y="7678"/>
                    <a:pt x="192" y="7661"/>
                    <a:pt x="236" y="7641"/>
                  </a:cubicBezTo>
                  <a:cubicBezTo>
                    <a:pt x="269" y="7629"/>
                    <a:pt x="299" y="7612"/>
                    <a:pt x="332" y="7595"/>
                  </a:cubicBezTo>
                  <a:cubicBezTo>
                    <a:pt x="522" y="7475"/>
                    <a:pt x="675" y="7306"/>
                    <a:pt x="821" y="7143"/>
                  </a:cubicBezTo>
                  <a:cubicBezTo>
                    <a:pt x="861" y="7097"/>
                    <a:pt x="904" y="7054"/>
                    <a:pt x="943" y="7011"/>
                  </a:cubicBezTo>
                  <a:cubicBezTo>
                    <a:pt x="1372" y="6555"/>
                    <a:pt x="1831" y="6086"/>
                    <a:pt x="2273" y="5635"/>
                  </a:cubicBezTo>
                  <a:cubicBezTo>
                    <a:pt x="2874" y="5017"/>
                    <a:pt x="3495" y="4383"/>
                    <a:pt x="4083" y="3745"/>
                  </a:cubicBezTo>
                  <a:cubicBezTo>
                    <a:pt x="4538" y="3250"/>
                    <a:pt x="4940" y="2705"/>
                    <a:pt x="5329" y="2173"/>
                  </a:cubicBezTo>
                  <a:cubicBezTo>
                    <a:pt x="5810" y="1515"/>
                    <a:pt x="6312" y="838"/>
                    <a:pt x="6910" y="263"/>
                  </a:cubicBezTo>
                  <a:lnTo>
                    <a:pt x="6974" y="280"/>
                  </a:lnTo>
                  <a:cubicBezTo>
                    <a:pt x="6986" y="233"/>
                    <a:pt x="6983" y="186"/>
                    <a:pt x="6974" y="140"/>
                  </a:cubicBezTo>
                  <a:lnTo>
                    <a:pt x="69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01935" y="3017138"/>
              <a:ext cx="420009" cy="68180"/>
            </a:xfrm>
            <a:custGeom>
              <a:avLst/>
              <a:gdLst/>
              <a:ahLst/>
              <a:cxnLst/>
              <a:rect l="l" t="t" r="r" b="b"/>
              <a:pathLst>
                <a:path w="9302" h="1510" extrusionOk="0">
                  <a:moveTo>
                    <a:pt x="126" y="1"/>
                  </a:moveTo>
                  <a:lnTo>
                    <a:pt x="0" y="124"/>
                  </a:lnTo>
                  <a:cubicBezTo>
                    <a:pt x="229" y="361"/>
                    <a:pt x="580" y="437"/>
                    <a:pt x="977" y="437"/>
                  </a:cubicBezTo>
                  <a:cubicBezTo>
                    <a:pt x="1359" y="437"/>
                    <a:pt x="1783" y="367"/>
                    <a:pt x="2182" y="300"/>
                  </a:cubicBezTo>
                  <a:cubicBezTo>
                    <a:pt x="2504" y="248"/>
                    <a:pt x="2810" y="196"/>
                    <a:pt x="3043" y="196"/>
                  </a:cubicBezTo>
                  <a:cubicBezTo>
                    <a:pt x="3063" y="196"/>
                    <a:pt x="3083" y="196"/>
                    <a:pt x="3103" y="197"/>
                  </a:cubicBezTo>
                  <a:cubicBezTo>
                    <a:pt x="4236" y="230"/>
                    <a:pt x="5378" y="320"/>
                    <a:pt x="6502" y="456"/>
                  </a:cubicBezTo>
                  <a:cubicBezTo>
                    <a:pt x="7521" y="579"/>
                    <a:pt x="8548" y="792"/>
                    <a:pt x="9169" y="1509"/>
                  </a:cubicBezTo>
                  <a:lnTo>
                    <a:pt x="9302" y="1393"/>
                  </a:lnTo>
                  <a:cubicBezTo>
                    <a:pt x="8641" y="632"/>
                    <a:pt x="7578" y="410"/>
                    <a:pt x="6525" y="280"/>
                  </a:cubicBezTo>
                  <a:cubicBezTo>
                    <a:pt x="5395" y="143"/>
                    <a:pt x="4246" y="54"/>
                    <a:pt x="3106" y="21"/>
                  </a:cubicBezTo>
                  <a:cubicBezTo>
                    <a:pt x="3092" y="20"/>
                    <a:pt x="3078" y="20"/>
                    <a:pt x="3063" y="20"/>
                  </a:cubicBezTo>
                  <a:cubicBezTo>
                    <a:pt x="2816" y="20"/>
                    <a:pt x="2492" y="70"/>
                    <a:pt x="2153" y="127"/>
                  </a:cubicBezTo>
                  <a:cubicBezTo>
                    <a:pt x="1761" y="193"/>
                    <a:pt x="1343" y="262"/>
                    <a:pt x="977" y="262"/>
                  </a:cubicBezTo>
                  <a:cubicBezTo>
                    <a:pt x="621" y="262"/>
                    <a:pt x="314" y="197"/>
                    <a:pt x="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59684" y="2911213"/>
              <a:ext cx="353138" cy="69986"/>
            </a:xfrm>
            <a:custGeom>
              <a:avLst/>
              <a:gdLst/>
              <a:ahLst/>
              <a:cxnLst/>
              <a:rect l="l" t="t" r="r" b="b"/>
              <a:pathLst>
                <a:path w="7821" h="1550" extrusionOk="0">
                  <a:moveTo>
                    <a:pt x="5128" y="1"/>
                  </a:moveTo>
                  <a:cubicBezTo>
                    <a:pt x="4751" y="1"/>
                    <a:pt x="4364" y="27"/>
                    <a:pt x="3970" y="81"/>
                  </a:cubicBezTo>
                  <a:cubicBezTo>
                    <a:pt x="2604" y="267"/>
                    <a:pt x="1316" y="735"/>
                    <a:pt x="236" y="1171"/>
                  </a:cubicBezTo>
                  <a:cubicBezTo>
                    <a:pt x="143" y="1211"/>
                    <a:pt x="37" y="1293"/>
                    <a:pt x="13" y="1393"/>
                  </a:cubicBezTo>
                  <a:cubicBezTo>
                    <a:pt x="0" y="1450"/>
                    <a:pt x="17" y="1506"/>
                    <a:pt x="57" y="1549"/>
                  </a:cubicBezTo>
                  <a:lnTo>
                    <a:pt x="183" y="1433"/>
                  </a:lnTo>
                  <a:cubicBezTo>
                    <a:pt x="186" y="1413"/>
                    <a:pt x="236" y="1360"/>
                    <a:pt x="302" y="1333"/>
                  </a:cubicBezTo>
                  <a:cubicBezTo>
                    <a:pt x="1372" y="905"/>
                    <a:pt x="2644" y="440"/>
                    <a:pt x="3993" y="257"/>
                  </a:cubicBezTo>
                  <a:cubicBezTo>
                    <a:pt x="4381" y="204"/>
                    <a:pt x="4762" y="178"/>
                    <a:pt x="5133" y="178"/>
                  </a:cubicBezTo>
                  <a:cubicBezTo>
                    <a:pt x="6089" y="178"/>
                    <a:pt x="6979" y="352"/>
                    <a:pt x="7747" y="692"/>
                  </a:cubicBezTo>
                  <a:lnTo>
                    <a:pt x="7820" y="533"/>
                  </a:lnTo>
                  <a:cubicBezTo>
                    <a:pt x="7026" y="180"/>
                    <a:pt x="6110" y="1"/>
                    <a:pt x="51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860142">
              <a:off x="5996920" y="804420"/>
              <a:ext cx="498099" cy="787053"/>
            </a:xfrm>
            <a:custGeom>
              <a:avLst/>
              <a:gdLst/>
              <a:ahLst/>
              <a:cxnLst/>
              <a:rect l="l" t="t" r="r" b="b"/>
              <a:pathLst>
                <a:path w="11117" h="17567" extrusionOk="0">
                  <a:moveTo>
                    <a:pt x="7050" y="5225"/>
                  </a:moveTo>
                  <a:cubicBezTo>
                    <a:pt x="7273" y="5225"/>
                    <a:pt x="7512" y="5261"/>
                    <a:pt x="7755" y="5331"/>
                  </a:cubicBezTo>
                  <a:cubicBezTo>
                    <a:pt x="8236" y="5467"/>
                    <a:pt x="8801" y="5809"/>
                    <a:pt x="9197" y="6208"/>
                  </a:cubicBezTo>
                  <a:cubicBezTo>
                    <a:pt x="9539" y="6550"/>
                    <a:pt x="9755" y="6946"/>
                    <a:pt x="9871" y="7441"/>
                  </a:cubicBezTo>
                  <a:cubicBezTo>
                    <a:pt x="9372" y="7984"/>
                    <a:pt x="8700" y="8380"/>
                    <a:pt x="7994" y="8380"/>
                  </a:cubicBezTo>
                  <a:cubicBezTo>
                    <a:pt x="7859" y="8380"/>
                    <a:pt x="7722" y="8365"/>
                    <a:pt x="7586" y="8334"/>
                  </a:cubicBezTo>
                  <a:cubicBezTo>
                    <a:pt x="7054" y="8215"/>
                    <a:pt x="6279" y="7746"/>
                    <a:pt x="5901" y="7119"/>
                  </a:cubicBezTo>
                  <a:cubicBezTo>
                    <a:pt x="5698" y="6780"/>
                    <a:pt x="5635" y="6450"/>
                    <a:pt x="5721" y="6138"/>
                  </a:cubicBezTo>
                  <a:cubicBezTo>
                    <a:pt x="5811" y="5809"/>
                    <a:pt x="5991" y="5564"/>
                    <a:pt x="6263" y="5411"/>
                  </a:cubicBezTo>
                  <a:cubicBezTo>
                    <a:pt x="6479" y="5288"/>
                    <a:pt x="6748" y="5225"/>
                    <a:pt x="7050" y="5225"/>
                  </a:cubicBezTo>
                  <a:close/>
                  <a:moveTo>
                    <a:pt x="3472" y="10707"/>
                  </a:moveTo>
                  <a:cubicBezTo>
                    <a:pt x="4160" y="10707"/>
                    <a:pt x="5047" y="11198"/>
                    <a:pt x="5516" y="11676"/>
                  </a:cubicBezTo>
                  <a:cubicBezTo>
                    <a:pt x="6077" y="12251"/>
                    <a:pt x="6370" y="12912"/>
                    <a:pt x="6509" y="13540"/>
                  </a:cubicBezTo>
                  <a:cubicBezTo>
                    <a:pt x="6348" y="13565"/>
                    <a:pt x="6185" y="13578"/>
                    <a:pt x="6022" y="13578"/>
                  </a:cubicBezTo>
                  <a:cubicBezTo>
                    <a:pt x="5902" y="13578"/>
                    <a:pt x="5781" y="13571"/>
                    <a:pt x="5662" y="13557"/>
                  </a:cubicBezTo>
                  <a:cubicBezTo>
                    <a:pt x="4997" y="13480"/>
                    <a:pt x="4476" y="13198"/>
                    <a:pt x="4014" y="12902"/>
                  </a:cubicBezTo>
                  <a:cubicBezTo>
                    <a:pt x="3576" y="12623"/>
                    <a:pt x="3090" y="12281"/>
                    <a:pt x="2881" y="11759"/>
                  </a:cubicBezTo>
                  <a:cubicBezTo>
                    <a:pt x="2762" y="11454"/>
                    <a:pt x="2675" y="11138"/>
                    <a:pt x="2871" y="10919"/>
                  </a:cubicBezTo>
                  <a:cubicBezTo>
                    <a:pt x="2987" y="10793"/>
                    <a:pt x="3263" y="10710"/>
                    <a:pt x="3452" y="10710"/>
                  </a:cubicBezTo>
                  <a:cubicBezTo>
                    <a:pt x="3459" y="10707"/>
                    <a:pt x="3466" y="10707"/>
                    <a:pt x="3472" y="10707"/>
                  </a:cubicBezTo>
                  <a:close/>
                  <a:moveTo>
                    <a:pt x="7548" y="1"/>
                  </a:moveTo>
                  <a:cubicBezTo>
                    <a:pt x="7297" y="1"/>
                    <a:pt x="7074" y="68"/>
                    <a:pt x="6814" y="145"/>
                  </a:cubicBezTo>
                  <a:lnTo>
                    <a:pt x="6685" y="185"/>
                  </a:lnTo>
                  <a:lnTo>
                    <a:pt x="6732" y="351"/>
                  </a:lnTo>
                  <a:lnTo>
                    <a:pt x="6865" y="314"/>
                  </a:lnTo>
                  <a:cubicBezTo>
                    <a:pt x="7115" y="239"/>
                    <a:pt x="7320" y="178"/>
                    <a:pt x="7546" y="178"/>
                  </a:cubicBezTo>
                  <a:cubicBezTo>
                    <a:pt x="7671" y="178"/>
                    <a:pt x="7802" y="197"/>
                    <a:pt x="7951" y="242"/>
                  </a:cubicBezTo>
                  <a:cubicBezTo>
                    <a:pt x="9210" y="620"/>
                    <a:pt x="10107" y="2016"/>
                    <a:pt x="10493" y="3095"/>
                  </a:cubicBezTo>
                  <a:cubicBezTo>
                    <a:pt x="10855" y="4105"/>
                    <a:pt x="10937" y="5667"/>
                    <a:pt x="10399" y="6696"/>
                  </a:cubicBezTo>
                  <a:cubicBezTo>
                    <a:pt x="10293" y="6899"/>
                    <a:pt x="10160" y="7095"/>
                    <a:pt x="10010" y="7278"/>
                  </a:cubicBezTo>
                  <a:cubicBezTo>
                    <a:pt x="9881" y="6806"/>
                    <a:pt x="9659" y="6421"/>
                    <a:pt x="9323" y="6085"/>
                  </a:cubicBezTo>
                  <a:cubicBezTo>
                    <a:pt x="8907" y="5667"/>
                    <a:pt x="8309" y="5305"/>
                    <a:pt x="7805" y="5161"/>
                  </a:cubicBezTo>
                  <a:cubicBezTo>
                    <a:pt x="7545" y="5087"/>
                    <a:pt x="7291" y="5051"/>
                    <a:pt x="7051" y="5051"/>
                  </a:cubicBezTo>
                  <a:cubicBezTo>
                    <a:pt x="6721" y="5051"/>
                    <a:pt x="6420" y="5121"/>
                    <a:pt x="6177" y="5258"/>
                  </a:cubicBezTo>
                  <a:cubicBezTo>
                    <a:pt x="5864" y="5434"/>
                    <a:pt x="5652" y="5716"/>
                    <a:pt x="5552" y="6092"/>
                  </a:cubicBezTo>
                  <a:cubicBezTo>
                    <a:pt x="5456" y="6447"/>
                    <a:pt x="5525" y="6832"/>
                    <a:pt x="5752" y="7208"/>
                  </a:cubicBezTo>
                  <a:cubicBezTo>
                    <a:pt x="6160" y="7886"/>
                    <a:pt x="6964" y="8374"/>
                    <a:pt x="7549" y="8507"/>
                  </a:cubicBezTo>
                  <a:cubicBezTo>
                    <a:pt x="7695" y="8539"/>
                    <a:pt x="7842" y="8555"/>
                    <a:pt x="7987" y="8555"/>
                  </a:cubicBezTo>
                  <a:cubicBezTo>
                    <a:pt x="8704" y="8555"/>
                    <a:pt x="9392" y="8180"/>
                    <a:pt x="9914" y="7650"/>
                  </a:cubicBezTo>
                  <a:lnTo>
                    <a:pt x="9914" y="7650"/>
                  </a:lnTo>
                  <a:cubicBezTo>
                    <a:pt x="10180" y="9115"/>
                    <a:pt x="9887" y="10699"/>
                    <a:pt x="9143" y="11799"/>
                  </a:cubicBezTo>
                  <a:cubicBezTo>
                    <a:pt x="8526" y="12713"/>
                    <a:pt x="7635" y="13318"/>
                    <a:pt x="6681" y="13510"/>
                  </a:cubicBezTo>
                  <a:cubicBezTo>
                    <a:pt x="6515" y="12752"/>
                    <a:pt x="6167" y="12091"/>
                    <a:pt x="5642" y="11553"/>
                  </a:cubicBezTo>
                  <a:cubicBezTo>
                    <a:pt x="5154" y="11055"/>
                    <a:pt x="4234" y="10534"/>
                    <a:pt x="3472" y="10534"/>
                  </a:cubicBezTo>
                  <a:lnTo>
                    <a:pt x="3449" y="10534"/>
                  </a:lnTo>
                  <a:cubicBezTo>
                    <a:pt x="3220" y="10537"/>
                    <a:pt x="2898" y="10630"/>
                    <a:pt x="2742" y="10802"/>
                  </a:cubicBezTo>
                  <a:cubicBezTo>
                    <a:pt x="2446" y="11131"/>
                    <a:pt x="2629" y="11600"/>
                    <a:pt x="2719" y="11826"/>
                  </a:cubicBezTo>
                  <a:cubicBezTo>
                    <a:pt x="2944" y="12394"/>
                    <a:pt x="3456" y="12756"/>
                    <a:pt x="3918" y="13051"/>
                  </a:cubicBezTo>
                  <a:cubicBezTo>
                    <a:pt x="4399" y="13358"/>
                    <a:pt x="4941" y="13653"/>
                    <a:pt x="5642" y="13732"/>
                  </a:cubicBezTo>
                  <a:cubicBezTo>
                    <a:pt x="5768" y="13746"/>
                    <a:pt x="5895" y="13753"/>
                    <a:pt x="6021" y="13753"/>
                  </a:cubicBezTo>
                  <a:cubicBezTo>
                    <a:pt x="6197" y="13753"/>
                    <a:pt x="6372" y="13740"/>
                    <a:pt x="6546" y="13712"/>
                  </a:cubicBezTo>
                  <a:cubicBezTo>
                    <a:pt x="6622" y="14148"/>
                    <a:pt x="6632" y="14563"/>
                    <a:pt x="6609" y="14919"/>
                  </a:cubicBezTo>
                  <a:cubicBezTo>
                    <a:pt x="6575" y="15494"/>
                    <a:pt x="6506" y="16098"/>
                    <a:pt x="6117" y="16600"/>
                  </a:cubicBezTo>
                  <a:cubicBezTo>
                    <a:pt x="5768" y="17048"/>
                    <a:pt x="5336" y="17294"/>
                    <a:pt x="4752" y="17371"/>
                  </a:cubicBezTo>
                  <a:cubicBezTo>
                    <a:pt x="4640" y="17385"/>
                    <a:pt x="4529" y="17392"/>
                    <a:pt x="4418" y="17392"/>
                  </a:cubicBezTo>
                  <a:cubicBezTo>
                    <a:pt x="3115" y="17392"/>
                    <a:pt x="1936" y="16415"/>
                    <a:pt x="1054" y="15686"/>
                  </a:cubicBezTo>
                  <a:cubicBezTo>
                    <a:pt x="755" y="15437"/>
                    <a:pt x="459" y="15161"/>
                    <a:pt x="123" y="14822"/>
                  </a:cubicBezTo>
                  <a:lnTo>
                    <a:pt x="1" y="14945"/>
                  </a:lnTo>
                  <a:cubicBezTo>
                    <a:pt x="336" y="15291"/>
                    <a:pt x="638" y="15566"/>
                    <a:pt x="945" y="15822"/>
                  </a:cubicBezTo>
                  <a:cubicBezTo>
                    <a:pt x="1845" y="16567"/>
                    <a:pt x="3050" y="17567"/>
                    <a:pt x="4416" y="17567"/>
                  </a:cubicBezTo>
                  <a:cubicBezTo>
                    <a:pt x="4533" y="17567"/>
                    <a:pt x="4655" y="17560"/>
                    <a:pt x="4775" y="17544"/>
                  </a:cubicBezTo>
                  <a:cubicBezTo>
                    <a:pt x="5399" y="17464"/>
                    <a:pt x="5881" y="17188"/>
                    <a:pt x="6256" y="16706"/>
                  </a:cubicBezTo>
                  <a:cubicBezTo>
                    <a:pt x="6675" y="16164"/>
                    <a:pt x="6748" y="15530"/>
                    <a:pt x="6785" y="14928"/>
                  </a:cubicBezTo>
                  <a:cubicBezTo>
                    <a:pt x="6811" y="14494"/>
                    <a:pt x="6788" y="14075"/>
                    <a:pt x="6718" y="13683"/>
                  </a:cubicBezTo>
                  <a:cubicBezTo>
                    <a:pt x="7715" y="13480"/>
                    <a:pt x="8645" y="12849"/>
                    <a:pt x="9286" y="11899"/>
                  </a:cubicBezTo>
                  <a:cubicBezTo>
                    <a:pt x="10070" y="10742"/>
                    <a:pt x="10369" y="9072"/>
                    <a:pt x="10074" y="7540"/>
                  </a:cubicBezTo>
                  <a:cubicBezTo>
                    <a:pt x="10070" y="7524"/>
                    <a:pt x="10067" y="7507"/>
                    <a:pt x="10060" y="7490"/>
                  </a:cubicBezTo>
                  <a:cubicBezTo>
                    <a:pt x="10257" y="7268"/>
                    <a:pt x="10422" y="7025"/>
                    <a:pt x="10552" y="6776"/>
                  </a:cubicBezTo>
                  <a:cubicBezTo>
                    <a:pt x="11117" y="5703"/>
                    <a:pt x="11031" y="4082"/>
                    <a:pt x="10655" y="3035"/>
                  </a:cubicBezTo>
                  <a:cubicBezTo>
                    <a:pt x="10257" y="1919"/>
                    <a:pt x="9323" y="474"/>
                    <a:pt x="8001" y="72"/>
                  </a:cubicBezTo>
                  <a:cubicBezTo>
                    <a:pt x="7834" y="21"/>
                    <a:pt x="7687" y="1"/>
                    <a:pt x="7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64" name="Google Shape;64;p2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2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67" name="Google Shape;67;p2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 txBox="1">
            <a:spLocks noGrp="1"/>
          </p:cNvSpPr>
          <p:nvPr>
            <p:ph type="ctrTitle"/>
          </p:nvPr>
        </p:nvSpPr>
        <p:spPr>
          <a:xfrm flipH="1">
            <a:off x="2667975" y="1480800"/>
            <a:ext cx="3807900" cy="218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rgbClr val="0C343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0" name="Google Shape;70;p2"/>
          <p:cNvSpPr txBox="1">
            <a:spLocks noGrp="1"/>
          </p:cNvSpPr>
          <p:nvPr>
            <p:ph type="subTitle" idx="1"/>
          </p:nvPr>
        </p:nvSpPr>
        <p:spPr>
          <a:xfrm flipH="1">
            <a:off x="2091138" y="3510763"/>
            <a:ext cx="4961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0C343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0C343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4278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231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LANK SLIDE">
  <p:cSld name="TITLE + BLANK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35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09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3"/>
          <p:cNvGrpSpPr/>
          <p:nvPr/>
        </p:nvGrpSpPr>
        <p:grpSpPr>
          <a:xfrm>
            <a:off x="547969" y="108630"/>
            <a:ext cx="8473968" cy="4683296"/>
            <a:chOff x="547969" y="108630"/>
            <a:chExt cx="8473968" cy="4683296"/>
          </a:xfrm>
        </p:grpSpPr>
        <p:grpSp>
          <p:nvGrpSpPr>
            <p:cNvPr id="73" name="Google Shape;73;p3"/>
            <p:cNvGrpSpPr/>
            <p:nvPr/>
          </p:nvGrpSpPr>
          <p:grpSpPr>
            <a:xfrm>
              <a:off x="3827643" y="108630"/>
              <a:ext cx="2107903" cy="2129856"/>
              <a:chOff x="3284842" y="173313"/>
              <a:chExt cx="1814343" cy="1833238"/>
            </a:xfrm>
          </p:grpSpPr>
          <p:sp>
            <p:nvSpPr>
              <p:cNvPr id="74" name="Google Shape;74;p3"/>
              <p:cNvSpPr/>
              <p:nvPr/>
            </p:nvSpPr>
            <p:spPr>
              <a:xfrm rot="1115771">
                <a:off x="3479619" y="362515"/>
                <a:ext cx="1424790" cy="1454835"/>
              </a:xfrm>
              <a:custGeom>
                <a:avLst/>
                <a:gdLst/>
                <a:ahLst/>
                <a:cxnLst/>
                <a:rect l="l" t="t" r="r" b="b"/>
                <a:pathLst>
                  <a:path w="39313" h="40142" extrusionOk="0">
                    <a:moveTo>
                      <a:pt x="21970" y="0"/>
                    </a:moveTo>
                    <a:cubicBezTo>
                      <a:pt x="21894" y="0"/>
                      <a:pt x="21819" y="4"/>
                      <a:pt x="21744" y="10"/>
                    </a:cubicBezTo>
                    <a:cubicBezTo>
                      <a:pt x="19169" y="223"/>
                      <a:pt x="17844" y="3146"/>
                      <a:pt x="17170" y="5651"/>
                    </a:cubicBezTo>
                    <a:cubicBezTo>
                      <a:pt x="16276" y="8949"/>
                      <a:pt x="15592" y="12309"/>
                      <a:pt x="15120" y="15697"/>
                    </a:cubicBezTo>
                    <a:cubicBezTo>
                      <a:pt x="15449" y="13327"/>
                      <a:pt x="11052" y="8732"/>
                      <a:pt x="8518" y="8732"/>
                    </a:cubicBezTo>
                    <a:cubicBezTo>
                      <a:pt x="7677" y="8732"/>
                      <a:pt x="7041" y="9238"/>
                      <a:pt x="6851" y="10498"/>
                    </a:cubicBezTo>
                    <a:cubicBezTo>
                      <a:pt x="6738" y="11246"/>
                      <a:pt x="6997" y="11996"/>
                      <a:pt x="7252" y="12710"/>
                    </a:cubicBezTo>
                    <a:cubicBezTo>
                      <a:pt x="8189" y="15302"/>
                      <a:pt x="9123" y="17893"/>
                      <a:pt x="10057" y="20484"/>
                    </a:cubicBezTo>
                    <a:cubicBezTo>
                      <a:pt x="8678" y="20039"/>
                      <a:pt x="7231" y="19810"/>
                      <a:pt x="5786" y="19810"/>
                    </a:cubicBezTo>
                    <a:cubicBezTo>
                      <a:pt x="5455" y="19810"/>
                      <a:pt x="5124" y="19822"/>
                      <a:pt x="4794" y="19847"/>
                    </a:cubicBezTo>
                    <a:cubicBezTo>
                      <a:pt x="3947" y="19909"/>
                      <a:pt x="2997" y="20122"/>
                      <a:pt x="2575" y="20857"/>
                    </a:cubicBezTo>
                    <a:cubicBezTo>
                      <a:pt x="2263" y="21398"/>
                      <a:pt x="2333" y="22073"/>
                      <a:pt x="2442" y="22687"/>
                    </a:cubicBezTo>
                    <a:cubicBezTo>
                      <a:pt x="2874" y="25159"/>
                      <a:pt x="3768" y="27541"/>
                      <a:pt x="4070" y="30029"/>
                    </a:cubicBezTo>
                    <a:cubicBezTo>
                      <a:pt x="4369" y="32521"/>
                      <a:pt x="3963" y="35281"/>
                      <a:pt x="2183" y="37035"/>
                    </a:cubicBezTo>
                    <a:cubicBezTo>
                      <a:pt x="1286" y="37923"/>
                      <a:pt x="1" y="39272"/>
                      <a:pt x="921" y="40142"/>
                    </a:cubicBezTo>
                    <a:cubicBezTo>
                      <a:pt x="4718" y="35494"/>
                      <a:pt x="10957" y="33620"/>
                      <a:pt x="16920" y="33013"/>
                    </a:cubicBezTo>
                    <a:cubicBezTo>
                      <a:pt x="18764" y="32823"/>
                      <a:pt x="20774" y="32670"/>
                      <a:pt x="22150" y="31428"/>
                    </a:cubicBezTo>
                    <a:cubicBezTo>
                      <a:pt x="23528" y="30182"/>
                      <a:pt x="23548" y="27395"/>
                      <a:pt x="21777" y="26829"/>
                    </a:cubicBezTo>
                    <a:cubicBezTo>
                      <a:pt x="24953" y="26099"/>
                      <a:pt x="28086" y="25185"/>
                      <a:pt x="31159" y="24099"/>
                    </a:cubicBezTo>
                    <a:cubicBezTo>
                      <a:pt x="32076" y="23777"/>
                      <a:pt x="33023" y="23415"/>
                      <a:pt x="33677" y="22694"/>
                    </a:cubicBezTo>
                    <a:cubicBezTo>
                      <a:pt x="34329" y="21973"/>
                      <a:pt x="34581" y="20787"/>
                      <a:pt x="33976" y="20023"/>
                    </a:cubicBezTo>
                    <a:cubicBezTo>
                      <a:pt x="33503" y="19427"/>
                      <a:pt x="32763" y="19295"/>
                      <a:pt x="31975" y="19295"/>
                    </a:cubicBezTo>
                    <a:cubicBezTo>
                      <a:pt x="31463" y="19295"/>
                      <a:pt x="30931" y="19351"/>
                      <a:pt x="30439" y="19371"/>
                    </a:cubicBezTo>
                    <a:cubicBezTo>
                      <a:pt x="30405" y="19373"/>
                      <a:pt x="30372" y="19373"/>
                      <a:pt x="30338" y="19373"/>
                    </a:cubicBezTo>
                    <a:cubicBezTo>
                      <a:pt x="29103" y="19373"/>
                      <a:pt x="27564" y="18490"/>
                      <a:pt x="28010" y="17355"/>
                    </a:cubicBezTo>
                    <a:cubicBezTo>
                      <a:pt x="28153" y="16999"/>
                      <a:pt x="28465" y="16743"/>
                      <a:pt x="28767" y="16511"/>
                    </a:cubicBezTo>
                    <a:cubicBezTo>
                      <a:pt x="32395" y="13694"/>
                      <a:pt x="36335" y="11042"/>
                      <a:pt x="38734" y="7120"/>
                    </a:cubicBezTo>
                    <a:cubicBezTo>
                      <a:pt x="39036" y="6628"/>
                      <a:pt x="39312" y="6007"/>
                      <a:pt x="39043" y="5495"/>
                    </a:cubicBezTo>
                    <a:cubicBezTo>
                      <a:pt x="38796" y="5032"/>
                      <a:pt x="38246" y="4908"/>
                      <a:pt x="37697" y="4908"/>
                    </a:cubicBezTo>
                    <a:cubicBezTo>
                      <a:pt x="37529" y="4908"/>
                      <a:pt x="37361" y="4919"/>
                      <a:pt x="37202" y="4937"/>
                    </a:cubicBezTo>
                    <a:cubicBezTo>
                      <a:pt x="32937" y="5401"/>
                      <a:pt x="28747" y="6525"/>
                      <a:pt x="24827" y="8262"/>
                    </a:cubicBezTo>
                    <a:cubicBezTo>
                      <a:pt x="24601" y="6262"/>
                      <a:pt x="24375" y="4259"/>
                      <a:pt x="24149" y="2256"/>
                    </a:cubicBezTo>
                    <a:cubicBezTo>
                      <a:pt x="24093" y="1764"/>
                      <a:pt x="24030" y="1252"/>
                      <a:pt x="23761" y="837"/>
                    </a:cubicBezTo>
                    <a:cubicBezTo>
                      <a:pt x="23380" y="262"/>
                      <a:pt x="22663" y="0"/>
                      <a:pt x="219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 rot="1115771">
                <a:off x="3674009" y="770273"/>
                <a:ext cx="690414" cy="73883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20386" extrusionOk="0">
                    <a:moveTo>
                      <a:pt x="18932" y="1"/>
                    </a:moveTo>
                    <a:cubicBezTo>
                      <a:pt x="18416" y="1"/>
                      <a:pt x="17847" y="705"/>
                      <a:pt x="17495" y="1137"/>
                    </a:cubicBezTo>
                    <a:cubicBezTo>
                      <a:pt x="17412" y="1237"/>
                      <a:pt x="17342" y="1326"/>
                      <a:pt x="17292" y="1379"/>
                    </a:cubicBezTo>
                    <a:cubicBezTo>
                      <a:pt x="15711" y="3057"/>
                      <a:pt x="13976" y="4638"/>
                      <a:pt x="12302" y="6167"/>
                    </a:cubicBezTo>
                    <a:cubicBezTo>
                      <a:pt x="10914" y="7432"/>
                      <a:pt x="9482" y="8741"/>
                      <a:pt x="8136" y="10100"/>
                    </a:cubicBezTo>
                    <a:cubicBezTo>
                      <a:pt x="6265" y="12027"/>
                      <a:pt x="4445" y="14050"/>
                      <a:pt x="2731" y="16110"/>
                    </a:cubicBezTo>
                    <a:cubicBezTo>
                      <a:pt x="1877" y="17087"/>
                      <a:pt x="1076" y="18130"/>
                      <a:pt x="349" y="19206"/>
                    </a:cubicBezTo>
                    <a:cubicBezTo>
                      <a:pt x="53" y="19704"/>
                      <a:pt x="26" y="19884"/>
                      <a:pt x="0" y="20376"/>
                    </a:cubicBezTo>
                    <a:lnTo>
                      <a:pt x="176" y="20385"/>
                    </a:lnTo>
                    <a:cubicBezTo>
                      <a:pt x="203" y="19917"/>
                      <a:pt x="222" y="19761"/>
                      <a:pt x="498" y="19303"/>
                    </a:cubicBezTo>
                    <a:cubicBezTo>
                      <a:pt x="1216" y="18233"/>
                      <a:pt x="2013" y="17196"/>
                      <a:pt x="2864" y="16222"/>
                    </a:cubicBezTo>
                    <a:cubicBezTo>
                      <a:pt x="4578" y="14163"/>
                      <a:pt x="6395" y="12147"/>
                      <a:pt x="8263" y="10223"/>
                    </a:cubicBezTo>
                    <a:cubicBezTo>
                      <a:pt x="9601" y="8867"/>
                      <a:pt x="11037" y="7562"/>
                      <a:pt x="12422" y="6296"/>
                    </a:cubicBezTo>
                    <a:cubicBezTo>
                      <a:pt x="14099" y="4765"/>
                      <a:pt x="15833" y="3183"/>
                      <a:pt x="17418" y="1499"/>
                    </a:cubicBezTo>
                    <a:cubicBezTo>
                      <a:pt x="17475" y="1439"/>
                      <a:pt x="17548" y="1349"/>
                      <a:pt x="17631" y="1246"/>
                    </a:cubicBezTo>
                    <a:cubicBezTo>
                      <a:pt x="17940" y="865"/>
                      <a:pt x="18503" y="175"/>
                      <a:pt x="18933" y="175"/>
                    </a:cubicBezTo>
                    <a:cubicBezTo>
                      <a:pt x="18961" y="175"/>
                      <a:pt x="18987" y="178"/>
                      <a:pt x="19013" y="183"/>
                    </a:cubicBezTo>
                    <a:lnTo>
                      <a:pt x="19050" y="14"/>
                    </a:lnTo>
                    <a:cubicBezTo>
                      <a:pt x="19011" y="5"/>
                      <a:pt x="18971" y="1"/>
                      <a:pt x="189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 rot="1115771">
                <a:off x="4443205" y="661303"/>
                <a:ext cx="31458" cy="1514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18" extrusionOk="0">
                    <a:moveTo>
                      <a:pt x="699" y="0"/>
                    </a:moveTo>
                    <a:cubicBezTo>
                      <a:pt x="515" y="0"/>
                      <a:pt x="239" y="81"/>
                      <a:pt x="179" y="208"/>
                    </a:cubicBezTo>
                    <a:cubicBezTo>
                      <a:pt x="153" y="224"/>
                      <a:pt x="127" y="244"/>
                      <a:pt x="107" y="267"/>
                    </a:cubicBezTo>
                    <a:cubicBezTo>
                      <a:pt x="0" y="393"/>
                      <a:pt x="199" y="413"/>
                      <a:pt x="279" y="417"/>
                    </a:cubicBezTo>
                    <a:cubicBezTo>
                      <a:pt x="283" y="417"/>
                      <a:pt x="286" y="417"/>
                      <a:pt x="290" y="417"/>
                    </a:cubicBezTo>
                    <a:cubicBezTo>
                      <a:pt x="498" y="417"/>
                      <a:pt x="867" y="326"/>
                      <a:pt x="864" y="71"/>
                    </a:cubicBezTo>
                    <a:cubicBezTo>
                      <a:pt x="864" y="22"/>
                      <a:pt x="794" y="0"/>
                      <a:pt x="6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 rot="1115771">
                <a:off x="4442680" y="574074"/>
                <a:ext cx="30371" cy="18194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2" extrusionOk="0">
                    <a:moveTo>
                      <a:pt x="405" y="0"/>
                    </a:moveTo>
                    <a:cubicBezTo>
                      <a:pt x="256" y="0"/>
                      <a:pt x="40" y="116"/>
                      <a:pt x="20" y="279"/>
                    </a:cubicBezTo>
                    <a:cubicBezTo>
                      <a:pt x="0" y="462"/>
                      <a:pt x="206" y="502"/>
                      <a:pt x="342" y="502"/>
                    </a:cubicBezTo>
                    <a:lnTo>
                      <a:pt x="431" y="502"/>
                    </a:lnTo>
                    <a:cubicBezTo>
                      <a:pt x="581" y="502"/>
                      <a:pt x="797" y="389"/>
                      <a:pt x="817" y="223"/>
                    </a:cubicBezTo>
                    <a:cubicBezTo>
                      <a:pt x="837" y="43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 rot="1115771">
                <a:off x="4375041" y="483073"/>
                <a:ext cx="43998" cy="1304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360" extrusionOk="0">
                    <a:moveTo>
                      <a:pt x="748" y="0"/>
                    </a:moveTo>
                    <a:cubicBezTo>
                      <a:pt x="512" y="0"/>
                      <a:pt x="0" y="359"/>
                      <a:pt x="466" y="359"/>
                    </a:cubicBezTo>
                    <a:cubicBezTo>
                      <a:pt x="701" y="359"/>
                      <a:pt x="1213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 rot="1115771">
                <a:off x="4333498" y="554761"/>
                <a:ext cx="33705" cy="12431"/>
              </a:xfrm>
              <a:custGeom>
                <a:avLst/>
                <a:gdLst/>
                <a:ahLst/>
                <a:cxnLst/>
                <a:rect l="l" t="t" r="r" b="b"/>
                <a:pathLst>
                  <a:path w="930" h="343" extrusionOk="0">
                    <a:moveTo>
                      <a:pt x="561" y="0"/>
                    </a:moveTo>
                    <a:cubicBezTo>
                      <a:pt x="411" y="0"/>
                      <a:pt x="195" y="54"/>
                      <a:pt x="100" y="180"/>
                    </a:cubicBezTo>
                    <a:cubicBezTo>
                      <a:pt x="0" y="306"/>
                      <a:pt x="186" y="342"/>
                      <a:pt x="279" y="342"/>
                    </a:cubicBezTo>
                    <a:lnTo>
                      <a:pt x="368" y="342"/>
                    </a:lnTo>
                    <a:cubicBezTo>
                      <a:pt x="518" y="342"/>
                      <a:pt x="734" y="289"/>
                      <a:pt x="830" y="163"/>
                    </a:cubicBezTo>
                    <a:cubicBezTo>
                      <a:pt x="930" y="34"/>
                      <a:pt x="744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1115771">
                <a:off x="4376249" y="634550"/>
                <a:ext cx="33379" cy="13736"/>
              </a:xfrm>
              <a:custGeom>
                <a:avLst/>
                <a:gdLst/>
                <a:ahLst/>
                <a:cxnLst/>
                <a:rect l="l" t="t" r="r" b="b"/>
                <a:pathLst>
                  <a:path w="921" h="379" extrusionOk="0">
                    <a:moveTo>
                      <a:pt x="552" y="0"/>
                    </a:moveTo>
                    <a:cubicBezTo>
                      <a:pt x="399" y="0"/>
                      <a:pt x="187" y="53"/>
                      <a:pt x="94" y="186"/>
                    </a:cubicBezTo>
                    <a:cubicBezTo>
                      <a:pt x="1" y="322"/>
                      <a:pt x="171" y="379"/>
                      <a:pt x="277" y="379"/>
                    </a:cubicBezTo>
                    <a:lnTo>
                      <a:pt x="370" y="379"/>
                    </a:lnTo>
                    <a:cubicBezTo>
                      <a:pt x="522" y="379"/>
                      <a:pt x="738" y="326"/>
                      <a:pt x="828" y="192"/>
                    </a:cubicBezTo>
                    <a:cubicBezTo>
                      <a:pt x="921" y="60"/>
                      <a:pt x="752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1115771">
                <a:off x="4438526" y="1247196"/>
                <a:ext cx="44252" cy="1123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10" extrusionOk="0">
                    <a:moveTo>
                      <a:pt x="758" y="1"/>
                    </a:moveTo>
                    <a:cubicBezTo>
                      <a:pt x="549" y="1"/>
                      <a:pt x="0" y="309"/>
                      <a:pt x="463" y="309"/>
                    </a:cubicBezTo>
                    <a:cubicBezTo>
                      <a:pt x="672" y="309"/>
                      <a:pt x="1220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rot="1115771">
                <a:off x="4453960" y="1291914"/>
                <a:ext cx="36170" cy="19897"/>
              </a:xfrm>
              <a:custGeom>
                <a:avLst/>
                <a:gdLst/>
                <a:ahLst/>
                <a:cxnLst/>
                <a:rect l="l" t="t" r="r" b="b"/>
                <a:pathLst>
                  <a:path w="998" h="549" extrusionOk="0">
                    <a:moveTo>
                      <a:pt x="525" y="0"/>
                    </a:moveTo>
                    <a:cubicBezTo>
                      <a:pt x="113" y="0"/>
                      <a:pt x="1" y="549"/>
                      <a:pt x="472" y="549"/>
                    </a:cubicBezTo>
                    <a:cubicBezTo>
                      <a:pt x="884" y="549"/>
                      <a:pt x="997" y="0"/>
                      <a:pt x="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rot="1115771">
                <a:off x="4519080" y="1247490"/>
                <a:ext cx="30371" cy="1823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503" extrusionOk="0">
                    <a:moveTo>
                      <a:pt x="406" y="0"/>
                    </a:moveTo>
                    <a:cubicBezTo>
                      <a:pt x="256" y="0"/>
                      <a:pt x="40" y="117"/>
                      <a:pt x="20" y="280"/>
                    </a:cubicBezTo>
                    <a:cubicBezTo>
                      <a:pt x="0" y="463"/>
                      <a:pt x="210" y="503"/>
                      <a:pt x="342" y="503"/>
                    </a:cubicBezTo>
                    <a:lnTo>
                      <a:pt x="432" y="503"/>
                    </a:lnTo>
                    <a:cubicBezTo>
                      <a:pt x="581" y="503"/>
                      <a:pt x="797" y="386"/>
                      <a:pt x="817" y="224"/>
                    </a:cubicBezTo>
                    <a:cubicBezTo>
                      <a:pt x="837" y="44"/>
                      <a:pt x="628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" name="Google Shape;84;p3"/>
            <p:cNvSpPr/>
            <p:nvPr/>
          </p:nvSpPr>
          <p:spPr>
            <a:xfrm flipH="1">
              <a:off x="3400876" y="1064355"/>
              <a:ext cx="970221" cy="886678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flipH="1">
              <a:off x="3483149" y="1643363"/>
              <a:ext cx="45880" cy="18226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 flipH="1">
              <a:off x="3584286" y="1600274"/>
              <a:ext cx="46723" cy="13379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 flipH="1">
              <a:off x="3539512" y="1482650"/>
              <a:ext cx="39875" cy="18910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 flipH="1">
              <a:off x="3463659" y="1554815"/>
              <a:ext cx="32132" cy="20175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flipH="1">
              <a:off x="3580757" y="1722955"/>
              <a:ext cx="46775" cy="13379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flipH="1">
              <a:off x="3657926" y="1543596"/>
              <a:ext cx="46617" cy="14591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flipH="1">
              <a:off x="3605619" y="1486706"/>
              <a:ext cx="46249" cy="16171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flipH="1">
              <a:off x="3689794" y="1691139"/>
              <a:ext cx="35556" cy="13854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flipH="1">
              <a:off x="3672464" y="1596956"/>
              <a:ext cx="38716" cy="20017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10800000">
              <a:off x="547969" y="3927605"/>
              <a:ext cx="2256906" cy="864320"/>
            </a:xfrm>
            <a:custGeom>
              <a:avLst/>
              <a:gdLst/>
              <a:ahLst/>
              <a:cxnLst/>
              <a:rect l="l" t="t" r="r" b="b"/>
              <a:pathLst>
                <a:path w="32854" h="12582" extrusionOk="0">
                  <a:moveTo>
                    <a:pt x="31967" y="1"/>
                  </a:moveTo>
                  <a:cubicBezTo>
                    <a:pt x="31662" y="1"/>
                    <a:pt x="31334" y="46"/>
                    <a:pt x="31056" y="48"/>
                  </a:cubicBezTo>
                  <a:cubicBezTo>
                    <a:pt x="27365" y="98"/>
                    <a:pt x="23670" y="145"/>
                    <a:pt x="19980" y="194"/>
                  </a:cubicBezTo>
                  <a:cubicBezTo>
                    <a:pt x="15502" y="254"/>
                    <a:pt x="11020" y="311"/>
                    <a:pt x="6541" y="370"/>
                  </a:cubicBezTo>
                  <a:cubicBezTo>
                    <a:pt x="4362" y="401"/>
                    <a:pt x="2179" y="427"/>
                    <a:pt x="0" y="456"/>
                  </a:cubicBezTo>
                  <a:cubicBezTo>
                    <a:pt x="877" y="1151"/>
                    <a:pt x="871" y="2872"/>
                    <a:pt x="1146" y="3872"/>
                  </a:cubicBezTo>
                  <a:cubicBezTo>
                    <a:pt x="1465" y="5035"/>
                    <a:pt x="2103" y="5942"/>
                    <a:pt x="3193" y="6460"/>
                  </a:cubicBezTo>
                  <a:cubicBezTo>
                    <a:pt x="4810" y="7231"/>
                    <a:pt x="6644" y="7373"/>
                    <a:pt x="8362" y="7816"/>
                  </a:cubicBezTo>
                  <a:cubicBezTo>
                    <a:pt x="9432" y="8088"/>
                    <a:pt x="10525" y="8264"/>
                    <a:pt x="11581" y="8589"/>
                  </a:cubicBezTo>
                  <a:cubicBezTo>
                    <a:pt x="12631" y="8908"/>
                    <a:pt x="13461" y="9453"/>
                    <a:pt x="14398" y="10008"/>
                  </a:cubicBezTo>
                  <a:cubicBezTo>
                    <a:pt x="16495" y="11257"/>
                    <a:pt x="18834" y="12011"/>
                    <a:pt x="21246" y="12337"/>
                  </a:cubicBezTo>
                  <a:cubicBezTo>
                    <a:pt x="22134" y="12457"/>
                    <a:pt x="23082" y="12582"/>
                    <a:pt x="24019" y="12582"/>
                  </a:cubicBezTo>
                  <a:cubicBezTo>
                    <a:pt x="24923" y="12582"/>
                    <a:pt x="25818" y="12465"/>
                    <a:pt x="26640" y="12114"/>
                  </a:cubicBezTo>
                  <a:cubicBezTo>
                    <a:pt x="27458" y="11766"/>
                    <a:pt x="28120" y="11171"/>
                    <a:pt x="28558" y="10397"/>
                  </a:cubicBezTo>
                  <a:cubicBezTo>
                    <a:pt x="29159" y="9334"/>
                    <a:pt x="29016" y="8327"/>
                    <a:pt x="29169" y="7168"/>
                  </a:cubicBezTo>
                  <a:cubicBezTo>
                    <a:pt x="29518" y="4556"/>
                    <a:pt x="32853" y="3430"/>
                    <a:pt x="32740" y="510"/>
                  </a:cubicBezTo>
                  <a:cubicBezTo>
                    <a:pt x="32730" y="261"/>
                    <a:pt x="32727" y="157"/>
                    <a:pt x="32687" y="108"/>
                  </a:cubicBezTo>
                  <a:cubicBezTo>
                    <a:pt x="32644" y="51"/>
                    <a:pt x="32548" y="75"/>
                    <a:pt x="32335" y="31"/>
                  </a:cubicBezTo>
                  <a:cubicBezTo>
                    <a:pt x="32220" y="9"/>
                    <a:pt x="32095" y="1"/>
                    <a:pt x="31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" name="Google Shape;95;p3"/>
            <p:cNvGrpSpPr/>
            <p:nvPr/>
          </p:nvGrpSpPr>
          <p:grpSpPr>
            <a:xfrm rot="-5400000">
              <a:off x="7695871" y="2795199"/>
              <a:ext cx="1528871" cy="1123261"/>
              <a:chOff x="1383046" y="3439748"/>
              <a:chExt cx="2493673" cy="1832101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2072123" y="4186829"/>
                <a:ext cx="1106083" cy="614535"/>
              </a:xfrm>
              <a:custGeom>
                <a:avLst/>
                <a:gdLst/>
                <a:ahLst/>
                <a:cxnLst/>
                <a:rect l="l" t="t" r="r" b="b"/>
                <a:pathLst>
                  <a:path w="22061" h="12257" extrusionOk="0">
                    <a:moveTo>
                      <a:pt x="12930" y="0"/>
                    </a:moveTo>
                    <a:cubicBezTo>
                      <a:pt x="11608" y="0"/>
                      <a:pt x="10279" y="177"/>
                      <a:pt x="9093" y="395"/>
                    </a:cubicBezTo>
                    <a:cubicBezTo>
                      <a:pt x="8223" y="559"/>
                      <a:pt x="7359" y="781"/>
                      <a:pt x="6558" y="1160"/>
                    </a:cubicBezTo>
                    <a:cubicBezTo>
                      <a:pt x="4053" y="2349"/>
                      <a:pt x="2030" y="5020"/>
                      <a:pt x="838" y="7465"/>
                    </a:cubicBezTo>
                    <a:cubicBezTo>
                      <a:pt x="425" y="8306"/>
                      <a:pt x="240" y="9093"/>
                      <a:pt x="200" y="10017"/>
                    </a:cubicBezTo>
                    <a:cubicBezTo>
                      <a:pt x="50" y="10349"/>
                      <a:pt x="27" y="10349"/>
                      <a:pt x="0" y="10349"/>
                    </a:cubicBezTo>
                    <a:cubicBezTo>
                      <a:pt x="439" y="10369"/>
                      <a:pt x="824" y="10475"/>
                      <a:pt x="1253" y="10611"/>
                    </a:cubicBezTo>
                    <a:cubicBezTo>
                      <a:pt x="1927" y="10830"/>
                      <a:pt x="2736" y="11162"/>
                      <a:pt x="3479" y="11162"/>
                    </a:cubicBezTo>
                    <a:cubicBezTo>
                      <a:pt x="3571" y="11162"/>
                      <a:pt x="3662" y="11157"/>
                      <a:pt x="3751" y="11146"/>
                    </a:cubicBezTo>
                    <a:cubicBezTo>
                      <a:pt x="3924" y="10701"/>
                      <a:pt x="3934" y="10116"/>
                      <a:pt x="4021" y="9648"/>
                    </a:cubicBezTo>
                    <a:cubicBezTo>
                      <a:pt x="4133" y="9034"/>
                      <a:pt x="4229" y="8396"/>
                      <a:pt x="4312" y="7778"/>
                    </a:cubicBezTo>
                    <a:cubicBezTo>
                      <a:pt x="4392" y="7203"/>
                      <a:pt x="4455" y="6764"/>
                      <a:pt x="4814" y="6276"/>
                    </a:cubicBezTo>
                    <a:cubicBezTo>
                      <a:pt x="5087" y="5907"/>
                      <a:pt x="5336" y="5502"/>
                      <a:pt x="5625" y="5143"/>
                    </a:cubicBezTo>
                    <a:cubicBezTo>
                      <a:pt x="6229" y="4386"/>
                      <a:pt x="6844" y="3638"/>
                      <a:pt x="7738" y="3196"/>
                    </a:cubicBezTo>
                    <a:cubicBezTo>
                      <a:pt x="8496" y="2820"/>
                      <a:pt x="9305" y="2465"/>
                      <a:pt x="10161" y="2465"/>
                    </a:cubicBezTo>
                    <a:cubicBezTo>
                      <a:pt x="10206" y="2465"/>
                      <a:pt x="10251" y="2466"/>
                      <a:pt x="10296" y="2468"/>
                    </a:cubicBezTo>
                    <a:cubicBezTo>
                      <a:pt x="11346" y="2515"/>
                      <a:pt x="12356" y="2638"/>
                      <a:pt x="13305" y="3137"/>
                    </a:cubicBezTo>
                    <a:cubicBezTo>
                      <a:pt x="14190" y="3601"/>
                      <a:pt x="14977" y="4289"/>
                      <a:pt x="15751" y="4914"/>
                    </a:cubicBezTo>
                    <a:cubicBezTo>
                      <a:pt x="16213" y="5286"/>
                      <a:pt x="16531" y="5737"/>
                      <a:pt x="16910" y="6189"/>
                    </a:cubicBezTo>
                    <a:cubicBezTo>
                      <a:pt x="17296" y="6645"/>
                      <a:pt x="17668" y="7240"/>
                      <a:pt x="17870" y="7804"/>
                    </a:cubicBezTo>
                    <a:cubicBezTo>
                      <a:pt x="18043" y="8279"/>
                      <a:pt x="18319" y="8687"/>
                      <a:pt x="18512" y="9153"/>
                    </a:cubicBezTo>
                    <a:cubicBezTo>
                      <a:pt x="18715" y="9651"/>
                      <a:pt x="18864" y="10253"/>
                      <a:pt x="18983" y="10777"/>
                    </a:cubicBezTo>
                    <a:cubicBezTo>
                      <a:pt x="19060" y="11103"/>
                      <a:pt x="19123" y="11442"/>
                      <a:pt x="19179" y="11771"/>
                    </a:cubicBezTo>
                    <a:cubicBezTo>
                      <a:pt x="19190" y="11837"/>
                      <a:pt x="19173" y="11987"/>
                      <a:pt x="19210" y="12040"/>
                    </a:cubicBezTo>
                    <a:cubicBezTo>
                      <a:pt x="19281" y="12146"/>
                      <a:pt x="19398" y="12163"/>
                      <a:pt x="19517" y="12163"/>
                    </a:cubicBezTo>
                    <a:cubicBezTo>
                      <a:pt x="19573" y="12163"/>
                      <a:pt x="19629" y="12160"/>
                      <a:pt x="19681" y="12160"/>
                    </a:cubicBezTo>
                    <a:cubicBezTo>
                      <a:pt x="19689" y="12160"/>
                      <a:pt x="19697" y="12160"/>
                      <a:pt x="19704" y="12160"/>
                    </a:cubicBezTo>
                    <a:cubicBezTo>
                      <a:pt x="20236" y="12169"/>
                      <a:pt x="20768" y="12196"/>
                      <a:pt x="21299" y="12216"/>
                    </a:cubicBezTo>
                    <a:cubicBezTo>
                      <a:pt x="21357" y="12216"/>
                      <a:pt x="21624" y="12257"/>
                      <a:pt x="21788" y="12257"/>
                    </a:cubicBezTo>
                    <a:cubicBezTo>
                      <a:pt x="21838" y="12257"/>
                      <a:pt x="21879" y="12253"/>
                      <a:pt x="21901" y="12243"/>
                    </a:cubicBezTo>
                    <a:cubicBezTo>
                      <a:pt x="22060" y="12166"/>
                      <a:pt x="21990" y="12169"/>
                      <a:pt x="21993" y="12010"/>
                    </a:cubicBezTo>
                    <a:cubicBezTo>
                      <a:pt x="21993" y="11744"/>
                      <a:pt x="21901" y="11445"/>
                      <a:pt x="21870" y="11176"/>
                    </a:cubicBezTo>
                    <a:cubicBezTo>
                      <a:pt x="21797" y="10472"/>
                      <a:pt x="21751" y="9768"/>
                      <a:pt x="21691" y="9063"/>
                    </a:cubicBezTo>
                    <a:cubicBezTo>
                      <a:pt x="21594" y="7937"/>
                      <a:pt x="21512" y="6774"/>
                      <a:pt x="21309" y="5665"/>
                    </a:cubicBezTo>
                    <a:cubicBezTo>
                      <a:pt x="21216" y="5147"/>
                      <a:pt x="20947" y="4541"/>
                      <a:pt x="20717" y="4070"/>
                    </a:cubicBezTo>
                    <a:cubicBezTo>
                      <a:pt x="20525" y="3675"/>
                      <a:pt x="20159" y="3123"/>
                      <a:pt x="19860" y="2801"/>
                    </a:cubicBezTo>
                    <a:cubicBezTo>
                      <a:pt x="19163" y="2047"/>
                      <a:pt x="18293" y="1499"/>
                      <a:pt x="17405" y="997"/>
                    </a:cubicBezTo>
                    <a:cubicBezTo>
                      <a:pt x="16098" y="255"/>
                      <a:pt x="14519" y="0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 rot="344085">
                <a:off x="1443703" y="3551176"/>
                <a:ext cx="2296842" cy="1329120"/>
              </a:xfrm>
              <a:custGeom>
                <a:avLst/>
                <a:gdLst/>
                <a:ahLst/>
                <a:cxnLst/>
                <a:rect l="l" t="t" r="r" b="b"/>
                <a:pathLst>
                  <a:path w="45810" h="26509" extrusionOk="0">
                    <a:moveTo>
                      <a:pt x="27073" y="1"/>
                    </a:moveTo>
                    <a:cubicBezTo>
                      <a:pt x="23033" y="1"/>
                      <a:pt x="18795" y="1193"/>
                      <a:pt x="15252" y="2474"/>
                    </a:cubicBezTo>
                    <a:cubicBezTo>
                      <a:pt x="13525" y="3098"/>
                      <a:pt x="11830" y="3846"/>
                      <a:pt x="10322" y="4896"/>
                    </a:cubicBezTo>
                    <a:cubicBezTo>
                      <a:pt x="5588" y="8181"/>
                      <a:pt x="2352" y="14338"/>
                      <a:pt x="735" y="19750"/>
                    </a:cubicBezTo>
                    <a:cubicBezTo>
                      <a:pt x="176" y="21613"/>
                      <a:pt x="63" y="23288"/>
                      <a:pt x="296" y="25195"/>
                    </a:cubicBezTo>
                    <a:cubicBezTo>
                      <a:pt x="103" y="25926"/>
                      <a:pt x="54" y="25932"/>
                      <a:pt x="0" y="25939"/>
                    </a:cubicBezTo>
                    <a:cubicBezTo>
                      <a:pt x="279" y="25906"/>
                      <a:pt x="549" y="25892"/>
                      <a:pt x="817" y="25892"/>
                    </a:cubicBezTo>
                    <a:cubicBezTo>
                      <a:pt x="1421" y="25892"/>
                      <a:pt x="2012" y="25964"/>
                      <a:pt x="2651" y="26058"/>
                    </a:cubicBezTo>
                    <a:cubicBezTo>
                      <a:pt x="3779" y="26225"/>
                      <a:pt x="5098" y="26508"/>
                      <a:pt x="6342" y="26508"/>
                    </a:cubicBezTo>
                    <a:cubicBezTo>
                      <a:pt x="6901" y="26508"/>
                      <a:pt x="7445" y="26451"/>
                      <a:pt x="7950" y="26301"/>
                    </a:cubicBezTo>
                    <a:cubicBezTo>
                      <a:pt x="8156" y="25337"/>
                      <a:pt x="7977" y="24135"/>
                      <a:pt x="7997" y="23142"/>
                    </a:cubicBezTo>
                    <a:cubicBezTo>
                      <a:pt x="8020" y="21846"/>
                      <a:pt x="8003" y="20510"/>
                      <a:pt x="7963" y="19208"/>
                    </a:cubicBezTo>
                    <a:cubicBezTo>
                      <a:pt x="7927" y="18005"/>
                      <a:pt x="7914" y="17088"/>
                      <a:pt x="8481" y="15969"/>
                    </a:cubicBezTo>
                    <a:cubicBezTo>
                      <a:pt x="8914" y="15115"/>
                      <a:pt x="9289" y="14201"/>
                      <a:pt x="9754" y="13371"/>
                    </a:cubicBezTo>
                    <a:cubicBezTo>
                      <a:pt x="10741" y="11614"/>
                      <a:pt x="11741" y="9873"/>
                      <a:pt x="13425" y="8664"/>
                    </a:cubicBezTo>
                    <a:cubicBezTo>
                      <a:pt x="14924" y="7587"/>
                      <a:pt x="16551" y="6531"/>
                      <a:pt x="18422" y="6312"/>
                    </a:cubicBezTo>
                    <a:cubicBezTo>
                      <a:pt x="19354" y="6200"/>
                      <a:pt x="20275" y="6119"/>
                      <a:pt x="21191" y="6119"/>
                    </a:cubicBezTo>
                    <a:cubicBezTo>
                      <a:pt x="22403" y="6119"/>
                      <a:pt x="23606" y="6261"/>
                      <a:pt x="24814" y="6660"/>
                    </a:cubicBezTo>
                    <a:cubicBezTo>
                      <a:pt x="26780" y="7308"/>
                      <a:pt x="28627" y="8454"/>
                      <a:pt x="30421" y="9471"/>
                    </a:cubicBezTo>
                    <a:cubicBezTo>
                      <a:pt x="31498" y="10079"/>
                      <a:pt x="32298" y="10896"/>
                      <a:pt x="33232" y="11690"/>
                    </a:cubicBezTo>
                    <a:cubicBezTo>
                      <a:pt x="34172" y="12494"/>
                      <a:pt x="35142" y="13583"/>
                      <a:pt x="35747" y="14670"/>
                    </a:cubicBezTo>
                    <a:cubicBezTo>
                      <a:pt x="36262" y="15590"/>
                      <a:pt x="36966" y="16334"/>
                      <a:pt x="37514" y="17225"/>
                    </a:cubicBezTo>
                    <a:cubicBezTo>
                      <a:pt x="38102" y="18175"/>
                      <a:pt x="38608" y="19351"/>
                      <a:pt x="39036" y="20388"/>
                    </a:cubicBezTo>
                    <a:cubicBezTo>
                      <a:pt x="39298" y="21029"/>
                      <a:pt x="39544" y="21706"/>
                      <a:pt x="39770" y="22358"/>
                    </a:cubicBezTo>
                    <a:cubicBezTo>
                      <a:pt x="39816" y="22490"/>
                      <a:pt x="39833" y="22800"/>
                      <a:pt x="39926" y="22899"/>
                    </a:cubicBezTo>
                    <a:cubicBezTo>
                      <a:pt x="40049" y="23028"/>
                      <a:pt x="40201" y="23068"/>
                      <a:pt x="40361" y="23068"/>
                    </a:cubicBezTo>
                    <a:cubicBezTo>
                      <a:pt x="40565" y="23068"/>
                      <a:pt x="40783" y="23003"/>
                      <a:pt x="40976" y="22976"/>
                    </a:cubicBezTo>
                    <a:cubicBezTo>
                      <a:pt x="42069" y="22816"/>
                      <a:pt x="43169" y="22690"/>
                      <a:pt x="44265" y="22547"/>
                    </a:cubicBezTo>
                    <a:cubicBezTo>
                      <a:pt x="44425" y="22527"/>
                      <a:pt x="45331" y="22521"/>
                      <a:pt x="45501" y="22404"/>
                    </a:cubicBezTo>
                    <a:cubicBezTo>
                      <a:pt x="45810" y="22191"/>
                      <a:pt x="45664" y="22218"/>
                      <a:pt x="45614" y="21895"/>
                    </a:cubicBezTo>
                    <a:cubicBezTo>
                      <a:pt x="45531" y="21351"/>
                      <a:pt x="45235" y="20766"/>
                      <a:pt x="45086" y="20225"/>
                    </a:cubicBezTo>
                    <a:cubicBezTo>
                      <a:pt x="44690" y="18810"/>
                      <a:pt x="44361" y="17378"/>
                      <a:pt x="43999" y="15955"/>
                    </a:cubicBezTo>
                    <a:cubicBezTo>
                      <a:pt x="43421" y="13683"/>
                      <a:pt x="42857" y="11335"/>
                      <a:pt x="42069" y="9125"/>
                    </a:cubicBezTo>
                    <a:cubicBezTo>
                      <a:pt x="41700" y="8098"/>
                      <a:pt x="40940" y="6953"/>
                      <a:pt x="40315" y="6062"/>
                    </a:cubicBezTo>
                    <a:cubicBezTo>
                      <a:pt x="39787" y="5315"/>
                      <a:pt x="38850" y="4308"/>
                      <a:pt x="38129" y="3750"/>
                    </a:cubicBezTo>
                    <a:cubicBezTo>
                      <a:pt x="36441" y="2441"/>
                      <a:pt x="34478" y="1611"/>
                      <a:pt x="32488" y="883"/>
                    </a:cubicBezTo>
                    <a:cubicBezTo>
                      <a:pt x="30785" y="258"/>
                      <a:pt x="28950" y="1"/>
                      <a:pt x="270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 rot="344085">
                <a:off x="1491131" y="3608145"/>
                <a:ext cx="2313839" cy="1551985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30954" extrusionOk="0">
                    <a:moveTo>
                      <a:pt x="24199" y="174"/>
                    </a:moveTo>
                    <a:cubicBezTo>
                      <a:pt x="24328" y="174"/>
                      <a:pt x="24481" y="227"/>
                      <a:pt x="24611" y="270"/>
                    </a:cubicBezTo>
                    <a:cubicBezTo>
                      <a:pt x="24660" y="284"/>
                      <a:pt x="24707" y="300"/>
                      <a:pt x="24747" y="313"/>
                    </a:cubicBezTo>
                    <a:cubicBezTo>
                      <a:pt x="25022" y="390"/>
                      <a:pt x="25079" y="406"/>
                      <a:pt x="25136" y="759"/>
                    </a:cubicBezTo>
                    <a:cubicBezTo>
                      <a:pt x="25302" y="1765"/>
                      <a:pt x="24843" y="2656"/>
                      <a:pt x="23913" y="3141"/>
                    </a:cubicBezTo>
                    <a:cubicBezTo>
                      <a:pt x="23893" y="3154"/>
                      <a:pt x="23870" y="3164"/>
                      <a:pt x="23850" y="3174"/>
                    </a:cubicBezTo>
                    <a:cubicBezTo>
                      <a:pt x="23774" y="3027"/>
                      <a:pt x="23717" y="2878"/>
                      <a:pt x="23677" y="2739"/>
                    </a:cubicBezTo>
                    <a:cubicBezTo>
                      <a:pt x="23604" y="2463"/>
                      <a:pt x="23607" y="2190"/>
                      <a:pt x="23614" y="1898"/>
                    </a:cubicBezTo>
                    <a:cubicBezTo>
                      <a:pt x="23618" y="1819"/>
                      <a:pt x="23618" y="1736"/>
                      <a:pt x="23618" y="1656"/>
                    </a:cubicBezTo>
                    <a:cubicBezTo>
                      <a:pt x="23618" y="592"/>
                      <a:pt x="23866" y="273"/>
                      <a:pt x="24076" y="194"/>
                    </a:cubicBezTo>
                    <a:cubicBezTo>
                      <a:pt x="24113" y="181"/>
                      <a:pt x="24156" y="174"/>
                      <a:pt x="24199" y="174"/>
                    </a:cubicBezTo>
                    <a:close/>
                    <a:moveTo>
                      <a:pt x="7270" y="7853"/>
                    </a:moveTo>
                    <a:cubicBezTo>
                      <a:pt x="7369" y="7853"/>
                      <a:pt x="7457" y="7865"/>
                      <a:pt x="7535" y="7888"/>
                    </a:cubicBezTo>
                    <a:cubicBezTo>
                      <a:pt x="8063" y="8047"/>
                      <a:pt x="8130" y="8941"/>
                      <a:pt x="8153" y="9234"/>
                    </a:cubicBezTo>
                    <a:lnTo>
                      <a:pt x="8156" y="9306"/>
                    </a:lnTo>
                    <a:cubicBezTo>
                      <a:pt x="8196" y="9815"/>
                      <a:pt x="8196" y="10044"/>
                      <a:pt x="7757" y="10151"/>
                    </a:cubicBezTo>
                    <a:cubicBezTo>
                      <a:pt x="7641" y="10179"/>
                      <a:pt x="7530" y="10193"/>
                      <a:pt x="7426" y="10193"/>
                    </a:cubicBezTo>
                    <a:cubicBezTo>
                      <a:pt x="7225" y="10193"/>
                      <a:pt x="7050" y="10141"/>
                      <a:pt x="6917" y="10041"/>
                    </a:cubicBezTo>
                    <a:cubicBezTo>
                      <a:pt x="6731" y="9901"/>
                      <a:pt x="6624" y="9665"/>
                      <a:pt x="6611" y="9360"/>
                    </a:cubicBezTo>
                    <a:lnTo>
                      <a:pt x="6601" y="9183"/>
                    </a:lnTo>
                    <a:cubicBezTo>
                      <a:pt x="6584" y="8845"/>
                      <a:pt x="6564" y="8466"/>
                      <a:pt x="6635" y="8157"/>
                    </a:cubicBezTo>
                    <a:cubicBezTo>
                      <a:pt x="6651" y="8081"/>
                      <a:pt x="6681" y="8011"/>
                      <a:pt x="6717" y="7941"/>
                    </a:cubicBezTo>
                    <a:cubicBezTo>
                      <a:pt x="6929" y="7882"/>
                      <a:pt x="7113" y="7853"/>
                      <a:pt x="7270" y="7853"/>
                    </a:cubicBezTo>
                    <a:close/>
                    <a:moveTo>
                      <a:pt x="36145" y="8932"/>
                    </a:moveTo>
                    <a:cubicBezTo>
                      <a:pt x="36637" y="8932"/>
                      <a:pt x="37122" y="9094"/>
                      <a:pt x="37458" y="9530"/>
                    </a:cubicBezTo>
                    <a:cubicBezTo>
                      <a:pt x="37727" y="9875"/>
                      <a:pt x="37946" y="10356"/>
                      <a:pt x="38102" y="10841"/>
                    </a:cubicBezTo>
                    <a:cubicBezTo>
                      <a:pt x="37564" y="11205"/>
                      <a:pt x="36867" y="11504"/>
                      <a:pt x="36187" y="11504"/>
                    </a:cubicBezTo>
                    <a:cubicBezTo>
                      <a:pt x="35743" y="11504"/>
                      <a:pt x="35306" y="11376"/>
                      <a:pt x="34926" y="11054"/>
                    </a:cubicBezTo>
                    <a:cubicBezTo>
                      <a:pt x="34624" y="10798"/>
                      <a:pt x="34451" y="10356"/>
                      <a:pt x="34454" y="9844"/>
                    </a:cubicBezTo>
                    <a:cubicBezTo>
                      <a:pt x="34458" y="9433"/>
                      <a:pt x="34737" y="9293"/>
                      <a:pt x="35159" y="9127"/>
                    </a:cubicBezTo>
                    <a:cubicBezTo>
                      <a:pt x="35461" y="9007"/>
                      <a:pt x="35806" y="8932"/>
                      <a:pt x="36145" y="8932"/>
                    </a:cubicBezTo>
                    <a:close/>
                    <a:moveTo>
                      <a:pt x="787" y="20808"/>
                    </a:moveTo>
                    <a:cubicBezTo>
                      <a:pt x="860" y="20808"/>
                      <a:pt x="943" y="20818"/>
                      <a:pt x="1033" y="20835"/>
                    </a:cubicBezTo>
                    <a:cubicBezTo>
                      <a:pt x="1524" y="20921"/>
                      <a:pt x="2003" y="21921"/>
                      <a:pt x="2213" y="22496"/>
                    </a:cubicBezTo>
                    <a:cubicBezTo>
                      <a:pt x="2252" y="22612"/>
                      <a:pt x="2286" y="22728"/>
                      <a:pt x="2312" y="22848"/>
                    </a:cubicBezTo>
                    <a:cubicBezTo>
                      <a:pt x="2150" y="22875"/>
                      <a:pt x="1985" y="22889"/>
                      <a:pt x="1820" y="22889"/>
                    </a:cubicBezTo>
                    <a:cubicBezTo>
                      <a:pt x="1539" y="22889"/>
                      <a:pt x="1260" y="22849"/>
                      <a:pt x="1000" y="22765"/>
                    </a:cubicBezTo>
                    <a:lnTo>
                      <a:pt x="940" y="22748"/>
                    </a:lnTo>
                    <a:cubicBezTo>
                      <a:pt x="681" y="22669"/>
                      <a:pt x="419" y="22586"/>
                      <a:pt x="282" y="22353"/>
                    </a:cubicBezTo>
                    <a:cubicBezTo>
                      <a:pt x="179" y="22170"/>
                      <a:pt x="193" y="21901"/>
                      <a:pt x="203" y="21662"/>
                    </a:cubicBezTo>
                    <a:lnTo>
                      <a:pt x="209" y="21542"/>
                    </a:lnTo>
                    <a:cubicBezTo>
                      <a:pt x="222" y="21230"/>
                      <a:pt x="293" y="21024"/>
                      <a:pt x="428" y="20915"/>
                    </a:cubicBezTo>
                    <a:cubicBezTo>
                      <a:pt x="518" y="20844"/>
                      <a:pt x="635" y="20808"/>
                      <a:pt x="787" y="20808"/>
                    </a:cubicBezTo>
                    <a:close/>
                    <a:moveTo>
                      <a:pt x="24199" y="0"/>
                    </a:moveTo>
                    <a:cubicBezTo>
                      <a:pt x="24136" y="0"/>
                      <a:pt x="24074" y="9"/>
                      <a:pt x="24016" y="31"/>
                    </a:cubicBezTo>
                    <a:cubicBezTo>
                      <a:pt x="23634" y="174"/>
                      <a:pt x="23441" y="722"/>
                      <a:pt x="23441" y="1656"/>
                    </a:cubicBezTo>
                    <a:cubicBezTo>
                      <a:pt x="23441" y="1736"/>
                      <a:pt x="23441" y="1815"/>
                      <a:pt x="23438" y="1895"/>
                    </a:cubicBezTo>
                    <a:cubicBezTo>
                      <a:pt x="23435" y="2184"/>
                      <a:pt x="23428" y="2486"/>
                      <a:pt x="23508" y="2785"/>
                    </a:cubicBezTo>
                    <a:cubicBezTo>
                      <a:pt x="23551" y="2935"/>
                      <a:pt x="23614" y="3094"/>
                      <a:pt x="23690" y="3251"/>
                    </a:cubicBezTo>
                    <a:cubicBezTo>
                      <a:pt x="22689" y="3721"/>
                      <a:pt x="21451" y="3971"/>
                      <a:pt x="20157" y="3971"/>
                    </a:cubicBezTo>
                    <a:cubicBezTo>
                      <a:pt x="19772" y="3971"/>
                      <a:pt x="19383" y="3949"/>
                      <a:pt x="18993" y="3904"/>
                    </a:cubicBezTo>
                    <a:cubicBezTo>
                      <a:pt x="18521" y="3852"/>
                      <a:pt x="18049" y="3832"/>
                      <a:pt x="17591" y="3812"/>
                    </a:cubicBezTo>
                    <a:cubicBezTo>
                      <a:pt x="17458" y="3809"/>
                      <a:pt x="17325" y="3802"/>
                      <a:pt x="17192" y="3795"/>
                    </a:cubicBezTo>
                    <a:cubicBezTo>
                      <a:pt x="16853" y="3778"/>
                      <a:pt x="16508" y="3715"/>
                      <a:pt x="16172" y="3652"/>
                    </a:cubicBezTo>
                    <a:cubicBezTo>
                      <a:pt x="15907" y="3602"/>
                      <a:pt x="15628" y="3553"/>
                      <a:pt x="15349" y="3522"/>
                    </a:cubicBezTo>
                    <a:cubicBezTo>
                      <a:pt x="14799" y="3469"/>
                      <a:pt x="14285" y="3433"/>
                      <a:pt x="13775" y="3433"/>
                    </a:cubicBezTo>
                    <a:cubicBezTo>
                      <a:pt x="13237" y="3433"/>
                      <a:pt x="12704" y="3473"/>
                      <a:pt x="12139" y="3576"/>
                    </a:cubicBezTo>
                    <a:lnTo>
                      <a:pt x="11983" y="3602"/>
                    </a:lnTo>
                    <a:cubicBezTo>
                      <a:pt x="11615" y="3665"/>
                      <a:pt x="11269" y="3725"/>
                      <a:pt x="10943" y="3961"/>
                    </a:cubicBezTo>
                    <a:lnTo>
                      <a:pt x="10801" y="4064"/>
                    </a:lnTo>
                    <a:cubicBezTo>
                      <a:pt x="10325" y="4407"/>
                      <a:pt x="9830" y="4761"/>
                      <a:pt x="9375" y="5127"/>
                    </a:cubicBezTo>
                    <a:cubicBezTo>
                      <a:pt x="9116" y="5336"/>
                      <a:pt x="8916" y="5579"/>
                      <a:pt x="8720" y="5818"/>
                    </a:cubicBezTo>
                    <a:cubicBezTo>
                      <a:pt x="8588" y="5981"/>
                      <a:pt x="8452" y="6147"/>
                      <a:pt x="8299" y="6296"/>
                    </a:cubicBezTo>
                    <a:cubicBezTo>
                      <a:pt x="8146" y="6449"/>
                      <a:pt x="7967" y="6569"/>
                      <a:pt x="7777" y="6695"/>
                    </a:cubicBezTo>
                    <a:cubicBezTo>
                      <a:pt x="7598" y="6815"/>
                      <a:pt x="7412" y="6941"/>
                      <a:pt x="7249" y="7094"/>
                    </a:cubicBezTo>
                    <a:cubicBezTo>
                      <a:pt x="7209" y="7130"/>
                      <a:pt x="7170" y="7170"/>
                      <a:pt x="7130" y="7207"/>
                    </a:cubicBezTo>
                    <a:cubicBezTo>
                      <a:pt x="6940" y="7380"/>
                      <a:pt x="6737" y="7569"/>
                      <a:pt x="6601" y="7791"/>
                    </a:cubicBezTo>
                    <a:cubicBezTo>
                      <a:pt x="6305" y="7878"/>
                      <a:pt x="5970" y="8018"/>
                      <a:pt x="5588" y="8207"/>
                    </a:cubicBezTo>
                    <a:cubicBezTo>
                      <a:pt x="5475" y="8260"/>
                      <a:pt x="5356" y="8317"/>
                      <a:pt x="5236" y="8369"/>
                    </a:cubicBezTo>
                    <a:cubicBezTo>
                      <a:pt x="4947" y="8503"/>
                      <a:pt x="4644" y="8642"/>
                      <a:pt x="4392" y="8812"/>
                    </a:cubicBezTo>
                    <a:cubicBezTo>
                      <a:pt x="4266" y="8895"/>
                      <a:pt x="4129" y="8975"/>
                      <a:pt x="3983" y="9057"/>
                    </a:cubicBezTo>
                    <a:cubicBezTo>
                      <a:pt x="3654" y="9246"/>
                      <a:pt x="3315" y="9443"/>
                      <a:pt x="3079" y="9712"/>
                    </a:cubicBezTo>
                    <a:cubicBezTo>
                      <a:pt x="2389" y="10499"/>
                      <a:pt x="2023" y="11323"/>
                      <a:pt x="1993" y="12167"/>
                    </a:cubicBezTo>
                    <a:cubicBezTo>
                      <a:pt x="1987" y="12313"/>
                      <a:pt x="1980" y="12466"/>
                      <a:pt x="1970" y="12619"/>
                    </a:cubicBezTo>
                    <a:cubicBezTo>
                      <a:pt x="1930" y="13343"/>
                      <a:pt x="1883" y="14164"/>
                      <a:pt x="2126" y="14805"/>
                    </a:cubicBezTo>
                    <a:cubicBezTo>
                      <a:pt x="2262" y="15160"/>
                      <a:pt x="2441" y="15499"/>
                      <a:pt x="2618" y="15828"/>
                    </a:cubicBezTo>
                    <a:cubicBezTo>
                      <a:pt x="2811" y="16194"/>
                      <a:pt x="3010" y="16572"/>
                      <a:pt x="3146" y="16968"/>
                    </a:cubicBezTo>
                    <a:cubicBezTo>
                      <a:pt x="3206" y="17147"/>
                      <a:pt x="3259" y="17323"/>
                      <a:pt x="3312" y="17496"/>
                    </a:cubicBezTo>
                    <a:cubicBezTo>
                      <a:pt x="3458" y="17964"/>
                      <a:pt x="3608" y="18449"/>
                      <a:pt x="3853" y="18904"/>
                    </a:cubicBezTo>
                    <a:cubicBezTo>
                      <a:pt x="3910" y="19004"/>
                      <a:pt x="3964" y="19097"/>
                      <a:pt x="4016" y="19187"/>
                    </a:cubicBezTo>
                    <a:cubicBezTo>
                      <a:pt x="4226" y="19536"/>
                      <a:pt x="4388" y="19815"/>
                      <a:pt x="4349" y="20254"/>
                    </a:cubicBezTo>
                    <a:cubicBezTo>
                      <a:pt x="4339" y="20353"/>
                      <a:pt x="4332" y="20456"/>
                      <a:pt x="4325" y="20562"/>
                    </a:cubicBezTo>
                    <a:cubicBezTo>
                      <a:pt x="4302" y="20884"/>
                      <a:pt x="4279" y="21217"/>
                      <a:pt x="4209" y="21499"/>
                    </a:cubicBezTo>
                    <a:cubicBezTo>
                      <a:pt x="4143" y="21758"/>
                      <a:pt x="3907" y="22040"/>
                      <a:pt x="3485" y="22359"/>
                    </a:cubicBezTo>
                    <a:cubicBezTo>
                      <a:pt x="3199" y="22575"/>
                      <a:pt x="2854" y="22728"/>
                      <a:pt x="2485" y="22811"/>
                    </a:cubicBezTo>
                    <a:cubicBezTo>
                      <a:pt x="2458" y="22685"/>
                      <a:pt x="2421" y="22559"/>
                      <a:pt x="2378" y="22436"/>
                    </a:cubicBezTo>
                    <a:cubicBezTo>
                      <a:pt x="2279" y="22160"/>
                      <a:pt x="1751" y="20785"/>
                      <a:pt x="1063" y="20662"/>
                    </a:cubicBezTo>
                    <a:cubicBezTo>
                      <a:pt x="962" y="20643"/>
                      <a:pt x="869" y="20634"/>
                      <a:pt x="784" y="20634"/>
                    </a:cubicBezTo>
                    <a:cubicBezTo>
                      <a:pt x="592" y="20634"/>
                      <a:pt x="439" y="20681"/>
                      <a:pt x="319" y="20778"/>
                    </a:cubicBezTo>
                    <a:cubicBezTo>
                      <a:pt x="143" y="20921"/>
                      <a:pt x="46" y="21170"/>
                      <a:pt x="33" y="21536"/>
                    </a:cubicBezTo>
                    <a:lnTo>
                      <a:pt x="30" y="21652"/>
                    </a:lnTo>
                    <a:cubicBezTo>
                      <a:pt x="17" y="21914"/>
                      <a:pt x="0" y="22210"/>
                      <a:pt x="129" y="22439"/>
                    </a:cubicBezTo>
                    <a:cubicBezTo>
                      <a:pt x="299" y="22732"/>
                      <a:pt x="612" y="22828"/>
                      <a:pt x="887" y="22914"/>
                    </a:cubicBezTo>
                    <a:lnTo>
                      <a:pt x="946" y="22934"/>
                    </a:lnTo>
                    <a:cubicBezTo>
                      <a:pt x="1222" y="23021"/>
                      <a:pt x="1514" y="23063"/>
                      <a:pt x="1810" y="23063"/>
                    </a:cubicBezTo>
                    <a:cubicBezTo>
                      <a:pt x="1990" y="23063"/>
                      <a:pt x="2170" y="23047"/>
                      <a:pt x="2349" y="23017"/>
                    </a:cubicBezTo>
                    <a:cubicBezTo>
                      <a:pt x="2438" y="23535"/>
                      <a:pt x="2421" y="24087"/>
                      <a:pt x="2406" y="24625"/>
                    </a:cubicBezTo>
                    <a:cubicBezTo>
                      <a:pt x="2402" y="24834"/>
                      <a:pt x="2395" y="25044"/>
                      <a:pt x="2395" y="25250"/>
                    </a:cubicBezTo>
                    <a:cubicBezTo>
                      <a:pt x="2395" y="26373"/>
                      <a:pt x="2342" y="27310"/>
                      <a:pt x="2226" y="28200"/>
                    </a:cubicBezTo>
                    <a:cubicBezTo>
                      <a:pt x="2122" y="28984"/>
                      <a:pt x="2126" y="29782"/>
                      <a:pt x="2130" y="30549"/>
                    </a:cubicBezTo>
                    <a:lnTo>
                      <a:pt x="2130" y="30954"/>
                    </a:lnTo>
                    <a:lnTo>
                      <a:pt x="2306" y="30954"/>
                    </a:lnTo>
                    <a:lnTo>
                      <a:pt x="2306" y="30549"/>
                    </a:lnTo>
                    <a:cubicBezTo>
                      <a:pt x="2302" y="29785"/>
                      <a:pt x="2299" y="28997"/>
                      <a:pt x="2402" y="28223"/>
                    </a:cubicBezTo>
                    <a:cubicBezTo>
                      <a:pt x="2518" y="27326"/>
                      <a:pt x="2571" y="26379"/>
                      <a:pt x="2571" y="25250"/>
                    </a:cubicBezTo>
                    <a:cubicBezTo>
                      <a:pt x="2571" y="25047"/>
                      <a:pt x="2575" y="24838"/>
                      <a:pt x="2581" y="24628"/>
                    </a:cubicBezTo>
                    <a:cubicBezTo>
                      <a:pt x="2598" y="24081"/>
                      <a:pt x="2614" y="23519"/>
                      <a:pt x="2521" y="22984"/>
                    </a:cubicBezTo>
                    <a:cubicBezTo>
                      <a:pt x="2913" y="22894"/>
                      <a:pt x="3286" y="22728"/>
                      <a:pt x="3591" y="22499"/>
                    </a:cubicBezTo>
                    <a:cubicBezTo>
                      <a:pt x="4046" y="22157"/>
                      <a:pt x="4302" y="21841"/>
                      <a:pt x="4379" y="21542"/>
                    </a:cubicBezTo>
                    <a:cubicBezTo>
                      <a:pt x="4451" y="21246"/>
                      <a:pt x="4479" y="20904"/>
                      <a:pt x="4502" y="20576"/>
                    </a:cubicBezTo>
                    <a:cubicBezTo>
                      <a:pt x="4508" y="20469"/>
                      <a:pt x="4514" y="20366"/>
                      <a:pt x="4525" y="20266"/>
                    </a:cubicBezTo>
                    <a:cubicBezTo>
                      <a:pt x="4568" y="19771"/>
                      <a:pt x="4382" y="19459"/>
                      <a:pt x="4169" y="19097"/>
                    </a:cubicBezTo>
                    <a:cubicBezTo>
                      <a:pt x="4116" y="19011"/>
                      <a:pt x="4063" y="18921"/>
                      <a:pt x="4010" y="18822"/>
                    </a:cubicBezTo>
                    <a:cubicBezTo>
                      <a:pt x="3771" y="18383"/>
                      <a:pt x="3628" y="17928"/>
                      <a:pt x="3482" y="17446"/>
                    </a:cubicBezTo>
                    <a:cubicBezTo>
                      <a:pt x="3425" y="17270"/>
                      <a:pt x="3372" y="17091"/>
                      <a:pt x="3312" y="16914"/>
                    </a:cubicBezTo>
                    <a:cubicBezTo>
                      <a:pt x="3173" y="16502"/>
                      <a:pt x="2970" y="16117"/>
                      <a:pt x="2771" y="15745"/>
                    </a:cubicBezTo>
                    <a:cubicBezTo>
                      <a:pt x="2601" y="15423"/>
                      <a:pt x="2421" y="15087"/>
                      <a:pt x="2292" y="14742"/>
                    </a:cubicBezTo>
                    <a:cubicBezTo>
                      <a:pt x="2063" y="14134"/>
                      <a:pt x="2107" y="13337"/>
                      <a:pt x="2146" y="12629"/>
                    </a:cubicBezTo>
                    <a:cubicBezTo>
                      <a:pt x="2156" y="12472"/>
                      <a:pt x="2162" y="12320"/>
                      <a:pt x="2170" y="12173"/>
                    </a:cubicBezTo>
                    <a:cubicBezTo>
                      <a:pt x="2199" y="11373"/>
                      <a:pt x="2548" y="10582"/>
                      <a:pt x="3212" y="9828"/>
                    </a:cubicBezTo>
                    <a:cubicBezTo>
                      <a:pt x="3429" y="9582"/>
                      <a:pt x="3757" y="9393"/>
                      <a:pt x="4073" y="9211"/>
                    </a:cubicBezTo>
                    <a:cubicBezTo>
                      <a:pt x="4219" y="9124"/>
                      <a:pt x="4359" y="9044"/>
                      <a:pt x="4488" y="8958"/>
                    </a:cubicBezTo>
                    <a:cubicBezTo>
                      <a:pt x="4731" y="8795"/>
                      <a:pt x="5026" y="8662"/>
                      <a:pt x="5309" y="8529"/>
                    </a:cubicBezTo>
                    <a:cubicBezTo>
                      <a:pt x="5431" y="8476"/>
                      <a:pt x="5551" y="8420"/>
                      <a:pt x="5664" y="8363"/>
                    </a:cubicBezTo>
                    <a:cubicBezTo>
                      <a:pt x="5970" y="8214"/>
                      <a:pt x="6249" y="8094"/>
                      <a:pt x="6495" y="8011"/>
                    </a:cubicBezTo>
                    <a:lnTo>
                      <a:pt x="6495" y="8011"/>
                    </a:lnTo>
                    <a:cubicBezTo>
                      <a:pt x="6481" y="8044"/>
                      <a:pt x="6472" y="8081"/>
                      <a:pt x="6465" y="8117"/>
                    </a:cubicBezTo>
                    <a:cubicBezTo>
                      <a:pt x="6388" y="8449"/>
                      <a:pt x="6408" y="8845"/>
                      <a:pt x="6428" y="9191"/>
                    </a:cubicBezTo>
                    <a:lnTo>
                      <a:pt x="6435" y="9366"/>
                    </a:lnTo>
                    <a:cubicBezTo>
                      <a:pt x="6452" y="9725"/>
                      <a:pt x="6581" y="10008"/>
                      <a:pt x="6811" y="10180"/>
                    </a:cubicBezTo>
                    <a:cubicBezTo>
                      <a:pt x="6976" y="10305"/>
                      <a:pt x="7188" y="10369"/>
                      <a:pt x="7428" y="10369"/>
                    </a:cubicBezTo>
                    <a:cubicBezTo>
                      <a:pt x="7545" y="10369"/>
                      <a:pt x="7669" y="10354"/>
                      <a:pt x="7797" y="10323"/>
                    </a:cubicBezTo>
                    <a:cubicBezTo>
                      <a:pt x="8401" y="10177"/>
                      <a:pt x="8369" y="9769"/>
                      <a:pt x="8332" y="9293"/>
                    </a:cubicBezTo>
                    <a:lnTo>
                      <a:pt x="8326" y="9220"/>
                    </a:lnTo>
                    <a:cubicBezTo>
                      <a:pt x="8286" y="8659"/>
                      <a:pt x="8162" y="7895"/>
                      <a:pt x="7584" y="7719"/>
                    </a:cubicBezTo>
                    <a:cubicBezTo>
                      <a:pt x="7491" y="7691"/>
                      <a:pt x="7386" y="7677"/>
                      <a:pt x="7270" y="7677"/>
                    </a:cubicBezTo>
                    <a:cubicBezTo>
                      <a:pt x="7147" y="7677"/>
                      <a:pt x="7012" y="7693"/>
                      <a:pt x="6863" y="7725"/>
                    </a:cubicBezTo>
                    <a:cubicBezTo>
                      <a:pt x="6980" y="7582"/>
                      <a:pt x="7116" y="7456"/>
                      <a:pt x="7245" y="7337"/>
                    </a:cubicBezTo>
                    <a:cubicBezTo>
                      <a:pt x="7289" y="7297"/>
                      <a:pt x="7329" y="7260"/>
                      <a:pt x="7369" y="7224"/>
                    </a:cubicBezTo>
                    <a:cubicBezTo>
                      <a:pt x="7521" y="7078"/>
                      <a:pt x="7701" y="6958"/>
                      <a:pt x="7877" y="6842"/>
                    </a:cubicBezTo>
                    <a:cubicBezTo>
                      <a:pt x="8063" y="6715"/>
                      <a:pt x="8256" y="6586"/>
                      <a:pt x="8421" y="6423"/>
                    </a:cubicBezTo>
                    <a:cubicBezTo>
                      <a:pt x="8581" y="6267"/>
                      <a:pt x="8720" y="6094"/>
                      <a:pt x="8857" y="5928"/>
                    </a:cubicBezTo>
                    <a:cubicBezTo>
                      <a:pt x="9046" y="5698"/>
                      <a:pt x="9243" y="5459"/>
                      <a:pt x="9485" y="5267"/>
                    </a:cubicBezTo>
                    <a:cubicBezTo>
                      <a:pt x="9936" y="4901"/>
                      <a:pt x="10428" y="4549"/>
                      <a:pt x="10903" y="4203"/>
                    </a:cubicBezTo>
                    <a:lnTo>
                      <a:pt x="11046" y="4101"/>
                    </a:lnTo>
                    <a:cubicBezTo>
                      <a:pt x="11339" y="3892"/>
                      <a:pt x="11651" y="3838"/>
                      <a:pt x="12013" y="3775"/>
                    </a:cubicBezTo>
                    <a:lnTo>
                      <a:pt x="12173" y="3749"/>
                    </a:lnTo>
                    <a:cubicBezTo>
                      <a:pt x="12726" y="3650"/>
                      <a:pt x="13250" y="3610"/>
                      <a:pt x="13780" y="3610"/>
                    </a:cubicBezTo>
                    <a:cubicBezTo>
                      <a:pt x="14282" y="3610"/>
                      <a:pt x="14789" y="3646"/>
                      <a:pt x="15332" y="3699"/>
                    </a:cubicBezTo>
                    <a:cubicBezTo>
                      <a:pt x="15601" y="3725"/>
                      <a:pt x="15876" y="3775"/>
                      <a:pt x="16143" y="3825"/>
                    </a:cubicBezTo>
                    <a:cubicBezTo>
                      <a:pt x="16482" y="3888"/>
                      <a:pt x="16833" y="3955"/>
                      <a:pt x="17182" y="3971"/>
                    </a:cubicBezTo>
                    <a:cubicBezTo>
                      <a:pt x="17319" y="3978"/>
                      <a:pt x="17451" y="3981"/>
                      <a:pt x="17584" y="3988"/>
                    </a:cubicBezTo>
                    <a:cubicBezTo>
                      <a:pt x="18059" y="4008"/>
                      <a:pt x="18504" y="4024"/>
                      <a:pt x="18973" y="4081"/>
                    </a:cubicBezTo>
                    <a:cubicBezTo>
                      <a:pt x="19367" y="4125"/>
                      <a:pt x="19761" y="4147"/>
                      <a:pt x="20150" y="4147"/>
                    </a:cubicBezTo>
                    <a:cubicBezTo>
                      <a:pt x="21476" y="4147"/>
                      <a:pt x="22746" y="3892"/>
                      <a:pt x="23774" y="3406"/>
                    </a:cubicBezTo>
                    <a:cubicBezTo>
                      <a:pt x="23966" y="3739"/>
                      <a:pt x="24225" y="4064"/>
                      <a:pt x="24524" y="4333"/>
                    </a:cubicBezTo>
                    <a:cubicBezTo>
                      <a:pt x="25435" y="5147"/>
                      <a:pt x="26292" y="5599"/>
                      <a:pt x="27143" y="5715"/>
                    </a:cubicBezTo>
                    <a:cubicBezTo>
                      <a:pt x="27328" y="5742"/>
                      <a:pt x="27517" y="5772"/>
                      <a:pt x="27704" y="5805"/>
                    </a:cubicBezTo>
                    <a:cubicBezTo>
                      <a:pt x="28066" y="5868"/>
                      <a:pt x="28441" y="5931"/>
                      <a:pt x="28820" y="5945"/>
                    </a:cubicBezTo>
                    <a:cubicBezTo>
                      <a:pt x="28899" y="5947"/>
                      <a:pt x="28977" y="5949"/>
                      <a:pt x="29053" y="5949"/>
                    </a:cubicBezTo>
                    <a:cubicBezTo>
                      <a:pt x="29615" y="5949"/>
                      <a:pt x="30104" y="5875"/>
                      <a:pt x="30687" y="5758"/>
                    </a:cubicBezTo>
                    <a:cubicBezTo>
                      <a:pt x="31531" y="5589"/>
                      <a:pt x="32514" y="5336"/>
                      <a:pt x="33365" y="4746"/>
                    </a:cubicBezTo>
                    <a:cubicBezTo>
                      <a:pt x="34063" y="4260"/>
                      <a:pt x="34803" y="4137"/>
                      <a:pt x="35700" y="4104"/>
                    </a:cubicBezTo>
                    <a:cubicBezTo>
                      <a:pt x="35736" y="4102"/>
                      <a:pt x="35772" y="4102"/>
                      <a:pt x="35807" y="4102"/>
                    </a:cubicBezTo>
                    <a:cubicBezTo>
                      <a:pt x="36585" y="4102"/>
                      <a:pt x="37246" y="4444"/>
                      <a:pt x="37780" y="5117"/>
                    </a:cubicBezTo>
                    <a:cubicBezTo>
                      <a:pt x="38531" y="6061"/>
                      <a:pt x="39218" y="6994"/>
                      <a:pt x="39371" y="8038"/>
                    </a:cubicBezTo>
                    <a:cubicBezTo>
                      <a:pt x="39431" y="8426"/>
                      <a:pt x="39457" y="8984"/>
                      <a:pt x="39391" y="9353"/>
                    </a:cubicBezTo>
                    <a:cubicBezTo>
                      <a:pt x="39311" y="9801"/>
                      <a:pt x="38953" y="10127"/>
                      <a:pt x="38604" y="10442"/>
                    </a:cubicBezTo>
                    <a:lnTo>
                      <a:pt x="38540" y="10496"/>
                    </a:lnTo>
                    <a:cubicBezTo>
                      <a:pt x="38454" y="10576"/>
                      <a:pt x="38355" y="10655"/>
                      <a:pt x="38252" y="10735"/>
                    </a:cubicBezTo>
                    <a:cubicBezTo>
                      <a:pt x="38089" y="10250"/>
                      <a:pt x="37867" y="9769"/>
                      <a:pt x="37597" y="9419"/>
                    </a:cubicBezTo>
                    <a:cubicBezTo>
                      <a:pt x="37223" y="8936"/>
                      <a:pt x="36689" y="8756"/>
                      <a:pt x="36150" y="8756"/>
                    </a:cubicBezTo>
                    <a:cubicBezTo>
                      <a:pt x="35785" y="8756"/>
                      <a:pt x="35418" y="8838"/>
                      <a:pt x="35096" y="8964"/>
                    </a:cubicBezTo>
                    <a:cubicBezTo>
                      <a:pt x="34733" y="9104"/>
                      <a:pt x="34282" y="9280"/>
                      <a:pt x="34282" y="9844"/>
                    </a:cubicBezTo>
                    <a:cubicBezTo>
                      <a:pt x="34279" y="10407"/>
                      <a:pt x="34471" y="10898"/>
                      <a:pt x="34813" y="11187"/>
                    </a:cubicBezTo>
                    <a:cubicBezTo>
                      <a:pt x="35216" y="11530"/>
                      <a:pt x="35698" y="11677"/>
                      <a:pt x="36200" y="11677"/>
                    </a:cubicBezTo>
                    <a:cubicBezTo>
                      <a:pt x="36861" y="11677"/>
                      <a:pt x="37558" y="11421"/>
                      <a:pt x="38155" y="11020"/>
                    </a:cubicBezTo>
                    <a:cubicBezTo>
                      <a:pt x="38258" y="11373"/>
                      <a:pt x="38321" y="11718"/>
                      <a:pt x="38348" y="12001"/>
                    </a:cubicBezTo>
                    <a:cubicBezTo>
                      <a:pt x="38365" y="12236"/>
                      <a:pt x="38401" y="12423"/>
                      <a:pt x="38474" y="12655"/>
                    </a:cubicBezTo>
                    <a:cubicBezTo>
                      <a:pt x="38607" y="13090"/>
                      <a:pt x="38670" y="13469"/>
                      <a:pt x="38740" y="13908"/>
                    </a:cubicBezTo>
                    <a:lnTo>
                      <a:pt x="38767" y="14070"/>
                    </a:lnTo>
                    <a:cubicBezTo>
                      <a:pt x="38903" y="14892"/>
                      <a:pt x="39126" y="15778"/>
                      <a:pt x="39388" y="16569"/>
                    </a:cubicBezTo>
                    <a:cubicBezTo>
                      <a:pt x="40172" y="18921"/>
                      <a:pt x="41305" y="21011"/>
                      <a:pt x="42666" y="22612"/>
                    </a:cubicBezTo>
                    <a:cubicBezTo>
                      <a:pt x="43069" y="23087"/>
                      <a:pt x="43528" y="23489"/>
                      <a:pt x="43962" y="23851"/>
                    </a:cubicBezTo>
                    <a:cubicBezTo>
                      <a:pt x="44092" y="23961"/>
                      <a:pt x="44225" y="24087"/>
                      <a:pt x="44365" y="24220"/>
                    </a:cubicBezTo>
                    <a:cubicBezTo>
                      <a:pt x="44647" y="24489"/>
                      <a:pt x="44936" y="24765"/>
                      <a:pt x="45235" y="24931"/>
                    </a:cubicBezTo>
                    <a:cubicBezTo>
                      <a:pt x="45399" y="25020"/>
                      <a:pt x="45572" y="25039"/>
                      <a:pt x="45744" y="25039"/>
                    </a:cubicBezTo>
                    <a:cubicBezTo>
                      <a:pt x="45809" y="25039"/>
                      <a:pt x="45875" y="25036"/>
                      <a:pt x="45940" y="25034"/>
                    </a:cubicBezTo>
                    <a:cubicBezTo>
                      <a:pt x="45990" y="25031"/>
                      <a:pt x="46046" y="25025"/>
                      <a:pt x="46099" y="25025"/>
                    </a:cubicBezTo>
                    <a:cubicBezTo>
                      <a:pt x="46116" y="25025"/>
                      <a:pt x="46132" y="25026"/>
                      <a:pt x="46148" y="25027"/>
                    </a:cubicBezTo>
                    <a:lnTo>
                      <a:pt x="46148" y="24851"/>
                    </a:lnTo>
                    <a:cubicBezTo>
                      <a:pt x="46069" y="24854"/>
                      <a:pt x="46002" y="24854"/>
                      <a:pt x="45932" y="24858"/>
                    </a:cubicBezTo>
                    <a:cubicBezTo>
                      <a:pt x="45864" y="24861"/>
                      <a:pt x="45798" y="24864"/>
                      <a:pt x="45735" y="24864"/>
                    </a:cubicBezTo>
                    <a:cubicBezTo>
                      <a:pt x="45584" y="24864"/>
                      <a:pt x="45447" y="24847"/>
                      <a:pt x="45318" y="24774"/>
                    </a:cubicBezTo>
                    <a:cubicBezTo>
                      <a:pt x="45039" y="24622"/>
                      <a:pt x="44759" y="24353"/>
                      <a:pt x="44488" y="24093"/>
                    </a:cubicBezTo>
                    <a:cubicBezTo>
                      <a:pt x="44345" y="23957"/>
                      <a:pt x="44209" y="23828"/>
                      <a:pt x="44075" y="23718"/>
                    </a:cubicBezTo>
                    <a:cubicBezTo>
                      <a:pt x="43647" y="23359"/>
                      <a:pt x="43195" y="22960"/>
                      <a:pt x="42800" y="22499"/>
                    </a:cubicBezTo>
                    <a:cubicBezTo>
                      <a:pt x="41455" y="20915"/>
                      <a:pt x="40331" y="18845"/>
                      <a:pt x="39557" y="16512"/>
                    </a:cubicBezTo>
                    <a:cubicBezTo>
                      <a:pt x="39295" y="15729"/>
                      <a:pt x="39075" y="14852"/>
                      <a:pt x="38943" y="14044"/>
                    </a:cubicBezTo>
                    <a:lnTo>
                      <a:pt x="38913" y="13881"/>
                    </a:lnTo>
                    <a:cubicBezTo>
                      <a:pt x="38839" y="13432"/>
                      <a:pt x="38776" y="13047"/>
                      <a:pt x="38640" y="12606"/>
                    </a:cubicBezTo>
                    <a:cubicBezTo>
                      <a:pt x="38574" y="12383"/>
                      <a:pt x="38540" y="12210"/>
                      <a:pt x="38520" y="11988"/>
                    </a:cubicBezTo>
                    <a:cubicBezTo>
                      <a:pt x="38497" y="11678"/>
                      <a:pt x="38421" y="11300"/>
                      <a:pt x="38308" y="10914"/>
                    </a:cubicBezTo>
                    <a:cubicBezTo>
                      <a:pt x="38431" y="10825"/>
                      <a:pt x="38547" y="10729"/>
                      <a:pt x="38660" y="10626"/>
                    </a:cubicBezTo>
                    <a:lnTo>
                      <a:pt x="38720" y="10572"/>
                    </a:lnTo>
                    <a:cubicBezTo>
                      <a:pt x="39072" y="10253"/>
                      <a:pt x="39474" y="9895"/>
                      <a:pt x="39564" y="9386"/>
                    </a:cubicBezTo>
                    <a:cubicBezTo>
                      <a:pt x="39641" y="8971"/>
                      <a:pt x="39601" y="8386"/>
                      <a:pt x="39547" y="8015"/>
                    </a:cubicBezTo>
                    <a:cubicBezTo>
                      <a:pt x="39385" y="6925"/>
                      <a:pt x="38684" y="5971"/>
                      <a:pt x="37919" y="5008"/>
                    </a:cubicBezTo>
                    <a:cubicBezTo>
                      <a:pt x="37350" y="4289"/>
                      <a:pt x="36637" y="3926"/>
                      <a:pt x="35805" y="3926"/>
                    </a:cubicBezTo>
                    <a:cubicBezTo>
                      <a:pt x="35768" y="3926"/>
                      <a:pt x="35731" y="3927"/>
                      <a:pt x="35694" y="3928"/>
                    </a:cubicBezTo>
                    <a:cubicBezTo>
                      <a:pt x="34889" y="3958"/>
                      <a:pt x="34043" y="4061"/>
                      <a:pt x="33265" y="4599"/>
                    </a:cubicBezTo>
                    <a:cubicBezTo>
                      <a:pt x="32438" y="5174"/>
                      <a:pt x="31481" y="5419"/>
                      <a:pt x="30651" y="5586"/>
                    </a:cubicBezTo>
                    <a:cubicBezTo>
                      <a:pt x="30080" y="5700"/>
                      <a:pt x="29599" y="5773"/>
                      <a:pt x="29053" y="5773"/>
                    </a:cubicBezTo>
                    <a:cubicBezTo>
                      <a:pt x="28979" y="5773"/>
                      <a:pt x="28903" y="5771"/>
                      <a:pt x="28827" y="5769"/>
                    </a:cubicBezTo>
                    <a:cubicBezTo>
                      <a:pt x="28461" y="5755"/>
                      <a:pt x="28089" y="5692"/>
                      <a:pt x="27733" y="5632"/>
                    </a:cubicBezTo>
                    <a:cubicBezTo>
                      <a:pt x="27544" y="5599"/>
                      <a:pt x="27355" y="5566"/>
                      <a:pt x="27166" y="5543"/>
                    </a:cubicBezTo>
                    <a:cubicBezTo>
                      <a:pt x="26352" y="5430"/>
                      <a:pt x="25524" y="4991"/>
                      <a:pt x="24641" y="4200"/>
                    </a:cubicBezTo>
                    <a:cubicBezTo>
                      <a:pt x="24361" y="3948"/>
                      <a:pt x="24113" y="3642"/>
                      <a:pt x="23933" y="3330"/>
                    </a:cubicBezTo>
                    <a:cubicBezTo>
                      <a:pt x="23953" y="3320"/>
                      <a:pt x="23973" y="3310"/>
                      <a:pt x="23993" y="3297"/>
                    </a:cubicBezTo>
                    <a:cubicBezTo>
                      <a:pt x="24996" y="2775"/>
                      <a:pt x="25488" y="1815"/>
                      <a:pt x="25309" y="729"/>
                    </a:cubicBezTo>
                    <a:cubicBezTo>
                      <a:pt x="25239" y="304"/>
                      <a:pt x="25125" y="237"/>
                      <a:pt x="24797" y="144"/>
                    </a:cubicBezTo>
                    <a:cubicBezTo>
                      <a:pt x="24757" y="131"/>
                      <a:pt x="24714" y="117"/>
                      <a:pt x="24667" y="101"/>
                    </a:cubicBezTo>
                    <a:cubicBezTo>
                      <a:pt x="24524" y="56"/>
                      <a:pt x="24357" y="0"/>
                      <a:pt x="241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3"/>
            <p:cNvSpPr/>
            <p:nvPr/>
          </p:nvSpPr>
          <p:spPr>
            <a:xfrm>
              <a:off x="1099175" y="3940477"/>
              <a:ext cx="409934" cy="317776"/>
            </a:xfrm>
            <a:custGeom>
              <a:avLst/>
              <a:gdLst/>
              <a:ahLst/>
              <a:cxnLst/>
              <a:rect l="l" t="t" r="r" b="b"/>
              <a:pathLst>
                <a:path w="8585" h="6655" extrusionOk="0">
                  <a:moveTo>
                    <a:pt x="10" y="1"/>
                  </a:moveTo>
                  <a:lnTo>
                    <a:pt x="0" y="176"/>
                  </a:lnTo>
                  <a:cubicBezTo>
                    <a:pt x="273" y="190"/>
                    <a:pt x="638" y="452"/>
                    <a:pt x="880" y="625"/>
                  </a:cubicBezTo>
                  <a:cubicBezTo>
                    <a:pt x="920" y="655"/>
                    <a:pt x="957" y="682"/>
                    <a:pt x="990" y="705"/>
                  </a:cubicBezTo>
                  <a:cubicBezTo>
                    <a:pt x="2107" y="1479"/>
                    <a:pt x="3173" y="2339"/>
                    <a:pt x="4203" y="3166"/>
                  </a:cubicBezTo>
                  <a:cubicBezTo>
                    <a:pt x="5250" y="4014"/>
                    <a:pt x="6242" y="4931"/>
                    <a:pt x="7199" y="5821"/>
                  </a:cubicBezTo>
                  <a:cubicBezTo>
                    <a:pt x="7226" y="5844"/>
                    <a:pt x="7273" y="5891"/>
                    <a:pt x="7329" y="5950"/>
                  </a:cubicBezTo>
                  <a:cubicBezTo>
                    <a:pt x="7757" y="6402"/>
                    <a:pt x="8033" y="6654"/>
                    <a:pt x="8206" y="6654"/>
                  </a:cubicBezTo>
                  <a:cubicBezTo>
                    <a:pt x="8220" y="6654"/>
                    <a:pt x="8236" y="6651"/>
                    <a:pt x="8249" y="6648"/>
                  </a:cubicBezTo>
                  <a:lnTo>
                    <a:pt x="8585" y="6552"/>
                  </a:lnTo>
                  <a:lnTo>
                    <a:pt x="8150" y="6459"/>
                  </a:lnTo>
                  <a:lnTo>
                    <a:pt x="8150" y="6462"/>
                  </a:lnTo>
                  <a:cubicBezTo>
                    <a:pt x="8033" y="6402"/>
                    <a:pt x="7801" y="6193"/>
                    <a:pt x="7455" y="5831"/>
                  </a:cubicBezTo>
                  <a:cubicBezTo>
                    <a:pt x="7395" y="5765"/>
                    <a:pt x="7346" y="5714"/>
                    <a:pt x="7319" y="5691"/>
                  </a:cubicBezTo>
                  <a:cubicBezTo>
                    <a:pt x="6359" y="4801"/>
                    <a:pt x="5365" y="3881"/>
                    <a:pt x="4313" y="3031"/>
                  </a:cubicBezTo>
                  <a:cubicBezTo>
                    <a:pt x="3280" y="2200"/>
                    <a:pt x="2213" y="1339"/>
                    <a:pt x="1090" y="559"/>
                  </a:cubicBezTo>
                  <a:cubicBezTo>
                    <a:pt x="1057" y="535"/>
                    <a:pt x="1020" y="512"/>
                    <a:pt x="980" y="482"/>
                  </a:cubicBezTo>
                  <a:cubicBezTo>
                    <a:pt x="725" y="296"/>
                    <a:pt x="333" y="17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10049" y="3901275"/>
              <a:ext cx="314482" cy="240564"/>
            </a:xfrm>
            <a:custGeom>
              <a:avLst/>
              <a:gdLst/>
              <a:ahLst/>
              <a:cxnLst/>
              <a:rect l="l" t="t" r="r" b="b"/>
              <a:pathLst>
                <a:path w="6586" h="5038" extrusionOk="0">
                  <a:moveTo>
                    <a:pt x="97" y="1"/>
                  </a:moveTo>
                  <a:lnTo>
                    <a:pt x="1" y="144"/>
                  </a:lnTo>
                  <a:lnTo>
                    <a:pt x="147" y="240"/>
                  </a:lnTo>
                  <a:lnTo>
                    <a:pt x="170" y="207"/>
                  </a:lnTo>
                  <a:cubicBezTo>
                    <a:pt x="502" y="327"/>
                    <a:pt x="778" y="523"/>
                    <a:pt x="1070" y="728"/>
                  </a:cubicBezTo>
                  <a:lnTo>
                    <a:pt x="1166" y="795"/>
                  </a:lnTo>
                  <a:cubicBezTo>
                    <a:pt x="2100" y="1452"/>
                    <a:pt x="3023" y="2160"/>
                    <a:pt x="3881" y="2831"/>
                  </a:cubicBezTo>
                  <a:cubicBezTo>
                    <a:pt x="4093" y="2994"/>
                    <a:pt x="4319" y="3157"/>
                    <a:pt x="4538" y="3313"/>
                  </a:cubicBezTo>
                  <a:cubicBezTo>
                    <a:pt x="4951" y="3608"/>
                    <a:pt x="5375" y="3915"/>
                    <a:pt x="5734" y="4257"/>
                  </a:cubicBezTo>
                  <a:cubicBezTo>
                    <a:pt x="5858" y="4373"/>
                    <a:pt x="5970" y="4502"/>
                    <a:pt x="6084" y="4629"/>
                  </a:cubicBezTo>
                  <a:cubicBezTo>
                    <a:pt x="6203" y="4769"/>
                    <a:pt x="6329" y="4911"/>
                    <a:pt x="6465" y="5037"/>
                  </a:cubicBezTo>
                  <a:lnTo>
                    <a:pt x="6585" y="4911"/>
                  </a:lnTo>
                  <a:cubicBezTo>
                    <a:pt x="6456" y="4788"/>
                    <a:pt x="6332" y="4649"/>
                    <a:pt x="6217" y="4516"/>
                  </a:cubicBezTo>
                  <a:cubicBezTo>
                    <a:pt x="6100" y="4386"/>
                    <a:pt x="5984" y="4250"/>
                    <a:pt x="5854" y="4127"/>
                  </a:cubicBezTo>
                  <a:cubicBezTo>
                    <a:pt x="5489" y="3781"/>
                    <a:pt x="5057" y="3469"/>
                    <a:pt x="4642" y="3170"/>
                  </a:cubicBezTo>
                  <a:cubicBezTo>
                    <a:pt x="4423" y="3014"/>
                    <a:pt x="4196" y="2851"/>
                    <a:pt x="3991" y="2691"/>
                  </a:cubicBezTo>
                  <a:cubicBezTo>
                    <a:pt x="3130" y="2021"/>
                    <a:pt x="2206" y="1310"/>
                    <a:pt x="1266" y="652"/>
                  </a:cubicBezTo>
                  <a:lnTo>
                    <a:pt x="1170" y="586"/>
                  </a:lnTo>
                  <a:cubicBezTo>
                    <a:pt x="851" y="359"/>
                    <a:pt x="545" y="144"/>
                    <a:pt x="160" y="20"/>
                  </a:cubicBezTo>
                  <a:lnTo>
                    <a:pt x="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215110" y="3946112"/>
              <a:ext cx="199308" cy="222372"/>
            </a:xfrm>
            <a:custGeom>
              <a:avLst/>
              <a:gdLst/>
              <a:ahLst/>
              <a:cxnLst/>
              <a:rect l="l" t="t" r="r" b="b"/>
              <a:pathLst>
                <a:path w="4174" h="4657" extrusionOk="0">
                  <a:moveTo>
                    <a:pt x="4132" y="0"/>
                  </a:moveTo>
                  <a:cubicBezTo>
                    <a:pt x="3806" y="0"/>
                    <a:pt x="3252" y="934"/>
                    <a:pt x="3227" y="979"/>
                  </a:cubicBezTo>
                  <a:cubicBezTo>
                    <a:pt x="2742" y="1583"/>
                    <a:pt x="2193" y="2215"/>
                    <a:pt x="1502" y="2956"/>
                  </a:cubicBezTo>
                  <a:cubicBezTo>
                    <a:pt x="1290" y="3181"/>
                    <a:pt x="1074" y="3407"/>
                    <a:pt x="858" y="3637"/>
                  </a:cubicBezTo>
                  <a:cubicBezTo>
                    <a:pt x="685" y="3816"/>
                    <a:pt x="516" y="3995"/>
                    <a:pt x="343" y="4175"/>
                  </a:cubicBezTo>
                  <a:cubicBezTo>
                    <a:pt x="317" y="4204"/>
                    <a:pt x="286" y="4235"/>
                    <a:pt x="254" y="4264"/>
                  </a:cubicBezTo>
                  <a:cubicBezTo>
                    <a:pt x="157" y="4357"/>
                    <a:pt x="44" y="4460"/>
                    <a:pt x="1" y="4607"/>
                  </a:cubicBezTo>
                  <a:lnTo>
                    <a:pt x="171" y="4656"/>
                  </a:lnTo>
                  <a:cubicBezTo>
                    <a:pt x="200" y="4557"/>
                    <a:pt x="286" y="4477"/>
                    <a:pt x="376" y="4391"/>
                  </a:cubicBezTo>
                  <a:cubicBezTo>
                    <a:pt x="410" y="4361"/>
                    <a:pt x="442" y="4328"/>
                    <a:pt x="473" y="4298"/>
                  </a:cubicBezTo>
                  <a:cubicBezTo>
                    <a:pt x="642" y="4115"/>
                    <a:pt x="815" y="3936"/>
                    <a:pt x="984" y="3756"/>
                  </a:cubicBezTo>
                  <a:cubicBezTo>
                    <a:pt x="1200" y="3531"/>
                    <a:pt x="1419" y="3301"/>
                    <a:pt x="1632" y="3075"/>
                  </a:cubicBezTo>
                  <a:cubicBezTo>
                    <a:pt x="2313" y="2344"/>
                    <a:pt x="2854" y="1723"/>
                    <a:pt x="3336" y="1125"/>
                  </a:cubicBezTo>
                  <a:lnTo>
                    <a:pt x="3383" y="1065"/>
                  </a:lnTo>
                  <a:lnTo>
                    <a:pt x="3326" y="1022"/>
                  </a:lnTo>
                  <a:lnTo>
                    <a:pt x="3389" y="1048"/>
                  </a:lnTo>
                  <a:cubicBezTo>
                    <a:pt x="3462" y="891"/>
                    <a:pt x="3980" y="174"/>
                    <a:pt x="4121" y="174"/>
                  </a:cubicBezTo>
                  <a:cubicBezTo>
                    <a:pt x="4123" y="174"/>
                    <a:pt x="4125" y="174"/>
                    <a:pt x="4127" y="175"/>
                  </a:cubicBezTo>
                  <a:lnTo>
                    <a:pt x="4173" y="6"/>
                  </a:lnTo>
                  <a:cubicBezTo>
                    <a:pt x="4160" y="2"/>
                    <a:pt x="4146" y="0"/>
                    <a:pt x="4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310465" y="4018357"/>
              <a:ext cx="171041" cy="206757"/>
            </a:xfrm>
            <a:custGeom>
              <a:avLst/>
              <a:gdLst/>
              <a:ahLst/>
              <a:cxnLst/>
              <a:rect l="l" t="t" r="r" b="b"/>
              <a:pathLst>
                <a:path w="3582" h="4330" extrusionOk="0">
                  <a:moveTo>
                    <a:pt x="3556" y="0"/>
                  </a:moveTo>
                  <a:lnTo>
                    <a:pt x="3379" y="24"/>
                  </a:lnTo>
                  <a:cubicBezTo>
                    <a:pt x="3392" y="130"/>
                    <a:pt x="3257" y="247"/>
                    <a:pt x="3147" y="339"/>
                  </a:cubicBezTo>
                  <a:cubicBezTo>
                    <a:pt x="3113" y="369"/>
                    <a:pt x="3080" y="396"/>
                    <a:pt x="3053" y="423"/>
                  </a:cubicBezTo>
                  <a:cubicBezTo>
                    <a:pt x="2502" y="957"/>
                    <a:pt x="1861" y="1592"/>
                    <a:pt x="1279" y="2269"/>
                  </a:cubicBezTo>
                  <a:cubicBezTo>
                    <a:pt x="881" y="2738"/>
                    <a:pt x="462" y="3240"/>
                    <a:pt x="153" y="3812"/>
                  </a:cubicBezTo>
                  <a:cubicBezTo>
                    <a:pt x="63" y="3974"/>
                    <a:pt x="0" y="4117"/>
                    <a:pt x="34" y="4330"/>
                  </a:cubicBezTo>
                  <a:lnTo>
                    <a:pt x="207" y="4299"/>
                  </a:lnTo>
                  <a:cubicBezTo>
                    <a:pt x="183" y="4154"/>
                    <a:pt x="216" y="4060"/>
                    <a:pt x="306" y="3898"/>
                  </a:cubicBezTo>
                  <a:cubicBezTo>
                    <a:pt x="609" y="3339"/>
                    <a:pt x="1020" y="2844"/>
                    <a:pt x="1412" y="2383"/>
                  </a:cubicBezTo>
                  <a:cubicBezTo>
                    <a:pt x="1990" y="1711"/>
                    <a:pt x="2628" y="1081"/>
                    <a:pt x="3177" y="549"/>
                  </a:cubicBezTo>
                  <a:cubicBezTo>
                    <a:pt x="3200" y="526"/>
                    <a:pt x="3229" y="503"/>
                    <a:pt x="3260" y="472"/>
                  </a:cubicBezTo>
                  <a:cubicBezTo>
                    <a:pt x="3396" y="359"/>
                    <a:pt x="3582" y="204"/>
                    <a:pt x="35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3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 flipH="1">
            <a:off x="1839400" y="2585050"/>
            <a:ext cx="5465100" cy="124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 flipH="1">
            <a:off x="2091125" y="3862241"/>
            <a:ext cx="49617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C343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C343D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561275" y="1600108"/>
            <a:ext cx="2021400" cy="104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R="27432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ira Sans Extra Condensed Medium"/>
              <a:buNone/>
              <a:defRPr sz="48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460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15" name="Google Shape;115;p4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16" name="Google Shape;116;p4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4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4662450" y="781453"/>
            <a:ext cx="3768600" cy="12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60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subTitle" idx="1"/>
          </p:nvPr>
        </p:nvSpPr>
        <p:spPr>
          <a:xfrm flipH="1">
            <a:off x="721350" y="2450975"/>
            <a:ext cx="6042900" cy="18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3" name="Google Shape;123;p4"/>
          <p:cNvSpPr/>
          <p:nvPr/>
        </p:nvSpPr>
        <p:spPr>
          <a:xfrm rot="10800000">
            <a:off x="1669222" y="720987"/>
            <a:ext cx="1516943" cy="1386324"/>
          </a:xfrm>
          <a:custGeom>
            <a:avLst/>
            <a:gdLst/>
            <a:ahLst/>
            <a:cxnLst/>
            <a:rect l="l" t="t" r="r" b="b"/>
            <a:pathLst>
              <a:path w="18419" h="16833" extrusionOk="0">
                <a:moveTo>
                  <a:pt x="12177" y="0"/>
                </a:moveTo>
                <a:cubicBezTo>
                  <a:pt x="11648" y="0"/>
                  <a:pt x="11109" y="46"/>
                  <a:pt x="10599" y="46"/>
                </a:cubicBezTo>
                <a:cubicBezTo>
                  <a:pt x="10579" y="46"/>
                  <a:pt x="10558" y="46"/>
                  <a:pt x="10538" y="46"/>
                </a:cubicBezTo>
                <a:cubicBezTo>
                  <a:pt x="10391" y="45"/>
                  <a:pt x="10250" y="43"/>
                  <a:pt x="10112" y="43"/>
                </a:cubicBezTo>
                <a:cubicBezTo>
                  <a:pt x="9632" y="43"/>
                  <a:pt x="9195" y="68"/>
                  <a:pt x="8715" y="262"/>
                </a:cubicBezTo>
                <a:cubicBezTo>
                  <a:pt x="8256" y="447"/>
                  <a:pt x="7784" y="577"/>
                  <a:pt x="7306" y="707"/>
                </a:cubicBezTo>
                <a:cubicBezTo>
                  <a:pt x="6073" y="1039"/>
                  <a:pt x="5021" y="1344"/>
                  <a:pt x="3911" y="2033"/>
                </a:cubicBezTo>
                <a:cubicBezTo>
                  <a:pt x="2246" y="3062"/>
                  <a:pt x="855" y="4763"/>
                  <a:pt x="292" y="6650"/>
                </a:cubicBezTo>
                <a:cubicBezTo>
                  <a:pt x="1" y="7637"/>
                  <a:pt x="143" y="8746"/>
                  <a:pt x="143" y="9767"/>
                </a:cubicBezTo>
                <a:cubicBezTo>
                  <a:pt x="143" y="10640"/>
                  <a:pt x="117" y="11328"/>
                  <a:pt x="422" y="12145"/>
                </a:cubicBezTo>
                <a:cubicBezTo>
                  <a:pt x="801" y="13168"/>
                  <a:pt x="1482" y="13643"/>
                  <a:pt x="2176" y="14444"/>
                </a:cubicBezTo>
                <a:cubicBezTo>
                  <a:pt x="2652" y="14992"/>
                  <a:pt x="3083" y="15451"/>
                  <a:pt x="3665" y="15882"/>
                </a:cubicBezTo>
                <a:cubicBezTo>
                  <a:pt x="4306" y="16414"/>
                  <a:pt x="5631" y="16763"/>
                  <a:pt x="6744" y="16763"/>
                </a:cubicBezTo>
                <a:cubicBezTo>
                  <a:pt x="7524" y="16763"/>
                  <a:pt x="8354" y="16832"/>
                  <a:pt x="9165" y="16832"/>
                </a:cubicBezTo>
                <a:cubicBezTo>
                  <a:pt x="9611" y="16832"/>
                  <a:pt x="10052" y="16811"/>
                  <a:pt x="10475" y="16746"/>
                </a:cubicBezTo>
                <a:cubicBezTo>
                  <a:pt x="11206" y="16633"/>
                  <a:pt x="12077" y="16225"/>
                  <a:pt x="12731" y="15896"/>
                </a:cubicBezTo>
                <a:cubicBezTo>
                  <a:pt x="13538" y="15487"/>
                  <a:pt x="14352" y="15025"/>
                  <a:pt x="15119" y="14547"/>
                </a:cubicBezTo>
                <a:cubicBezTo>
                  <a:pt x="16150" y="13902"/>
                  <a:pt x="17063" y="13221"/>
                  <a:pt x="17758" y="12198"/>
                </a:cubicBezTo>
                <a:cubicBezTo>
                  <a:pt x="18389" y="11262"/>
                  <a:pt x="18399" y="10368"/>
                  <a:pt x="18402" y="9275"/>
                </a:cubicBezTo>
                <a:cubicBezTo>
                  <a:pt x="18419" y="6633"/>
                  <a:pt x="17798" y="4102"/>
                  <a:pt x="15970" y="2108"/>
                </a:cubicBezTo>
                <a:cubicBezTo>
                  <a:pt x="15233" y="1305"/>
                  <a:pt x="14279" y="291"/>
                  <a:pt x="13163" y="79"/>
                </a:cubicBezTo>
                <a:cubicBezTo>
                  <a:pt x="12845" y="19"/>
                  <a:pt x="12513" y="0"/>
                  <a:pt x="121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 rot="10800000">
            <a:off x="2940291" y="1666462"/>
            <a:ext cx="54697" cy="35297"/>
          </a:xfrm>
          <a:custGeom>
            <a:avLst/>
            <a:gdLst/>
            <a:ahLst/>
            <a:cxnLst/>
            <a:rect l="l" t="t" r="r" b="b"/>
            <a:pathLst>
              <a:path w="609" h="393" extrusionOk="0">
                <a:moveTo>
                  <a:pt x="293" y="1"/>
                </a:moveTo>
                <a:cubicBezTo>
                  <a:pt x="177" y="1"/>
                  <a:pt x="24" y="90"/>
                  <a:pt x="14" y="213"/>
                </a:cubicBezTo>
                <a:cubicBezTo>
                  <a:pt x="1" y="349"/>
                  <a:pt x="147" y="392"/>
                  <a:pt x="250" y="392"/>
                </a:cubicBezTo>
                <a:lnTo>
                  <a:pt x="316" y="392"/>
                </a:lnTo>
                <a:cubicBezTo>
                  <a:pt x="433" y="392"/>
                  <a:pt x="586" y="303"/>
                  <a:pt x="595" y="180"/>
                </a:cubicBezTo>
                <a:cubicBezTo>
                  <a:pt x="609" y="44"/>
                  <a:pt x="463" y="1"/>
                  <a:pt x="3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10800000">
            <a:off x="3020228" y="1553382"/>
            <a:ext cx="80025" cy="22454"/>
          </a:xfrm>
          <a:custGeom>
            <a:avLst/>
            <a:gdLst/>
            <a:ahLst/>
            <a:cxnLst/>
            <a:rect l="l" t="t" r="r" b="b"/>
            <a:pathLst>
              <a:path w="891" h="250" extrusionOk="0">
                <a:moveTo>
                  <a:pt x="548" y="1"/>
                </a:moveTo>
                <a:cubicBezTo>
                  <a:pt x="382" y="1"/>
                  <a:pt x="0" y="249"/>
                  <a:pt x="343" y="249"/>
                </a:cubicBezTo>
                <a:cubicBezTo>
                  <a:pt x="508" y="249"/>
                  <a:pt x="890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"/>
          <p:cNvSpPr/>
          <p:nvPr/>
        </p:nvSpPr>
        <p:spPr>
          <a:xfrm rot="10800000">
            <a:off x="2925651" y="1521408"/>
            <a:ext cx="59996" cy="26675"/>
          </a:xfrm>
          <a:custGeom>
            <a:avLst/>
            <a:gdLst/>
            <a:ahLst/>
            <a:cxnLst/>
            <a:rect l="l" t="t" r="r" b="b"/>
            <a:pathLst>
              <a:path w="668" h="297" extrusionOk="0">
                <a:moveTo>
                  <a:pt x="399" y="0"/>
                </a:moveTo>
                <a:cubicBezTo>
                  <a:pt x="286" y="0"/>
                  <a:pt x="129" y="37"/>
                  <a:pt x="63" y="140"/>
                </a:cubicBezTo>
                <a:cubicBezTo>
                  <a:pt x="0" y="243"/>
                  <a:pt x="116" y="296"/>
                  <a:pt x="203" y="296"/>
                </a:cubicBezTo>
                <a:lnTo>
                  <a:pt x="269" y="296"/>
                </a:lnTo>
                <a:cubicBezTo>
                  <a:pt x="382" y="296"/>
                  <a:pt x="538" y="259"/>
                  <a:pt x="605" y="157"/>
                </a:cubicBezTo>
                <a:cubicBezTo>
                  <a:pt x="668" y="57"/>
                  <a:pt x="551" y="0"/>
                  <a:pt x="4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 rot="10800000">
            <a:off x="2806285" y="1582932"/>
            <a:ext cx="65745" cy="35297"/>
          </a:xfrm>
          <a:custGeom>
            <a:avLst/>
            <a:gdLst/>
            <a:ahLst/>
            <a:cxnLst/>
            <a:rect l="l" t="t" r="r" b="b"/>
            <a:pathLst>
              <a:path w="732" h="393" extrusionOk="0">
                <a:moveTo>
                  <a:pt x="386" y="1"/>
                </a:moveTo>
                <a:cubicBezTo>
                  <a:pt x="91" y="1"/>
                  <a:pt x="1" y="393"/>
                  <a:pt x="346" y="393"/>
                </a:cubicBezTo>
                <a:cubicBezTo>
                  <a:pt x="645" y="393"/>
                  <a:pt x="732" y="1"/>
                  <a:pt x="3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 rot="10800000">
            <a:off x="2838799" y="1692149"/>
            <a:ext cx="54428" cy="19759"/>
          </a:xfrm>
          <a:custGeom>
            <a:avLst/>
            <a:gdLst/>
            <a:ahLst/>
            <a:cxnLst/>
            <a:rect l="l" t="t" r="r" b="b"/>
            <a:pathLst>
              <a:path w="606" h="220" extrusionOk="0">
                <a:moveTo>
                  <a:pt x="433" y="1"/>
                </a:moveTo>
                <a:cubicBezTo>
                  <a:pt x="310" y="1"/>
                  <a:pt x="177" y="27"/>
                  <a:pt x="74" y="97"/>
                </a:cubicBezTo>
                <a:cubicBezTo>
                  <a:pt x="1" y="150"/>
                  <a:pt x="1" y="220"/>
                  <a:pt x="107" y="220"/>
                </a:cubicBezTo>
                <a:lnTo>
                  <a:pt x="174" y="220"/>
                </a:lnTo>
                <a:cubicBezTo>
                  <a:pt x="296" y="220"/>
                  <a:pt x="429" y="194"/>
                  <a:pt x="532" y="124"/>
                </a:cubicBezTo>
                <a:cubicBezTo>
                  <a:pt x="606" y="70"/>
                  <a:pt x="606" y="1"/>
                  <a:pt x="4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 rot="10800000">
            <a:off x="1718429" y="1202469"/>
            <a:ext cx="78229" cy="31076"/>
          </a:xfrm>
          <a:custGeom>
            <a:avLst/>
            <a:gdLst/>
            <a:ahLst/>
            <a:cxnLst/>
            <a:rect l="l" t="t" r="r" b="b"/>
            <a:pathLst>
              <a:path w="871" h="346" extrusionOk="0">
                <a:moveTo>
                  <a:pt x="529" y="0"/>
                </a:moveTo>
                <a:cubicBezTo>
                  <a:pt x="300" y="0"/>
                  <a:pt x="1" y="345"/>
                  <a:pt x="343" y="345"/>
                </a:cubicBezTo>
                <a:cubicBezTo>
                  <a:pt x="572" y="345"/>
                  <a:pt x="871" y="0"/>
                  <a:pt x="5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 rot="10800000">
            <a:off x="1890877" y="1284202"/>
            <a:ext cx="79666" cy="22813"/>
          </a:xfrm>
          <a:custGeom>
            <a:avLst/>
            <a:gdLst/>
            <a:ahLst/>
            <a:cxnLst/>
            <a:rect l="l" t="t" r="r" b="b"/>
            <a:pathLst>
              <a:path w="887" h="254" extrusionOk="0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5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 rot="10800000">
            <a:off x="1814532" y="1475332"/>
            <a:ext cx="67990" cy="32244"/>
          </a:xfrm>
          <a:custGeom>
            <a:avLst/>
            <a:gdLst/>
            <a:ahLst/>
            <a:cxnLst/>
            <a:rect l="l" t="t" r="r" b="b"/>
            <a:pathLst>
              <a:path w="757" h="359" extrusionOk="0">
                <a:moveTo>
                  <a:pt x="424" y="0"/>
                </a:moveTo>
                <a:cubicBezTo>
                  <a:pt x="333" y="0"/>
                  <a:pt x="238" y="26"/>
                  <a:pt x="180" y="84"/>
                </a:cubicBezTo>
                <a:lnTo>
                  <a:pt x="149" y="115"/>
                </a:lnTo>
                <a:cubicBezTo>
                  <a:pt x="0" y="263"/>
                  <a:pt x="161" y="359"/>
                  <a:pt x="336" y="359"/>
                </a:cubicBezTo>
                <a:cubicBezTo>
                  <a:pt x="426" y="359"/>
                  <a:pt x="521" y="334"/>
                  <a:pt x="578" y="277"/>
                </a:cubicBezTo>
                <a:cubicBezTo>
                  <a:pt x="588" y="264"/>
                  <a:pt x="598" y="254"/>
                  <a:pt x="608" y="244"/>
                </a:cubicBezTo>
                <a:cubicBezTo>
                  <a:pt x="756" y="95"/>
                  <a:pt x="598" y="0"/>
                  <a:pt x="4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 rot="10800000">
            <a:off x="1685197" y="1350128"/>
            <a:ext cx="54787" cy="34399"/>
          </a:xfrm>
          <a:custGeom>
            <a:avLst/>
            <a:gdLst/>
            <a:ahLst/>
            <a:cxnLst/>
            <a:rect l="l" t="t" r="r" b="b"/>
            <a:pathLst>
              <a:path w="610" h="383" extrusionOk="0">
                <a:moveTo>
                  <a:pt x="293" y="0"/>
                </a:moveTo>
                <a:cubicBezTo>
                  <a:pt x="180" y="0"/>
                  <a:pt x="25" y="86"/>
                  <a:pt x="14" y="209"/>
                </a:cubicBezTo>
                <a:cubicBezTo>
                  <a:pt x="1" y="342"/>
                  <a:pt x="147" y="382"/>
                  <a:pt x="250" y="382"/>
                </a:cubicBezTo>
                <a:lnTo>
                  <a:pt x="316" y="382"/>
                </a:lnTo>
                <a:cubicBezTo>
                  <a:pt x="430" y="382"/>
                  <a:pt x="583" y="296"/>
                  <a:pt x="595" y="173"/>
                </a:cubicBezTo>
                <a:cubicBezTo>
                  <a:pt x="609" y="40"/>
                  <a:pt x="463" y="0"/>
                  <a:pt x="35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 rot="10800000">
            <a:off x="1884859" y="1075019"/>
            <a:ext cx="79756" cy="22813"/>
          </a:xfrm>
          <a:custGeom>
            <a:avLst/>
            <a:gdLst/>
            <a:ahLst/>
            <a:cxnLst/>
            <a:rect l="l" t="t" r="r" b="b"/>
            <a:pathLst>
              <a:path w="888" h="254" extrusionOk="0">
                <a:moveTo>
                  <a:pt x="548" y="1"/>
                </a:moveTo>
                <a:cubicBezTo>
                  <a:pt x="379" y="1"/>
                  <a:pt x="0" y="254"/>
                  <a:pt x="339" y="254"/>
                </a:cubicBezTo>
                <a:cubicBezTo>
                  <a:pt x="508" y="254"/>
                  <a:pt x="887" y="1"/>
                  <a:pt x="5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4"/>
          <p:cNvSpPr/>
          <p:nvPr/>
        </p:nvSpPr>
        <p:spPr>
          <a:xfrm rot="10800000">
            <a:off x="2016440" y="1378779"/>
            <a:ext cx="79486" cy="24879"/>
          </a:xfrm>
          <a:custGeom>
            <a:avLst/>
            <a:gdLst/>
            <a:ahLst/>
            <a:cxnLst/>
            <a:rect l="l" t="t" r="r" b="b"/>
            <a:pathLst>
              <a:path w="885" h="277" extrusionOk="0">
                <a:moveTo>
                  <a:pt x="542" y="0"/>
                </a:moveTo>
                <a:cubicBezTo>
                  <a:pt x="360" y="0"/>
                  <a:pt x="1" y="276"/>
                  <a:pt x="340" y="276"/>
                </a:cubicBezTo>
                <a:cubicBezTo>
                  <a:pt x="526" y="276"/>
                  <a:pt x="884" y="0"/>
                  <a:pt x="5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 rot="10800000">
            <a:off x="1927252" y="1473086"/>
            <a:ext cx="78858" cy="27573"/>
          </a:xfrm>
          <a:custGeom>
            <a:avLst/>
            <a:gdLst/>
            <a:ahLst/>
            <a:cxnLst/>
            <a:rect l="l" t="t" r="r" b="b"/>
            <a:pathLst>
              <a:path w="878" h="307" extrusionOk="0">
                <a:moveTo>
                  <a:pt x="536" y="1"/>
                </a:moveTo>
                <a:cubicBezTo>
                  <a:pt x="332" y="1"/>
                  <a:pt x="1" y="306"/>
                  <a:pt x="343" y="306"/>
                </a:cubicBezTo>
                <a:cubicBezTo>
                  <a:pt x="545" y="306"/>
                  <a:pt x="878" y="1"/>
                  <a:pt x="5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 rot="10800000">
            <a:off x="2070778" y="1128460"/>
            <a:ext cx="60625" cy="23621"/>
          </a:xfrm>
          <a:custGeom>
            <a:avLst/>
            <a:gdLst/>
            <a:ahLst/>
            <a:cxnLst/>
            <a:rect l="l" t="t" r="r" b="b"/>
            <a:pathLst>
              <a:path w="675" h="263" extrusionOk="0">
                <a:moveTo>
                  <a:pt x="406" y="0"/>
                </a:moveTo>
                <a:cubicBezTo>
                  <a:pt x="296" y="0"/>
                  <a:pt x="140" y="36"/>
                  <a:pt x="70" y="133"/>
                </a:cubicBezTo>
                <a:cubicBezTo>
                  <a:pt x="0" y="229"/>
                  <a:pt x="130" y="263"/>
                  <a:pt x="203" y="263"/>
                </a:cubicBezTo>
                <a:lnTo>
                  <a:pt x="269" y="263"/>
                </a:lnTo>
                <a:cubicBezTo>
                  <a:pt x="379" y="263"/>
                  <a:pt x="535" y="223"/>
                  <a:pt x="605" y="130"/>
                </a:cubicBezTo>
                <a:cubicBezTo>
                  <a:pt x="675" y="33"/>
                  <a:pt x="545" y="0"/>
                  <a:pt x="4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"/>
          <p:cNvSpPr/>
          <p:nvPr/>
        </p:nvSpPr>
        <p:spPr>
          <a:xfrm rot="10800000">
            <a:off x="2041229" y="1278544"/>
            <a:ext cx="66014" cy="34130"/>
          </a:xfrm>
          <a:custGeom>
            <a:avLst/>
            <a:gdLst/>
            <a:ahLst/>
            <a:cxnLst/>
            <a:rect l="l" t="t" r="r" b="b"/>
            <a:pathLst>
              <a:path w="735" h="380" extrusionOk="0">
                <a:moveTo>
                  <a:pt x="389" y="1"/>
                </a:moveTo>
                <a:cubicBezTo>
                  <a:pt x="97" y="1"/>
                  <a:pt x="0" y="380"/>
                  <a:pt x="346" y="380"/>
                </a:cubicBezTo>
                <a:cubicBezTo>
                  <a:pt x="638" y="380"/>
                  <a:pt x="735" y="1"/>
                  <a:pt x="3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/>
          <p:nvPr/>
        </p:nvSpPr>
        <p:spPr>
          <a:xfrm rot="652318">
            <a:off x="6616013" y="3514011"/>
            <a:ext cx="1308113" cy="1344099"/>
          </a:xfrm>
          <a:custGeom>
            <a:avLst/>
            <a:gdLst/>
            <a:ahLst/>
            <a:cxnLst/>
            <a:rect l="l" t="t" r="r" b="b"/>
            <a:pathLst>
              <a:path w="32788" h="33690" extrusionOk="0">
                <a:moveTo>
                  <a:pt x="11724" y="0"/>
                </a:moveTo>
                <a:cubicBezTo>
                  <a:pt x="10869" y="0"/>
                  <a:pt x="10018" y="148"/>
                  <a:pt x="9236" y="517"/>
                </a:cubicBezTo>
                <a:cubicBezTo>
                  <a:pt x="8685" y="776"/>
                  <a:pt x="8392" y="1041"/>
                  <a:pt x="8316" y="1676"/>
                </a:cubicBezTo>
                <a:cubicBezTo>
                  <a:pt x="8180" y="2815"/>
                  <a:pt x="8366" y="3959"/>
                  <a:pt x="8571" y="5081"/>
                </a:cubicBezTo>
                <a:cubicBezTo>
                  <a:pt x="8874" y="6722"/>
                  <a:pt x="9748" y="8197"/>
                  <a:pt x="10063" y="9819"/>
                </a:cubicBezTo>
                <a:cubicBezTo>
                  <a:pt x="10246" y="10746"/>
                  <a:pt x="10359" y="11693"/>
                  <a:pt x="10522" y="12626"/>
                </a:cubicBezTo>
                <a:cubicBezTo>
                  <a:pt x="10748" y="13932"/>
                  <a:pt x="10871" y="15234"/>
                  <a:pt x="10545" y="16529"/>
                </a:cubicBezTo>
                <a:cubicBezTo>
                  <a:pt x="10226" y="17792"/>
                  <a:pt x="9712" y="18991"/>
                  <a:pt x="8851" y="19988"/>
                </a:cubicBezTo>
                <a:cubicBezTo>
                  <a:pt x="8312" y="20609"/>
                  <a:pt x="7615" y="21028"/>
                  <a:pt x="6987" y="21549"/>
                </a:cubicBezTo>
                <a:cubicBezTo>
                  <a:pt x="6369" y="22061"/>
                  <a:pt x="5751" y="22536"/>
                  <a:pt x="5100" y="23004"/>
                </a:cubicBezTo>
                <a:cubicBezTo>
                  <a:pt x="4243" y="23622"/>
                  <a:pt x="3396" y="24297"/>
                  <a:pt x="2691" y="25091"/>
                </a:cubicBezTo>
                <a:cubicBezTo>
                  <a:pt x="2137" y="25712"/>
                  <a:pt x="1731" y="26427"/>
                  <a:pt x="1270" y="27118"/>
                </a:cubicBezTo>
                <a:cubicBezTo>
                  <a:pt x="884" y="27699"/>
                  <a:pt x="449" y="28290"/>
                  <a:pt x="233" y="28968"/>
                </a:cubicBezTo>
                <a:cubicBezTo>
                  <a:pt x="0" y="29702"/>
                  <a:pt x="137" y="30383"/>
                  <a:pt x="273" y="31117"/>
                </a:cubicBezTo>
                <a:cubicBezTo>
                  <a:pt x="366" y="31606"/>
                  <a:pt x="389" y="31911"/>
                  <a:pt x="645" y="32290"/>
                </a:cubicBezTo>
                <a:cubicBezTo>
                  <a:pt x="828" y="32954"/>
                  <a:pt x="1443" y="33320"/>
                  <a:pt x="1691" y="33483"/>
                </a:cubicBezTo>
                <a:cubicBezTo>
                  <a:pt x="1934" y="33639"/>
                  <a:pt x="2145" y="33689"/>
                  <a:pt x="2360" y="33689"/>
                </a:cubicBezTo>
                <a:cubicBezTo>
                  <a:pt x="2589" y="33689"/>
                  <a:pt x="2824" y="33632"/>
                  <a:pt x="3110" y="33586"/>
                </a:cubicBezTo>
                <a:cubicBezTo>
                  <a:pt x="3652" y="33496"/>
                  <a:pt x="4286" y="33516"/>
                  <a:pt x="4704" y="33118"/>
                </a:cubicBezTo>
                <a:cubicBezTo>
                  <a:pt x="5306" y="32543"/>
                  <a:pt x="5920" y="31832"/>
                  <a:pt x="6429" y="31171"/>
                </a:cubicBezTo>
                <a:cubicBezTo>
                  <a:pt x="6841" y="30626"/>
                  <a:pt x="7156" y="29998"/>
                  <a:pt x="7702" y="29566"/>
                </a:cubicBezTo>
                <a:cubicBezTo>
                  <a:pt x="8021" y="29310"/>
                  <a:pt x="8392" y="29121"/>
                  <a:pt x="8738" y="28901"/>
                </a:cubicBezTo>
                <a:cubicBezTo>
                  <a:pt x="9814" y="28224"/>
                  <a:pt x="10798" y="27696"/>
                  <a:pt x="12050" y="27367"/>
                </a:cubicBezTo>
                <a:cubicBezTo>
                  <a:pt x="13186" y="27068"/>
                  <a:pt x="14372" y="26951"/>
                  <a:pt x="15528" y="26755"/>
                </a:cubicBezTo>
                <a:cubicBezTo>
                  <a:pt x="16773" y="26546"/>
                  <a:pt x="18079" y="26380"/>
                  <a:pt x="19356" y="26380"/>
                </a:cubicBezTo>
                <a:cubicBezTo>
                  <a:pt x="19561" y="26380"/>
                  <a:pt x="19766" y="26384"/>
                  <a:pt x="19970" y="26393"/>
                </a:cubicBezTo>
                <a:cubicBezTo>
                  <a:pt x="21000" y="26442"/>
                  <a:pt x="22014" y="26522"/>
                  <a:pt x="23039" y="26522"/>
                </a:cubicBezTo>
                <a:cubicBezTo>
                  <a:pt x="23406" y="26522"/>
                  <a:pt x="23775" y="26512"/>
                  <a:pt x="24146" y="26486"/>
                </a:cubicBezTo>
                <a:cubicBezTo>
                  <a:pt x="25508" y="26393"/>
                  <a:pt x="26880" y="26068"/>
                  <a:pt x="28226" y="25845"/>
                </a:cubicBezTo>
                <a:cubicBezTo>
                  <a:pt x="29740" y="25596"/>
                  <a:pt x="32698" y="25726"/>
                  <a:pt x="32764" y="23579"/>
                </a:cubicBezTo>
                <a:cubicBezTo>
                  <a:pt x="32787" y="22862"/>
                  <a:pt x="32538" y="22091"/>
                  <a:pt x="32425" y="21387"/>
                </a:cubicBezTo>
                <a:cubicBezTo>
                  <a:pt x="32376" y="21065"/>
                  <a:pt x="32339" y="20729"/>
                  <a:pt x="32272" y="20410"/>
                </a:cubicBezTo>
                <a:cubicBezTo>
                  <a:pt x="32037" y="19271"/>
                  <a:pt x="31724" y="18168"/>
                  <a:pt x="31531" y="17012"/>
                </a:cubicBezTo>
                <a:cubicBezTo>
                  <a:pt x="31186" y="14935"/>
                  <a:pt x="30741" y="12832"/>
                  <a:pt x="30701" y="10729"/>
                </a:cubicBezTo>
                <a:cubicBezTo>
                  <a:pt x="30681" y="9809"/>
                  <a:pt x="30704" y="8939"/>
                  <a:pt x="30555" y="8035"/>
                </a:cubicBezTo>
                <a:cubicBezTo>
                  <a:pt x="30372" y="6926"/>
                  <a:pt x="30073" y="5852"/>
                  <a:pt x="29847" y="4753"/>
                </a:cubicBezTo>
                <a:cubicBezTo>
                  <a:pt x="29674" y="3905"/>
                  <a:pt x="29199" y="2740"/>
                  <a:pt x="28558" y="2131"/>
                </a:cubicBezTo>
                <a:cubicBezTo>
                  <a:pt x="28079" y="1674"/>
                  <a:pt x="27559" y="1534"/>
                  <a:pt x="27012" y="1534"/>
                </a:cubicBezTo>
                <a:cubicBezTo>
                  <a:pt x="26423" y="1534"/>
                  <a:pt x="25804" y="1697"/>
                  <a:pt x="25173" y="1803"/>
                </a:cubicBezTo>
                <a:cubicBezTo>
                  <a:pt x="24171" y="1968"/>
                  <a:pt x="22984" y="2340"/>
                  <a:pt x="21924" y="2340"/>
                </a:cubicBezTo>
                <a:cubicBezTo>
                  <a:pt x="21705" y="2340"/>
                  <a:pt x="21491" y="2325"/>
                  <a:pt x="21286" y="2287"/>
                </a:cubicBezTo>
                <a:cubicBezTo>
                  <a:pt x="19858" y="2032"/>
                  <a:pt x="18383" y="1739"/>
                  <a:pt x="17003" y="1291"/>
                </a:cubicBezTo>
                <a:cubicBezTo>
                  <a:pt x="15804" y="902"/>
                  <a:pt x="14642" y="411"/>
                  <a:pt x="13402" y="171"/>
                </a:cubicBezTo>
                <a:cubicBezTo>
                  <a:pt x="12853" y="64"/>
                  <a:pt x="12288" y="0"/>
                  <a:pt x="117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 rot="652318">
            <a:off x="6588083" y="3287346"/>
            <a:ext cx="1642482" cy="1695903"/>
          </a:xfrm>
          <a:custGeom>
            <a:avLst/>
            <a:gdLst/>
            <a:ahLst/>
            <a:cxnLst/>
            <a:rect l="l" t="t" r="r" b="b"/>
            <a:pathLst>
              <a:path w="41169" h="42508" extrusionOk="0">
                <a:moveTo>
                  <a:pt x="29429" y="4923"/>
                </a:moveTo>
                <a:cubicBezTo>
                  <a:pt x="29623" y="4923"/>
                  <a:pt x="29809" y="5026"/>
                  <a:pt x="29986" y="5233"/>
                </a:cubicBezTo>
                <a:lnTo>
                  <a:pt x="30016" y="5253"/>
                </a:lnTo>
                <a:cubicBezTo>
                  <a:pt x="30817" y="5641"/>
                  <a:pt x="31601" y="6087"/>
                  <a:pt x="32338" y="6581"/>
                </a:cubicBezTo>
                <a:cubicBezTo>
                  <a:pt x="33833" y="7674"/>
                  <a:pt x="35355" y="9136"/>
                  <a:pt x="36731" y="10800"/>
                </a:cubicBezTo>
                <a:lnTo>
                  <a:pt x="36913" y="11053"/>
                </a:lnTo>
                <a:cubicBezTo>
                  <a:pt x="35418" y="10405"/>
                  <a:pt x="34060" y="9488"/>
                  <a:pt x="32876" y="8322"/>
                </a:cubicBezTo>
                <a:cubicBezTo>
                  <a:pt x="31621" y="7263"/>
                  <a:pt x="30412" y="6130"/>
                  <a:pt x="29279" y="4943"/>
                </a:cubicBezTo>
                <a:cubicBezTo>
                  <a:pt x="29329" y="4930"/>
                  <a:pt x="29379" y="4923"/>
                  <a:pt x="29429" y="4923"/>
                </a:cubicBezTo>
                <a:close/>
                <a:moveTo>
                  <a:pt x="12043" y="174"/>
                </a:moveTo>
                <a:cubicBezTo>
                  <a:pt x="12586" y="174"/>
                  <a:pt x="13166" y="457"/>
                  <a:pt x="13794" y="1027"/>
                </a:cubicBezTo>
                <a:lnTo>
                  <a:pt x="17169" y="3319"/>
                </a:lnTo>
                <a:lnTo>
                  <a:pt x="21266" y="6857"/>
                </a:lnTo>
                <a:lnTo>
                  <a:pt x="25924" y="11708"/>
                </a:lnTo>
                <a:cubicBezTo>
                  <a:pt x="28575" y="14601"/>
                  <a:pt x="31007" y="17720"/>
                  <a:pt x="33080" y="20863"/>
                </a:cubicBezTo>
                <a:lnTo>
                  <a:pt x="31172" y="20618"/>
                </a:lnTo>
                <a:lnTo>
                  <a:pt x="25498" y="18289"/>
                </a:lnTo>
                <a:lnTo>
                  <a:pt x="18555" y="14146"/>
                </a:lnTo>
                <a:cubicBezTo>
                  <a:pt x="15794" y="12605"/>
                  <a:pt x="13588" y="10495"/>
                  <a:pt x="12000" y="7881"/>
                </a:cubicBezTo>
                <a:lnTo>
                  <a:pt x="11986" y="7864"/>
                </a:lnTo>
                <a:cubicBezTo>
                  <a:pt x="11054" y="6947"/>
                  <a:pt x="10479" y="5837"/>
                  <a:pt x="10272" y="4572"/>
                </a:cubicBezTo>
                <a:lnTo>
                  <a:pt x="10263" y="4541"/>
                </a:lnTo>
                <a:cubicBezTo>
                  <a:pt x="9807" y="3754"/>
                  <a:pt x="9721" y="2933"/>
                  <a:pt x="10007" y="2103"/>
                </a:cubicBezTo>
                <a:lnTo>
                  <a:pt x="10013" y="2083"/>
                </a:lnTo>
                <a:lnTo>
                  <a:pt x="10010" y="2060"/>
                </a:lnTo>
                <a:cubicBezTo>
                  <a:pt x="9877" y="1332"/>
                  <a:pt x="10137" y="887"/>
                  <a:pt x="10804" y="701"/>
                </a:cubicBezTo>
                <a:lnTo>
                  <a:pt x="10841" y="681"/>
                </a:lnTo>
                <a:cubicBezTo>
                  <a:pt x="11223" y="343"/>
                  <a:pt x="11622" y="174"/>
                  <a:pt x="12043" y="174"/>
                </a:cubicBezTo>
                <a:close/>
                <a:moveTo>
                  <a:pt x="9155" y="8634"/>
                </a:moveTo>
                <a:cubicBezTo>
                  <a:pt x="9670" y="8634"/>
                  <a:pt x="10162" y="8801"/>
                  <a:pt x="10625" y="9136"/>
                </a:cubicBezTo>
                <a:lnTo>
                  <a:pt x="10644" y="9146"/>
                </a:lnTo>
                <a:cubicBezTo>
                  <a:pt x="12186" y="9724"/>
                  <a:pt x="13575" y="10618"/>
                  <a:pt x="14774" y="11803"/>
                </a:cubicBezTo>
                <a:lnTo>
                  <a:pt x="18568" y="15524"/>
                </a:lnTo>
                <a:lnTo>
                  <a:pt x="22292" y="20255"/>
                </a:lnTo>
                <a:cubicBezTo>
                  <a:pt x="24385" y="23249"/>
                  <a:pt x="25916" y="26052"/>
                  <a:pt x="26980" y="28833"/>
                </a:cubicBezTo>
                <a:cubicBezTo>
                  <a:pt x="24803" y="27570"/>
                  <a:pt x="22738" y="26126"/>
                  <a:pt x="20804" y="24514"/>
                </a:cubicBezTo>
                <a:cubicBezTo>
                  <a:pt x="18495" y="22983"/>
                  <a:pt x="16362" y="21186"/>
                  <a:pt x="14449" y="19166"/>
                </a:cubicBezTo>
                <a:cubicBezTo>
                  <a:pt x="12748" y="17853"/>
                  <a:pt x="11299" y="16279"/>
                  <a:pt x="10133" y="14471"/>
                </a:cubicBezTo>
                <a:cubicBezTo>
                  <a:pt x="8927" y="13229"/>
                  <a:pt x="8127" y="11737"/>
                  <a:pt x="7757" y="10040"/>
                </a:cubicBezTo>
                <a:lnTo>
                  <a:pt x="8179" y="8824"/>
                </a:lnTo>
                <a:cubicBezTo>
                  <a:pt x="8512" y="8697"/>
                  <a:pt x="8838" y="8634"/>
                  <a:pt x="9155" y="8634"/>
                </a:cubicBezTo>
                <a:close/>
                <a:moveTo>
                  <a:pt x="15329" y="12102"/>
                </a:moveTo>
                <a:cubicBezTo>
                  <a:pt x="16279" y="12927"/>
                  <a:pt x="17325" y="13661"/>
                  <a:pt x="18469" y="14295"/>
                </a:cubicBezTo>
                <a:lnTo>
                  <a:pt x="25418" y="18445"/>
                </a:lnTo>
                <a:lnTo>
                  <a:pt x="31116" y="20784"/>
                </a:lnTo>
                <a:lnTo>
                  <a:pt x="33206" y="21056"/>
                </a:lnTo>
                <a:cubicBezTo>
                  <a:pt x="33813" y="21986"/>
                  <a:pt x="34388" y="22917"/>
                  <a:pt x="34929" y="23843"/>
                </a:cubicBezTo>
                <a:cubicBezTo>
                  <a:pt x="35594" y="24793"/>
                  <a:pt x="36116" y="25830"/>
                  <a:pt x="36481" y="26923"/>
                </a:cubicBezTo>
                <a:lnTo>
                  <a:pt x="36491" y="26943"/>
                </a:lnTo>
                <a:cubicBezTo>
                  <a:pt x="37122" y="27920"/>
                  <a:pt x="37229" y="28979"/>
                  <a:pt x="36807" y="30092"/>
                </a:cubicBezTo>
                <a:lnTo>
                  <a:pt x="35319" y="31166"/>
                </a:lnTo>
                <a:lnTo>
                  <a:pt x="33033" y="31338"/>
                </a:lnTo>
                <a:lnTo>
                  <a:pt x="29754" y="30318"/>
                </a:lnTo>
                <a:cubicBezTo>
                  <a:pt x="28900" y="29899"/>
                  <a:pt x="28056" y="29451"/>
                  <a:pt x="27229" y="28979"/>
                </a:cubicBezTo>
                <a:cubicBezTo>
                  <a:pt x="27219" y="28956"/>
                  <a:pt x="27206" y="28933"/>
                  <a:pt x="27192" y="28906"/>
                </a:cubicBezTo>
                <a:cubicBezTo>
                  <a:pt x="26129" y="26072"/>
                  <a:pt x="24575" y="23209"/>
                  <a:pt x="22435" y="20149"/>
                </a:cubicBezTo>
                <a:lnTo>
                  <a:pt x="18701" y="15408"/>
                </a:lnTo>
                <a:lnTo>
                  <a:pt x="15329" y="12102"/>
                </a:lnTo>
                <a:close/>
                <a:moveTo>
                  <a:pt x="5160" y="18377"/>
                </a:moveTo>
                <a:cubicBezTo>
                  <a:pt x="5501" y="18377"/>
                  <a:pt x="5793" y="18564"/>
                  <a:pt x="6046" y="18939"/>
                </a:cubicBezTo>
                <a:lnTo>
                  <a:pt x="6070" y="18963"/>
                </a:lnTo>
                <a:cubicBezTo>
                  <a:pt x="7312" y="19820"/>
                  <a:pt x="8438" y="20850"/>
                  <a:pt x="9419" y="22029"/>
                </a:cubicBezTo>
                <a:cubicBezTo>
                  <a:pt x="11179" y="23817"/>
                  <a:pt x="13047" y="25724"/>
                  <a:pt x="14807" y="27697"/>
                </a:cubicBezTo>
                <a:cubicBezTo>
                  <a:pt x="16362" y="29441"/>
                  <a:pt x="18123" y="31501"/>
                  <a:pt x="19335" y="33916"/>
                </a:cubicBezTo>
                <a:cubicBezTo>
                  <a:pt x="19498" y="34132"/>
                  <a:pt x="19631" y="34361"/>
                  <a:pt x="19731" y="34601"/>
                </a:cubicBezTo>
                <a:cubicBezTo>
                  <a:pt x="17541" y="33534"/>
                  <a:pt x="15534" y="32159"/>
                  <a:pt x="13751" y="30511"/>
                </a:cubicBezTo>
                <a:cubicBezTo>
                  <a:pt x="12419" y="29521"/>
                  <a:pt x="11189" y="28385"/>
                  <a:pt x="10090" y="27126"/>
                </a:cubicBezTo>
                <a:cubicBezTo>
                  <a:pt x="8993" y="26146"/>
                  <a:pt x="8030" y="25026"/>
                  <a:pt x="7222" y="23787"/>
                </a:cubicBezTo>
                <a:cubicBezTo>
                  <a:pt x="6170" y="22578"/>
                  <a:pt x="5369" y="21192"/>
                  <a:pt x="4838" y="19671"/>
                </a:cubicBezTo>
                <a:lnTo>
                  <a:pt x="4741" y="18461"/>
                </a:lnTo>
                <a:cubicBezTo>
                  <a:pt x="4888" y="18405"/>
                  <a:pt x="5028" y="18377"/>
                  <a:pt x="5160" y="18377"/>
                </a:cubicBezTo>
                <a:close/>
                <a:moveTo>
                  <a:pt x="12039" y="0"/>
                </a:moveTo>
                <a:cubicBezTo>
                  <a:pt x="11584" y="0"/>
                  <a:pt x="11149" y="179"/>
                  <a:pt x="10738" y="538"/>
                </a:cubicBezTo>
                <a:cubicBezTo>
                  <a:pt x="10000" y="751"/>
                  <a:pt x="9694" y="1266"/>
                  <a:pt x="9830" y="2070"/>
                </a:cubicBezTo>
                <a:cubicBezTo>
                  <a:pt x="9542" y="2937"/>
                  <a:pt x="9631" y="3794"/>
                  <a:pt x="10103" y="4615"/>
                </a:cubicBezTo>
                <a:cubicBezTo>
                  <a:pt x="10316" y="5910"/>
                  <a:pt x="10904" y="7043"/>
                  <a:pt x="11854" y="7980"/>
                </a:cubicBezTo>
                <a:cubicBezTo>
                  <a:pt x="12541" y="9112"/>
                  <a:pt x="13342" y="10146"/>
                  <a:pt x="14252" y="11086"/>
                </a:cubicBezTo>
                <a:cubicBezTo>
                  <a:pt x="13196" y="10176"/>
                  <a:pt x="12010" y="9471"/>
                  <a:pt x="10718" y="8986"/>
                </a:cubicBezTo>
                <a:cubicBezTo>
                  <a:pt x="10226" y="8635"/>
                  <a:pt x="9706" y="8458"/>
                  <a:pt x="9160" y="8458"/>
                </a:cubicBezTo>
                <a:cubicBezTo>
                  <a:pt x="8809" y="8458"/>
                  <a:pt x="8447" y="8531"/>
                  <a:pt x="8076" y="8678"/>
                </a:cubicBezTo>
                <a:lnTo>
                  <a:pt x="8040" y="8691"/>
                </a:lnTo>
                <a:lnTo>
                  <a:pt x="7575" y="10029"/>
                </a:lnTo>
                <a:lnTo>
                  <a:pt x="7578" y="10053"/>
                </a:lnTo>
                <a:cubicBezTo>
                  <a:pt x="7954" y="11794"/>
                  <a:pt x="8771" y="13318"/>
                  <a:pt x="9997" y="14578"/>
                </a:cubicBezTo>
                <a:cubicBezTo>
                  <a:pt x="11163" y="16388"/>
                  <a:pt x="12624" y="17979"/>
                  <a:pt x="14332" y="19295"/>
                </a:cubicBezTo>
                <a:cubicBezTo>
                  <a:pt x="16242" y="21315"/>
                  <a:pt x="18389" y="23122"/>
                  <a:pt x="20701" y="24654"/>
                </a:cubicBezTo>
                <a:cubicBezTo>
                  <a:pt x="22694" y="26319"/>
                  <a:pt x="24834" y="27807"/>
                  <a:pt x="27096" y="29105"/>
                </a:cubicBezTo>
                <a:cubicBezTo>
                  <a:pt x="27508" y="29956"/>
                  <a:pt x="27738" y="30867"/>
                  <a:pt x="27781" y="31813"/>
                </a:cubicBezTo>
                <a:lnTo>
                  <a:pt x="27784" y="31840"/>
                </a:lnTo>
                <a:cubicBezTo>
                  <a:pt x="28069" y="32664"/>
                  <a:pt x="28056" y="33484"/>
                  <a:pt x="27741" y="34285"/>
                </a:cubicBezTo>
                <a:lnTo>
                  <a:pt x="27734" y="34318"/>
                </a:lnTo>
                <a:cubicBezTo>
                  <a:pt x="27738" y="35332"/>
                  <a:pt x="27249" y="36016"/>
                  <a:pt x="26239" y="36401"/>
                </a:cubicBezTo>
                <a:lnTo>
                  <a:pt x="23774" y="36178"/>
                </a:lnTo>
                <a:lnTo>
                  <a:pt x="19967" y="34717"/>
                </a:lnTo>
                <a:cubicBezTo>
                  <a:pt x="19967" y="34717"/>
                  <a:pt x="19964" y="34714"/>
                  <a:pt x="19960" y="34714"/>
                </a:cubicBezTo>
                <a:cubicBezTo>
                  <a:pt x="19850" y="34398"/>
                  <a:pt x="19691" y="34099"/>
                  <a:pt x="19485" y="33823"/>
                </a:cubicBezTo>
                <a:cubicBezTo>
                  <a:pt x="18272" y="31405"/>
                  <a:pt x="16502" y="29332"/>
                  <a:pt x="14940" y="27581"/>
                </a:cubicBezTo>
                <a:cubicBezTo>
                  <a:pt x="13176" y="25604"/>
                  <a:pt x="11309" y="23694"/>
                  <a:pt x="9548" y="21913"/>
                </a:cubicBezTo>
                <a:cubicBezTo>
                  <a:pt x="8568" y="20730"/>
                  <a:pt x="7435" y="19691"/>
                  <a:pt x="6183" y="18827"/>
                </a:cubicBezTo>
                <a:cubicBezTo>
                  <a:pt x="5897" y="18412"/>
                  <a:pt x="5555" y="18203"/>
                  <a:pt x="5163" y="18203"/>
                </a:cubicBezTo>
                <a:cubicBezTo>
                  <a:pt x="4990" y="18203"/>
                  <a:pt x="4807" y="18244"/>
                  <a:pt x="4615" y="18325"/>
                </a:cubicBezTo>
                <a:lnTo>
                  <a:pt x="4555" y="18349"/>
                </a:lnTo>
                <a:lnTo>
                  <a:pt x="4665" y="19697"/>
                </a:lnTo>
                <a:lnTo>
                  <a:pt x="4668" y="19717"/>
                </a:lnTo>
                <a:cubicBezTo>
                  <a:pt x="5206" y="21265"/>
                  <a:pt x="6020" y="22674"/>
                  <a:pt x="7083" y="23893"/>
                </a:cubicBezTo>
                <a:cubicBezTo>
                  <a:pt x="7894" y="25135"/>
                  <a:pt x="8864" y="26265"/>
                  <a:pt x="9964" y="27248"/>
                </a:cubicBezTo>
                <a:cubicBezTo>
                  <a:pt x="11066" y="28511"/>
                  <a:pt x="12305" y="29654"/>
                  <a:pt x="13638" y="30647"/>
                </a:cubicBezTo>
                <a:cubicBezTo>
                  <a:pt x="15471" y="32342"/>
                  <a:pt x="17548" y="33750"/>
                  <a:pt x="19817" y="34840"/>
                </a:cubicBezTo>
                <a:cubicBezTo>
                  <a:pt x="19890" y="35065"/>
                  <a:pt x="19937" y="35301"/>
                  <a:pt x="19953" y="35544"/>
                </a:cubicBezTo>
                <a:lnTo>
                  <a:pt x="19967" y="35584"/>
                </a:lnTo>
                <a:cubicBezTo>
                  <a:pt x="20156" y="35913"/>
                  <a:pt x="20129" y="36186"/>
                  <a:pt x="19880" y="36418"/>
                </a:cubicBezTo>
                <a:lnTo>
                  <a:pt x="19864" y="36448"/>
                </a:lnTo>
                <a:cubicBezTo>
                  <a:pt x="19688" y="36832"/>
                  <a:pt x="19380" y="37020"/>
                  <a:pt x="18928" y="37020"/>
                </a:cubicBezTo>
                <a:cubicBezTo>
                  <a:pt x="18840" y="37020"/>
                  <a:pt x="18747" y="37013"/>
                  <a:pt x="18648" y="36999"/>
                </a:cubicBezTo>
                <a:lnTo>
                  <a:pt x="16804" y="36764"/>
                </a:lnTo>
                <a:lnTo>
                  <a:pt x="14645" y="35942"/>
                </a:lnTo>
                <a:cubicBezTo>
                  <a:pt x="13312" y="35292"/>
                  <a:pt x="12090" y="34455"/>
                  <a:pt x="11000" y="33451"/>
                </a:cubicBezTo>
                <a:cubicBezTo>
                  <a:pt x="9694" y="32385"/>
                  <a:pt x="8435" y="31225"/>
                  <a:pt x="7216" y="30106"/>
                </a:cubicBezTo>
                <a:cubicBezTo>
                  <a:pt x="6549" y="29488"/>
                  <a:pt x="5854" y="28853"/>
                  <a:pt x="5166" y="28242"/>
                </a:cubicBezTo>
                <a:cubicBezTo>
                  <a:pt x="4173" y="27275"/>
                  <a:pt x="3076" y="26408"/>
                  <a:pt x="1900" y="25670"/>
                </a:cubicBezTo>
                <a:lnTo>
                  <a:pt x="711" y="25298"/>
                </a:lnTo>
                <a:lnTo>
                  <a:pt x="672" y="25348"/>
                </a:lnTo>
                <a:cubicBezTo>
                  <a:pt x="113" y="26119"/>
                  <a:pt x="0" y="27000"/>
                  <a:pt x="339" y="27963"/>
                </a:cubicBezTo>
                <a:cubicBezTo>
                  <a:pt x="549" y="29691"/>
                  <a:pt x="1150" y="31308"/>
                  <a:pt x="2123" y="32763"/>
                </a:cubicBezTo>
                <a:cubicBezTo>
                  <a:pt x="3067" y="34424"/>
                  <a:pt x="4173" y="36002"/>
                  <a:pt x="5419" y="37457"/>
                </a:cubicBezTo>
                <a:cubicBezTo>
                  <a:pt x="5914" y="37906"/>
                  <a:pt x="6389" y="38385"/>
                  <a:pt x="6834" y="38883"/>
                </a:cubicBezTo>
                <a:cubicBezTo>
                  <a:pt x="6974" y="39032"/>
                  <a:pt x="7110" y="39182"/>
                  <a:pt x="7249" y="39335"/>
                </a:cubicBezTo>
                <a:cubicBezTo>
                  <a:pt x="8229" y="40398"/>
                  <a:pt x="9246" y="41497"/>
                  <a:pt x="10518" y="42245"/>
                </a:cubicBezTo>
                <a:cubicBezTo>
                  <a:pt x="10761" y="42388"/>
                  <a:pt x="10963" y="42508"/>
                  <a:pt x="11189" y="42508"/>
                </a:cubicBezTo>
                <a:cubicBezTo>
                  <a:pt x="11325" y="42508"/>
                  <a:pt x="11472" y="42465"/>
                  <a:pt x="11638" y="42358"/>
                </a:cubicBezTo>
                <a:lnTo>
                  <a:pt x="11545" y="42209"/>
                </a:lnTo>
                <a:cubicBezTo>
                  <a:pt x="11408" y="42295"/>
                  <a:pt x="11295" y="42331"/>
                  <a:pt x="11187" y="42331"/>
                </a:cubicBezTo>
                <a:cubicBezTo>
                  <a:pt x="11011" y="42331"/>
                  <a:pt x="10846" y="42235"/>
                  <a:pt x="10608" y="42095"/>
                </a:cubicBezTo>
                <a:cubicBezTo>
                  <a:pt x="9355" y="41358"/>
                  <a:pt x="8352" y="40268"/>
                  <a:pt x="7379" y="39215"/>
                </a:cubicBezTo>
                <a:cubicBezTo>
                  <a:pt x="7239" y="39062"/>
                  <a:pt x="7100" y="38912"/>
                  <a:pt x="6963" y="38763"/>
                </a:cubicBezTo>
                <a:cubicBezTo>
                  <a:pt x="6515" y="38262"/>
                  <a:pt x="6037" y="37780"/>
                  <a:pt x="5545" y="37338"/>
                </a:cubicBezTo>
                <a:cubicBezTo>
                  <a:pt x="4312" y="35896"/>
                  <a:pt x="3216" y="34328"/>
                  <a:pt x="2273" y="32670"/>
                </a:cubicBezTo>
                <a:cubicBezTo>
                  <a:pt x="1313" y="31229"/>
                  <a:pt x="718" y="29637"/>
                  <a:pt x="512" y="27933"/>
                </a:cubicBezTo>
                <a:lnTo>
                  <a:pt x="505" y="27913"/>
                </a:lnTo>
                <a:cubicBezTo>
                  <a:pt x="193" y="27026"/>
                  <a:pt x="282" y="26215"/>
                  <a:pt x="778" y="25501"/>
                </a:cubicBezTo>
                <a:lnTo>
                  <a:pt x="1817" y="25827"/>
                </a:lnTo>
                <a:cubicBezTo>
                  <a:pt x="2977" y="26558"/>
                  <a:pt x="4063" y="27411"/>
                  <a:pt x="5046" y="28372"/>
                </a:cubicBezTo>
                <a:cubicBezTo>
                  <a:pt x="5738" y="28983"/>
                  <a:pt x="6429" y="29620"/>
                  <a:pt x="7096" y="30235"/>
                </a:cubicBezTo>
                <a:cubicBezTo>
                  <a:pt x="8319" y="31355"/>
                  <a:pt x="9582" y="32518"/>
                  <a:pt x="10884" y="33584"/>
                </a:cubicBezTo>
                <a:cubicBezTo>
                  <a:pt x="11983" y="34594"/>
                  <a:pt x="13219" y="35441"/>
                  <a:pt x="14574" y="36102"/>
                </a:cubicBezTo>
                <a:lnTo>
                  <a:pt x="16750" y="36930"/>
                </a:lnTo>
                <a:lnTo>
                  <a:pt x="18624" y="37172"/>
                </a:lnTo>
                <a:cubicBezTo>
                  <a:pt x="18731" y="37188"/>
                  <a:pt x="18833" y="37196"/>
                  <a:pt x="18930" y="37196"/>
                </a:cubicBezTo>
                <a:cubicBezTo>
                  <a:pt x="19445" y="37196"/>
                  <a:pt x="19809" y="36973"/>
                  <a:pt x="20013" y="36534"/>
                </a:cubicBezTo>
                <a:cubicBezTo>
                  <a:pt x="20306" y="36252"/>
                  <a:pt x="20342" y="35899"/>
                  <a:pt x="20126" y="35511"/>
                </a:cubicBezTo>
                <a:cubicBezTo>
                  <a:pt x="20110" y="35312"/>
                  <a:pt x="20076" y="35116"/>
                  <a:pt x="20027" y="34926"/>
                </a:cubicBezTo>
                <a:lnTo>
                  <a:pt x="20027" y="34926"/>
                </a:lnTo>
                <a:lnTo>
                  <a:pt x="23721" y="36345"/>
                </a:lnTo>
                <a:lnTo>
                  <a:pt x="26262" y="36580"/>
                </a:lnTo>
                <a:lnTo>
                  <a:pt x="26282" y="36574"/>
                </a:lnTo>
                <a:cubicBezTo>
                  <a:pt x="27359" y="36166"/>
                  <a:pt x="27907" y="35415"/>
                  <a:pt x="27910" y="34335"/>
                </a:cubicBezTo>
                <a:cubicBezTo>
                  <a:pt x="28232" y="33504"/>
                  <a:pt x="28249" y="32647"/>
                  <a:pt x="27953" y="31793"/>
                </a:cubicBezTo>
                <a:cubicBezTo>
                  <a:pt x="27913" y="30910"/>
                  <a:pt x="27710" y="30053"/>
                  <a:pt x="27359" y="29252"/>
                </a:cubicBezTo>
                <a:lnTo>
                  <a:pt x="27359" y="29252"/>
                </a:lnTo>
                <a:cubicBezTo>
                  <a:pt x="28123" y="29683"/>
                  <a:pt x="28900" y="30096"/>
                  <a:pt x="29691" y="30481"/>
                </a:cubicBezTo>
                <a:lnTo>
                  <a:pt x="33013" y="31514"/>
                </a:lnTo>
                <a:lnTo>
                  <a:pt x="35381" y="31338"/>
                </a:lnTo>
                <a:lnTo>
                  <a:pt x="36953" y="30206"/>
                </a:lnTo>
                <a:lnTo>
                  <a:pt x="36963" y="30182"/>
                </a:lnTo>
                <a:cubicBezTo>
                  <a:pt x="37411" y="29006"/>
                  <a:pt x="37305" y="27886"/>
                  <a:pt x="36644" y="26860"/>
                </a:cubicBezTo>
                <a:cubicBezTo>
                  <a:pt x="36275" y="25750"/>
                  <a:pt x="35747" y="24704"/>
                  <a:pt x="35076" y="23751"/>
                </a:cubicBezTo>
                <a:cubicBezTo>
                  <a:pt x="34561" y="22863"/>
                  <a:pt x="34012" y="21973"/>
                  <a:pt x="33434" y="21086"/>
                </a:cubicBezTo>
                <a:lnTo>
                  <a:pt x="33434" y="21086"/>
                </a:lnTo>
                <a:lnTo>
                  <a:pt x="34983" y="21285"/>
                </a:lnTo>
                <a:cubicBezTo>
                  <a:pt x="35125" y="21295"/>
                  <a:pt x="35265" y="21300"/>
                  <a:pt x="35403" y="21300"/>
                </a:cubicBezTo>
                <a:cubicBezTo>
                  <a:pt x="36653" y="21300"/>
                  <a:pt x="37752" y="20907"/>
                  <a:pt x="38670" y="20129"/>
                </a:cubicBezTo>
                <a:cubicBezTo>
                  <a:pt x="39355" y="19893"/>
                  <a:pt x="39747" y="19418"/>
                  <a:pt x="39843" y="18720"/>
                </a:cubicBezTo>
                <a:cubicBezTo>
                  <a:pt x="40192" y="18146"/>
                  <a:pt x="40259" y="17524"/>
                  <a:pt x="40043" y="16874"/>
                </a:cubicBezTo>
                <a:cubicBezTo>
                  <a:pt x="40020" y="15621"/>
                  <a:pt x="39618" y="14451"/>
                  <a:pt x="38850" y="13398"/>
                </a:cubicBezTo>
                <a:lnTo>
                  <a:pt x="37528" y="11591"/>
                </a:lnTo>
                <a:lnTo>
                  <a:pt x="37528" y="11591"/>
                </a:lnTo>
                <a:cubicBezTo>
                  <a:pt x="38242" y="11937"/>
                  <a:pt x="39013" y="12129"/>
                  <a:pt x="39830" y="12159"/>
                </a:cubicBezTo>
                <a:cubicBezTo>
                  <a:pt x="39873" y="12161"/>
                  <a:pt x="39915" y="12161"/>
                  <a:pt x="39958" y="12161"/>
                </a:cubicBezTo>
                <a:cubicBezTo>
                  <a:pt x="40375" y="12161"/>
                  <a:pt x="40780" y="12087"/>
                  <a:pt x="41168" y="11940"/>
                </a:cubicBezTo>
                <a:lnTo>
                  <a:pt x="41102" y="11774"/>
                </a:lnTo>
                <a:cubicBezTo>
                  <a:pt x="40740" y="11915"/>
                  <a:pt x="40358" y="11985"/>
                  <a:pt x="39964" y="11985"/>
                </a:cubicBezTo>
                <a:cubicBezTo>
                  <a:pt x="39922" y="11985"/>
                  <a:pt x="39880" y="11984"/>
                  <a:pt x="39837" y="11983"/>
                </a:cubicBezTo>
                <a:cubicBezTo>
                  <a:pt x="38930" y="11950"/>
                  <a:pt x="38079" y="11711"/>
                  <a:pt x="37292" y="11272"/>
                </a:cubicBezTo>
                <a:lnTo>
                  <a:pt x="36870" y="10694"/>
                </a:lnTo>
                <a:cubicBezTo>
                  <a:pt x="35481" y="9013"/>
                  <a:pt x="33949" y="7542"/>
                  <a:pt x="32442" y="6438"/>
                </a:cubicBezTo>
                <a:cubicBezTo>
                  <a:pt x="31697" y="5940"/>
                  <a:pt x="30913" y="5492"/>
                  <a:pt x="30106" y="5103"/>
                </a:cubicBezTo>
                <a:cubicBezTo>
                  <a:pt x="29896" y="4866"/>
                  <a:pt x="29671" y="4747"/>
                  <a:pt x="29432" y="4747"/>
                </a:cubicBezTo>
                <a:cubicBezTo>
                  <a:pt x="29318" y="4747"/>
                  <a:pt x="29202" y="4774"/>
                  <a:pt x="29083" y="4827"/>
                </a:cubicBezTo>
                <a:lnTo>
                  <a:pt x="28969" y="4877"/>
                </a:lnTo>
                <a:lnTo>
                  <a:pt x="29056" y="4966"/>
                </a:lnTo>
                <a:cubicBezTo>
                  <a:pt x="30222" y="6193"/>
                  <a:pt x="31468" y="7365"/>
                  <a:pt x="32757" y="8451"/>
                </a:cubicBezTo>
                <a:cubicBezTo>
                  <a:pt x="33966" y="9641"/>
                  <a:pt x="35358" y="10578"/>
                  <a:pt x="36883" y="11229"/>
                </a:cubicBezTo>
                <a:cubicBezTo>
                  <a:pt x="36979" y="11289"/>
                  <a:pt x="37076" y="11349"/>
                  <a:pt x="37172" y="11405"/>
                </a:cubicBezTo>
                <a:lnTo>
                  <a:pt x="38707" y="13502"/>
                </a:lnTo>
                <a:cubicBezTo>
                  <a:pt x="39458" y="14528"/>
                  <a:pt x="39847" y="15667"/>
                  <a:pt x="39866" y="16890"/>
                </a:cubicBezTo>
                <a:lnTo>
                  <a:pt x="39870" y="16917"/>
                </a:lnTo>
                <a:cubicBezTo>
                  <a:pt x="40079" y="17524"/>
                  <a:pt x="40016" y="18106"/>
                  <a:pt x="39684" y="18644"/>
                </a:cubicBezTo>
                <a:lnTo>
                  <a:pt x="39670" y="18680"/>
                </a:lnTo>
                <a:cubicBezTo>
                  <a:pt x="39587" y="19329"/>
                  <a:pt x="39235" y="19754"/>
                  <a:pt x="38601" y="19970"/>
                </a:cubicBezTo>
                <a:lnTo>
                  <a:pt x="38571" y="19986"/>
                </a:lnTo>
                <a:cubicBezTo>
                  <a:pt x="37683" y="20743"/>
                  <a:pt x="36616" y="21123"/>
                  <a:pt x="35406" y="21123"/>
                </a:cubicBezTo>
                <a:cubicBezTo>
                  <a:pt x="35272" y="21123"/>
                  <a:pt x="35137" y="21118"/>
                  <a:pt x="35000" y="21109"/>
                </a:cubicBezTo>
                <a:lnTo>
                  <a:pt x="33308" y="20893"/>
                </a:lnTo>
                <a:cubicBezTo>
                  <a:pt x="31215" y="17700"/>
                  <a:pt x="28744" y="14528"/>
                  <a:pt x="26050" y="11588"/>
                </a:cubicBezTo>
                <a:lnTo>
                  <a:pt x="21388" y="6728"/>
                </a:lnTo>
                <a:lnTo>
                  <a:pt x="17279" y="3183"/>
                </a:lnTo>
                <a:lnTo>
                  <a:pt x="13900" y="887"/>
                </a:lnTo>
                <a:cubicBezTo>
                  <a:pt x="13248" y="296"/>
                  <a:pt x="12626" y="0"/>
                  <a:pt x="120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 rot="-10446172" flipH="1">
            <a:off x="7564148" y="2964392"/>
            <a:ext cx="1309677" cy="1989220"/>
          </a:xfrm>
          <a:custGeom>
            <a:avLst/>
            <a:gdLst/>
            <a:ahLst/>
            <a:cxnLst/>
            <a:rect l="l" t="t" r="r" b="b"/>
            <a:pathLst>
              <a:path w="40714" h="61839" extrusionOk="0">
                <a:moveTo>
                  <a:pt x="33585" y="61136"/>
                </a:moveTo>
                <a:cubicBezTo>
                  <a:pt x="33560" y="61136"/>
                  <a:pt x="33655" y="61207"/>
                  <a:pt x="33962" y="61409"/>
                </a:cubicBezTo>
                <a:cubicBezTo>
                  <a:pt x="33881" y="61348"/>
                  <a:pt x="33805" y="61276"/>
                  <a:pt x="33734" y="61198"/>
                </a:cubicBezTo>
                <a:lnTo>
                  <a:pt x="33734" y="61198"/>
                </a:lnTo>
                <a:cubicBezTo>
                  <a:pt x="33655" y="61160"/>
                  <a:pt x="33600" y="61136"/>
                  <a:pt x="33585" y="61136"/>
                </a:cubicBezTo>
                <a:close/>
                <a:moveTo>
                  <a:pt x="13592" y="0"/>
                </a:moveTo>
                <a:cubicBezTo>
                  <a:pt x="13427" y="0"/>
                  <a:pt x="13263" y="5"/>
                  <a:pt x="13099" y="14"/>
                </a:cubicBezTo>
                <a:cubicBezTo>
                  <a:pt x="11801" y="91"/>
                  <a:pt x="10521" y="356"/>
                  <a:pt x="9229" y="450"/>
                </a:cubicBezTo>
                <a:cubicBezTo>
                  <a:pt x="8621" y="493"/>
                  <a:pt x="8624" y="456"/>
                  <a:pt x="8295" y="1094"/>
                </a:cubicBezTo>
                <a:cubicBezTo>
                  <a:pt x="7684" y="2280"/>
                  <a:pt x="7351" y="3555"/>
                  <a:pt x="6890" y="4798"/>
                </a:cubicBezTo>
                <a:cubicBezTo>
                  <a:pt x="6368" y="6200"/>
                  <a:pt x="5940" y="7635"/>
                  <a:pt x="5415" y="9031"/>
                </a:cubicBezTo>
                <a:cubicBezTo>
                  <a:pt x="4887" y="10423"/>
                  <a:pt x="4309" y="11775"/>
                  <a:pt x="3900" y="13210"/>
                </a:cubicBezTo>
                <a:cubicBezTo>
                  <a:pt x="2764" y="17194"/>
                  <a:pt x="2193" y="21346"/>
                  <a:pt x="943" y="25293"/>
                </a:cubicBezTo>
                <a:cubicBezTo>
                  <a:pt x="790" y="25771"/>
                  <a:pt x="644" y="26313"/>
                  <a:pt x="462" y="26785"/>
                </a:cubicBezTo>
                <a:cubicBezTo>
                  <a:pt x="455" y="26805"/>
                  <a:pt x="103" y="27372"/>
                  <a:pt x="73" y="27512"/>
                </a:cubicBezTo>
                <a:cubicBezTo>
                  <a:pt x="0" y="27867"/>
                  <a:pt x="50" y="27967"/>
                  <a:pt x="226" y="28266"/>
                </a:cubicBezTo>
                <a:cubicBezTo>
                  <a:pt x="830" y="29289"/>
                  <a:pt x="1724" y="30259"/>
                  <a:pt x="2618" y="31136"/>
                </a:cubicBezTo>
                <a:cubicBezTo>
                  <a:pt x="3472" y="31970"/>
                  <a:pt x="4146" y="32901"/>
                  <a:pt x="4873" y="33841"/>
                </a:cubicBezTo>
                <a:cubicBezTo>
                  <a:pt x="5661" y="34858"/>
                  <a:pt x="6647" y="35735"/>
                  <a:pt x="7521" y="36678"/>
                </a:cubicBezTo>
                <a:cubicBezTo>
                  <a:pt x="8129" y="37339"/>
                  <a:pt x="8644" y="38087"/>
                  <a:pt x="9352" y="38651"/>
                </a:cubicBezTo>
                <a:cubicBezTo>
                  <a:pt x="9907" y="39096"/>
                  <a:pt x="10498" y="39512"/>
                  <a:pt x="11059" y="39947"/>
                </a:cubicBezTo>
                <a:cubicBezTo>
                  <a:pt x="12322" y="40934"/>
                  <a:pt x="13491" y="42030"/>
                  <a:pt x="14757" y="43013"/>
                </a:cubicBezTo>
                <a:cubicBezTo>
                  <a:pt x="16116" y="44070"/>
                  <a:pt x="17408" y="45272"/>
                  <a:pt x="18837" y="46239"/>
                </a:cubicBezTo>
                <a:cubicBezTo>
                  <a:pt x="20116" y="47100"/>
                  <a:pt x="21305" y="47990"/>
                  <a:pt x="22428" y="49053"/>
                </a:cubicBezTo>
                <a:cubicBezTo>
                  <a:pt x="25242" y="51718"/>
                  <a:pt x="27770" y="54638"/>
                  <a:pt x="30431" y="57451"/>
                </a:cubicBezTo>
                <a:cubicBezTo>
                  <a:pt x="31364" y="58435"/>
                  <a:pt x="32195" y="59521"/>
                  <a:pt x="33142" y="60488"/>
                </a:cubicBezTo>
                <a:cubicBezTo>
                  <a:pt x="33349" y="60698"/>
                  <a:pt x="33527" y="60973"/>
                  <a:pt x="33734" y="61198"/>
                </a:cubicBezTo>
                <a:lnTo>
                  <a:pt x="33734" y="61198"/>
                </a:lnTo>
                <a:cubicBezTo>
                  <a:pt x="33853" y="61255"/>
                  <a:pt x="34024" y="61342"/>
                  <a:pt x="34181" y="61418"/>
                </a:cubicBezTo>
                <a:cubicBezTo>
                  <a:pt x="34323" y="61487"/>
                  <a:pt x="34848" y="61839"/>
                  <a:pt x="35110" y="61839"/>
                </a:cubicBezTo>
                <a:cubicBezTo>
                  <a:pt x="35151" y="61839"/>
                  <a:pt x="35186" y="61830"/>
                  <a:pt x="35212" y="61810"/>
                </a:cubicBezTo>
                <a:cubicBezTo>
                  <a:pt x="35501" y="61591"/>
                  <a:pt x="35169" y="60142"/>
                  <a:pt x="35242" y="59794"/>
                </a:cubicBezTo>
                <a:cubicBezTo>
                  <a:pt x="35325" y="59408"/>
                  <a:pt x="35444" y="59043"/>
                  <a:pt x="35517" y="58627"/>
                </a:cubicBezTo>
                <a:cubicBezTo>
                  <a:pt x="35587" y="58252"/>
                  <a:pt x="35613" y="57744"/>
                  <a:pt x="35723" y="57379"/>
                </a:cubicBezTo>
                <a:cubicBezTo>
                  <a:pt x="35786" y="57156"/>
                  <a:pt x="35979" y="56940"/>
                  <a:pt x="36055" y="56721"/>
                </a:cubicBezTo>
                <a:cubicBezTo>
                  <a:pt x="36474" y="55528"/>
                  <a:pt x="36561" y="54176"/>
                  <a:pt x="36541" y="52930"/>
                </a:cubicBezTo>
                <a:cubicBezTo>
                  <a:pt x="36504" y="50708"/>
                  <a:pt x="36677" y="48425"/>
                  <a:pt x="36789" y="46206"/>
                </a:cubicBezTo>
                <a:cubicBezTo>
                  <a:pt x="36956" y="43030"/>
                  <a:pt x="37577" y="39867"/>
                  <a:pt x="37780" y="36684"/>
                </a:cubicBezTo>
                <a:cubicBezTo>
                  <a:pt x="37946" y="34037"/>
                  <a:pt x="38218" y="31399"/>
                  <a:pt x="38407" y="28751"/>
                </a:cubicBezTo>
                <a:cubicBezTo>
                  <a:pt x="38856" y="22512"/>
                  <a:pt x="39882" y="16326"/>
                  <a:pt x="40245" y="10074"/>
                </a:cubicBezTo>
                <a:cubicBezTo>
                  <a:pt x="40374" y="7888"/>
                  <a:pt x="40594" y="5728"/>
                  <a:pt x="40620" y="3532"/>
                </a:cubicBezTo>
                <a:cubicBezTo>
                  <a:pt x="40627" y="3233"/>
                  <a:pt x="40713" y="2828"/>
                  <a:pt x="40440" y="2615"/>
                </a:cubicBezTo>
                <a:cubicBezTo>
                  <a:pt x="40395" y="2579"/>
                  <a:pt x="40281" y="2568"/>
                  <a:pt x="40159" y="2568"/>
                </a:cubicBezTo>
                <a:cubicBezTo>
                  <a:pt x="39966" y="2568"/>
                  <a:pt x="39752" y="2595"/>
                  <a:pt x="39750" y="2595"/>
                </a:cubicBezTo>
                <a:cubicBezTo>
                  <a:pt x="39742" y="2595"/>
                  <a:pt x="39734" y="2595"/>
                  <a:pt x="39726" y="2595"/>
                </a:cubicBezTo>
                <a:cubicBezTo>
                  <a:pt x="39006" y="2595"/>
                  <a:pt x="38267" y="2455"/>
                  <a:pt x="37564" y="2373"/>
                </a:cubicBezTo>
                <a:cubicBezTo>
                  <a:pt x="35431" y="2127"/>
                  <a:pt x="33284" y="2028"/>
                  <a:pt x="31142" y="1885"/>
                </a:cubicBezTo>
                <a:cubicBezTo>
                  <a:pt x="29052" y="1749"/>
                  <a:pt x="26986" y="1427"/>
                  <a:pt x="24900" y="1290"/>
                </a:cubicBezTo>
                <a:cubicBezTo>
                  <a:pt x="22544" y="1140"/>
                  <a:pt x="20288" y="911"/>
                  <a:pt x="17953" y="569"/>
                </a:cubicBezTo>
                <a:cubicBezTo>
                  <a:pt x="16519" y="357"/>
                  <a:pt x="15051" y="0"/>
                  <a:pt x="135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 rot="-10446172" flipH="1">
            <a:off x="7627340" y="4317657"/>
            <a:ext cx="809855" cy="474120"/>
          </a:xfrm>
          <a:custGeom>
            <a:avLst/>
            <a:gdLst/>
            <a:ahLst/>
            <a:cxnLst/>
            <a:rect l="l" t="t" r="r" b="b"/>
            <a:pathLst>
              <a:path w="25176" h="14739" extrusionOk="0">
                <a:moveTo>
                  <a:pt x="24507" y="3847"/>
                </a:moveTo>
                <a:cubicBezTo>
                  <a:pt x="24628" y="4003"/>
                  <a:pt x="24734" y="4160"/>
                  <a:pt x="24910" y="4267"/>
                </a:cubicBezTo>
                <a:cubicBezTo>
                  <a:pt x="24989" y="4164"/>
                  <a:pt x="25042" y="4106"/>
                  <a:pt x="25080" y="4076"/>
                </a:cubicBezTo>
                <a:lnTo>
                  <a:pt x="25080" y="4076"/>
                </a:lnTo>
                <a:cubicBezTo>
                  <a:pt x="25112" y="4087"/>
                  <a:pt x="25144" y="4097"/>
                  <a:pt x="25176" y="4107"/>
                </a:cubicBezTo>
                <a:cubicBezTo>
                  <a:pt x="25167" y="4079"/>
                  <a:pt x="25158" y="4050"/>
                  <a:pt x="25133" y="4050"/>
                </a:cubicBezTo>
                <a:cubicBezTo>
                  <a:pt x="25120" y="4050"/>
                  <a:pt x="25103" y="4058"/>
                  <a:pt x="25080" y="4076"/>
                </a:cubicBezTo>
                <a:lnTo>
                  <a:pt x="25080" y="4076"/>
                </a:lnTo>
                <a:cubicBezTo>
                  <a:pt x="24887" y="4011"/>
                  <a:pt x="24698" y="3927"/>
                  <a:pt x="24507" y="3847"/>
                </a:cubicBezTo>
                <a:close/>
                <a:moveTo>
                  <a:pt x="16943" y="0"/>
                </a:moveTo>
                <a:cubicBezTo>
                  <a:pt x="15602" y="0"/>
                  <a:pt x="14232" y="296"/>
                  <a:pt x="12974" y="649"/>
                </a:cubicBezTo>
                <a:cubicBezTo>
                  <a:pt x="12423" y="806"/>
                  <a:pt x="11801" y="895"/>
                  <a:pt x="11276" y="1137"/>
                </a:cubicBezTo>
                <a:cubicBezTo>
                  <a:pt x="10582" y="1460"/>
                  <a:pt x="9884" y="2054"/>
                  <a:pt x="9260" y="2500"/>
                </a:cubicBezTo>
                <a:cubicBezTo>
                  <a:pt x="8260" y="3210"/>
                  <a:pt x="7147" y="4091"/>
                  <a:pt x="6346" y="5031"/>
                </a:cubicBezTo>
                <a:cubicBezTo>
                  <a:pt x="5287" y="6280"/>
                  <a:pt x="4286" y="7609"/>
                  <a:pt x="3257" y="8885"/>
                </a:cubicBezTo>
                <a:cubicBezTo>
                  <a:pt x="2432" y="9905"/>
                  <a:pt x="1742" y="10978"/>
                  <a:pt x="1193" y="12171"/>
                </a:cubicBezTo>
                <a:cubicBezTo>
                  <a:pt x="925" y="12752"/>
                  <a:pt x="665" y="13347"/>
                  <a:pt x="433" y="13941"/>
                </a:cubicBezTo>
                <a:cubicBezTo>
                  <a:pt x="344" y="14177"/>
                  <a:pt x="281" y="14445"/>
                  <a:pt x="113" y="14635"/>
                </a:cubicBezTo>
                <a:lnTo>
                  <a:pt x="113" y="14635"/>
                </a:lnTo>
                <a:cubicBezTo>
                  <a:pt x="364" y="14393"/>
                  <a:pt x="563" y="14119"/>
                  <a:pt x="778" y="13835"/>
                </a:cubicBezTo>
                <a:cubicBezTo>
                  <a:pt x="1778" y="12496"/>
                  <a:pt x="2978" y="11327"/>
                  <a:pt x="4166" y="10157"/>
                </a:cubicBezTo>
                <a:cubicBezTo>
                  <a:pt x="5230" y="9107"/>
                  <a:pt x="6153" y="7828"/>
                  <a:pt x="7286" y="6865"/>
                </a:cubicBezTo>
                <a:cubicBezTo>
                  <a:pt x="8446" y="5878"/>
                  <a:pt x="9861" y="5224"/>
                  <a:pt x="11263" y="4659"/>
                </a:cubicBezTo>
                <a:cubicBezTo>
                  <a:pt x="13735" y="3662"/>
                  <a:pt x="16415" y="2826"/>
                  <a:pt x="19101" y="2826"/>
                </a:cubicBezTo>
                <a:cubicBezTo>
                  <a:pt x="19871" y="2826"/>
                  <a:pt x="20640" y="2895"/>
                  <a:pt x="21405" y="3048"/>
                </a:cubicBezTo>
                <a:cubicBezTo>
                  <a:pt x="22243" y="3217"/>
                  <a:pt x="23083" y="3434"/>
                  <a:pt x="23907" y="3636"/>
                </a:cubicBezTo>
                <a:cubicBezTo>
                  <a:pt x="24113" y="3687"/>
                  <a:pt x="24311" y="3765"/>
                  <a:pt x="24507" y="3847"/>
                </a:cubicBezTo>
                <a:lnTo>
                  <a:pt x="24507" y="3847"/>
                </a:lnTo>
                <a:cubicBezTo>
                  <a:pt x="24489" y="3824"/>
                  <a:pt x="24471" y="3802"/>
                  <a:pt x="24452" y="3779"/>
                </a:cubicBezTo>
                <a:cubicBezTo>
                  <a:pt x="24104" y="3354"/>
                  <a:pt x="23645" y="3024"/>
                  <a:pt x="23242" y="2652"/>
                </a:cubicBezTo>
                <a:cubicBezTo>
                  <a:pt x="22519" y="1974"/>
                  <a:pt x="21764" y="1297"/>
                  <a:pt x="20878" y="835"/>
                </a:cubicBezTo>
                <a:cubicBezTo>
                  <a:pt x="20057" y="407"/>
                  <a:pt x="19110" y="244"/>
                  <a:pt x="18207" y="98"/>
                </a:cubicBezTo>
                <a:cubicBezTo>
                  <a:pt x="17791" y="30"/>
                  <a:pt x="17368" y="0"/>
                  <a:pt x="16943" y="0"/>
                </a:cubicBezTo>
                <a:close/>
                <a:moveTo>
                  <a:pt x="113" y="14635"/>
                </a:moveTo>
                <a:cubicBezTo>
                  <a:pt x="77" y="14670"/>
                  <a:pt x="39" y="14705"/>
                  <a:pt x="0" y="14739"/>
                </a:cubicBezTo>
                <a:cubicBezTo>
                  <a:pt x="43" y="14708"/>
                  <a:pt x="80" y="14673"/>
                  <a:pt x="113" y="14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 rot="-10446172" flipH="1">
            <a:off x="7745432" y="4070916"/>
            <a:ext cx="760606" cy="540933"/>
          </a:xfrm>
          <a:custGeom>
            <a:avLst/>
            <a:gdLst/>
            <a:ahLst/>
            <a:cxnLst/>
            <a:rect l="l" t="t" r="r" b="b"/>
            <a:pathLst>
              <a:path w="23645" h="16816" extrusionOk="0">
                <a:moveTo>
                  <a:pt x="22952" y="2938"/>
                </a:moveTo>
                <a:cubicBezTo>
                  <a:pt x="23089" y="3076"/>
                  <a:pt x="23212" y="3217"/>
                  <a:pt x="23398" y="3301"/>
                </a:cubicBezTo>
                <a:cubicBezTo>
                  <a:pt x="23463" y="3190"/>
                  <a:pt x="23509" y="3126"/>
                  <a:pt x="23543" y="3092"/>
                </a:cubicBezTo>
                <a:lnTo>
                  <a:pt x="23543" y="3092"/>
                </a:lnTo>
                <a:cubicBezTo>
                  <a:pt x="23577" y="3099"/>
                  <a:pt x="23610" y="3105"/>
                  <a:pt x="23644" y="3111"/>
                </a:cubicBezTo>
                <a:cubicBezTo>
                  <a:pt x="23632" y="3085"/>
                  <a:pt x="23620" y="3059"/>
                  <a:pt x="23597" y="3059"/>
                </a:cubicBezTo>
                <a:cubicBezTo>
                  <a:pt x="23583" y="3059"/>
                  <a:pt x="23566" y="3068"/>
                  <a:pt x="23543" y="3092"/>
                </a:cubicBezTo>
                <a:lnTo>
                  <a:pt x="23543" y="3092"/>
                </a:lnTo>
                <a:cubicBezTo>
                  <a:pt x="23345" y="3052"/>
                  <a:pt x="23150" y="2994"/>
                  <a:pt x="22952" y="2938"/>
                </a:cubicBezTo>
                <a:close/>
                <a:moveTo>
                  <a:pt x="15981" y="0"/>
                </a:moveTo>
                <a:cubicBezTo>
                  <a:pt x="14312" y="0"/>
                  <a:pt x="12617" y="571"/>
                  <a:pt x="11106" y="1208"/>
                </a:cubicBezTo>
                <a:cubicBezTo>
                  <a:pt x="10578" y="1430"/>
                  <a:pt x="9973" y="1599"/>
                  <a:pt x="9481" y="1905"/>
                </a:cubicBezTo>
                <a:cubicBezTo>
                  <a:pt x="8831" y="2313"/>
                  <a:pt x="8216" y="2991"/>
                  <a:pt x="7651" y="3509"/>
                </a:cubicBezTo>
                <a:cubicBezTo>
                  <a:pt x="6747" y="4340"/>
                  <a:pt x="5754" y="5354"/>
                  <a:pt x="5079" y="6387"/>
                </a:cubicBezTo>
                <a:cubicBezTo>
                  <a:pt x="4182" y="7762"/>
                  <a:pt x="3359" y="9204"/>
                  <a:pt x="2495" y="10599"/>
                </a:cubicBezTo>
                <a:cubicBezTo>
                  <a:pt x="1804" y="11712"/>
                  <a:pt x="1252" y="12861"/>
                  <a:pt x="858" y="14114"/>
                </a:cubicBezTo>
                <a:cubicBezTo>
                  <a:pt x="668" y="14725"/>
                  <a:pt x="485" y="15347"/>
                  <a:pt x="329" y="15968"/>
                </a:cubicBezTo>
                <a:cubicBezTo>
                  <a:pt x="268" y="16212"/>
                  <a:pt x="239" y="16487"/>
                  <a:pt x="98" y="16699"/>
                </a:cubicBezTo>
                <a:lnTo>
                  <a:pt x="98" y="16699"/>
                </a:lnTo>
                <a:cubicBezTo>
                  <a:pt x="316" y="16425"/>
                  <a:pt x="480" y="16130"/>
                  <a:pt x="654" y="15819"/>
                </a:cubicBezTo>
                <a:cubicBezTo>
                  <a:pt x="1482" y="14367"/>
                  <a:pt x="2525" y="13054"/>
                  <a:pt x="3558" y="11745"/>
                </a:cubicBezTo>
                <a:cubicBezTo>
                  <a:pt x="4481" y="10569"/>
                  <a:pt x="5236" y="9184"/>
                  <a:pt x="6240" y="8091"/>
                </a:cubicBezTo>
                <a:cubicBezTo>
                  <a:pt x="7269" y="6965"/>
                  <a:pt x="8588" y="6137"/>
                  <a:pt x="9910" y="5400"/>
                </a:cubicBezTo>
                <a:cubicBezTo>
                  <a:pt x="12676" y="3856"/>
                  <a:pt x="15763" y="2505"/>
                  <a:pt x="18976" y="2505"/>
                </a:cubicBezTo>
                <a:cubicBezTo>
                  <a:pt x="19240" y="2505"/>
                  <a:pt x="19505" y="2514"/>
                  <a:pt x="19770" y="2533"/>
                </a:cubicBezTo>
                <a:cubicBezTo>
                  <a:pt x="20624" y="2592"/>
                  <a:pt x="21481" y="2706"/>
                  <a:pt x="22326" y="2802"/>
                </a:cubicBezTo>
                <a:cubicBezTo>
                  <a:pt x="22538" y="2827"/>
                  <a:pt x="22746" y="2881"/>
                  <a:pt x="22952" y="2938"/>
                </a:cubicBezTo>
                <a:lnTo>
                  <a:pt x="22952" y="2938"/>
                </a:lnTo>
                <a:cubicBezTo>
                  <a:pt x="22931" y="2917"/>
                  <a:pt x="22909" y="2896"/>
                  <a:pt x="22887" y="2875"/>
                </a:cubicBezTo>
                <a:cubicBezTo>
                  <a:pt x="22485" y="2496"/>
                  <a:pt x="21990" y="2231"/>
                  <a:pt x="21544" y="1908"/>
                </a:cubicBezTo>
                <a:cubicBezTo>
                  <a:pt x="20737" y="1330"/>
                  <a:pt x="19907" y="749"/>
                  <a:pt x="18966" y="403"/>
                </a:cubicBezTo>
                <a:cubicBezTo>
                  <a:pt x="18100" y="81"/>
                  <a:pt x="17143" y="38"/>
                  <a:pt x="16226" y="4"/>
                </a:cubicBezTo>
                <a:cubicBezTo>
                  <a:pt x="16145" y="2"/>
                  <a:pt x="16063" y="0"/>
                  <a:pt x="15981" y="0"/>
                </a:cubicBezTo>
                <a:close/>
                <a:moveTo>
                  <a:pt x="98" y="16699"/>
                </a:moveTo>
                <a:lnTo>
                  <a:pt x="98" y="16699"/>
                </a:lnTo>
                <a:cubicBezTo>
                  <a:pt x="66" y="16738"/>
                  <a:pt x="34" y="16777"/>
                  <a:pt x="0" y="16815"/>
                </a:cubicBezTo>
                <a:cubicBezTo>
                  <a:pt x="38" y="16779"/>
                  <a:pt x="70" y="16740"/>
                  <a:pt x="98" y="166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"/>
          <p:cNvSpPr/>
          <p:nvPr/>
        </p:nvSpPr>
        <p:spPr>
          <a:xfrm rot="-10446172" flipH="1">
            <a:off x="7912969" y="3812813"/>
            <a:ext cx="652233" cy="644963"/>
          </a:xfrm>
          <a:custGeom>
            <a:avLst/>
            <a:gdLst/>
            <a:ahLst/>
            <a:cxnLst/>
            <a:rect l="l" t="t" r="r" b="b"/>
            <a:pathLst>
              <a:path w="20276" h="20050" extrusionOk="0">
                <a:moveTo>
                  <a:pt x="20226" y="1686"/>
                </a:moveTo>
                <a:cubicBezTo>
                  <a:pt x="20211" y="1686"/>
                  <a:pt x="20195" y="1698"/>
                  <a:pt x="20174" y="1730"/>
                </a:cubicBezTo>
                <a:lnTo>
                  <a:pt x="20174" y="1730"/>
                </a:lnTo>
                <a:cubicBezTo>
                  <a:pt x="20208" y="1730"/>
                  <a:pt x="20242" y="1729"/>
                  <a:pt x="20276" y="1727"/>
                </a:cubicBezTo>
                <a:cubicBezTo>
                  <a:pt x="20260" y="1707"/>
                  <a:pt x="20245" y="1686"/>
                  <a:pt x="20226" y="1686"/>
                </a:cubicBezTo>
                <a:close/>
                <a:moveTo>
                  <a:pt x="19562" y="1703"/>
                </a:moveTo>
                <a:cubicBezTo>
                  <a:pt x="19725" y="1810"/>
                  <a:pt x="19875" y="1923"/>
                  <a:pt x="20077" y="1967"/>
                </a:cubicBezTo>
                <a:cubicBezTo>
                  <a:pt x="20117" y="1844"/>
                  <a:pt x="20149" y="1771"/>
                  <a:pt x="20174" y="1730"/>
                </a:cubicBezTo>
                <a:lnTo>
                  <a:pt x="20174" y="1730"/>
                </a:lnTo>
                <a:cubicBezTo>
                  <a:pt x="20163" y="1730"/>
                  <a:pt x="20151" y="1730"/>
                  <a:pt x="20139" y="1730"/>
                </a:cubicBezTo>
                <a:cubicBezTo>
                  <a:pt x="19948" y="1730"/>
                  <a:pt x="19755" y="1715"/>
                  <a:pt x="19562" y="1703"/>
                </a:cubicBezTo>
                <a:close/>
                <a:moveTo>
                  <a:pt x="14397" y="1"/>
                </a:moveTo>
                <a:cubicBezTo>
                  <a:pt x="13718" y="1"/>
                  <a:pt x="13034" y="117"/>
                  <a:pt x="12373" y="236"/>
                </a:cubicBezTo>
                <a:cubicBezTo>
                  <a:pt x="10655" y="541"/>
                  <a:pt x="9027" y="1491"/>
                  <a:pt x="7615" y="2475"/>
                </a:cubicBezTo>
                <a:cubicBezTo>
                  <a:pt x="7146" y="2804"/>
                  <a:pt x="6588" y="3096"/>
                  <a:pt x="6174" y="3494"/>
                </a:cubicBezTo>
                <a:cubicBezTo>
                  <a:pt x="5622" y="4029"/>
                  <a:pt x="5160" y="4820"/>
                  <a:pt x="4714" y="5445"/>
                </a:cubicBezTo>
                <a:cubicBezTo>
                  <a:pt x="4004" y="6444"/>
                  <a:pt x="3243" y="7644"/>
                  <a:pt x="2798" y="8797"/>
                </a:cubicBezTo>
                <a:cubicBezTo>
                  <a:pt x="2207" y="10325"/>
                  <a:pt x="1701" y="11906"/>
                  <a:pt x="1146" y="13451"/>
                </a:cubicBezTo>
                <a:cubicBezTo>
                  <a:pt x="705" y="14684"/>
                  <a:pt x="403" y="15923"/>
                  <a:pt x="280" y="17231"/>
                </a:cubicBezTo>
                <a:cubicBezTo>
                  <a:pt x="217" y="17869"/>
                  <a:pt x="170" y="18518"/>
                  <a:pt x="147" y="19155"/>
                </a:cubicBezTo>
                <a:cubicBezTo>
                  <a:pt x="139" y="19406"/>
                  <a:pt x="167" y="19677"/>
                  <a:pt x="75" y="19910"/>
                </a:cubicBezTo>
                <a:lnTo>
                  <a:pt x="75" y="19910"/>
                </a:lnTo>
                <a:cubicBezTo>
                  <a:pt x="230" y="19600"/>
                  <a:pt x="329" y="19278"/>
                  <a:pt x="436" y="18942"/>
                </a:cubicBezTo>
                <a:cubicBezTo>
                  <a:pt x="941" y="17348"/>
                  <a:pt x="1689" y="15846"/>
                  <a:pt x="2426" y="14351"/>
                </a:cubicBezTo>
                <a:cubicBezTo>
                  <a:pt x="3084" y="13010"/>
                  <a:pt x="3535" y="11498"/>
                  <a:pt x="4286" y="10219"/>
                </a:cubicBezTo>
                <a:cubicBezTo>
                  <a:pt x="5061" y="8907"/>
                  <a:pt x="6180" y="7820"/>
                  <a:pt x="7319" y="6823"/>
                </a:cubicBezTo>
                <a:cubicBezTo>
                  <a:pt x="9897" y="4568"/>
                  <a:pt x="12894" y="2451"/>
                  <a:pt x="16369" y="1970"/>
                </a:cubicBezTo>
                <a:cubicBezTo>
                  <a:pt x="17213" y="1850"/>
                  <a:pt x="18077" y="1780"/>
                  <a:pt x="18924" y="1700"/>
                </a:cubicBezTo>
                <a:cubicBezTo>
                  <a:pt x="19012" y="1692"/>
                  <a:pt x="19101" y="1689"/>
                  <a:pt x="19190" y="1689"/>
                </a:cubicBezTo>
                <a:cubicBezTo>
                  <a:pt x="19314" y="1689"/>
                  <a:pt x="19438" y="1695"/>
                  <a:pt x="19562" y="1703"/>
                </a:cubicBezTo>
                <a:lnTo>
                  <a:pt x="19562" y="1703"/>
                </a:lnTo>
                <a:cubicBezTo>
                  <a:pt x="19536" y="1686"/>
                  <a:pt x="19511" y="1670"/>
                  <a:pt x="19485" y="1654"/>
                </a:cubicBezTo>
                <a:cubicBezTo>
                  <a:pt x="19014" y="1369"/>
                  <a:pt x="18476" y="1209"/>
                  <a:pt x="17970" y="990"/>
                </a:cubicBezTo>
                <a:cubicBezTo>
                  <a:pt x="17063" y="591"/>
                  <a:pt x="16130" y="196"/>
                  <a:pt x="15140" y="53"/>
                </a:cubicBezTo>
                <a:cubicBezTo>
                  <a:pt x="14894" y="16"/>
                  <a:pt x="14646" y="1"/>
                  <a:pt x="14397" y="1"/>
                </a:cubicBezTo>
                <a:close/>
                <a:moveTo>
                  <a:pt x="75" y="19910"/>
                </a:moveTo>
                <a:cubicBezTo>
                  <a:pt x="51" y="19957"/>
                  <a:pt x="27" y="20003"/>
                  <a:pt x="1" y="20049"/>
                </a:cubicBezTo>
                <a:cubicBezTo>
                  <a:pt x="31" y="20005"/>
                  <a:pt x="56" y="19958"/>
                  <a:pt x="75" y="19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"/>
          <p:cNvSpPr/>
          <p:nvPr/>
        </p:nvSpPr>
        <p:spPr>
          <a:xfrm rot="-10446172" flipH="1">
            <a:off x="8181085" y="3536105"/>
            <a:ext cx="480843" cy="759705"/>
          </a:xfrm>
          <a:custGeom>
            <a:avLst/>
            <a:gdLst/>
            <a:ahLst/>
            <a:cxnLst/>
            <a:rect l="l" t="t" r="r" b="b"/>
            <a:pathLst>
              <a:path w="14948" h="23617" extrusionOk="0">
                <a:moveTo>
                  <a:pt x="14896" y="153"/>
                </a:moveTo>
                <a:cubicBezTo>
                  <a:pt x="14879" y="153"/>
                  <a:pt x="14863" y="168"/>
                  <a:pt x="14851" y="211"/>
                </a:cubicBezTo>
                <a:lnTo>
                  <a:pt x="14851" y="211"/>
                </a:lnTo>
                <a:cubicBezTo>
                  <a:pt x="14883" y="200"/>
                  <a:pt x="14915" y="190"/>
                  <a:pt x="14947" y="178"/>
                </a:cubicBezTo>
                <a:cubicBezTo>
                  <a:pt x="14930" y="166"/>
                  <a:pt x="14912" y="153"/>
                  <a:pt x="14896" y="153"/>
                </a:cubicBezTo>
                <a:close/>
                <a:moveTo>
                  <a:pt x="10608" y="1"/>
                </a:moveTo>
                <a:cubicBezTo>
                  <a:pt x="10253" y="1"/>
                  <a:pt x="9898" y="22"/>
                  <a:pt x="9546" y="75"/>
                </a:cubicBezTo>
                <a:cubicBezTo>
                  <a:pt x="8632" y="215"/>
                  <a:pt x="7772" y="640"/>
                  <a:pt x="6954" y="1055"/>
                </a:cubicBezTo>
                <a:cubicBezTo>
                  <a:pt x="5396" y="1850"/>
                  <a:pt x="4117" y="3231"/>
                  <a:pt x="3055" y="4587"/>
                </a:cubicBezTo>
                <a:cubicBezTo>
                  <a:pt x="2702" y="5039"/>
                  <a:pt x="2253" y="5477"/>
                  <a:pt x="1974" y="5982"/>
                </a:cubicBezTo>
                <a:cubicBezTo>
                  <a:pt x="1599" y="6653"/>
                  <a:pt x="1390" y="7543"/>
                  <a:pt x="1147" y="8271"/>
                </a:cubicBezTo>
                <a:cubicBezTo>
                  <a:pt x="758" y="9437"/>
                  <a:pt x="380" y="10806"/>
                  <a:pt x="287" y="12035"/>
                </a:cubicBezTo>
                <a:cubicBezTo>
                  <a:pt x="167" y="13673"/>
                  <a:pt x="147" y="15331"/>
                  <a:pt x="65" y="16972"/>
                </a:cubicBezTo>
                <a:cubicBezTo>
                  <a:pt x="1" y="18281"/>
                  <a:pt x="77" y="19553"/>
                  <a:pt x="336" y="20839"/>
                </a:cubicBezTo>
                <a:cubicBezTo>
                  <a:pt x="463" y="21467"/>
                  <a:pt x="606" y="22102"/>
                  <a:pt x="772" y="22720"/>
                </a:cubicBezTo>
                <a:cubicBezTo>
                  <a:pt x="836" y="22961"/>
                  <a:pt x="944" y="23216"/>
                  <a:pt x="921" y="23470"/>
                </a:cubicBezTo>
                <a:lnTo>
                  <a:pt x="921" y="23470"/>
                </a:lnTo>
                <a:cubicBezTo>
                  <a:pt x="982" y="23125"/>
                  <a:pt x="982" y="22786"/>
                  <a:pt x="985" y="22430"/>
                </a:cubicBezTo>
                <a:cubicBezTo>
                  <a:pt x="1005" y="20759"/>
                  <a:pt x="1284" y="19104"/>
                  <a:pt x="1549" y="17460"/>
                </a:cubicBezTo>
                <a:cubicBezTo>
                  <a:pt x="1792" y="15985"/>
                  <a:pt x="1782" y="14407"/>
                  <a:pt x="2127" y="12962"/>
                </a:cubicBezTo>
                <a:cubicBezTo>
                  <a:pt x="2483" y="11480"/>
                  <a:pt x="3240" y="10119"/>
                  <a:pt x="4038" y="8832"/>
                </a:cubicBezTo>
                <a:cubicBezTo>
                  <a:pt x="5848" y="5922"/>
                  <a:pt x="8098" y="3026"/>
                  <a:pt x="11280" y="1551"/>
                </a:cubicBezTo>
                <a:cubicBezTo>
                  <a:pt x="12054" y="1192"/>
                  <a:pt x="12862" y="873"/>
                  <a:pt x="13645" y="551"/>
                </a:cubicBezTo>
                <a:cubicBezTo>
                  <a:pt x="13842" y="469"/>
                  <a:pt x="14049" y="415"/>
                  <a:pt x="14257" y="365"/>
                </a:cubicBezTo>
                <a:lnTo>
                  <a:pt x="14257" y="365"/>
                </a:lnTo>
                <a:cubicBezTo>
                  <a:pt x="14422" y="413"/>
                  <a:pt x="14580" y="470"/>
                  <a:pt x="14757" y="470"/>
                </a:cubicBezTo>
                <a:cubicBezTo>
                  <a:pt x="14779" y="470"/>
                  <a:pt x="14802" y="469"/>
                  <a:pt x="14825" y="467"/>
                </a:cubicBezTo>
                <a:cubicBezTo>
                  <a:pt x="14828" y="336"/>
                  <a:pt x="14838" y="257"/>
                  <a:pt x="14851" y="211"/>
                </a:cubicBezTo>
                <a:lnTo>
                  <a:pt x="14851" y="211"/>
                </a:lnTo>
                <a:cubicBezTo>
                  <a:pt x="14658" y="272"/>
                  <a:pt x="14457" y="317"/>
                  <a:pt x="14257" y="365"/>
                </a:cubicBezTo>
                <a:lnTo>
                  <a:pt x="14257" y="365"/>
                </a:lnTo>
                <a:cubicBezTo>
                  <a:pt x="14228" y="357"/>
                  <a:pt x="14199" y="349"/>
                  <a:pt x="14170" y="341"/>
                </a:cubicBezTo>
                <a:cubicBezTo>
                  <a:pt x="13635" y="205"/>
                  <a:pt x="13074" y="212"/>
                  <a:pt x="12529" y="145"/>
                </a:cubicBezTo>
                <a:cubicBezTo>
                  <a:pt x="11894" y="70"/>
                  <a:pt x="11250" y="1"/>
                  <a:pt x="10608" y="1"/>
                </a:cubicBezTo>
                <a:close/>
                <a:moveTo>
                  <a:pt x="921" y="23470"/>
                </a:moveTo>
                <a:cubicBezTo>
                  <a:pt x="912" y="23519"/>
                  <a:pt x="903" y="23567"/>
                  <a:pt x="891" y="23616"/>
                </a:cubicBezTo>
                <a:cubicBezTo>
                  <a:pt x="907" y="23568"/>
                  <a:pt x="916" y="23519"/>
                  <a:pt x="921" y="234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/>
          <p:nvPr/>
        </p:nvSpPr>
        <p:spPr>
          <a:xfrm rot="-10446172" flipH="1">
            <a:off x="8383004" y="3393466"/>
            <a:ext cx="480843" cy="759770"/>
          </a:xfrm>
          <a:custGeom>
            <a:avLst/>
            <a:gdLst/>
            <a:ahLst/>
            <a:cxnLst/>
            <a:rect l="l" t="t" r="r" b="b"/>
            <a:pathLst>
              <a:path w="14948" h="23619" extrusionOk="0">
                <a:moveTo>
                  <a:pt x="14895" y="156"/>
                </a:moveTo>
                <a:cubicBezTo>
                  <a:pt x="14878" y="156"/>
                  <a:pt x="14862" y="170"/>
                  <a:pt x="14850" y="214"/>
                </a:cubicBezTo>
                <a:lnTo>
                  <a:pt x="14850" y="214"/>
                </a:lnTo>
                <a:cubicBezTo>
                  <a:pt x="14882" y="203"/>
                  <a:pt x="14915" y="192"/>
                  <a:pt x="14947" y="181"/>
                </a:cubicBezTo>
                <a:cubicBezTo>
                  <a:pt x="14929" y="168"/>
                  <a:pt x="14912" y="156"/>
                  <a:pt x="14895" y="156"/>
                </a:cubicBezTo>
                <a:close/>
                <a:moveTo>
                  <a:pt x="10613" y="1"/>
                </a:moveTo>
                <a:cubicBezTo>
                  <a:pt x="10256" y="1"/>
                  <a:pt x="9899" y="23"/>
                  <a:pt x="9545" y="77"/>
                </a:cubicBezTo>
                <a:cubicBezTo>
                  <a:pt x="8632" y="214"/>
                  <a:pt x="7771" y="639"/>
                  <a:pt x="6954" y="1054"/>
                </a:cubicBezTo>
                <a:cubicBezTo>
                  <a:pt x="5395" y="1848"/>
                  <a:pt x="4116" y="3234"/>
                  <a:pt x="3054" y="4586"/>
                </a:cubicBezTo>
                <a:cubicBezTo>
                  <a:pt x="2701" y="5037"/>
                  <a:pt x="2253" y="5479"/>
                  <a:pt x="1974" y="5985"/>
                </a:cubicBezTo>
                <a:cubicBezTo>
                  <a:pt x="1598" y="6652"/>
                  <a:pt x="1389" y="7546"/>
                  <a:pt x="1146" y="8274"/>
                </a:cubicBezTo>
                <a:cubicBezTo>
                  <a:pt x="758" y="9436"/>
                  <a:pt x="376" y="10805"/>
                  <a:pt x="286" y="12037"/>
                </a:cubicBezTo>
                <a:cubicBezTo>
                  <a:pt x="166" y="13672"/>
                  <a:pt x="146" y="15333"/>
                  <a:pt x="64" y="16971"/>
                </a:cubicBezTo>
                <a:cubicBezTo>
                  <a:pt x="1" y="18280"/>
                  <a:pt x="73" y="19552"/>
                  <a:pt x="336" y="20841"/>
                </a:cubicBezTo>
                <a:cubicBezTo>
                  <a:pt x="462" y="21466"/>
                  <a:pt x="605" y="22100"/>
                  <a:pt x="771" y="22718"/>
                </a:cubicBezTo>
                <a:cubicBezTo>
                  <a:pt x="835" y="22963"/>
                  <a:pt x="943" y="23216"/>
                  <a:pt x="920" y="23470"/>
                </a:cubicBezTo>
                <a:lnTo>
                  <a:pt x="920" y="23470"/>
                </a:lnTo>
                <a:cubicBezTo>
                  <a:pt x="981" y="23124"/>
                  <a:pt x="981" y="22787"/>
                  <a:pt x="984" y="22430"/>
                </a:cubicBezTo>
                <a:cubicBezTo>
                  <a:pt x="1004" y="20758"/>
                  <a:pt x="1283" y="19107"/>
                  <a:pt x="1548" y="17459"/>
                </a:cubicBezTo>
                <a:cubicBezTo>
                  <a:pt x="1791" y="15984"/>
                  <a:pt x="1781" y="14406"/>
                  <a:pt x="2126" y="12964"/>
                </a:cubicBezTo>
                <a:cubicBezTo>
                  <a:pt x="2482" y="11483"/>
                  <a:pt x="3236" y="10117"/>
                  <a:pt x="4037" y="8835"/>
                </a:cubicBezTo>
                <a:cubicBezTo>
                  <a:pt x="5847" y="5925"/>
                  <a:pt x="8093" y="3024"/>
                  <a:pt x="11280" y="1549"/>
                </a:cubicBezTo>
                <a:cubicBezTo>
                  <a:pt x="12053" y="1190"/>
                  <a:pt x="12857" y="871"/>
                  <a:pt x="13644" y="549"/>
                </a:cubicBezTo>
                <a:cubicBezTo>
                  <a:pt x="13840" y="468"/>
                  <a:pt x="14046" y="415"/>
                  <a:pt x="14253" y="366"/>
                </a:cubicBezTo>
                <a:lnTo>
                  <a:pt x="14253" y="366"/>
                </a:lnTo>
                <a:cubicBezTo>
                  <a:pt x="14419" y="414"/>
                  <a:pt x="14577" y="469"/>
                  <a:pt x="14754" y="469"/>
                </a:cubicBezTo>
                <a:cubicBezTo>
                  <a:pt x="14777" y="469"/>
                  <a:pt x="14800" y="468"/>
                  <a:pt x="14824" y="466"/>
                </a:cubicBezTo>
                <a:cubicBezTo>
                  <a:pt x="14827" y="338"/>
                  <a:pt x="14837" y="259"/>
                  <a:pt x="14850" y="214"/>
                </a:cubicBezTo>
                <a:lnTo>
                  <a:pt x="14850" y="214"/>
                </a:lnTo>
                <a:cubicBezTo>
                  <a:pt x="14656" y="275"/>
                  <a:pt x="14454" y="319"/>
                  <a:pt x="14253" y="366"/>
                </a:cubicBezTo>
                <a:lnTo>
                  <a:pt x="14253" y="366"/>
                </a:lnTo>
                <a:cubicBezTo>
                  <a:pt x="14225" y="358"/>
                  <a:pt x="14198" y="351"/>
                  <a:pt x="14170" y="344"/>
                </a:cubicBezTo>
                <a:cubicBezTo>
                  <a:pt x="13635" y="207"/>
                  <a:pt x="13074" y="210"/>
                  <a:pt x="12528" y="147"/>
                </a:cubicBezTo>
                <a:cubicBezTo>
                  <a:pt x="11895" y="71"/>
                  <a:pt x="11253" y="1"/>
                  <a:pt x="10613" y="1"/>
                </a:cubicBezTo>
                <a:close/>
                <a:moveTo>
                  <a:pt x="920" y="23470"/>
                </a:moveTo>
                <a:cubicBezTo>
                  <a:pt x="911" y="23519"/>
                  <a:pt x="902" y="23569"/>
                  <a:pt x="890" y="23618"/>
                </a:cubicBezTo>
                <a:cubicBezTo>
                  <a:pt x="906" y="23569"/>
                  <a:pt x="916" y="23519"/>
                  <a:pt x="920" y="234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"/>
          <p:cNvSpPr/>
          <p:nvPr/>
        </p:nvSpPr>
        <p:spPr>
          <a:xfrm rot="6939958">
            <a:off x="2988846" y="790451"/>
            <a:ext cx="381797" cy="603254"/>
          </a:xfrm>
          <a:custGeom>
            <a:avLst/>
            <a:gdLst/>
            <a:ahLst/>
            <a:cxnLst/>
            <a:rect l="l" t="t" r="r" b="b"/>
            <a:pathLst>
              <a:path w="11117" h="17567" extrusionOk="0">
                <a:moveTo>
                  <a:pt x="7050" y="5225"/>
                </a:moveTo>
                <a:cubicBezTo>
                  <a:pt x="7273" y="5225"/>
                  <a:pt x="7512" y="5261"/>
                  <a:pt x="7755" y="5331"/>
                </a:cubicBezTo>
                <a:cubicBezTo>
                  <a:pt x="8236" y="5467"/>
                  <a:pt x="8801" y="5809"/>
                  <a:pt x="9197" y="6208"/>
                </a:cubicBezTo>
                <a:cubicBezTo>
                  <a:pt x="9539" y="6550"/>
                  <a:pt x="9755" y="6946"/>
                  <a:pt x="9871" y="7441"/>
                </a:cubicBezTo>
                <a:cubicBezTo>
                  <a:pt x="9372" y="7984"/>
                  <a:pt x="8700" y="8380"/>
                  <a:pt x="7994" y="8380"/>
                </a:cubicBezTo>
                <a:cubicBezTo>
                  <a:pt x="7859" y="8380"/>
                  <a:pt x="7722" y="8365"/>
                  <a:pt x="7586" y="8334"/>
                </a:cubicBezTo>
                <a:cubicBezTo>
                  <a:pt x="7054" y="8215"/>
                  <a:pt x="6279" y="7746"/>
                  <a:pt x="5901" y="7119"/>
                </a:cubicBezTo>
                <a:cubicBezTo>
                  <a:pt x="5698" y="6780"/>
                  <a:pt x="5635" y="6450"/>
                  <a:pt x="5721" y="6138"/>
                </a:cubicBezTo>
                <a:cubicBezTo>
                  <a:pt x="5811" y="5809"/>
                  <a:pt x="5991" y="5564"/>
                  <a:pt x="6263" y="5411"/>
                </a:cubicBezTo>
                <a:cubicBezTo>
                  <a:pt x="6479" y="5288"/>
                  <a:pt x="6748" y="5225"/>
                  <a:pt x="7050" y="5225"/>
                </a:cubicBezTo>
                <a:close/>
                <a:moveTo>
                  <a:pt x="3472" y="10707"/>
                </a:moveTo>
                <a:cubicBezTo>
                  <a:pt x="4160" y="10707"/>
                  <a:pt x="5047" y="11198"/>
                  <a:pt x="5516" y="11676"/>
                </a:cubicBezTo>
                <a:cubicBezTo>
                  <a:pt x="6077" y="12251"/>
                  <a:pt x="6370" y="12912"/>
                  <a:pt x="6509" y="13540"/>
                </a:cubicBezTo>
                <a:cubicBezTo>
                  <a:pt x="6348" y="13565"/>
                  <a:pt x="6185" y="13578"/>
                  <a:pt x="6022" y="13578"/>
                </a:cubicBezTo>
                <a:cubicBezTo>
                  <a:pt x="5902" y="13578"/>
                  <a:pt x="5781" y="13571"/>
                  <a:pt x="5662" y="13557"/>
                </a:cubicBezTo>
                <a:cubicBezTo>
                  <a:pt x="4997" y="13480"/>
                  <a:pt x="4476" y="13198"/>
                  <a:pt x="4014" y="12902"/>
                </a:cubicBezTo>
                <a:cubicBezTo>
                  <a:pt x="3576" y="12623"/>
                  <a:pt x="3090" y="12281"/>
                  <a:pt x="2881" y="11759"/>
                </a:cubicBezTo>
                <a:cubicBezTo>
                  <a:pt x="2762" y="11454"/>
                  <a:pt x="2675" y="11138"/>
                  <a:pt x="2871" y="10919"/>
                </a:cubicBezTo>
                <a:cubicBezTo>
                  <a:pt x="2987" y="10793"/>
                  <a:pt x="3263" y="10710"/>
                  <a:pt x="3452" y="10710"/>
                </a:cubicBezTo>
                <a:cubicBezTo>
                  <a:pt x="3459" y="10707"/>
                  <a:pt x="3466" y="10707"/>
                  <a:pt x="3472" y="10707"/>
                </a:cubicBezTo>
                <a:close/>
                <a:moveTo>
                  <a:pt x="7548" y="1"/>
                </a:moveTo>
                <a:cubicBezTo>
                  <a:pt x="7297" y="1"/>
                  <a:pt x="7074" y="68"/>
                  <a:pt x="6814" y="145"/>
                </a:cubicBezTo>
                <a:lnTo>
                  <a:pt x="6685" y="185"/>
                </a:lnTo>
                <a:lnTo>
                  <a:pt x="6732" y="351"/>
                </a:lnTo>
                <a:lnTo>
                  <a:pt x="6865" y="314"/>
                </a:lnTo>
                <a:cubicBezTo>
                  <a:pt x="7115" y="239"/>
                  <a:pt x="7320" y="178"/>
                  <a:pt x="7546" y="178"/>
                </a:cubicBezTo>
                <a:cubicBezTo>
                  <a:pt x="7671" y="178"/>
                  <a:pt x="7802" y="197"/>
                  <a:pt x="7951" y="242"/>
                </a:cubicBezTo>
                <a:cubicBezTo>
                  <a:pt x="9210" y="620"/>
                  <a:pt x="10107" y="2016"/>
                  <a:pt x="10493" y="3095"/>
                </a:cubicBezTo>
                <a:cubicBezTo>
                  <a:pt x="10855" y="4105"/>
                  <a:pt x="10937" y="5667"/>
                  <a:pt x="10399" y="6696"/>
                </a:cubicBezTo>
                <a:cubicBezTo>
                  <a:pt x="10293" y="6899"/>
                  <a:pt x="10160" y="7095"/>
                  <a:pt x="10010" y="7278"/>
                </a:cubicBezTo>
                <a:cubicBezTo>
                  <a:pt x="9881" y="6806"/>
                  <a:pt x="9659" y="6421"/>
                  <a:pt x="9323" y="6085"/>
                </a:cubicBezTo>
                <a:cubicBezTo>
                  <a:pt x="8907" y="5667"/>
                  <a:pt x="8309" y="5305"/>
                  <a:pt x="7805" y="5161"/>
                </a:cubicBezTo>
                <a:cubicBezTo>
                  <a:pt x="7545" y="5087"/>
                  <a:pt x="7291" y="5051"/>
                  <a:pt x="7051" y="5051"/>
                </a:cubicBezTo>
                <a:cubicBezTo>
                  <a:pt x="6721" y="5051"/>
                  <a:pt x="6420" y="5121"/>
                  <a:pt x="6177" y="5258"/>
                </a:cubicBezTo>
                <a:cubicBezTo>
                  <a:pt x="5864" y="5434"/>
                  <a:pt x="5652" y="5716"/>
                  <a:pt x="5552" y="6092"/>
                </a:cubicBezTo>
                <a:cubicBezTo>
                  <a:pt x="5456" y="6447"/>
                  <a:pt x="5525" y="6832"/>
                  <a:pt x="5752" y="7208"/>
                </a:cubicBezTo>
                <a:cubicBezTo>
                  <a:pt x="6160" y="7886"/>
                  <a:pt x="6964" y="8374"/>
                  <a:pt x="7549" y="8507"/>
                </a:cubicBezTo>
                <a:cubicBezTo>
                  <a:pt x="7695" y="8539"/>
                  <a:pt x="7842" y="8555"/>
                  <a:pt x="7987" y="8555"/>
                </a:cubicBezTo>
                <a:cubicBezTo>
                  <a:pt x="8704" y="8555"/>
                  <a:pt x="9392" y="8180"/>
                  <a:pt x="9914" y="7650"/>
                </a:cubicBezTo>
                <a:lnTo>
                  <a:pt x="9914" y="7650"/>
                </a:lnTo>
                <a:cubicBezTo>
                  <a:pt x="10180" y="9115"/>
                  <a:pt x="9887" y="10699"/>
                  <a:pt x="9143" y="11799"/>
                </a:cubicBezTo>
                <a:cubicBezTo>
                  <a:pt x="8526" y="12713"/>
                  <a:pt x="7635" y="13318"/>
                  <a:pt x="6681" y="13510"/>
                </a:cubicBezTo>
                <a:cubicBezTo>
                  <a:pt x="6515" y="12752"/>
                  <a:pt x="6167" y="12091"/>
                  <a:pt x="5642" y="11553"/>
                </a:cubicBezTo>
                <a:cubicBezTo>
                  <a:pt x="5154" y="11055"/>
                  <a:pt x="4234" y="10534"/>
                  <a:pt x="3472" y="10534"/>
                </a:cubicBezTo>
                <a:lnTo>
                  <a:pt x="3449" y="10534"/>
                </a:lnTo>
                <a:cubicBezTo>
                  <a:pt x="3220" y="10537"/>
                  <a:pt x="2898" y="10630"/>
                  <a:pt x="2742" y="10802"/>
                </a:cubicBezTo>
                <a:cubicBezTo>
                  <a:pt x="2446" y="11131"/>
                  <a:pt x="2629" y="11600"/>
                  <a:pt x="2719" y="11826"/>
                </a:cubicBezTo>
                <a:cubicBezTo>
                  <a:pt x="2944" y="12394"/>
                  <a:pt x="3456" y="12756"/>
                  <a:pt x="3918" y="13051"/>
                </a:cubicBezTo>
                <a:cubicBezTo>
                  <a:pt x="4399" y="13358"/>
                  <a:pt x="4941" y="13653"/>
                  <a:pt x="5642" y="13732"/>
                </a:cubicBezTo>
                <a:cubicBezTo>
                  <a:pt x="5768" y="13746"/>
                  <a:pt x="5895" y="13753"/>
                  <a:pt x="6021" y="13753"/>
                </a:cubicBezTo>
                <a:cubicBezTo>
                  <a:pt x="6197" y="13753"/>
                  <a:pt x="6372" y="13740"/>
                  <a:pt x="6546" y="13712"/>
                </a:cubicBezTo>
                <a:cubicBezTo>
                  <a:pt x="6622" y="14148"/>
                  <a:pt x="6632" y="14563"/>
                  <a:pt x="6609" y="14919"/>
                </a:cubicBezTo>
                <a:cubicBezTo>
                  <a:pt x="6575" y="15494"/>
                  <a:pt x="6506" y="16098"/>
                  <a:pt x="6117" y="16600"/>
                </a:cubicBezTo>
                <a:cubicBezTo>
                  <a:pt x="5768" y="17048"/>
                  <a:pt x="5336" y="17294"/>
                  <a:pt x="4752" y="17371"/>
                </a:cubicBezTo>
                <a:cubicBezTo>
                  <a:pt x="4640" y="17385"/>
                  <a:pt x="4529" y="17392"/>
                  <a:pt x="4418" y="17392"/>
                </a:cubicBezTo>
                <a:cubicBezTo>
                  <a:pt x="3115" y="17392"/>
                  <a:pt x="1936" y="16415"/>
                  <a:pt x="1054" y="15686"/>
                </a:cubicBezTo>
                <a:cubicBezTo>
                  <a:pt x="755" y="15437"/>
                  <a:pt x="459" y="15161"/>
                  <a:pt x="123" y="14822"/>
                </a:cubicBezTo>
                <a:lnTo>
                  <a:pt x="1" y="14945"/>
                </a:lnTo>
                <a:cubicBezTo>
                  <a:pt x="336" y="15291"/>
                  <a:pt x="638" y="15566"/>
                  <a:pt x="945" y="15822"/>
                </a:cubicBezTo>
                <a:cubicBezTo>
                  <a:pt x="1845" y="16567"/>
                  <a:pt x="3050" y="17567"/>
                  <a:pt x="4416" y="17567"/>
                </a:cubicBezTo>
                <a:cubicBezTo>
                  <a:pt x="4533" y="17567"/>
                  <a:pt x="4655" y="17560"/>
                  <a:pt x="4775" y="17544"/>
                </a:cubicBezTo>
                <a:cubicBezTo>
                  <a:pt x="5399" y="17464"/>
                  <a:pt x="5881" y="17188"/>
                  <a:pt x="6256" y="16706"/>
                </a:cubicBezTo>
                <a:cubicBezTo>
                  <a:pt x="6675" y="16164"/>
                  <a:pt x="6748" y="15530"/>
                  <a:pt x="6785" y="14928"/>
                </a:cubicBezTo>
                <a:cubicBezTo>
                  <a:pt x="6811" y="14494"/>
                  <a:pt x="6788" y="14075"/>
                  <a:pt x="6718" y="13683"/>
                </a:cubicBezTo>
                <a:cubicBezTo>
                  <a:pt x="7715" y="13480"/>
                  <a:pt x="8645" y="12849"/>
                  <a:pt x="9286" y="11899"/>
                </a:cubicBezTo>
                <a:cubicBezTo>
                  <a:pt x="10070" y="10742"/>
                  <a:pt x="10369" y="9072"/>
                  <a:pt x="10074" y="7540"/>
                </a:cubicBezTo>
                <a:cubicBezTo>
                  <a:pt x="10070" y="7524"/>
                  <a:pt x="10067" y="7507"/>
                  <a:pt x="10060" y="7490"/>
                </a:cubicBezTo>
                <a:cubicBezTo>
                  <a:pt x="10257" y="7268"/>
                  <a:pt x="10422" y="7025"/>
                  <a:pt x="10552" y="6776"/>
                </a:cubicBezTo>
                <a:cubicBezTo>
                  <a:pt x="11117" y="5703"/>
                  <a:pt x="11031" y="4082"/>
                  <a:pt x="10655" y="3035"/>
                </a:cubicBezTo>
                <a:cubicBezTo>
                  <a:pt x="10257" y="1919"/>
                  <a:pt x="9323" y="474"/>
                  <a:pt x="8001" y="72"/>
                </a:cubicBezTo>
                <a:cubicBezTo>
                  <a:pt x="7834" y="21"/>
                  <a:pt x="7687" y="1"/>
                  <a:pt x="75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4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148" name="Google Shape;148;p4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8023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0" y="-7487"/>
            <a:ext cx="9143949" cy="5158468"/>
            <a:chOff x="0" y="-7487"/>
            <a:chExt cx="9143949" cy="5158468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153" name="Google Shape;153;p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" name="Google Shape;155;p5"/>
            <p:cNvGrpSpPr/>
            <p:nvPr/>
          </p:nvGrpSpPr>
          <p:grpSpPr>
            <a:xfrm rot="10800000">
              <a:off x="0" y="-7487"/>
              <a:ext cx="9143949" cy="5158468"/>
              <a:chOff x="267864" y="140547"/>
              <a:chExt cx="8608500" cy="4856400"/>
            </a:xfrm>
          </p:grpSpPr>
          <p:sp>
            <p:nvSpPr>
              <p:cNvPr id="156" name="Google Shape;156;p5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739213" y="2898575"/>
            <a:ext cx="27978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2"/>
          </p:nvPr>
        </p:nvSpPr>
        <p:spPr>
          <a:xfrm>
            <a:off x="5607010" y="2898550"/>
            <a:ext cx="2797800" cy="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739213" y="1965425"/>
            <a:ext cx="27978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5607010" y="1965425"/>
            <a:ext cx="2797800" cy="548100"/>
          </a:xfrm>
          <a:prstGeom prst="rect">
            <a:avLst/>
          </a:prstGeom>
          <a:noFill/>
        </p:spPr>
        <p:txBody>
          <a:bodyPr spcFirstLastPara="1" wrap="square" lIns="91425" tIns="91425" rIns="91425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 b="1">
                <a:latin typeface="Bellota"/>
                <a:ea typeface="Bellota"/>
                <a:cs typeface="Bellota"/>
                <a:sym typeface="Bellota"/>
              </a:defRPr>
            </a:lvl9pPr>
          </a:lstStyle>
          <a:p>
            <a:endParaRPr/>
          </a:p>
        </p:txBody>
      </p:sp>
      <p:sp>
        <p:nvSpPr>
          <p:cNvPr id="162" name="Google Shape;162;p5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693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6"/>
          <p:cNvGrpSpPr/>
          <p:nvPr/>
        </p:nvGrpSpPr>
        <p:grpSpPr>
          <a:xfrm rot="-6463658">
            <a:off x="7279922" y="68537"/>
            <a:ext cx="1595959" cy="1592536"/>
            <a:chOff x="-156655" y="-225704"/>
            <a:chExt cx="2831920" cy="2825845"/>
          </a:xfrm>
        </p:grpSpPr>
        <p:sp>
          <p:nvSpPr>
            <p:cNvPr id="165" name="Google Shape;165;p6"/>
            <p:cNvSpPr/>
            <p:nvPr/>
          </p:nvSpPr>
          <p:spPr>
            <a:xfrm rot="-9843034">
              <a:off x="164550" y="37507"/>
              <a:ext cx="2237860" cy="2299423"/>
            </a:xfrm>
            <a:custGeom>
              <a:avLst/>
              <a:gdLst/>
              <a:ahLst/>
              <a:cxnLst/>
              <a:rect l="l" t="t" r="r" b="b"/>
              <a:pathLst>
                <a:path w="32788" h="33690" extrusionOk="0">
                  <a:moveTo>
                    <a:pt x="11724" y="0"/>
                  </a:moveTo>
                  <a:cubicBezTo>
                    <a:pt x="10869" y="0"/>
                    <a:pt x="10018" y="148"/>
                    <a:pt x="9236" y="517"/>
                  </a:cubicBezTo>
                  <a:cubicBezTo>
                    <a:pt x="8685" y="776"/>
                    <a:pt x="8392" y="1041"/>
                    <a:pt x="8316" y="1676"/>
                  </a:cubicBezTo>
                  <a:cubicBezTo>
                    <a:pt x="8180" y="2815"/>
                    <a:pt x="8366" y="3959"/>
                    <a:pt x="8571" y="5081"/>
                  </a:cubicBezTo>
                  <a:cubicBezTo>
                    <a:pt x="8874" y="6722"/>
                    <a:pt x="9748" y="8197"/>
                    <a:pt x="10063" y="9819"/>
                  </a:cubicBezTo>
                  <a:cubicBezTo>
                    <a:pt x="10246" y="10746"/>
                    <a:pt x="10359" y="11693"/>
                    <a:pt x="10522" y="12626"/>
                  </a:cubicBezTo>
                  <a:cubicBezTo>
                    <a:pt x="10748" y="13932"/>
                    <a:pt x="10871" y="15234"/>
                    <a:pt x="10545" y="16529"/>
                  </a:cubicBezTo>
                  <a:cubicBezTo>
                    <a:pt x="10226" y="17792"/>
                    <a:pt x="9712" y="18991"/>
                    <a:pt x="8851" y="19988"/>
                  </a:cubicBezTo>
                  <a:cubicBezTo>
                    <a:pt x="8312" y="20609"/>
                    <a:pt x="7615" y="21028"/>
                    <a:pt x="6987" y="21549"/>
                  </a:cubicBezTo>
                  <a:cubicBezTo>
                    <a:pt x="6369" y="22061"/>
                    <a:pt x="5751" y="22536"/>
                    <a:pt x="5100" y="23004"/>
                  </a:cubicBezTo>
                  <a:cubicBezTo>
                    <a:pt x="4243" y="23622"/>
                    <a:pt x="3396" y="24297"/>
                    <a:pt x="2691" y="25091"/>
                  </a:cubicBezTo>
                  <a:cubicBezTo>
                    <a:pt x="2137" y="25712"/>
                    <a:pt x="1731" y="26427"/>
                    <a:pt x="1270" y="27118"/>
                  </a:cubicBezTo>
                  <a:cubicBezTo>
                    <a:pt x="884" y="27699"/>
                    <a:pt x="449" y="28290"/>
                    <a:pt x="233" y="28968"/>
                  </a:cubicBezTo>
                  <a:cubicBezTo>
                    <a:pt x="0" y="29702"/>
                    <a:pt x="137" y="30383"/>
                    <a:pt x="273" y="31117"/>
                  </a:cubicBezTo>
                  <a:cubicBezTo>
                    <a:pt x="366" y="31606"/>
                    <a:pt x="389" y="31911"/>
                    <a:pt x="645" y="32290"/>
                  </a:cubicBezTo>
                  <a:cubicBezTo>
                    <a:pt x="828" y="32954"/>
                    <a:pt x="1443" y="33320"/>
                    <a:pt x="1691" y="33483"/>
                  </a:cubicBezTo>
                  <a:cubicBezTo>
                    <a:pt x="1934" y="33639"/>
                    <a:pt x="2145" y="33689"/>
                    <a:pt x="2360" y="33689"/>
                  </a:cubicBezTo>
                  <a:cubicBezTo>
                    <a:pt x="2589" y="33689"/>
                    <a:pt x="2824" y="33632"/>
                    <a:pt x="3110" y="33586"/>
                  </a:cubicBezTo>
                  <a:cubicBezTo>
                    <a:pt x="3652" y="33496"/>
                    <a:pt x="4286" y="33516"/>
                    <a:pt x="4704" y="33118"/>
                  </a:cubicBezTo>
                  <a:cubicBezTo>
                    <a:pt x="5306" y="32543"/>
                    <a:pt x="5920" y="31832"/>
                    <a:pt x="6429" y="31171"/>
                  </a:cubicBezTo>
                  <a:cubicBezTo>
                    <a:pt x="6841" y="30626"/>
                    <a:pt x="7156" y="29998"/>
                    <a:pt x="7702" y="29566"/>
                  </a:cubicBezTo>
                  <a:cubicBezTo>
                    <a:pt x="8021" y="29310"/>
                    <a:pt x="8392" y="29121"/>
                    <a:pt x="8738" y="28901"/>
                  </a:cubicBezTo>
                  <a:cubicBezTo>
                    <a:pt x="9814" y="28224"/>
                    <a:pt x="10798" y="27696"/>
                    <a:pt x="12050" y="27367"/>
                  </a:cubicBezTo>
                  <a:cubicBezTo>
                    <a:pt x="13186" y="27068"/>
                    <a:pt x="14372" y="26951"/>
                    <a:pt x="15528" y="26755"/>
                  </a:cubicBezTo>
                  <a:cubicBezTo>
                    <a:pt x="16773" y="26546"/>
                    <a:pt x="18079" y="26380"/>
                    <a:pt x="19356" y="26380"/>
                  </a:cubicBezTo>
                  <a:cubicBezTo>
                    <a:pt x="19561" y="26380"/>
                    <a:pt x="19766" y="26384"/>
                    <a:pt x="19970" y="26393"/>
                  </a:cubicBezTo>
                  <a:cubicBezTo>
                    <a:pt x="21000" y="26442"/>
                    <a:pt x="22014" y="26522"/>
                    <a:pt x="23039" y="26522"/>
                  </a:cubicBezTo>
                  <a:cubicBezTo>
                    <a:pt x="23406" y="26522"/>
                    <a:pt x="23775" y="26512"/>
                    <a:pt x="24146" y="26486"/>
                  </a:cubicBezTo>
                  <a:cubicBezTo>
                    <a:pt x="25508" y="26393"/>
                    <a:pt x="26880" y="26068"/>
                    <a:pt x="28226" y="25845"/>
                  </a:cubicBezTo>
                  <a:cubicBezTo>
                    <a:pt x="29740" y="25596"/>
                    <a:pt x="32698" y="25726"/>
                    <a:pt x="32764" y="23579"/>
                  </a:cubicBezTo>
                  <a:cubicBezTo>
                    <a:pt x="32787" y="22862"/>
                    <a:pt x="32538" y="22091"/>
                    <a:pt x="32425" y="21387"/>
                  </a:cubicBezTo>
                  <a:cubicBezTo>
                    <a:pt x="32376" y="21065"/>
                    <a:pt x="32339" y="20729"/>
                    <a:pt x="32272" y="20410"/>
                  </a:cubicBezTo>
                  <a:cubicBezTo>
                    <a:pt x="32037" y="19271"/>
                    <a:pt x="31724" y="18168"/>
                    <a:pt x="31531" y="17012"/>
                  </a:cubicBezTo>
                  <a:cubicBezTo>
                    <a:pt x="31186" y="14935"/>
                    <a:pt x="30741" y="12832"/>
                    <a:pt x="30701" y="10729"/>
                  </a:cubicBezTo>
                  <a:cubicBezTo>
                    <a:pt x="30681" y="9809"/>
                    <a:pt x="30704" y="8939"/>
                    <a:pt x="30555" y="8035"/>
                  </a:cubicBezTo>
                  <a:cubicBezTo>
                    <a:pt x="30372" y="6926"/>
                    <a:pt x="30073" y="5852"/>
                    <a:pt x="29847" y="4753"/>
                  </a:cubicBezTo>
                  <a:cubicBezTo>
                    <a:pt x="29674" y="3905"/>
                    <a:pt x="29199" y="2740"/>
                    <a:pt x="28558" y="2131"/>
                  </a:cubicBezTo>
                  <a:cubicBezTo>
                    <a:pt x="28079" y="1674"/>
                    <a:pt x="27559" y="1534"/>
                    <a:pt x="27012" y="1534"/>
                  </a:cubicBezTo>
                  <a:cubicBezTo>
                    <a:pt x="26423" y="1534"/>
                    <a:pt x="25804" y="1697"/>
                    <a:pt x="25173" y="1803"/>
                  </a:cubicBezTo>
                  <a:cubicBezTo>
                    <a:pt x="24171" y="1968"/>
                    <a:pt x="22984" y="2340"/>
                    <a:pt x="21924" y="2340"/>
                  </a:cubicBezTo>
                  <a:cubicBezTo>
                    <a:pt x="21705" y="2340"/>
                    <a:pt x="21491" y="2325"/>
                    <a:pt x="21286" y="2287"/>
                  </a:cubicBezTo>
                  <a:cubicBezTo>
                    <a:pt x="19858" y="2032"/>
                    <a:pt x="18383" y="1739"/>
                    <a:pt x="17003" y="1291"/>
                  </a:cubicBezTo>
                  <a:cubicBezTo>
                    <a:pt x="15804" y="902"/>
                    <a:pt x="14642" y="411"/>
                    <a:pt x="13402" y="171"/>
                  </a:cubicBezTo>
                  <a:cubicBezTo>
                    <a:pt x="12853" y="64"/>
                    <a:pt x="12288" y="0"/>
                    <a:pt x="11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333063">
              <a:off x="-45146" y="-72548"/>
              <a:ext cx="2342902" cy="2419104"/>
            </a:xfrm>
            <a:custGeom>
              <a:avLst/>
              <a:gdLst/>
              <a:ahLst/>
              <a:cxnLst/>
              <a:rect l="l" t="t" r="r" b="b"/>
              <a:pathLst>
                <a:path w="41169" h="42508" extrusionOk="0">
                  <a:moveTo>
                    <a:pt x="29429" y="4923"/>
                  </a:moveTo>
                  <a:cubicBezTo>
                    <a:pt x="29623" y="4923"/>
                    <a:pt x="29809" y="5026"/>
                    <a:pt x="29986" y="5233"/>
                  </a:cubicBezTo>
                  <a:lnTo>
                    <a:pt x="30016" y="5253"/>
                  </a:lnTo>
                  <a:cubicBezTo>
                    <a:pt x="30817" y="5641"/>
                    <a:pt x="31601" y="6087"/>
                    <a:pt x="32338" y="6581"/>
                  </a:cubicBezTo>
                  <a:cubicBezTo>
                    <a:pt x="33833" y="7674"/>
                    <a:pt x="35355" y="9136"/>
                    <a:pt x="36731" y="10800"/>
                  </a:cubicBezTo>
                  <a:lnTo>
                    <a:pt x="36913" y="11053"/>
                  </a:lnTo>
                  <a:cubicBezTo>
                    <a:pt x="35418" y="10405"/>
                    <a:pt x="34060" y="9488"/>
                    <a:pt x="32876" y="8322"/>
                  </a:cubicBezTo>
                  <a:cubicBezTo>
                    <a:pt x="31621" y="7263"/>
                    <a:pt x="30412" y="6130"/>
                    <a:pt x="29279" y="4943"/>
                  </a:cubicBezTo>
                  <a:cubicBezTo>
                    <a:pt x="29329" y="4930"/>
                    <a:pt x="29379" y="4923"/>
                    <a:pt x="29429" y="4923"/>
                  </a:cubicBezTo>
                  <a:close/>
                  <a:moveTo>
                    <a:pt x="12043" y="174"/>
                  </a:moveTo>
                  <a:cubicBezTo>
                    <a:pt x="12586" y="174"/>
                    <a:pt x="13166" y="457"/>
                    <a:pt x="13794" y="1027"/>
                  </a:cubicBezTo>
                  <a:lnTo>
                    <a:pt x="17169" y="3319"/>
                  </a:lnTo>
                  <a:lnTo>
                    <a:pt x="21266" y="6857"/>
                  </a:lnTo>
                  <a:lnTo>
                    <a:pt x="25924" y="11708"/>
                  </a:lnTo>
                  <a:cubicBezTo>
                    <a:pt x="28575" y="14601"/>
                    <a:pt x="31007" y="17720"/>
                    <a:pt x="33080" y="20863"/>
                  </a:cubicBezTo>
                  <a:lnTo>
                    <a:pt x="31172" y="20618"/>
                  </a:lnTo>
                  <a:lnTo>
                    <a:pt x="25498" y="18289"/>
                  </a:lnTo>
                  <a:lnTo>
                    <a:pt x="18555" y="14146"/>
                  </a:lnTo>
                  <a:cubicBezTo>
                    <a:pt x="15794" y="12605"/>
                    <a:pt x="13588" y="10495"/>
                    <a:pt x="12000" y="7881"/>
                  </a:cubicBezTo>
                  <a:lnTo>
                    <a:pt x="11986" y="7864"/>
                  </a:lnTo>
                  <a:cubicBezTo>
                    <a:pt x="11054" y="6947"/>
                    <a:pt x="10479" y="5837"/>
                    <a:pt x="10272" y="4572"/>
                  </a:cubicBezTo>
                  <a:lnTo>
                    <a:pt x="10263" y="4541"/>
                  </a:lnTo>
                  <a:cubicBezTo>
                    <a:pt x="9807" y="3754"/>
                    <a:pt x="9721" y="2933"/>
                    <a:pt x="10007" y="2103"/>
                  </a:cubicBezTo>
                  <a:lnTo>
                    <a:pt x="10013" y="2083"/>
                  </a:lnTo>
                  <a:lnTo>
                    <a:pt x="10010" y="2060"/>
                  </a:lnTo>
                  <a:cubicBezTo>
                    <a:pt x="9877" y="1332"/>
                    <a:pt x="10137" y="887"/>
                    <a:pt x="10804" y="701"/>
                  </a:cubicBezTo>
                  <a:lnTo>
                    <a:pt x="10841" y="681"/>
                  </a:lnTo>
                  <a:cubicBezTo>
                    <a:pt x="11223" y="343"/>
                    <a:pt x="11622" y="174"/>
                    <a:pt x="12043" y="174"/>
                  </a:cubicBezTo>
                  <a:close/>
                  <a:moveTo>
                    <a:pt x="9155" y="8634"/>
                  </a:moveTo>
                  <a:cubicBezTo>
                    <a:pt x="9670" y="8634"/>
                    <a:pt x="10162" y="8801"/>
                    <a:pt x="10625" y="9136"/>
                  </a:cubicBezTo>
                  <a:lnTo>
                    <a:pt x="10644" y="9146"/>
                  </a:lnTo>
                  <a:cubicBezTo>
                    <a:pt x="12186" y="9724"/>
                    <a:pt x="13575" y="10618"/>
                    <a:pt x="14774" y="11803"/>
                  </a:cubicBezTo>
                  <a:lnTo>
                    <a:pt x="18568" y="15524"/>
                  </a:lnTo>
                  <a:lnTo>
                    <a:pt x="22292" y="20255"/>
                  </a:lnTo>
                  <a:cubicBezTo>
                    <a:pt x="24385" y="23249"/>
                    <a:pt x="25916" y="26052"/>
                    <a:pt x="26980" y="28833"/>
                  </a:cubicBezTo>
                  <a:cubicBezTo>
                    <a:pt x="24803" y="27570"/>
                    <a:pt x="22738" y="26126"/>
                    <a:pt x="20804" y="24514"/>
                  </a:cubicBezTo>
                  <a:cubicBezTo>
                    <a:pt x="18495" y="22983"/>
                    <a:pt x="16362" y="21186"/>
                    <a:pt x="14449" y="19166"/>
                  </a:cubicBezTo>
                  <a:cubicBezTo>
                    <a:pt x="12748" y="17853"/>
                    <a:pt x="11299" y="16279"/>
                    <a:pt x="10133" y="14471"/>
                  </a:cubicBezTo>
                  <a:cubicBezTo>
                    <a:pt x="8927" y="13229"/>
                    <a:pt x="8127" y="11737"/>
                    <a:pt x="7757" y="10040"/>
                  </a:cubicBezTo>
                  <a:lnTo>
                    <a:pt x="8179" y="8824"/>
                  </a:lnTo>
                  <a:cubicBezTo>
                    <a:pt x="8512" y="8697"/>
                    <a:pt x="8838" y="8634"/>
                    <a:pt x="9155" y="8634"/>
                  </a:cubicBezTo>
                  <a:close/>
                  <a:moveTo>
                    <a:pt x="15329" y="12102"/>
                  </a:moveTo>
                  <a:cubicBezTo>
                    <a:pt x="16279" y="12927"/>
                    <a:pt x="17325" y="13661"/>
                    <a:pt x="18469" y="14295"/>
                  </a:cubicBezTo>
                  <a:lnTo>
                    <a:pt x="25418" y="18445"/>
                  </a:lnTo>
                  <a:lnTo>
                    <a:pt x="31116" y="20784"/>
                  </a:lnTo>
                  <a:lnTo>
                    <a:pt x="33206" y="21056"/>
                  </a:lnTo>
                  <a:cubicBezTo>
                    <a:pt x="33813" y="21986"/>
                    <a:pt x="34388" y="22917"/>
                    <a:pt x="34929" y="23843"/>
                  </a:cubicBezTo>
                  <a:cubicBezTo>
                    <a:pt x="35594" y="24793"/>
                    <a:pt x="36116" y="25830"/>
                    <a:pt x="36481" y="26923"/>
                  </a:cubicBezTo>
                  <a:lnTo>
                    <a:pt x="36491" y="26943"/>
                  </a:lnTo>
                  <a:cubicBezTo>
                    <a:pt x="37122" y="27920"/>
                    <a:pt x="37229" y="28979"/>
                    <a:pt x="36807" y="30092"/>
                  </a:cubicBezTo>
                  <a:lnTo>
                    <a:pt x="35319" y="31166"/>
                  </a:lnTo>
                  <a:lnTo>
                    <a:pt x="33033" y="31338"/>
                  </a:lnTo>
                  <a:lnTo>
                    <a:pt x="29754" y="30318"/>
                  </a:lnTo>
                  <a:cubicBezTo>
                    <a:pt x="28900" y="29899"/>
                    <a:pt x="28056" y="29451"/>
                    <a:pt x="27229" y="28979"/>
                  </a:cubicBezTo>
                  <a:cubicBezTo>
                    <a:pt x="27219" y="28956"/>
                    <a:pt x="27206" y="28933"/>
                    <a:pt x="27192" y="28906"/>
                  </a:cubicBezTo>
                  <a:cubicBezTo>
                    <a:pt x="26129" y="26072"/>
                    <a:pt x="24575" y="23209"/>
                    <a:pt x="22435" y="20149"/>
                  </a:cubicBezTo>
                  <a:lnTo>
                    <a:pt x="18701" y="15408"/>
                  </a:lnTo>
                  <a:lnTo>
                    <a:pt x="15329" y="12102"/>
                  </a:lnTo>
                  <a:close/>
                  <a:moveTo>
                    <a:pt x="5160" y="18377"/>
                  </a:moveTo>
                  <a:cubicBezTo>
                    <a:pt x="5501" y="18377"/>
                    <a:pt x="5793" y="18564"/>
                    <a:pt x="6046" y="18939"/>
                  </a:cubicBezTo>
                  <a:lnTo>
                    <a:pt x="6070" y="18963"/>
                  </a:lnTo>
                  <a:cubicBezTo>
                    <a:pt x="7312" y="19820"/>
                    <a:pt x="8438" y="20850"/>
                    <a:pt x="9419" y="22029"/>
                  </a:cubicBezTo>
                  <a:cubicBezTo>
                    <a:pt x="11179" y="23817"/>
                    <a:pt x="13047" y="25724"/>
                    <a:pt x="14807" y="27697"/>
                  </a:cubicBezTo>
                  <a:cubicBezTo>
                    <a:pt x="16362" y="29441"/>
                    <a:pt x="18123" y="31501"/>
                    <a:pt x="19335" y="33916"/>
                  </a:cubicBezTo>
                  <a:cubicBezTo>
                    <a:pt x="19498" y="34132"/>
                    <a:pt x="19631" y="34361"/>
                    <a:pt x="19731" y="34601"/>
                  </a:cubicBezTo>
                  <a:cubicBezTo>
                    <a:pt x="17541" y="33534"/>
                    <a:pt x="15534" y="32159"/>
                    <a:pt x="13751" y="30511"/>
                  </a:cubicBezTo>
                  <a:cubicBezTo>
                    <a:pt x="12419" y="29521"/>
                    <a:pt x="11189" y="28385"/>
                    <a:pt x="10090" y="27126"/>
                  </a:cubicBezTo>
                  <a:cubicBezTo>
                    <a:pt x="8993" y="26146"/>
                    <a:pt x="8030" y="25026"/>
                    <a:pt x="7222" y="23787"/>
                  </a:cubicBezTo>
                  <a:cubicBezTo>
                    <a:pt x="6170" y="22578"/>
                    <a:pt x="5369" y="21192"/>
                    <a:pt x="4838" y="19671"/>
                  </a:cubicBezTo>
                  <a:lnTo>
                    <a:pt x="4741" y="18461"/>
                  </a:lnTo>
                  <a:cubicBezTo>
                    <a:pt x="4888" y="18405"/>
                    <a:pt x="5028" y="18377"/>
                    <a:pt x="5160" y="18377"/>
                  </a:cubicBezTo>
                  <a:close/>
                  <a:moveTo>
                    <a:pt x="12039" y="0"/>
                  </a:moveTo>
                  <a:cubicBezTo>
                    <a:pt x="11584" y="0"/>
                    <a:pt x="11149" y="179"/>
                    <a:pt x="10738" y="538"/>
                  </a:cubicBezTo>
                  <a:cubicBezTo>
                    <a:pt x="10000" y="751"/>
                    <a:pt x="9694" y="1266"/>
                    <a:pt x="9830" y="2070"/>
                  </a:cubicBezTo>
                  <a:cubicBezTo>
                    <a:pt x="9542" y="2937"/>
                    <a:pt x="9631" y="3794"/>
                    <a:pt x="10103" y="4615"/>
                  </a:cubicBezTo>
                  <a:cubicBezTo>
                    <a:pt x="10316" y="5910"/>
                    <a:pt x="10904" y="7043"/>
                    <a:pt x="11854" y="7980"/>
                  </a:cubicBezTo>
                  <a:cubicBezTo>
                    <a:pt x="12541" y="9112"/>
                    <a:pt x="13342" y="10146"/>
                    <a:pt x="14252" y="11086"/>
                  </a:cubicBezTo>
                  <a:cubicBezTo>
                    <a:pt x="13196" y="10176"/>
                    <a:pt x="12010" y="9471"/>
                    <a:pt x="10718" y="8986"/>
                  </a:cubicBezTo>
                  <a:cubicBezTo>
                    <a:pt x="10226" y="8635"/>
                    <a:pt x="9706" y="8458"/>
                    <a:pt x="9160" y="8458"/>
                  </a:cubicBezTo>
                  <a:cubicBezTo>
                    <a:pt x="8809" y="8458"/>
                    <a:pt x="8447" y="8531"/>
                    <a:pt x="8076" y="8678"/>
                  </a:cubicBezTo>
                  <a:lnTo>
                    <a:pt x="8040" y="8691"/>
                  </a:lnTo>
                  <a:lnTo>
                    <a:pt x="7575" y="10029"/>
                  </a:lnTo>
                  <a:lnTo>
                    <a:pt x="7578" y="10053"/>
                  </a:lnTo>
                  <a:cubicBezTo>
                    <a:pt x="7954" y="11794"/>
                    <a:pt x="8771" y="13318"/>
                    <a:pt x="9997" y="14578"/>
                  </a:cubicBezTo>
                  <a:cubicBezTo>
                    <a:pt x="11163" y="16388"/>
                    <a:pt x="12624" y="17979"/>
                    <a:pt x="14332" y="19295"/>
                  </a:cubicBezTo>
                  <a:cubicBezTo>
                    <a:pt x="16242" y="21315"/>
                    <a:pt x="18389" y="23122"/>
                    <a:pt x="20701" y="24654"/>
                  </a:cubicBezTo>
                  <a:cubicBezTo>
                    <a:pt x="22694" y="26319"/>
                    <a:pt x="24834" y="27807"/>
                    <a:pt x="27096" y="29105"/>
                  </a:cubicBezTo>
                  <a:cubicBezTo>
                    <a:pt x="27508" y="29956"/>
                    <a:pt x="27738" y="30867"/>
                    <a:pt x="27781" y="31813"/>
                  </a:cubicBezTo>
                  <a:lnTo>
                    <a:pt x="27784" y="31840"/>
                  </a:lnTo>
                  <a:cubicBezTo>
                    <a:pt x="28069" y="32664"/>
                    <a:pt x="28056" y="33484"/>
                    <a:pt x="27741" y="34285"/>
                  </a:cubicBezTo>
                  <a:lnTo>
                    <a:pt x="27734" y="34318"/>
                  </a:lnTo>
                  <a:cubicBezTo>
                    <a:pt x="27738" y="35332"/>
                    <a:pt x="27249" y="36016"/>
                    <a:pt x="26239" y="36401"/>
                  </a:cubicBezTo>
                  <a:lnTo>
                    <a:pt x="23774" y="36178"/>
                  </a:lnTo>
                  <a:lnTo>
                    <a:pt x="19967" y="34717"/>
                  </a:lnTo>
                  <a:cubicBezTo>
                    <a:pt x="19967" y="34717"/>
                    <a:pt x="19964" y="34714"/>
                    <a:pt x="19960" y="34714"/>
                  </a:cubicBezTo>
                  <a:cubicBezTo>
                    <a:pt x="19850" y="34398"/>
                    <a:pt x="19691" y="34099"/>
                    <a:pt x="19485" y="33823"/>
                  </a:cubicBezTo>
                  <a:cubicBezTo>
                    <a:pt x="18272" y="31405"/>
                    <a:pt x="16502" y="29332"/>
                    <a:pt x="14940" y="27581"/>
                  </a:cubicBezTo>
                  <a:cubicBezTo>
                    <a:pt x="13176" y="25604"/>
                    <a:pt x="11309" y="23694"/>
                    <a:pt x="9548" y="21913"/>
                  </a:cubicBezTo>
                  <a:cubicBezTo>
                    <a:pt x="8568" y="20730"/>
                    <a:pt x="7435" y="19691"/>
                    <a:pt x="6183" y="18827"/>
                  </a:cubicBezTo>
                  <a:cubicBezTo>
                    <a:pt x="5897" y="18412"/>
                    <a:pt x="5555" y="18203"/>
                    <a:pt x="5163" y="18203"/>
                  </a:cubicBezTo>
                  <a:cubicBezTo>
                    <a:pt x="4990" y="18203"/>
                    <a:pt x="4807" y="18244"/>
                    <a:pt x="4615" y="18325"/>
                  </a:cubicBezTo>
                  <a:lnTo>
                    <a:pt x="4555" y="18349"/>
                  </a:lnTo>
                  <a:lnTo>
                    <a:pt x="4665" y="19697"/>
                  </a:lnTo>
                  <a:lnTo>
                    <a:pt x="4668" y="19717"/>
                  </a:lnTo>
                  <a:cubicBezTo>
                    <a:pt x="5206" y="21265"/>
                    <a:pt x="6020" y="22674"/>
                    <a:pt x="7083" y="23893"/>
                  </a:cubicBezTo>
                  <a:cubicBezTo>
                    <a:pt x="7894" y="25135"/>
                    <a:pt x="8864" y="26265"/>
                    <a:pt x="9964" y="27248"/>
                  </a:cubicBezTo>
                  <a:cubicBezTo>
                    <a:pt x="11066" y="28511"/>
                    <a:pt x="12305" y="29654"/>
                    <a:pt x="13638" y="30647"/>
                  </a:cubicBezTo>
                  <a:cubicBezTo>
                    <a:pt x="15471" y="32342"/>
                    <a:pt x="17548" y="33750"/>
                    <a:pt x="19817" y="34840"/>
                  </a:cubicBezTo>
                  <a:cubicBezTo>
                    <a:pt x="19890" y="35065"/>
                    <a:pt x="19937" y="35301"/>
                    <a:pt x="19953" y="35544"/>
                  </a:cubicBezTo>
                  <a:lnTo>
                    <a:pt x="19967" y="35584"/>
                  </a:lnTo>
                  <a:cubicBezTo>
                    <a:pt x="20156" y="35913"/>
                    <a:pt x="20129" y="36186"/>
                    <a:pt x="19880" y="36418"/>
                  </a:cubicBezTo>
                  <a:lnTo>
                    <a:pt x="19864" y="36448"/>
                  </a:lnTo>
                  <a:cubicBezTo>
                    <a:pt x="19688" y="36832"/>
                    <a:pt x="19380" y="37020"/>
                    <a:pt x="18928" y="37020"/>
                  </a:cubicBezTo>
                  <a:cubicBezTo>
                    <a:pt x="18840" y="37020"/>
                    <a:pt x="18747" y="37013"/>
                    <a:pt x="18648" y="36999"/>
                  </a:cubicBezTo>
                  <a:lnTo>
                    <a:pt x="16804" y="36764"/>
                  </a:lnTo>
                  <a:lnTo>
                    <a:pt x="14645" y="35942"/>
                  </a:lnTo>
                  <a:cubicBezTo>
                    <a:pt x="13312" y="35292"/>
                    <a:pt x="12090" y="34455"/>
                    <a:pt x="11000" y="33451"/>
                  </a:cubicBezTo>
                  <a:cubicBezTo>
                    <a:pt x="9694" y="32385"/>
                    <a:pt x="8435" y="31225"/>
                    <a:pt x="7216" y="30106"/>
                  </a:cubicBezTo>
                  <a:cubicBezTo>
                    <a:pt x="6549" y="29488"/>
                    <a:pt x="5854" y="28853"/>
                    <a:pt x="5166" y="28242"/>
                  </a:cubicBezTo>
                  <a:cubicBezTo>
                    <a:pt x="4173" y="27275"/>
                    <a:pt x="3076" y="26408"/>
                    <a:pt x="1900" y="25670"/>
                  </a:cubicBezTo>
                  <a:lnTo>
                    <a:pt x="711" y="25298"/>
                  </a:lnTo>
                  <a:lnTo>
                    <a:pt x="672" y="25348"/>
                  </a:lnTo>
                  <a:cubicBezTo>
                    <a:pt x="113" y="26119"/>
                    <a:pt x="0" y="27000"/>
                    <a:pt x="339" y="27963"/>
                  </a:cubicBezTo>
                  <a:cubicBezTo>
                    <a:pt x="549" y="29691"/>
                    <a:pt x="1150" y="31308"/>
                    <a:pt x="2123" y="32763"/>
                  </a:cubicBezTo>
                  <a:cubicBezTo>
                    <a:pt x="3067" y="34424"/>
                    <a:pt x="4173" y="36002"/>
                    <a:pt x="5419" y="37457"/>
                  </a:cubicBezTo>
                  <a:cubicBezTo>
                    <a:pt x="5914" y="37906"/>
                    <a:pt x="6389" y="38385"/>
                    <a:pt x="6834" y="38883"/>
                  </a:cubicBezTo>
                  <a:cubicBezTo>
                    <a:pt x="6974" y="39032"/>
                    <a:pt x="7110" y="39182"/>
                    <a:pt x="7249" y="39335"/>
                  </a:cubicBezTo>
                  <a:cubicBezTo>
                    <a:pt x="8229" y="40398"/>
                    <a:pt x="9246" y="41497"/>
                    <a:pt x="10518" y="42245"/>
                  </a:cubicBezTo>
                  <a:cubicBezTo>
                    <a:pt x="10761" y="42388"/>
                    <a:pt x="10963" y="42508"/>
                    <a:pt x="11189" y="42508"/>
                  </a:cubicBezTo>
                  <a:cubicBezTo>
                    <a:pt x="11325" y="42508"/>
                    <a:pt x="11472" y="42465"/>
                    <a:pt x="11638" y="42358"/>
                  </a:cubicBezTo>
                  <a:lnTo>
                    <a:pt x="11545" y="42209"/>
                  </a:lnTo>
                  <a:cubicBezTo>
                    <a:pt x="11408" y="42295"/>
                    <a:pt x="11295" y="42331"/>
                    <a:pt x="11187" y="42331"/>
                  </a:cubicBezTo>
                  <a:cubicBezTo>
                    <a:pt x="11011" y="42331"/>
                    <a:pt x="10846" y="42235"/>
                    <a:pt x="10608" y="42095"/>
                  </a:cubicBezTo>
                  <a:cubicBezTo>
                    <a:pt x="9355" y="41358"/>
                    <a:pt x="8352" y="40268"/>
                    <a:pt x="7379" y="39215"/>
                  </a:cubicBezTo>
                  <a:cubicBezTo>
                    <a:pt x="7239" y="39062"/>
                    <a:pt x="7100" y="38912"/>
                    <a:pt x="6963" y="38763"/>
                  </a:cubicBezTo>
                  <a:cubicBezTo>
                    <a:pt x="6515" y="38262"/>
                    <a:pt x="6037" y="37780"/>
                    <a:pt x="5545" y="37338"/>
                  </a:cubicBezTo>
                  <a:cubicBezTo>
                    <a:pt x="4312" y="35896"/>
                    <a:pt x="3216" y="34328"/>
                    <a:pt x="2273" y="32670"/>
                  </a:cubicBezTo>
                  <a:cubicBezTo>
                    <a:pt x="1313" y="31229"/>
                    <a:pt x="718" y="29637"/>
                    <a:pt x="512" y="27933"/>
                  </a:cubicBezTo>
                  <a:lnTo>
                    <a:pt x="505" y="27913"/>
                  </a:lnTo>
                  <a:cubicBezTo>
                    <a:pt x="193" y="27026"/>
                    <a:pt x="282" y="26215"/>
                    <a:pt x="778" y="25501"/>
                  </a:cubicBezTo>
                  <a:lnTo>
                    <a:pt x="1817" y="25827"/>
                  </a:lnTo>
                  <a:cubicBezTo>
                    <a:pt x="2977" y="26558"/>
                    <a:pt x="4063" y="27411"/>
                    <a:pt x="5046" y="28372"/>
                  </a:cubicBezTo>
                  <a:cubicBezTo>
                    <a:pt x="5738" y="28983"/>
                    <a:pt x="6429" y="29620"/>
                    <a:pt x="7096" y="30235"/>
                  </a:cubicBezTo>
                  <a:cubicBezTo>
                    <a:pt x="8319" y="31355"/>
                    <a:pt x="9582" y="32518"/>
                    <a:pt x="10884" y="33584"/>
                  </a:cubicBezTo>
                  <a:cubicBezTo>
                    <a:pt x="11983" y="34594"/>
                    <a:pt x="13219" y="35441"/>
                    <a:pt x="14574" y="36102"/>
                  </a:cubicBezTo>
                  <a:lnTo>
                    <a:pt x="16750" y="36930"/>
                  </a:lnTo>
                  <a:lnTo>
                    <a:pt x="18624" y="37172"/>
                  </a:lnTo>
                  <a:cubicBezTo>
                    <a:pt x="18731" y="37188"/>
                    <a:pt x="18833" y="37196"/>
                    <a:pt x="18930" y="37196"/>
                  </a:cubicBezTo>
                  <a:cubicBezTo>
                    <a:pt x="19445" y="37196"/>
                    <a:pt x="19809" y="36973"/>
                    <a:pt x="20013" y="36534"/>
                  </a:cubicBezTo>
                  <a:cubicBezTo>
                    <a:pt x="20306" y="36252"/>
                    <a:pt x="20342" y="35899"/>
                    <a:pt x="20126" y="35511"/>
                  </a:cubicBezTo>
                  <a:cubicBezTo>
                    <a:pt x="20110" y="35312"/>
                    <a:pt x="20076" y="35116"/>
                    <a:pt x="20027" y="34926"/>
                  </a:cubicBezTo>
                  <a:lnTo>
                    <a:pt x="20027" y="34926"/>
                  </a:lnTo>
                  <a:lnTo>
                    <a:pt x="23721" y="36345"/>
                  </a:lnTo>
                  <a:lnTo>
                    <a:pt x="26262" y="36580"/>
                  </a:lnTo>
                  <a:lnTo>
                    <a:pt x="26282" y="36574"/>
                  </a:lnTo>
                  <a:cubicBezTo>
                    <a:pt x="27359" y="36166"/>
                    <a:pt x="27907" y="35415"/>
                    <a:pt x="27910" y="34335"/>
                  </a:cubicBezTo>
                  <a:cubicBezTo>
                    <a:pt x="28232" y="33504"/>
                    <a:pt x="28249" y="32647"/>
                    <a:pt x="27953" y="31793"/>
                  </a:cubicBezTo>
                  <a:cubicBezTo>
                    <a:pt x="27913" y="30910"/>
                    <a:pt x="27710" y="30053"/>
                    <a:pt x="27359" y="29252"/>
                  </a:cubicBezTo>
                  <a:lnTo>
                    <a:pt x="27359" y="29252"/>
                  </a:lnTo>
                  <a:cubicBezTo>
                    <a:pt x="28123" y="29683"/>
                    <a:pt x="28900" y="30096"/>
                    <a:pt x="29691" y="30481"/>
                  </a:cubicBezTo>
                  <a:lnTo>
                    <a:pt x="33013" y="31514"/>
                  </a:lnTo>
                  <a:lnTo>
                    <a:pt x="35381" y="31338"/>
                  </a:lnTo>
                  <a:lnTo>
                    <a:pt x="36953" y="30206"/>
                  </a:lnTo>
                  <a:lnTo>
                    <a:pt x="36963" y="30182"/>
                  </a:lnTo>
                  <a:cubicBezTo>
                    <a:pt x="37411" y="29006"/>
                    <a:pt x="37305" y="27886"/>
                    <a:pt x="36644" y="26860"/>
                  </a:cubicBezTo>
                  <a:cubicBezTo>
                    <a:pt x="36275" y="25750"/>
                    <a:pt x="35747" y="24704"/>
                    <a:pt x="35076" y="23751"/>
                  </a:cubicBezTo>
                  <a:cubicBezTo>
                    <a:pt x="34561" y="22863"/>
                    <a:pt x="34012" y="21973"/>
                    <a:pt x="33434" y="21086"/>
                  </a:cubicBezTo>
                  <a:lnTo>
                    <a:pt x="33434" y="21086"/>
                  </a:lnTo>
                  <a:lnTo>
                    <a:pt x="34983" y="21285"/>
                  </a:lnTo>
                  <a:cubicBezTo>
                    <a:pt x="35125" y="21295"/>
                    <a:pt x="35265" y="21300"/>
                    <a:pt x="35403" y="21300"/>
                  </a:cubicBezTo>
                  <a:cubicBezTo>
                    <a:pt x="36653" y="21300"/>
                    <a:pt x="37752" y="20907"/>
                    <a:pt x="38670" y="20129"/>
                  </a:cubicBezTo>
                  <a:cubicBezTo>
                    <a:pt x="39355" y="19893"/>
                    <a:pt x="39747" y="19418"/>
                    <a:pt x="39843" y="18720"/>
                  </a:cubicBezTo>
                  <a:cubicBezTo>
                    <a:pt x="40192" y="18146"/>
                    <a:pt x="40259" y="17524"/>
                    <a:pt x="40043" y="16874"/>
                  </a:cubicBezTo>
                  <a:cubicBezTo>
                    <a:pt x="40020" y="15621"/>
                    <a:pt x="39618" y="14451"/>
                    <a:pt x="38850" y="13398"/>
                  </a:cubicBezTo>
                  <a:lnTo>
                    <a:pt x="37528" y="11591"/>
                  </a:lnTo>
                  <a:lnTo>
                    <a:pt x="37528" y="11591"/>
                  </a:lnTo>
                  <a:cubicBezTo>
                    <a:pt x="38242" y="11937"/>
                    <a:pt x="39013" y="12129"/>
                    <a:pt x="39830" y="12159"/>
                  </a:cubicBezTo>
                  <a:cubicBezTo>
                    <a:pt x="39873" y="12161"/>
                    <a:pt x="39915" y="12161"/>
                    <a:pt x="39958" y="12161"/>
                  </a:cubicBezTo>
                  <a:cubicBezTo>
                    <a:pt x="40375" y="12161"/>
                    <a:pt x="40780" y="12087"/>
                    <a:pt x="41168" y="11940"/>
                  </a:cubicBezTo>
                  <a:lnTo>
                    <a:pt x="41102" y="11774"/>
                  </a:lnTo>
                  <a:cubicBezTo>
                    <a:pt x="40740" y="11915"/>
                    <a:pt x="40358" y="11985"/>
                    <a:pt x="39964" y="11985"/>
                  </a:cubicBezTo>
                  <a:cubicBezTo>
                    <a:pt x="39922" y="11985"/>
                    <a:pt x="39880" y="11984"/>
                    <a:pt x="39837" y="11983"/>
                  </a:cubicBezTo>
                  <a:cubicBezTo>
                    <a:pt x="38930" y="11950"/>
                    <a:pt x="38079" y="11711"/>
                    <a:pt x="37292" y="11272"/>
                  </a:cubicBezTo>
                  <a:lnTo>
                    <a:pt x="36870" y="10694"/>
                  </a:lnTo>
                  <a:cubicBezTo>
                    <a:pt x="35481" y="9013"/>
                    <a:pt x="33949" y="7542"/>
                    <a:pt x="32442" y="6438"/>
                  </a:cubicBezTo>
                  <a:cubicBezTo>
                    <a:pt x="31697" y="5940"/>
                    <a:pt x="30913" y="5492"/>
                    <a:pt x="30106" y="5103"/>
                  </a:cubicBezTo>
                  <a:cubicBezTo>
                    <a:pt x="29896" y="4866"/>
                    <a:pt x="29671" y="4747"/>
                    <a:pt x="29432" y="4747"/>
                  </a:cubicBezTo>
                  <a:cubicBezTo>
                    <a:pt x="29318" y="4747"/>
                    <a:pt x="29202" y="4774"/>
                    <a:pt x="29083" y="4827"/>
                  </a:cubicBezTo>
                  <a:lnTo>
                    <a:pt x="28969" y="4877"/>
                  </a:lnTo>
                  <a:lnTo>
                    <a:pt x="29056" y="4966"/>
                  </a:lnTo>
                  <a:cubicBezTo>
                    <a:pt x="30222" y="6193"/>
                    <a:pt x="31468" y="7365"/>
                    <a:pt x="32757" y="8451"/>
                  </a:cubicBezTo>
                  <a:cubicBezTo>
                    <a:pt x="33966" y="9641"/>
                    <a:pt x="35358" y="10578"/>
                    <a:pt x="36883" y="11229"/>
                  </a:cubicBezTo>
                  <a:cubicBezTo>
                    <a:pt x="36979" y="11289"/>
                    <a:pt x="37076" y="11349"/>
                    <a:pt x="37172" y="11405"/>
                  </a:cubicBezTo>
                  <a:lnTo>
                    <a:pt x="38707" y="13502"/>
                  </a:lnTo>
                  <a:cubicBezTo>
                    <a:pt x="39458" y="14528"/>
                    <a:pt x="39847" y="15667"/>
                    <a:pt x="39866" y="16890"/>
                  </a:cubicBezTo>
                  <a:lnTo>
                    <a:pt x="39870" y="16917"/>
                  </a:lnTo>
                  <a:cubicBezTo>
                    <a:pt x="40079" y="17524"/>
                    <a:pt x="40016" y="18106"/>
                    <a:pt x="39684" y="18644"/>
                  </a:cubicBezTo>
                  <a:lnTo>
                    <a:pt x="39670" y="18680"/>
                  </a:lnTo>
                  <a:cubicBezTo>
                    <a:pt x="39587" y="19329"/>
                    <a:pt x="39235" y="19754"/>
                    <a:pt x="38601" y="19970"/>
                  </a:cubicBezTo>
                  <a:lnTo>
                    <a:pt x="38571" y="19986"/>
                  </a:lnTo>
                  <a:cubicBezTo>
                    <a:pt x="37683" y="20743"/>
                    <a:pt x="36616" y="21123"/>
                    <a:pt x="35406" y="21123"/>
                  </a:cubicBezTo>
                  <a:cubicBezTo>
                    <a:pt x="35272" y="21123"/>
                    <a:pt x="35137" y="21118"/>
                    <a:pt x="35000" y="21109"/>
                  </a:cubicBezTo>
                  <a:lnTo>
                    <a:pt x="33308" y="20893"/>
                  </a:lnTo>
                  <a:cubicBezTo>
                    <a:pt x="31215" y="17700"/>
                    <a:pt x="28744" y="14528"/>
                    <a:pt x="26050" y="11588"/>
                  </a:cubicBezTo>
                  <a:lnTo>
                    <a:pt x="21388" y="6728"/>
                  </a:lnTo>
                  <a:lnTo>
                    <a:pt x="17279" y="3183"/>
                  </a:lnTo>
                  <a:lnTo>
                    <a:pt x="13900" y="887"/>
                  </a:lnTo>
                  <a:cubicBezTo>
                    <a:pt x="13248" y="296"/>
                    <a:pt x="12626" y="0"/>
                    <a:pt x="120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0" y="-10650"/>
            <a:ext cx="9143949" cy="5158468"/>
            <a:chOff x="0" y="-10650"/>
            <a:chExt cx="9143949" cy="5158468"/>
          </a:xfrm>
        </p:grpSpPr>
        <p:grpSp>
          <p:nvGrpSpPr>
            <p:cNvPr id="168" name="Google Shape;168;p6"/>
            <p:cNvGrpSpPr/>
            <p:nvPr/>
          </p:nvGrpSpPr>
          <p:grpSpPr>
            <a:xfrm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69" name="Google Shape;169;p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6"/>
            <p:cNvGrpSpPr/>
            <p:nvPr/>
          </p:nvGrpSpPr>
          <p:grpSpPr>
            <a:xfrm rot="10800000">
              <a:off x="0" y="-10650"/>
              <a:ext cx="9143949" cy="5158468"/>
              <a:chOff x="267864" y="140547"/>
              <a:chExt cx="8608500" cy="4856400"/>
            </a:xfrm>
          </p:grpSpPr>
          <p:sp>
            <p:nvSpPr>
              <p:cNvPr id="172" name="Google Shape;172;p6"/>
              <p:cNvSpPr/>
              <p:nvPr/>
            </p:nvSpPr>
            <p:spPr>
              <a:xfrm>
                <a:off x="267864" y="146479"/>
                <a:ext cx="8608500" cy="393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rot="5400000">
                <a:off x="-1927873" y="2336397"/>
                <a:ext cx="4856400" cy="464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oogle Shape;174;p6"/>
          <p:cNvGrpSpPr/>
          <p:nvPr/>
        </p:nvGrpSpPr>
        <p:grpSpPr>
          <a:xfrm rot="10800000">
            <a:off x="0" y="-10650"/>
            <a:ext cx="9143949" cy="5158468"/>
            <a:chOff x="267864" y="140547"/>
            <a:chExt cx="8608500" cy="4856400"/>
          </a:xfrm>
        </p:grpSpPr>
        <p:sp>
          <p:nvSpPr>
            <p:cNvPr id="175" name="Google Shape;175;p6"/>
            <p:cNvSpPr/>
            <p:nvPr/>
          </p:nvSpPr>
          <p:spPr>
            <a:xfrm>
              <a:off x="267864" y="146479"/>
              <a:ext cx="8608500" cy="393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 rot="5400000">
              <a:off x="-1927873" y="2336397"/>
              <a:ext cx="4856400" cy="464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ctrTitle"/>
          </p:nvPr>
        </p:nvSpPr>
        <p:spPr>
          <a:xfrm>
            <a:off x="939299" y="552646"/>
            <a:ext cx="7265400" cy="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rgbClr val="0C343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219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9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 b="1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"/>
              <a:buNone/>
              <a:defRPr sz="28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84" r:id="rId3"/>
    <p:sldLayoutId id="214748368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llota"/>
              <a:buNone/>
              <a:defRPr sz="24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9332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llota"/>
              <a:buNone/>
              <a:defRPr sz="2400" b="1">
                <a:solidFill>
                  <a:schemeClr val="lt1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lackey"/>
              <a:buNone/>
              <a:defRPr sz="2400">
                <a:solidFill>
                  <a:schemeClr val="l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1429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eKSaEnCbL9LAFPhSBrtbPLcYpbeJKOj8pVmYPD1mkvA/cop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12" Type="http://schemas.openxmlformats.org/officeDocument/2006/relationships/slide" Target="slide20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slide" Target="slide19.xml"/><Relationship Id="rId5" Type="http://schemas.openxmlformats.org/officeDocument/2006/relationships/slide" Target="slide13.xml"/><Relationship Id="rId15" Type="http://schemas.openxmlformats.org/officeDocument/2006/relationships/slide" Target="slide9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4483000" y="1217098"/>
            <a:ext cx="2731775" cy="141425"/>
          </a:xfrm>
          <a:custGeom>
            <a:avLst/>
            <a:gdLst/>
            <a:ahLst/>
            <a:cxnLst/>
            <a:rect l="l" t="t" r="r" b="b"/>
            <a:pathLst>
              <a:path w="109271" h="5657" extrusionOk="0">
                <a:moveTo>
                  <a:pt x="0" y="5657"/>
                </a:moveTo>
                <a:cubicBezTo>
                  <a:pt x="2044" y="2248"/>
                  <a:pt x="7934" y="5061"/>
                  <a:pt x="11909" y="5061"/>
                </a:cubicBezTo>
                <a:cubicBezTo>
                  <a:pt x="15597" y="5061"/>
                  <a:pt x="18344" y="595"/>
                  <a:pt x="22032" y="595"/>
                </a:cubicBezTo>
                <a:cubicBezTo>
                  <a:pt x="24431" y="595"/>
                  <a:pt x="26308" y="2814"/>
                  <a:pt x="28583" y="3573"/>
                </a:cubicBezTo>
                <a:cubicBezTo>
                  <a:pt x="31118" y="4419"/>
                  <a:pt x="33545" y="1588"/>
                  <a:pt x="36026" y="595"/>
                </a:cubicBezTo>
                <a:cubicBezTo>
                  <a:pt x="40049" y="-1015"/>
                  <a:pt x="43944" y="5672"/>
                  <a:pt x="48234" y="5061"/>
                </a:cubicBezTo>
                <a:cubicBezTo>
                  <a:pt x="51409" y="4609"/>
                  <a:pt x="53959" y="1488"/>
                  <a:pt x="57166" y="1488"/>
                </a:cubicBezTo>
                <a:cubicBezTo>
                  <a:pt x="59617" y="1488"/>
                  <a:pt x="61738" y="5078"/>
                  <a:pt x="64014" y="4168"/>
                </a:cubicBezTo>
                <a:cubicBezTo>
                  <a:pt x="66340" y="3238"/>
                  <a:pt x="67762" y="0"/>
                  <a:pt x="70267" y="0"/>
                </a:cubicBezTo>
                <a:cubicBezTo>
                  <a:pt x="72842" y="0"/>
                  <a:pt x="74575" y="3149"/>
                  <a:pt x="77115" y="3573"/>
                </a:cubicBezTo>
                <a:cubicBezTo>
                  <a:pt x="79189" y="3919"/>
                  <a:pt x="81075" y="823"/>
                  <a:pt x="83070" y="1488"/>
                </a:cubicBezTo>
                <a:cubicBezTo>
                  <a:pt x="85137" y="2177"/>
                  <a:pt x="86570" y="5072"/>
                  <a:pt x="88727" y="4764"/>
                </a:cubicBezTo>
                <a:cubicBezTo>
                  <a:pt x="90338" y="4534"/>
                  <a:pt x="91110" y="2447"/>
                  <a:pt x="92597" y="1786"/>
                </a:cubicBezTo>
                <a:cubicBezTo>
                  <a:pt x="94715" y="845"/>
                  <a:pt x="97160" y="2596"/>
                  <a:pt x="99446" y="2977"/>
                </a:cubicBezTo>
                <a:cubicBezTo>
                  <a:pt x="102729" y="3525"/>
                  <a:pt x="106609" y="2766"/>
                  <a:pt x="109271" y="4764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Google Shape;262;p37"/>
          <p:cNvSpPr/>
          <p:nvPr/>
        </p:nvSpPr>
        <p:spPr>
          <a:xfrm>
            <a:off x="2411725" y="2887612"/>
            <a:ext cx="3334700" cy="212825"/>
          </a:xfrm>
          <a:custGeom>
            <a:avLst/>
            <a:gdLst/>
            <a:ahLst/>
            <a:cxnLst/>
            <a:rect l="l" t="t" r="r" b="b"/>
            <a:pathLst>
              <a:path w="133388" h="8513" extrusionOk="0">
                <a:moveTo>
                  <a:pt x="133388" y="5238"/>
                </a:moveTo>
                <a:cubicBezTo>
                  <a:pt x="131618" y="-76"/>
                  <a:pt x="122316" y="7322"/>
                  <a:pt x="116715" y="7322"/>
                </a:cubicBezTo>
                <a:cubicBezTo>
                  <a:pt x="112038" y="7322"/>
                  <a:pt x="107946" y="2492"/>
                  <a:pt x="103316" y="3154"/>
                </a:cubicBezTo>
                <a:cubicBezTo>
                  <a:pt x="99265" y="3733"/>
                  <a:pt x="96074" y="8325"/>
                  <a:pt x="92002" y="7918"/>
                </a:cubicBezTo>
                <a:cubicBezTo>
                  <a:pt x="88095" y="7527"/>
                  <a:pt x="84413" y="3401"/>
                  <a:pt x="80688" y="4643"/>
                </a:cubicBezTo>
                <a:cubicBezTo>
                  <a:pt x="78363" y="5418"/>
                  <a:pt x="76886" y="8513"/>
                  <a:pt x="74435" y="8513"/>
                </a:cubicBezTo>
                <a:cubicBezTo>
                  <a:pt x="71190" y="8513"/>
                  <a:pt x="68611" y="5575"/>
                  <a:pt x="65503" y="4643"/>
                </a:cubicBezTo>
                <a:cubicBezTo>
                  <a:pt x="62048" y="3607"/>
                  <a:pt x="58253" y="7121"/>
                  <a:pt x="54784" y="6131"/>
                </a:cubicBezTo>
                <a:cubicBezTo>
                  <a:pt x="52321" y="5428"/>
                  <a:pt x="50962" y="2475"/>
                  <a:pt x="48532" y="1665"/>
                </a:cubicBezTo>
                <a:cubicBezTo>
                  <a:pt x="44526" y="329"/>
                  <a:pt x="41042" y="5810"/>
                  <a:pt x="36920" y="6727"/>
                </a:cubicBezTo>
                <a:cubicBezTo>
                  <a:pt x="34012" y="7374"/>
                  <a:pt x="30725" y="7602"/>
                  <a:pt x="27987" y="6429"/>
                </a:cubicBezTo>
                <a:cubicBezTo>
                  <a:pt x="26819" y="5928"/>
                  <a:pt x="26863" y="3632"/>
                  <a:pt x="25605" y="3452"/>
                </a:cubicBezTo>
                <a:cubicBezTo>
                  <a:pt x="21596" y="2879"/>
                  <a:pt x="17988" y="6359"/>
                  <a:pt x="13993" y="7025"/>
                </a:cubicBezTo>
                <a:cubicBezTo>
                  <a:pt x="10055" y="7682"/>
                  <a:pt x="7927" y="-1166"/>
                  <a:pt x="4168" y="177"/>
                </a:cubicBezTo>
                <a:cubicBezTo>
                  <a:pt x="2037" y="938"/>
                  <a:pt x="0" y="3273"/>
                  <a:pt x="0" y="5536"/>
                </a:cubicBezTo>
              </a:path>
            </a:pathLst>
          </a:cu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34BE1A-6699-45A4-975B-F9CB84454E8F}"/>
              </a:ext>
            </a:extLst>
          </p:cNvPr>
          <p:cNvSpPr/>
          <p:nvPr/>
        </p:nvSpPr>
        <p:spPr>
          <a:xfrm>
            <a:off x="1701209" y="1492335"/>
            <a:ext cx="5890438" cy="1329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dirty="0"/>
              <a:t>قصيدة شيخ العرب 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5A830F-3A77-4D96-A580-9E4A942E4C47}"/>
              </a:ext>
            </a:extLst>
          </p:cNvPr>
          <p:cNvSpPr/>
          <p:nvPr/>
        </p:nvSpPr>
        <p:spPr>
          <a:xfrm>
            <a:off x="1233376" y="3166143"/>
            <a:ext cx="2604977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600" dirty="0"/>
              <a:t>محمد خليفة حاضر المهيري </a:t>
            </a:r>
            <a:endParaRPr lang="en-US" sz="16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C1B4F0B-B5E8-4920-877E-F48F4B367981}"/>
              </a:ext>
            </a:extLst>
          </p:cNvPr>
          <p:cNvSpPr/>
          <p:nvPr/>
        </p:nvSpPr>
        <p:spPr>
          <a:xfrm>
            <a:off x="6081823" y="498445"/>
            <a:ext cx="1842977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600" dirty="0"/>
              <a:t>نص شعري حديث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926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0141" y="695325"/>
            <a:ext cx="4274426" cy="733425"/>
          </a:xfrm>
        </p:spPr>
        <p:txBody>
          <a:bodyPr/>
          <a:lstStyle/>
          <a:p>
            <a:pPr algn="r" rtl="1" eaLnBrk="1" hangingPunct="1"/>
            <a:r>
              <a:rPr lang="ar-AE" altLang="en-US" dirty="0"/>
              <a:t>1</a:t>
            </a:r>
            <a:r>
              <a:rPr lang="ar-AE" altLang="en-US" sz="3000" dirty="0">
                <a:cs typeface="+mn-cs"/>
              </a:rPr>
              <a:t>. </a:t>
            </a:r>
            <a:r>
              <a:rPr lang="ar-BH" altLang="en-US" sz="3000" dirty="0">
                <a:cs typeface="+mn-cs"/>
              </a:rPr>
              <a:t>ما مرادف كلمة الجود </a:t>
            </a:r>
            <a:r>
              <a:rPr lang="ar-AE" altLang="en-US" sz="3000" dirty="0">
                <a:cs typeface="+mn-cs"/>
              </a:rPr>
              <a:t> </a:t>
            </a:r>
            <a:r>
              <a:rPr lang="ar-AE" altLang="en-US" sz="3000" dirty="0"/>
              <a:t>؟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30141" y="2286000"/>
            <a:ext cx="3521869" cy="59055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3000" b="1" dirty="0">
                <a:latin typeface="Mali"/>
                <a:ea typeface="Mali"/>
                <a:cs typeface="+mn-cs"/>
                <a:sym typeface="Mali"/>
              </a:rPr>
              <a:t>    </a:t>
            </a:r>
            <a:r>
              <a:rPr lang="ar-BH" altLang="en-US" sz="3000" b="1" dirty="0">
                <a:latin typeface="Mali"/>
                <a:ea typeface="Mali"/>
                <a:cs typeface="+mn-cs"/>
                <a:sym typeface="Mali"/>
              </a:rPr>
              <a:t>الكرم، السخاء </a:t>
            </a:r>
            <a:endParaRPr lang="en-US" altLang="en-US" sz="3000" b="1" dirty="0">
              <a:latin typeface="Mali"/>
              <a:ea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6688" y="695325"/>
            <a:ext cx="7145079" cy="1090945"/>
          </a:xfrm>
        </p:spPr>
        <p:txBody>
          <a:bodyPr/>
          <a:lstStyle/>
          <a:p>
            <a:pPr algn="r" rtl="1" eaLnBrk="1" hangingPunct="1"/>
            <a:r>
              <a:rPr lang="ar-BH" altLang="en-US" dirty="0"/>
              <a:t>2</a:t>
            </a:r>
            <a:r>
              <a:rPr lang="ar-AE" altLang="en-US" sz="3000" dirty="0">
                <a:cs typeface="+mn-cs"/>
              </a:rPr>
              <a:t>. </a:t>
            </a:r>
            <a:r>
              <a:rPr lang="ar-BH" altLang="en-US" sz="3000" dirty="0">
                <a:cs typeface="+mn-cs"/>
              </a:rPr>
              <a:t>وضح الفكرة التي دارت حولها الأبيات. 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3191" y="2149770"/>
            <a:ext cx="4510559" cy="59055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3000" b="1" dirty="0">
                <a:latin typeface="Mali"/>
                <a:ea typeface="Mali"/>
                <a:cs typeface="+mn-cs"/>
                <a:sym typeface="Mali"/>
              </a:rPr>
              <a:t>    </a:t>
            </a:r>
            <a:r>
              <a:rPr lang="ar-BH" altLang="en-US" sz="3000" b="1" dirty="0">
                <a:latin typeface="Mali"/>
                <a:ea typeface="Mali"/>
                <a:cs typeface="+mn-cs"/>
                <a:sym typeface="Mali"/>
              </a:rPr>
              <a:t>إنجازات الشيخ زايد رحمه الله</a:t>
            </a:r>
          </a:p>
          <a:p>
            <a:pPr algn="r" rtl="1">
              <a:buSzPts val="2800"/>
              <a:buNone/>
            </a:pPr>
            <a:r>
              <a:rPr lang="ar-BH" altLang="en-US" sz="3000" b="1" dirty="0">
                <a:latin typeface="Mali"/>
                <a:ea typeface="Mali"/>
                <a:cs typeface="+mn-cs"/>
                <a:sym typeface="Mali"/>
              </a:rPr>
              <a:t>     </a:t>
            </a:r>
            <a:endParaRPr lang="en-US" altLang="en-US" sz="3000" b="1" dirty="0">
              <a:latin typeface="Mali"/>
              <a:ea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89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5288" y="865446"/>
            <a:ext cx="7453423" cy="733425"/>
          </a:xfrm>
        </p:spPr>
        <p:txBody>
          <a:bodyPr/>
          <a:lstStyle/>
          <a:p>
            <a:pPr algn="r" rtl="1" eaLnBrk="1" hangingPunct="1"/>
            <a:r>
              <a:rPr lang="ar-BH" altLang="en-US" dirty="0"/>
              <a:t>3</a:t>
            </a:r>
            <a:r>
              <a:rPr lang="ar-AE" altLang="en-US" sz="3000" dirty="0">
                <a:cs typeface="+mn-cs"/>
              </a:rPr>
              <a:t>. </a:t>
            </a:r>
            <a:r>
              <a:rPr lang="ar-BH" altLang="en-US" sz="3000" dirty="0">
                <a:cs typeface="+mn-cs"/>
              </a:rPr>
              <a:t>ما العلاقة المعنوية التي تربط بين ( الغرباء والقرباء ) . 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40372" y="2085975"/>
            <a:ext cx="2968838" cy="59055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3000" b="1" dirty="0">
                <a:latin typeface="Mali"/>
                <a:ea typeface="Mali"/>
                <a:cs typeface="+mn-cs"/>
                <a:sym typeface="Mali"/>
              </a:rPr>
              <a:t>    </a:t>
            </a:r>
            <a:r>
              <a:rPr lang="ar-BH" altLang="en-US" sz="3000" b="1" dirty="0">
                <a:latin typeface="Mali"/>
                <a:ea typeface="Mali"/>
                <a:cs typeface="+mn-cs"/>
                <a:sym typeface="Mali"/>
              </a:rPr>
              <a:t>علاقة تضاد </a:t>
            </a:r>
            <a:endParaRPr lang="en-US" altLang="en-US" sz="3000" b="1" dirty="0">
              <a:latin typeface="Mali"/>
              <a:ea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52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0726" y="695325"/>
            <a:ext cx="7453423" cy="733425"/>
          </a:xfrm>
        </p:spPr>
        <p:txBody>
          <a:bodyPr/>
          <a:lstStyle/>
          <a:p>
            <a:pPr algn="r" rtl="1" eaLnBrk="1" hangingPunct="1"/>
            <a:r>
              <a:rPr lang="ar-BH" altLang="en-US" dirty="0"/>
              <a:t>4</a:t>
            </a:r>
            <a:r>
              <a:rPr lang="ar-AE" altLang="en-US" sz="3000" dirty="0">
                <a:cs typeface="+mn-cs"/>
              </a:rPr>
              <a:t>. </a:t>
            </a:r>
            <a:r>
              <a:rPr lang="ar-BH" altLang="en-US" sz="3000" dirty="0">
                <a:cs typeface="+mn-cs"/>
              </a:rPr>
              <a:t>اذكر بعض</a:t>
            </a:r>
            <a:r>
              <a:rPr lang="ar-AE" altLang="en-US" sz="3000" dirty="0">
                <a:cs typeface="+mn-cs"/>
              </a:rPr>
              <a:t>ً</a:t>
            </a:r>
            <a:r>
              <a:rPr lang="ar-BH" altLang="en-US" sz="3000" dirty="0">
                <a:cs typeface="+mn-cs"/>
              </a:rPr>
              <a:t>ا من الأدلة التي ساقها الكاتب لدعم فكرته . 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7684" y="1788263"/>
            <a:ext cx="6966680" cy="1688583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2400" b="1" dirty="0">
                <a:latin typeface="Mali"/>
                <a:ea typeface="Mali"/>
                <a:cs typeface="+mn-cs"/>
                <a:sym typeface="Mali"/>
              </a:rPr>
              <a:t>    </a:t>
            </a:r>
            <a:r>
              <a:rPr lang="ar-BH" altLang="en-US" sz="2400" b="1" dirty="0">
                <a:latin typeface="Mali"/>
                <a:ea typeface="Mali"/>
                <a:cs typeface="+mn-cs"/>
                <a:sym typeface="Mali"/>
              </a:rPr>
              <a:t>دور الشيخ زايد بتحويل الصحراء إلى جنة خضراء.</a:t>
            </a:r>
          </a:p>
          <a:p>
            <a:pPr algn="r" rtl="1">
              <a:buSzPts val="2800"/>
              <a:buNone/>
            </a:pPr>
            <a:r>
              <a:rPr lang="ar-BH" altLang="en-US" sz="2400" b="1" dirty="0">
                <a:latin typeface="Mali"/>
                <a:ea typeface="Mali"/>
                <a:cs typeface="+mn-cs"/>
                <a:sym typeface="Mali"/>
              </a:rPr>
              <a:t>الشيخ زايد رجل حضارة قاد الإمارات إلى مصاف الد</a:t>
            </a:r>
            <a:r>
              <a:rPr lang="ar-AE" altLang="en-US" sz="2400" b="1" dirty="0">
                <a:latin typeface="Mali"/>
                <a:ea typeface="Mali"/>
                <a:cs typeface="+mn-cs"/>
                <a:sym typeface="Mali"/>
              </a:rPr>
              <a:t>و</a:t>
            </a:r>
            <a:r>
              <a:rPr lang="ar-BH" altLang="en-US" sz="2400" b="1" dirty="0">
                <a:latin typeface="Mali"/>
                <a:ea typeface="Mali"/>
                <a:cs typeface="+mn-cs"/>
                <a:sym typeface="Mali"/>
              </a:rPr>
              <a:t>ل الكبرى.</a:t>
            </a:r>
          </a:p>
          <a:p>
            <a:pPr algn="r" rtl="1">
              <a:buSzPts val="2800"/>
              <a:buNone/>
            </a:pPr>
            <a:r>
              <a:rPr lang="ar-BH" altLang="en-US" sz="2400" b="1" dirty="0">
                <a:latin typeface="Mali"/>
                <a:ea typeface="Mali"/>
                <a:cs typeface="+mn-cs"/>
                <a:sym typeface="Mali"/>
              </a:rPr>
              <a:t>نظرته الثاقبة للمستقبل .   </a:t>
            </a:r>
            <a:endParaRPr lang="en-US" altLang="en-US" sz="2400" b="1" dirty="0">
              <a:latin typeface="Mali"/>
              <a:ea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78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874" y="695325"/>
            <a:ext cx="8304028" cy="733425"/>
          </a:xfrm>
        </p:spPr>
        <p:txBody>
          <a:bodyPr/>
          <a:lstStyle/>
          <a:p>
            <a:pPr algn="r" rtl="1" eaLnBrk="1" hangingPunct="1"/>
            <a:r>
              <a:rPr lang="ar-BH" altLang="en-US" sz="1800" dirty="0"/>
              <a:t>5</a:t>
            </a:r>
            <a:r>
              <a:rPr lang="ar-AE" altLang="en-US" dirty="0">
                <a:cs typeface="+mn-cs"/>
              </a:rPr>
              <a:t>. </a:t>
            </a:r>
            <a:r>
              <a:rPr lang="ar-BH" altLang="en-US" dirty="0">
                <a:cs typeface="+mn-cs"/>
              </a:rPr>
              <a:t>اقر</a:t>
            </a:r>
            <a:r>
              <a:rPr lang="ar-AE" altLang="en-US" dirty="0">
                <a:cs typeface="+mn-cs"/>
              </a:rPr>
              <a:t>أ</a:t>
            </a:r>
            <a:r>
              <a:rPr lang="ar-BH" altLang="en-US" dirty="0">
                <a:cs typeface="+mn-cs"/>
              </a:rPr>
              <a:t> الأبيات التي تشير إلى أن صفة الكرم والسخاء صفة ملازمة للشيخ زايد . </a:t>
            </a:r>
            <a:endParaRPr lang="en-US" altLang="en-US" sz="1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9825" y="1981200"/>
            <a:ext cx="5797098" cy="59055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2800" b="1" dirty="0">
                <a:latin typeface="Mali"/>
                <a:ea typeface="Mali"/>
                <a:cs typeface="+mn-cs"/>
                <a:sym typeface="Mali"/>
              </a:rPr>
              <a:t>    </a:t>
            </a:r>
            <a:r>
              <a:rPr lang="ar-BH" altLang="en-US" sz="2800" b="1" dirty="0">
                <a:latin typeface="Mali"/>
                <a:ea typeface="Mali"/>
                <a:cs typeface="+mn-cs"/>
                <a:sym typeface="Mali"/>
              </a:rPr>
              <a:t>- وسجية الكرماء .......</a:t>
            </a:r>
            <a:br>
              <a:rPr lang="ar-BH" altLang="en-US" sz="2800" b="1" dirty="0">
                <a:latin typeface="Mali"/>
                <a:ea typeface="Mali"/>
                <a:cs typeface="+mn-cs"/>
                <a:sym typeface="Mali"/>
              </a:rPr>
            </a:br>
            <a:r>
              <a:rPr lang="ar-BH" altLang="en-US" sz="2800" b="1" dirty="0">
                <a:latin typeface="Mali"/>
                <a:ea typeface="Mali"/>
                <a:cs typeface="+mn-cs"/>
                <a:sym typeface="Mali"/>
              </a:rPr>
              <a:t>رجل خطاه خصوبة ......</a:t>
            </a:r>
            <a:endParaRPr lang="en-US" altLang="en-US" sz="2800" b="1" dirty="0">
              <a:latin typeface="Mali"/>
              <a:ea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1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9218" y="631529"/>
            <a:ext cx="7825563" cy="733425"/>
          </a:xfrm>
        </p:spPr>
        <p:txBody>
          <a:bodyPr/>
          <a:lstStyle/>
          <a:p>
            <a:pPr algn="r" rtl="1" eaLnBrk="1" hangingPunct="1"/>
            <a:r>
              <a:rPr lang="ar-BH" altLang="en-US" dirty="0"/>
              <a:t>6</a:t>
            </a:r>
            <a:r>
              <a:rPr lang="ar-AE" altLang="en-US" sz="3000" dirty="0">
                <a:cs typeface="+mn-cs"/>
              </a:rPr>
              <a:t>. </a:t>
            </a:r>
            <a:r>
              <a:rPr lang="ar-BH" altLang="en-US" sz="3000" dirty="0">
                <a:cs typeface="+mn-cs"/>
              </a:rPr>
              <a:t>بما وصف الشاعر الشيخ زايد في البيت الثالث عشر ؟ 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2085" y="2085975"/>
            <a:ext cx="4957126" cy="59055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3000" b="1" dirty="0">
                <a:latin typeface="Mali"/>
                <a:ea typeface="Mali"/>
                <a:cs typeface="+mn-cs"/>
                <a:sym typeface="Mali"/>
              </a:rPr>
              <a:t>    </a:t>
            </a:r>
            <a:r>
              <a:rPr lang="ar-BH" altLang="en-US" sz="3000" b="1" dirty="0">
                <a:latin typeface="Mali"/>
                <a:ea typeface="Mali"/>
                <a:cs typeface="+mn-cs"/>
                <a:sym typeface="Mali"/>
              </a:rPr>
              <a:t>الشيخ زايد رحمه الله نصير  الضعفاء ومغيث الملهوفين </a:t>
            </a:r>
            <a:endParaRPr lang="en-US" altLang="en-US" sz="3000" b="1" dirty="0">
              <a:latin typeface="Mali"/>
              <a:ea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7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7293" y="695325"/>
            <a:ext cx="5837274" cy="733425"/>
          </a:xfrm>
        </p:spPr>
        <p:txBody>
          <a:bodyPr/>
          <a:lstStyle/>
          <a:p>
            <a:pPr algn="r" rtl="1" eaLnBrk="1" hangingPunct="1"/>
            <a:r>
              <a:rPr lang="ar-BH" altLang="en-US" dirty="0"/>
              <a:t>7</a:t>
            </a:r>
            <a:r>
              <a:rPr lang="ar-AE" altLang="en-US" sz="3000" dirty="0">
                <a:cs typeface="+mn-cs"/>
              </a:rPr>
              <a:t>. </a:t>
            </a:r>
            <a:r>
              <a:rPr lang="ar-BH" altLang="en-US" sz="3000" dirty="0">
                <a:cs typeface="+mn-cs"/>
              </a:rPr>
              <a:t>ما مفرد كلمة بطاح ؟ 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8651" y="2085975"/>
            <a:ext cx="4510559" cy="59055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3000" b="1" dirty="0">
                <a:latin typeface="Mali"/>
                <a:ea typeface="Mali"/>
                <a:cs typeface="+mn-cs"/>
                <a:sym typeface="Mali"/>
              </a:rPr>
              <a:t>    </a:t>
            </a:r>
            <a:r>
              <a:rPr lang="ar-BH" altLang="en-US" sz="3000" b="1" dirty="0">
                <a:latin typeface="Mali"/>
                <a:ea typeface="Mali"/>
                <a:cs typeface="+mn-cs"/>
                <a:sym typeface="Mali"/>
              </a:rPr>
              <a:t>بطحاء وهي الأرض المنبسطة </a:t>
            </a:r>
            <a:endParaRPr lang="en-US" altLang="en-US" sz="3000" b="1" dirty="0">
              <a:latin typeface="Mali"/>
              <a:ea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06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223" y="695325"/>
            <a:ext cx="8793126" cy="733425"/>
          </a:xfrm>
        </p:spPr>
        <p:txBody>
          <a:bodyPr/>
          <a:lstStyle/>
          <a:p>
            <a:pPr algn="r" rtl="1" eaLnBrk="1" hangingPunct="1"/>
            <a:r>
              <a:rPr lang="ar-BH" altLang="en-US" dirty="0"/>
              <a:t>8</a:t>
            </a:r>
            <a:r>
              <a:rPr lang="ar-AE" altLang="en-US" sz="3000" dirty="0">
                <a:cs typeface="+mn-cs"/>
              </a:rPr>
              <a:t>. </a:t>
            </a:r>
            <a:r>
              <a:rPr lang="ar-BH" altLang="en-US" sz="3000" dirty="0">
                <a:cs typeface="+mn-cs"/>
              </a:rPr>
              <a:t>أكثر الشاعر من استخدام صيغ الجمع .لماذا ؟  اذكر بعضا منها . 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0577" y="1981200"/>
            <a:ext cx="5986130" cy="59055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3000" b="1" dirty="0">
                <a:latin typeface="Mali"/>
                <a:ea typeface="Mali"/>
                <a:cs typeface="+mn-cs"/>
                <a:sym typeface="Mali"/>
              </a:rPr>
              <a:t>    </a:t>
            </a:r>
            <a:r>
              <a:rPr lang="ar-BH" altLang="en-US" sz="3000" b="1" dirty="0">
                <a:latin typeface="Mali"/>
                <a:ea typeface="Mali"/>
                <a:cs typeface="+mn-cs"/>
                <a:sym typeface="Mali"/>
              </a:rPr>
              <a:t>لأن فضل وكرم الشيخ زايد لم يكن للأفراد فقط وإنما خيره كان يعم الجميع . </a:t>
            </a:r>
          </a:p>
          <a:p>
            <a:pPr algn="r" rtl="1">
              <a:buSzPts val="2800"/>
              <a:buNone/>
            </a:pPr>
            <a:r>
              <a:rPr lang="ar-BH" altLang="en-US" sz="3000" b="1" dirty="0">
                <a:latin typeface="Mali"/>
                <a:ea typeface="Mali"/>
                <a:cs typeface="+mn-cs"/>
                <a:sym typeface="Mali"/>
              </a:rPr>
              <a:t>الكرماء ، العلماء ، الغرباء ، القرباء </a:t>
            </a:r>
            <a:endParaRPr lang="en-US" altLang="en-US" sz="3000" b="1" dirty="0">
              <a:latin typeface="Mali"/>
              <a:ea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74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7293" y="695325"/>
            <a:ext cx="5837274" cy="733425"/>
          </a:xfrm>
        </p:spPr>
        <p:txBody>
          <a:bodyPr/>
          <a:lstStyle/>
          <a:p>
            <a:pPr algn="r" rtl="1" eaLnBrk="1" hangingPunct="1"/>
            <a:r>
              <a:rPr lang="ar-BH" altLang="en-US" dirty="0"/>
              <a:t>9</a:t>
            </a:r>
            <a:r>
              <a:rPr lang="ar-AE" altLang="en-US" sz="3000" dirty="0">
                <a:cs typeface="+mn-cs"/>
              </a:rPr>
              <a:t>. </a:t>
            </a:r>
            <a:r>
              <a:rPr lang="ar-BH" altLang="en-US" sz="3000" dirty="0">
                <a:cs typeface="+mn-cs"/>
              </a:rPr>
              <a:t>مبارك لقد فزت بوسام على المنصة . </a:t>
            </a:r>
            <a:endParaRPr lang="en-US" altLang="en-US" dirty="0"/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7E1521-7862-4A9A-9D02-99054A9DF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63" t="51474" r="51628" b="31567"/>
          <a:stretch/>
        </p:blipFill>
        <p:spPr>
          <a:xfrm>
            <a:off x="3242930" y="1699880"/>
            <a:ext cx="2668772" cy="208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9272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7293" y="695325"/>
            <a:ext cx="6666614" cy="733425"/>
          </a:xfrm>
        </p:spPr>
        <p:txBody>
          <a:bodyPr/>
          <a:lstStyle/>
          <a:p>
            <a:pPr algn="r" rtl="1" eaLnBrk="1" hangingPunct="1"/>
            <a:r>
              <a:rPr lang="ar-BH" altLang="en-US" dirty="0"/>
              <a:t>10</a:t>
            </a:r>
            <a:r>
              <a:rPr lang="ar-AE" altLang="en-US" sz="3000" dirty="0">
                <a:cs typeface="+mn-cs"/>
              </a:rPr>
              <a:t>. </a:t>
            </a:r>
            <a:r>
              <a:rPr lang="ar-BH" altLang="en-US" sz="3000" dirty="0">
                <a:cs typeface="+mn-cs"/>
              </a:rPr>
              <a:t>بما تفسر شيوع الأسلوب الخبري في النص ؟ 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995" y="1820161"/>
            <a:ext cx="7846827" cy="109316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2400" b="1" dirty="0">
                <a:latin typeface="Mali"/>
                <a:cs typeface="+mn-cs"/>
                <a:sym typeface="Mali"/>
              </a:rPr>
              <a:t>    </a:t>
            </a:r>
            <a:r>
              <a:rPr lang="ar-BH" sz="2400" b="1" dirty="0">
                <a:latin typeface="Mali"/>
                <a:cs typeface="+mn-cs"/>
                <a:sym typeface="Mali"/>
              </a:rPr>
              <a:t>تقرير المعنى وتوضيحه؛ لأنه يعرض حقائق، وهذا له تأثيره في العقل مع فهم الأبيات . </a:t>
            </a:r>
            <a:endParaRPr lang="en-US" altLang="en-US" sz="2400" b="1" dirty="0">
              <a:latin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314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C6A0E-23A7-41E5-AC9E-DFD860BF9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2497" y="366534"/>
            <a:ext cx="4726575" cy="433350"/>
          </a:xfrm>
        </p:spPr>
        <p:txBody>
          <a:bodyPr/>
          <a:lstStyle/>
          <a:p>
            <a:r>
              <a:rPr lang="ar-BH" sz="2700" dirty="0">
                <a:cs typeface="+mn-cs"/>
              </a:rPr>
              <a:t>قوانين الجلسة </a:t>
            </a:r>
            <a:endParaRPr lang="en-US" sz="2700" dirty="0"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3396E06-C487-4FE2-A887-6AD828CCB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9" b="42527"/>
          <a:stretch/>
        </p:blipFill>
        <p:spPr>
          <a:xfrm>
            <a:off x="4797192" y="710193"/>
            <a:ext cx="4129638" cy="4033257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BDD2176-D334-4D23-854D-0668F359A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054" b="5116"/>
          <a:stretch/>
        </p:blipFill>
        <p:spPr>
          <a:xfrm>
            <a:off x="149557" y="710194"/>
            <a:ext cx="4516228" cy="40332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CE22C0-928E-4D33-9D0A-1EAB8020F911}"/>
              </a:ext>
            </a:extLst>
          </p:cNvPr>
          <p:cNvSpPr/>
          <p:nvPr/>
        </p:nvSpPr>
        <p:spPr>
          <a:xfrm>
            <a:off x="158104" y="4801361"/>
            <a:ext cx="1272206" cy="3186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200" b="0" i="0" u="none" strike="noStrike" kern="0" cap="none" spc="0" normalizeH="0" baseline="0" noProof="0" dirty="0">
                <a:ln w="0"/>
                <a:solidFill>
                  <a:srgbClr val="0C343D"/>
                </a:solidFill>
                <a:effectLst>
                  <a:outerShdw blurRad="38100" dist="19050" dir="2700000" algn="tl" rotWithShape="0">
                    <a:srgbClr val="F6F2F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أ. </a:t>
            </a:r>
            <a:r>
              <a:rPr kumimoji="0" lang="ar-BH" sz="1200" b="0" i="0" u="none" strike="noStrike" kern="0" cap="none" spc="0" normalizeH="0" baseline="0" noProof="0" dirty="0" err="1">
                <a:ln w="0"/>
                <a:solidFill>
                  <a:srgbClr val="0C343D"/>
                </a:solidFill>
                <a:effectLst>
                  <a:outerShdw blurRad="38100" dist="19050" dir="2700000" algn="tl" rotWithShape="0">
                    <a:srgbClr val="F6F2F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كمايل</a:t>
            </a:r>
            <a:r>
              <a:rPr kumimoji="0" lang="ar-BH" sz="1200" b="0" i="0" u="none" strike="noStrike" kern="0" cap="none" spc="0" normalizeH="0" baseline="0" noProof="0" dirty="0">
                <a:ln w="0"/>
                <a:solidFill>
                  <a:srgbClr val="0C343D"/>
                </a:solidFill>
                <a:effectLst>
                  <a:outerShdw blurRad="38100" dist="19050" dir="2700000" algn="tl" rotWithShape="0">
                    <a:srgbClr val="F6F2F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النواطير </a:t>
            </a:r>
            <a:endParaRPr kumimoji="0" lang="en-US" sz="1200" b="0" i="0" u="none" strike="noStrike" kern="0" cap="none" spc="0" normalizeH="0" baseline="0" noProof="0" dirty="0">
              <a:ln w="0"/>
              <a:solidFill>
                <a:srgbClr val="0C343D"/>
              </a:solidFill>
              <a:effectLst>
                <a:outerShdw blurRad="38100" dist="19050" dir="2700000" algn="tl" rotWithShape="0">
                  <a:srgbClr val="F6F2F3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xmlns="" id="{71298638-D139-4E18-A6DC-EF9A280888A2}"/>
              </a:ext>
            </a:extLst>
          </p:cNvPr>
          <p:cNvSpPr/>
          <p:nvPr/>
        </p:nvSpPr>
        <p:spPr>
          <a:xfrm>
            <a:off x="149557" y="119296"/>
            <a:ext cx="510363" cy="43335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1 دقيقة 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394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5033" y="695325"/>
            <a:ext cx="7208874" cy="733425"/>
          </a:xfrm>
        </p:spPr>
        <p:txBody>
          <a:bodyPr/>
          <a:lstStyle/>
          <a:p>
            <a:pPr algn="r" rtl="1" eaLnBrk="1" hangingPunct="1"/>
            <a:r>
              <a:rPr lang="ar-BH" altLang="en-US" sz="2000" dirty="0"/>
              <a:t>11</a:t>
            </a:r>
            <a:r>
              <a:rPr lang="ar-AE" altLang="en-US" sz="2800" dirty="0">
                <a:cs typeface="+mn-cs"/>
              </a:rPr>
              <a:t>. </a:t>
            </a:r>
            <a:r>
              <a:rPr lang="ar-BH" altLang="en-US" sz="2800" dirty="0">
                <a:cs typeface="+mn-cs"/>
              </a:rPr>
              <a:t>اشرح الصورة الفنية الآتية : رمالنا مذ صافحت يد زايد </a:t>
            </a:r>
            <a:endParaRPr lang="en-US" altLang="en-US" sz="20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995" y="1820161"/>
            <a:ext cx="7846827" cy="109316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2400" b="1" dirty="0">
                <a:latin typeface="Mali"/>
                <a:cs typeface="+mn-cs"/>
                <a:sym typeface="Mali"/>
              </a:rPr>
              <a:t>    </a:t>
            </a:r>
            <a:r>
              <a:rPr lang="ar-BH" sz="2400" b="1" dirty="0">
                <a:latin typeface="Mali"/>
                <a:cs typeface="+mn-cs"/>
                <a:sym typeface="Mali"/>
              </a:rPr>
              <a:t>شبه الرمال بالإنسان الذي يصافح، حذف المشبه به وأبقى على شيء من لوازمه على سبيل الاستعارة المكنية تفيد التشخيص . </a:t>
            </a:r>
            <a:endParaRPr lang="en-US" altLang="en-US" sz="2400" b="1" dirty="0">
              <a:latin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871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952" y="695325"/>
            <a:ext cx="7729869" cy="733425"/>
          </a:xfrm>
        </p:spPr>
        <p:txBody>
          <a:bodyPr/>
          <a:lstStyle/>
          <a:p>
            <a:pPr algn="r" rtl="1" eaLnBrk="1" hangingPunct="1"/>
            <a:r>
              <a:rPr lang="ar-BH" altLang="en-US" dirty="0"/>
              <a:t>12</a:t>
            </a:r>
            <a:r>
              <a:rPr lang="ar-AE" altLang="en-US" sz="3000" dirty="0">
                <a:cs typeface="+mn-cs"/>
              </a:rPr>
              <a:t>. </a:t>
            </a:r>
            <a:r>
              <a:rPr lang="ar-BH" altLang="en-US" sz="3000" dirty="0">
                <a:cs typeface="+mn-cs"/>
              </a:rPr>
              <a:t>كيف يمكن أن تشكر الشيخ زايد رحمه الله على ما قدم من إنجازات لدولة الإمارات ؟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995" y="1820161"/>
            <a:ext cx="7846827" cy="109316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2400" b="1" dirty="0">
                <a:latin typeface="Mali"/>
                <a:cs typeface="+mn-cs"/>
                <a:sym typeface="Mali"/>
              </a:rPr>
              <a:t>    </a:t>
            </a:r>
            <a:endParaRPr lang="en-US" altLang="en-US" sz="2400" b="1" dirty="0">
              <a:latin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18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xmlns="" id="{F7D27485-F94F-4B3E-9543-E7BD257B9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018" y="695324"/>
            <a:ext cx="8793125" cy="1876425"/>
          </a:xfrm>
        </p:spPr>
        <p:txBody>
          <a:bodyPr/>
          <a:lstStyle/>
          <a:p>
            <a:pPr algn="r" rtl="1" eaLnBrk="1" hangingPunct="1"/>
            <a:r>
              <a:rPr lang="ar-BH" altLang="en-US" dirty="0"/>
              <a:t>13</a:t>
            </a:r>
            <a:r>
              <a:rPr lang="ar-AE" altLang="en-US" sz="3000" dirty="0">
                <a:cs typeface="+mn-cs"/>
              </a:rPr>
              <a:t>. </a:t>
            </a:r>
            <a:r>
              <a:rPr lang="ar-BH" altLang="en-US" sz="3000" dirty="0">
                <a:cs typeface="+mn-cs"/>
              </a:rPr>
              <a:t>ماذا لو</a:t>
            </a:r>
            <a:r>
              <a:rPr lang="ar-AE" altLang="en-US" sz="3000" dirty="0">
                <a:cs typeface="+mn-cs"/>
              </a:rPr>
              <a:t>:</a:t>
            </a:r>
            <a:br>
              <a:rPr lang="ar-AE" altLang="en-US" sz="3000" dirty="0">
                <a:cs typeface="+mn-cs"/>
              </a:rPr>
            </a:br>
            <a:r>
              <a:rPr lang="ar-BH" altLang="en-US" sz="3000" dirty="0">
                <a:cs typeface="+mn-cs"/>
              </a:rPr>
              <a:t> لم يكن الشيخ زايد رحمه الله  حاكما للإمارات ، كيف يمكن أن تكون؟ </a:t>
            </a: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819BAEA-8093-4CC0-B0CE-69971B83C4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0995" y="1820161"/>
            <a:ext cx="7846827" cy="109316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buSzPts val="2800"/>
              <a:buNone/>
            </a:pPr>
            <a:r>
              <a:rPr lang="ar-AE" altLang="en-US" sz="2400" b="1" dirty="0">
                <a:latin typeface="Mali"/>
                <a:cs typeface="+mn-cs"/>
                <a:sym typeface="Mali"/>
              </a:rPr>
              <a:t>    </a:t>
            </a:r>
            <a:endParaRPr lang="en-US" altLang="en-US" sz="2400" b="1" dirty="0">
              <a:latin typeface="Mali"/>
              <a:cs typeface="+mn-cs"/>
              <a:sym typeface="Mali"/>
            </a:endParaRPr>
          </a:p>
        </p:txBody>
      </p:sp>
      <p:sp>
        <p:nvSpPr>
          <p:cNvPr id="17412" name="AutoShap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xmlns="" id="{4E0EA13F-E73C-48B1-A458-D3369847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514850"/>
            <a:ext cx="74295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 sz="10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79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40"/>
          <p:cNvGrpSpPr/>
          <p:nvPr/>
        </p:nvGrpSpPr>
        <p:grpSpPr>
          <a:xfrm>
            <a:off x="-31148" y="2251838"/>
            <a:ext cx="1567868" cy="2991526"/>
            <a:chOff x="-10425700" y="-1732650"/>
            <a:chExt cx="2252684" cy="4298169"/>
          </a:xfrm>
        </p:grpSpPr>
        <p:sp>
          <p:nvSpPr>
            <p:cNvPr id="325" name="Google Shape;325;p40"/>
            <p:cNvSpPr/>
            <p:nvPr/>
          </p:nvSpPr>
          <p:spPr>
            <a:xfrm>
              <a:off x="-9560162" y="665431"/>
              <a:ext cx="404581" cy="1900088"/>
            </a:xfrm>
            <a:custGeom>
              <a:avLst/>
              <a:gdLst/>
              <a:ahLst/>
              <a:cxnLst/>
              <a:rect l="l" t="t" r="r" b="b"/>
              <a:pathLst>
                <a:path w="9708" h="45593" extrusionOk="0">
                  <a:moveTo>
                    <a:pt x="1" y="0"/>
                  </a:moveTo>
                  <a:lnTo>
                    <a:pt x="240" y="20216"/>
                  </a:lnTo>
                  <a:lnTo>
                    <a:pt x="241" y="20305"/>
                  </a:lnTo>
                  <a:lnTo>
                    <a:pt x="2184" y="41562"/>
                  </a:lnTo>
                  <a:lnTo>
                    <a:pt x="7599" y="45592"/>
                  </a:lnTo>
                  <a:lnTo>
                    <a:pt x="7851" y="45250"/>
                  </a:lnTo>
                  <a:lnTo>
                    <a:pt x="3355" y="41935"/>
                  </a:lnTo>
                  <a:lnTo>
                    <a:pt x="3355" y="41935"/>
                  </a:lnTo>
                  <a:lnTo>
                    <a:pt x="9707" y="42598"/>
                  </a:lnTo>
                  <a:lnTo>
                    <a:pt x="9707" y="42103"/>
                  </a:lnTo>
                  <a:lnTo>
                    <a:pt x="2752" y="41312"/>
                  </a:lnTo>
                  <a:lnTo>
                    <a:pt x="2485" y="20277"/>
                  </a:lnTo>
                  <a:lnTo>
                    <a:pt x="3830" y="1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-10113224" y="612087"/>
              <a:ext cx="1180736" cy="1442413"/>
            </a:xfrm>
            <a:custGeom>
              <a:avLst/>
              <a:gdLst/>
              <a:ahLst/>
              <a:cxnLst/>
              <a:rect l="l" t="t" r="r" b="b"/>
              <a:pathLst>
                <a:path w="28332" h="34611" extrusionOk="0">
                  <a:moveTo>
                    <a:pt x="4763" y="1"/>
                  </a:moveTo>
                  <a:lnTo>
                    <a:pt x="249" y="19567"/>
                  </a:lnTo>
                  <a:lnTo>
                    <a:pt x="0" y="20644"/>
                  </a:lnTo>
                  <a:lnTo>
                    <a:pt x="971" y="20947"/>
                  </a:lnTo>
                  <a:lnTo>
                    <a:pt x="22159" y="27573"/>
                  </a:lnTo>
                  <a:lnTo>
                    <a:pt x="24393" y="34610"/>
                  </a:lnTo>
                  <a:lnTo>
                    <a:pt x="24869" y="34528"/>
                  </a:lnTo>
                  <a:lnTo>
                    <a:pt x="22919" y="28112"/>
                  </a:lnTo>
                  <a:lnTo>
                    <a:pt x="22919" y="28112"/>
                  </a:lnTo>
                  <a:lnTo>
                    <a:pt x="28046" y="32750"/>
                  </a:lnTo>
                  <a:lnTo>
                    <a:pt x="28332" y="32434"/>
                  </a:lnTo>
                  <a:lnTo>
                    <a:pt x="22680" y="27320"/>
                  </a:lnTo>
                  <a:lnTo>
                    <a:pt x="2765" y="19197"/>
                  </a:lnTo>
                  <a:lnTo>
                    <a:pt x="8459" y="1004"/>
                  </a:lnTo>
                  <a:lnTo>
                    <a:pt x="476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-10307719" y="-196358"/>
              <a:ext cx="1344894" cy="951690"/>
            </a:xfrm>
            <a:custGeom>
              <a:avLst/>
              <a:gdLst/>
              <a:ahLst/>
              <a:cxnLst/>
              <a:rect l="l" t="t" r="r" b="b"/>
              <a:pathLst>
                <a:path w="32271" h="22836" extrusionOk="0">
                  <a:moveTo>
                    <a:pt x="16135" y="1"/>
                  </a:moveTo>
                  <a:cubicBezTo>
                    <a:pt x="11856" y="1"/>
                    <a:pt x="7752" y="1204"/>
                    <a:pt x="4726" y="3346"/>
                  </a:cubicBezTo>
                  <a:cubicBezTo>
                    <a:pt x="1701" y="5486"/>
                    <a:pt x="0" y="8391"/>
                    <a:pt x="0" y="11419"/>
                  </a:cubicBezTo>
                  <a:cubicBezTo>
                    <a:pt x="0" y="14447"/>
                    <a:pt x="1701" y="17350"/>
                    <a:pt x="4726" y="19492"/>
                  </a:cubicBezTo>
                  <a:cubicBezTo>
                    <a:pt x="7752" y="21632"/>
                    <a:pt x="11856" y="22836"/>
                    <a:pt x="16135" y="22836"/>
                  </a:cubicBezTo>
                  <a:cubicBezTo>
                    <a:pt x="20414" y="22836"/>
                    <a:pt x="24518" y="21632"/>
                    <a:pt x="27544" y="19492"/>
                  </a:cubicBezTo>
                  <a:cubicBezTo>
                    <a:pt x="30570" y="17350"/>
                    <a:pt x="32270" y="14447"/>
                    <a:pt x="32270" y="11419"/>
                  </a:cubicBezTo>
                  <a:cubicBezTo>
                    <a:pt x="32270" y="8391"/>
                    <a:pt x="30570" y="5486"/>
                    <a:pt x="27544" y="3346"/>
                  </a:cubicBezTo>
                  <a:cubicBezTo>
                    <a:pt x="24518" y="1204"/>
                    <a:pt x="20414" y="1"/>
                    <a:pt x="16135" y="1"/>
                  </a:cubicBez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-10425700" y="-196358"/>
              <a:ext cx="1462876" cy="669759"/>
            </a:xfrm>
            <a:custGeom>
              <a:avLst/>
              <a:gdLst/>
              <a:ahLst/>
              <a:cxnLst/>
              <a:rect l="l" t="t" r="r" b="b"/>
              <a:pathLst>
                <a:path w="35102" h="16071" extrusionOk="0">
                  <a:moveTo>
                    <a:pt x="18966" y="1"/>
                  </a:moveTo>
                  <a:cubicBezTo>
                    <a:pt x="10055" y="1"/>
                    <a:pt x="5075" y="3514"/>
                    <a:pt x="2454" y="9247"/>
                  </a:cubicBezTo>
                  <a:cubicBezTo>
                    <a:pt x="944" y="12550"/>
                    <a:pt x="1" y="15287"/>
                    <a:pt x="1" y="15287"/>
                  </a:cubicBezTo>
                  <a:cubicBezTo>
                    <a:pt x="1" y="15287"/>
                    <a:pt x="1128" y="15830"/>
                    <a:pt x="3480" y="15830"/>
                  </a:cubicBezTo>
                  <a:cubicBezTo>
                    <a:pt x="4165" y="15830"/>
                    <a:pt x="4955" y="15784"/>
                    <a:pt x="5851" y="15665"/>
                  </a:cubicBezTo>
                  <a:cubicBezTo>
                    <a:pt x="8464" y="15316"/>
                    <a:pt x="10008" y="14281"/>
                    <a:pt x="10758" y="13615"/>
                  </a:cubicBezTo>
                  <a:lnTo>
                    <a:pt x="10758" y="13615"/>
                  </a:lnTo>
                  <a:cubicBezTo>
                    <a:pt x="10099" y="14417"/>
                    <a:pt x="9392" y="15779"/>
                    <a:pt x="11890" y="16042"/>
                  </a:cubicBezTo>
                  <a:cubicBezTo>
                    <a:pt x="12079" y="16061"/>
                    <a:pt x="12271" y="16071"/>
                    <a:pt x="12465" y="16071"/>
                  </a:cubicBezTo>
                  <a:cubicBezTo>
                    <a:pt x="15959" y="16071"/>
                    <a:pt x="20192" y="13023"/>
                    <a:pt x="20192" y="13022"/>
                  </a:cubicBezTo>
                  <a:lnTo>
                    <a:pt x="20192" y="13022"/>
                  </a:lnTo>
                  <a:lnTo>
                    <a:pt x="18116" y="15665"/>
                  </a:lnTo>
                  <a:cubicBezTo>
                    <a:pt x="18116" y="15665"/>
                    <a:pt x="18629" y="15755"/>
                    <a:pt x="19557" y="15755"/>
                  </a:cubicBezTo>
                  <a:cubicBezTo>
                    <a:pt x="20952" y="15755"/>
                    <a:pt x="23286" y="15551"/>
                    <a:pt x="26231" y="14532"/>
                  </a:cubicBezTo>
                  <a:cubicBezTo>
                    <a:pt x="30511" y="13051"/>
                    <a:pt x="35101" y="11419"/>
                    <a:pt x="35101" y="11419"/>
                  </a:cubicBezTo>
                  <a:cubicBezTo>
                    <a:pt x="35101" y="5113"/>
                    <a:pt x="27877" y="1"/>
                    <a:pt x="18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-9353164" y="-1689392"/>
              <a:ext cx="861839" cy="2253867"/>
            </a:xfrm>
            <a:custGeom>
              <a:avLst/>
              <a:gdLst/>
              <a:ahLst/>
              <a:cxnLst/>
              <a:rect l="l" t="t" r="r" b="b"/>
              <a:pathLst>
                <a:path w="20680" h="54082" extrusionOk="0">
                  <a:moveTo>
                    <a:pt x="9932" y="1"/>
                  </a:moveTo>
                  <a:cubicBezTo>
                    <a:pt x="7027" y="1"/>
                    <a:pt x="4421" y="1815"/>
                    <a:pt x="2781" y="4977"/>
                  </a:cubicBezTo>
                  <a:cubicBezTo>
                    <a:pt x="207" y="9938"/>
                    <a:pt x="0" y="18367"/>
                    <a:pt x="4587" y="24878"/>
                  </a:cubicBezTo>
                  <a:cubicBezTo>
                    <a:pt x="6068" y="26980"/>
                    <a:pt x="7633" y="28848"/>
                    <a:pt x="9146" y="30655"/>
                  </a:cubicBezTo>
                  <a:cubicBezTo>
                    <a:pt x="11825" y="33853"/>
                    <a:pt x="14138" y="36616"/>
                    <a:pt x="14745" y="39245"/>
                  </a:cubicBezTo>
                  <a:cubicBezTo>
                    <a:pt x="15249" y="41427"/>
                    <a:pt x="14998" y="43198"/>
                    <a:pt x="13980" y="44661"/>
                  </a:cubicBezTo>
                  <a:cubicBezTo>
                    <a:pt x="11610" y="48066"/>
                    <a:pt x="5881" y="48890"/>
                    <a:pt x="5824" y="48898"/>
                  </a:cubicBezTo>
                  <a:lnTo>
                    <a:pt x="6490" y="54082"/>
                  </a:lnTo>
                  <a:cubicBezTo>
                    <a:pt x="6818" y="54040"/>
                    <a:pt x="14552" y="52989"/>
                    <a:pt x="18269" y="47648"/>
                  </a:cubicBezTo>
                  <a:cubicBezTo>
                    <a:pt x="20152" y="44943"/>
                    <a:pt x="20680" y="41721"/>
                    <a:pt x="19838" y="38071"/>
                  </a:cubicBezTo>
                  <a:cubicBezTo>
                    <a:pt x="18949" y="34221"/>
                    <a:pt x="16133" y="30859"/>
                    <a:pt x="13153" y="27300"/>
                  </a:cubicBezTo>
                  <a:cubicBezTo>
                    <a:pt x="11708" y="25574"/>
                    <a:pt x="10215" y="23791"/>
                    <a:pt x="8859" y="21868"/>
                  </a:cubicBezTo>
                  <a:cubicBezTo>
                    <a:pt x="5510" y="17113"/>
                    <a:pt x="5619" y="10856"/>
                    <a:pt x="7420" y="7383"/>
                  </a:cubicBezTo>
                  <a:cubicBezTo>
                    <a:pt x="7837" y="6578"/>
                    <a:pt x="8719" y="5226"/>
                    <a:pt x="9932" y="5226"/>
                  </a:cubicBezTo>
                  <a:lnTo>
                    <a:pt x="9932" y="1"/>
                  </a:lnTo>
                  <a:close/>
                </a:path>
              </a:pathLst>
            </a:custGeom>
            <a:solidFill>
              <a:srgbClr val="E390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-9320992" y="-1732650"/>
              <a:ext cx="763778" cy="687012"/>
            </a:xfrm>
            <a:custGeom>
              <a:avLst/>
              <a:gdLst/>
              <a:ahLst/>
              <a:cxnLst/>
              <a:rect l="l" t="t" r="r" b="b"/>
              <a:pathLst>
                <a:path w="18327" h="16485" extrusionOk="0">
                  <a:moveTo>
                    <a:pt x="9164" y="0"/>
                  </a:moveTo>
                  <a:cubicBezTo>
                    <a:pt x="6733" y="0"/>
                    <a:pt x="4403" y="869"/>
                    <a:pt x="2684" y="2415"/>
                  </a:cubicBezTo>
                  <a:cubicBezTo>
                    <a:pt x="966" y="3960"/>
                    <a:pt x="0" y="6057"/>
                    <a:pt x="0" y="8243"/>
                  </a:cubicBezTo>
                  <a:cubicBezTo>
                    <a:pt x="0" y="10429"/>
                    <a:pt x="966" y="12525"/>
                    <a:pt x="2684" y="14071"/>
                  </a:cubicBezTo>
                  <a:cubicBezTo>
                    <a:pt x="4403" y="15617"/>
                    <a:pt x="6733" y="16485"/>
                    <a:pt x="9164" y="16485"/>
                  </a:cubicBezTo>
                  <a:cubicBezTo>
                    <a:pt x="11594" y="16485"/>
                    <a:pt x="13925" y="15617"/>
                    <a:pt x="15644" y="14071"/>
                  </a:cubicBezTo>
                  <a:cubicBezTo>
                    <a:pt x="17362" y="12525"/>
                    <a:pt x="18327" y="10429"/>
                    <a:pt x="18327" y="8243"/>
                  </a:cubicBezTo>
                  <a:cubicBezTo>
                    <a:pt x="18327" y="6057"/>
                    <a:pt x="17362" y="3960"/>
                    <a:pt x="15644" y="2415"/>
                  </a:cubicBezTo>
                  <a:cubicBezTo>
                    <a:pt x="13925" y="869"/>
                    <a:pt x="11594" y="0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-8956089" y="-1410922"/>
              <a:ext cx="783073" cy="718977"/>
            </a:xfrm>
            <a:custGeom>
              <a:avLst/>
              <a:gdLst/>
              <a:ahLst/>
              <a:cxnLst/>
              <a:rect l="l" t="t" r="r" b="b"/>
              <a:pathLst>
                <a:path w="18790" h="17252" extrusionOk="0">
                  <a:moveTo>
                    <a:pt x="6273" y="1"/>
                  </a:moveTo>
                  <a:cubicBezTo>
                    <a:pt x="1421" y="1"/>
                    <a:pt x="0" y="7450"/>
                    <a:pt x="3797" y="8211"/>
                  </a:cubicBezTo>
                  <a:cubicBezTo>
                    <a:pt x="10609" y="9576"/>
                    <a:pt x="17768" y="17251"/>
                    <a:pt x="17768" y="17251"/>
                  </a:cubicBezTo>
                  <a:cubicBezTo>
                    <a:pt x="17768" y="17251"/>
                    <a:pt x="18789" y="10709"/>
                    <a:pt x="15039" y="6506"/>
                  </a:cubicBezTo>
                  <a:cubicBezTo>
                    <a:pt x="12001" y="3100"/>
                    <a:pt x="9492" y="234"/>
                    <a:pt x="6648" y="15"/>
                  </a:cubicBezTo>
                  <a:cubicBezTo>
                    <a:pt x="6521" y="6"/>
                    <a:pt x="6396" y="1"/>
                    <a:pt x="6273" y="1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-8985095" y="-1509858"/>
              <a:ext cx="215876" cy="215835"/>
            </a:xfrm>
            <a:custGeom>
              <a:avLst/>
              <a:gdLst/>
              <a:ahLst/>
              <a:cxnLst/>
              <a:rect l="l" t="t" r="r" b="b"/>
              <a:pathLst>
                <a:path w="5180" h="5179" extrusionOk="0">
                  <a:moveTo>
                    <a:pt x="2590" y="0"/>
                  </a:moveTo>
                  <a:cubicBezTo>
                    <a:pt x="1160" y="0"/>
                    <a:pt x="1" y="1159"/>
                    <a:pt x="1" y="2589"/>
                  </a:cubicBezTo>
                  <a:cubicBezTo>
                    <a:pt x="1" y="4019"/>
                    <a:pt x="1160" y="5178"/>
                    <a:pt x="2590" y="5178"/>
                  </a:cubicBezTo>
                  <a:cubicBezTo>
                    <a:pt x="4020" y="5178"/>
                    <a:pt x="5180" y="4019"/>
                    <a:pt x="5180" y="2589"/>
                  </a:cubicBezTo>
                  <a:cubicBezTo>
                    <a:pt x="5180" y="1159"/>
                    <a:pt x="4020" y="0"/>
                    <a:pt x="2590" y="0"/>
                  </a:cubicBezTo>
                  <a:close/>
                </a:path>
              </a:pathLst>
            </a:custGeom>
            <a:solidFill>
              <a:srgbClr val="FF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-8685872" y="-1211426"/>
              <a:ext cx="427877" cy="408915"/>
            </a:xfrm>
            <a:custGeom>
              <a:avLst/>
              <a:gdLst/>
              <a:ahLst/>
              <a:cxnLst/>
              <a:rect l="l" t="t" r="r" b="b"/>
              <a:pathLst>
                <a:path w="10267" h="9812" extrusionOk="0">
                  <a:moveTo>
                    <a:pt x="327" y="1"/>
                  </a:moveTo>
                  <a:lnTo>
                    <a:pt x="1" y="273"/>
                  </a:lnTo>
                  <a:cubicBezTo>
                    <a:pt x="4659" y="5871"/>
                    <a:pt x="9963" y="9773"/>
                    <a:pt x="10016" y="9812"/>
                  </a:cubicBezTo>
                  <a:lnTo>
                    <a:pt x="10267" y="9468"/>
                  </a:lnTo>
                  <a:cubicBezTo>
                    <a:pt x="10214" y="9429"/>
                    <a:pt x="4950" y="5557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-8941253" y="-1484936"/>
              <a:ext cx="128192" cy="165908"/>
            </a:xfrm>
            <a:custGeom>
              <a:avLst/>
              <a:gdLst/>
              <a:ahLst/>
              <a:cxnLst/>
              <a:rect l="l" t="t" r="r" b="b"/>
              <a:pathLst>
                <a:path w="3076" h="3981" extrusionOk="0">
                  <a:moveTo>
                    <a:pt x="1539" y="0"/>
                  </a:moveTo>
                  <a:cubicBezTo>
                    <a:pt x="689" y="0"/>
                    <a:pt x="1" y="891"/>
                    <a:pt x="1" y="1991"/>
                  </a:cubicBezTo>
                  <a:cubicBezTo>
                    <a:pt x="1" y="3090"/>
                    <a:pt x="689" y="3981"/>
                    <a:pt x="1539" y="3981"/>
                  </a:cubicBezTo>
                  <a:cubicBezTo>
                    <a:pt x="2388" y="3981"/>
                    <a:pt x="3076" y="3090"/>
                    <a:pt x="3076" y="1991"/>
                  </a:cubicBezTo>
                  <a:cubicBezTo>
                    <a:pt x="3076" y="892"/>
                    <a:pt x="2388" y="0"/>
                    <a:pt x="1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40"/>
          <p:cNvSpPr/>
          <p:nvPr/>
        </p:nvSpPr>
        <p:spPr>
          <a:xfrm rot="-899946">
            <a:off x="2364325" y="4354087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40"/>
          <p:cNvSpPr/>
          <p:nvPr/>
        </p:nvSpPr>
        <p:spPr>
          <a:xfrm rot="-4500054">
            <a:off x="1621765" y="4169803"/>
            <a:ext cx="1474388" cy="782185"/>
          </a:xfrm>
          <a:custGeom>
            <a:avLst/>
            <a:gdLst/>
            <a:ahLst/>
            <a:cxnLst/>
            <a:rect l="l" t="t" r="r" b="b"/>
            <a:pathLst>
              <a:path w="52253" h="27721" extrusionOk="0">
                <a:moveTo>
                  <a:pt x="42899" y="1"/>
                </a:moveTo>
                <a:cubicBezTo>
                  <a:pt x="41709" y="1"/>
                  <a:pt x="39458" y="95"/>
                  <a:pt x="37430" y="709"/>
                </a:cubicBezTo>
                <a:cubicBezTo>
                  <a:pt x="37430" y="709"/>
                  <a:pt x="37487" y="2356"/>
                  <a:pt x="36956" y="3740"/>
                </a:cubicBezTo>
                <a:cubicBezTo>
                  <a:pt x="36956" y="3740"/>
                  <a:pt x="36482" y="1506"/>
                  <a:pt x="36147" y="963"/>
                </a:cubicBezTo>
                <a:cubicBezTo>
                  <a:pt x="36147" y="963"/>
                  <a:pt x="33405" y="1216"/>
                  <a:pt x="32302" y="1720"/>
                </a:cubicBezTo>
                <a:cubicBezTo>
                  <a:pt x="31198" y="2226"/>
                  <a:pt x="28190" y="2390"/>
                  <a:pt x="27649" y="2622"/>
                </a:cubicBezTo>
                <a:cubicBezTo>
                  <a:pt x="27649" y="2622"/>
                  <a:pt x="26948" y="8711"/>
                  <a:pt x="26277" y="10647"/>
                </a:cubicBezTo>
                <a:cubicBezTo>
                  <a:pt x="26277" y="10647"/>
                  <a:pt x="26358" y="5424"/>
                  <a:pt x="25715" y="3412"/>
                </a:cubicBezTo>
                <a:cubicBezTo>
                  <a:pt x="25715" y="3412"/>
                  <a:pt x="23701" y="4057"/>
                  <a:pt x="22013" y="4874"/>
                </a:cubicBezTo>
                <a:cubicBezTo>
                  <a:pt x="20325" y="5692"/>
                  <a:pt x="18177" y="6784"/>
                  <a:pt x="17649" y="7284"/>
                </a:cubicBezTo>
                <a:cubicBezTo>
                  <a:pt x="17649" y="7284"/>
                  <a:pt x="19169" y="11850"/>
                  <a:pt x="18863" y="14763"/>
                </a:cubicBezTo>
                <a:cubicBezTo>
                  <a:pt x="18863" y="14763"/>
                  <a:pt x="16894" y="10061"/>
                  <a:pt x="15438" y="8395"/>
                </a:cubicBezTo>
                <a:cubicBezTo>
                  <a:pt x="15438" y="8395"/>
                  <a:pt x="5653" y="12965"/>
                  <a:pt x="463" y="22979"/>
                </a:cubicBezTo>
                <a:cubicBezTo>
                  <a:pt x="463" y="22979"/>
                  <a:pt x="1" y="23845"/>
                  <a:pt x="2350" y="25170"/>
                </a:cubicBezTo>
                <a:cubicBezTo>
                  <a:pt x="2350" y="25170"/>
                  <a:pt x="7120" y="27721"/>
                  <a:pt x="14658" y="27721"/>
                </a:cubicBezTo>
                <a:cubicBezTo>
                  <a:pt x="18325" y="27721"/>
                  <a:pt x="22649" y="27117"/>
                  <a:pt x="27397" y="25321"/>
                </a:cubicBezTo>
                <a:cubicBezTo>
                  <a:pt x="27397" y="25321"/>
                  <a:pt x="27275" y="23796"/>
                  <a:pt x="26059" y="21583"/>
                </a:cubicBezTo>
                <a:lnTo>
                  <a:pt x="26059" y="21583"/>
                </a:lnTo>
                <a:cubicBezTo>
                  <a:pt x="26060" y="21583"/>
                  <a:pt x="29433" y="23693"/>
                  <a:pt x="30936" y="23693"/>
                </a:cubicBezTo>
                <a:cubicBezTo>
                  <a:pt x="30950" y="23693"/>
                  <a:pt x="30965" y="23693"/>
                  <a:pt x="30979" y="23693"/>
                </a:cubicBezTo>
                <a:cubicBezTo>
                  <a:pt x="30979" y="23693"/>
                  <a:pt x="33479" y="22526"/>
                  <a:pt x="35249" y="20970"/>
                </a:cubicBezTo>
                <a:cubicBezTo>
                  <a:pt x="35249" y="20970"/>
                  <a:pt x="33590" y="19979"/>
                  <a:pt x="32883" y="18767"/>
                </a:cubicBezTo>
                <a:lnTo>
                  <a:pt x="32883" y="18767"/>
                </a:lnTo>
                <a:cubicBezTo>
                  <a:pt x="32884" y="18767"/>
                  <a:pt x="35661" y="20252"/>
                  <a:pt x="36624" y="20252"/>
                </a:cubicBezTo>
                <a:cubicBezTo>
                  <a:pt x="36689" y="20252"/>
                  <a:pt x="36745" y="20245"/>
                  <a:pt x="36792" y="20231"/>
                </a:cubicBezTo>
                <a:cubicBezTo>
                  <a:pt x="36792" y="20231"/>
                  <a:pt x="40689" y="17623"/>
                  <a:pt x="42378" y="16024"/>
                </a:cubicBezTo>
                <a:cubicBezTo>
                  <a:pt x="42378" y="16024"/>
                  <a:pt x="41604" y="15715"/>
                  <a:pt x="41378" y="14968"/>
                </a:cubicBezTo>
                <a:lnTo>
                  <a:pt x="43435" y="14956"/>
                </a:lnTo>
                <a:cubicBezTo>
                  <a:pt x="43435" y="14956"/>
                  <a:pt x="51967" y="9109"/>
                  <a:pt x="52253" y="3134"/>
                </a:cubicBezTo>
                <a:cubicBezTo>
                  <a:pt x="52253" y="3134"/>
                  <a:pt x="51051" y="1268"/>
                  <a:pt x="47336" y="220"/>
                </a:cubicBezTo>
                <a:cubicBezTo>
                  <a:pt x="47336" y="220"/>
                  <a:pt x="46074" y="1995"/>
                  <a:pt x="44941" y="4309"/>
                </a:cubicBezTo>
                <a:cubicBezTo>
                  <a:pt x="44941" y="4309"/>
                  <a:pt x="45487" y="1629"/>
                  <a:pt x="46367" y="276"/>
                </a:cubicBezTo>
                <a:cubicBezTo>
                  <a:pt x="46367" y="276"/>
                  <a:pt x="45747" y="102"/>
                  <a:pt x="45220" y="102"/>
                </a:cubicBezTo>
                <a:cubicBezTo>
                  <a:pt x="45142" y="102"/>
                  <a:pt x="45066" y="106"/>
                  <a:pt x="44994" y="115"/>
                </a:cubicBezTo>
                <a:cubicBezTo>
                  <a:pt x="44994" y="115"/>
                  <a:pt x="43108" y="3641"/>
                  <a:pt x="42649" y="5378"/>
                </a:cubicBezTo>
                <a:cubicBezTo>
                  <a:pt x="42649" y="5378"/>
                  <a:pt x="43113" y="1194"/>
                  <a:pt x="43742" y="19"/>
                </a:cubicBezTo>
                <a:cubicBezTo>
                  <a:pt x="43742" y="19"/>
                  <a:pt x="43424" y="1"/>
                  <a:pt x="42899" y="1"/>
                </a:cubicBezTo>
                <a:close/>
              </a:path>
            </a:pathLst>
          </a:custGeom>
          <a:solidFill>
            <a:srgbClr val="5599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D03020E-C99A-43FF-94E6-170F63373DDC}"/>
              </a:ext>
            </a:extLst>
          </p:cNvPr>
          <p:cNvSpPr/>
          <p:nvPr/>
        </p:nvSpPr>
        <p:spPr>
          <a:xfrm>
            <a:off x="6741042" y="202019"/>
            <a:ext cx="1520456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بطاقة الخروج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3C93B03-6C80-46A9-B265-5E634E4693AE}"/>
              </a:ext>
            </a:extLst>
          </p:cNvPr>
          <p:cNvSpPr/>
          <p:nvPr/>
        </p:nvSpPr>
        <p:spPr>
          <a:xfrm>
            <a:off x="5229189" y="4385735"/>
            <a:ext cx="3213062" cy="50196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الإجابة على الدردشة في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lms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43FBBD4-9D84-4EAC-B1BD-F9681DEAB060}"/>
              </a:ext>
            </a:extLst>
          </p:cNvPr>
          <p:cNvSpPr/>
          <p:nvPr/>
        </p:nvSpPr>
        <p:spPr>
          <a:xfrm>
            <a:off x="2084213" y="890807"/>
            <a:ext cx="6579619" cy="23324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إذا عكست مكان إقامتك وأقمت في دولة أخرى غير الإمارات ، فما النتائج المترتبة على ذلك ؟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B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B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B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xmlns="" id="{67F4BED7-7ED4-42D6-9CC8-3168FE543368}"/>
              </a:ext>
            </a:extLst>
          </p:cNvPr>
          <p:cNvSpPr/>
          <p:nvPr/>
        </p:nvSpPr>
        <p:spPr>
          <a:xfrm>
            <a:off x="1109918" y="171450"/>
            <a:ext cx="680484" cy="518338"/>
          </a:xfrm>
          <a:prstGeom prst="flowChartTerminator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3 دقائق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51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99EFD9-FC75-4F13-8290-D62DE37B6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506" y="1762228"/>
            <a:ext cx="6483024" cy="1552472"/>
          </a:xfrm>
        </p:spPr>
        <p:txBody>
          <a:bodyPr/>
          <a:lstStyle/>
          <a:p>
            <a:pPr algn="r" rtl="1"/>
            <a:r>
              <a:rPr lang="ar-BH" sz="2000" dirty="0"/>
              <a:t>- اقترح أكبر عدد من العناوين للنص الشعري . </a:t>
            </a:r>
            <a:br>
              <a:rPr lang="ar-BH" sz="2000" dirty="0"/>
            </a:br>
            <a:r>
              <a:rPr lang="ar-BH" sz="2000" dirty="0"/>
              <a:t>- استخدم كلمة سيب في أكبر عدد من الجمل التي تعبر عن مواقف مختلفة .</a:t>
            </a:r>
            <a:br>
              <a:rPr lang="ar-BH" sz="2000" dirty="0"/>
            </a:br>
            <a:r>
              <a:rPr lang="ar-BH" sz="2000" dirty="0"/>
              <a:t>- أعد صياغة النص الشعري من خلال كتابة نص نثري تعبر فيه عن مشاعرك تجاه شخصية الشيخ زايد وإنجازاته لرفعة الإمارات . 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2BD2C5-AEF3-4091-A8BB-803181BE7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350" y="245975"/>
            <a:ext cx="2416870" cy="577800"/>
          </a:xfrm>
          <a:solidFill>
            <a:srgbClr val="FFFF00"/>
          </a:solidFill>
        </p:spPr>
        <p:txBody>
          <a:bodyPr/>
          <a:lstStyle/>
          <a:p>
            <a:pPr rtl="1"/>
            <a:r>
              <a:rPr lang="ar-BH" dirty="0"/>
              <a:t>غير متزامن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2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747849-EA50-41F2-8267-0BD61AE10E40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863022" y="2063455"/>
            <a:ext cx="4015667" cy="781200"/>
          </a:xfrm>
        </p:spPr>
        <p:txBody>
          <a:bodyPr/>
          <a:lstStyle/>
          <a:p>
            <a:pPr algn="r" rtl="1"/>
            <a:r>
              <a:rPr lang="ar-AE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و</a:t>
            </a:r>
            <a:r>
              <a:rPr lang="ar-AE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تحليل النص الشعري تحليلَا فكريًا ونقديًا وبلاغيًا</a:t>
            </a:r>
            <a:r>
              <a:rPr lang="ar-BH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.</a:t>
            </a:r>
            <a:r>
              <a:rPr lang="ar-AE" sz="18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 </a:t>
            </a:r>
            <a:r>
              <a:rPr lang="ar-AE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نقديا وبلاغيا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A81CA6C-D7B2-402B-A634-844F16D84B2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211830" y="1184225"/>
            <a:ext cx="4992868" cy="781200"/>
          </a:xfrm>
        </p:spPr>
        <p:txBody>
          <a:bodyPr/>
          <a:lstStyle/>
          <a:p>
            <a:r>
              <a:rPr lang="ar-BH" sz="20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في نهاية هذه الحصة س</a:t>
            </a:r>
            <a:r>
              <a:rPr lang="ar-AE" sz="20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</a:t>
            </a:r>
            <a:r>
              <a:rPr lang="ar-BH" sz="20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كون الطالب قادر</a:t>
            </a:r>
            <a:r>
              <a:rPr lang="ar-AE" sz="20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ًا</a:t>
            </a:r>
            <a:r>
              <a:rPr lang="ar-BH" sz="2000" dirty="0">
                <a:solidFill>
                  <a:srgbClr val="0070C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على :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5AF6FC8-91A5-4C5B-9C11-40C45BBBB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2089" y="552646"/>
            <a:ext cx="2912609" cy="5481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ar-BH" dirty="0"/>
              <a:t>نواتج التعلم </a:t>
            </a:r>
            <a:endParaRPr lang="en-US" dirty="0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xmlns="" id="{0B98A9A7-F07C-45AD-BD6E-556646D61F7F}"/>
              </a:ext>
            </a:extLst>
          </p:cNvPr>
          <p:cNvSpPr/>
          <p:nvPr/>
        </p:nvSpPr>
        <p:spPr>
          <a:xfrm>
            <a:off x="149557" y="119296"/>
            <a:ext cx="510363" cy="43335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1 دقيقة 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xmlns="" id="{C42E2218-63C0-4D34-A8D8-0E00A24BD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907" y="411956"/>
            <a:ext cx="3294460" cy="1133475"/>
          </a:xfrm>
          <a:prstGeom prst="star24">
            <a:avLst>
              <a:gd name="adj" fmla="val 37500"/>
            </a:avLst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نشاط ذهني </a:t>
            </a:r>
            <a:endParaRPr kumimoji="0" lang="en-US" altLang="en-US" sz="3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483" name="WordArt 3">
            <a:extLst>
              <a:ext uri="{FF2B5EF4-FFF2-40B4-BE49-F238E27FC236}">
                <a16:creationId xmlns:a16="http://schemas.microsoft.com/office/drawing/2014/main" xmlns="" id="{A83CEC28-F481-4332-AF0F-BD9FBB0AC0F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0011" y="1653779"/>
            <a:ext cx="4211240" cy="485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2225">
                <a:solidFill>
                  <a:schemeClr val="accent2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700" b="1" i="0" u="none" strike="noStrike" kern="1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cs"/>
                <a:cs typeface="Arial"/>
                <a:sym typeface="Arial"/>
              </a:rPr>
              <a:t>مسابقة الكلمات </a:t>
            </a:r>
            <a:endParaRPr kumimoji="0" lang="en-US" sz="2700" b="1" i="0" u="none" strike="noStrike" kern="1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cs"/>
              <a:cs typeface="Arial"/>
              <a:sym typeface="Arial"/>
            </a:endParaRPr>
          </a:p>
        </p:txBody>
      </p:sp>
      <p:sp>
        <p:nvSpPr>
          <p:cNvPr id="20484" name="WordArt 4">
            <a:extLst>
              <a:ext uri="{FF2B5EF4-FFF2-40B4-BE49-F238E27FC236}">
                <a16:creationId xmlns:a16="http://schemas.microsoft.com/office/drawing/2014/main" xmlns="" id="{1C05CAC2-9CBA-4FBF-91C0-DF3721D707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29072" y="3327797"/>
            <a:ext cx="5727764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700" b="0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cs"/>
                <a:cs typeface="Arial"/>
                <a:sym typeface="Arial"/>
              </a:rPr>
              <a:t>عزيز</a:t>
            </a:r>
            <a:r>
              <a:rPr kumimoji="0" lang="ar-AE" sz="2700" b="0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cs"/>
                <a:cs typeface="Arial"/>
                <a:sym typeface="Arial"/>
              </a:rPr>
              <a:t>ي</a:t>
            </a:r>
            <a:r>
              <a:rPr kumimoji="0" lang="ar-BH" sz="2700" b="0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cs"/>
                <a:cs typeface="Arial"/>
                <a:sym typeface="Arial"/>
              </a:rPr>
              <a:t> ال</a:t>
            </a:r>
            <a:r>
              <a:rPr kumimoji="0" lang="ar-AE" sz="2700" b="0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cs"/>
                <a:cs typeface="Arial"/>
                <a:sym typeface="Arial"/>
              </a:rPr>
              <a:t>طالب</a:t>
            </a:r>
            <a:r>
              <a:rPr kumimoji="0" lang="ar-BH" sz="2700" b="0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cs"/>
                <a:cs typeface="Arial"/>
                <a:sym typeface="Arial"/>
              </a:rPr>
              <a:t> شكل من الحروف السابقة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700" b="0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cs"/>
                <a:cs typeface="Arial"/>
                <a:sym typeface="Arial"/>
              </a:rPr>
              <a:t>أكبر عدد ممكن من الكلمات .</a:t>
            </a:r>
            <a:endParaRPr kumimoji="0" lang="en-US" sz="2700" b="0" i="0" u="none" strike="noStrike" kern="1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2999"/>
                  </a:srgbClr>
                </a:outerShdw>
              </a:effectLst>
              <a:uLnTx/>
              <a:uFillTx/>
              <a:latin typeface="Arial"/>
              <a:ea typeface="+mn-cs"/>
              <a:cs typeface="Arial"/>
              <a:sym typeface="Arial"/>
            </a:endParaRPr>
          </a:p>
        </p:txBody>
      </p:sp>
      <p:grpSp>
        <p:nvGrpSpPr>
          <p:cNvPr id="20485" name="Group 5">
            <a:extLst>
              <a:ext uri="{FF2B5EF4-FFF2-40B4-BE49-F238E27FC236}">
                <a16:creationId xmlns:a16="http://schemas.microsoft.com/office/drawing/2014/main" xmlns="" id="{4F6460C5-AA32-40F2-88D6-3D10FC1D1AC0}"/>
              </a:ext>
            </a:extLst>
          </p:cNvPr>
          <p:cNvGrpSpPr>
            <a:grpSpLocks/>
          </p:cNvGrpSpPr>
          <p:nvPr/>
        </p:nvGrpSpPr>
        <p:grpSpPr bwMode="auto">
          <a:xfrm>
            <a:off x="839972" y="2356248"/>
            <a:ext cx="7208875" cy="701278"/>
            <a:chOff x="295" y="1979"/>
            <a:chExt cx="5216" cy="589"/>
          </a:xfrm>
        </p:grpSpPr>
        <p:sp>
          <p:nvSpPr>
            <p:cNvPr id="37894" name="AutoShape 6">
              <a:extLst>
                <a:ext uri="{FF2B5EF4-FFF2-40B4-BE49-F238E27FC236}">
                  <a16:creationId xmlns:a16="http://schemas.microsoft.com/office/drawing/2014/main" xmlns="" id="{C0050F3C-980F-4135-A691-F463FB9A4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979"/>
              <a:ext cx="5216" cy="589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7895" name="Line 7">
              <a:extLst>
                <a:ext uri="{FF2B5EF4-FFF2-40B4-BE49-F238E27FC236}">
                  <a16:creationId xmlns:a16="http://schemas.microsoft.com/office/drawing/2014/main" xmlns="" id="{8E511110-9C32-411C-A8F6-55FD4956F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3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6" name="Line 8">
              <a:extLst>
                <a:ext uri="{FF2B5EF4-FFF2-40B4-BE49-F238E27FC236}">
                  <a16:creationId xmlns:a16="http://schemas.microsoft.com/office/drawing/2014/main" xmlns="" id="{2DE74E06-5EB5-4E1F-ADA9-FA3E92A07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0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7" name="Line 9">
              <a:extLst>
                <a:ext uri="{FF2B5EF4-FFF2-40B4-BE49-F238E27FC236}">
                  <a16:creationId xmlns:a16="http://schemas.microsoft.com/office/drawing/2014/main" xmlns="" id="{218A60BB-CD33-46DC-8E3F-382C4EF7B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8" name="Line 10">
              <a:extLst>
                <a:ext uri="{FF2B5EF4-FFF2-40B4-BE49-F238E27FC236}">
                  <a16:creationId xmlns:a16="http://schemas.microsoft.com/office/drawing/2014/main" xmlns="" id="{CAF72312-8CDD-43DB-8D6A-4E59149B0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9" name="Line 11">
              <a:extLst>
                <a:ext uri="{FF2B5EF4-FFF2-40B4-BE49-F238E27FC236}">
                  <a16:creationId xmlns:a16="http://schemas.microsoft.com/office/drawing/2014/main" xmlns="" id="{2BEE1D32-568B-442C-8E83-E0A053DBE0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0" name="Line 12">
              <a:extLst>
                <a:ext uri="{FF2B5EF4-FFF2-40B4-BE49-F238E27FC236}">
                  <a16:creationId xmlns:a16="http://schemas.microsoft.com/office/drawing/2014/main" xmlns="" id="{6825E051-92B5-492B-8E8A-2D453E760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1" name="WordArt 13">
              <a:extLst>
                <a:ext uri="{FF2B5EF4-FFF2-40B4-BE49-F238E27FC236}">
                  <a16:creationId xmlns:a16="http://schemas.microsoft.com/office/drawing/2014/main" xmlns="" id="{101C26D0-A0DC-41D3-A866-97F3D620AFD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218" y="2118"/>
              <a:ext cx="157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ح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  <p:sp>
          <p:nvSpPr>
            <p:cNvPr id="37902" name="WordArt 14">
              <a:extLst>
                <a:ext uri="{FF2B5EF4-FFF2-40B4-BE49-F238E27FC236}">
                  <a16:creationId xmlns:a16="http://schemas.microsoft.com/office/drawing/2014/main" xmlns="" id="{2D451504-9E48-4F9C-B07E-C442EC8D22E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30" y="2115"/>
              <a:ext cx="157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ب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  <p:sp>
          <p:nvSpPr>
            <p:cNvPr id="37903" name="WordArt 15">
              <a:extLst>
                <a:ext uri="{FF2B5EF4-FFF2-40B4-BE49-F238E27FC236}">
                  <a16:creationId xmlns:a16="http://schemas.microsoft.com/office/drawing/2014/main" xmlns="" id="{755CFCC0-5C08-44D9-AFF5-6463CD1877A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01" y="2115"/>
              <a:ext cx="157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ن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  <p:sp>
          <p:nvSpPr>
            <p:cNvPr id="37904" name="WordArt 16">
              <a:extLst>
                <a:ext uri="{FF2B5EF4-FFF2-40B4-BE49-F238E27FC236}">
                  <a16:creationId xmlns:a16="http://schemas.microsoft.com/office/drawing/2014/main" xmlns="" id="{B4BF041A-C0C3-4F1D-9F35-283817FA005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948" y="2115"/>
              <a:ext cx="157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ر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  <p:sp>
          <p:nvSpPr>
            <p:cNvPr id="37905" name="WordArt 17">
              <a:extLst>
                <a:ext uri="{FF2B5EF4-FFF2-40B4-BE49-F238E27FC236}">
                  <a16:creationId xmlns:a16="http://schemas.microsoft.com/office/drawing/2014/main" xmlns="" id="{64832E73-DE58-4EC0-B85C-993E99BCCB9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539" y="2118"/>
              <a:ext cx="157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ف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  <p:sp>
          <p:nvSpPr>
            <p:cNvPr id="37906" name="WordArt 18">
              <a:extLst>
                <a:ext uri="{FF2B5EF4-FFF2-40B4-BE49-F238E27FC236}">
                  <a16:creationId xmlns:a16="http://schemas.microsoft.com/office/drawing/2014/main" xmlns="" id="{321E1F75-6CE3-432B-981F-FD3F020324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31" y="2115"/>
              <a:ext cx="157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ق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  <p:sp>
          <p:nvSpPr>
            <p:cNvPr id="37907" name="WordArt 19">
              <a:extLst>
                <a:ext uri="{FF2B5EF4-FFF2-40B4-BE49-F238E27FC236}">
                  <a16:creationId xmlns:a16="http://schemas.microsoft.com/office/drawing/2014/main" xmlns="" id="{A3EB7EF4-EFB8-47E6-A3EE-EBBB45696D5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722" y="2115"/>
              <a:ext cx="158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م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  <p:sp>
          <p:nvSpPr>
            <p:cNvPr id="37908" name="Line 20">
              <a:extLst>
                <a:ext uri="{FF2B5EF4-FFF2-40B4-BE49-F238E27FC236}">
                  <a16:creationId xmlns:a16="http://schemas.microsoft.com/office/drawing/2014/main" xmlns="" id="{F7912A44-D049-468C-B10F-283DB701A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9" name="Line 21">
              <a:extLst>
                <a:ext uri="{FF2B5EF4-FFF2-40B4-BE49-F238E27FC236}">
                  <a16:creationId xmlns:a16="http://schemas.microsoft.com/office/drawing/2014/main" xmlns="" id="{36B426B2-D053-471B-A8F8-75EBADAC1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0" name="Line 22">
              <a:extLst>
                <a:ext uri="{FF2B5EF4-FFF2-40B4-BE49-F238E27FC236}">
                  <a16:creationId xmlns:a16="http://schemas.microsoft.com/office/drawing/2014/main" xmlns="" id="{E6D6B63E-185B-4B06-85D6-9510A8951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1" name="Line 23">
              <a:extLst>
                <a:ext uri="{FF2B5EF4-FFF2-40B4-BE49-F238E27FC236}">
                  <a16:creationId xmlns:a16="http://schemas.microsoft.com/office/drawing/2014/main" xmlns="" id="{E463EAAB-59B9-47AD-99C7-D1862944C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1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2" name="Line 24">
              <a:extLst>
                <a:ext uri="{FF2B5EF4-FFF2-40B4-BE49-F238E27FC236}">
                  <a16:creationId xmlns:a16="http://schemas.microsoft.com/office/drawing/2014/main" xmlns="" id="{D1D894CD-40D9-41DE-8EF6-5CAF7D3C4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3" name="WordArt 25">
              <a:extLst>
                <a:ext uri="{FF2B5EF4-FFF2-40B4-BE49-F238E27FC236}">
                  <a16:creationId xmlns:a16="http://schemas.microsoft.com/office/drawing/2014/main" xmlns="" id="{9681563C-FF0B-4136-BE6D-AB8FFC316CA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84" y="2115"/>
              <a:ext cx="158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س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  <p:sp>
          <p:nvSpPr>
            <p:cNvPr id="37914" name="WordArt 26">
              <a:extLst>
                <a:ext uri="{FF2B5EF4-FFF2-40B4-BE49-F238E27FC236}">
                  <a16:creationId xmlns:a16="http://schemas.microsoft.com/office/drawing/2014/main" xmlns="" id="{402D4B56-0A8F-4350-ABCC-CE693E48E5B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383" y="2072"/>
              <a:ext cx="158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ع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  <p:sp>
          <p:nvSpPr>
            <p:cNvPr id="37915" name="WordArt 27">
              <a:extLst>
                <a:ext uri="{FF2B5EF4-FFF2-40B4-BE49-F238E27FC236}">
                  <a16:creationId xmlns:a16="http://schemas.microsoft.com/office/drawing/2014/main" xmlns="" id="{8A4CFA52-31E8-4DE4-8780-35BC390D310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37" y="2115"/>
              <a:ext cx="158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ل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  <p:sp>
          <p:nvSpPr>
            <p:cNvPr id="37916" name="WordArt 28">
              <a:extLst>
                <a:ext uri="{FF2B5EF4-FFF2-40B4-BE49-F238E27FC236}">
                  <a16:creationId xmlns:a16="http://schemas.microsoft.com/office/drawing/2014/main" xmlns="" id="{40DD0543-7E3A-4221-BCD9-428E9ACA841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90" y="2115"/>
              <a:ext cx="158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ي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  <p:sp>
          <p:nvSpPr>
            <p:cNvPr id="37917" name="WordArt 29">
              <a:extLst>
                <a:ext uri="{FF2B5EF4-FFF2-40B4-BE49-F238E27FC236}">
                  <a16:creationId xmlns:a16="http://schemas.microsoft.com/office/drawing/2014/main" xmlns="" id="{D0184341-B616-44CC-A058-A348637FC3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1" y="2115"/>
              <a:ext cx="158" cy="36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BH" sz="2700" b="0" i="0" u="none" strike="noStrike" kern="10" cap="none" spc="0" normalizeH="0" baseline="0" noProof="0">
                  <a:ln>
                    <a:noFill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cs"/>
                  <a:cs typeface="Arial"/>
                  <a:sym typeface="Arial"/>
                </a:rPr>
                <a:t>و</a:t>
              </a:r>
              <a:endParaRPr kumimoji="0" lang="en-US" sz="2700" b="0" i="0" u="none" strike="noStrike" kern="10" cap="none" spc="0" normalizeH="0" baseline="0" noProof="0">
                <a:ln>
                  <a:noFill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cs"/>
                <a:cs typeface="Arial"/>
                <a:sym typeface="Arial"/>
              </a:endParaRPr>
            </a:p>
          </p:txBody>
        </p:sp>
      </p:grpSp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xmlns="" id="{FB8E57DB-AC54-4535-943A-D4C9749BACC6}"/>
              </a:ext>
            </a:extLst>
          </p:cNvPr>
          <p:cNvSpPr/>
          <p:nvPr/>
        </p:nvSpPr>
        <p:spPr>
          <a:xfrm>
            <a:off x="149557" y="119296"/>
            <a:ext cx="764843" cy="433350"/>
          </a:xfrm>
          <a:prstGeom prst="flowChartTerminator">
            <a:avLst/>
          </a:prstGeom>
          <a:gradFill rotWithShape="1">
            <a:gsLst>
              <a:gs pos="0">
                <a:srgbClr val="FFCC82">
                  <a:tint val="50000"/>
                  <a:satMod val="300000"/>
                </a:srgbClr>
              </a:gs>
              <a:gs pos="35000">
                <a:srgbClr val="FFCC82">
                  <a:tint val="37000"/>
                  <a:satMod val="300000"/>
                </a:srgbClr>
              </a:gs>
              <a:gs pos="100000">
                <a:srgbClr val="FFCC8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CC8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05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دقيقتان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55"/>
          <p:cNvSpPr txBox="1"/>
          <p:nvPr/>
        </p:nvSpPr>
        <p:spPr>
          <a:xfrm>
            <a:off x="5755228" y="1320654"/>
            <a:ext cx="2392800" cy="36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46" name="Google Shape;2046;p55"/>
          <p:cNvSpPr txBox="1"/>
          <p:nvPr/>
        </p:nvSpPr>
        <p:spPr>
          <a:xfrm>
            <a:off x="5755228" y="1996520"/>
            <a:ext cx="2392800" cy="36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47" name="Google Shape;2047;p55"/>
          <p:cNvSpPr txBox="1"/>
          <p:nvPr/>
        </p:nvSpPr>
        <p:spPr>
          <a:xfrm>
            <a:off x="5755228" y="2571412"/>
            <a:ext cx="2392800" cy="36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48" name="Google Shape;2048;p55"/>
          <p:cNvSpPr txBox="1"/>
          <p:nvPr/>
        </p:nvSpPr>
        <p:spPr>
          <a:xfrm>
            <a:off x="3388711" y="1343783"/>
            <a:ext cx="1583754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000" b="1" i="0" u="none" strike="noStrike" kern="0" cap="none" spc="0" normalizeH="0" baseline="0" noProof="0" dirty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</a:rPr>
              <a:t>المبرر</a:t>
            </a:r>
            <a:r>
              <a:rPr kumimoji="0" lang="ar-AE" sz="2000" b="1" i="0" u="none" strike="noStrike" kern="0" cap="none" spc="0" normalizeH="0" baseline="0" noProof="0" dirty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</a:rPr>
              <a:t> </a:t>
            </a:r>
            <a:r>
              <a:rPr kumimoji="0" lang="ar-BH" sz="2000" b="1" i="0" u="none" strike="noStrike" kern="0" cap="none" spc="0" normalizeH="0" baseline="0" noProof="0" dirty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 panose="020B0604020202020204" pitchFamily="34" charset="0"/>
                <a:ea typeface="Didact Gothic"/>
                <a:cs typeface="Arial" panose="020B0604020202020204" pitchFamily="34" charset="0"/>
                <a:sym typeface="Didact Gothic"/>
              </a:rPr>
              <a:t>الأول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Arial" panose="020B0604020202020204" pitchFamily="34" charset="0"/>
              <a:ea typeface="Didact Gothic"/>
              <a:cs typeface="Arial" panose="020B0604020202020204" pitchFamily="34" charset="0"/>
              <a:sym typeface="Didact Gothic"/>
            </a:endParaRPr>
          </a:p>
        </p:txBody>
      </p:sp>
      <p:sp>
        <p:nvSpPr>
          <p:cNvPr id="2049" name="Google Shape;2049;p55"/>
          <p:cNvSpPr txBox="1"/>
          <p:nvPr/>
        </p:nvSpPr>
        <p:spPr>
          <a:xfrm>
            <a:off x="3388711" y="2057088"/>
            <a:ext cx="1583754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 panose="020B0604020202020204" pitchFamily="34" charset="0"/>
                <a:ea typeface="Didact Gothic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000" b="1" i="0" u="none" strike="noStrike" kern="0" cap="none" spc="0" normalizeH="0" baseline="0" noProof="0" dirty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idact Gothic"/>
              </a:rPr>
              <a:t>المبرر الثاني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Didact Gothic"/>
            </a:endParaRPr>
          </a:p>
        </p:txBody>
      </p:sp>
      <p:sp>
        <p:nvSpPr>
          <p:cNvPr id="2050" name="Google Shape;2050;p55"/>
          <p:cNvSpPr txBox="1"/>
          <p:nvPr/>
        </p:nvSpPr>
        <p:spPr>
          <a:xfrm>
            <a:off x="3388711" y="2649241"/>
            <a:ext cx="1583816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 panose="020B0604020202020204" pitchFamily="34" charset="0"/>
                <a:ea typeface="Didact Gothic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000" b="1" i="0" u="none" strike="noStrike" kern="0" cap="none" spc="0" normalizeH="0" baseline="0" noProof="0" dirty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idact Gothic"/>
              </a:rPr>
              <a:t>المبرر الثالث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Didact Gothic"/>
            </a:endParaRPr>
          </a:p>
        </p:txBody>
      </p:sp>
      <p:grpSp>
        <p:nvGrpSpPr>
          <p:cNvPr id="2051" name="Google Shape;2051;p55"/>
          <p:cNvGrpSpPr/>
          <p:nvPr/>
        </p:nvGrpSpPr>
        <p:grpSpPr>
          <a:xfrm>
            <a:off x="5224984" y="2684910"/>
            <a:ext cx="233322" cy="213231"/>
            <a:chOff x="5625257" y="2123264"/>
            <a:chExt cx="2716204" cy="2482320"/>
          </a:xfrm>
        </p:grpSpPr>
        <p:sp>
          <p:nvSpPr>
            <p:cNvPr id="2052" name="Google Shape;2052;p55"/>
            <p:cNvSpPr/>
            <p:nvPr/>
          </p:nvSpPr>
          <p:spPr>
            <a:xfrm>
              <a:off x="5625257" y="2123264"/>
              <a:ext cx="2716204" cy="248232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rgbClr val="AED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55"/>
            <p:cNvSpPr/>
            <p:nvPr/>
          </p:nvSpPr>
          <p:spPr>
            <a:xfrm>
              <a:off x="6015167" y="2975483"/>
              <a:ext cx="89808" cy="57955"/>
            </a:xfrm>
            <a:custGeom>
              <a:avLst/>
              <a:gdLst/>
              <a:ahLst/>
              <a:cxnLst/>
              <a:rect l="l" t="t" r="r" b="b"/>
              <a:pathLst>
                <a:path w="609" h="393" extrusionOk="0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55"/>
            <p:cNvSpPr/>
            <p:nvPr/>
          </p:nvSpPr>
          <p:spPr>
            <a:xfrm>
              <a:off x="5842332" y="3182233"/>
              <a:ext cx="131394" cy="36867"/>
            </a:xfrm>
            <a:custGeom>
              <a:avLst/>
              <a:gdLst/>
              <a:ahLst/>
              <a:cxnLst/>
              <a:rect l="l" t="t" r="r" b="b"/>
              <a:pathLst>
                <a:path w="891" h="250" extrusionOk="0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55"/>
            <p:cNvSpPr/>
            <p:nvPr/>
          </p:nvSpPr>
          <p:spPr>
            <a:xfrm>
              <a:off x="6030504" y="3227801"/>
              <a:ext cx="98508" cy="43798"/>
            </a:xfrm>
            <a:custGeom>
              <a:avLst/>
              <a:gdLst/>
              <a:ahLst/>
              <a:cxnLst/>
              <a:rect l="l" t="t" r="r" b="b"/>
              <a:pathLst>
                <a:path w="668" h="297" extrusionOk="0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55"/>
            <p:cNvSpPr/>
            <p:nvPr/>
          </p:nvSpPr>
          <p:spPr>
            <a:xfrm>
              <a:off x="6217053" y="3112628"/>
              <a:ext cx="107946" cy="57955"/>
            </a:xfrm>
            <a:custGeom>
              <a:avLst/>
              <a:gdLst/>
              <a:ahLst/>
              <a:cxnLst/>
              <a:rect l="l" t="t" r="r" b="b"/>
              <a:pathLst>
                <a:path w="732" h="393" extrusionOk="0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55"/>
            <p:cNvSpPr/>
            <p:nvPr/>
          </p:nvSpPr>
          <p:spPr>
            <a:xfrm>
              <a:off x="6182250" y="2958819"/>
              <a:ext cx="89365" cy="32443"/>
            </a:xfrm>
            <a:custGeom>
              <a:avLst/>
              <a:gdLst/>
              <a:ahLst/>
              <a:cxnLst/>
              <a:rect l="l" t="t" r="r" b="b"/>
              <a:pathLst>
                <a:path w="606" h="220" extrusionOk="0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55"/>
          <p:cNvGrpSpPr/>
          <p:nvPr/>
        </p:nvGrpSpPr>
        <p:grpSpPr>
          <a:xfrm rot="10800000">
            <a:off x="5224984" y="2095712"/>
            <a:ext cx="233322" cy="213231"/>
            <a:chOff x="5625257" y="2123264"/>
            <a:chExt cx="2716204" cy="2482320"/>
          </a:xfrm>
        </p:grpSpPr>
        <p:sp>
          <p:nvSpPr>
            <p:cNvPr id="2059" name="Google Shape;2059;p55"/>
            <p:cNvSpPr/>
            <p:nvPr/>
          </p:nvSpPr>
          <p:spPr>
            <a:xfrm>
              <a:off x="5625257" y="2123264"/>
              <a:ext cx="2716204" cy="248232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55"/>
            <p:cNvSpPr/>
            <p:nvPr/>
          </p:nvSpPr>
          <p:spPr>
            <a:xfrm>
              <a:off x="6015167" y="2975483"/>
              <a:ext cx="89808" cy="57955"/>
            </a:xfrm>
            <a:custGeom>
              <a:avLst/>
              <a:gdLst/>
              <a:ahLst/>
              <a:cxnLst/>
              <a:rect l="l" t="t" r="r" b="b"/>
              <a:pathLst>
                <a:path w="609" h="393" extrusionOk="0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55"/>
            <p:cNvSpPr/>
            <p:nvPr/>
          </p:nvSpPr>
          <p:spPr>
            <a:xfrm>
              <a:off x="5842332" y="3182233"/>
              <a:ext cx="131394" cy="36867"/>
            </a:xfrm>
            <a:custGeom>
              <a:avLst/>
              <a:gdLst/>
              <a:ahLst/>
              <a:cxnLst/>
              <a:rect l="l" t="t" r="r" b="b"/>
              <a:pathLst>
                <a:path w="891" h="250" extrusionOk="0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55"/>
            <p:cNvSpPr/>
            <p:nvPr/>
          </p:nvSpPr>
          <p:spPr>
            <a:xfrm>
              <a:off x="6030504" y="3227801"/>
              <a:ext cx="98508" cy="43798"/>
            </a:xfrm>
            <a:custGeom>
              <a:avLst/>
              <a:gdLst/>
              <a:ahLst/>
              <a:cxnLst/>
              <a:rect l="l" t="t" r="r" b="b"/>
              <a:pathLst>
                <a:path w="668" h="297" extrusionOk="0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55"/>
            <p:cNvSpPr/>
            <p:nvPr/>
          </p:nvSpPr>
          <p:spPr>
            <a:xfrm>
              <a:off x="6217053" y="3112628"/>
              <a:ext cx="107946" cy="57955"/>
            </a:xfrm>
            <a:custGeom>
              <a:avLst/>
              <a:gdLst/>
              <a:ahLst/>
              <a:cxnLst/>
              <a:rect l="l" t="t" r="r" b="b"/>
              <a:pathLst>
                <a:path w="732" h="393" extrusionOk="0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55"/>
            <p:cNvSpPr/>
            <p:nvPr/>
          </p:nvSpPr>
          <p:spPr>
            <a:xfrm>
              <a:off x="6182250" y="2958819"/>
              <a:ext cx="89365" cy="32443"/>
            </a:xfrm>
            <a:custGeom>
              <a:avLst/>
              <a:gdLst/>
              <a:ahLst/>
              <a:cxnLst/>
              <a:rect l="l" t="t" r="r" b="b"/>
              <a:pathLst>
                <a:path w="606" h="220" extrusionOk="0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65" name="Google Shape;2065;p55"/>
          <p:cNvGrpSpPr/>
          <p:nvPr/>
        </p:nvGrpSpPr>
        <p:grpSpPr>
          <a:xfrm>
            <a:off x="5239846" y="3304674"/>
            <a:ext cx="233322" cy="213231"/>
            <a:chOff x="5625257" y="2123264"/>
            <a:chExt cx="2716204" cy="2482320"/>
          </a:xfrm>
        </p:grpSpPr>
        <p:sp>
          <p:nvSpPr>
            <p:cNvPr id="2066" name="Google Shape;2066;p55"/>
            <p:cNvSpPr/>
            <p:nvPr/>
          </p:nvSpPr>
          <p:spPr>
            <a:xfrm>
              <a:off x="5625257" y="2123264"/>
              <a:ext cx="2716204" cy="248232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55"/>
            <p:cNvSpPr/>
            <p:nvPr/>
          </p:nvSpPr>
          <p:spPr>
            <a:xfrm>
              <a:off x="6015167" y="2975483"/>
              <a:ext cx="89808" cy="57955"/>
            </a:xfrm>
            <a:custGeom>
              <a:avLst/>
              <a:gdLst/>
              <a:ahLst/>
              <a:cxnLst/>
              <a:rect l="l" t="t" r="r" b="b"/>
              <a:pathLst>
                <a:path w="609" h="393" extrusionOk="0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55"/>
            <p:cNvSpPr/>
            <p:nvPr/>
          </p:nvSpPr>
          <p:spPr>
            <a:xfrm>
              <a:off x="5842332" y="3182233"/>
              <a:ext cx="131394" cy="36867"/>
            </a:xfrm>
            <a:custGeom>
              <a:avLst/>
              <a:gdLst/>
              <a:ahLst/>
              <a:cxnLst/>
              <a:rect l="l" t="t" r="r" b="b"/>
              <a:pathLst>
                <a:path w="891" h="250" extrusionOk="0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55"/>
            <p:cNvSpPr/>
            <p:nvPr/>
          </p:nvSpPr>
          <p:spPr>
            <a:xfrm>
              <a:off x="6030504" y="3227801"/>
              <a:ext cx="98508" cy="43798"/>
            </a:xfrm>
            <a:custGeom>
              <a:avLst/>
              <a:gdLst/>
              <a:ahLst/>
              <a:cxnLst/>
              <a:rect l="l" t="t" r="r" b="b"/>
              <a:pathLst>
                <a:path w="668" h="297" extrusionOk="0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55"/>
            <p:cNvSpPr/>
            <p:nvPr/>
          </p:nvSpPr>
          <p:spPr>
            <a:xfrm>
              <a:off x="6217053" y="3112628"/>
              <a:ext cx="107946" cy="57955"/>
            </a:xfrm>
            <a:custGeom>
              <a:avLst/>
              <a:gdLst/>
              <a:ahLst/>
              <a:cxnLst/>
              <a:rect l="l" t="t" r="r" b="b"/>
              <a:pathLst>
                <a:path w="732" h="393" extrusionOk="0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55"/>
            <p:cNvSpPr/>
            <p:nvPr/>
          </p:nvSpPr>
          <p:spPr>
            <a:xfrm>
              <a:off x="6182250" y="2958819"/>
              <a:ext cx="89365" cy="32443"/>
            </a:xfrm>
            <a:custGeom>
              <a:avLst/>
              <a:gdLst/>
              <a:ahLst/>
              <a:cxnLst/>
              <a:rect l="l" t="t" r="r" b="b"/>
              <a:pathLst>
                <a:path w="606" h="220" extrusionOk="0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72" name="Google Shape;2072;p55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2759" r="18928" b="8071"/>
          <a:stretch/>
        </p:blipFill>
        <p:spPr>
          <a:xfrm>
            <a:off x="664199" y="1908055"/>
            <a:ext cx="2245724" cy="22179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3" name="Google Shape;2073;p55"/>
          <p:cNvGrpSpPr/>
          <p:nvPr/>
        </p:nvGrpSpPr>
        <p:grpSpPr>
          <a:xfrm>
            <a:off x="2784425" y="3375675"/>
            <a:ext cx="492850" cy="477775"/>
            <a:chOff x="2784425" y="3375675"/>
            <a:chExt cx="492850" cy="477775"/>
          </a:xfrm>
        </p:grpSpPr>
        <p:sp>
          <p:nvSpPr>
            <p:cNvPr id="2074" name="Google Shape;2074;p55"/>
            <p:cNvSpPr/>
            <p:nvPr/>
          </p:nvSpPr>
          <p:spPr>
            <a:xfrm>
              <a:off x="3154162" y="3678352"/>
              <a:ext cx="86408" cy="34325"/>
            </a:xfrm>
            <a:custGeom>
              <a:avLst/>
              <a:gdLst/>
              <a:ahLst/>
              <a:cxnLst/>
              <a:rect l="l" t="t" r="r" b="b"/>
              <a:pathLst>
                <a:path w="871" h="346" extrusionOk="0">
                  <a:moveTo>
                    <a:pt x="529" y="0"/>
                  </a:moveTo>
                  <a:cubicBezTo>
                    <a:pt x="300" y="0"/>
                    <a:pt x="1" y="345"/>
                    <a:pt x="343" y="345"/>
                  </a:cubicBezTo>
                  <a:cubicBezTo>
                    <a:pt x="572" y="345"/>
                    <a:pt x="871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55"/>
            <p:cNvSpPr/>
            <p:nvPr/>
          </p:nvSpPr>
          <p:spPr>
            <a:xfrm>
              <a:off x="2962101" y="3597201"/>
              <a:ext cx="87995" cy="25198"/>
            </a:xfrm>
            <a:custGeom>
              <a:avLst/>
              <a:gdLst/>
              <a:ahLst/>
              <a:cxnLst/>
              <a:rect l="l" t="t" r="r" b="b"/>
              <a:pathLst>
                <a:path w="887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5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55"/>
            <p:cNvSpPr/>
            <p:nvPr/>
          </p:nvSpPr>
          <p:spPr>
            <a:xfrm>
              <a:off x="3059322" y="3375675"/>
              <a:ext cx="75098" cy="35615"/>
            </a:xfrm>
            <a:custGeom>
              <a:avLst/>
              <a:gdLst/>
              <a:ahLst/>
              <a:cxnLst/>
              <a:rect l="l" t="t" r="r" b="b"/>
              <a:pathLst>
                <a:path w="757" h="359" extrusionOk="0">
                  <a:moveTo>
                    <a:pt x="424" y="0"/>
                  </a:moveTo>
                  <a:cubicBezTo>
                    <a:pt x="333" y="0"/>
                    <a:pt x="238" y="26"/>
                    <a:pt x="180" y="84"/>
                  </a:cubicBezTo>
                  <a:lnTo>
                    <a:pt x="149" y="115"/>
                  </a:lnTo>
                  <a:cubicBezTo>
                    <a:pt x="0" y="263"/>
                    <a:pt x="161" y="359"/>
                    <a:pt x="336" y="359"/>
                  </a:cubicBezTo>
                  <a:cubicBezTo>
                    <a:pt x="426" y="359"/>
                    <a:pt x="521" y="334"/>
                    <a:pt x="578" y="277"/>
                  </a:cubicBezTo>
                  <a:cubicBezTo>
                    <a:pt x="588" y="264"/>
                    <a:pt x="598" y="254"/>
                    <a:pt x="608" y="244"/>
                  </a:cubicBezTo>
                  <a:cubicBezTo>
                    <a:pt x="756" y="95"/>
                    <a:pt x="598" y="0"/>
                    <a:pt x="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55"/>
            <p:cNvSpPr/>
            <p:nvPr/>
          </p:nvSpPr>
          <p:spPr>
            <a:xfrm>
              <a:off x="3216760" y="3511587"/>
              <a:ext cx="60515" cy="37996"/>
            </a:xfrm>
            <a:custGeom>
              <a:avLst/>
              <a:gdLst/>
              <a:ahLst/>
              <a:cxnLst/>
              <a:rect l="l" t="t" r="r" b="b"/>
              <a:pathLst>
                <a:path w="610" h="383" extrusionOk="0">
                  <a:moveTo>
                    <a:pt x="293" y="0"/>
                  </a:moveTo>
                  <a:cubicBezTo>
                    <a:pt x="180" y="0"/>
                    <a:pt x="25" y="86"/>
                    <a:pt x="14" y="209"/>
                  </a:cubicBezTo>
                  <a:cubicBezTo>
                    <a:pt x="1" y="342"/>
                    <a:pt x="147" y="382"/>
                    <a:pt x="250" y="382"/>
                  </a:cubicBezTo>
                  <a:lnTo>
                    <a:pt x="316" y="382"/>
                  </a:lnTo>
                  <a:cubicBezTo>
                    <a:pt x="430" y="382"/>
                    <a:pt x="583" y="296"/>
                    <a:pt x="595" y="173"/>
                  </a:cubicBezTo>
                  <a:cubicBezTo>
                    <a:pt x="609" y="40"/>
                    <a:pt x="463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5"/>
            <p:cNvSpPr/>
            <p:nvPr/>
          </p:nvSpPr>
          <p:spPr>
            <a:xfrm>
              <a:off x="2968649" y="3828252"/>
              <a:ext cx="88094" cy="25198"/>
            </a:xfrm>
            <a:custGeom>
              <a:avLst/>
              <a:gdLst/>
              <a:ahLst/>
              <a:cxnLst/>
              <a:rect l="l" t="t" r="r" b="b"/>
              <a:pathLst>
                <a:path w="888" h="254" extrusionOk="0">
                  <a:moveTo>
                    <a:pt x="548" y="1"/>
                  </a:moveTo>
                  <a:cubicBezTo>
                    <a:pt x="379" y="1"/>
                    <a:pt x="0" y="254"/>
                    <a:pt x="339" y="254"/>
                  </a:cubicBezTo>
                  <a:cubicBezTo>
                    <a:pt x="508" y="254"/>
                    <a:pt x="887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5"/>
            <p:cNvSpPr/>
            <p:nvPr/>
          </p:nvSpPr>
          <p:spPr>
            <a:xfrm>
              <a:off x="2823611" y="3490456"/>
              <a:ext cx="87796" cy="27480"/>
            </a:xfrm>
            <a:custGeom>
              <a:avLst/>
              <a:gdLst/>
              <a:ahLst/>
              <a:cxnLst/>
              <a:rect l="l" t="t" r="r" b="b"/>
              <a:pathLst>
                <a:path w="885" h="277" extrusionOk="0">
                  <a:moveTo>
                    <a:pt x="542" y="0"/>
                  </a:moveTo>
                  <a:cubicBezTo>
                    <a:pt x="360" y="0"/>
                    <a:pt x="1" y="276"/>
                    <a:pt x="340" y="276"/>
                  </a:cubicBezTo>
                  <a:cubicBezTo>
                    <a:pt x="526" y="276"/>
                    <a:pt x="884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5"/>
            <p:cNvSpPr/>
            <p:nvPr/>
          </p:nvSpPr>
          <p:spPr>
            <a:xfrm>
              <a:off x="2922816" y="3383314"/>
              <a:ext cx="87102" cy="30456"/>
            </a:xfrm>
            <a:custGeom>
              <a:avLst/>
              <a:gdLst/>
              <a:ahLst/>
              <a:cxnLst/>
              <a:rect l="l" t="t" r="r" b="b"/>
              <a:pathLst>
                <a:path w="878" h="307" extrusionOk="0">
                  <a:moveTo>
                    <a:pt x="536" y="1"/>
                  </a:moveTo>
                  <a:cubicBezTo>
                    <a:pt x="332" y="1"/>
                    <a:pt x="1" y="306"/>
                    <a:pt x="343" y="306"/>
                  </a:cubicBezTo>
                  <a:cubicBezTo>
                    <a:pt x="545" y="306"/>
                    <a:pt x="878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55"/>
            <p:cNvSpPr/>
            <p:nvPr/>
          </p:nvSpPr>
          <p:spPr>
            <a:xfrm>
              <a:off x="2784425" y="3768331"/>
              <a:ext cx="66963" cy="26091"/>
            </a:xfrm>
            <a:custGeom>
              <a:avLst/>
              <a:gdLst/>
              <a:ahLst/>
              <a:cxnLst/>
              <a:rect l="l" t="t" r="r" b="b"/>
              <a:pathLst>
                <a:path w="675" h="263" extrusionOk="0">
                  <a:moveTo>
                    <a:pt x="406" y="0"/>
                  </a:moveTo>
                  <a:cubicBezTo>
                    <a:pt x="296" y="0"/>
                    <a:pt x="140" y="36"/>
                    <a:pt x="70" y="133"/>
                  </a:cubicBezTo>
                  <a:cubicBezTo>
                    <a:pt x="0" y="229"/>
                    <a:pt x="130" y="263"/>
                    <a:pt x="203" y="263"/>
                  </a:cubicBezTo>
                  <a:lnTo>
                    <a:pt x="269" y="263"/>
                  </a:lnTo>
                  <a:cubicBezTo>
                    <a:pt x="379" y="263"/>
                    <a:pt x="535" y="223"/>
                    <a:pt x="605" y="130"/>
                  </a:cubicBezTo>
                  <a:cubicBezTo>
                    <a:pt x="675" y="33"/>
                    <a:pt x="545" y="0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55"/>
            <p:cNvSpPr/>
            <p:nvPr/>
          </p:nvSpPr>
          <p:spPr>
            <a:xfrm>
              <a:off x="2811111" y="3590952"/>
              <a:ext cx="72916" cy="37698"/>
            </a:xfrm>
            <a:custGeom>
              <a:avLst/>
              <a:gdLst/>
              <a:ahLst/>
              <a:cxnLst/>
              <a:rect l="l" t="t" r="r" b="b"/>
              <a:pathLst>
                <a:path w="735" h="380" extrusionOk="0">
                  <a:moveTo>
                    <a:pt x="389" y="1"/>
                  </a:moveTo>
                  <a:cubicBezTo>
                    <a:pt x="97" y="1"/>
                    <a:pt x="0" y="380"/>
                    <a:pt x="346" y="380"/>
                  </a:cubicBezTo>
                  <a:cubicBezTo>
                    <a:pt x="638" y="380"/>
                    <a:pt x="735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A54F437-15DF-45E4-A6BA-ABCBDA70640C}"/>
              </a:ext>
            </a:extLst>
          </p:cNvPr>
          <p:cNvSpPr txBox="1">
            <a:spLocks/>
          </p:cNvSpPr>
          <p:nvPr/>
        </p:nvSpPr>
        <p:spPr>
          <a:xfrm>
            <a:off x="491490" y="6666"/>
            <a:ext cx="8149590" cy="10996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llota"/>
              <a:buNone/>
              <a:defRPr sz="2400" b="1" i="0" u="none" strike="noStrike" cap="none">
                <a:solidFill>
                  <a:srgbClr val="0C343D"/>
                </a:solidFill>
                <a:latin typeface="Bellota"/>
                <a:ea typeface="Bellota"/>
                <a:cs typeface="Bellota"/>
                <a:sym typeface="Bello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lackey"/>
              <a:buNone/>
              <a:defRPr sz="36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lackey"/>
              <a:buNone/>
              <a:defRPr sz="36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lackey"/>
              <a:buNone/>
              <a:defRPr sz="36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lackey"/>
              <a:buNone/>
              <a:defRPr sz="36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lackey"/>
              <a:buNone/>
              <a:defRPr sz="36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lackey"/>
              <a:buNone/>
              <a:defRPr sz="36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lackey"/>
              <a:buNone/>
              <a:defRPr sz="36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lackey"/>
              <a:buNone/>
              <a:defRPr sz="36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F3"/>
              </a:buClr>
              <a:buSzPts val="3600"/>
              <a:buFont typeface="Bellota"/>
              <a:buNone/>
              <a:tabLst/>
              <a:defRPr/>
            </a:pPr>
            <a:r>
              <a:rPr kumimoji="0" lang="ar-BH" sz="2400" b="1" i="0" u="none" strike="noStrike" kern="0" cap="none" spc="0" normalizeH="0" baseline="0" noProof="0" dirty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abic Typesetting" panose="03020402040406030203" pitchFamily="66" charset="-78"/>
                <a:cs typeface="Arial" panose="020B0604020202020204" pitchFamily="34" charset="0"/>
                <a:sym typeface="Bellota"/>
              </a:rPr>
              <a:t>أحدد من وجهة نظري المبررات المقنعة التي تجعلني أؤيد رأي ووجهة نظر الشاعر في حبه لزايد وللإمارات.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Arabic Typesetting" panose="03020402040406030203" pitchFamily="66" charset="-78"/>
              <a:cs typeface="Bellota"/>
              <a:sym typeface="Bellota"/>
            </a:endParaRPr>
          </a:p>
        </p:txBody>
      </p:sp>
      <p:sp>
        <p:nvSpPr>
          <p:cNvPr id="42" name="Google Shape;2047;p55">
            <a:extLst>
              <a:ext uri="{FF2B5EF4-FFF2-40B4-BE49-F238E27FC236}">
                <a16:creationId xmlns:a16="http://schemas.microsoft.com/office/drawing/2014/main" xmlns="" id="{2A984112-8609-4A7E-BAEE-24FF9FE0264E}"/>
              </a:ext>
            </a:extLst>
          </p:cNvPr>
          <p:cNvSpPr txBox="1"/>
          <p:nvPr/>
        </p:nvSpPr>
        <p:spPr>
          <a:xfrm>
            <a:off x="5755228" y="3209582"/>
            <a:ext cx="2392800" cy="36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3" name="Google Shape;2047;p55">
            <a:extLst>
              <a:ext uri="{FF2B5EF4-FFF2-40B4-BE49-F238E27FC236}">
                <a16:creationId xmlns:a16="http://schemas.microsoft.com/office/drawing/2014/main" xmlns="" id="{786AC4EE-805C-481F-A1C5-CA93E5E4329F}"/>
              </a:ext>
            </a:extLst>
          </p:cNvPr>
          <p:cNvSpPr txBox="1"/>
          <p:nvPr/>
        </p:nvSpPr>
        <p:spPr>
          <a:xfrm>
            <a:off x="5755228" y="3840851"/>
            <a:ext cx="2392800" cy="36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4" name="Google Shape;2050;p55">
            <a:extLst>
              <a:ext uri="{FF2B5EF4-FFF2-40B4-BE49-F238E27FC236}">
                <a16:creationId xmlns:a16="http://schemas.microsoft.com/office/drawing/2014/main" xmlns="" id="{C8EADAB2-4BF0-4453-B27E-318A84F415F2}"/>
              </a:ext>
            </a:extLst>
          </p:cNvPr>
          <p:cNvSpPr txBox="1"/>
          <p:nvPr/>
        </p:nvSpPr>
        <p:spPr>
          <a:xfrm>
            <a:off x="3388649" y="3199414"/>
            <a:ext cx="1583816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 panose="020B0604020202020204" pitchFamily="34" charset="0"/>
                <a:ea typeface="Didact Gothic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000" b="1" i="0" u="none" strike="noStrike" kern="0" cap="none" spc="0" normalizeH="0" baseline="0" noProof="0" dirty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idact Gothic"/>
              </a:rPr>
              <a:t>المبرر الرابع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Didact Gothic"/>
            </a:endParaRPr>
          </a:p>
        </p:txBody>
      </p:sp>
      <p:sp>
        <p:nvSpPr>
          <p:cNvPr id="45" name="Google Shape;2050;p55">
            <a:extLst>
              <a:ext uri="{FF2B5EF4-FFF2-40B4-BE49-F238E27FC236}">
                <a16:creationId xmlns:a16="http://schemas.microsoft.com/office/drawing/2014/main" xmlns="" id="{C8242B1F-D774-45EF-B721-36F30A79969F}"/>
              </a:ext>
            </a:extLst>
          </p:cNvPr>
          <p:cNvSpPr txBox="1"/>
          <p:nvPr/>
        </p:nvSpPr>
        <p:spPr>
          <a:xfrm>
            <a:off x="3382934" y="3853450"/>
            <a:ext cx="1583816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Tx/>
              <a:buNone/>
              <a:tabLst/>
              <a:defRPr kumimoji="0" sz="2000" b="1" kern="0" spc="0" normalizeH="0" baseline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 panose="020B0604020202020204" pitchFamily="34" charset="0"/>
                <a:ea typeface="Didact Gothic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000" b="1" i="0" u="none" strike="noStrike" kern="0" cap="none" spc="0" normalizeH="0" baseline="0" noProof="0" dirty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Didact Gothic"/>
              </a:rPr>
              <a:t>المبرر الخامس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Didact Gothic"/>
            </a:endParaRPr>
          </a:p>
        </p:txBody>
      </p:sp>
      <p:grpSp>
        <p:nvGrpSpPr>
          <p:cNvPr id="46" name="Google Shape;2051;p55">
            <a:extLst>
              <a:ext uri="{FF2B5EF4-FFF2-40B4-BE49-F238E27FC236}">
                <a16:creationId xmlns:a16="http://schemas.microsoft.com/office/drawing/2014/main" xmlns="" id="{B8FD4994-B403-4B65-9CF1-B3DC9A43F0AA}"/>
              </a:ext>
            </a:extLst>
          </p:cNvPr>
          <p:cNvGrpSpPr/>
          <p:nvPr/>
        </p:nvGrpSpPr>
        <p:grpSpPr>
          <a:xfrm>
            <a:off x="5239846" y="1397938"/>
            <a:ext cx="233322" cy="213231"/>
            <a:chOff x="5625257" y="2123264"/>
            <a:chExt cx="2716204" cy="2482320"/>
          </a:xfrm>
        </p:grpSpPr>
        <p:sp>
          <p:nvSpPr>
            <p:cNvPr id="47" name="Google Shape;2052;p55">
              <a:extLst>
                <a:ext uri="{FF2B5EF4-FFF2-40B4-BE49-F238E27FC236}">
                  <a16:creationId xmlns:a16="http://schemas.microsoft.com/office/drawing/2014/main" xmlns="" id="{C5804AE0-6372-4580-A8AC-534F146A87D9}"/>
                </a:ext>
              </a:extLst>
            </p:cNvPr>
            <p:cNvSpPr/>
            <p:nvPr/>
          </p:nvSpPr>
          <p:spPr>
            <a:xfrm>
              <a:off x="5625257" y="2123264"/>
              <a:ext cx="2716204" cy="248232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rgbClr val="AED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053;p55">
              <a:extLst>
                <a:ext uri="{FF2B5EF4-FFF2-40B4-BE49-F238E27FC236}">
                  <a16:creationId xmlns:a16="http://schemas.microsoft.com/office/drawing/2014/main" xmlns="" id="{BE56E35E-1455-4E0F-84B1-BEC13D46194E}"/>
                </a:ext>
              </a:extLst>
            </p:cNvPr>
            <p:cNvSpPr/>
            <p:nvPr/>
          </p:nvSpPr>
          <p:spPr>
            <a:xfrm>
              <a:off x="6015167" y="2975483"/>
              <a:ext cx="89808" cy="57955"/>
            </a:xfrm>
            <a:custGeom>
              <a:avLst/>
              <a:gdLst/>
              <a:ahLst/>
              <a:cxnLst/>
              <a:rect l="l" t="t" r="r" b="b"/>
              <a:pathLst>
                <a:path w="609" h="393" extrusionOk="0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054;p55">
              <a:extLst>
                <a:ext uri="{FF2B5EF4-FFF2-40B4-BE49-F238E27FC236}">
                  <a16:creationId xmlns:a16="http://schemas.microsoft.com/office/drawing/2014/main" xmlns="" id="{01303BB1-5132-4CD7-BA93-4044A6381DAF}"/>
                </a:ext>
              </a:extLst>
            </p:cNvPr>
            <p:cNvSpPr/>
            <p:nvPr/>
          </p:nvSpPr>
          <p:spPr>
            <a:xfrm>
              <a:off x="5842332" y="3182233"/>
              <a:ext cx="131394" cy="36867"/>
            </a:xfrm>
            <a:custGeom>
              <a:avLst/>
              <a:gdLst/>
              <a:ahLst/>
              <a:cxnLst/>
              <a:rect l="l" t="t" r="r" b="b"/>
              <a:pathLst>
                <a:path w="891" h="250" extrusionOk="0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055;p55">
              <a:extLst>
                <a:ext uri="{FF2B5EF4-FFF2-40B4-BE49-F238E27FC236}">
                  <a16:creationId xmlns:a16="http://schemas.microsoft.com/office/drawing/2014/main" xmlns="" id="{E78E9F4D-76BA-4645-B265-415BF26A5260}"/>
                </a:ext>
              </a:extLst>
            </p:cNvPr>
            <p:cNvSpPr/>
            <p:nvPr/>
          </p:nvSpPr>
          <p:spPr>
            <a:xfrm>
              <a:off x="6030504" y="3227801"/>
              <a:ext cx="98508" cy="43798"/>
            </a:xfrm>
            <a:custGeom>
              <a:avLst/>
              <a:gdLst/>
              <a:ahLst/>
              <a:cxnLst/>
              <a:rect l="l" t="t" r="r" b="b"/>
              <a:pathLst>
                <a:path w="668" h="297" extrusionOk="0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056;p55">
              <a:extLst>
                <a:ext uri="{FF2B5EF4-FFF2-40B4-BE49-F238E27FC236}">
                  <a16:creationId xmlns:a16="http://schemas.microsoft.com/office/drawing/2014/main" xmlns="" id="{2A26F1CF-61E0-46BC-BFB8-256ECD4EF75B}"/>
                </a:ext>
              </a:extLst>
            </p:cNvPr>
            <p:cNvSpPr/>
            <p:nvPr/>
          </p:nvSpPr>
          <p:spPr>
            <a:xfrm>
              <a:off x="6217053" y="3112628"/>
              <a:ext cx="107946" cy="57955"/>
            </a:xfrm>
            <a:custGeom>
              <a:avLst/>
              <a:gdLst/>
              <a:ahLst/>
              <a:cxnLst/>
              <a:rect l="l" t="t" r="r" b="b"/>
              <a:pathLst>
                <a:path w="732" h="393" extrusionOk="0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057;p55">
              <a:extLst>
                <a:ext uri="{FF2B5EF4-FFF2-40B4-BE49-F238E27FC236}">
                  <a16:creationId xmlns:a16="http://schemas.microsoft.com/office/drawing/2014/main" xmlns="" id="{E205EB12-54A6-4243-B285-4CD84CB1C626}"/>
                </a:ext>
              </a:extLst>
            </p:cNvPr>
            <p:cNvSpPr/>
            <p:nvPr/>
          </p:nvSpPr>
          <p:spPr>
            <a:xfrm>
              <a:off x="6182250" y="2958819"/>
              <a:ext cx="89365" cy="32443"/>
            </a:xfrm>
            <a:custGeom>
              <a:avLst/>
              <a:gdLst/>
              <a:ahLst/>
              <a:cxnLst/>
              <a:rect l="l" t="t" r="r" b="b"/>
              <a:pathLst>
                <a:path w="606" h="220" extrusionOk="0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" name="Google Shape;2051;p55">
            <a:extLst>
              <a:ext uri="{FF2B5EF4-FFF2-40B4-BE49-F238E27FC236}">
                <a16:creationId xmlns:a16="http://schemas.microsoft.com/office/drawing/2014/main" xmlns="" id="{D8609EFD-34DF-4399-9700-4C93EA2B2AEB}"/>
              </a:ext>
            </a:extLst>
          </p:cNvPr>
          <p:cNvGrpSpPr/>
          <p:nvPr/>
        </p:nvGrpSpPr>
        <p:grpSpPr>
          <a:xfrm>
            <a:off x="5243631" y="3948753"/>
            <a:ext cx="233322" cy="213231"/>
            <a:chOff x="5625257" y="2123264"/>
            <a:chExt cx="2716204" cy="2482320"/>
          </a:xfrm>
        </p:grpSpPr>
        <p:sp>
          <p:nvSpPr>
            <p:cNvPr id="54" name="Google Shape;2052;p55">
              <a:extLst>
                <a:ext uri="{FF2B5EF4-FFF2-40B4-BE49-F238E27FC236}">
                  <a16:creationId xmlns:a16="http://schemas.microsoft.com/office/drawing/2014/main" xmlns="" id="{4DD85289-1E72-4781-8138-F196EFEF12B7}"/>
                </a:ext>
              </a:extLst>
            </p:cNvPr>
            <p:cNvSpPr/>
            <p:nvPr/>
          </p:nvSpPr>
          <p:spPr>
            <a:xfrm>
              <a:off x="5625257" y="2123264"/>
              <a:ext cx="2716204" cy="2482320"/>
            </a:xfrm>
            <a:custGeom>
              <a:avLst/>
              <a:gdLst/>
              <a:ahLst/>
              <a:cxnLst/>
              <a:rect l="l" t="t" r="r" b="b"/>
              <a:pathLst>
                <a:path w="18419" h="16833" extrusionOk="0">
                  <a:moveTo>
                    <a:pt x="12177" y="0"/>
                  </a:moveTo>
                  <a:cubicBezTo>
                    <a:pt x="11648" y="0"/>
                    <a:pt x="11109" y="46"/>
                    <a:pt x="10599" y="46"/>
                  </a:cubicBezTo>
                  <a:cubicBezTo>
                    <a:pt x="10579" y="46"/>
                    <a:pt x="10558" y="46"/>
                    <a:pt x="10538" y="46"/>
                  </a:cubicBezTo>
                  <a:cubicBezTo>
                    <a:pt x="10391" y="45"/>
                    <a:pt x="10250" y="43"/>
                    <a:pt x="10112" y="43"/>
                  </a:cubicBezTo>
                  <a:cubicBezTo>
                    <a:pt x="9632" y="43"/>
                    <a:pt x="9195" y="68"/>
                    <a:pt x="8715" y="262"/>
                  </a:cubicBezTo>
                  <a:cubicBezTo>
                    <a:pt x="8256" y="447"/>
                    <a:pt x="7784" y="577"/>
                    <a:pt x="7306" y="707"/>
                  </a:cubicBezTo>
                  <a:cubicBezTo>
                    <a:pt x="6073" y="1039"/>
                    <a:pt x="5021" y="1344"/>
                    <a:pt x="3911" y="2033"/>
                  </a:cubicBezTo>
                  <a:cubicBezTo>
                    <a:pt x="2246" y="3062"/>
                    <a:pt x="855" y="4763"/>
                    <a:pt x="292" y="6650"/>
                  </a:cubicBezTo>
                  <a:cubicBezTo>
                    <a:pt x="1" y="7637"/>
                    <a:pt x="143" y="8746"/>
                    <a:pt x="143" y="9767"/>
                  </a:cubicBezTo>
                  <a:cubicBezTo>
                    <a:pt x="143" y="10640"/>
                    <a:pt x="117" y="11328"/>
                    <a:pt x="422" y="12145"/>
                  </a:cubicBezTo>
                  <a:cubicBezTo>
                    <a:pt x="801" y="13168"/>
                    <a:pt x="1482" y="13643"/>
                    <a:pt x="2176" y="14444"/>
                  </a:cubicBezTo>
                  <a:cubicBezTo>
                    <a:pt x="2652" y="14992"/>
                    <a:pt x="3083" y="15451"/>
                    <a:pt x="3665" y="15882"/>
                  </a:cubicBezTo>
                  <a:cubicBezTo>
                    <a:pt x="4306" y="16414"/>
                    <a:pt x="5631" y="16763"/>
                    <a:pt x="6744" y="16763"/>
                  </a:cubicBezTo>
                  <a:cubicBezTo>
                    <a:pt x="7524" y="16763"/>
                    <a:pt x="8354" y="16832"/>
                    <a:pt x="9165" y="16832"/>
                  </a:cubicBezTo>
                  <a:cubicBezTo>
                    <a:pt x="9611" y="16832"/>
                    <a:pt x="10052" y="16811"/>
                    <a:pt x="10475" y="16746"/>
                  </a:cubicBezTo>
                  <a:cubicBezTo>
                    <a:pt x="11206" y="16633"/>
                    <a:pt x="12077" y="16225"/>
                    <a:pt x="12731" y="15896"/>
                  </a:cubicBezTo>
                  <a:cubicBezTo>
                    <a:pt x="13538" y="15487"/>
                    <a:pt x="14352" y="15025"/>
                    <a:pt x="15119" y="14547"/>
                  </a:cubicBezTo>
                  <a:cubicBezTo>
                    <a:pt x="16150" y="13902"/>
                    <a:pt x="17063" y="13221"/>
                    <a:pt x="17758" y="12198"/>
                  </a:cubicBezTo>
                  <a:cubicBezTo>
                    <a:pt x="18389" y="11262"/>
                    <a:pt x="18399" y="10368"/>
                    <a:pt x="18402" y="9275"/>
                  </a:cubicBezTo>
                  <a:cubicBezTo>
                    <a:pt x="18419" y="6633"/>
                    <a:pt x="17798" y="4102"/>
                    <a:pt x="15970" y="2108"/>
                  </a:cubicBezTo>
                  <a:cubicBezTo>
                    <a:pt x="15233" y="1305"/>
                    <a:pt x="14279" y="291"/>
                    <a:pt x="13163" y="79"/>
                  </a:cubicBezTo>
                  <a:cubicBezTo>
                    <a:pt x="12845" y="19"/>
                    <a:pt x="12513" y="0"/>
                    <a:pt x="12177" y="0"/>
                  </a:cubicBezTo>
                  <a:close/>
                </a:path>
              </a:pathLst>
            </a:custGeom>
            <a:solidFill>
              <a:srgbClr val="AED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053;p55">
              <a:extLst>
                <a:ext uri="{FF2B5EF4-FFF2-40B4-BE49-F238E27FC236}">
                  <a16:creationId xmlns:a16="http://schemas.microsoft.com/office/drawing/2014/main" xmlns="" id="{FDCD2F98-3A59-423F-9419-BC0D02A95DD4}"/>
                </a:ext>
              </a:extLst>
            </p:cNvPr>
            <p:cNvSpPr/>
            <p:nvPr/>
          </p:nvSpPr>
          <p:spPr>
            <a:xfrm>
              <a:off x="6015167" y="2975483"/>
              <a:ext cx="89808" cy="57955"/>
            </a:xfrm>
            <a:custGeom>
              <a:avLst/>
              <a:gdLst/>
              <a:ahLst/>
              <a:cxnLst/>
              <a:rect l="l" t="t" r="r" b="b"/>
              <a:pathLst>
                <a:path w="609" h="393" extrusionOk="0">
                  <a:moveTo>
                    <a:pt x="293" y="1"/>
                  </a:moveTo>
                  <a:cubicBezTo>
                    <a:pt x="177" y="1"/>
                    <a:pt x="24" y="90"/>
                    <a:pt x="14" y="213"/>
                  </a:cubicBezTo>
                  <a:cubicBezTo>
                    <a:pt x="1" y="349"/>
                    <a:pt x="147" y="392"/>
                    <a:pt x="250" y="392"/>
                  </a:cubicBezTo>
                  <a:lnTo>
                    <a:pt x="316" y="392"/>
                  </a:lnTo>
                  <a:cubicBezTo>
                    <a:pt x="433" y="392"/>
                    <a:pt x="586" y="303"/>
                    <a:pt x="595" y="180"/>
                  </a:cubicBezTo>
                  <a:cubicBezTo>
                    <a:pt x="609" y="44"/>
                    <a:pt x="463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054;p55">
              <a:extLst>
                <a:ext uri="{FF2B5EF4-FFF2-40B4-BE49-F238E27FC236}">
                  <a16:creationId xmlns:a16="http://schemas.microsoft.com/office/drawing/2014/main" xmlns="" id="{10A9B754-C958-42B6-8425-EED98D3290C2}"/>
                </a:ext>
              </a:extLst>
            </p:cNvPr>
            <p:cNvSpPr/>
            <p:nvPr/>
          </p:nvSpPr>
          <p:spPr>
            <a:xfrm>
              <a:off x="5842332" y="3182233"/>
              <a:ext cx="131394" cy="36867"/>
            </a:xfrm>
            <a:custGeom>
              <a:avLst/>
              <a:gdLst/>
              <a:ahLst/>
              <a:cxnLst/>
              <a:rect l="l" t="t" r="r" b="b"/>
              <a:pathLst>
                <a:path w="891" h="250" extrusionOk="0">
                  <a:moveTo>
                    <a:pt x="548" y="1"/>
                  </a:moveTo>
                  <a:cubicBezTo>
                    <a:pt x="382" y="1"/>
                    <a:pt x="0" y="249"/>
                    <a:pt x="343" y="249"/>
                  </a:cubicBezTo>
                  <a:cubicBezTo>
                    <a:pt x="508" y="249"/>
                    <a:pt x="890" y="1"/>
                    <a:pt x="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055;p55">
              <a:extLst>
                <a:ext uri="{FF2B5EF4-FFF2-40B4-BE49-F238E27FC236}">
                  <a16:creationId xmlns:a16="http://schemas.microsoft.com/office/drawing/2014/main" xmlns="" id="{D3766C27-8958-4F51-8336-2672D26400A4}"/>
                </a:ext>
              </a:extLst>
            </p:cNvPr>
            <p:cNvSpPr/>
            <p:nvPr/>
          </p:nvSpPr>
          <p:spPr>
            <a:xfrm>
              <a:off x="6030504" y="3227801"/>
              <a:ext cx="98508" cy="43798"/>
            </a:xfrm>
            <a:custGeom>
              <a:avLst/>
              <a:gdLst/>
              <a:ahLst/>
              <a:cxnLst/>
              <a:rect l="l" t="t" r="r" b="b"/>
              <a:pathLst>
                <a:path w="668" h="297" extrusionOk="0">
                  <a:moveTo>
                    <a:pt x="399" y="0"/>
                  </a:moveTo>
                  <a:cubicBezTo>
                    <a:pt x="286" y="0"/>
                    <a:pt x="129" y="37"/>
                    <a:pt x="63" y="140"/>
                  </a:cubicBezTo>
                  <a:cubicBezTo>
                    <a:pt x="0" y="243"/>
                    <a:pt x="116" y="296"/>
                    <a:pt x="203" y="296"/>
                  </a:cubicBezTo>
                  <a:lnTo>
                    <a:pt x="269" y="296"/>
                  </a:lnTo>
                  <a:cubicBezTo>
                    <a:pt x="382" y="296"/>
                    <a:pt x="538" y="259"/>
                    <a:pt x="605" y="157"/>
                  </a:cubicBezTo>
                  <a:cubicBezTo>
                    <a:pt x="668" y="57"/>
                    <a:pt x="551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056;p55">
              <a:extLst>
                <a:ext uri="{FF2B5EF4-FFF2-40B4-BE49-F238E27FC236}">
                  <a16:creationId xmlns:a16="http://schemas.microsoft.com/office/drawing/2014/main" xmlns="" id="{9BF0E19D-8148-48D6-93E6-C68711A358BE}"/>
                </a:ext>
              </a:extLst>
            </p:cNvPr>
            <p:cNvSpPr/>
            <p:nvPr/>
          </p:nvSpPr>
          <p:spPr>
            <a:xfrm>
              <a:off x="6217053" y="3112628"/>
              <a:ext cx="107946" cy="57955"/>
            </a:xfrm>
            <a:custGeom>
              <a:avLst/>
              <a:gdLst/>
              <a:ahLst/>
              <a:cxnLst/>
              <a:rect l="l" t="t" r="r" b="b"/>
              <a:pathLst>
                <a:path w="732" h="393" extrusionOk="0">
                  <a:moveTo>
                    <a:pt x="386" y="1"/>
                  </a:moveTo>
                  <a:cubicBezTo>
                    <a:pt x="91" y="1"/>
                    <a:pt x="1" y="393"/>
                    <a:pt x="346" y="393"/>
                  </a:cubicBezTo>
                  <a:cubicBezTo>
                    <a:pt x="645" y="393"/>
                    <a:pt x="732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057;p55">
              <a:extLst>
                <a:ext uri="{FF2B5EF4-FFF2-40B4-BE49-F238E27FC236}">
                  <a16:creationId xmlns:a16="http://schemas.microsoft.com/office/drawing/2014/main" xmlns="" id="{B7DAA674-BA8E-4695-BDDD-551D61833F2F}"/>
                </a:ext>
              </a:extLst>
            </p:cNvPr>
            <p:cNvSpPr/>
            <p:nvPr/>
          </p:nvSpPr>
          <p:spPr>
            <a:xfrm>
              <a:off x="6182250" y="2958819"/>
              <a:ext cx="89365" cy="32443"/>
            </a:xfrm>
            <a:custGeom>
              <a:avLst/>
              <a:gdLst/>
              <a:ahLst/>
              <a:cxnLst/>
              <a:rect l="l" t="t" r="r" b="b"/>
              <a:pathLst>
                <a:path w="606" h="220" extrusionOk="0">
                  <a:moveTo>
                    <a:pt x="433" y="1"/>
                  </a:moveTo>
                  <a:cubicBezTo>
                    <a:pt x="310" y="1"/>
                    <a:pt x="177" y="27"/>
                    <a:pt x="74" y="97"/>
                  </a:cubicBezTo>
                  <a:cubicBezTo>
                    <a:pt x="1" y="150"/>
                    <a:pt x="1" y="220"/>
                    <a:pt x="107" y="220"/>
                  </a:cubicBezTo>
                  <a:lnTo>
                    <a:pt x="174" y="220"/>
                  </a:lnTo>
                  <a:cubicBezTo>
                    <a:pt x="296" y="220"/>
                    <a:pt x="429" y="194"/>
                    <a:pt x="532" y="124"/>
                  </a:cubicBezTo>
                  <a:cubicBezTo>
                    <a:pt x="606" y="70"/>
                    <a:pt x="606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Flowchart: Terminator 59">
            <a:extLst>
              <a:ext uri="{FF2B5EF4-FFF2-40B4-BE49-F238E27FC236}">
                <a16:creationId xmlns:a16="http://schemas.microsoft.com/office/drawing/2014/main" xmlns="" id="{CC13CCA3-578E-4EAD-8E53-39562A787C95}"/>
              </a:ext>
            </a:extLst>
          </p:cNvPr>
          <p:cNvSpPr/>
          <p:nvPr/>
        </p:nvSpPr>
        <p:spPr>
          <a:xfrm>
            <a:off x="151248" y="160972"/>
            <a:ext cx="680484" cy="518338"/>
          </a:xfrm>
          <a:prstGeom prst="flowChartTerminator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دقيقتان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037C65E-9869-49F8-AF8C-8A4CA1F143E5}"/>
              </a:ext>
            </a:extLst>
          </p:cNvPr>
          <p:cNvSpPr/>
          <p:nvPr/>
        </p:nvSpPr>
        <p:spPr>
          <a:xfrm>
            <a:off x="7848410" y="407709"/>
            <a:ext cx="1144342" cy="5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متزامن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B85E3-EFBD-4E78-9A55-22A885C0D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0100" y="428150"/>
            <a:ext cx="6371430" cy="5572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ar-BH" sz="2800" dirty="0">
                <a:latin typeface="+mn-lt"/>
                <a:cs typeface="+mn-cs"/>
              </a:rPr>
              <a:t>اربط النص الشعري بالحياة التي نعيشها في الإمارات </a:t>
            </a:r>
            <a:endParaRPr lang="en-US" sz="2800" dirty="0">
              <a:latin typeface="+mn-lt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7378BE3B-F2F7-4209-B5B5-9B2226DB82E6}"/>
              </a:ext>
            </a:extLst>
          </p:cNvPr>
          <p:cNvGraphicFramePr>
            <a:graphicFrameLocks noGrp="1"/>
          </p:cNvGraphicFramePr>
          <p:nvPr/>
        </p:nvGraphicFramePr>
        <p:xfrm>
          <a:off x="1282065" y="1518920"/>
          <a:ext cx="6579870" cy="25730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289935">
                  <a:extLst>
                    <a:ext uri="{9D8B030D-6E8A-4147-A177-3AD203B41FA5}">
                      <a16:colId xmlns:a16="http://schemas.microsoft.com/office/drawing/2014/main" xmlns="" val="1718495470"/>
                    </a:ext>
                  </a:extLst>
                </a:gridCol>
                <a:gridCol w="3289935">
                  <a:extLst>
                    <a:ext uri="{9D8B030D-6E8A-4147-A177-3AD203B41FA5}">
                      <a16:colId xmlns:a16="http://schemas.microsoft.com/office/drawing/2014/main" xmlns="" val="3684223299"/>
                    </a:ext>
                  </a:extLst>
                </a:gridCol>
              </a:tblGrid>
              <a:tr h="514604">
                <a:tc>
                  <a:txBody>
                    <a:bodyPr/>
                    <a:lstStyle/>
                    <a:p>
                      <a:pPr algn="ctr" rtl="1"/>
                      <a:r>
                        <a:rPr lang="ar-BH" sz="1800" dirty="0"/>
                        <a:t>ربطه بالحياة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800" dirty="0"/>
                        <a:t>رقم البيت الشعري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8808389"/>
                  </a:ext>
                </a:extLst>
              </a:tr>
              <a:tr h="514604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950932"/>
                  </a:ext>
                </a:extLst>
              </a:tr>
              <a:tr h="514604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6984523"/>
                  </a:ext>
                </a:extLst>
              </a:tr>
              <a:tr h="514604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0634391"/>
                  </a:ext>
                </a:extLst>
              </a:tr>
              <a:tr h="514604"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0801363"/>
                  </a:ext>
                </a:extLst>
              </a:tr>
            </a:tbl>
          </a:graphicData>
        </a:graphic>
      </p:graphicFrame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xmlns="" id="{1DF425F5-D347-481F-8D60-9EB0F5BEBB48}"/>
              </a:ext>
            </a:extLst>
          </p:cNvPr>
          <p:cNvSpPr/>
          <p:nvPr/>
        </p:nvSpPr>
        <p:spPr>
          <a:xfrm>
            <a:off x="552228" y="201386"/>
            <a:ext cx="680484" cy="518338"/>
          </a:xfrm>
          <a:prstGeom prst="flowChartTerminator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3</a:t>
            </a:r>
            <a:r>
              <a:rPr kumimoji="0" lang="ar-BH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دقائق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39405BA-A897-42D4-AC05-0AF815C2D691}"/>
              </a:ext>
            </a:extLst>
          </p:cNvPr>
          <p:cNvSpPr/>
          <p:nvPr/>
        </p:nvSpPr>
        <p:spPr>
          <a:xfrm>
            <a:off x="8251530" y="128975"/>
            <a:ext cx="1144342" cy="5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متزامن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51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CA88A1-C159-414D-8C8C-63037AAA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870" y="249105"/>
            <a:ext cx="6572250" cy="109963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rtl="1"/>
            <a:r>
              <a:rPr lang="ar-BH" sz="1800" dirty="0">
                <a:latin typeface="Arabic Typesetting" panose="03020402040406030203" pitchFamily="66" charset="-78"/>
                <a:cs typeface="+mn-cs"/>
              </a:rPr>
              <a:t>تراوح أسلوب الكاتب في عرض أفكاره بين الأسلوب الخبري والإنشائي . </a:t>
            </a:r>
            <a:br>
              <a:rPr lang="ar-BH" sz="1800" dirty="0">
                <a:latin typeface="Arabic Typesetting" panose="03020402040406030203" pitchFamily="66" charset="-78"/>
                <a:cs typeface="+mn-cs"/>
              </a:rPr>
            </a:br>
            <a:r>
              <a:rPr lang="ar-BH" sz="1800" dirty="0">
                <a:latin typeface="Arabic Typesetting" panose="03020402040406030203" pitchFamily="66" charset="-78"/>
                <a:cs typeface="+mn-cs"/>
              </a:rPr>
              <a:t/>
            </a:r>
            <a:br>
              <a:rPr lang="ar-BH" sz="1800" dirty="0">
                <a:latin typeface="Arabic Typesetting" panose="03020402040406030203" pitchFamily="66" charset="-78"/>
                <a:cs typeface="+mn-cs"/>
              </a:rPr>
            </a:br>
            <a:r>
              <a:rPr lang="ar-BH" sz="1800" dirty="0">
                <a:latin typeface="Arabic Typesetting" panose="03020402040406030203" pitchFamily="66" charset="-78"/>
                <a:cs typeface="+mn-cs"/>
              </a:rPr>
              <a:t>مثّل على كل منها مع توضيح الغرض البلاغي فيها . </a:t>
            </a:r>
            <a:endParaRPr lang="en-US" sz="1800" dirty="0">
              <a:latin typeface="Arabic Typesetting" panose="03020402040406030203" pitchFamily="66" charset="-78"/>
              <a:cs typeface="+mn-cs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81AAB835-7FD8-456B-9AA8-295A6EC95FEB}"/>
              </a:ext>
            </a:extLst>
          </p:cNvPr>
          <p:cNvSpPr/>
          <p:nvPr/>
        </p:nvSpPr>
        <p:spPr>
          <a:xfrm>
            <a:off x="1897380" y="1691640"/>
            <a:ext cx="3200400" cy="197960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الأسلوب الخبري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BH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BH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BH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xmlns="" id="{1AA64F24-B81B-4ACE-A77F-599C95E6F007}"/>
              </a:ext>
            </a:extLst>
          </p:cNvPr>
          <p:cNvSpPr/>
          <p:nvPr/>
        </p:nvSpPr>
        <p:spPr>
          <a:xfrm>
            <a:off x="5646420" y="1691640"/>
            <a:ext cx="3200400" cy="1911027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الأسلوب الإنشائي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BH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BH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BH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EA6613B-CF3F-4165-BCE1-5C473D7D4DCF}"/>
              </a:ext>
            </a:extLst>
          </p:cNvPr>
          <p:cNvSpPr/>
          <p:nvPr/>
        </p:nvSpPr>
        <p:spPr>
          <a:xfrm>
            <a:off x="0" y="0"/>
            <a:ext cx="1144342" cy="5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متزامن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xmlns="" id="{0E7857A1-899A-4F2B-A35E-42FB306F37F2}"/>
              </a:ext>
            </a:extLst>
          </p:cNvPr>
          <p:cNvSpPr/>
          <p:nvPr/>
        </p:nvSpPr>
        <p:spPr>
          <a:xfrm>
            <a:off x="231929" y="681446"/>
            <a:ext cx="680484" cy="518338"/>
          </a:xfrm>
          <a:prstGeom prst="flowChartTerminator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AE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3</a:t>
            </a:r>
            <a:r>
              <a:rPr kumimoji="0" lang="ar-BH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دقائق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D4CDD77-C0A1-4876-8BAF-8469DA29B05F}"/>
              </a:ext>
            </a:extLst>
          </p:cNvPr>
          <p:cNvSpPr/>
          <p:nvPr/>
        </p:nvSpPr>
        <p:spPr>
          <a:xfrm>
            <a:off x="8058150" y="155065"/>
            <a:ext cx="994410" cy="84547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لغة النص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145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A60DFC98-25BE-4F5B-BD0E-D9AD11698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2846070" y="1065250"/>
            <a:ext cx="3360750" cy="722100"/>
          </a:xfrm>
          <a:solidFill>
            <a:srgbClr val="FF99FF"/>
          </a:solidFill>
        </p:spPr>
        <p:txBody>
          <a:bodyPr/>
          <a:lstStyle/>
          <a:p>
            <a:pPr algn="r" rtl="1"/>
            <a:r>
              <a:rPr lang="ar-BH" sz="3200" dirty="0">
                <a:latin typeface="Arial Nova" panose="020B0604020202020204" pitchFamily="34" charset="0"/>
                <a:cs typeface="+mn-cs"/>
              </a:rPr>
              <a:t>الجود خلف ركابه مشّاء </a:t>
            </a:r>
            <a:endParaRPr lang="en-US" sz="3200" dirty="0">
              <a:latin typeface="Arial Nova" panose="020B0604020202020204" pitchFamily="34" charset="0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55DAF61-4E81-429A-9DCB-81A83BC39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404" y="219780"/>
            <a:ext cx="5922936" cy="7221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r" rtl="1"/>
            <a:r>
              <a:rPr lang="ar-BH" sz="2000" dirty="0">
                <a:latin typeface="Arial" panose="020B0604020202020204" pitchFamily="34" charset="0"/>
                <a:cs typeface="Arial" panose="020B0604020202020204" pitchFamily="34" charset="0"/>
              </a:rPr>
              <a:t>اشرح الصورة الفنية الآتية ، وما السمة التي عبرت عنها في شخصية زايد رحمه الله  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E154003-3000-44E3-81D8-7D23935EDFD8}"/>
              </a:ext>
            </a:extLst>
          </p:cNvPr>
          <p:cNvSpPr/>
          <p:nvPr/>
        </p:nvSpPr>
        <p:spPr>
          <a:xfrm>
            <a:off x="925830" y="2856320"/>
            <a:ext cx="7372350" cy="1269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800" b="0" i="0" u="none" strike="noStrike" kern="0" cap="none" spc="0" normalizeH="0" baseline="0" noProof="0" dirty="0">
                <a:ln>
                  <a:noFill/>
                </a:ln>
                <a:solidFill>
                  <a:srgbClr val="0C343D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لو كنت في الزمن الذي عاش فيه الشيخ زايد وأتيحت لك فرصة لقائه فماذا ستقول له ؟ ما السؤال الذي تود أن تسأله إياه؟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C343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xmlns="" id="{3C6160CF-C2FA-4B28-B357-9F4B59D895A5}"/>
              </a:ext>
            </a:extLst>
          </p:cNvPr>
          <p:cNvSpPr/>
          <p:nvPr/>
        </p:nvSpPr>
        <p:spPr>
          <a:xfrm>
            <a:off x="245346" y="758101"/>
            <a:ext cx="680484" cy="518338"/>
          </a:xfrm>
          <a:prstGeom prst="flowChartTerminator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 دقائق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FDEFD97F-A237-4CF1-A567-4EE54AB0EF67}"/>
              </a:ext>
            </a:extLst>
          </p:cNvPr>
          <p:cNvSpPr/>
          <p:nvPr/>
        </p:nvSpPr>
        <p:spPr>
          <a:xfrm>
            <a:off x="0" y="0"/>
            <a:ext cx="1144342" cy="577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متزامن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A4426D2-FE5E-48B1-B5E0-ECC91CADC7CF}"/>
              </a:ext>
            </a:extLst>
          </p:cNvPr>
          <p:cNvSpPr/>
          <p:nvPr/>
        </p:nvSpPr>
        <p:spPr>
          <a:xfrm>
            <a:off x="925830" y="4249600"/>
            <a:ext cx="1920240" cy="439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أجب على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TEAMS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AB9200-195E-4EC3-8C31-B85D6BF01F99}"/>
              </a:ext>
            </a:extLst>
          </p:cNvPr>
          <p:cNvSpPr/>
          <p:nvPr/>
        </p:nvSpPr>
        <p:spPr>
          <a:xfrm>
            <a:off x="7612380" y="219780"/>
            <a:ext cx="994410" cy="845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لغة النص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39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8">
            <a:extLst>
              <a:ext uri="{FF2B5EF4-FFF2-40B4-BE49-F238E27FC236}">
                <a16:creationId xmlns:a16="http://schemas.microsoft.com/office/drawing/2014/main" xmlns="" id="{2DA335A3-6838-4DFE-A6C1-47F866993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0093" y="135566"/>
            <a:ext cx="7591647" cy="1161606"/>
          </a:xfrm>
        </p:spPr>
        <p:txBody>
          <a:bodyPr/>
          <a:lstStyle/>
          <a:p>
            <a:pPr algn="r" rtl="1" eaLnBrk="1" hangingPunct="1"/>
            <a:r>
              <a:rPr lang="ar-BH" altLang="en-US" sz="3300" dirty="0">
                <a:cs typeface="+mn-cs"/>
              </a:rPr>
              <a:t>    </a:t>
            </a:r>
            <a:r>
              <a:rPr lang="ar-AE" altLang="en-US" sz="3300" dirty="0">
                <a:cs typeface="+mn-cs"/>
              </a:rPr>
              <a:t>لديك </a:t>
            </a:r>
            <a:r>
              <a:rPr lang="ar-BH" altLang="en-US" sz="3300" dirty="0">
                <a:cs typeface="+mn-cs"/>
              </a:rPr>
              <a:t>ثلاثة</a:t>
            </a:r>
            <a:r>
              <a:rPr lang="ar-AE" altLang="en-US" sz="3300" dirty="0">
                <a:cs typeface="+mn-cs"/>
              </a:rPr>
              <a:t> عشر سؤالا</a:t>
            </a:r>
            <a:r>
              <a:rPr lang="ar-BH" altLang="en-US" sz="3300" dirty="0">
                <a:cs typeface="+mn-cs"/>
              </a:rPr>
              <a:t> في تحليل النص الشعري .</a:t>
            </a:r>
            <a:br>
              <a:rPr lang="ar-BH" altLang="en-US" sz="3300" dirty="0">
                <a:cs typeface="+mn-cs"/>
              </a:rPr>
            </a:br>
            <a:r>
              <a:rPr lang="ar-AE" altLang="en-US" sz="3300" dirty="0">
                <a:cs typeface="+mn-cs"/>
              </a:rPr>
              <a:t>اختر سؤالًا من ( 1 – 1</a:t>
            </a:r>
            <a:r>
              <a:rPr lang="ar-BH" altLang="en-US" sz="3300" dirty="0">
                <a:cs typeface="+mn-cs"/>
              </a:rPr>
              <a:t>3</a:t>
            </a:r>
            <a:r>
              <a:rPr lang="ar-AE" altLang="en-US" sz="3300" dirty="0">
                <a:cs typeface="+mn-cs"/>
              </a:rPr>
              <a:t> )</a:t>
            </a:r>
            <a:r>
              <a:rPr lang="ar-BH" altLang="en-US" sz="3300" dirty="0">
                <a:cs typeface="+mn-cs"/>
              </a:rPr>
              <a:t> للإجابة عنه  :</a:t>
            </a:r>
            <a:endParaRPr lang="en-US" altLang="en-US" sz="3300" dirty="0">
              <a:cs typeface="+mn-cs"/>
            </a:endParaRPr>
          </a:p>
        </p:txBody>
      </p:sp>
      <p:graphicFrame>
        <p:nvGraphicFramePr>
          <p:cNvPr id="10277" name="Group 37">
            <a:extLst>
              <a:ext uri="{FF2B5EF4-FFF2-40B4-BE49-F238E27FC236}">
                <a16:creationId xmlns:a16="http://schemas.microsoft.com/office/drawing/2014/main" xmlns="" id="{81175BBA-901D-4736-801C-BDB4EE183CA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44055556"/>
              </p:ext>
            </p:extLst>
          </p:nvPr>
        </p:nvGraphicFramePr>
        <p:xfrm>
          <a:off x="1803548" y="1451150"/>
          <a:ext cx="5769768" cy="2793206"/>
        </p:xfrm>
        <a:graphic>
          <a:graphicData uri="http://schemas.openxmlformats.org/drawingml/2006/table">
            <a:tbl>
              <a:tblPr/>
              <a:tblGrid>
                <a:gridCol w="1153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37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49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37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37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8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hlinkClick r:id="rId2" action="ppaction://hlinksldjump"/>
                        </a:rPr>
                        <a:t>1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3" action="ppaction://hlinksldjump"/>
                        </a:rPr>
                        <a:t>2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4" action="ppaction://hlinksldjump"/>
                        </a:rPr>
                        <a:t>3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5" action="ppaction://hlinksldjump"/>
                        </a:rPr>
                        <a:t>4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6" action="ppaction://hlinksldjump"/>
                        </a:rPr>
                        <a:t>5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7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7" action="ppaction://hlinksldjump"/>
                        </a:rPr>
                        <a:t>6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8" action="ppaction://hlinksldjump"/>
                        </a:rPr>
                        <a:t>7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9" action="ppaction://hlinksldjump"/>
                        </a:rPr>
                        <a:t>8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10" action="ppaction://hlinksldjump"/>
                        </a:rPr>
                        <a:t>9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11" action="ppaction://hlinksldjump"/>
                        </a:rPr>
                        <a:t>10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12" action="ppaction://hlinksldjump"/>
                        </a:rPr>
                        <a:t>11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13" action="ppaction://hlinksldjump"/>
                        </a:rPr>
                        <a:t>12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14" action="ppaction://hlinksldjump"/>
                        </a:rPr>
                        <a:t>13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7" action="ppaction://hlinksldjump"/>
                        </a:rPr>
                        <a:t>14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8" action="ppaction://hlinksldjump"/>
                        </a:rPr>
                        <a:t>15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7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2" action="ppaction://hlinksldjump"/>
                        </a:rPr>
                        <a:t>16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15" action="ppaction://hlinksldjump"/>
                        </a:rPr>
                        <a:t>17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11" action="ppaction://hlinksldjump"/>
                        </a:rPr>
                        <a:t>18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12" action="ppaction://hlinksldjump"/>
                        </a:rPr>
                        <a:t>19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hlinkClick r:id="rId13" action="ppaction://hlinksldjump"/>
                        </a:rPr>
                        <a:t>20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AutoShape 4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xmlns="" id="{61332351-9ADE-466C-9F37-18F559547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939" y="4244356"/>
            <a:ext cx="990600" cy="6096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endParaRPr lang="ar-AE" altLang="en-US">
              <a:latin typeface="Arial" panose="020B0604020202020204" pitchFamily="34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xmlns="" id="{328EBA65-EC59-4091-A4D4-965D130A85F3}"/>
              </a:ext>
            </a:extLst>
          </p:cNvPr>
          <p:cNvSpPr/>
          <p:nvPr/>
        </p:nvSpPr>
        <p:spPr>
          <a:xfrm>
            <a:off x="329609" y="135566"/>
            <a:ext cx="680484" cy="38277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b="1" dirty="0">
                <a:solidFill>
                  <a:srgbClr val="0070C0"/>
                </a:solidFill>
              </a:rPr>
              <a:t>1</a:t>
            </a:r>
            <a:r>
              <a:rPr lang="ar-AE" b="1" dirty="0">
                <a:solidFill>
                  <a:srgbClr val="0070C0"/>
                </a:solidFill>
              </a:rPr>
              <a:t>0</a:t>
            </a:r>
            <a:r>
              <a:rPr lang="ar-BH" b="1" dirty="0">
                <a:solidFill>
                  <a:srgbClr val="0070C0"/>
                </a:solidFill>
              </a:rPr>
              <a:t> دقائق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Wildlife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CC6159"/>
      </a:accent1>
      <a:accent2>
        <a:srgbClr val="D95F27"/>
      </a:accent2>
      <a:accent3>
        <a:srgbClr val="AA4924"/>
      </a:accent3>
      <a:accent4>
        <a:srgbClr val="C48050"/>
      </a:accent4>
      <a:accent5>
        <a:srgbClr val="F2C841"/>
      </a:accent5>
      <a:accent6>
        <a:srgbClr val="82C19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y Creative by Slidesgo">
  <a:themeElements>
    <a:clrScheme name="Simple Light">
      <a:dk1>
        <a:srgbClr val="F6F2F3"/>
      </a:dk1>
      <a:lt1>
        <a:srgbClr val="0C343D"/>
      </a:lt1>
      <a:dk2>
        <a:srgbClr val="134F5C"/>
      </a:dk2>
      <a:lt2>
        <a:srgbClr val="45818E"/>
      </a:lt2>
      <a:accent1>
        <a:srgbClr val="AED8CC"/>
      </a:accent1>
      <a:accent2>
        <a:srgbClr val="A73F38"/>
      </a:accent2>
      <a:accent3>
        <a:srgbClr val="F28076"/>
      </a:accent3>
      <a:accent4>
        <a:srgbClr val="F3A031"/>
      </a:accent4>
      <a:accent5>
        <a:srgbClr val="FFC75C"/>
      </a:accent5>
      <a:accent6>
        <a:srgbClr val="FFCC82"/>
      </a:accent6>
      <a:hlink>
        <a:srgbClr val="0C3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y Creative by Slidesgo">
  <a:themeElements>
    <a:clrScheme name="Simple Light">
      <a:dk1>
        <a:srgbClr val="F6F2F3"/>
      </a:dk1>
      <a:lt1>
        <a:srgbClr val="0C343D"/>
      </a:lt1>
      <a:dk2>
        <a:srgbClr val="134F5C"/>
      </a:dk2>
      <a:lt2>
        <a:srgbClr val="45818E"/>
      </a:lt2>
      <a:accent1>
        <a:srgbClr val="AED8CC"/>
      </a:accent1>
      <a:accent2>
        <a:srgbClr val="A73F38"/>
      </a:accent2>
      <a:accent3>
        <a:srgbClr val="F28076"/>
      </a:accent3>
      <a:accent4>
        <a:srgbClr val="F3A031"/>
      </a:accent4>
      <a:accent5>
        <a:srgbClr val="FFC75C"/>
      </a:accent5>
      <a:accent6>
        <a:srgbClr val="FFCC82"/>
      </a:accent6>
      <a:hlink>
        <a:srgbClr val="0C34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537</Words>
  <Application>Microsoft Office PowerPoint</Application>
  <PresentationFormat>On-screen Show (16:9)</PresentationFormat>
  <Paragraphs>115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Didact Gothic</vt:lpstr>
      <vt:lpstr>Catamaran</vt:lpstr>
      <vt:lpstr>Calibri</vt:lpstr>
      <vt:lpstr>Bellota</vt:lpstr>
      <vt:lpstr>Arial Nova</vt:lpstr>
      <vt:lpstr>Dubai</vt:lpstr>
      <vt:lpstr>Arial</vt:lpstr>
      <vt:lpstr>Slackey</vt:lpstr>
      <vt:lpstr>Bahiana</vt:lpstr>
      <vt:lpstr>Mali</vt:lpstr>
      <vt:lpstr>Wingdings</vt:lpstr>
      <vt:lpstr>Roboto Slab Regular</vt:lpstr>
      <vt:lpstr>Arabic Typesetting</vt:lpstr>
      <vt:lpstr>Fira Sans Extra Condensed Medium</vt:lpstr>
      <vt:lpstr>Sansita</vt:lpstr>
      <vt:lpstr>World Wildlife Day</vt:lpstr>
      <vt:lpstr>Stay Creative by Slidesgo</vt:lpstr>
      <vt:lpstr>1_Stay Creative by Slidesgo</vt:lpstr>
      <vt:lpstr>PowerPoint Presentation</vt:lpstr>
      <vt:lpstr>قوانين الجلسة </vt:lpstr>
      <vt:lpstr>نواتج التعلم </vt:lpstr>
      <vt:lpstr>PowerPoint Presentation</vt:lpstr>
      <vt:lpstr>PowerPoint Presentation</vt:lpstr>
      <vt:lpstr>اربط النص الشعري بالحياة التي نعيشها في الإمارات </vt:lpstr>
      <vt:lpstr>تراوح أسلوب الكاتب في عرض أفكاره بين الأسلوب الخبري والإنشائي .   مثّل على كل منها مع توضيح الغرض البلاغي فيها . </vt:lpstr>
      <vt:lpstr>اشرح الصورة الفنية الآتية ، وما السمة التي عبرت عنها في شخصية زايد رحمه الله  : </vt:lpstr>
      <vt:lpstr>    لديك ثلاثة عشر سؤالا في تحليل النص الشعري . اختر سؤالًا من ( 1 – 13 ) للإجابة عنه  :</vt:lpstr>
      <vt:lpstr>1. ما مرادف كلمة الجود  ؟</vt:lpstr>
      <vt:lpstr>2. وضح الفكرة التي دارت حولها الأبيات. </vt:lpstr>
      <vt:lpstr>3. ما العلاقة المعنوية التي تربط بين ( الغرباء والقرباء ) . </vt:lpstr>
      <vt:lpstr>4. اذكر بعضًا من الأدلة التي ساقها الكاتب لدعم فكرته . </vt:lpstr>
      <vt:lpstr>5. اقرأ الأبيات التي تشير إلى أن صفة الكرم والسخاء صفة ملازمة للشيخ زايد . </vt:lpstr>
      <vt:lpstr>6. بما وصف الشاعر الشيخ زايد في البيت الثالث عشر ؟ </vt:lpstr>
      <vt:lpstr>7. ما مفرد كلمة بطاح ؟ </vt:lpstr>
      <vt:lpstr>8. أكثر الشاعر من استخدام صيغ الجمع .لماذا ؟  اذكر بعضا منها . </vt:lpstr>
      <vt:lpstr>9. مبارك لقد فزت بوسام على المنصة . </vt:lpstr>
      <vt:lpstr>10. بما تفسر شيوع الأسلوب الخبري في النص ؟ </vt:lpstr>
      <vt:lpstr>11. اشرح الصورة الفنية الآتية : رمالنا مذ صافحت يد زايد </vt:lpstr>
      <vt:lpstr>12. كيف يمكن أن تشكر الشيخ زايد رحمه الله على ما قدم من إنجازات لدولة الإمارات ؟</vt:lpstr>
      <vt:lpstr>13. ماذا لو:  لم يكن الشيخ زايد رحمه الله  حاكما للإمارات ، كيف يمكن أن تكون؟ </vt:lpstr>
      <vt:lpstr>PowerPoint Presentation</vt:lpstr>
      <vt:lpstr>- اقترح أكبر عدد من العناوين للنص الشعري .  - استخدم كلمة سيب في أكبر عدد من الجمل التي تعبر عن مواقف مختلفة . - أعد صياغة النص الشعري من خلال كتابة نص نثري تعبر فيه عن مشاعرك تجاه شخصية الشيخ زايد وإنجازاته لرفعة الإمارات 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WILDLIFE</dc:title>
  <dc:creator>Kamail Al  Nawateer</dc:creator>
  <cp:lastModifiedBy>monaco</cp:lastModifiedBy>
  <cp:revision>39</cp:revision>
  <dcterms:modified xsi:type="dcterms:W3CDTF">2021-05-11T17:39:16Z</dcterms:modified>
</cp:coreProperties>
</file>