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41"/>
  </p:notesMasterIdLst>
  <p:sldIdLst>
    <p:sldId id="2739" r:id="rId2"/>
    <p:sldId id="2740" r:id="rId3"/>
    <p:sldId id="2741" r:id="rId4"/>
    <p:sldId id="2742" r:id="rId5"/>
    <p:sldId id="2743" r:id="rId6"/>
    <p:sldId id="258" r:id="rId7"/>
    <p:sldId id="2745" r:id="rId8"/>
    <p:sldId id="2746" r:id="rId9"/>
    <p:sldId id="260" r:id="rId10"/>
    <p:sldId id="2744" r:id="rId11"/>
    <p:sldId id="261" r:id="rId12"/>
    <p:sldId id="2749" r:id="rId13"/>
    <p:sldId id="2752" r:id="rId14"/>
    <p:sldId id="2753" r:id="rId15"/>
    <p:sldId id="263" r:id="rId16"/>
    <p:sldId id="264" r:id="rId17"/>
    <p:sldId id="265" r:id="rId18"/>
    <p:sldId id="266" r:id="rId19"/>
    <p:sldId id="267" r:id="rId20"/>
    <p:sldId id="268" r:id="rId21"/>
    <p:sldId id="270" r:id="rId22"/>
    <p:sldId id="269" r:id="rId23"/>
    <p:sldId id="271" r:id="rId24"/>
    <p:sldId id="272" r:id="rId25"/>
    <p:sldId id="273" r:id="rId26"/>
    <p:sldId id="274" r:id="rId27"/>
    <p:sldId id="275" r:id="rId28"/>
    <p:sldId id="276" r:id="rId29"/>
    <p:sldId id="278" r:id="rId30"/>
    <p:sldId id="2736" r:id="rId31"/>
    <p:sldId id="281" r:id="rId32"/>
    <p:sldId id="2751" r:id="rId33"/>
    <p:sldId id="2750" r:id="rId34"/>
    <p:sldId id="279" r:id="rId35"/>
    <p:sldId id="280" r:id="rId36"/>
    <p:sldId id="277" r:id="rId37"/>
    <p:sldId id="2703" r:id="rId38"/>
    <p:sldId id="2738" r:id="rId39"/>
    <p:sldId id="2730" r:id="rId4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707"/>
  </p:normalViewPr>
  <p:slideViewPr>
    <p:cSldViewPr snapToGrid="0" snapToObjects="1">
      <p:cViewPr varScale="1">
        <p:scale>
          <a:sx n="70" d="100"/>
          <a:sy n="70" d="100"/>
        </p:scale>
        <p:origin x="13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5720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535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g886ef472c7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3" name="Google Shape;1943;g886ef472c7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9437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886b2e1437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886b2e1437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2590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88f92b61dc_0_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88f92b61dc_0_9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4694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6068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6918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0801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88f92b61dc_0_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88f92b61dc_0_9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1039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8339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2738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444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285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Shape 4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3872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Shape 4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371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Shape 4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7500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901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Shape 5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199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Shape 5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0911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5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Shape 5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7595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Shape 5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0673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Shape 5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31809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Shape 6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1659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Shape 6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Shape 6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9235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Shape 7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Shape 7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08340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Shape 7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3262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Shape 7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0378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Shape 6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Shape 6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076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540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محتوى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فارغ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شريحة عنوان" type="title">
  <p:cSld name="TITL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المقطع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يين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قارنة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فقط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ورة ذو تسمية توضيحية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1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r" rtl="1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r" rtl="1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r" rtl="1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ان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ى" type="objOnly">
  <p:cSld name="OBJECT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1">
  <p:cSld name="Picture 1">
    <p:bg>
      <p:bgPr>
        <a:solidFill>
          <a:schemeClr val="dk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"/>
          <p:cNvSpPr/>
          <p:nvPr/>
        </p:nvSpPr>
        <p:spPr>
          <a:xfrm flipH="1">
            <a:off x="6973801" y="-2893599"/>
            <a:ext cx="4340400" cy="5787200"/>
          </a:xfrm>
          <a:prstGeom prst="pie">
            <a:avLst>
              <a:gd name="adj1" fmla="val 0"/>
              <a:gd name="adj2" fmla="val 54001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80" name="Google Shape;280;p18"/>
          <p:cNvSpPr txBox="1">
            <a:spLocks noGrp="1"/>
          </p:cNvSpPr>
          <p:nvPr>
            <p:ph type="title"/>
          </p:nvPr>
        </p:nvSpPr>
        <p:spPr>
          <a:xfrm>
            <a:off x="4325925" y="722516"/>
            <a:ext cx="4207800" cy="30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281" name="Google Shape;281;p18"/>
          <p:cNvSpPr txBox="1">
            <a:spLocks noGrp="1"/>
          </p:cNvSpPr>
          <p:nvPr>
            <p:ph type="subTitle" idx="1"/>
          </p:nvPr>
        </p:nvSpPr>
        <p:spPr>
          <a:xfrm>
            <a:off x="4326116" y="3916151"/>
            <a:ext cx="4207800" cy="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18"/>
          <p:cNvSpPr/>
          <p:nvPr/>
        </p:nvSpPr>
        <p:spPr>
          <a:xfrm>
            <a:off x="6392000" y="299033"/>
            <a:ext cx="493500" cy="658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83" name="Google Shape;283;p18"/>
          <p:cNvSpPr/>
          <p:nvPr/>
        </p:nvSpPr>
        <p:spPr>
          <a:xfrm>
            <a:off x="8935800" y="0"/>
            <a:ext cx="208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84" name="Google Shape;284;p18"/>
          <p:cNvSpPr/>
          <p:nvPr/>
        </p:nvSpPr>
        <p:spPr>
          <a:xfrm>
            <a:off x="2354950" y="119633"/>
            <a:ext cx="1876500" cy="250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85" name="Google Shape;285;p18"/>
          <p:cNvSpPr/>
          <p:nvPr/>
        </p:nvSpPr>
        <p:spPr>
          <a:xfrm>
            <a:off x="5136025" y="5418733"/>
            <a:ext cx="1876500" cy="250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68653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/>
          <p:nvPr/>
        </p:nvSpPr>
        <p:spPr>
          <a:xfrm flipH="1">
            <a:off x="508229" y="5928731"/>
            <a:ext cx="1318800" cy="17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78" name="Google Shape;178;p13"/>
          <p:cNvSpPr/>
          <p:nvPr/>
        </p:nvSpPr>
        <p:spPr>
          <a:xfrm flipH="1">
            <a:off x="7128003" y="-2687999"/>
            <a:ext cx="4032000" cy="537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79" name="Google Shape;179;p13"/>
          <p:cNvSpPr/>
          <p:nvPr/>
        </p:nvSpPr>
        <p:spPr>
          <a:xfrm flipH="1">
            <a:off x="8438102" y="6135603"/>
            <a:ext cx="1502700" cy="200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/>
          </p:nvPr>
        </p:nvSpPr>
        <p:spPr>
          <a:xfrm>
            <a:off x="722700" y="514344"/>
            <a:ext cx="81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1"/>
          </p:nvPr>
        </p:nvSpPr>
        <p:spPr>
          <a:xfrm>
            <a:off x="1079000" y="4387367"/>
            <a:ext cx="2120100" cy="1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2"/>
          </p:nvPr>
        </p:nvSpPr>
        <p:spPr>
          <a:xfrm>
            <a:off x="3538175" y="4387367"/>
            <a:ext cx="2120100" cy="1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ubTitle" idx="3"/>
          </p:nvPr>
        </p:nvSpPr>
        <p:spPr>
          <a:xfrm>
            <a:off x="5930551" y="4387367"/>
            <a:ext cx="2120100" cy="1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title" idx="4" hasCustomPrompt="1"/>
          </p:nvPr>
        </p:nvSpPr>
        <p:spPr>
          <a:xfrm>
            <a:off x="1655076" y="2382667"/>
            <a:ext cx="966900" cy="8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5" name="Google Shape;185;p13"/>
          <p:cNvSpPr txBox="1">
            <a:spLocks noGrp="1"/>
          </p:cNvSpPr>
          <p:nvPr>
            <p:ph type="title" idx="5" hasCustomPrompt="1"/>
          </p:nvPr>
        </p:nvSpPr>
        <p:spPr>
          <a:xfrm>
            <a:off x="4093476" y="2382667"/>
            <a:ext cx="966900" cy="8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>
            <a:spLocks noGrp="1"/>
          </p:cNvSpPr>
          <p:nvPr>
            <p:ph type="title" idx="6" hasCustomPrompt="1"/>
          </p:nvPr>
        </p:nvSpPr>
        <p:spPr>
          <a:xfrm>
            <a:off x="6513374" y="2382667"/>
            <a:ext cx="966900" cy="8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7" name="Google Shape;187;p13"/>
          <p:cNvSpPr txBox="1">
            <a:spLocks noGrp="1"/>
          </p:cNvSpPr>
          <p:nvPr>
            <p:ph type="subTitle" idx="7"/>
          </p:nvPr>
        </p:nvSpPr>
        <p:spPr>
          <a:xfrm>
            <a:off x="1135625" y="3933729"/>
            <a:ext cx="2005800" cy="5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subTitle" idx="8"/>
          </p:nvPr>
        </p:nvSpPr>
        <p:spPr>
          <a:xfrm>
            <a:off x="3574025" y="3933729"/>
            <a:ext cx="2005800" cy="5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9"/>
          </p:nvPr>
        </p:nvSpPr>
        <p:spPr>
          <a:xfrm>
            <a:off x="6012425" y="3933739"/>
            <a:ext cx="2005800" cy="5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13"/>
          <p:cNvSpPr/>
          <p:nvPr/>
        </p:nvSpPr>
        <p:spPr>
          <a:xfrm>
            <a:off x="0" y="0"/>
            <a:ext cx="2082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91" name="Google Shape;191;p13"/>
          <p:cNvSpPr/>
          <p:nvPr/>
        </p:nvSpPr>
        <p:spPr>
          <a:xfrm flipH="1">
            <a:off x="1960778" y="6620997"/>
            <a:ext cx="355500" cy="47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92" name="Google Shape;192;p13"/>
          <p:cNvSpPr/>
          <p:nvPr/>
        </p:nvSpPr>
        <p:spPr>
          <a:xfrm flipH="1">
            <a:off x="8659278" y="3052464"/>
            <a:ext cx="355500" cy="47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337195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0" y="0"/>
            <a:ext cx="20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81290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0" y="0"/>
            <a:ext cx="20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38" name="Google Shape;38;p4"/>
          <p:cNvGrpSpPr/>
          <p:nvPr/>
        </p:nvGrpSpPr>
        <p:grpSpPr>
          <a:xfrm>
            <a:off x="4817594" y="1173658"/>
            <a:ext cx="3446159" cy="4340453"/>
            <a:chOff x="3694025" y="1313222"/>
            <a:chExt cx="2713725" cy="3226303"/>
          </a:xfrm>
        </p:grpSpPr>
        <p:sp>
          <p:nvSpPr>
            <p:cNvPr id="39" name="Google Shape;39;p4"/>
            <p:cNvSpPr/>
            <p:nvPr/>
          </p:nvSpPr>
          <p:spPr>
            <a:xfrm>
              <a:off x="3694025" y="1454700"/>
              <a:ext cx="2713725" cy="3084825"/>
            </a:xfrm>
            <a:custGeom>
              <a:avLst/>
              <a:gdLst/>
              <a:ahLst/>
              <a:cxnLst/>
              <a:rect l="l" t="t" r="r" b="b"/>
              <a:pathLst>
                <a:path w="108549" h="123393" extrusionOk="0">
                  <a:moveTo>
                    <a:pt x="0" y="1"/>
                  </a:moveTo>
                  <a:lnTo>
                    <a:pt x="0" y="123392"/>
                  </a:lnTo>
                  <a:lnTo>
                    <a:pt x="108548" y="123392"/>
                  </a:lnTo>
                  <a:lnTo>
                    <a:pt x="1085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4596938" y="1313222"/>
              <a:ext cx="985464" cy="262093"/>
            </a:xfrm>
            <a:custGeom>
              <a:avLst/>
              <a:gdLst/>
              <a:ahLst/>
              <a:cxnLst/>
              <a:rect l="l" t="t" r="r" b="b"/>
              <a:pathLst>
                <a:path w="58746" h="15624" extrusionOk="0">
                  <a:moveTo>
                    <a:pt x="854" y="0"/>
                  </a:moveTo>
                  <a:lnTo>
                    <a:pt x="854" y="445"/>
                  </a:lnTo>
                  <a:cubicBezTo>
                    <a:pt x="1151" y="742"/>
                    <a:pt x="1410" y="1002"/>
                    <a:pt x="1633" y="1336"/>
                  </a:cubicBezTo>
                  <a:cubicBezTo>
                    <a:pt x="2227" y="2115"/>
                    <a:pt x="1781" y="2227"/>
                    <a:pt x="1336" y="2783"/>
                  </a:cubicBezTo>
                  <a:cubicBezTo>
                    <a:pt x="0" y="4490"/>
                    <a:pt x="1967" y="4899"/>
                    <a:pt x="2598" y="5381"/>
                  </a:cubicBezTo>
                  <a:cubicBezTo>
                    <a:pt x="1002" y="7571"/>
                    <a:pt x="2635" y="8721"/>
                    <a:pt x="3117" y="9649"/>
                  </a:cubicBezTo>
                  <a:cubicBezTo>
                    <a:pt x="1596" y="10020"/>
                    <a:pt x="854" y="9908"/>
                    <a:pt x="2078" y="11690"/>
                  </a:cubicBezTo>
                  <a:cubicBezTo>
                    <a:pt x="2301" y="11987"/>
                    <a:pt x="2783" y="12135"/>
                    <a:pt x="2709" y="12543"/>
                  </a:cubicBezTo>
                  <a:cubicBezTo>
                    <a:pt x="2672" y="12914"/>
                    <a:pt x="1856" y="13174"/>
                    <a:pt x="1670" y="13582"/>
                  </a:cubicBezTo>
                  <a:cubicBezTo>
                    <a:pt x="1967" y="13842"/>
                    <a:pt x="2338" y="14139"/>
                    <a:pt x="2598" y="14250"/>
                  </a:cubicBezTo>
                  <a:cubicBezTo>
                    <a:pt x="2264" y="14770"/>
                    <a:pt x="1707" y="15215"/>
                    <a:pt x="1151" y="15623"/>
                  </a:cubicBezTo>
                  <a:lnTo>
                    <a:pt x="57967" y="15623"/>
                  </a:lnTo>
                  <a:cubicBezTo>
                    <a:pt x="57929" y="15549"/>
                    <a:pt x="57892" y="15512"/>
                    <a:pt x="57855" y="15438"/>
                  </a:cubicBezTo>
                  <a:cubicBezTo>
                    <a:pt x="58560" y="15030"/>
                    <a:pt x="57002" y="14399"/>
                    <a:pt x="56965" y="13991"/>
                  </a:cubicBezTo>
                  <a:cubicBezTo>
                    <a:pt x="56927" y="13397"/>
                    <a:pt x="57929" y="13211"/>
                    <a:pt x="58301" y="12952"/>
                  </a:cubicBezTo>
                  <a:cubicBezTo>
                    <a:pt x="58226" y="12506"/>
                    <a:pt x="57892" y="12432"/>
                    <a:pt x="57707" y="12135"/>
                  </a:cubicBezTo>
                  <a:cubicBezTo>
                    <a:pt x="57484" y="11801"/>
                    <a:pt x="57595" y="11764"/>
                    <a:pt x="57633" y="11467"/>
                  </a:cubicBezTo>
                  <a:cubicBezTo>
                    <a:pt x="57670" y="11170"/>
                    <a:pt x="57855" y="11319"/>
                    <a:pt x="57744" y="10985"/>
                  </a:cubicBezTo>
                  <a:cubicBezTo>
                    <a:pt x="57670" y="10725"/>
                    <a:pt x="57373" y="10576"/>
                    <a:pt x="57113" y="10539"/>
                  </a:cubicBezTo>
                  <a:cubicBezTo>
                    <a:pt x="57336" y="9983"/>
                    <a:pt x="58263" y="9908"/>
                    <a:pt x="58412" y="9426"/>
                  </a:cubicBezTo>
                  <a:cubicBezTo>
                    <a:pt x="58523" y="9055"/>
                    <a:pt x="57892" y="8758"/>
                    <a:pt x="57781" y="8424"/>
                  </a:cubicBezTo>
                  <a:cubicBezTo>
                    <a:pt x="57595" y="7867"/>
                    <a:pt x="58301" y="7756"/>
                    <a:pt x="58226" y="7385"/>
                  </a:cubicBezTo>
                  <a:cubicBezTo>
                    <a:pt x="58226" y="7125"/>
                    <a:pt x="57484" y="6865"/>
                    <a:pt x="57299" y="6717"/>
                  </a:cubicBezTo>
                  <a:cubicBezTo>
                    <a:pt x="57855" y="6012"/>
                    <a:pt x="58746" y="5752"/>
                    <a:pt x="58263" y="4787"/>
                  </a:cubicBezTo>
                  <a:cubicBezTo>
                    <a:pt x="58078" y="4416"/>
                    <a:pt x="57818" y="4156"/>
                    <a:pt x="57892" y="3711"/>
                  </a:cubicBezTo>
                  <a:cubicBezTo>
                    <a:pt x="57967" y="3414"/>
                    <a:pt x="58226" y="3303"/>
                    <a:pt x="58301" y="3080"/>
                  </a:cubicBezTo>
                  <a:cubicBezTo>
                    <a:pt x="58523" y="2449"/>
                    <a:pt x="57595" y="2078"/>
                    <a:pt x="57670" y="1447"/>
                  </a:cubicBezTo>
                  <a:cubicBezTo>
                    <a:pt x="57744" y="891"/>
                    <a:pt x="58263" y="482"/>
                    <a:pt x="58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</p:grpSp>
      <p:sp>
        <p:nvSpPr>
          <p:cNvPr id="41" name="Google Shape;41;p4"/>
          <p:cNvSpPr/>
          <p:nvPr/>
        </p:nvSpPr>
        <p:spPr>
          <a:xfrm>
            <a:off x="5883923" y="-1247839"/>
            <a:ext cx="1318800" cy="17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2" name="Google Shape;42;p4"/>
          <p:cNvSpPr/>
          <p:nvPr/>
        </p:nvSpPr>
        <p:spPr>
          <a:xfrm>
            <a:off x="8392650" y="4854400"/>
            <a:ext cx="1502700" cy="200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5160064" y="2131067"/>
            <a:ext cx="2773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subTitle" idx="1"/>
          </p:nvPr>
        </p:nvSpPr>
        <p:spPr>
          <a:xfrm>
            <a:off x="4925464" y="2993767"/>
            <a:ext cx="3242700" cy="17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1164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/>
          <p:nvPr/>
        </p:nvSpPr>
        <p:spPr>
          <a:xfrm rot="-7328767" flipH="1">
            <a:off x="3324664" y="6692873"/>
            <a:ext cx="448804" cy="336763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0" name="Google Shape;160;p11"/>
          <p:cNvSpPr/>
          <p:nvPr/>
        </p:nvSpPr>
        <p:spPr>
          <a:xfrm rot="-7328515">
            <a:off x="3315712" y="5400380"/>
            <a:ext cx="1387923" cy="1040942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1" name="Google Shape;161;p11"/>
          <p:cNvSpPr/>
          <p:nvPr/>
        </p:nvSpPr>
        <p:spPr>
          <a:xfrm flipH="1">
            <a:off x="6985425" y="-2893619"/>
            <a:ext cx="4340400" cy="5787200"/>
          </a:xfrm>
          <a:prstGeom prst="pie">
            <a:avLst>
              <a:gd name="adj1" fmla="val 0"/>
              <a:gd name="adj2" fmla="val 54001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2" name="Google Shape;162;p11"/>
          <p:cNvSpPr/>
          <p:nvPr/>
        </p:nvSpPr>
        <p:spPr>
          <a:xfrm>
            <a:off x="6343824" y="154079"/>
            <a:ext cx="426300" cy="56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63" name="Google Shape;163;p11"/>
          <p:cNvGrpSpPr/>
          <p:nvPr/>
        </p:nvGrpSpPr>
        <p:grpSpPr>
          <a:xfrm>
            <a:off x="1114031" y="944220"/>
            <a:ext cx="6915938" cy="4969561"/>
            <a:chOff x="1576013" y="1057275"/>
            <a:chExt cx="5991975" cy="3228945"/>
          </a:xfrm>
        </p:grpSpPr>
        <p:sp>
          <p:nvSpPr>
            <p:cNvPr id="164" name="Google Shape;164;p11"/>
            <p:cNvSpPr/>
            <p:nvPr/>
          </p:nvSpPr>
          <p:spPr>
            <a:xfrm flipH="1">
              <a:off x="4505538" y="1057275"/>
              <a:ext cx="3062449" cy="3228945"/>
            </a:xfrm>
            <a:custGeom>
              <a:avLst/>
              <a:gdLst/>
              <a:ahLst/>
              <a:cxnLst/>
              <a:rect l="l" t="t" r="r" b="b"/>
              <a:pathLst>
                <a:path w="108252" h="122984" extrusionOk="0">
                  <a:moveTo>
                    <a:pt x="1" y="0"/>
                  </a:moveTo>
                  <a:lnTo>
                    <a:pt x="1" y="122984"/>
                  </a:lnTo>
                  <a:lnTo>
                    <a:pt x="108252" y="122984"/>
                  </a:lnTo>
                  <a:lnTo>
                    <a:pt x="108252" y="4342"/>
                  </a:lnTo>
                  <a:cubicBezTo>
                    <a:pt x="107324" y="2858"/>
                    <a:pt x="106767" y="1262"/>
                    <a:pt x="105617" y="0"/>
                  </a:cubicBezTo>
                  <a:lnTo>
                    <a:pt x="102871" y="0"/>
                  </a:lnTo>
                  <a:cubicBezTo>
                    <a:pt x="102388" y="1707"/>
                    <a:pt x="101757" y="3377"/>
                    <a:pt x="102240" y="4899"/>
                  </a:cubicBezTo>
                  <a:cubicBezTo>
                    <a:pt x="103056" y="5307"/>
                    <a:pt x="103650" y="6123"/>
                    <a:pt x="103650" y="7088"/>
                  </a:cubicBezTo>
                  <a:cubicBezTo>
                    <a:pt x="103650" y="8424"/>
                    <a:pt x="102574" y="9500"/>
                    <a:pt x="101238" y="9500"/>
                  </a:cubicBezTo>
                  <a:cubicBezTo>
                    <a:pt x="99902" y="9500"/>
                    <a:pt x="98826" y="8424"/>
                    <a:pt x="98826" y="7088"/>
                  </a:cubicBezTo>
                  <a:cubicBezTo>
                    <a:pt x="98826" y="6569"/>
                    <a:pt x="99011" y="6049"/>
                    <a:pt x="99308" y="5678"/>
                  </a:cubicBezTo>
                  <a:lnTo>
                    <a:pt x="99308" y="0"/>
                  </a:lnTo>
                  <a:lnTo>
                    <a:pt x="94409" y="0"/>
                  </a:lnTo>
                  <a:cubicBezTo>
                    <a:pt x="94372" y="1707"/>
                    <a:pt x="94335" y="3414"/>
                    <a:pt x="94781" y="5121"/>
                  </a:cubicBezTo>
                  <a:cubicBezTo>
                    <a:pt x="95411" y="5567"/>
                    <a:pt x="95783" y="6272"/>
                    <a:pt x="95783" y="7088"/>
                  </a:cubicBezTo>
                  <a:cubicBezTo>
                    <a:pt x="95783" y="8424"/>
                    <a:pt x="94706" y="9500"/>
                    <a:pt x="93370" y="9500"/>
                  </a:cubicBezTo>
                  <a:cubicBezTo>
                    <a:pt x="92034" y="9500"/>
                    <a:pt x="90958" y="8424"/>
                    <a:pt x="90958" y="7088"/>
                  </a:cubicBezTo>
                  <a:cubicBezTo>
                    <a:pt x="90958" y="6198"/>
                    <a:pt x="91478" y="5418"/>
                    <a:pt x="92183" y="5010"/>
                  </a:cubicBezTo>
                  <a:cubicBezTo>
                    <a:pt x="92368" y="3340"/>
                    <a:pt x="92591" y="1633"/>
                    <a:pt x="92443" y="0"/>
                  </a:cubicBezTo>
                  <a:lnTo>
                    <a:pt x="86802" y="0"/>
                  </a:lnTo>
                  <a:cubicBezTo>
                    <a:pt x="86913" y="1930"/>
                    <a:pt x="87247" y="4045"/>
                    <a:pt x="87618" y="5901"/>
                  </a:cubicBezTo>
                  <a:cubicBezTo>
                    <a:pt x="87804" y="6235"/>
                    <a:pt x="87952" y="6643"/>
                    <a:pt x="87952" y="7088"/>
                  </a:cubicBezTo>
                  <a:cubicBezTo>
                    <a:pt x="87952" y="8424"/>
                    <a:pt x="86876" y="9500"/>
                    <a:pt x="85540" y="9500"/>
                  </a:cubicBezTo>
                  <a:cubicBezTo>
                    <a:pt x="84204" y="9500"/>
                    <a:pt x="83128" y="8424"/>
                    <a:pt x="83128" y="7088"/>
                  </a:cubicBezTo>
                  <a:cubicBezTo>
                    <a:pt x="83128" y="6235"/>
                    <a:pt x="83573" y="5455"/>
                    <a:pt x="84278" y="5047"/>
                  </a:cubicBezTo>
                  <a:cubicBezTo>
                    <a:pt x="84464" y="3340"/>
                    <a:pt x="85095" y="1744"/>
                    <a:pt x="84761" y="0"/>
                  </a:cubicBezTo>
                  <a:lnTo>
                    <a:pt x="78600" y="0"/>
                  </a:lnTo>
                  <a:cubicBezTo>
                    <a:pt x="78786" y="1856"/>
                    <a:pt x="79083" y="3711"/>
                    <a:pt x="79565" y="5604"/>
                  </a:cubicBezTo>
                  <a:cubicBezTo>
                    <a:pt x="79899" y="6012"/>
                    <a:pt x="80085" y="6532"/>
                    <a:pt x="80085" y="7088"/>
                  </a:cubicBezTo>
                  <a:cubicBezTo>
                    <a:pt x="80085" y="8424"/>
                    <a:pt x="79009" y="9500"/>
                    <a:pt x="77673" y="9500"/>
                  </a:cubicBezTo>
                  <a:cubicBezTo>
                    <a:pt x="76337" y="9500"/>
                    <a:pt x="75260" y="8424"/>
                    <a:pt x="75260" y="7088"/>
                  </a:cubicBezTo>
                  <a:cubicBezTo>
                    <a:pt x="75260" y="6346"/>
                    <a:pt x="75632" y="5678"/>
                    <a:pt x="76188" y="5233"/>
                  </a:cubicBezTo>
                  <a:cubicBezTo>
                    <a:pt x="76300" y="3451"/>
                    <a:pt x="76559" y="1744"/>
                    <a:pt x="76337" y="0"/>
                  </a:cubicBezTo>
                  <a:lnTo>
                    <a:pt x="72180" y="0"/>
                  </a:lnTo>
                  <a:cubicBezTo>
                    <a:pt x="71995" y="1744"/>
                    <a:pt x="71401" y="3451"/>
                    <a:pt x="71253" y="5158"/>
                  </a:cubicBezTo>
                  <a:cubicBezTo>
                    <a:pt x="71846" y="5604"/>
                    <a:pt x="72255" y="6309"/>
                    <a:pt x="72255" y="7088"/>
                  </a:cubicBezTo>
                  <a:cubicBezTo>
                    <a:pt x="72255" y="8424"/>
                    <a:pt x="71178" y="9500"/>
                    <a:pt x="69842" y="9500"/>
                  </a:cubicBezTo>
                  <a:cubicBezTo>
                    <a:pt x="68506" y="9500"/>
                    <a:pt x="67430" y="8424"/>
                    <a:pt x="67430" y="7088"/>
                  </a:cubicBezTo>
                  <a:cubicBezTo>
                    <a:pt x="67430" y="6160"/>
                    <a:pt x="67950" y="5381"/>
                    <a:pt x="68692" y="4973"/>
                  </a:cubicBezTo>
                  <a:cubicBezTo>
                    <a:pt x="69026" y="3303"/>
                    <a:pt x="69397" y="1670"/>
                    <a:pt x="69620" y="0"/>
                  </a:cubicBezTo>
                  <a:lnTo>
                    <a:pt x="62643" y="0"/>
                  </a:lnTo>
                  <a:cubicBezTo>
                    <a:pt x="62569" y="1633"/>
                    <a:pt x="62198" y="3711"/>
                    <a:pt x="62828" y="4824"/>
                  </a:cubicBezTo>
                  <a:cubicBezTo>
                    <a:pt x="63719" y="5196"/>
                    <a:pt x="64387" y="6049"/>
                    <a:pt x="64387" y="7088"/>
                  </a:cubicBezTo>
                  <a:cubicBezTo>
                    <a:pt x="64387" y="8424"/>
                    <a:pt x="63311" y="9500"/>
                    <a:pt x="61975" y="9500"/>
                  </a:cubicBezTo>
                  <a:cubicBezTo>
                    <a:pt x="60639" y="9500"/>
                    <a:pt x="59563" y="8424"/>
                    <a:pt x="59563" y="7088"/>
                  </a:cubicBezTo>
                  <a:cubicBezTo>
                    <a:pt x="59563" y="6494"/>
                    <a:pt x="59785" y="5938"/>
                    <a:pt x="60157" y="5530"/>
                  </a:cubicBezTo>
                  <a:cubicBezTo>
                    <a:pt x="60157" y="3674"/>
                    <a:pt x="60119" y="1856"/>
                    <a:pt x="59971" y="0"/>
                  </a:cubicBezTo>
                  <a:lnTo>
                    <a:pt x="55703" y="0"/>
                  </a:lnTo>
                  <a:cubicBezTo>
                    <a:pt x="55703" y="3266"/>
                    <a:pt x="55963" y="4750"/>
                    <a:pt x="56260" y="5975"/>
                  </a:cubicBezTo>
                  <a:cubicBezTo>
                    <a:pt x="56446" y="6309"/>
                    <a:pt x="56557" y="6680"/>
                    <a:pt x="56557" y="7088"/>
                  </a:cubicBezTo>
                  <a:cubicBezTo>
                    <a:pt x="56557" y="8424"/>
                    <a:pt x="55444" y="9500"/>
                    <a:pt x="54145" y="9500"/>
                  </a:cubicBezTo>
                  <a:cubicBezTo>
                    <a:pt x="52809" y="9500"/>
                    <a:pt x="51695" y="8424"/>
                    <a:pt x="51695" y="7088"/>
                  </a:cubicBezTo>
                  <a:cubicBezTo>
                    <a:pt x="51695" y="6272"/>
                    <a:pt x="52141" y="5530"/>
                    <a:pt x="52772" y="5084"/>
                  </a:cubicBezTo>
                  <a:cubicBezTo>
                    <a:pt x="53180" y="3489"/>
                    <a:pt x="53254" y="1744"/>
                    <a:pt x="53180" y="0"/>
                  </a:cubicBezTo>
                  <a:lnTo>
                    <a:pt x="48467" y="0"/>
                  </a:lnTo>
                  <a:cubicBezTo>
                    <a:pt x="48467" y="2078"/>
                    <a:pt x="48504" y="4936"/>
                    <a:pt x="48504" y="6198"/>
                  </a:cubicBezTo>
                  <a:cubicBezTo>
                    <a:pt x="48615" y="6494"/>
                    <a:pt x="48689" y="6791"/>
                    <a:pt x="48689" y="7088"/>
                  </a:cubicBezTo>
                  <a:cubicBezTo>
                    <a:pt x="48689" y="8424"/>
                    <a:pt x="47613" y="9500"/>
                    <a:pt x="46277" y="9500"/>
                  </a:cubicBezTo>
                  <a:cubicBezTo>
                    <a:pt x="44941" y="9500"/>
                    <a:pt x="43865" y="8424"/>
                    <a:pt x="43865" y="7088"/>
                  </a:cubicBezTo>
                  <a:cubicBezTo>
                    <a:pt x="43865" y="6420"/>
                    <a:pt x="44496" y="5121"/>
                    <a:pt x="45609" y="4824"/>
                  </a:cubicBezTo>
                  <a:cubicBezTo>
                    <a:pt x="46314" y="2412"/>
                    <a:pt x="45869" y="1893"/>
                    <a:pt x="46129" y="0"/>
                  </a:cubicBezTo>
                  <a:lnTo>
                    <a:pt x="42010" y="0"/>
                  </a:lnTo>
                  <a:cubicBezTo>
                    <a:pt x="41527" y="1856"/>
                    <a:pt x="40674" y="3526"/>
                    <a:pt x="40154" y="5418"/>
                  </a:cubicBezTo>
                  <a:cubicBezTo>
                    <a:pt x="40599" y="5864"/>
                    <a:pt x="40859" y="6457"/>
                    <a:pt x="40859" y="7088"/>
                  </a:cubicBezTo>
                  <a:cubicBezTo>
                    <a:pt x="40859" y="8424"/>
                    <a:pt x="39746" y="9500"/>
                    <a:pt x="38410" y="9500"/>
                  </a:cubicBezTo>
                  <a:cubicBezTo>
                    <a:pt x="37074" y="9500"/>
                    <a:pt x="35998" y="8424"/>
                    <a:pt x="35998" y="7088"/>
                  </a:cubicBezTo>
                  <a:cubicBezTo>
                    <a:pt x="35998" y="6012"/>
                    <a:pt x="36740" y="5084"/>
                    <a:pt x="37779" y="4787"/>
                  </a:cubicBezTo>
                  <a:cubicBezTo>
                    <a:pt x="38113" y="3192"/>
                    <a:pt x="38484" y="1596"/>
                    <a:pt x="38707" y="0"/>
                  </a:cubicBezTo>
                  <a:lnTo>
                    <a:pt x="31767" y="0"/>
                  </a:lnTo>
                  <a:cubicBezTo>
                    <a:pt x="32138" y="1893"/>
                    <a:pt x="32250" y="3785"/>
                    <a:pt x="32509" y="5678"/>
                  </a:cubicBezTo>
                  <a:cubicBezTo>
                    <a:pt x="32806" y="6086"/>
                    <a:pt x="32992" y="6569"/>
                    <a:pt x="32992" y="7088"/>
                  </a:cubicBezTo>
                  <a:cubicBezTo>
                    <a:pt x="32992" y="8424"/>
                    <a:pt x="31916" y="9500"/>
                    <a:pt x="30580" y="9500"/>
                  </a:cubicBezTo>
                  <a:cubicBezTo>
                    <a:pt x="29244" y="9500"/>
                    <a:pt x="28167" y="8424"/>
                    <a:pt x="28167" y="7088"/>
                  </a:cubicBezTo>
                  <a:cubicBezTo>
                    <a:pt x="28167" y="6383"/>
                    <a:pt x="28464" y="5789"/>
                    <a:pt x="28947" y="5344"/>
                  </a:cubicBezTo>
                  <a:cubicBezTo>
                    <a:pt x="29244" y="3563"/>
                    <a:pt x="29503" y="1781"/>
                    <a:pt x="29615" y="0"/>
                  </a:cubicBezTo>
                  <a:lnTo>
                    <a:pt x="24271" y="0"/>
                  </a:lnTo>
                  <a:cubicBezTo>
                    <a:pt x="24271" y="1856"/>
                    <a:pt x="24605" y="3674"/>
                    <a:pt x="24531" y="5530"/>
                  </a:cubicBezTo>
                  <a:cubicBezTo>
                    <a:pt x="24902" y="5938"/>
                    <a:pt x="25124" y="6494"/>
                    <a:pt x="25124" y="7088"/>
                  </a:cubicBezTo>
                  <a:cubicBezTo>
                    <a:pt x="25124" y="8424"/>
                    <a:pt x="24048" y="9500"/>
                    <a:pt x="22712" y="9500"/>
                  </a:cubicBezTo>
                  <a:cubicBezTo>
                    <a:pt x="21376" y="9500"/>
                    <a:pt x="20300" y="8424"/>
                    <a:pt x="20300" y="7088"/>
                  </a:cubicBezTo>
                  <a:cubicBezTo>
                    <a:pt x="20300" y="6235"/>
                    <a:pt x="20782" y="5492"/>
                    <a:pt x="21450" y="5047"/>
                  </a:cubicBezTo>
                  <a:cubicBezTo>
                    <a:pt x="21859" y="3451"/>
                    <a:pt x="22230" y="1819"/>
                    <a:pt x="22118" y="0"/>
                  </a:cubicBezTo>
                  <a:lnTo>
                    <a:pt x="16700" y="0"/>
                  </a:lnTo>
                  <a:lnTo>
                    <a:pt x="16700" y="5530"/>
                  </a:lnTo>
                  <a:cubicBezTo>
                    <a:pt x="17071" y="5938"/>
                    <a:pt x="17294" y="6494"/>
                    <a:pt x="17294" y="7088"/>
                  </a:cubicBezTo>
                  <a:cubicBezTo>
                    <a:pt x="17294" y="8424"/>
                    <a:pt x="16218" y="9500"/>
                    <a:pt x="14882" y="9500"/>
                  </a:cubicBezTo>
                  <a:cubicBezTo>
                    <a:pt x="13546" y="9500"/>
                    <a:pt x="12470" y="8424"/>
                    <a:pt x="12470" y="7088"/>
                  </a:cubicBezTo>
                  <a:cubicBezTo>
                    <a:pt x="12470" y="5864"/>
                    <a:pt x="13360" y="4862"/>
                    <a:pt x="14548" y="4713"/>
                  </a:cubicBezTo>
                  <a:cubicBezTo>
                    <a:pt x="14696" y="3117"/>
                    <a:pt x="14733" y="1633"/>
                    <a:pt x="14733" y="0"/>
                  </a:cubicBezTo>
                  <a:lnTo>
                    <a:pt x="9315" y="0"/>
                  </a:lnTo>
                  <a:cubicBezTo>
                    <a:pt x="9315" y="2078"/>
                    <a:pt x="9538" y="4194"/>
                    <a:pt x="9278" y="6235"/>
                  </a:cubicBezTo>
                  <a:cubicBezTo>
                    <a:pt x="9390" y="6494"/>
                    <a:pt x="9427" y="6791"/>
                    <a:pt x="9427" y="7088"/>
                  </a:cubicBezTo>
                  <a:cubicBezTo>
                    <a:pt x="9427" y="8424"/>
                    <a:pt x="8350" y="9500"/>
                    <a:pt x="7014" y="9500"/>
                  </a:cubicBezTo>
                  <a:cubicBezTo>
                    <a:pt x="5678" y="9500"/>
                    <a:pt x="4602" y="8424"/>
                    <a:pt x="4602" y="7088"/>
                  </a:cubicBezTo>
                  <a:cubicBezTo>
                    <a:pt x="4602" y="5938"/>
                    <a:pt x="5456" y="4936"/>
                    <a:pt x="6569" y="4713"/>
                  </a:cubicBezTo>
                  <a:cubicBezTo>
                    <a:pt x="6940" y="3266"/>
                    <a:pt x="7126" y="1633"/>
                    <a:pt x="74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1576013" y="1057275"/>
              <a:ext cx="3062449" cy="3228945"/>
            </a:xfrm>
            <a:custGeom>
              <a:avLst/>
              <a:gdLst/>
              <a:ahLst/>
              <a:cxnLst/>
              <a:rect l="l" t="t" r="r" b="b"/>
              <a:pathLst>
                <a:path w="108252" h="122984" extrusionOk="0">
                  <a:moveTo>
                    <a:pt x="1" y="0"/>
                  </a:moveTo>
                  <a:lnTo>
                    <a:pt x="1" y="122984"/>
                  </a:lnTo>
                  <a:lnTo>
                    <a:pt x="108252" y="122984"/>
                  </a:lnTo>
                  <a:lnTo>
                    <a:pt x="108252" y="4342"/>
                  </a:lnTo>
                  <a:cubicBezTo>
                    <a:pt x="107324" y="2858"/>
                    <a:pt x="106767" y="1262"/>
                    <a:pt x="105617" y="0"/>
                  </a:cubicBezTo>
                  <a:lnTo>
                    <a:pt x="102871" y="0"/>
                  </a:lnTo>
                  <a:cubicBezTo>
                    <a:pt x="102388" y="1707"/>
                    <a:pt x="101757" y="3377"/>
                    <a:pt x="102240" y="4899"/>
                  </a:cubicBezTo>
                  <a:cubicBezTo>
                    <a:pt x="103056" y="5307"/>
                    <a:pt x="103650" y="6123"/>
                    <a:pt x="103650" y="7088"/>
                  </a:cubicBezTo>
                  <a:cubicBezTo>
                    <a:pt x="103650" y="8424"/>
                    <a:pt x="102574" y="9500"/>
                    <a:pt x="101238" y="9500"/>
                  </a:cubicBezTo>
                  <a:cubicBezTo>
                    <a:pt x="99902" y="9500"/>
                    <a:pt x="98826" y="8424"/>
                    <a:pt x="98826" y="7088"/>
                  </a:cubicBezTo>
                  <a:cubicBezTo>
                    <a:pt x="98826" y="6569"/>
                    <a:pt x="99011" y="6049"/>
                    <a:pt x="99308" y="5678"/>
                  </a:cubicBezTo>
                  <a:lnTo>
                    <a:pt x="99308" y="0"/>
                  </a:lnTo>
                  <a:lnTo>
                    <a:pt x="94409" y="0"/>
                  </a:lnTo>
                  <a:cubicBezTo>
                    <a:pt x="94372" y="1707"/>
                    <a:pt x="94335" y="3414"/>
                    <a:pt x="94781" y="5121"/>
                  </a:cubicBezTo>
                  <a:cubicBezTo>
                    <a:pt x="95411" y="5567"/>
                    <a:pt x="95783" y="6272"/>
                    <a:pt x="95783" y="7088"/>
                  </a:cubicBezTo>
                  <a:cubicBezTo>
                    <a:pt x="95783" y="8424"/>
                    <a:pt x="94706" y="9500"/>
                    <a:pt x="93370" y="9500"/>
                  </a:cubicBezTo>
                  <a:cubicBezTo>
                    <a:pt x="92034" y="9500"/>
                    <a:pt x="90958" y="8424"/>
                    <a:pt x="90958" y="7088"/>
                  </a:cubicBezTo>
                  <a:cubicBezTo>
                    <a:pt x="90958" y="6198"/>
                    <a:pt x="91478" y="5418"/>
                    <a:pt x="92183" y="5010"/>
                  </a:cubicBezTo>
                  <a:cubicBezTo>
                    <a:pt x="92368" y="3340"/>
                    <a:pt x="92591" y="1633"/>
                    <a:pt x="92443" y="0"/>
                  </a:cubicBezTo>
                  <a:lnTo>
                    <a:pt x="86802" y="0"/>
                  </a:lnTo>
                  <a:cubicBezTo>
                    <a:pt x="86913" y="1930"/>
                    <a:pt x="87247" y="4045"/>
                    <a:pt x="87618" y="5901"/>
                  </a:cubicBezTo>
                  <a:cubicBezTo>
                    <a:pt x="87804" y="6235"/>
                    <a:pt x="87952" y="6643"/>
                    <a:pt x="87952" y="7088"/>
                  </a:cubicBezTo>
                  <a:cubicBezTo>
                    <a:pt x="87952" y="8424"/>
                    <a:pt x="86876" y="9500"/>
                    <a:pt x="85540" y="9500"/>
                  </a:cubicBezTo>
                  <a:cubicBezTo>
                    <a:pt x="84204" y="9500"/>
                    <a:pt x="83128" y="8424"/>
                    <a:pt x="83128" y="7088"/>
                  </a:cubicBezTo>
                  <a:cubicBezTo>
                    <a:pt x="83128" y="6235"/>
                    <a:pt x="83573" y="5455"/>
                    <a:pt x="84278" y="5047"/>
                  </a:cubicBezTo>
                  <a:cubicBezTo>
                    <a:pt x="84464" y="3340"/>
                    <a:pt x="85095" y="1744"/>
                    <a:pt x="84761" y="0"/>
                  </a:cubicBezTo>
                  <a:lnTo>
                    <a:pt x="78600" y="0"/>
                  </a:lnTo>
                  <a:cubicBezTo>
                    <a:pt x="78786" y="1856"/>
                    <a:pt x="79083" y="3711"/>
                    <a:pt x="79565" y="5604"/>
                  </a:cubicBezTo>
                  <a:cubicBezTo>
                    <a:pt x="79899" y="6012"/>
                    <a:pt x="80085" y="6532"/>
                    <a:pt x="80085" y="7088"/>
                  </a:cubicBezTo>
                  <a:cubicBezTo>
                    <a:pt x="80085" y="8424"/>
                    <a:pt x="79009" y="9500"/>
                    <a:pt x="77673" y="9500"/>
                  </a:cubicBezTo>
                  <a:cubicBezTo>
                    <a:pt x="76337" y="9500"/>
                    <a:pt x="75260" y="8424"/>
                    <a:pt x="75260" y="7088"/>
                  </a:cubicBezTo>
                  <a:cubicBezTo>
                    <a:pt x="75260" y="6346"/>
                    <a:pt x="75632" y="5678"/>
                    <a:pt x="76188" y="5233"/>
                  </a:cubicBezTo>
                  <a:cubicBezTo>
                    <a:pt x="76300" y="3451"/>
                    <a:pt x="76559" y="1744"/>
                    <a:pt x="76337" y="0"/>
                  </a:cubicBezTo>
                  <a:lnTo>
                    <a:pt x="72180" y="0"/>
                  </a:lnTo>
                  <a:cubicBezTo>
                    <a:pt x="71995" y="1744"/>
                    <a:pt x="71401" y="3451"/>
                    <a:pt x="71253" y="5158"/>
                  </a:cubicBezTo>
                  <a:cubicBezTo>
                    <a:pt x="71846" y="5604"/>
                    <a:pt x="72255" y="6309"/>
                    <a:pt x="72255" y="7088"/>
                  </a:cubicBezTo>
                  <a:cubicBezTo>
                    <a:pt x="72255" y="8424"/>
                    <a:pt x="71178" y="9500"/>
                    <a:pt x="69842" y="9500"/>
                  </a:cubicBezTo>
                  <a:cubicBezTo>
                    <a:pt x="68506" y="9500"/>
                    <a:pt x="67430" y="8424"/>
                    <a:pt x="67430" y="7088"/>
                  </a:cubicBezTo>
                  <a:cubicBezTo>
                    <a:pt x="67430" y="6160"/>
                    <a:pt x="67950" y="5381"/>
                    <a:pt x="68692" y="4973"/>
                  </a:cubicBezTo>
                  <a:cubicBezTo>
                    <a:pt x="69026" y="3303"/>
                    <a:pt x="69397" y="1670"/>
                    <a:pt x="69620" y="0"/>
                  </a:cubicBezTo>
                  <a:lnTo>
                    <a:pt x="62643" y="0"/>
                  </a:lnTo>
                  <a:cubicBezTo>
                    <a:pt x="62569" y="1633"/>
                    <a:pt x="62198" y="3711"/>
                    <a:pt x="62828" y="4824"/>
                  </a:cubicBezTo>
                  <a:cubicBezTo>
                    <a:pt x="63719" y="5196"/>
                    <a:pt x="64387" y="6049"/>
                    <a:pt x="64387" y="7088"/>
                  </a:cubicBezTo>
                  <a:cubicBezTo>
                    <a:pt x="64387" y="8424"/>
                    <a:pt x="63311" y="9500"/>
                    <a:pt x="61975" y="9500"/>
                  </a:cubicBezTo>
                  <a:cubicBezTo>
                    <a:pt x="60639" y="9500"/>
                    <a:pt x="59563" y="8424"/>
                    <a:pt x="59563" y="7088"/>
                  </a:cubicBezTo>
                  <a:cubicBezTo>
                    <a:pt x="59563" y="6494"/>
                    <a:pt x="59785" y="5938"/>
                    <a:pt x="60157" y="5530"/>
                  </a:cubicBezTo>
                  <a:cubicBezTo>
                    <a:pt x="60157" y="3674"/>
                    <a:pt x="60119" y="1856"/>
                    <a:pt x="59971" y="0"/>
                  </a:cubicBezTo>
                  <a:lnTo>
                    <a:pt x="55703" y="0"/>
                  </a:lnTo>
                  <a:cubicBezTo>
                    <a:pt x="55703" y="3266"/>
                    <a:pt x="55963" y="4750"/>
                    <a:pt x="56260" y="5975"/>
                  </a:cubicBezTo>
                  <a:cubicBezTo>
                    <a:pt x="56446" y="6309"/>
                    <a:pt x="56557" y="6680"/>
                    <a:pt x="56557" y="7088"/>
                  </a:cubicBezTo>
                  <a:cubicBezTo>
                    <a:pt x="56557" y="8424"/>
                    <a:pt x="55444" y="9500"/>
                    <a:pt x="54145" y="9500"/>
                  </a:cubicBezTo>
                  <a:cubicBezTo>
                    <a:pt x="52809" y="9500"/>
                    <a:pt x="51695" y="8424"/>
                    <a:pt x="51695" y="7088"/>
                  </a:cubicBezTo>
                  <a:cubicBezTo>
                    <a:pt x="51695" y="6272"/>
                    <a:pt x="52141" y="5530"/>
                    <a:pt x="52772" y="5084"/>
                  </a:cubicBezTo>
                  <a:cubicBezTo>
                    <a:pt x="53180" y="3489"/>
                    <a:pt x="53254" y="1744"/>
                    <a:pt x="53180" y="0"/>
                  </a:cubicBezTo>
                  <a:lnTo>
                    <a:pt x="48467" y="0"/>
                  </a:lnTo>
                  <a:cubicBezTo>
                    <a:pt x="48467" y="2078"/>
                    <a:pt x="48504" y="4936"/>
                    <a:pt x="48504" y="6198"/>
                  </a:cubicBezTo>
                  <a:cubicBezTo>
                    <a:pt x="48615" y="6494"/>
                    <a:pt x="48689" y="6791"/>
                    <a:pt x="48689" y="7088"/>
                  </a:cubicBezTo>
                  <a:cubicBezTo>
                    <a:pt x="48689" y="8424"/>
                    <a:pt x="47613" y="9500"/>
                    <a:pt x="46277" y="9500"/>
                  </a:cubicBezTo>
                  <a:cubicBezTo>
                    <a:pt x="44941" y="9500"/>
                    <a:pt x="43865" y="8424"/>
                    <a:pt x="43865" y="7088"/>
                  </a:cubicBezTo>
                  <a:cubicBezTo>
                    <a:pt x="43865" y="6420"/>
                    <a:pt x="44496" y="5121"/>
                    <a:pt x="45609" y="4824"/>
                  </a:cubicBezTo>
                  <a:cubicBezTo>
                    <a:pt x="46314" y="2412"/>
                    <a:pt x="45869" y="1893"/>
                    <a:pt x="46129" y="0"/>
                  </a:cubicBezTo>
                  <a:lnTo>
                    <a:pt x="42010" y="0"/>
                  </a:lnTo>
                  <a:cubicBezTo>
                    <a:pt x="41527" y="1856"/>
                    <a:pt x="40674" y="3526"/>
                    <a:pt x="40154" y="5418"/>
                  </a:cubicBezTo>
                  <a:cubicBezTo>
                    <a:pt x="40599" y="5864"/>
                    <a:pt x="40859" y="6457"/>
                    <a:pt x="40859" y="7088"/>
                  </a:cubicBezTo>
                  <a:cubicBezTo>
                    <a:pt x="40859" y="8424"/>
                    <a:pt x="39746" y="9500"/>
                    <a:pt x="38410" y="9500"/>
                  </a:cubicBezTo>
                  <a:cubicBezTo>
                    <a:pt x="37074" y="9500"/>
                    <a:pt x="35998" y="8424"/>
                    <a:pt x="35998" y="7088"/>
                  </a:cubicBezTo>
                  <a:cubicBezTo>
                    <a:pt x="35998" y="6012"/>
                    <a:pt x="36740" y="5084"/>
                    <a:pt x="37779" y="4787"/>
                  </a:cubicBezTo>
                  <a:cubicBezTo>
                    <a:pt x="38113" y="3192"/>
                    <a:pt x="38484" y="1596"/>
                    <a:pt x="38707" y="0"/>
                  </a:cubicBezTo>
                  <a:lnTo>
                    <a:pt x="31767" y="0"/>
                  </a:lnTo>
                  <a:cubicBezTo>
                    <a:pt x="32138" y="1893"/>
                    <a:pt x="32250" y="3785"/>
                    <a:pt x="32509" y="5678"/>
                  </a:cubicBezTo>
                  <a:cubicBezTo>
                    <a:pt x="32806" y="6086"/>
                    <a:pt x="32992" y="6569"/>
                    <a:pt x="32992" y="7088"/>
                  </a:cubicBezTo>
                  <a:cubicBezTo>
                    <a:pt x="32992" y="8424"/>
                    <a:pt x="31916" y="9500"/>
                    <a:pt x="30580" y="9500"/>
                  </a:cubicBezTo>
                  <a:cubicBezTo>
                    <a:pt x="29244" y="9500"/>
                    <a:pt x="28167" y="8424"/>
                    <a:pt x="28167" y="7088"/>
                  </a:cubicBezTo>
                  <a:cubicBezTo>
                    <a:pt x="28167" y="6383"/>
                    <a:pt x="28464" y="5789"/>
                    <a:pt x="28947" y="5344"/>
                  </a:cubicBezTo>
                  <a:cubicBezTo>
                    <a:pt x="29244" y="3563"/>
                    <a:pt x="29503" y="1781"/>
                    <a:pt x="29615" y="0"/>
                  </a:cubicBezTo>
                  <a:lnTo>
                    <a:pt x="24271" y="0"/>
                  </a:lnTo>
                  <a:cubicBezTo>
                    <a:pt x="24271" y="1856"/>
                    <a:pt x="24605" y="3674"/>
                    <a:pt x="24531" y="5530"/>
                  </a:cubicBezTo>
                  <a:cubicBezTo>
                    <a:pt x="24902" y="5938"/>
                    <a:pt x="25124" y="6494"/>
                    <a:pt x="25124" y="7088"/>
                  </a:cubicBezTo>
                  <a:cubicBezTo>
                    <a:pt x="25124" y="8424"/>
                    <a:pt x="24048" y="9500"/>
                    <a:pt x="22712" y="9500"/>
                  </a:cubicBezTo>
                  <a:cubicBezTo>
                    <a:pt x="21376" y="9500"/>
                    <a:pt x="20300" y="8424"/>
                    <a:pt x="20300" y="7088"/>
                  </a:cubicBezTo>
                  <a:cubicBezTo>
                    <a:pt x="20300" y="6235"/>
                    <a:pt x="20782" y="5492"/>
                    <a:pt x="21450" y="5047"/>
                  </a:cubicBezTo>
                  <a:cubicBezTo>
                    <a:pt x="21859" y="3451"/>
                    <a:pt x="22230" y="1819"/>
                    <a:pt x="22118" y="0"/>
                  </a:cubicBezTo>
                  <a:lnTo>
                    <a:pt x="16700" y="0"/>
                  </a:lnTo>
                  <a:lnTo>
                    <a:pt x="16700" y="5530"/>
                  </a:lnTo>
                  <a:cubicBezTo>
                    <a:pt x="17071" y="5938"/>
                    <a:pt x="17294" y="6494"/>
                    <a:pt x="17294" y="7088"/>
                  </a:cubicBezTo>
                  <a:cubicBezTo>
                    <a:pt x="17294" y="8424"/>
                    <a:pt x="16218" y="9500"/>
                    <a:pt x="14882" y="9500"/>
                  </a:cubicBezTo>
                  <a:cubicBezTo>
                    <a:pt x="13546" y="9500"/>
                    <a:pt x="12470" y="8424"/>
                    <a:pt x="12470" y="7088"/>
                  </a:cubicBezTo>
                  <a:cubicBezTo>
                    <a:pt x="12470" y="5864"/>
                    <a:pt x="13360" y="4862"/>
                    <a:pt x="14548" y="4713"/>
                  </a:cubicBezTo>
                  <a:cubicBezTo>
                    <a:pt x="14696" y="3117"/>
                    <a:pt x="14733" y="1633"/>
                    <a:pt x="14733" y="0"/>
                  </a:cubicBezTo>
                  <a:lnTo>
                    <a:pt x="9315" y="0"/>
                  </a:lnTo>
                  <a:cubicBezTo>
                    <a:pt x="9315" y="2078"/>
                    <a:pt x="9538" y="4194"/>
                    <a:pt x="9278" y="6235"/>
                  </a:cubicBezTo>
                  <a:cubicBezTo>
                    <a:pt x="9390" y="6494"/>
                    <a:pt x="9427" y="6791"/>
                    <a:pt x="9427" y="7088"/>
                  </a:cubicBezTo>
                  <a:cubicBezTo>
                    <a:pt x="9427" y="8424"/>
                    <a:pt x="8350" y="9500"/>
                    <a:pt x="7014" y="9500"/>
                  </a:cubicBezTo>
                  <a:cubicBezTo>
                    <a:pt x="5678" y="9500"/>
                    <a:pt x="4602" y="8424"/>
                    <a:pt x="4602" y="7088"/>
                  </a:cubicBezTo>
                  <a:cubicBezTo>
                    <a:pt x="4602" y="5938"/>
                    <a:pt x="5456" y="4936"/>
                    <a:pt x="6569" y="4713"/>
                  </a:cubicBezTo>
                  <a:cubicBezTo>
                    <a:pt x="6940" y="3266"/>
                    <a:pt x="7126" y="1633"/>
                    <a:pt x="74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</p:grpSp>
      <p:sp>
        <p:nvSpPr>
          <p:cNvPr id="166" name="Google Shape;166;p11"/>
          <p:cNvSpPr/>
          <p:nvPr/>
        </p:nvSpPr>
        <p:spPr>
          <a:xfrm rot="-1499951">
            <a:off x="651485" y="896050"/>
            <a:ext cx="1062377" cy="299191"/>
          </a:xfrm>
          <a:custGeom>
            <a:avLst/>
            <a:gdLst/>
            <a:ahLst/>
            <a:cxnLst/>
            <a:rect l="l" t="t" r="r" b="b"/>
            <a:pathLst>
              <a:path w="58746" h="15624" extrusionOk="0">
                <a:moveTo>
                  <a:pt x="854" y="0"/>
                </a:moveTo>
                <a:lnTo>
                  <a:pt x="854" y="445"/>
                </a:lnTo>
                <a:cubicBezTo>
                  <a:pt x="1151" y="742"/>
                  <a:pt x="1410" y="1002"/>
                  <a:pt x="1633" y="1336"/>
                </a:cubicBezTo>
                <a:cubicBezTo>
                  <a:pt x="2227" y="2115"/>
                  <a:pt x="1781" y="2227"/>
                  <a:pt x="1336" y="2783"/>
                </a:cubicBezTo>
                <a:cubicBezTo>
                  <a:pt x="0" y="4490"/>
                  <a:pt x="1967" y="4899"/>
                  <a:pt x="2598" y="5381"/>
                </a:cubicBezTo>
                <a:cubicBezTo>
                  <a:pt x="1002" y="7571"/>
                  <a:pt x="2635" y="8721"/>
                  <a:pt x="3117" y="9649"/>
                </a:cubicBezTo>
                <a:cubicBezTo>
                  <a:pt x="1596" y="10020"/>
                  <a:pt x="854" y="9908"/>
                  <a:pt x="2078" y="11690"/>
                </a:cubicBezTo>
                <a:cubicBezTo>
                  <a:pt x="2301" y="11987"/>
                  <a:pt x="2783" y="12135"/>
                  <a:pt x="2709" y="12543"/>
                </a:cubicBezTo>
                <a:cubicBezTo>
                  <a:pt x="2672" y="12914"/>
                  <a:pt x="1856" y="13174"/>
                  <a:pt x="1670" y="13582"/>
                </a:cubicBezTo>
                <a:cubicBezTo>
                  <a:pt x="1967" y="13842"/>
                  <a:pt x="2338" y="14139"/>
                  <a:pt x="2598" y="14250"/>
                </a:cubicBezTo>
                <a:cubicBezTo>
                  <a:pt x="2264" y="14770"/>
                  <a:pt x="1707" y="15215"/>
                  <a:pt x="1151" y="15623"/>
                </a:cubicBezTo>
                <a:lnTo>
                  <a:pt x="57967" y="15623"/>
                </a:lnTo>
                <a:cubicBezTo>
                  <a:pt x="57929" y="15549"/>
                  <a:pt x="57892" y="15512"/>
                  <a:pt x="57855" y="15438"/>
                </a:cubicBezTo>
                <a:cubicBezTo>
                  <a:pt x="58560" y="15030"/>
                  <a:pt x="57002" y="14399"/>
                  <a:pt x="56965" y="13991"/>
                </a:cubicBezTo>
                <a:cubicBezTo>
                  <a:pt x="56927" y="13397"/>
                  <a:pt x="57929" y="13211"/>
                  <a:pt x="58301" y="12952"/>
                </a:cubicBezTo>
                <a:cubicBezTo>
                  <a:pt x="58226" y="12506"/>
                  <a:pt x="57892" y="12432"/>
                  <a:pt x="57707" y="12135"/>
                </a:cubicBezTo>
                <a:cubicBezTo>
                  <a:pt x="57484" y="11801"/>
                  <a:pt x="57595" y="11764"/>
                  <a:pt x="57633" y="11467"/>
                </a:cubicBezTo>
                <a:cubicBezTo>
                  <a:pt x="57670" y="11170"/>
                  <a:pt x="57855" y="11319"/>
                  <a:pt x="57744" y="10985"/>
                </a:cubicBezTo>
                <a:cubicBezTo>
                  <a:pt x="57670" y="10725"/>
                  <a:pt x="57373" y="10576"/>
                  <a:pt x="57113" y="10539"/>
                </a:cubicBezTo>
                <a:cubicBezTo>
                  <a:pt x="57336" y="9983"/>
                  <a:pt x="58263" y="9908"/>
                  <a:pt x="58412" y="9426"/>
                </a:cubicBezTo>
                <a:cubicBezTo>
                  <a:pt x="58523" y="9055"/>
                  <a:pt x="57892" y="8758"/>
                  <a:pt x="57781" y="8424"/>
                </a:cubicBezTo>
                <a:cubicBezTo>
                  <a:pt x="57595" y="7867"/>
                  <a:pt x="58301" y="7756"/>
                  <a:pt x="58226" y="7385"/>
                </a:cubicBezTo>
                <a:cubicBezTo>
                  <a:pt x="58226" y="7125"/>
                  <a:pt x="57484" y="6865"/>
                  <a:pt x="57299" y="6717"/>
                </a:cubicBezTo>
                <a:cubicBezTo>
                  <a:pt x="57855" y="6012"/>
                  <a:pt x="58746" y="5752"/>
                  <a:pt x="58263" y="4787"/>
                </a:cubicBezTo>
                <a:cubicBezTo>
                  <a:pt x="58078" y="4416"/>
                  <a:pt x="57818" y="4156"/>
                  <a:pt x="57892" y="3711"/>
                </a:cubicBezTo>
                <a:cubicBezTo>
                  <a:pt x="57967" y="3414"/>
                  <a:pt x="58226" y="3303"/>
                  <a:pt x="58301" y="3080"/>
                </a:cubicBezTo>
                <a:cubicBezTo>
                  <a:pt x="58523" y="2449"/>
                  <a:pt x="57595" y="2078"/>
                  <a:pt x="57670" y="1447"/>
                </a:cubicBezTo>
                <a:cubicBezTo>
                  <a:pt x="57744" y="891"/>
                  <a:pt x="58263" y="482"/>
                  <a:pt x="587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7" name="Google Shape;167;p11"/>
          <p:cNvSpPr/>
          <p:nvPr/>
        </p:nvSpPr>
        <p:spPr>
          <a:xfrm rot="-1500133">
            <a:off x="7336748" y="5729534"/>
            <a:ext cx="1107777" cy="312005"/>
          </a:xfrm>
          <a:custGeom>
            <a:avLst/>
            <a:gdLst/>
            <a:ahLst/>
            <a:cxnLst/>
            <a:rect l="l" t="t" r="r" b="b"/>
            <a:pathLst>
              <a:path w="58746" h="15624" extrusionOk="0">
                <a:moveTo>
                  <a:pt x="854" y="0"/>
                </a:moveTo>
                <a:lnTo>
                  <a:pt x="854" y="445"/>
                </a:lnTo>
                <a:cubicBezTo>
                  <a:pt x="1151" y="742"/>
                  <a:pt x="1410" y="1002"/>
                  <a:pt x="1633" y="1336"/>
                </a:cubicBezTo>
                <a:cubicBezTo>
                  <a:pt x="2227" y="2115"/>
                  <a:pt x="1781" y="2227"/>
                  <a:pt x="1336" y="2783"/>
                </a:cubicBezTo>
                <a:cubicBezTo>
                  <a:pt x="0" y="4490"/>
                  <a:pt x="1967" y="4899"/>
                  <a:pt x="2598" y="5381"/>
                </a:cubicBezTo>
                <a:cubicBezTo>
                  <a:pt x="1002" y="7571"/>
                  <a:pt x="2635" y="8721"/>
                  <a:pt x="3117" y="9649"/>
                </a:cubicBezTo>
                <a:cubicBezTo>
                  <a:pt x="1596" y="10020"/>
                  <a:pt x="854" y="9908"/>
                  <a:pt x="2078" y="11690"/>
                </a:cubicBezTo>
                <a:cubicBezTo>
                  <a:pt x="2301" y="11987"/>
                  <a:pt x="2783" y="12135"/>
                  <a:pt x="2709" y="12543"/>
                </a:cubicBezTo>
                <a:cubicBezTo>
                  <a:pt x="2672" y="12914"/>
                  <a:pt x="1856" y="13174"/>
                  <a:pt x="1670" y="13582"/>
                </a:cubicBezTo>
                <a:cubicBezTo>
                  <a:pt x="1967" y="13842"/>
                  <a:pt x="2338" y="14139"/>
                  <a:pt x="2598" y="14250"/>
                </a:cubicBezTo>
                <a:cubicBezTo>
                  <a:pt x="2264" y="14770"/>
                  <a:pt x="1707" y="15215"/>
                  <a:pt x="1151" y="15623"/>
                </a:cubicBezTo>
                <a:lnTo>
                  <a:pt x="57967" y="15623"/>
                </a:lnTo>
                <a:cubicBezTo>
                  <a:pt x="57929" y="15549"/>
                  <a:pt x="57892" y="15512"/>
                  <a:pt x="57855" y="15438"/>
                </a:cubicBezTo>
                <a:cubicBezTo>
                  <a:pt x="58560" y="15030"/>
                  <a:pt x="57002" y="14399"/>
                  <a:pt x="56965" y="13991"/>
                </a:cubicBezTo>
                <a:cubicBezTo>
                  <a:pt x="56927" y="13397"/>
                  <a:pt x="57929" y="13211"/>
                  <a:pt x="58301" y="12952"/>
                </a:cubicBezTo>
                <a:cubicBezTo>
                  <a:pt x="58226" y="12506"/>
                  <a:pt x="57892" y="12432"/>
                  <a:pt x="57707" y="12135"/>
                </a:cubicBezTo>
                <a:cubicBezTo>
                  <a:pt x="57484" y="11801"/>
                  <a:pt x="57595" y="11764"/>
                  <a:pt x="57633" y="11467"/>
                </a:cubicBezTo>
                <a:cubicBezTo>
                  <a:pt x="57670" y="11170"/>
                  <a:pt x="57855" y="11319"/>
                  <a:pt x="57744" y="10985"/>
                </a:cubicBezTo>
                <a:cubicBezTo>
                  <a:pt x="57670" y="10725"/>
                  <a:pt x="57373" y="10576"/>
                  <a:pt x="57113" y="10539"/>
                </a:cubicBezTo>
                <a:cubicBezTo>
                  <a:pt x="57336" y="9983"/>
                  <a:pt x="58263" y="9908"/>
                  <a:pt x="58412" y="9426"/>
                </a:cubicBezTo>
                <a:cubicBezTo>
                  <a:pt x="58523" y="9055"/>
                  <a:pt x="57892" y="8758"/>
                  <a:pt x="57781" y="8424"/>
                </a:cubicBezTo>
                <a:cubicBezTo>
                  <a:pt x="57595" y="7867"/>
                  <a:pt x="58301" y="7756"/>
                  <a:pt x="58226" y="7385"/>
                </a:cubicBezTo>
                <a:cubicBezTo>
                  <a:pt x="58226" y="7125"/>
                  <a:pt x="57484" y="6865"/>
                  <a:pt x="57299" y="6717"/>
                </a:cubicBezTo>
                <a:cubicBezTo>
                  <a:pt x="57855" y="6012"/>
                  <a:pt x="58746" y="5752"/>
                  <a:pt x="58263" y="4787"/>
                </a:cubicBezTo>
                <a:cubicBezTo>
                  <a:pt x="58078" y="4416"/>
                  <a:pt x="57818" y="4156"/>
                  <a:pt x="57892" y="3711"/>
                </a:cubicBezTo>
                <a:cubicBezTo>
                  <a:pt x="57967" y="3414"/>
                  <a:pt x="58226" y="3303"/>
                  <a:pt x="58301" y="3080"/>
                </a:cubicBezTo>
                <a:cubicBezTo>
                  <a:pt x="58523" y="2449"/>
                  <a:pt x="57595" y="2078"/>
                  <a:pt x="57670" y="1447"/>
                </a:cubicBezTo>
                <a:cubicBezTo>
                  <a:pt x="57744" y="891"/>
                  <a:pt x="58263" y="482"/>
                  <a:pt x="587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8" name="Google Shape;168;p11"/>
          <p:cNvSpPr/>
          <p:nvPr/>
        </p:nvSpPr>
        <p:spPr>
          <a:xfrm>
            <a:off x="378800" y="-2083968"/>
            <a:ext cx="1749900" cy="233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9" name="Google Shape;169;p11"/>
          <p:cNvSpPr txBox="1">
            <a:spLocks noGrp="1"/>
          </p:cNvSpPr>
          <p:nvPr>
            <p:ph type="body" idx="1"/>
          </p:nvPr>
        </p:nvSpPr>
        <p:spPr>
          <a:xfrm>
            <a:off x="2152175" y="3844208"/>
            <a:ext cx="4782000" cy="4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●"/>
              <a:defRPr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○"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■"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●"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○"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■"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●"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○"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■"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70" name="Google Shape;170;p11"/>
          <p:cNvSpPr txBox="1">
            <a:spLocks noGrp="1"/>
          </p:cNvSpPr>
          <p:nvPr>
            <p:ph type="title" hasCustomPrompt="1"/>
          </p:nvPr>
        </p:nvSpPr>
        <p:spPr>
          <a:xfrm>
            <a:off x="698700" y="2588992"/>
            <a:ext cx="7746600" cy="12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r>
              <a:t>xx%</a:t>
            </a:r>
          </a:p>
        </p:txBody>
      </p:sp>
      <p:sp>
        <p:nvSpPr>
          <p:cNvPr id="171" name="Google Shape;171;p11"/>
          <p:cNvSpPr/>
          <p:nvPr/>
        </p:nvSpPr>
        <p:spPr>
          <a:xfrm>
            <a:off x="-1084800" y="5811367"/>
            <a:ext cx="1502700" cy="200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72" name="Google Shape;172;p11"/>
          <p:cNvSpPr/>
          <p:nvPr/>
        </p:nvSpPr>
        <p:spPr>
          <a:xfrm>
            <a:off x="52348" y="5534179"/>
            <a:ext cx="208200" cy="277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73" name="Google Shape;173;p11"/>
          <p:cNvSpPr/>
          <p:nvPr/>
        </p:nvSpPr>
        <p:spPr>
          <a:xfrm>
            <a:off x="0" y="0"/>
            <a:ext cx="20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11761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1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7" r:id="rId8"/>
    <p:sldLayoutId id="2147483668" r:id="rId9"/>
    <p:sldLayoutId id="2147483669" r:id="rId10"/>
    <p:sldLayoutId id="2147483670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ransition spd="med"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online-stopwatch.com/eggtimer-countdown/full-screen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online-stopwatch.com/eggtimer-countdown/full-scree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1.gif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gif"/><Relationship Id="rId4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jp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7.gif"/><Relationship Id="rId4" Type="http://schemas.openxmlformats.org/officeDocument/2006/relationships/image" Target="../media/image19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jp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19.gif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jp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gif"/><Relationship Id="rId4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gif"/><Relationship Id="rId4" Type="http://schemas.openxmlformats.org/officeDocument/2006/relationships/image" Target="../media/image2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6" name="Google Shape;606;p37"/>
          <p:cNvGrpSpPr/>
          <p:nvPr/>
        </p:nvGrpSpPr>
        <p:grpSpPr>
          <a:xfrm>
            <a:off x="71058" y="1657269"/>
            <a:ext cx="3764635" cy="3572522"/>
            <a:chOff x="4258770" y="460250"/>
            <a:chExt cx="4407205" cy="4182302"/>
          </a:xfrm>
        </p:grpSpPr>
        <p:sp>
          <p:nvSpPr>
            <p:cNvPr id="607" name="Google Shape;607;p37"/>
            <p:cNvSpPr/>
            <p:nvPr/>
          </p:nvSpPr>
          <p:spPr>
            <a:xfrm flipH="1">
              <a:off x="4343817" y="2042674"/>
              <a:ext cx="4322158" cy="2492642"/>
            </a:xfrm>
            <a:custGeom>
              <a:avLst/>
              <a:gdLst/>
              <a:ahLst/>
              <a:cxnLst/>
              <a:rect l="l" t="t" r="r" b="b"/>
              <a:pathLst>
                <a:path w="76702" h="44235" extrusionOk="0">
                  <a:moveTo>
                    <a:pt x="38351" y="1"/>
                  </a:moveTo>
                  <a:cubicBezTo>
                    <a:pt x="17176" y="1"/>
                    <a:pt x="1" y="9905"/>
                    <a:pt x="1" y="22112"/>
                  </a:cubicBezTo>
                  <a:cubicBezTo>
                    <a:pt x="1" y="34330"/>
                    <a:pt x="17176" y="44234"/>
                    <a:pt x="38351" y="44234"/>
                  </a:cubicBezTo>
                  <a:cubicBezTo>
                    <a:pt x="59537" y="44234"/>
                    <a:pt x="76702" y="34330"/>
                    <a:pt x="76702" y="22112"/>
                  </a:cubicBezTo>
                  <a:cubicBezTo>
                    <a:pt x="76702" y="16747"/>
                    <a:pt x="73385" y="11811"/>
                    <a:pt x="67855" y="7988"/>
                  </a:cubicBezTo>
                  <a:cubicBezTo>
                    <a:pt x="67194" y="10004"/>
                    <a:pt x="64120" y="11525"/>
                    <a:pt x="60429" y="11525"/>
                  </a:cubicBezTo>
                  <a:cubicBezTo>
                    <a:pt x="56265" y="11525"/>
                    <a:pt x="52883" y="9575"/>
                    <a:pt x="52883" y="7173"/>
                  </a:cubicBezTo>
                  <a:lnTo>
                    <a:pt x="52883" y="1642"/>
                  </a:lnTo>
                  <a:cubicBezTo>
                    <a:pt x="48399" y="585"/>
                    <a:pt x="43496" y="1"/>
                    <a:pt x="38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08" name="Google Shape;608;p37"/>
            <p:cNvSpPr/>
            <p:nvPr/>
          </p:nvSpPr>
          <p:spPr>
            <a:xfrm flipH="1">
              <a:off x="5810774" y="1709926"/>
              <a:ext cx="2174772" cy="1326141"/>
            </a:xfrm>
            <a:custGeom>
              <a:avLst/>
              <a:gdLst/>
              <a:ahLst/>
              <a:cxnLst/>
              <a:rect l="l" t="t" r="r" b="b"/>
              <a:pathLst>
                <a:path w="38594" h="23534" extrusionOk="0">
                  <a:moveTo>
                    <a:pt x="22486" y="1"/>
                  </a:moveTo>
                  <a:lnTo>
                    <a:pt x="0" y="13629"/>
                  </a:lnTo>
                  <a:lnTo>
                    <a:pt x="17231" y="23533"/>
                  </a:lnTo>
                  <a:lnTo>
                    <a:pt x="38593" y="8858"/>
                  </a:lnTo>
                  <a:lnTo>
                    <a:pt x="22486" y="1"/>
                  </a:ln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09" name="Google Shape;609;p37"/>
            <p:cNvSpPr/>
            <p:nvPr/>
          </p:nvSpPr>
          <p:spPr>
            <a:xfrm flipH="1">
              <a:off x="6809687" y="2668499"/>
              <a:ext cx="229119" cy="280623"/>
            </a:xfrm>
            <a:custGeom>
              <a:avLst/>
              <a:gdLst/>
              <a:ahLst/>
              <a:cxnLst/>
              <a:rect l="l" t="t" r="r" b="b"/>
              <a:pathLst>
                <a:path w="4066" h="4980" extrusionOk="0">
                  <a:moveTo>
                    <a:pt x="4066" y="2589"/>
                  </a:moveTo>
                  <a:lnTo>
                    <a:pt x="111" y="4980"/>
                  </a:lnTo>
                  <a:lnTo>
                    <a:pt x="0" y="88"/>
                  </a:lnTo>
                  <a:lnTo>
                    <a:pt x="4011" y="0"/>
                  </a:lnTo>
                  <a:lnTo>
                    <a:pt x="4066" y="25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0" name="Google Shape;610;p37"/>
            <p:cNvSpPr/>
            <p:nvPr/>
          </p:nvSpPr>
          <p:spPr>
            <a:xfrm flipH="1">
              <a:off x="7032555" y="2192340"/>
              <a:ext cx="882216" cy="756781"/>
            </a:xfrm>
            <a:custGeom>
              <a:avLst/>
              <a:gdLst/>
              <a:ahLst/>
              <a:cxnLst/>
              <a:rect l="l" t="t" r="r" b="b"/>
              <a:pathLst>
                <a:path w="15656" h="13430" extrusionOk="0">
                  <a:moveTo>
                    <a:pt x="0" y="0"/>
                  </a:moveTo>
                  <a:lnTo>
                    <a:pt x="110" y="4892"/>
                  </a:lnTo>
                  <a:lnTo>
                    <a:pt x="15656" y="13430"/>
                  </a:lnTo>
                  <a:lnTo>
                    <a:pt x="15545" y="8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1" name="Google Shape;611;p37"/>
            <p:cNvSpPr/>
            <p:nvPr/>
          </p:nvSpPr>
          <p:spPr>
            <a:xfrm flipH="1">
              <a:off x="6914502" y="2153177"/>
              <a:ext cx="1077863" cy="893598"/>
            </a:xfrm>
            <a:custGeom>
              <a:avLst/>
              <a:gdLst/>
              <a:ahLst/>
              <a:cxnLst/>
              <a:rect l="l" t="t" r="r" b="b"/>
              <a:pathLst>
                <a:path w="19128" h="15858" extrusionOk="0">
                  <a:moveTo>
                    <a:pt x="0" y="1"/>
                  </a:moveTo>
                  <a:lnTo>
                    <a:pt x="11" y="871"/>
                  </a:lnTo>
                  <a:lnTo>
                    <a:pt x="16118" y="9718"/>
                  </a:lnTo>
                  <a:cubicBezTo>
                    <a:pt x="17308" y="10379"/>
                    <a:pt x="18300" y="12010"/>
                    <a:pt x="18333" y="13354"/>
                  </a:cubicBezTo>
                  <a:cubicBezTo>
                    <a:pt x="18356" y="14327"/>
                    <a:pt x="17874" y="14891"/>
                    <a:pt x="17160" y="14891"/>
                  </a:cubicBezTo>
                  <a:cubicBezTo>
                    <a:pt x="16880" y="14891"/>
                    <a:pt x="16564" y="14804"/>
                    <a:pt x="16228" y="14621"/>
                  </a:cubicBezTo>
                  <a:lnTo>
                    <a:pt x="121" y="5763"/>
                  </a:lnTo>
                  <a:lnTo>
                    <a:pt x="132" y="6633"/>
                  </a:lnTo>
                  <a:lnTo>
                    <a:pt x="16239" y="15491"/>
                  </a:lnTo>
                  <a:cubicBezTo>
                    <a:pt x="16696" y="15740"/>
                    <a:pt x="17126" y="15858"/>
                    <a:pt x="17507" y="15858"/>
                  </a:cubicBezTo>
                  <a:cubicBezTo>
                    <a:pt x="18476" y="15858"/>
                    <a:pt x="19128" y="15093"/>
                    <a:pt x="19104" y="13772"/>
                  </a:cubicBezTo>
                  <a:cubicBezTo>
                    <a:pt x="19060" y="11943"/>
                    <a:pt x="17716" y="9740"/>
                    <a:pt x="16107" y="88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122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2" name="Google Shape;612;p37"/>
            <p:cNvSpPr/>
            <p:nvPr/>
          </p:nvSpPr>
          <p:spPr>
            <a:xfrm flipH="1">
              <a:off x="5817649" y="1385237"/>
              <a:ext cx="2174716" cy="1266523"/>
            </a:xfrm>
            <a:custGeom>
              <a:avLst/>
              <a:gdLst/>
              <a:ahLst/>
              <a:cxnLst/>
              <a:rect l="l" t="t" r="r" b="b"/>
              <a:pathLst>
                <a:path w="38593" h="22476" extrusionOk="0">
                  <a:moveTo>
                    <a:pt x="22486" y="1"/>
                  </a:moveTo>
                  <a:lnTo>
                    <a:pt x="0" y="13629"/>
                  </a:lnTo>
                  <a:lnTo>
                    <a:pt x="16107" y="22476"/>
                  </a:lnTo>
                  <a:lnTo>
                    <a:pt x="38593" y="8848"/>
                  </a:lnTo>
                  <a:lnTo>
                    <a:pt x="22486" y="1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3" name="Google Shape;613;p37"/>
            <p:cNvSpPr/>
            <p:nvPr/>
          </p:nvSpPr>
          <p:spPr>
            <a:xfrm flipH="1">
              <a:off x="5647525" y="1883767"/>
              <a:ext cx="1437207" cy="1151681"/>
            </a:xfrm>
            <a:custGeom>
              <a:avLst/>
              <a:gdLst/>
              <a:ahLst/>
              <a:cxnLst/>
              <a:rect l="l" t="t" r="r" b="b"/>
              <a:pathLst>
                <a:path w="25505" h="20438" extrusionOk="0">
                  <a:moveTo>
                    <a:pt x="22486" y="1"/>
                  </a:moveTo>
                  <a:lnTo>
                    <a:pt x="0" y="13629"/>
                  </a:lnTo>
                  <a:cubicBezTo>
                    <a:pt x="1609" y="14521"/>
                    <a:pt x="2953" y="16724"/>
                    <a:pt x="2997" y="18553"/>
                  </a:cubicBezTo>
                  <a:cubicBezTo>
                    <a:pt x="3008" y="19468"/>
                    <a:pt x="2699" y="20118"/>
                    <a:pt x="2182" y="20426"/>
                  </a:cubicBezTo>
                  <a:lnTo>
                    <a:pt x="2182" y="20437"/>
                  </a:lnTo>
                  <a:lnTo>
                    <a:pt x="24678" y="6809"/>
                  </a:lnTo>
                  <a:lnTo>
                    <a:pt x="24678" y="6809"/>
                  </a:lnTo>
                  <a:lnTo>
                    <a:pt x="24700" y="6798"/>
                  </a:lnTo>
                  <a:lnTo>
                    <a:pt x="24700" y="6798"/>
                  </a:lnTo>
                  <a:cubicBezTo>
                    <a:pt x="25207" y="6479"/>
                    <a:pt x="25505" y="5840"/>
                    <a:pt x="25483" y="4925"/>
                  </a:cubicBezTo>
                  <a:cubicBezTo>
                    <a:pt x="25450" y="3140"/>
                    <a:pt x="24194" y="915"/>
                    <a:pt x="22486" y="1"/>
                  </a:cubicBezTo>
                </a:path>
              </a:pathLst>
            </a:custGeom>
            <a:solidFill>
              <a:srgbClr val="E561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4" name="Google Shape;614;p37"/>
            <p:cNvSpPr/>
            <p:nvPr/>
          </p:nvSpPr>
          <p:spPr>
            <a:xfrm flipH="1">
              <a:off x="5582950" y="1342411"/>
              <a:ext cx="2180351" cy="1319886"/>
            </a:xfrm>
            <a:custGeom>
              <a:avLst/>
              <a:gdLst/>
              <a:ahLst/>
              <a:cxnLst/>
              <a:rect l="l" t="t" r="r" b="b"/>
              <a:pathLst>
                <a:path w="38693" h="23423" extrusionOk="0">
                  <a:moveTo>
                    <a:pt x="22773" y="1"/>
                  </a:moveTo>
                  <a:lnTo>
                    <a:pt x="0" y="13155"/>
                  </a:lnTo>
                  <a:lnTo>
                    <a:pt x="17022" y="23423"/>
                  </a:lnTo>
                  <a:lnTo>
                    <a:pt x="38692" y="9200"/>
                  </a:lnTo>
                  <a:lnTo>
                    <a:pt x="227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5" name="Google Shape;615;p37"/>
            <p:cNvSpPr/>
            <p:nvPr/>
          </p:nvSpPr>
          <p:spPr>
            <a:xfrm flipH="1">
              <a:off x="6594260" y="2299067"/>
              <a:ext cx="226640" cy="276340"/>
            </a:xfrm>
            <a:custGeom>
              <a:avLst/>
              <a:gdLst/>
              <a:ahLst/>
              <a:cxnLst/>
              <a:rect l="l" t="t" r="r" b="b"/>
              <a:pathLst>
                <a:path w="4022" h="4904" extrusionOk="0">
                  <a:moveTo>
                    <a:pt x="4022" y="2579"/>
                  </a:moveTo>
                  <a:lnTo>
                    <a:pt x="0" y="4904"/>
                  </a:lnTo>
                  <a:lnTo>
                    <a:pt x="0" y="1"/>
                  </a:lnTo>
                  <a:lnTo>
                    <a:pt x="4022" y="1"/>
                  </a:lnTo>
                  <a:lnTo>
                    <a:pt x="4022" y="257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6" name="Google Shape;616;p37"/>
            <p:cNvSpPr/>
            <p:nvPr/>
          </p:nvSpPr>
          <p:spPr>
            <a:xfrm flipH="1">
              <a:off x="6820847" y="1799354"/>
              <a:ext cx="865480" cy="776052"/>
            </a:xfrm>
            <a:custGeom>
              <a:avLst/>
              <a:gdLst/>
              <a:ahLst/>
              <a:cxnLst/>
              <a:rect l="l" t="t" r="r" b="b"/>
              <a:pathLst>
                <a:path w="15359" h="13772" extrusionOk="0">
                  <a:moveTo>
                    <a:pt x="1" y="0"/>
                  </a:moveTo>
                  <a:lnTo>
                    <a:pt x="1" y="4903"/>
                  </a:lnTo>
                  <a:lnTo>
                    <a:pt x="15358" y="13772"/>
                  </a:lnTo>
                  <a:lnTo>
                    <a:pt x="15358" y="88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7" name="Google Shape;617;p37"/>
            <p:cNvSpPr/>
            <p:nvPr/>
          </p:nvSpPr>
          <p:spPr>
            <a:xfrm flipH="1">
              <a:off x="6858711" y="2340710"/>
              <a:ext cx="106220" cy="189392"/>
            </a:xfrm>
            <a:custGeom>
              <a:avLst/>
              <a:gdLst/>
              <a:ahLst/>
              <a:cxnLst/>
              <a:rect l="l" t="t" r="r" b="b"/>
              <a:pathLst>
                <a:path w="1885" h="3361" extrusionOk="0">
                  <a:moveTo>
                    <a:pt x="0" y="0"/>
                  </a:moveTo>
                  <a:lnTo>
                    <a:pt x="0" y="2270"/>
                  </a:lnTo>
                  <a:lnTo>
                    <a:pt x="827" y="2159"/>
                  </a:lnTo>
                  <a:lnTo>
                    <a:pt x="1884" y="3360"/>
                  </a:lnTo>
                  <a:lnTo>
                    <a:pt x="1884" y="1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8" name="Google Shape;618;p37"/>
            <p:cNvSpPr/>
            <p:nvPr/>
          </p:nvSpPr>
          <p:spPr>
            <a:xfrm flipH="1">
              <a:off x="6703526" y="1759007"/>
              <a:ext cx="1059774" cy="914053"/>
            </a:xfrm>
            <a:custGeom>
              <a:avLst/>
              <a:gdLst/>
              <a:ahLst/>
              <a:cxnLst/>
              <a:rect l="l" t="t" r="r" b="b"/>
              <a:pathLst>
                <a:path w="18807" h="16221" extrusionOk="0">
                  <a:moveTo>
                    <a:pt x="0" y="0"/>
                  </a:moveTo>
                  <a:lnTo>
                    <a:pt x="0" y="870"/>
                  </a:lnTo>
                  <a:lnTo>
                    <a:pt x="15920" y="10059"/>
                  </a:lnTo>
                  <a:cubicBezTo>
                    <a:pt x="17088" y="10731"/>
                    <a:pt x="18046" y="12383"/>
                    <a:pt x="18046" y="13738"/>
                  </a:cubicBezTo>
                  <a:cubicBezTo>
                    <a:pt x="18046" y="14690"/>
                    <a:pt x="17566" y="15244"/>
                    <a:pt x="16871" y="15244"/>
                  </a:cubicBezTo>
                  <a:cubicBezTo>
                    <a:pt x="16584" y="15244"/>
                    <a:pt x="16261" y="15150"/>
                    <a:pt x="15920" y="14950"/>
                  </a:cubicBezTo>
                  <a:lnTo>
                    <a:pt x="0" y="5762"/>
                  </a:lnTo>
                  <a:lnTo>
                    <a:pt x="0" y="6632"/>
                  </a:lnTo>
                  <a:lnTo>
                    <a:pt x="15920" y="15821"/>
                  </a:lnTo>
                  <a:cubicBezTo>
                    <a:pt x="16388" y="16092"/>
                    <a:pt x="16830" y="16220"/>
                    <a:pt x="17220" y="16220"/>
                  </a:cubicBezTo>
                  <a:cubicBezTo>
                    <a:pt x="18162" y="16220"/>
                    <a:pt x="18807" y="15472"/>
                    <a:pt x="18807" y="14179"/>
                  </a:cubicBezTo>
                  <a:cubicBezTo>
                    <a:pt x="18807" y="12339"/>
                    <a:pt x="17518" y="10114"/>
                    <a:pt x="15920" y="91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19" name="Google Shape;619;p37"/>
            <p:cNvSpPr/>
            <p:nvPr/>
          </p:nvSpPr>
          <p:spPr>
            <a:xfrm flipH="1">
              <a:off x="5582950" y="1017721"/>
              <a:ext cx="2180351" cy="1259084"/>
            </a:xfrm>
            <a:custGeom>
              <a:avLst/>
              <a:gdLst/>
              <a:ahLst/>
              <a:cxnLst/>
              <a:rect l="l" t="t" r="r" b="b"/>
              <a:pathLst>
                <a:path w="38693" h="22344" extrusionOk="0">
                  <a:moveTo>
                    <a:pt x="22773" y="1"/>
                  </a:moveTo>
                  <a:lnTo>
                    <a:pt x="0" y="13155"/>
                  </a:lnTo>
                  <a:lnTo>
                    <a:pt x="15920" y="22343"/>
                  </a:lnTo>
                  <a:lnTo>
                    <a:pt x="38692" y="9189"/>
                  </a:lnTo>
                  <a:lnTo>
                    <a:pt x="227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0" name="Google Shape;620;p37"/>
            <p:cNvSpPr/>
            <p:nvPr/>
          </p:nvSpPr>
          <p:spPr>
            <a:xfrm flipH="1">
              <a:off x="5420320" y="1535466"/>
              <a:ext cx="1445885" cy="1126831"/>
            </a:xfrm>
            <a:custGeom>
              <a:avLst/>
              <a:gdLst/>
              <a:ahLst/>
              <a:cxnLst/>
              <a:rect l="l" t="t" r="r" b="b"/>
              <a:pathLst>
                <a:path w="25659" h="19997" extrusionOk="0">
                  <a:moveTo>
                    <a:pt x="22772" y="1"/>
                  </a:moveTo>
                  <a:lnTo>
                    <a:pt x="0" y="13155"/>
                  </a:lnTo>
                  <a:cubicBezTo>
                    <a:pt x="1598" y="14081"/>
                    <a:pt x="2887" y="16306"/>
                    <a:pt x="2887" y="18146"/>
                  </a:cubicBezTo>
                  <a:cubicBezTo>
                    <a:pt x="2887" y="19045"/>
                    <a:pt x="2578" y="19678"/>
                    <a:pt x="2064" y="19982"/>
                  </a:cubicBezTo>
                  <a:lnTo>
                    <a:pt x="2064" y="19982"/>
                  </a:lnTo>
                  <a:lnTo>
                    <a:pt x="24822" y="6854"/>
                  </a:lnTo>
                  <a:lnTo>
                    <a:pt x="24822" y="6843"/>
                  </a:lnTo>
                  <a:lnTo>
                    <a:pt x="24833" y="6843"/>
                  </a:lnTo>
                  <a:cubicBezTo>
                    <a:pt x="25350" y="6534"/>
                    <a:pt x="25659" y="5895"/>
                    <a:pt x="25659" y="4992"/>
                  </a:cubicBezTo>
                  <a:cubicBezTo>
                    <a:pt x="25659" y="3196"/>
                    <a:pt x="24458" y="948"/>
                    <a:pt x="22772" y="1"/>
                  </a:cubicBezTo>
                  <a:close/>
                  <a:moveTo>
                    <a:pt x="2064" y="19982"/>
                  </a:moveTo>
                  <a:lnTo>
                    <a:pt x="2038" y="19997"/>
                  </a:lnTo>
                  <a:cubicBezTo>
                    <a:pt x="2047" y="19992"/>
                    <a:pt x="2056" y="19987"/>
                    <a:pt x="2064" y="199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1" name="Google Shape;621;p37"/>
            <p:cNvSpPr/>
            <p:nvPr/>
          </p:nvSpPr>
          <p:spPr>
            <a:xfrm flipH="1">
              <a:off x="5838716" y="2089895"/>
              <a:ext cx="260788" cy="381208"/>
            </a:xfrm>
            <a:custGeom>
              <a:avLst/>
              <a:gdLst/>
              <a:ahLst/>
              <a:cxnLst/>
              <a:rect l="l" t="t" r="r" b="b"/>
              <a:pathLst>
                <a:path w="4628" h="6765" extrusionOk="0">
                  <a:moveTo>
                    <a:pt x="2314" y="0"/>
                  </a:moveTo>
                  <a:cubicBezTo>
                    <a:pt x="981" y="0"/>
                    <a:pt x="0" y="1774"/>
                    <a:pt x="0" y="5432"/>
                  </a:cubicBezTo>
                  <a:cubicBezTo>
                    <a:pt x="0" y="6170"/>
                    <a:pt x="1036" y="6765"/>
                    <a:pt x="2314" y="6765"/>
                  </a:cubicBezTo>
                  <a:cubicBezTo>
                    <a:pt x="3592" y="6765"/>
                    <a:pt x="4627" y="6170"/>
                    <a:pt x="4627" y="5432"/>
                  </a:cubicBezTo>
                  <a:cubicBezTo>
                    <a:pt x="4627" y="1774"/>
                    <a:pt x="3647" y="0"/>
                    <a:pt x="2314" y="0"/>
                  </a:cubicBezTo>
                  <a:close/>
                </a:path>
              </a:pathLst>
            </a:custGeom>
            <a:solidFill>
              <a:srgbClr val="8101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2" name="Google Shape;622;p37"/>
            <p:cNvSpPr/>
            <p:nvPr/>
          </p:nvSpPr>
          <p:spPr>
            <a:xfrm flipH="1">
              <a:off x="5893995" y="2014781"/>
              <a:ext cx="150285" cy="150285"/>
            </a:xfrm>
            <a:custGeom>
              <a:avLst/>
              <a:gdLst/>
              <a:ahLst/>
              <a:cxnLst/>
              <a:rect l="l" t="t" r="r" b="b"/>
              <a:pathLst>
                <a:path w="2667" h="2667" extrusionOk="0">
                  <a:moveTo>
                    <a:pt x="1334" y="0"/>
                  </a:moveTo>
                  <a:cubicBezTo>
                    <a:pt x="596" y="0"/>
                    <a:pt x="1" y="606"/>
                    <a:pt x="1" y="1333"/>
                  </a:cubicBezTo>
                  <a:cubicBezTo>
                    <a:pt x="1" y="2071"/>
                    <a:pt x="596" y="2666"/>
                    <a:pt x="1334" y="2666"/>
                  </a:cubicBezTo>
                  <a:cubicBezTo>
                    <a:pt x="2072" y="2666"/>
                    <a:pt x="2667" y="2071"/>
                    <a:pt x="2667" y="1333"/>
                  </a:cubicBezTo>
                  <a:cubicBezTo>
                    <a:pt x="2667" y="606"/>
                    <a:pt x="2072" y="0"/>
                    <a:pt x="1334" y="0"/>
                  </a:cubicBezTo>
                  <a:close/>
                </a:path>
              </a:pathLst>
            </a:custGeom>
            <a:solidFill>
              <a:srgbClr val="8101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3" name="Google Shape;623;p37"/>
            <p:cNvSpPr/>
            <p:nvPr/>
          </p:nvSpPr>
          <p:spPr>
            <a:xfrm flipH="1">
              <a:off x="6033015" y="1275354"/>
              <a:ext cx="1120013" cy="830712"/>
            </a:xfrm>
            <a:custGeom>
              <a:avLst/>
              <a:gdLst/>
              <a:ahLst/>
              <a:cxnLst/>
              <a:rect l="l" t="t" r="r" b="b"/>
              <a:pathLst>
                <a:path w="19876" h="14742" extrusionOk="0">
                  <a:moveTo>
                    <a:pt x="0" y="1"/>
                  </a:moveTo>
                  <a:lnTo>
                    <a:pt x="0" y="9013"/>
                  </a:lnTo>
                  <a:cubicBezTo>
                    <a:pt x="0" y="12175"/>
                    <a:pt x="4451" y="14742"/>
                    <a:pt x="9938" y="14742"/>
                  </a:cubicBezTo>
                  <a:cubicBezTo>
                    <a:pt x="15424" y="14742"/>
                    <a:pt x="19875" y="12175"/>
                    <a:pt x="19875" y="9013"/>
                  </a:cubicBezTo>
                  <a:lnTo>
                    <a:pt x="19875" y="1"/>
                  </a:lnTo>
                  <a:cubicBezTo>
                    <a:pt x="19875" y="3163"/>
                    <a:pt x="15424" y="5730"/>
                    <a:pt x="9938" y="5730"/>
                  </a:cubicBezTo>
                  <a:cubicBezTo>
                    <a:pt x="4451" y="5730"/>
                    <a:pt x="0" y="3163"/>
                    <a:pt x="0" y="1"/>
                  </a:cubicBezTo>
                  <a:close/>
                </a:path>
              </a:pathLst>
            </a:custGeom>
            <a:solidFill>
              <a:srgbClr val="8101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4" name="Google Shape;624;p37"/>
            <p:cNvSpPr/>
            <p:nvPr/>
          </p:nvSpPr>
          <p:spPr>
            <a:xfrm flipH="1">
              <a:off x="5445118" y="1279073"/>
              <a:ext cx="2303926" cy="718350"/>
            </a:xfrm>
            <a:custGeom>
              <a:avLst/>
              <a:gdLst/>
              <a:ahLst/>
              <a:cxnLst/>
              <a:rect l="l" t="t" r="r" b="b"/>
              <a:pathLst>
                <a:path w="40886" h="12748" extrusionOk="0">
                  <a:moveTo>
                    <a:pt x="20449" y="12748"/>
                  </a:moveTo>
                  <a:lnTo>
                    <a:pt x="1" y="948"/>
                  </a:lnTo>
                  <a:lnTo>
                    <a:pt x="1" y="1"/>
                  </a:lnTo>
                  <a:lnTo>
                    <a:pt x="20449" y="11811"/>
                  </a:lnTo>
                  <a:lnTo>
                    <a:pt x="40885" y="12"/>
                  </a:lnTo>
                  <a:cubicBezTo>
                    <a:pt x="40841" y="320"/>
                    <a:pt x="40830" y="651"/>
                    <a:pt x="40852" y="970"/>
                  </a:cubicBezTo>
                  <a:lnTo>
                    <a:pt x="20449" y="12748"/>
                  </a:lnTo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5" name="Google Shape;625;p37"/>
            <p:cNvSpPr/>
            <p:nvPr/>
          </p:nvSpPr>
          <p:spPr>
            <a:xfrm flipH="1">
              <a:off x="5437060" y="609859"/>
              <a:ext cx="2311984" cy="1334819"/>
            </a:xfrm>
            <a:custGeom>
              <a:avLst/>
              <a:gdLst/>
              <a:ahLst/>
              <a:cxnLst/>
              <a:rect l="l" t="t" r="r" b="b"/>
              <a:pathLst>
                <a:path w="41029" h="23688" extrusionOk="0">
                  <a:moveTo>
                    <a:pt x="20581" y="0"/>
                  </a:moveTo>
                  <a:lnTo>
                    <a:pt x="1" y="11877"/>
                  </a:lnTo>
                  <a:lnTo>
                    <a:pt x="20449" y="23687"/>
                  </a:lnTo>
                  <a:lnTo>
                    <a:pt x="41028" y="11811"/>
                  </a:lnTo>
                  <a:lnTo>
                    <a:pt x="20581" y="0"/>
                  </a:lnTo>
                  <a:close/>
                </a:path>
              </a:pathLst>
            </a:custGeom>
            <a:solidFill>
              <a:srgbClr val="8101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6" name="Google Shape;626;p37"/>
            <p:cNvSpPr/>
            <p:nvPr/>
          </p:nvSpPr>
          <p:spPr>
            <a:xfrm flipH="1">
              <a:off x="5951080" y="1259351"/>
              <a:ext cx="662451" cy="773460"/>
            </a:xfrm>
            <a:custGeom>
              <a:avLst/>
              <a:gdLst/>
              <a:ahLst/>
              <a:cxnLst/>
              <a:rect l="l" t="t" r="r" b="b"/>
              <a:pathLst>
                <a:path w="11756" h="13726" extrusionOk="0">
                  <a:moveTo>
                    <a:pt x="362" y="0"/>
                  </a:moveTo>
                  <a:cubicBezTo>
                    <a:pt x="253" y="0"/>
                    <a:pt x="148" y="59"/>
                    <a:pt x="88" y="164"/>
                  </a:cubicBezTo>
                  <a:cubicBezTo>
                    <a:pt x="0" y="307"/>
                    <a:pt x="55" y="505"/>
                    <a:pt x="209" y="593"/>
                  </a:cubicBezTo>
                  <a:lnTo>
                    <a:pt x="9100" y="5705"/>
                  </a:lnTo>
                  <a:cubicBezTo>
                    <a:pt x="10345" y="6421"/>
                    <a:pt x="11127" y="7765"/>
                    <a:pt x="11127" y="9209"/>
                  </a:cubicBezTo>
                  <a:lnTo>
                    <a:pt x="11127" y="13406"/>
                  </a:lnTo>
                  <a:cubicBezTo>
                    <a:pt x="11127" y="13582"/>
                    <a:pt x="11260" y="13726"/>
                    <a:pt x="11436" y="13726"/>
                  </a:cubicBezTo>
                  <a:cubicBezTo>
                    <a:pt x="11612" y="13726"/>
                    <a:pt x="11755" y="13582"/>
                    <a:pt x="11755" y="13406"/>
                  </a:cubicBezTo>
                  <a:lnTo>
                    <a:pt x="11755" y="9209"/>
                  </a:lnTo>
                  <a:cubicBezTo>
                    <a:pt x="11755" y="7545"/>
                    <a:pt x="10852" y="5992"/>
                    <a:pt x="9409" y="5165"/>
                  </a:cubicBezTo>
                  <a:lnTo>
                    <a:pt x="518" y="42"/>
                  </a:lnTo>
                  <a:cubicBezTo>
                    <a:pt x="468" y="14"/>
                    <a:pt x="415" y="0"/>
                    <a:pt x="362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7" name="Google Shape;627;p37"/>
            <p:cNvSpPr/>
            <p:nvPr/>
          </p:nvSpPr>
          <p:spPr>
            <a:xfrm flipH="1">
              <a:off x="4532531" y="2553770"/>
              <a:ext cx="3644211" cy="2088782"/>
            </a:xfrm>
            <a:custGeom>
              <a:avLst/>
              <a:gdLst/>
              <a:ahLst/>
              <a:cxnLst/>
              <a:rect l="l" t="t" r="r" b="b"/>
              <a:pathLst>
                <a:path w="64671" h="37068" extrusionOk="0">
                  <a:moveTo>
                    <a:pt x="40120" y="1"/>
                  </a:moveTo>
                  <a:cubicBezTo>
                    <a:pt x="39686" y="1"/>
                    <a:pt x="39254" y="114"/>
                    <a:pt x="38868" y="339"/>
                  </a:cubicBezTo>
                  <a:lnTo>
                    <a:pt x="892" y="21635"/>
                  </a:lnTo>
                  <a:cubicBezTo>
                    <a:pt x="0" y="22131"/>
                    <a:pt x="187" y="23211"/>
                    <a:pt x="793" y="23652"/>
                  </a:cubicBezTo>
                  <a:cubicBezTo>
                    <a:pt x="815" y="23674"/>
                    <a:pt x="23422" y="36729"/>
                    <a:pt x="23422" y="36729"/>
                  </a:cubicBezTo>
                  <a:cubicBezTo>
                    <a:pt x="23814" y="36955"/>
                    <a:pt x="24249" y="37068"/>
                    <a:pt x="24684" y="37068"/>
                  </a:cubicBezTo>
                  <a:cubicBezTo>
                    <a:pt x="25119" y="37068"/>
                    <a:pt x="25554" y="36955"/>
                    <a:pt x="25945" y="36729"/>
                  </a:cubicBezTo>
                  <a:cubicBezTo>
                    <a:pt x="25945" y="36729"/>
                    <a:pt x="63987" y="14761"/>
                    <a:pt x="64020" y="14728"/>
                  </a:cubicBezTo>
                  <a:cubicBezTo>
                    <a:pt x="64626" y="14276"/>
                    <a:pt x="64670" y="13152"/>
                    <a:pt x="63921" y="12723"/>
                  </a:cubicBezTo>
                  <a:lnTo>
                    <a:pt x="41380" y="339"/>
                  </a:lnTo>
                  <a:cubicBezTo>
                    <a:pt x="40989" y="114"/>
                    <a:pt x="40554" y="1"/>
                    <a:pt x="40120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8" name="Google Shape;628;p37"/>
            <p:cNvSpPr/>
            <p:nvPr/>
          </p:nvSpPr>
          <p:spPr>
            <a:xfrm flipH="1">
              <a:off x="5859236" y="3279334"/>
              <a:ext cx="2298911" cy="1327831"/>
            </a:xfrm>
            <a:custGeom>
              <a:avLst/>
              <a:gdLst/>
              <a:ahLst/>
              <a:cxnLst/>
              <a:rect l="l" t="t" r="r" b="b"/>
              <a:pathLst>
                <a:path w="40797" h="23564" extrusionOk="0">
                  <a:moveTo>
                    <a:pt x="15744" y="1"/>
                  </a:moveTo>
                  <a:lnTo>
                    <a:pt x="562" y="8759"/>
                  </a:lnTo>
                  <a:cubicBezTo>
                    <a:pt x="1" y="9079"/>
                    <a:pt x="1" y="9894"/>
                    <a:pt x="562" y="10214"/>
                  </a:cubicBezTo>
                  <a:lnTo>
                    <a:pt x="23092" y="23225"/>
                  </a:lnTo>
                  <a:cubicBezTo>
                    <a:pt x="23484" y="23451"/>
                    <a:pt x="23919" y="23564"/>
                    <a:pt x="24354" y="23564"/>
                  </a:cubicBezTo>
                  <a:cubicBezTo>
                    <a:pt x="24789" y="23564"/>
                    <a:pt x="25224" y="23451"/>
                    <a:pt x="25615" y="23225"/>
                  </a:cubicBezTo>
                  <a:lnTo>
                    <a:pt x="40797" y="14455"/>
                  </a:lnTo>
                  <a:lnTo>
                    <a:pt x="157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29" name="Google Shape;629;p37"/>
            <p:cNvSpPr/>
            <p:nvPr/>
          </p:nvSpPr>
          <p:spPr>
            <a:xfrm flipH="1">
              <a:off x="4543064" y="2518382"/>
              <a:ext cx="2298967" cy="1327831"/>
            </a:xfrm>
            <a:custGeom>
              <a:avLst/>
              <a:gdLst/>
              <a:ahLst/>
              <a:cxnLst/>
              <a:rect l="l" t="t" r="r" b="b"/>
              <a:pathLst>
                <a:path w="40798" h="23564" extrusionOk="0">
                  <a:moveTo>
                    <a:pt x="16434" y="1"/>
                  </a:moveTo>
                  <a:cubicBezTo>
                    <a:pt x="16000" y="1"/>
                    <a:pt x="15568" y="114"/>
                    <a:pt x="15182" y="340"/>
                  </a:cubicBezTo>
                  <a:lnTo>
                    <a:pt x="1" y="9098"/>
                  </a:lnTo>
                  <a:lnTo>
                    <a:pt x="25054" y="23563"/>
                  </a:lnTo>
                  <a:lnTo>
                    <a:pt x="40235" y="14805"/>
                  </a:lnTo>
                  <a:cubicBezTo>
                    <a:pt x="40797" y="14474"/>
                    <a:pt x="40797" y="13670"/>
                    <a:pt x="40235" y="13351"/>
                  </a:cubicBezTo>
                  <a:lnTo>
                    <a:pt x="17694" y="340"/>
                  </a:lnTo>
                  <a:cubicBezTo>
                    <a:pt x="17303" y="114"/>
                    <a:pt x="16868" y="1"/>
                    <a:pt x="16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0" name="Google Shape;630;p37"/>
            <p:cNvSpPr/>
            <p:nvPr/>
          </p:nvSpPr>
          <p:spPr>
            <a:xfrm flipH="1">
              <a:off x="5430240" y="3031055"/>
              <a:ext cx="1840729" cy="1062874"/>
            </a:xfrm>
            <a:custGeom>
              <a:avLst/>
              <a:gdLst/>
              <a:ahLst/>
              <a:cxnLst/>
              <a:rect l="l" t="t" r="r" b="b"/>
              <a:pathLst>
                <a:path w="32666" h="18862" extrusionOk="0">
                  <a:moveTo>
                    <a:pt x="7613" y="0"/>
                  </a:moveTo>
                  <a:lnTo>
                    <a:pt x="0" y="4407"/>
                  </a:lnTo>
                  <a:lnTo>
                    <a:pt x="25053" y="18861"/>
                  </a:lnTo>
                  <a:lnTo>
                    <a:pt x="32666" y="14465"/>
                  </a:lnTo>
                  <a:lnTo>
                    <a:pt x="76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1" name="Google Shape;631;p37"/>
            <p:cNvSpPr/>
            <p:nvPr/>
          </p:nvSpPr>
          <p:spPr>
            <a:xfrm flipH="1">
              <a:off x="5854273" y="3276235"/>
              <a:ext cx="1422330" cy="820794"/>
            </a:xfrm>
            <a:custGeom>
              <a:avLst/>
              <a:gdLst/>
              <a:ahLst/>
              <a:cxnLst/>
              <a:rect l="l" t="t" r="r" b="b"/>
              <a:pathLst>
                <a:path w="25241" h="14566" extrusionOk="0">
                  <a:moveTo>
                    <a:pt x="188" y="1"/>
                  </a:moveTo>
                  <a:lnTo>
                    <a:pt x="1" y="100"/>
                  </a:lnTo>
                  <a:lnTo>
                    <a:pt x="25054" y="14565"/>
                  </a:lnTo>
                  <a:lnTo>
                    <a:pt x="25241" y="14466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2" name="Google Shape;632;p37"/>
            <p:cNvSpPr/>
            <p:nvPr/>
          </p:nvSpPr>
          <p:spPr>
            <a:xfrm flipH="1">
              <a:off x="5425279" y="3028576"/>
              <a:ext cx="1421710" cy="820738"/>
            </a:xfrm>
            <a:custGeom>
              <a:avLst/>
              <a:gdLst/>
              <a:ahLst/>
              <a:cxnLst/>
              <a:rect l="l" t="t" r="r" b="b"/>
              <a:pathLst>
                <a:path w="25230" h="14565" extrusionOk="0">
                  <a:moveTo>
                    <a:pt x="177" y="0"/>
                  </a:moveTo>
                  <a:lnTo>
                    <a:pt x="1" y="99"/>
                  </a:lnTo>
                  <a:lnTo>
                    <a:pt x="25054" y="14565"/>
                  </a:lnTo>
                  <a:lnTo>
                    <a:pt x="25230" y="14454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3" name="Google Shape;633;p37"/>
            <p:cNvSpPr/>
            <p:nvPr/>
          </p:nvSpPr>
          <p:spPr>
            <a:xfrm flipH="1">
              <a:off x="5760510" y="3217912"/>
              <a:ext cx="2256705" cy="1303150"/>
            </a:xfrm>
            <a:custGeom>
              <a:avLst/>
              <a:gdLst/>
              <a:ahLst/>
              <a:cxnLst/>
              <a:rect l="l" t="t" r="r" b="b"/>
              <a:pathLst>
                <a:path w="40048" h="23126" extrusionOk="0">
                  <a:moveTo>
                    <a:pt x="21495" y="4484"/>
                  </a:moveTo>
                  <a:cubicBezTo>
                    <a:pt x="21120" y="4693"/>
                    <a:pt x="20525" y="4693"/>
                    <a:pt x="20162" y="4484"/>
                  </a:cubicBezTo>
                  <a:cubicBezTo>
                    <a:pt x="19787" y="4275"/>
                    <a:pt x="19798" y="3933"/>
                    <a:pt x="20162" y="3713"/>
                  </a:cubicBezTo>
                  <a:cubicBezTo>
                    <a:pt x="20536" y="3504"/>
                    <a:pt x="21131" y="3504"/>
                    <a:pt x="21495" y="3713"/>
                  </a:cubicBezTo>
                  <a:cubicBezTo>
                    <a:pt x="21858" y="3922"/>
                    <a:pt x="21858" y="4275"/>
                    <a:pt x="21495" y="4484"/>
                  </a:cubicBezTo>
                  <a:close/>
                  <a:moveTo>
                    <a:pt x="27554" y="7988"/>
                  </a:moveTo>
                  <a:cubicBezTo>
                    <a:pt x="27180" y="8197"/>
                    <a:pt x="26585" y="8197"/>
                    <a:pt x="26221" y="7988"/>
                  </a:cubicBezTo>
                  <a:cubicBezTo>
                    <a:pt x="25847" y="7778"/>
                    <a:pt x="25858" y="7426"/>
                    <a:pt x="26221" y="7216"/>
                  </a:cubicBezTo>
                  <a:cubicBezTo>
                    <a:pt x="26596" y="7007"/>
                    <a:pt x="27191" y="6996"/>
                    <a:pt x="27554" y="7216"/>
                  </a:cubicBezTo>
                  <a:cubicBezTo>
                    <a:pt x="27918" y="7426"/>
                    <a:pt x="27918" y="7767"/>
                    <a:pt x="27554" y="7988"/>
                  </a:cubicBezTo>
                  <a:close/>
                  <a:moveTo>
                    <a:pt x="33614" y="11480"/>
                  </a:moveTo>
                  <a:cubicBezTo>
                    <a:pt x="33239" y="11700"/>
                    <a:pt x="32644" y="11700"/>
                    <a:pt x="32281" y="11480"/>
                  </a:cubicBezTo>
                  <a:cubicBezTo>
                    <a:pt x="31917" y="11271"/>
                    <a:pt x="31917" y="10929"/>
                    <a:pt x="32281" y="10720"/>
                  </a:cubicBezTo>
                  <a:cubicBezTo>
                    <a:pt x="32655" y="10499"/>
                    <a:pt x="33250" y="10499"/>
                    <a:pt x="33614" y="10709"/>
                  </a:cubicBezTo>
                  <a:cubicBezTo>
                    <a:pt x="33988" y="10929"/>
                    <a:pt x="33977" y="11271"/>
                    <a:pt x="33614" y="11480"/>
                  </a:cubicBezTo>
                  <a:close/>
                  <a:moveTo>
                    <a:pt x="0" y="10158"/>
                  </a:moveTo>
                  <a:lnTo>
                    <a:pt x="22453" y="23125"/>
                  </a:lnTo>
                  <a:lnTo>
                    <a:pt x="40048" y="12956"/>
                  </a:lnTo>
                  <a:lnTo>
                    <a:pt x="17595" y="0"/>
                  </a:lnTo>
                  <a:lnTo>
                    <a:pt x="0" y="10158"/>
                  </a:lnTo>
                </a:path>
              </a:pathLst>
            </a:custGeom>
            <a:solidFill>
              <a:srgbClr val="E1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4" name="Google Shape;634;p37"/>
            <p:cNvSpPr/>
            <p:nvPr/>
          </p:nvSpPr>
          <p:spPr>
            <a:xfrm flipH="1">
              <a:off x="6751932" y="3772905"/>
              <a:ext cx="1265283" cy="748159"/>
            </a:xfrm>
            <a:custGeom>
              <a:avLst/>
              <a:gdLst/>
              <a:ahLst/>
              <a:cxnLst/>
              <a:rect l="l" t="t" r="r" b="b"/>
              <a:pathLst>
                <a:path w="22454" h="13277" extrusionOk="0">
                  <a:moveTo>
                    <a:pt x="0" y="0"/>
                  </a:moveTo>
                  <a:lnTo>
                    <a:pt x="0" y="309"/>
                  </a:lnTo>
                  <a:lnTo>
                    <a:pt x="22453" y="13276"/>
                  </a:lnTo>
                  <a:lnTo>
                    <a:pt x="22453" y="12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5" name="Google Shape;635;p37"/>
            <p:cNvSpPr/>
            <p:nvPr/>
          </p:nvSpPr>
          <p:spPr>
            <a:xfrm flipH="1">
              <a:off x="5760505" y="3926910"/>
              <a:ext cx="991478" cy="594154"/>
            </a:xfrm>
            <a:custGeom>
              <a:avLst/>
              <a:gdLst/>
              <a:ahLst/>
              <a:cxnLst/>
              <a:rect l="l" t="t" r="r" b="b"/>
              <a:pathLst>
                <a:path w="17595" h="10544" extrusionOk="0">
                  <a:moveTo>
                    <a:pt x="17192" y="0"/>
                  </a:moveTo>
                  <a:cubicBezTo>
                    <a:pt x="16547" y="0"/>
                    <a:pt x="15267" y="330"/>
                    <a:pt x="13045" y="1608"/>
                  </a:cubicBezTo>
                  <a:cubicBezTo>
                    <a:pt x="8990" y="3955"/>
                    <a:pt x="0" y="10235"/>
                    <a:pt x="0" y="10235"/>
                  </a:cubicBezTo>
                  <a:lnTo>
                    <a:pt x="0" y="10543"/>
                  </a:lnTo>
                  <a:lnTo>
                    <a:pt x="17595" y="374"/>
                  </a:lnTo>
                  <a:lnTo>
                    <a:pt x="17595" y="66"/>
                  </a:lnTo>
                  <a:cubicBezTo>
                    <a:pt x="17507" y="27"/>
                    <a:pt x="17375" y="0"/>
                    <a:pt x="17192" y="0"/>
                  </a:cubicBez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6" name="Google Shape;636;p37"/>
            <p:cNvSpPr/>
            <p:nvPr/>
          </p:nvSpPr>
          <p:spPr>
            <a:xfrm flipH="1">
              <a:off x="5760510" y="3196837"/>
              <a:ext cx="2256705" cy="1306813"/>
            </a:xfrm>
            <a:custGeom>
              <a:avLst/>
              <a:gdLst/>
              <a:ahLst/>
              <a:cxnLst/>
              <a:rect l="l" t="t" r="r" b="b"/>
              <a:pathLst>
                <a:path w="40048" h="23191" extrusionOk="0">
                  <a:moveTo>
                    <a:pt x="20823" y="3514"/>
                  </a:moveTo>
                  <a:cubicBezTo>
                    <a:pt x="21352" y="3514"/>
                    <a:pt x="21770" y="3756"/>
                    <a:pt x="21770" y="4054"/>
                  </a:cubicBezTo>
                  <a:cubicBezTo>
                    <a:pt x="21770" y="4351"/>
                    <a:pt x="21352" y="4594"/>
                    <a:pt x="20823" y="4594"/>
                  </a:cubicBezTo>
                  <a:cubicBezTo>
                    <a:pt x="20305" y="4594"/>
                    <a:pt x="19886" y="4351"/>
                    <a:pt x="19886" y="4054"/>
                  </a:cubicBezTo>
                  <a:cubicBezTo>
                    <a:pt x="19886" y="3756"/>
                    <a:pt x="20305" y="3514"/>
                    <a:pt x="20823" y="3514"/>
                  </a:cubicBezTo>
                  <a:close/>
                  <a:moveTo>
                    <a:pt x="26882" y="7006"/>
                  </a:moveTo>
                  <a:cubicBezTo>
                    <a:pt x="27411" y="7006"/>
                    <a:pt x="27830" y="7249"/>
                    <a:pt x="27830" y="7557"/>
                  </a:cubicBezTo>
                  <a:cubicBezTo>
                    <a:pt x="27830" y="7855"/>
                    <a:pt x="27411" y="8097"/>
                    <a:pt x="26882" y="8097"/>
                  </a:cubicBezTo>
                  <a:cubicBezTo>
                    <a:pt x="26364" y="8097"/>
                    <a:pt x="25946" y="7855"/>
                    <a:pt x="25946" y="7557"/>
                  </a:cubicBezTo>
                  <a:cubicBezTo>
                    <a:pt x="25946" y="7249"/>
                    <a:pt x="26364" y="7006"/>
                    <a:pt x="26882" y="7006"/>
                  </a:cubicBezTo>
                  <a:close/>
                  <a:moveTo>
                    <a:pt x="32953" y="10510"/>
                  </a:moveTo>
                  <a:cubicBezTo>
                    <a:pt x="33470" y="10510"/>
                    <a:pt x="33889" y="10752"/>
                    <a:pt x="33889" y="11050"/>
                  </a:cubicBezTo>
                  <a:cubicBezTo>
                    <a:pt x="33889" y="11358"/>
                    <a:pt x="33470" y="11601"/>
                    <a:pt x="32953" y="11601"/>
                  </a:cubicBezTo>
                  <a:cubicBezTo>
                    <a:pt x="32424" y="11601"/>
                    <a:pt x="32005" y="11358"/>
                    <a:pt x="32005" y="11050"/>
                  </a:cubicBezTo>
                  <a:cubicBezTo>
                    <a:pt x="32005" y="10752"/>
                    <a:pt x="32424" y="10510"/>
                    <a:pt x="32953" y="10510"/>
                  </a:cubicBezTo>
                  <a:close/>
                  <a:moveTo>
                    <a:pt x="17198" y="0"/>
                  </a:moveTo>
                  <a:cubicBezTo>
                    <a:pt x="16558" y="0"/>
                    <a:pt x="15278" y="330"/>
                    <a:pt x="13056" y="1608"/>
                  </a:cubicBezTo>
                  <a:cubicBezTo>
                    <a:pt x="8990" y="3955"/>
                    <a:pt x="0" y="10223"/>
                    <a:pt x="0" y="10223"/>
                  </a:cubicBezTo>
                  <a:lnTo>
                    <a:pt x="22453" y="23191"/>
                  </a:lnTo>
                  <a:cubicBezTo>
                    <a:pt x="22453" y="23191"/>
                    <a:pt x="31443" y="16911"/>
                    <a:pt x="35498" y="14564"/>
                  </a:cubicBezTo>
                  <a:cubicBezTo>
                    <a:pt x="37720" y="13286"/>
                    <a:pt x="39000" y="12956"/>
                    <a:pt x="39645" y="12956"/>
                  </a:cubicBezTo>
                  <a:cubicBezTo>
                    <a:pt x="39828" y="12956"/>
                    <a:pt x="39960" y="12983"/>
                    <a:pt x="40048" y="13022"/>
                  </a:cubicBezTo>
                  <a:lnTo>
                    <a:pt x="17595" y="66"/>
                  </a:lnTo>
                  <a:cubicBezTo>
                    <a:pt x="17509" y="27"/>
                    <a:pt x="17379" y="0"/>
                    <a:pt x="17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7" name="Google Shape;637;p37"/>
            <p:cNvSpPr/>
            <p:nvPr/>
          </p:nvSpPr>
          <p:spPr>
            <a:xfrm flipH="1">
              <a:off x="4691490" y="2602062"/>
              <a:ext cx="2256705" cy="1302530"/>
            </a:xfrm>
            <a:custGeom>
              <a:avLst/>
              <a:gdLst/>
              <a:ahLst/>
              <a:cxnLst/>
              <a:rect l="l" t="t" r="r" b="b"/>
              <a:pathLst>
                <a:path w="40048" h="23115" extrusionOk="0">
                  <a:moveTo>
                    <a:pt x="7768" y="12406"/>
                  </a:moveTo>
                  <a:cubicBezTo>
                    <a:pt x="7393" y="12615"/>
                    <a:pt x="6798" y="12615"/>
                    <a:pt x="6435" y="12406"/>
                  </a:cubicBezTo>
                  <a:cubicBezTo>
                    <a:pt x="6071" y="12196"/>
                    <a:pt x="6071" y="11844"/>
                    <a:pt x="6435" y="11634"/>
                  </a:cubicBezTo>
                  <a:cubicBezTo>
                    <a:pt x="6809" y="11425"/>
                    <a:pt x="7404" y="11425"/>
                    <a:pt x="7768" y="11634"/>
                  </a:cubicBezTo>
                  <a:cubicBezTo>
                    <a:pt x="8143" y="11844"/>
                    <a:pt x="8143" y="12185"/>
                    <a:pt x="7768" y="12406"/>
                  </a:cubicBezTo>
                  <a:close/>
                  <a:moveTo>
                    <a:pt x="13827" y="15898"/>
                  </a:moveTo>
                  <a:cubicBezTo>
                    <a:pt x="13464" y="16118"/>
                    <a:pt x="12858" y="16118"/>
                    <a:pt x="12494" y="15909"/>
                  </a:cubicBezTo>
                  <a:cubicBezTo>
                    <a:pt x="12131" y="15689"/>
                    <a:pt x="12131" y="15347"/>
                    <a:pt x="12494" y="15138"/>
                  </a:cubicBezTo>
                  <a:cubicBezTo>
                    <a:pt x="12869" y="14917"/>
                    <a:pt x="13464" y="14917"/>
                    <a:pt x="13827" y="15127"/>
                  </a:cubicBezTo>
                  <a:cubicBezTo>
                    <a:pt x="14202" y="15347"/>
                    <a:pt x="14202" y="15689"/>
                    <a:pt x="13827" y="15898"/>
                  </a:cubicBezTo>
                  <a:close/>
                  <a:moveTo>
                    <a:pt x="19887" y="19401"/>
                  </a:moveTo>
                  <a:cubicBezTo>
                    <a:pt x="19523" y="19611"/>
                    <a:pt x="18917" y="19611"/>
                    <a:pt x="18554" y="19401"/>
                  </a:cubicBezTo>
                  <a:cubicBezTo>
                    <a:pt x="18190" y="19192"/>
                    <a:pt x="18190" y="18850"/>
                    <a:pt x="18565" y="18630"/>
                  </a:cubicBezTo>
                  <a:cubicBezTo>
                    <a:pt x="18928" y="18421"/>
                    <a:pt x="19523" y="18421"/>
                    <a:pt x="19898" y="18630"/>
                  </a:cubicBezTo>
                  <a:cubicBezTo>
                    <a:pt x="20261" y="18839"/>
                    <a:pt x="20261" y="19192"/>
                    <a:pt x="19887" y="19401"/>
                  </a:cubicBezTo>
                  <a:close/>
                  <a:moveTo>
                    <a:pt x="1" y="10158"/>
                  </a:moveTo>
                  <a:lnTo>
                    <a:pt x="22454" y="23114"/>
                  </a:lnTo>
                  <a:lnTo>
                    <a:pt x="40048" y="12956"/>
                  </a:lnTo>
                  <a:lnTo>
                    <a:pt x="17606" y="0"/>
                  </a:lnTo>
                  <a:lnTo>
                    <a:pt x="1" y="10158"/>
                  </a:lnTo>
                </a:path>
              </a:pathLst>
            </a:custGeom>
            <a:solidFill>
              <a:srgbClr val="E1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8" name="Google Shape;638;p37"/>
            <p:cNvSpPr/>
            <p:nvPr/>
          </p:nvSpPr>
          <p:spPr>
            <a:xfrm flipH="1">
              <a:off x="4691490" y="2583410"/>
              <a:ext cx="2256705" cy="1302530"/>
            </a:xfrm>
            <a:custGeom>
              <a:avLst/>
              <a:gdLst/>
              <a:ahLst/>
              <a:cxnLst/>
              <a:rect l="l" t="t" r="r" b="b"/>
              <a:pathLst>
                <a:path w="40048" h="23115" extrusionOk="0">
                  <a:moveTo>
                    <a:pt x="7107" y="11392"/>
                  </a:moveTo>
                  <a:cubicBezTo>
                    <a:pt x="7625" y="11392"/>
                    <a:pt x="8043" y="11635"/>
                    <a:pt x="8043" y="11932"/>
                  </a:cubicBezTo>
                  <a:cubicBezTo>
                    <a:pt x="8043" y="12230"/>
                    <a:pt x="7625" y="12472"/>
                    <a:pt x="7107" y="12472"/>
                  </a:cubicBezTo>
                  <a:cubicBezTo>
                    <a:pt x="6578" y="12472"/>
                    <a:pt x="6159" y="12230"/>
                    <a:pt x="6159" y="11932"/>
                  </a:cubicBezTo>
                  <a:cubicBezTo>
                    <a:pt x="6159" y="11635"/>
                    <a:pt x="6578" y="11392"/>
                    <a:pt x="7107" y="11392"/>
                  </a:cubicBezTo>
                  <a:close/>
                  <a:moveTo>
                    <a:pt x="13166" y="14885"/>
                  </a:moveTo>
                  <a:cubicBezTo>
                    <a:pt x="13684" y="14885"/>
                    <a:pt x="14103" y="15127"/>
                    <a:pt x="14103" y="15425"/>
                  </a:cubicBezTo>
                  <a:cubicBezTo>
                    <a:pt x="14103" y="15733"/>
                    <a:pt x="13684" y="15976"/>
                    <a:pt x="13166" y="15976"/>
                  </a:cubicBezTo>
                  <a:cubicBezTo>
                    <a:pt x="12649" y="15976"/>
                    <a:pt x="12219" y="15733"/>
                    <a:pt x="12219" y="15425"/>
                  </a:cubicBezTo>
                  <a:cubicBezTo>
                    <a:pt x="12219" y="15127"/>
                    <a:pt x="12649" y="14885"/>
                    <a:pt x="13166" y="14885"/>
                  </a:cubicBezTo>
                  <a:close/>
                  <a:moveTo>
                    <a:pt x="19226" y="18388"/>
                  </a:moveTo>
                  <a:cubicBezTo>
                    <a:pt x="19743" y="18388"/>
                    <a:pt x="20162" y="18631"/>
                    <a:pt x="20162" y="18928"/>
                  </a:cubicBezTo>
                  <a:cubicBezTo>
                    <a:pt x="20162" y="19226"/>
                    <a:pt x="19743" y="19468"/>
                    <a:pt x="19226" y="19468"/>
                  </a:cubicBezTo>
                  <a:cubicBezTo>
                    <a:pt x="18708" y="19468"/>
                    <a:pt x="18278" y="19226"/>
                    <a:pt x="18278" y="18928"/>
                  </a:cubicBezTo>
                  <a:cubicBezTo>
                    <a:pt x="18278" y="18631"/>
                    <a:pt x="18708" y="18388"/>
                    <a:pt x="19226" y="18388"/>
                  </a:cubicBezTo>
                  <a:close/>
                  <a:moveTo>
                    <a:pt x="17606" y="1"/>
                  </a:moveTo>
                  <a:cubicBezTo>
                    <a:pt x="2303" y="6975"/>
                    <a:pt x="1" y="10159"/>
                    <a:pt x="1" y="10159"/>
                  </a:cubicBezTo>
                  <a:lnTo>
                    <a:pt x="22454" y="23115"/>
                  </a:lnTo>
                  <a:cubicBezTo>
                    <a:pt x="22454" y="23115"/>
                    <a:pt x="24756" y="19931"/>
                    <a:pt x="40048" y="12957"/>
                  </a:cubicBezTo>
                  <a:lnTo>
                    <a:pt x="176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39" name="Google Shape;639;p37"/>
            <p:cNvSpPr/>
            <p:nvPr/>
          </p:nvSpPr>
          <p:spPr>
            <a:xfrm flipH="1">
              <a:off x="4691485" y="3313482"/>
              <a:ext cx="991478" cy="591111"/>
            </a:xfrm>
            <a:custGeom>
              <a:avLst/>
              <a:gdLst/>
              <a:ahLst/>
              <a:cxnLst/>
              <a:rect l="l" t="t" r="r" b="b"/>
              <a:pathLst>
                <a:path w="17595" h="10490" extrusionOk="0">
                  <a:moveTo>
                    <a:pt x="1" y="10489"/>
                  </a:moveTo>
                  <a:lnTo>
                    <a:pt x="1" y="10159"/>
                  </a:lnTo>
                  <a:cubicBezTo>
                    <a:pt x="1" y="10159"/>
                    <a:pt x="2303" y="6975"/>
                    <a:pt x="17595" y="1"/>
                  </a:cubicBezTo>
                  <a:lnTo>
                    <a:pt x="17595" y="331"/>
                  </a:lnTo>
                  <a:lnTo>
                    <a:pt x="1" y="10489"/>
                  </a:lnTo>
                  <a:close/>
                </a:path>
              </a:pathLst>
            </a:custGeom>
            <a:solidFill>
              <a:srgbClr val="E1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0" name="Google Shape;640;p37"/>
            <p:cNvSpPr/>
            <p:nvPr/>
          </p:nvSpPr>
          <p:spPr>
            <a:xfrm flipH="1">
              <a:off x="5682912" y="3155815"/>
              <a:ext cx="1265283" cy="748779"/>
            </a:xfrm>
            <a:custGeom>
              <a:avLst/>
              <a:gdLst/>
              <a:ahLst/>
              <a:cxnLst/>
              <a:rect l="l" t="t" r="r" b="b"/>
              <a:pathLst>
                <a:path w="22454" h="13288" extrusionOk="0">
                  <a:moveTo>
                    <a:pt x="1" y="1"/>
                  </a:moveTo>
                  <a:lnTo>
                    <a:pt x="1" y="331"/>
                  </a:lnTo>
                  <a:lnTo>
                    <a:pt x="22454" y="13287"/>
                  </a:lnTo>
                  <a:lnTo>
                    <a:pt x="22454" y="1295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1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1" name="Google Shape;641;p37"/>
            <p:cNvSpPr/>
            <p:nvPr/>
          </p:nvSpPr>
          <p:spPr>
            <a:xfrm flipH="1">
              <a:off x="6128637" y="3924599"/>
              <a:ext cx="23780" cy="12228"/>
            </a:xfrm>
            <a:custGeom>
              <a:avLst/>
              <a:gdLst/>
              <a:ahLst/>
              <a:cxnLst/>
              <a:rect l="l" t="t" r="r" b="b"/>
              <a:pathLst>
                <a:path w="422" h="217" extrusionOk="0">
                  <a:moveTo>
                    <a:pt x="23" y="0"/>
                  </a:moveTo>
                  <a:cubicBezTo>
                    <a:pt x="6" y="0"/>
                    <a:pt x="1" y="8"/>
                    <a:pt x="14" y="30"/>
                  </a:cubicBezTo>
                  <a:cubicBezTo>
                    <a:pt x="91" y="41"/>
                    <a:pt x="113" y="63"/>
                    <a:pt x="201" y="85"/>
                  </a:cubicBezTo>
                  <a:cubicBezTo>
                    <a:pt x="267" y="118"/>
                    <a:pt x="300" y="151"/>
                    <a:pt x="289" y="151"/>
                  </a:cubicBezTo>
                  <a:cubicBezTo>
                    <a:pt x="311" y="162"/>
                    <a:pt x="377" y="217"/>
                    <a:pt x="421" y="217"/>
                  </a:cubicBezTo>
                  <a:cubicBezTo>
                    <a:pt x="355" y="151"/>
                    <a:pt x="256" y="96"/>
                    <a:pt x="135" y="52"/>
                  </a:cubicBezTo>
                  <a:cubicBezTo>
                    <a:pt x="124" y="41"/>
                    <a:pt x="127" y="38"/>
                    <a:pt x="134" y="38"/>
                  </a:cubicBezTo>
                  <a:cubicBezTo>
                    <a:pt x="141" y="38"/>
                    <a:pt x="152" y="41"/>
                    <a:pt x="157" y="41"/>
                  </a:cubicBezTo>
                  <a:cubicBezTo>
                    <a:pt x="103" y="20"/>
                    <a:pt x="49" y="0"/>
                    <a:pt x="2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2" name="Google Shape;642;p37"/>
            <p:cNvSpPr/>
            <p:nvPr/>
          </p:nvSpPr>
          <p:spPr>
            <a:xfrm flipH="1">
              <a:off x="6695464" y="3650625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5" y="0"/>
                  </a:moveTo>
                  <a:lnTo>
                    <a:pt x="45" y="0"/>
                  </a:lnTo>
                  <a:cubicBezTo>
                    <a:pt x="12" y="22"/>
                    <a:pt x="1" y="33"/>
                    <a:pt x="1" y="33"/>
                  </a:cubicBezTo>
                  <a:cubicBezTo>
                    <a:pt x="34" y="11"/>
                    <a:pt x="45" y="11"/>
                    <a:pt x="4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3" name="Google Shape;643;p37"/>
            <p:cNvSpPr/>
            <p:nvPr/>
          </p:nvSpPr>
          <p:spPr>
            <a:xfrm flipH="1">
              <a:off x="6483756" y="3723880"/>
              <a:ext cx="6029" cy="3775"/>
            </a:xfrm>
            <a:custGeom>
              <a:avLst/>
              <a:gdLst/>
              <a:ahLst/>
              <a:cxnLst/>
              <a:rect l="l" t="t" r="r" b="b"/>
              <a:pathLst>
                <a:path w="107" h="67" extrusionOk="0">
                  <a:moveTo>
                    <a:pt x="8" y="0"/>
                  </a:moveTo>
                  <a:cubicBezTo>
                    <a:pt x="0" y="0"/>
                    <a:pt x="27" y="15"/>
                    <a:pt x="59" y="34"/>
                  </a:cubicBezTo>
                  <a:lnTo>
                    <a:pt x="59" y="34"/>
                  </a:lnTo>
                  <a:lnTo>
                    <a:pt x="8" y="0"/>
                  </a:lnTo>
                  <a:close/>
                  <a:moveTo>
                    <a:pt x="59" y="34"/>
                  </a:moveTo>
                  <a:lnTo>
                    <a:pt x="107" y="66"/>
                  </a:lnTo>
                  <a:cubicBezTo>
                    <a:pt x="92" y="55"/>
                    <a:pt x="75" y="44"/>
                    <a:pt x="59" y="34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4" name="Google Shape;644;p37"/>
            <p:cNvSpPr/>
            <p:nvPr/>
          </p:nvSpPr>
          <p:spPr>
            <a:xfrm flipH="1">
              <a:off x="6189495" y="3902679"/>
              <a:ext cx="3156" cy="1296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1" y="0"/>
                  </a:moveTo>
                  <a:cubicBezTo>
                    <a:pt x="23" y="11"/>
                    <a:pt x="34" y="22"/>
                    <a:pt x="56" y="2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5" name="Google Shape;645;p37"/>
            <p:cNvSpPr/>
            <p:nvPr/>
          </p:nvSpPr>
          <p:spPr>
            <a:xfrm flipH="1">
              <a:off x="6386270" y="3780343"/>
              <a:ext cx="3775" cy="1296"/>
            </a:xfrm>
            <a:custGeom>
              <a:avLst/>
              <a:gdLst/>
              <a:ahLst/>
              <a:cxnLst/>
              <a:rect l="l" t="t" r="r" b="b"/>
              <a:pathLst>
                <a:path w="67" h="23" extrusionOk="0">
                  <a:moveTo>
                    <a:pt x="0" y="1"/>
                  </a:moveTo>
                  <a:lnTo>
                    <a:pt x="33" y="12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6" name="Google Shape;646;p37"/>
            <p:cNvSpPr/>
            <p:nvPr/>
          </p:nvSpPr>
          <p:spPr>
            <a:xfrm flipH="1">
              <a:off x="6119959" y="3939927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3" y="0"/>
                  </a:moveTo>
                  <a:lnTo>
                    <a:pt x="1" y="22"/>
                  </a:lnTo>
                  <a:lnTo>
                    <a:pt x="1" y="3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7" name="Google Shape;647;p37"/>
            <p:cNvSpPr/>
            <p:nvPr/>
          </p:nvSpPr>
          <p:spPr>
            <a:xfrm flipH="1">
              <a:off x="6798754" y="3710751"/>
              <a:ext cx="1071" cy="1352"/>
            </a:xfrm>
            <a:custGeom>
              <a:avLst/>
              <a:gdLst/>
              <a:ahLst/>
              <a:cxnLst/>
              <a:rect l="l" t="t" r="r" b="b"/>
              <a:pathLst>
                <a:path w="19" h="24" extrusionOk="0">
                  <a:moveTo>
                    <a:pt x="18" y="1"/>
                  </a:moveTo>
                  <a:cubicBezTo>
                    <a:pt x="18" y="1"/>
                    <a:pt x="14" y="4"/>
                    <a:pt x="1" y="13"/>
                  </a:cubicBezTo>
                  <a:lnTo>
                    <a:pt x="1" y="24"/>
                  </a:lnTo>
                  <a:cubicBezTo>
                    <a:pt x="8" y="10"/>
                    <a:pt x="19" y="1"/>
                    <a:pt x="1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8" name="Google Shape;648;p37"/>
            <p:cNvSpPr/>
            <p:nvPr/>
          </p:nvSpPr>
          <p:spPr>
            <a:xfrm flipH="1">
              <a:off x="7212984" y="4107117"/>
              <a:ext cx="9016" cy="3550"/>
            </a:xfrm>
            <a:custGeom>
              <a:avLst/>
              <a:gdLst/>
              <a:ahLst/>
              <a:cxnLst/>
              <a:rect l="l" t="t" r="r" b="b"/>
              <a:pathLst>
                <a:path w="160" h="63" extrusionOk="0">
                  <a:moveTo>
                    <a:pt x="16" y="0"/>
                  </a:moveTo>
                  <a:cubicBezTo>
                    <a:pt x="0" y="0"/>
                    <a:pt x="5" y="12"/>
                    <a:pt x="67" y="52"/>
                  </a:cubicBezTo>
                  <a:cubicBezTo>
                    <a:pt x="41" y="33"/>
                    <a:pt x="36" y="26"/>
                    <a:pt x="43" y="26"/>
                  </a:cubicBezTo>
                  <a:cubicBezTo>
                    <a:pt x="58" y="26"/>
                    <a:pt x="136" y="63"/>
                    <a:pt x="151" y="63"/>
                  </a:cubicBezTo>
                  <a:cubicBezTo>
                    <a:pt x="159" y="63"/>
                    <a:pt x="149" y="52"/>
                    <a:pt x="101" y="19"/>
                  </a:cubicBezTo>
                  <a:lnTo>
                    <a:pt x="101" y="19"/>
                  </a:lnTo>
                  <a:cubicBezTo>
                    <a:pt x="101" y="19"/>
                    <a:pt x="101" y="20"/>
                    <a:pt x="100" y="20"/>
                  </a:cubicBezTo>
                  <a:cubicBezTo>
                    <a:pt x="92" y="20"/>
                    <a:pt x="36" y="0"/>
                    <a:pt x="1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49" name="Google Shape;649;p37"/>
            <p:cNvSpPr/>
            <p:nvPr/>
          </p:nvSpPr>
          <p:spPr>
            <a:xfrm flipH="1">
              <a:off x="6943799" y="3810152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1"/>
                  </a:moveTo>
                  <a:cubicBezTo>
                    <a:pt x="34" y="1"/>
                    <a:pt x="23" y="1"/>
                    <a:pt x="1" y="12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0" name="Google Shape;650;p37"/>
            <p:cNvSpPr/>
            <p:nvPr/>
          </p:nvSpPr>
          <p:spPr>
            <a:xfrm flipH="1">
              <a:off x="7000262" y="3851119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6" y="1"/>
                  </a:moveTo>
                  <a:cubicBezTo>
                    <a:pt x="51" y="11"/>
                    <a:pt x="40" y="19"/>
                    <a:pt x="32" y="26"/>
                  </a:cubicBezTo>
                  <a:lnTo>
                    <a:pt x="32" y="26"/>
                  </a:lnTo>
                  <a:cubicBezTo>
                    <a:pt x="44" y="19"/>
                    <a:pt x="53" y="14"/>
                    <a:pt x="66" y="1"/>
                  </a:cubicBezTo>
                  <a:close/>
                  <a:moveTo>
                    <a:pt x="32" y="26"/>
                  </a:moveTo>
                  <a:cubicBezTo>
                    <a:pt x="23" y="31"/>
                    <a:pt x="14" y="36"/>
                    <a:pt x="0" y="45"/>
                  </a:cubicBezTo>
                  <a:lnTo>
                    <a:pt x="11" y="45"/>
                  </a:lnTo>
                  <a:cubicBezTo>
                    <a:pt x="17" y="39"/>
                    <a:pt x="23" y="33"/>
                    <a:pt x="32" y="26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1" name="Google Shape;651;p37"/>
            <p:cNvSpPr/>
            <p:nvPr/>
          </p:nvSpPr>
          <p:spPr>
            <a:xfrm flipH="1">
              <a:off x="7054922" y="3889606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56" y="1"/>
                  </a:moveTo>
                  <a:lnTo>
                    <a:pt x="1" y="34"/>
                  </a:lnTo>
                  <a:lnTo>
                    <a:pt x="23" y="34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2" name="Google Shape;652;p37"/>
            <p:cNvSpPr/>
            <p:nvPr/>
          </p:nvSpPr>
          <p:spPr>
            <a:xfrm flipH="1">
              <a:off x="6380072" y="4098327"/>
              <a:ext cx="5635" cy="3663"/>
            </a:xfrm>
            <a:custGeom>
              <a:avLst/>
              <a:gdLst/>
              <a:ahLst/>
              <a:cxnLst/>
              <a:rect l="l" t="t" r="r" b="b"/>
              <a:pathLst>
                <a:path w="100" h="65" extrusionOk="0">
                  <a:moveTo>
                    <a:pt x="95" y="0"/>
                  </a:moveTo>
                  <a:cubicBezTo>
                    <a:pt x="92" y="0"/>
                    <a:pt x="69" y="16"/>
                    <a:pt x="0" y="65"/>
                  </a:cubicBezTo>
                  <a:cubicBezTo>
                    <a:pt x="33" y="54"/>
                    <a:pt x="44" y="54"/>
                    <a:pt x="66" y="54"/>
                  </a:cubicBezTo>
                  <a:cubicBezTo>
                    <a:pt x="46" y="47"/>
                    <a:pt x="99" y="0"/>
                    <a:pt x="9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3" name="Google Shape;653;p37"/>
            <p:cNvSpPr/>
            <p:nvPr/>
          </p:nvSpPr>
          <p:spPr>
            <a:xfrm flipH="1">
              <a:off x="6192594" y="3901439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4"/>
                    <a:pt x="9" y="7"/>
                    <a:pt x="13" y="8"/>
                  </a:cubicBezTo>
                  <a:lnTo>
                    <a:pt x="13" y="8"/>
                  </a:lnTo>
                  <a:lnTo>
                    <a:pt x="1" y="0"/>
                  </a:lnTo>
                  <a:close/>
                  <a:moveTo>
                    <a:pt x="13" y="8"/>
                  </a:moveTo>
                  <a:lnTo>
                    <a:pt x="34" y="22"/>
                  </a:lnTo>
                  <a:lnTo>
                    <a:pt x="34" y="11"/>
                  </a:lnTo>
                  <a:cubicBezTo>
                    <a:pt x="27" y="11"/>
                    <a:pt x="20" y="11"/>
                    <a:pt x="13" y="8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4" name="Google Shape;654;p37"/>
            <p:cNvSpPr/>
            <p:nvPr/>
          </p:nvSpPr>
          <p:spPr>
            <a:xfrm flipH="1">
              <a:off x="7032551" y="3887127"/>
              <a:ext cx="6875" cy="3775"/>
            </a:xfrm>
            <a:custGeom>
              <a:avLst/>
              <a:gdLst/>
              <a:ahLst/>
              <a:cxnLst/>
              <a:rect l="l" t="t" r="r" b="b"/>
              <a:pathLst>
                <a:path w="122" h="67" extrusionOk="0">
                  <a:moveTo>
                    <a:pt x="122" y="1"/>
                  </a:moveTo>
                  <a:lnTo>
                    <a:pt x="122" y="1"/>
                  </a:lnTo>
                  <a:cubicBezTo>
                    <a:pt x="78" y="12"/>
                    <a:pt x="44" y="34"/>
                    <a:pt x="11" y="56"/>
                  </a:cubicBezTo>
                  <a:lnTo>
                    <a:pt x="0" y="67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5" name="Google Shape;655;p37"/>
            <p:cNvSpPr/>
            <p:nvPr/>
          </p:nvSpPr>
          <p:spPr>
            <a:xfrm flipH="1">
              <a:off x="6117597" y="3627014"/>
              <a:ext cx="1186900" cy="746863"/>
            </a:xfrm>
            <a:custGeom>
              <a:avLst/>
              <a:gdLst/>
              <a:ahLst/>
              <a:cxnLst/>
              <a:rect l="l" t="t" r="r" b="b"/>
              <a:pathLst>
                <a:path w="21063" h="13254" extrusionOk="0">
                  <a:moveTo>
                    <a:pt x="10176" y="784"/>
                  </a:moveTo>
                  <a:cubicBezTo>
                    <a:pt x="10170" y="786"/>
                    <a:pt x="10164" y="790"/>
                    <a:pt x="10158" y="794"/>
                  </a:cubicBezTo>
                  <a:cubicBezTo>
                    <a:pt x="10164" y="790"/>
                    <a:pt x="10170" y="787"/>
                    <a:pt x="10176" y="784"/>
                  </a:cubicBezTo>
                  <a:close/>
                  <a:moveTo>
                    <a:pt x="9387" y="1212"/>
                  </a:moveTo>
                  <a:lnTo>
                    <a:pt x="9341" y="1251"/>
                  </a:lnTo>
                  <a:lnTo>
                    <a:pt x="9341" y="1251"/>
                  </a:lnTo>
                  <a:cubicBezTo>
                    <a:pt x="9356" y="1240"/>
                    <a:pt x="9371" y="1228"/>
                    <a:pt x="9387" y="1212"/>
                  </a:cubicBezTo>
                  <a:close/>
                  <a:moveTo>
                    <a:pt x="9067" y="1444"/>
                  </a:moveTo>
                  <a:cubicBezTo>
                    <a:pt x="9049" y="1455"/>
                    <a:pt x="9035" y="1465"/>
                    <a:pt x="9025" y="1472"/>
                  </a:cubicBezTo>
                  <a:lnTo>
                    <a:pt x="9025" y="1472"/>
                  </a:lnTo>
                  <a:cubicBezTo>
                    <a:pt x="9040" y="1462"/>
                    <a:pt x="9055" y="1452"/>
                    <a:pt x="9067" y="1444"/>
                  </a:cubicBezTo>
                  <a:close/>
                  <a:moveTo>
                    <a:pt x="8335" y="1971"/>
                  </a:moveTo>
                  <a:lnTo>
                    <a:pt x="8318" y="1984"/>
                  </a:lnTo>
                  <a:cubicBezTo>
                    <a:pt x="8324" y="1979"/>
                    <a:pt x="8330" y="1975"/>
                    <a:pt x="8335" y="1971"/>
                  </a:cubicBezTo>
                  <a:close/>
                  <a:moveTo>
                    <a:pt x="8269" y="2026"/>
                  </a:moveTo>
                  <a:cubicBezTo>
                    <a:pt x="8268" y="2026"/>
                    <a:pt x="8266" y="2027"/>
                    <a:pt x="8263" y="2028"/>
                  </a:cubicBezTo>
                  <a:cubicBezTo>
                    <a:pt x="8255" y="2036"/>
                    <a:pt x="8246" y="2043"/>
                    <a:pt x="8237" y="2051"/>
                  </a:cubicBezTo>
                  <a:lnTo>
                    <a:pt x="8237" y="2051"/>
                  </a:lnTo>
                  <a:cubicBezTo>
                    <a:pt x="8254" y="2039"/>
                    <a:pt x="8274" y="2026"/>
                    <a:pt x="8269" y="2026"/>
                  </a:cubicBezTo>
                  <a:close/>
                  <a:moveTo>
                    <a:pt x="8237" y="2051"/>
                  </a:moveTo>
                  <a:cubicBezTo>
                    <a:pt x="8229" y="2056"/>
                    <a:pt x="8222" y="2062"/>
                    <a:pt x="8218" y="2066"/>
                  </a:cubicBezTo>
                  <a:lnTo>
                    <a:pt x="8218" y="2066"/>
                  </a:lnTo>
                  <a:cubicBezTo>
                    <a:pt x="8225" y="2061"/>
                    <a:pt x="8231" y="2056"/>
                    <a:pt x="8237" y="2051"/>
                  </a:cubicBezTo>
                  <a:close/>
                  <a:moveTo>
                    <a:pt x="8560" y="2006"/>
                  </a:moveTo>
                  <a:lnTo>
                    <a:pt x="8505" y="2039"/>
                  </a:lnTo>
                  <a:cubicBezTo>
                    <a:pt x="8501" y="2040"/>
                    <a:pt x="8497" y="2041"/>
                    <a:pt x="8494" y="2042"/>
                  </a:cubicBezTo>
                  <a:lnTo>
                    <a:pt x="8494" y="2042"/>
                  </a:lnTo>
                  <a:cubicBezTo>
                    <a:pt x="8494" y="2041"/>
                    <a:pt x="8494" y="2040"/>
                    <a:pt x="8494" y="2039"/>
                  </a:cubicBezTo>
                  <a:lnTo>
                    <a:pt x="8494" y="2039"/>
                  </a:lnTo>
                  <a:cubicBezTo>
                    <a:pt x="8493" y="2040"/>
                    <a:pt x="8491" y="2041"/>
                    <a:pt x="8490" y="2042"/>
                  </a:cubicBezTo>
                  <a:lnTo>
                    <a:pt x="8490" y="2042"/>
                  </a:lnTo>
                  <a:cubicBezTo>
                    <a:pt x="8491" y="2042"/>
                    <a:pt x="8492" y="2042"/>
                    <a:pt x="8494" y="2042"/>
                  </a:cubicBezTo>
                  <a:lnTo>
                    <a:pt x="8494" y="2042"/>
                  </a:lnTo>
                  <a:cubicBezTo>
                    <a:pt x="8492" y="2050"/>
                    <a:pt x="8481" y="2062"/>
                    <a:pt x="8465" y="2075"/>
                  </a:cubicBezTo>
                  <a:lnTo>
                    <a:pt x="8465" y="2075"/>
                  </a:lnTo>
                  <a:cubicBezTo>
                    <a:pt x="8515" y="2040"/>
                    <a:pt x="8570" y="2015"/>
                    <a:pt x="8560" y="2006"/>
                  </a:cubicBezTo>
                  <a:close/>
                  <a:moveTo>
                    <a:pt x="8465" y="2075"/>
                  </a:moveTo>
                  <a:cubicBezTo>
                    <a:pt x="8456" y="2081"/>
                    <a:pt x="8447" y="2087"/>
                    <a:pt x="8439" y="2094"/>
                  </a:cubicBezTo>
                  <a:cubicBezTo>
                    <a:pt x="8449" y="2087"/>
                    <a:pt x="8457" y="2081"/>
                    <a:pt x="8465" y="2075"/>
                  </a:cubicBezTo>
                  <a:close/>
                  <a:moveTo>
                    <a:pt x="15572" y="2399"/>
                  </a:moveTo>
                  <a:cubicBezTo>
                    <a:pt x="15583" y="2405"/>
                    <a:pt x="15593" y="2410"/>
                    <a:pt x="15600" y="2413"/>
                  </a:cubicBezTo>
                  <a:cubicBezTo>
                    <a:pt x="15589" y="2406"/>
                    <a:pt x="15580" y="2402"/>
                    <a:pt x="15572" y="2399"/>
                  </a:cubicBezTo>
                  <a:close/>
                  <a:moveTo>
                    <a:pt x="17477" y="3439"/>
                  </a:moveTo>
                  <a:cubicBezTo>
                    <a:pt x="17460" y="3439"/>
                    <a:pt x="17447" y="3449"/>
                    <a:pt x="17440" y="3449"/>
                  </a:cubicBezTo>
                  <a:cubicBezTo>
                    <a:pt x="17462" y="3449"/>
                    <a:pt x="17484" y="3460"/>
                    <a:pt x="17506" y="3471"/>
                  </a:cubicBezTo>
                  <a:lnTo>
                    <a:pt x="17506" y="3449"/>
                  </a:lnTo>
                  <a:cubicBezTo>
                    <a:pt x="17495" y="3441"/>
                    <a:pt x="17485" y="3439"/>
                    <a:pt x="17477" y="3439"/>
                  </a:cubicBezTo>
                  <a:close/>
                  <a:moveTo>
                    <a:pt x="17815" y="3790"/>
                  </a:moveTo>
                  <a:cubicBezTo>
                    <a:pt x="17817" y="3791"/>
                    <a:pt x="17818" y="3792"/>
                    <a:pt x="17818" y="3792"/>
                  </a:cubicBezTo>
                  <a:cubicBezTo>
                    <a:pt x="17818" y="3792"/>
                    <a:pt x="17819" y="3792"/>
                    <a:pt x="17819" y="3792"/>
                  </a:cubicBezTo>
                  <a:lnTo>
                    <a:pt x="17819" y="3792"/>
                  </a:lnTo>
                  <a:cubicBezTo>
                    <a:pt x="17817" y="3791"/>
                    <a:pt x="17816" y="3791"/>
                    <a:pt x="17815" y="3790"/>
                  </a:cubicBezTo>
                  <a:close/>
                  <a:moveTo>
                    <a:pt x="18116" y="3845"/>
                  </a:moveTo>
                  <a:cubicBezTo>
                    <a:pt x="18105" y="3845"/>
                    <a:pt x="18124" y="3859"/>
                    <a:pt x="18141" y="3871"/>
                  </a:cubicBezTo>
                  <a:lnTo>
                    <a:pt x="18141" y="3871"/>
                  </a:lnTo>
                  <a:cubicBezTo>
                    <a:pt x="18131" y="3862"/>
                    <a:pt x="18125" y="3853"/>
                    <a:pt x="18123" y="3845"/>
                  </a:cubicBezTo>
                  <a:cubicBezTo>
                    <a:pt x="18120" y="3845"/>
                    <a:pt x="18118" y="3845"/>
                    <a:pt x="18116" y="3845"/>
                  </a:cubicBezTo>
                  <a:close/>
                  <a:moveTo>
                    <a:pt x="18141" y="3871"/>
                  </a:moveTo>
                  <a:cubicBezTo>
                    <a:pt x="18147" y="3877"/>
                    <a:pt x="18155" y="3883"/>
                    <a:pt x="18164" y="3889"/>
                  </a:cubicBezTo>
                  <a:lnTo>
                    <a:pt x="18164" y="3889"/>
                  </a:lnTo>
                  <a:cubicBezTo>
                    <a:pt x="18163" y="3887"/>
                    <a:pt x="18152" y="3879"/>
                    <a:pt x="18141" y="3871"/>
                  </a:cubicBezTo>
                  <a:close/>
                  <a:moveTo>
                    <a:pt x="20305" y="5167"/>
                  </a:moveTo>
                  <a:lnTo>
                    <a:pt x="20324" y="5182"/>
                  </a:lnTo>
                  <a:lnTo>
                    <a:pt x="20324" y="5182"/>
                  </a:lnTo>
                  <a:cubicBezTo>
                    <a:pt x="20322" y="5178"/>
                    <a:pt x="20316" y="5173"/>
                    <a:pt x="20305" y="5167"/>
                  </a:cubicBezTo>
                  <a:close/>
                  <a:moveTo>
                    <a:pt x="20007" y="5046"/>
                  </a:moveTo>
                  <a:cubicBezTo>
                    <a:pt x="20128" y="5112"/>
                    <a:pt x="20327" y="5223"/>
                    <a:pt x="20382" y="5223"/>
                  </a:cubicBezTo>
                  <a:lnTo>
                    <a:pt x="20324" y="5182"/>
                  </a:lnTo>
                  <a:lnTo>
                    <a:pt x="20324" y="5182"/>
                  </a:lnTo>
                  <a:cubicBezTo>
                    <a:pt x="20328" y="5187"/>
                    <a:pt x="20324" y="5191"/>
                    <a:pt x="20316" y="5191"/>
                  </a:cubicBezTo>
                  <a:cubicBezTo>
                    <a:pt x="20308" y="5191"/>
                    <a:pt x="20295" y="5187"/>
                    <a:pt x="20283" y="5178"/>
                  </a:cubicBezTo>
                  <a:cubicBezTo>
                    <a:pt x="20172" y="5134"/>
                    <a:pt x="20139" y="5090"/>
                    <a:pt x="20128" y="5079"/>
                  </a:cubicBezTo>
                  <a:lnTo>
                    <a:pt x="20128" y="5079"/>
                  </a:lnTo>
                  <a:cubicBezTo>
                    <a:pt x="20133" y="5087"/>
                    <a:pt x="20132" y="5090"/>
                    <a:pt x="20127" y="5090"/>
                  </a:cubicBezTo>
                  <a:cubicBezTo>
                    <a:pt x="20108" y="5090"/>
                    <a:pt x="20041" y="5055"/>
                    <a:pt x="20007" y="5046"/>
                  </a:cubicBezTo>
                  <a:close/>
                  <a:moveTo>
                    <a:pt x="20988" y="5597"/>
                  </a:moveTo>
                  <a:cubicBezTo>
                    <a:pt x="20993" y="5600"/>
                    <a:pt x="20997" y="5601"/>
                    <a:pt x="21000" y="5601"/>
                  </a:cubicBezTo>
                  <a:lnTo>
                    <a:pt x="21000" y="5601"/>
                  </a:lnTo>
                  <a:cubicBezTo>
                    <a:pt x="20958" y="5621"/>
                    <a:pt x="20908" y="5641"/>
                    <a:pt x="20899" y="5641"/>
                  </a:cubicBezTo>
                  <a:lnTo>
                    <a:pt x="20966" y="5597"/>
                  </a:lnTo>
                  <a:close/>
                  <a:moveTo>
                    <a:pt x="20062" y="5994"/>
                  </a:moveTo>
                  <a:cubicBezTo>
                    <a:pt x="20042" y="6004"/>
                    <a:pt x="20029" y="6014"/>
                    <a:pt x="20022" y="6022"/>
                  </a:cubicBezTo>
                  <a:lnTo>
                    <a:pt x="20022" y="6022"/>
                  </a:lnTo>
                  <a:cubicBezTo>
                    <a:pt x="20036" y="6013"/>
                    <a:pt x="20050" y="6003"/>
                    <a:pt x="20062" y="5994"/>
                  </a:cubicBezTo>
                  <a:close/>
                  <a:moveTo>
                    <a:pt x="17066" y="8098"/>
                  </a:moveTo>
                  <a:cubicBezTo>
                    <a:pt x="17046" y="8109"/>
                    <a:pt x="17026" y="8119"/>
                    <a:pt x="17008" y="8130"/>
                  </a:cubicBezTo>
                  <a:lnTo>
                    <a:pt x="17008" y="8130"/>
                  </a:lnTo>
                  <a:cubicBezTo>
                    <a:pt x="17020" y="8126"/>
                    <a:pt x="17039" y="8116"/>
                    <a:pt x="17066" y="8098"/>
                  </a:cubicBezTo>
                  <a:close/>
                  <a:moveTo>
                    <a:pt x="14267" y="10092"/>
                  </a:moveTo>
                  <a:lnTo>
                    <a:pt x="14245" y="10114"/>
                  </a:lnTo>
                  <a:cubicBezTo>
                    <a:pt x="14201" y="10147"/>
                    <a:pt x="14190" y="10158"/>
                    <a:pt x="14179" y="10158"/>
                  </a:cubicBezTo>
                  <a:cubicBezTo>
                    <a:pt x="14201" y="10136"/>
                    <a:pt x="14223" y="10125"/>
                    <a:pt x="14256" y="10092"/>
                  </a:cubicBezTo>
                  <a:close/>
                  <a:moveTo>
                    <a:pt x="13639" y="10334"/>
                  </a:moveTo>
                  <a:cubicBezTo>
                    <a:pt x="13661" y="10334"/>
                    <a:pt x="13650" y="10357"/>
                    <a:pt x="13617" y="10368"/>
                  </a:cubicBezTo>
                  <a:cubicBezTo>
                    <a:pt x="13618" y="10366"/>
                    <a:pt x="13619" y="10366"/>
                    <a:pt x="13618" y="10366"/>
                  </a:cubicBezTo>
                  <a:lnTo>
                    <a:pt x="13618" y="10366"/>
                  </a:lnTo>
                  <a:cubicBezTo>
                    <a:pt x="13614" y="10366"/>
                    <a:pt x="13556" y="10404"/>
                    <a:pt x="13507" y="10434"/>
                  </a:cubicBezTo>
                  <a:cubicBezTo>
                    <a:pt x="13540" y="10401"/>
                    <a:pt x="13595" y="10368"/>
                    <a:pt x="13639" y="10334"/>
                  </a:cubicBezTo>
                  <a:close/>
                  <a:moveTo>
                    <a:pt x="12445" y="11326"/>
                  </a:moveTo>
                  <a:cubicBezTo>
                    <a:pt x="12433" y="11332"/>
                    <a:pt x="12420" y="11340"/>
                    <a:pt x="12405" y="11348"/>
                  </a:cubicBezTo>
                  <a:cubicBezTo>
                    <a:pt x="12426" y="11340"/>
                    <a:pt x="12439" y="11332"/>
                    <a:pt x="12445" y="11326"/>
                  </a:cubicBezTo>
                  <a:close/>
                  <a:moveTo>
                    <a:pt x="6848" y="11421"/>
                  </a:moveTo>
                  <a:cubicBezTo>
                    <a:pt x="6839" y="11421"/>
                    <a:pt x="6869" y="11438"/>
                    <a:pt x="6874" y="11446"/>
                  </a:cubicBezTo>
                  <a:lnTo>
                    <a:pt x="6874" y="11446"/>
                  </a:lnTo>
                  <a:lnTo>
                    <a:pt x="6864" y="11425"/>
                  </a:lnTo>
                  <a:cubicBezTo>
                    <a:pt x="6855" y="11422"/>
                    <a:pt x="6850" y="11421"/>
                    <a:pt x="6848" y="11421"/>
                  </a:cubicBezTo>
                  <a:close/>
                  <a:moveTo>
                    <a:pt x="6874" y="11446"/>
                  </a:moveTo>
                  <a:lnTo>
                    <a:pt x="6875" y="11448"/>
                  </a:lnTo>
                  <a:lnTo>
                    <a:pt x="6875" y="11448"/>
                  </a:lnTo>
                  <a:cubicBezTo>
                    <a:pt x="6875" y="11448"/>
                    <a:pt x="6875" y="11447"/>
                    <a:pt x="6874" y="11446"/>
                  </a:cubicBezTo>
                  <a:close/>
                  <a:moveTo>
                    <a:pt x="7538" y="12059"/>
                  </a:moveTo>
                  <a:cubicBezTo>
                    <a:pt x="7541" y="12060"/>
                    <a:pt x="7543" y="12062"/>
                    <a:pt x="7547" y="12064"/>
                  </a:cubicBezTo>
                  <a:cubicBezTo>
                    <a:pt x="7544" y="12062"/>
                    <a:pt x="7541" y="12060"/>
                    <a:pt x="7538" y="12059"/>
                  </a:cubicBezTo>
                  <a:close/>
                  <a:moveTo>
                    <a:pt x="11535" y="0"/>
                  </a:moveTo>
                  <a:lnTo>
                    <a:pt x="11491" y="11"/>
                  </a:lnTo>
                  <a:cubicBezTo>
                    <a:pt x="11381" y="56"/>
                    <a:pt x="11359" y="67"/>
                    <a:pt x="11326" y="78"/>
                  </a:cubicBezTo>
                  <a:cubicBezTo>
                    <a:pt x="11116" y="188"/>
                    <a:pt x="11160" y="232"/>
                    <a:pt x="10951" y="342"/>
                  </a:cubicBezTo>
                  <a:cubicBezTo>
                    <a:pt x="10955" y="340"/>
                    <a:pt x="10960" y="339"/>
                    <a:pt x="10965" y="339"/>
                  </a:cubicBezTo>
                  <a:cubicBezTo>
                    <a:pt x="10983" y="339"/>
                    <a:pt x="10987" y="361"/>
                    <a:pt x="10863" y="441"/>
                  </a:cubicBezTo>
                  <a:cubicBezTo>
                    <a:pt x="10791" y="480"/>
                    <a:pt x="10742" y="496"/>
                    <a:pt x="10721" y="496"/>
                  </a:cubicBezTo>
                  <a:cubicBezTo>
                    <a:pt x="10700" y="496"/>
                    <a:pt x="10709" y="480"/>
                    <a:pt x="10753" y="452"/>
                  </a:cubicBezTo>
                  <a:cubicBezTo>
                    <a:pt x="10786" y="430"/>
                    <a:pt x="10808" y="419"/>
                    <a:pt x="10808" y="419"/>
                  </a:cubicBezTo>
                  <a:cubicBezTo>
                    <a:pt x="10843" y="401"/>
                    <a:pt x="10886" y="369"/>
                    <a:pt x="10872" y="369"/>
                  </a:cubicBezTo>
                  <a:cubicBezTo>
                    <a:pt x="10869" y="369"/>
                    <a:pt x="10862" y="371"/>
                    <a:pt x="10852" y="375"/>
                  </a:cubicBezTo>
                  <a:lnTo>
                    <a:pt x="10830" y="397"/>
                  </a:lnTo>
                  <a:cubicBezTo>
                    <a:pt x="10764" y="425"/>
                    <a:pt x="10611" y="517"/>
                    <a:pt x="10594" y="517"/>
                  </a:cubicBezTo>
                  <a:cubicBezTo>
                    <a:pt x="10591" y="517"/>
                    <a:pt x="10592" y="514"/>
                    <a:pt x="10599" y="507"/>
                  </a:cubicBezTo>
                  <a:lnTo>
                    <a:pt x="10599" y="507"/>
                  </a:lnTo>
                  <a:cubicBezTo>
                    <a:pt x="10551" y="541"/>
                    <a:pt x="10536" y="554"/>
                    <a:pt x="10542" y="554"/>
                  </a:cubicBezTo>
                  <a:cubicBezTo>
                    <a:pt x="10550" y="554"/>
                    <a:pt x="10593" y="532"/>
                    <a:pt x="10642" y="507"/>
                  </a:cubicBezTo>
                  <a:lnTo>
                    <a:pt x="10642" y="507"/>
                  </a:lnTo>
                  <a:cubicBezTo>
                    <a:pt x="10450" y="603"/>
                    <a:pt x="10362" y="679"/>
                    <a:pt x="10176" y="784"/>
                  </a:cubicBezTo>
                  <a:lnTo>
                    <a:pt x="10176" y="784"/>
                  </a:lnTo>
                  <a:cubicBezTo>
                    <a:pt x="10188" y="778"/>
                    <a:pt x="10198" y="775"/>
                    <a:pt x="10203" y="775"/>
                  </a:cubicBezTo>
                  <a:cubicBezTo>
                    <a:pt x="10207" y="775"/>
                    <a:pt x="10205" y="778"/>
                    <a:pt x="10191" y="783"/>
                  </a:cubicBezTo>
                  <a:cubicBezTo>
                    <a:pt x="9904" y="948"/>
                    <a:pt x="10081" y="882"/>
                    <a:pt x="9893" y="1003"/>
                  </a:cubicBezTo>
                  <a:cubicBezTo>
                    <a:pt x="9873" y="1011"/>
                    <a:pt x="9860" y="1014"/>
                    <a:pt x="9853" y="1014"/>
                  </a:cubicBezTo>
                  <a:cubicBezTo>
                    <a:pt x="9838" y="1014"/>
                    <a:pt x="9844" y="1001"/>
                    <a:pt x="9836" y="1001"/>
                  </a:cubicBezTo>
                  <a:cubicBezTo>
                    <a:pt x="9828" y="1001"/>
                    <a:pt x="9805" y="1015"/>
                    <a:pt x="9728" y="1069"/>
                  </a:cubicBezTo>
                  <a:cubicBezTo>
                    <a:pt x="9691" y="1089"/>
                    <a:pt x="9674" y="1097"/>
                    <a:pt x="9668" y="1097"/>
                  </a:cubicBezTo>
                  <a:cubicBezTo>
                    <a:pt x="9655" y="1097"/>
                    <a:pt x="9705" y="1056"/>
                    <a:pt x="9728" y="1025"/>
                  </a:cubicBezTo>
                  <a:lnTo>
                    <a:pt x="9728" y="1025"/>
                  </a:lnTo>
                  <a:cubicBezTo>
                    <a:pt x="9574" y="1157"/>
                    <a:pt x="9409" y="1223"/>
                    <a:pt x="9310" y="1278"/>
                  </a:cubicBezTo>
                  <a:lnTo>
                    <a:pt x="9341" y="1251"/>
                  </a:lnTo>
                  <a:lnTo>
                    <a:pt x="9341" y="1251"/>
                  </a:lnTo>
                  <a:cubicBezTo>
                    <a:pt x="9312" y="1273"/>
                    <a:pt x="9283" y="1290"/>
                    <a:pt x="9254" y="1312"/>
                  </a:cubicBezTo>
                  <a:lnTo>
                    <a:pt x="9310" y="1289"/>
                  </a:lnTo>
                  <a:lnTo>
                    <a:pt x="9310" y="1289"/>
                  </a:lnTo>
                  <a:cubicBezTo>
                    <a:pt x="9262" y="1318"/>
                    <a:pt x="9222" y="1347"/>
                    <a:pt x="9213" y="1347"/>
                  </a:cubicBezTo>
                  <a:cubicBezTo>
                    <a:pt x="9211" y="1347"/>
                    <a:pt x="9210" y="1346"/>
                    <a:pt x="9210" y="1345"/>
                  </a:cubicBezTo>
                  <a:lnTo>
                    <a:pt x="9210" y="1345"/>
                  </a:lnTo>
                  <a:cubicBezTo>
                    <a:pt x="9166" y="1389"/>
                    <a:pt x="9265" y="1345"/>
                    <a:pt x="9166" y="1433"/>
                  </a:cubicBezTo>
                  <a:cubicBezTo>
                    <a:pt x="9100" y="1466"/>
                    <a:pt x="8968" y="1576"/>
                    <a:pt x="8924" y="1576"/>
                  </a:cubicBezTo>
                  <a:cubicBezTo>
                    <a:pt x="9040" y="1504"/>
                    <a:pt x="9029" y="1502"/>
                    <a:pt x="9012" y="1502"/>
                  </a:cubicBezTo>
                  <a:cubicBezTo>
                    <a:pt x="9011" y="1502"/>
                    <a:pt x="9009" y="1502"/>
                    <a:pt x="9008" y="1502"/>
                  </a:cubicBezTo>
                  <a:cubicBezTo>
                    <a:pt x="8996" y="1502"/>
                    <a:pt x="8986" y="1500"/>
                    <a:pt x="9025" y="1472"/>
                  </a:cubicBezTo>
                  <a:lnTo>
                    <a:pt x="9025" y="1472"/>
                  </a:lnTo>
                  <a:cubicBezTo>
                    <a:pt x="8999" y="1489"/>
                    <a:pt x="8969" y="1507"/>
                    <a:pt x="8935" y="1521"/>
                  </a:cubicBezTo>
                  <a:lnTo>
                    <a:pt x="8957" y="1510"/>
                  </a:lnTo>
                  <a:lnTo>
                    <a:pt x="8957" y="1510"/>
                  </a:lnTo>
                  <a:cubicBezTo>
                    <a:pt x="8726" y="1620"/>
                    <a:pt x="8869" y="1598"/>
                    <a:pt x="8648" y="1741"/>
                  </a:cubicBezTo>
                  <a:cubicBezTo>
                    <a:pt x="8655" y="1731"/>
                    <a:pt x="8652" y="1727"/>
                    <a:pt x="8644" y="1727"/>
                  </a:cubicBezTo>
                  <a:cubicBezTo>
                    <a:pt x="8624" y="1727"/>
                    <a:pt x="8573" y="1751"/>
                    <a:pt x="8549" y="1774"/>
                  </a:cubicBezTo>
                  <a:cubicBezTo>
                    <a:pt x="8577" y="1757"/>
                    <a:pt x="8593" y="1749"/>
                    <a:pt x="8599" y="1749"/>
                  </a:cubicBezTo>
                  <a:cubicBezTo>
                    <a:pt x="8613" y="1749"/>
                    <a:pt x="8583" y="1784"/>
                    <a:pt x="8538" y="1829"/>
                  </a:cubicBezTo>
                  <a:cubicBezTo>
                    <a:pt x="8399" y="1899"/>
                    <a:pt x="8385" y="1933"/>
                    <a:pt x="8335" y="1971"/>
                  </a:cubicBezTo>
                  <a:lnTo>
                    <a:pt x="8335" y="1971"/>
                  </a:lnTo>
                  <a:lnTo>
                    <a:pt x="8395" y="1928"/>
                  </a:lnTo>
                  <a:lnTo>
                    <a:pt x="8395" y="1928"/>
                  </a:lnTo>
                  <a:cubicBezTo>
                    <a:pt x="8384" y="1962"/>
                    <a:pt x="8307" y="2006"/>
                    <a:pt x="8219" y="2072"/>
                  </a:cubicBezTo>
                  <a:cubicBezTo>
                    <a:pt x="8214" y="2072"/>
                    <a:pt x="8215" y="2069"/>
                    <a:pt x="8218" y="2066"/>
                  </a:cubicBezTo>
                  <a:lnTo>
                    <a:pt x="8218" y="2066"/>
                  </a:lnTo>
                  <a:cubicBezTo>
                    <a:pt x="8119" y="2140"/>
                    <a:pt x="7980" y="2186"/>
                    <a:pt x="7866" y="2281"/>
                  </a:cubicBezTo>
                  <a:cubicBezTo>
                    <a:pt x="7845" y="2293"/>
                    <a:pt x="7834" y="2297"/>
                    <a:pt x="7827" y="2297"/>
                  </a:cubicBezTo>
                  <a:cubicBezTo>
                    <a:pt x="7817" y="2297"/>
                    <a:pt x="7819" y="2287"/>
                    <a:pt x="7811" y="2287"/>
                  </a:cubicBezTo>
                  <a:cubicBezTo>
                    <a:pt x="7805" y="2287"/>
                    <a:pt x="7796" y="2291"/>
                    <a:pt x="7778" y="2303"/>
                  </a:cubicBezTo>
                  <a:cubicBezTo>
                    <a:pt x="7613" y="2424"/>
                    <a:pt x="7580" y="2402"/>
                    <a:pt x="7415" y="2534"/>
                  </a:cubicBezTo>
                  <a:cubicBezTo>
                    <a:pt x="7435" y="2531"/>
                    <a:pt x="7450" y="2527"/>
                    <a:pt x="7456" y="2527"/>
                  </a:cubicBezTo>
                  <a:cubicBezTo>
                    <a:pt x="7470" y="2527"/>
                    <a:pt x="7446" y="2544"/>
                    <a:pt x="7371" y="2612"/>
                  </a:cubicBezTo>
                  <a:lnTo>
                    <a:pt x="7646" y="2402"/>
                  </a:lnTo>
                  <a:lnTo>
                    <a:pt x="7481" y="2556"/>
                  </a:lnTo>
                  <a:cubicBezTo>
                    <a:pt x="7569" y="2490"/>
                    <a:pt x="7657" y="2413"/>
                    <a:pt x="7712" y="2380"/>
                  </a:cubicBezTo>
                  <a:lnTo>
                    <a:pt x="7712" y="2380"/>
                  </a:lnTo>
                  <a:cubicBezTo>
                    <a:pt x="7662" y="2430"/>
                    <a:pt x="7645" y="2443"/>
                    <a:pt x="7653" y="2443"/>
                  </a:cubicBezTo>
                  <a:cubicBezTo>
                    <a:pt x="7658" y="2443"/>
                    <a:pt x="7671" y="2439"/>
                    <a:pt x="7690" y="2435"/>
                  </a:cubicBezTo>
                  <a:lnTo>
                    <a:pt x="7690" y="2435"/>
                  </a:lnTo>
                  <a:cubicBezTo>
                    <a:pt x="7558" y="2490"/>
                    <a:pt x="7470" y="2612"/>
                    <a:pt x="7315" y="2689"/>
                  </a:cubicBezTo>
                  <a:lnTo>
                    <a:pt x="7293" y="2645"/>
                  </a:lnTo>
                  <a:cubicBezTo>
                    <a:pt x="7073" y="2766"/>
                    <a:pt x="6941" y="2920"/>
                    <a:pt x="6665" y="3085"/>
                  </a:cubicBezTo>
                  <a:lnTo>
                    <a:pt x="6754" y="3041"/>
                  </a:lnTo>
                  <a:lnTo>
                    <a:pt x="6754" y="3041"/>
                  </a:lnTo>
                  <a:cubicBezTo>
                    <a:pt x="6732" y="3074"/>
                    <a:pt x="6588" y="3151"/>
                    <a:pt x="6511" y="3217"/>
                  </a:cubicBezTo>
                  <a:cubicBezTo>
                    <a:pt x="6509" y="3215"/>
                    <a:pt x="6506" y="3215"/>
                    <a:pt x="6501" y="3215"/>
                  </a:cubicBezTo>
                  <a:cubicBezTo>
                    <a:pt x="6480" y="3215"/>
                    <a:pt x="6437" y="3233"/>
                    <a:pt x="6401" y="3251"/>
                  </a:cubicBezTo>
                  <a:cubicBezTo>
                    <a:pt x="6412" y="3262"/>
                    <a:pt x="6203" y="3383"/>
                    <a:pt x="6203" y="3427"/>
                  </a:cubicBezTo>
                  <a:lnTo>
                    <a:pt x="6070" y="3493"/>
                  </a:lnTo>
                  <a:cubicBezTo>
                    <a:pt x="5850" y="3636"/>
                    <a:pt x="5850" y="3702"/>
                    <a:pt x="5641" y="3845"/>
                  </a:cubicBezTo>
                  <a:cubicBezTo>
                    <a:pt x="5696" y="3790"/>
                    <a:pt x="5586" y="3845"/>
                    <a:pt x="5718" y="3735"/>
                  </a:cubicBezTo>
                  <a:lnTo>
                    <a:pt x="5718" y="3735"/>
                  </a:lnTo>
                  <a:cubicBezTo>
                    <a:pt x="5652" y="3779"/>
                    <a:pt x="5586" y="3823"/>
                    <a:pt x="5597" y="3834"/>
                  </a:cubicBezTo>
                  <a:cubicBezTo>
                    <a:pt x="5553" y="3856"/>
                    <a:pt x="5420" y="3989"/>
                    <a:pt x="5343" y="4022"/>
                  </a:cubicBezTo>
                  <a:cubicBezTo>
                    <a:pt x="5321" y="4044"/>
                    <a:pt x="5321" y="4066"/>
                    <a:pt x="5244" y="4121"/>
                  </a:cubicBezTo>
                  <a:lnTo>
                    <a:pt x="5233" y="4110"/>
                  </a:lnTo>
                  <a:lnTo>
                    <a:pt x="5233" y="4110"/>
                  </a:lnTo>
                  <a:cubicBezTo>
                    <a:pt x="5242" y="4119"/>
                    <a:pt x="5158" y="4183"/>
                    <a:pt x="5177" y="4183"/>
                  </a:cubicBezTo>
                  <a:cubicBezTo>
                    <a:pt x="5181" y="4183"/>
                    <a:pt x="5188" y="4181"/>
                    <a:pt x="5200" y="4176"/>
                  </a:cubicBezTo>
                  <a:lnTo>
                    <a:pt x="5200" y="4176"/>
                  </a:lnTo>
                  <a:cubicBezTo>
                    <a:pt x="4958" y="4286"/>
                    <a:pt x="4605" y="4595"/>
                    <a:pt x="4396" y="4694"/>
                  </a:cubicBezTo>
                  <a:cubicBezTo>
                    <a:pt x="4242" y="4804"/>
                    <a:pt x="4065" y="4925"/>
                    <a:pt x="3933" y="5024"/>
                  </a:cubicBezTo>
                  <a:cubicBezTo>
                    <a:pt x="3933" y="5013"/>
                    <a:pt x="3933" y="5024"/>
                    <a:pt x="3955" y="5002"/>
                  </a:cubicBezTo>
                  <a:lnTo>
                    <a:pt x="3955" y="5002"/>
                  </a:lnTo>
                  <a:cubicBezTo>
                    <a:pt x="3757" y="5123"/>
                    <a:pt x="3867" y="5123"/>
                    <a:pt x="3647" y="5267"/>
                  </a:cubicBezTo>
                  <a:cubicBezTo>
                    <a:pt x="3629" y="5273"/>
                    <a:pt x="3617" y="5275"/>
                    <a:pt x="3611" y="5275"/>
                  </a:cubicBezTo>
                  <a:cubicBezTo>
                    <a:pt x="3578" y="5275"/>
                    <a:pt x="3689" y="5203"/>
                    <a:pt x="3685" y="5203"/>
                  </a:cubicBezTo>
                  <a:lnTo>
                    <a:pt x="3685" y="5203"/>
                  </a:lnTo>
                  <a:cubicBezTo>
                    <a:pt x="3684" y="5203"/>
                    <a:pt x="3679" y="5206"/>
                    <a:pt x="3669" y="5212"/>
                  </a:cubicBezTo>
                  <a:cubicBezTo>
                    <a:pt x="3666" y="5210"/>
                    <a:pt x="3663" y="5210"/>
                    <a:pt x="3660" y="5210"/>
                  </a:cubicBezTo>
                  <a:cubicBezTo>
                    <a:pt x="3594" y="5210"/>
                    <a:pt x="3407" y="5402"/>
                    <a:pt x="3250" y="5465"/>
                  </a:cubicBezTo>
                  <a:lnTo>
                    <a:pt x="3283" y="5443"/>
                  </a:lnTo>
                  <a:lnTo>
                    <a:pt x="3283" y="5443"/>
                  </a:lnTo>
                  <a:cubicBezTo>
                    <a:pt x="3162" y="5509"/>
                    <a:pt x="3030" y="5652"/>
                    <a:pt x="2842" y="5773"/>
                  </a:cubicBezTo>
                  <a:lnTo>
                    <a:pt x="2842" y="5762"/>
                  </a:lnTo>
                  <a:cubicBezTo>
                    <a:pt x="2732" y="5873"/>
                    <a:pt x="2501" y="6038"/>
                    <a:pt x="2336" y="6170"/>
                  </a:cubicBezTo>
                  <a:cubicBezTo>
                    <a:pt x="2369" y="6115"/>
                    <a:pt x="2402" y="6104"/>
                    <a:pt x="2358" y="6104"/>
                  </a:cubicBezTo>
                  <a:cubicBezTo>
                    <a:pt x="2281" y="6159"/>
                    <a:pt x="2402" y="6126"/>
                    <a:pt x="2248" y="6236"/>
                  </a:cubicBezTo>
                  <a:cubicBezTo>
                    <a:pt x="2197" y="6256"/>
                    <a:pt x="2089" y="6314"/>
                    <a:pt x="2047" y="6314"/>
                  </a:cubicBezTo>
                  <a:cubicBezTo>
                    <a:pt x="2044" y="6314"/>
                    <a:pt x="2041" y="6314"/>
                    <a:pt x="2038" y="6313"/>
                  </a:cubicBezTo>
                  <a:lnTo>
                    <a:pt x="2192" y="6214"/>
                  </a:lnTo>
                  <a:lnTo>
                    <a:pt x="2192" y="6214"/>
                  </a:lnTo>
                  <a:cubicBezTo>
                    <a:pt x="2093" y="6236"/>
                    <a:pt x="1994" y="6346"/>
                    <a:pt x="1917" y="6390"/>
                  </a:cubicBezTo>
                  <a:lnTo>
                    <a:pt x="1917" y="6379"/>
                  </a:lnTo>
                  <a:cubicBezTo>
                    <a:pt x="1697" y="6534"/>
                    <a:pt x="1708" y="6567"/>
                    <a:pt x="1465" y="6721"/>
                  </a:cubicBezTo>
                  <a:lnTo>
                    <a:pt x="1498" y="6721"/>
                  </a:lnTo>
                  <a:cubicBezTo>
                    <a:pt x="1377" y="6831"/>
                    <a:pt x="1366" y="6776"/>
                    <a:pt x="1245" y="6886"/>
                  </a:cubicBezTo>
                  <a:lnTo>
                    <a:pt x="1190" y="6886"/>
                  </a:lnTo>
                  <a:cubicBezTo>
                    <a:pt x="1102" y="6952"/>
                    <a:pt x="903" y="7117"/>
                    <a:pt x="738" y="7228"/>
                  </a:cubicBezTo>
                  <a:cubicBezTo>
                    <a:pt x="815" y="7151"/>
                    <a:pt x="1003" y="7007"/>
                    <a:pt x="1102" y="6919"/>
                  </a:cubicBezTo>
                  <a:lnTo>
                    <a:pt x="1102" y="6919"/>
                  </a:lnTo>
                  <a:cubicBezTo>
                    <a:pt x="1014" y="6985"/>
                    <a:pt x="804" y="7129"/>
                    <a:pt x="771" y="7162"/>
                  </a:cubicBezTo>
                  <a:cubicBezTo>
                    <a:pt x="804" y="7140"/>
                    <a:pt x="848" y="7106"/>
                    <a:pt x="881" y="7084"/>
                  </a:cubicBezTo>
                  <a:lnTo>
                    <a:pt x="881" y="7084"/>
                  </a:lnTo>
                  <a:cubicBezTo>
                    <a:pt x="793" y="7184"/>
                    <a:pt x="650" y="7283"/>
                    <a:pt x="474" y="7393"/>
                  </a:cubicBezTo>
                  <a:cubicBezTo>
                    <a:pt x="472" y="7386"/>
                    <a:pt x="467" y="7383"/>
                    <a:pt x="460" y="7383"/>
                  </a:cubicBezTo>
                  <a:cubicBezTo>
                    <a:pt x="414" y="7383"/>
                    <a:pt x="263" y="7488"/>
                    <a:pt x="0" y="7657"/>
                  </a:cubicBezTo>
                  <a:cubicBezTo>
                    <a:pt x="66" y="7690"/>
                    <a:pt x="132" y="7734"/>
                    <a:pt x="187" y="7779"/>
                  </a:cubicBezTo>
                  <a:cubicBezTo>
                    <a:pt x="253" y="7812"/>
                    <a:pt x="309" y="7845"/>
                    <a:pt x="320" y="7867"/>
                  </a:cubicBezTo>
                  <a:cubicBezTo>
                    <a:pt x="650" y="8032"/>
                    <a:pt x="948" y="8241"/>
                    <a:pt x="1322" y="8462"/>
                  </a:cubicBezTo>
                  <a:cubicBezTo>
                    <a:pt x="1296" y="8429"/>
                    <a:pt x="1291" y="8418"/>
                    <a:pt x="1299" y="8418"/>
                  </a:cubicBezTo>
                  <a:cubicBezTo>
                    <a:pt x="1316" y="8418"/>
                    <a:pt x="1394" y="8473"/>
                    <a:pt x="1428" y="8473"/>
                  </a:cubicBezTo>
                  <a:cubicBezTo>
                    <a:pt x="1436" y="8473"/>
                    <a:pt x="1442" y="8469"/>
                    <a:pt x="1443" y="8462"/>
                  </a:cubicBezTo>
                  <a:cubicBezTo>
                    <a:pt x="1531" y="8506"/>
                    <a:pt x="1565" y="8528"/>
                    <a:pt x="1565" y="8539"/>
                  </a:cubicBezTo>
                  <a:lnTo>
                    <a:pt x="1818" y="8715"/>
                  </a:lnTo>
                  <a:cubicBezTo>
                    <a:pt x="1831" y="8728"/>
                    <a:pt x="1833" y="8733"/>
                    <a:pt x="1828" y="8733"/>
                  </a:cubicBezTo>
                  <a:cubicBezTo>
                    <a:pt x="1813" y="8733"/>
                    <a:pt x="1742" y="8692"/>
                    <a:pt x="1731" y="8692"/>
                  </a:cubicBezTo>
                  <a:cubicBezTo>
                    <a:pt x="1730" y="8692"/>
                    <a:pt x="1730" y="8692"/>
                    <a:pt x="1730" y="8693"/>
                  </a:cubicBezTo>
                  <a:cubicBezTo>
                    <a:pt x="1917" y="8803"/>
                    <a:pt x="1796" y="8759"/>
                    <a:pt x="1917" y="8847"/>
                  </a:cubicBezTo>
                  <a:cubicBezTo>
                    <a:pt x="1914" y="8839"/>
                    <a:pt x="1917" y="8836"/>
                    <a:pt x="1925" y="8836"/>
                  </a:cubicBezTo>
                  <a:cubicBezTo>
                    <a:pt x="1948" y="8836"/>
                    <a:pt x="2020" y="8874"/>
                    <a:pt x="2104" y="8924"/>
                  </a:cubicBezTo>
                  <a:lnTo>
                    <a:pt x="1961" y="8814"/>
                  </a:lnTo>
                  <a:lnTo>
                    <a:pt x="1961" y="8814"/>
                  </a:lnTo>
                  <a:cubicBezTo>
                    <a:pt x="2248" y="8946"/>
                    <a:pt x="2170" y="8990"/>
                    <a:pt x="2457" y="9123"/>
                  </a:cubicBezTo>
                  <a:lnTo>
                    <a:pt x="2358" y="9090"/>
                  </a:lnTo>
                  <a:lnTo>
                    <a:pt x="2358" y="9090"/>
                  </a:lnTo>
                  <a:cubicBezTo>
                    <a:pt x="2501" y="9156"/>
                    <a:pt x="2876" y="9376"/>
                    <a:pt x="3030" y="9420"/>
                  </a:cubicBezTo>
                  <a:cubicBezTo>
                    <a:pt x="3045" y="9435"/>
                    <a:pt x="3060" y="9456"/>
                    <a:pt x="3046" y="9456"/>
                  </a:cubicBezTo>
                  <a:cubicBezTo>
                    <a:pt x="3040" y="9456"/>
                    <a:pt x="3028" y="9452"/>
                    <a:pt x="3008" y="9442"/>
                  </a:cubicBezTo>
                  <a:lnTo>
                    <a:pt x="3008" y="9442"/>
                  </a:lnTo>
                  <a:cubicBezTo>
                    <a:pt x="3338" y="9640"/>
                    <a:pt x="3768" y="9828"/>
                    <a:pt x="4010" y="10004"/>
                  </a:cubicBezTo>
                  <a:lnTo>
                    <a:pt x="3977" y="9993"/>
                  </a:lnTo>
                  <a:lnTo>
                    <a:pt x="3977" y="9993"/>
                  </a:lnTo>
                  <a:cubicBezTo>
                    <a:pt x="4043" y="10026"/>
                    <a:pt x="4098" y="10037"/>
                    <a:pt x="4176" y="10092"/>
                  </a:cubicBezTo>
                  <a:cubicBezTo>
                    <a:pt x="4165" y="10092"/>
                    <a:pt x="4143" y="10092"/>
                    <a:pt x="4165" y="10103"/>
                  </a:cubicBezTo>
                  <a:cubicBezTo>
                    <a:pt x="4209" y="10125"/>
                    <a:pt x="4341" y="10180"/>
                    <a:pt x="4418" y="10235"/>
                  </a:cubicBezTo>
                  <a:lnTo>
                    <a:pt x="4341" y="10202"/>
                  </a:lnTo>
                  <a:lnTo>
                    <a:pt x="4341" y="10202"/>
                  </a:lnTo>
                  <a:cubicBezTo>
                    <a:pt x="4660" y="10412"/>
                    <a:pt x="4859" y="10467"/>
                    <a:pt x="5134" y="10610"/>
                  </a:cubicBezTo>
                  <a:cubicBezTo>
                    <a:pt x="5112" y="10643"/>
                    <a:pt x="5365" y="10797"/>
                    <a:pt x="5487" y="10874"/>
                  </a:cubicBezTo>
                  <a:lnTo>
                    <a:pt x="5476" y="10885"/>
                  </a:lnTo>
                  <a:cubicBezTo>
                    <a:pt x="5850" y="11106"/>
                    <a:pt x="6126" y="11227"/>
                    <a:pt x="6489" y="11414"/>
                  </a:cubicBezTo>
                  <a:cubicBezTo>
                    <a:pt x="6675" y="11567"/>
                    <a:pt x="7196" y="11839"/>
                    <a:pt x="7538" y="12059"/>
                  </a:cubicBezTo>
                  <a:lnTo>
                    <a:pt x="7538" y="12059"/>
                  </a:lnTo>
                  <a:cubicBezTo>
                    <a:pt x="7524" y="12049"/>
                    <a:pt x="7526" y="12044"/>
                    <a:pt x="7537" y="12044"/>
                  </a:cubicBezTo>
                  <a:cubicBezTo>
                    <a:pt x="7554" y="12044"/>
                    <a:pt x="7597" y="12056"/>
                    <a:pt x="7635" y="12075"/>
                  </a:cubicBezTo>
                  <a:cubicBezTo>
                    <a:pt x="7712" y="12130"/>
                    <a:pt x="7866" y="12185"/>
                    <a:pt x="7833" y="12207"/>
                  </a:cubicBezTo>
                  <a:lnTo>
                    <a:pt x="7811" y="12185"/>
                  </a:lnTo>
                  <a:lnTo>
                    <a:pt x="7811" y="12185"/>
                  </a:lnTo>
                  <a:cubicBezTo>
                    <a:pt x="7855" y="12251"/>
                    <a:pt x="8021" y="12340"/>
                    <a:pt x="8153" y="12417"/>
                  </a:cubicBezTo>
                  <a:lnTo>
                    <a:pt x="8197" y="12395"/>
                  </a:lnTo>
                  <a:cubicBezTo>
                    <a:pt x="8505" y="12648"/>
                    <a:pt x="9111" y="12890"/>
                    <a:pt x="9265" y="13045"/>
                  </a:cubicBezTo>
                  <a:cubicBezTo>
                    <a:pt x="9310" y="13067"/>
                    <a:pt x="9354" y="13089"/>
                    <a:pt x="9409" y="13111"/>
                  </a:cubicBezTo>
                  <a:cubicBezTo>
                    <a:pt x="9464" y="13144"/>
                    <a:pt x="9519" y="13166"/>
                    <a:pt x="9563" y="13199"/>
                  </a:cubicBezTo>
                  <a:lnTo>
                    <a:pt x="9552" y="13221"/>
                  </a:lnTo>
                  <a:cubicBezTo>
                    <a:pt x="9585" y="13232"/>
                    <a:pt x="9607" y="13243"/>
                    <a:pt x="9618" y="13254"/>
                  </a:cubicBezTo>
                  <a:cubicBezTo>
                    <a:pt x="9739" y="13177"/>
                    <a:pt x="9838" y="13122"/>
                    <a:pt x="9949" y="13056"/>
                  </a:cubicBezTo>
                  <a:cubicBezTo>
                    <a:pt x="10026" y="13001"/>
                    <a:pt x="10125" y="12935"/>
                    <a:pt x="10246" y="12857"/>
                  </a:cubicBezTo>
                  <a:lnTo>
                    <a:pt x="10246" y="12857"/>
                  </a:lnTo>
                  <a:lnTo>
                    <a:pt x="10202" y="12901"/>
                  </a:lnTo>
                  <a:cubicBezTo>
                    <a:pt x="10356" y="12802"/>
                    <a:pt x="10356" y="12725"/>
                    <a:pt x="10499" y="12626"/>
                  </a:cubicBezTo>
                  <a:lnTo>
                    <a:pt x="10565" y="12626"/>
                  </a:lnTo>
                  <a:cubicBezTo>
                    <a:pt x="10830" y="12450"/>
                    <a:pt x="11127" y="12296"/>
                    <a:pt x="11370" y="12097"/>
                  </a:cubicBezTo>
                  <a:lnTo>
                    <a:pt x="11370" y="12097"/>
                  </a:lnTo>
                  <a:cubicBezTo>
                    <a:pt x="11370" y="12097"/>
                    <a:pt x="11359" y="12119"/>
                    <a:pt x="11326" y="12141"/>
                  </a:cubicBezTo>
                  <a:cubicBezTo>
                    <a:pt x="11443" y="12067"/>
                    <a:pt x="11799" y="11857"/>
                    <a:pt x="11750" y="11834"/>
                  </a:cubicBezTo>
                  <a:lnTo>
                    <a:pt x="11750" y="11834"/>
                  </a:lnTo>
                  <a:cubicBezTo>
                    <a:pt x="11794" y="11832"/>
                    <a:pt x="12027" y="11639"/>
                    <a:pt x="12152" y="11535"/>
                  </a:cubicBezTo>
                  <a:lnTo>
                    <a:pt x="12152" y="11568"/>
                  </a:lnTo>
                  <a:cubicBezTo>
                    <a:pt x="12251" y="11458"/>
                    <a:pt x="12251" y="11447"/>
                    <a:pt x="12416" y="11326"/>
                  </a:cubicBezTo>
                  <a:cubicBezTo>
                    <a:pt x="12429" y="11320"/>
                    <a:pt x="12438" y="11317"/>
                    <a:pt x="12443" y="11317"/>
                  </a:cubicBezTo>
                  <a:cubicBezTo>
                    <a:pt x="12449" y="11317"/>
                    <a:pt x="12450" y="11320"/>
                    <a:pt x="12445" y="11326"/>
                  </a:cubicBezTo>
                  <a:lnTo>
                    <a:pt x="12445" y="11326"/>
                  </a:lnTo>
                  <a:cubicBezTo>
                    <a:pt x="12539" y="11268"/>
                    <a:pt x="12511" y="11249"/>
                    <a:pt x="12659" y="11161"/>
                  </a:cubicBezTo>
                  <a:lnTo>
                    <a:pt x="12659" y="11161"/>
                  </a:lnTo>
                  <a:lnTo>
                    <a:pt x="12615" y="11216"/>
                  </a:lnTo>
                  <a:cubicBezTo>
                    <a:pt x="12747" y="11128"/>
                    <a:pt x="12736" y="11128"/>
                    <a:pt x="12802" y="11062"/>
                  </a:cubicBezTo>
                  <a:cubicBezTo>
                    <a:pt x="12879" y="10984"/>
                    <a:pt x="13055" y="10885"/>
                    <a:pt x="13088" y="10885"/>
                  </a:cubicBezTo>
                  <a:cubicBezTo>
                    <a:pt x="13099" y="10863"/>
                    <a:pt x="13165" y="10797"/>
                    <a:pt x="13254" y="10742"/>
                  </a:cubicBezTo>
                  <a:lnTo>
                    <a:pt x="13254" y="10742"/>
                  </a:lnTo>
                  <a:lnTo>
                    <a:pt x="13232" y="10786"/>
                  </a:lnTo>
                  <a:cubicBezTo>
                    <a:pt x="13463" y="10632"/>
                    <a:pt x="13551" y="10522"/>
                    <a:pt x="13716" y="10434"/>
                  </a:cubicBezTo>
                  <a:lnTo>
                    <a:pt x="13749" y="10423"/>
                  </a:lnTo>
                  <a:lnTo>
                    <a:pt x="13749" y="10423"/>
                  </a:lnTo>
                  <a:cubicBezTo>
                    <a:pt x="13589" y="10543"/>
                    <a:pt x="13455" y="10636"/>
                    <a:pt x="13441" y="10643"/>
                  </a:cubicBezTo>
                  <a:lnTo>
                    <a:pt x="13441" y="10643"/>
                  </a:lnTo>
                  <a:cubicBezTo>
                    <a:pt x="13441" y="10643"/>
                    <a:pt x="13441" y="10643"/>
                    <a:pt x="13441" y="10643"/>
                  </a:cubicBezTo>
                  <a:cubicBezTo>
                    <a:pt x="13440" y="10644"/>
                    <a:pt x="13440" y="10644"/>
                    <a:pt x="13440" y="10644"/>
                  </a:cubicBezTo>
                  <a:cubicBezTo>
                    <a:pt x="13441" y="10644"/>
                    <a:pt x="13441" y="10644"/>
                    <a:pt x="13441" y="10643"/>
                  </a:cubicBezTo>
                  <a:lnTo>
                    <a:pt x="13441" y="10643"/>
                  </a:lnTo>
                  <a:cubicBezTo>
                    <a:pt x="13442" y="10644"/>
                    <a:pt x="13443" y="10644"/>
                    <a:pt x="13444" y="10644"/>
                  </a:cubicBezTo>
                  <a:cubicBezTo>
                    <a:pt x="13458" y="10644"/>
                    <a:pt x="13510" y="10612"/>
                    <a:pt x="13529" y="10612"/>
                  </a:cubicBezTo>
                  <a:cubicBezTo>
                    <a:pt x="13541" y="10612"/>
                    <a:pt x="13539" y="10625"/>
                    <a:pt x="13507" y="10665"/>
                  </a:cubicBezTo>
                  <a:cubicBezTo>
                    <a:pt x="13606" y="10566"/>
                    <a:pt x="13793" y="10401"/>
                    <a:pt x="13937" y="10312"/>
                  </a:cubicBezTo>
                  <a:lnTo>
                    <a:pt x="13959" y="10301"/>
                  </a:lnTo>
                  <a:lnTo>
                    <a:pt x="13948" y="10312"/>
                  </a:lnTo>
                  <a:cubicBezTo>
                    <a:pt x="13981" y="10290"/>
                    <a:pt x="14014" y="10268"/>
                    <a:pt x="14036" y="10246"/>
                  </a:cubicBezTo>
                  <a:cubicBezTo>
                    <a:pt x="14080" y="10224"/>
                    <a:pt x="14113" y="10202"/>
                    <a:pt x="14157" y="10169"/>
                  </a:cubicBezTo>
                  <a:cubicBezTo>
                    <a:pt x="14158" y="10170"/>
                    <a:pt x="14159" y="10170"/>
                    <a:pt x="14161" y="10170"/>
                  </a:cubicBezTo>
                  <a:cubicBezTo>
                    <a:pt x="14192" y="10170"/>
                    <a:pt x="14336" y="10057"/>
                    <a:pt x="14399" y="10015"/>
                  </a:cubicBezTo>
                  <a:cubicBezTo>
                    <a:pt x="14383" y="9999"/>
                    <a:pt x="14432" y="9965"/>
                    <a:pt x="14421" y="9965"/>
                  </a:cubicBezTo>
                  <a:cubicBezTo>
                    <a:pt x="14417" y="9965"/>
                    <a:pt x="14404" y="9970"/>
                    <a:pt x="14377" y="9982"/>
                  </a:cubicBezTo>
                  <a:cubicBezTo>
                    <a:pt x="14379" y="9980"/>
                    <a:pt x="14380" y="9979"/>
                    <a:pt x="14380" y="9979"/>
                  </a:cubicBezTo>
                  <a:lnTo>
                    <a:pt x="14380" y="9979"/>
                  </a:lnTo>
                  <a:cubicBezTo>
                    <a:pt x="14380" y="9979"/>
                    <a:pt x="14359" y="9999"/>
                    <a:pt x="14322" y="10026"/>
                  </a:cubicBezTo>
                  <a:lnTo>
                    <a:pt x="14289" y="10048"/>
                  </a:lnTo>
                  <a:cubicBezTo>
                    <a:pt x="14245" y="10081"/>
                    <a:pt x="14179" y="10125"/>
                    <a:pt x="14113" y="10169"/>
                  </a:cubicBezTo>
                  <a:cubicBezTo>
                    <a:pt x="14168" y="10125"/>
                    <a:pt x="14223" y="10070"/>
                    <a:pt x="14311" y="10026"/>
                  </a:cubicBezTo>
                  <a:cubicBezTo>
                    <a:pt x="14333" y="9982"/>
                    <a:pt x="14366" y="9949"/>
                    <a:pt x="14388" y="9927"/>
                  </a:cubicBezTo>
                  <a:cubicBezTo>
                    <a:pt x="14499" y="9883"/>
                    <a:pt x="14708" y="9762"/>
                    <a:pt x="14741" y="9762"/>
                  </a:cubicBezTo>
                  <a:cubicBezTo>
                    <a:pt x="14961" y="9596"/>
                    <a:pt x="15259" y="9387"/>
                    <a:pt x="15380" y="9255"/>
                  </a:cubicBezTo>
                  <a:cubicBezTo>
                    <a:pt x="15435" y="9200"/>
                    <a:pt x="15457" y="9211"/>
                    <a:pt x="15479" y="9200"/>
                  </a:cubicBezTo>
                  <a:lnTo>
                    <a:pt x="15479" y="9200"/>
                  </a:lnTo>
                  <a:cubicBezTo>
                    <a:pt x="15446" y="9233"/>
                    <a:pt x="15402" y="9255"/>
                    <a:pt x="15391" y="9277"/>
                  </a:cubicBezTo>
                  <a:cubicBezTo>
                    <a:pt x="15512" y="9178"/>
                    <a:pt x="15766" y="9012"/>
                    <a:pt x="15777" y="8968"/>
                  </a:cubicBezTo>
                  <a:cubicBezTo>
                    <a:pt x="15815" y="8945"/>
                    <a:pt x="15832" y="8938"/>
                    <a:pt x="15837" y="8938"/>
                  </a:cubicBezTo>
                  <a:cubicBezTo>
                    <a:pt x="15846" y="8938"/>
                    <a:pt x="15818" y="8963"/>
                    <a:pt x="15821" y="8963"/>
                  </a:cubicBezTo>
                  <a:cubicBezTo>
                    <a:pt x="15824" y="8963"/>
                    <a:pt x="15845" y="8947"/>
                    <a:pt x="15920" y="8891"/>
                  </a:cubicBezTo>
                  <a:lnTo>
                    <a:pt x="15920" y="8891"/>
                  </a:lnTo>
                  <a:lnTo>
                    <a:pt x="15898" y="8924"/>
                  </a:lnTo>
                  <a:cubicBezTo>
                    <a:pt x="16332" y="8681"/>
                    <a:pt x="16532" y="8396"/>
                    <a:pt x="17008" y="8130"/>
                  </a:cubicBezTo>
                  <a:lnTo>
                    <a:pt x="17008" y="8130"/>
                  </a:lnTo>
                  <a:cubicBezTo>
                    <a:pt x="17004" y="8131"/>
                    <a:pt x="17002" y="8131"/>
                    <a:pt x="16999" y="8131"/>
                  </a:cubicBezTo>
                  <a:cubicBezTo>
                    <a:pt x="17572" y="7779"/>
                    <a:pt x="18123" y="7349"/>
                    <a:pt x="18696" y="7029"/>
                  </a:cubicBezTo>
                  <a:cubicBezTo>
                    <a:pt x="18861" y="6941"/>
                    <a:pt x="18872" y="6908"/>
                    <a:pt x="18960" y="6831"/>
                  </a:cubicBezTo>
                  <a:lnTo>
                    <a:pt x="19005" y="6842"/>
                  </a:lnTo>
                  <a:lnTo>
                    <a:pt x="19148" y="6710"/>
                  </a:lnTo>
                  <a:cubicBezTo>
                    <a:pt x="19379" y="6545"/>
                    <a:pt x="19588" y="6512"/>
                    <a:pt x="19864" y="6291"/>
                  </a:cubicBezTo>
                  <a:lnTo>
                    <a:pt x="19864" y="6291"/>
                  </a:lnTo>
                  <a:lnTo>
                    <a:pt x="19820" y="6302"/>
                  </a:lnTo>
                  <a:cubicBezTo>
                    <a:pt x="19922" y="6241"/>
                    <a:pt x="20120" y="6113"/>
                    <a:pt x="20147" y="6113"/>
                  </a:cubicBezTo>
                  <a:cubicBezTo>
                    <a:pt x="20149" y="6113"/>
                    <a:pt x="20150" y="6113"/>
                    <a:pt x="20150" y="6115"/>
                  </a:cubicBezTo>
                  <a:cubicBezTo>
                    <a:pt x="20150" y="6104"/>
                    <a:pt x="20172" y="6082"/>
                    <a:pt x="20216" y="6060"/>
                  </a:cubicBezTo>
                  <a:lnTo>
                    <a:pt x="20227" y="6071"/>
                  </a:lnTo>
                  <a:lnTo>
                    <a:pt x="20481" y="5895"/>
                  </a:lnTo>
                  <a:cubicBezTo>
                    <a:pt x="20539" y="5864"/>
                    <a:pt x="20565" y="5855"/>
                    <a:pt x="20578" y="5855"/>
                  </a:cubicBezTo>
                  <a:cubicBezTo>
                    <a:pt x="20595" y="5855"/>
                    <a:pt x="20592" y="5868"/>
                    <a:pt x="20608" y="5868"/>
                  </a:cubicBezTo>
                  <a:cubicBezTo>
                    <a:pt x="20625" y="5868"/>
                    <a:pt x="20664" y="5852"/>
                    <a:pt x="20778" y="5784"/>
                  </a:cubicBezTo>
                  <a:cubicBezTo>
                    <a:pt x="20884" y="5721"/>
                    <a:pt x="21062" y="5586"/>
                    <a:pt x="21036" y="5586"/>
                  </a:cubicBezTo>
                  <a:cubicBezTo>
                    <a:pt x="21035" y="5586"/>
                    <a:pt x="21033" y="5586"/>
                    <a:pt x="21032" y="5586"/>
                  </a:cubicBezTo>
                  <a:cubicBezTo>
                    <a:pt x="21023" y="5590"/>
                    <a:pt x="21014" y="5595"/>
                    <a:pt x="21004" y="5599"/>
                  </a:cubicBezTo>
                  <a:lnTo>
                    <a:pt x="21004" y="5599"/>
                  </a:lnTo>
                  <a:cubicBezTo>
                    <a:pt x="21005" y="5596"/>
                    <a:pt x="20999" y="5587"/>
                    <a:pt x="20988" y="5575"/>
                  </a:cubicBezTo>
                  <a:lnTo>
                    <a:pt x="20999" y="5575"/>
                  </a:lnTo>
                  <a:cubicBezTo>
                    <a:pt x="20999" y="5548"/>
                    <a:pt x="21020" y="5503"/>
                    <a:pt x="20972" y="5503"/>
                  </a:cubicBezTo>
                  <a:cubicBezTo>
                    <a:pt x="20942" y="5503"/>
                    <a:pt x="20888" y="5519"/>
                    <a:pt x="20789" y="5564"/>
                  </a:cubicBezTo>
                  <a:lnTo>
                    <a:pt x="20624" y="5685"/>
                  </a:lnTo>
                  <a:lnTo>
                    <a:pt x="20558" y="5707"/>
                  </a:lnTo>
                  <a:lnTo>
                    <a:pt x="20712" y="5619"/>
                  </a:lnTo>
                  <a:lnTo>
                    <a:pt x="20712" y="5619"/>
                  </a:lnTo>
                  <a:cubicBezTo>
                    <a:pt x="20613" y="5652"/>
                    <a:pt x="20569" y="5696"/>
                    <a:pt x="20514" y="5740"/>
                  </a:cubicBezTo>
                  <a:cubicBezTo>
                    <a:pt x="20503" y="5740"/>
                    <a:pt x="20470" y="5751"/>
                    <a:pt x="20437" y="5762"/>
                  </a:cubicBezTo>
                  <a:lnTo>
                    <a:pt x="20283" y="5895"/>
                  </a:lnTo>
                  <a:cubicBezTo>
                    <a:pt x="20259" y="5895"/>
                    <a:pt x="20296" y="5862"/>
                    <a:pt x="20277" y="5862"/>
                  </a:cubicBezTo>
                  <a:cubicBezTo>
                    <a:pt x="20270" y="5862"/>
                    <a:pt x="20252" y="5867"/>
                    <a:pt x="20216" y="5884"/>
                  </a:cubicBezTo>
                  <a:cubicBezTo>
                    <a:pt x="20188" y="5912"/>
                    <a:pt x="20202" y="5914"/>
                    <a:pt x="20218" y="5914"/>
                  </a:cubicBezTo>
                  <a:cubicBezTo>
                    <a:pt x="20221" y="5914"/>
                    <a:pt x="20224" y="5914"/>
                    <a:pt x="20226" y="5914"/>
                  </a:cubicBezTo>
                  <a:cubicBezTo>
                    <a:pt x="20244" y="5914"/>
                    <a:pt x="20255" y="5917"/>
                    <a:pt x="20194" y="5961"/>
                  </a:cubicBezTo>
                  <a:cubicBezTo>
                    <a:pt x="20095" y="5994"/>
                    <a:pt x="20117" y="5961"/>
                    <a:pt x="20029" y="6038"/>
                  </a:cubicBezTo>
                  <a:cubicBezTo>
                    <a:pt x="20017" y="6038"/>
                    <a:pt x="20015" y="6031"/>
                    <a:pt x="20022" y="6022"/>
                  </a:cubicBezTo>
                  <a:lnTo>
                    <a:pt x="20022" y="6022"/>
                  </a:lnTo>
                  <a:cubicBezTo>
                    <a:pt x="19936" y="6081"/>
                    <a:pt x="19826" y="6143"/>
                    <a:pt x="19798" y="6181"/>
                  </a:cubicBezTo>
                  <a:cubicBezTo>
                    <a:pt x="19709" y="6211"/>
                    <a:pt x="19549" y="6329"/>
                    <a:pt x="19509" y="6329"/>
                  </a:cubicBezTo>
                  <a:cubicBezTo>
                    <a:pt x="19504" y="6329"/>
                    <a:pt x="19501" y="6328"/>
                    <a:pt x="19500" y="6324"/>
                  </a:cubicBezTo>
                  <a:cubicBezTo>
                    <a:pt x="19478" y="6346"/>
                    <a:pt x="19357" y="6445"/>
                    <a:pt x="19280" y="6501"/>
                  </a:cubicBezTo>
                  <a:cubicBezTo>
                    <a:pt x="19302" y="6477"/>
                    <a:pt x="19306" y="6467"/>
                    <a:pt x="19299" y="6467"/>
                  </a:cubicBezTo>
                  <a:cubicBezTo>
                    <a:pt x="19269" y="6467"/>
                    <a:pt x="19048" y="6620"/>
                    <a:pt x="19002" y="6620"/>
                  </a:cubicBezTo>
                  <a:cubicBezTo>
                    <a:pt x="18996" y="6620"/>
                    <a:pt x="18992" y="6617"/>
                    <a:pt x="18994" y="6611"/>
                  </a:cubicBezTo>
                  <a:lnTo>
                    <a:pt x="18994" y="6611"/>
                  </a:lnTo>
                  <a:cubicBezTo>
                    <a:pt x="18922" y="6702"/>
                    <a:pt x="18664" y="6850"/>
                    <a:pt x="18494" y="6976"/>
                  </a:cubicBezTo>
                  <a:lnTo>
                    <a:pt x="18494" y="6976"/>
                  </a:lnTo>
                  <a:cubicBezTo>
                    <a:pt x="18495" y="6976"/>
                    <a:pt x="18497" y="6975"/>
                    <a:pt x="18498" y="6974"/>
                  </a:cubicBezTo>
                  <a:lnTo>
                    <a:pt x="18498" y="6974"/>
                  </a:lnTo>
                  <a:cubicBezTo>
                    <a:pt x="18496" y="6975"/>
                    <a:pt x="18494" y="6976"/>
                    <a:pt x="18492" y="6977"/>
                  </a:cubicBezTo>
                  <a:lnTo>
                    <a:pt x="18492" y="6977"/>
                  </a:lnTo>
                  <a:cubicBezTo>
                    <a:pt x="18493" y="6977"/>
                    <a:pt x="18494" y="6977"/>
                    <a:pt x="18494" y="6976"/>
                  </a:cubicBezTo>
                  <a:lnTo>
                    <a:pt x="18494" y="6976"/>
                  </a:lnTo>
                  <a:cubicBezTo>
                    <a:pt x="18491" y="6978"/>
                    <a:pt x="18487" y="6980"/>
                    <a:pt x="18484" y="6983"/>
                  </a:cubicBezTo>
                  <a:lnTo>
                    <a:pt x="18484" y="6983"/>
                  </a:lnTo>
                  <a:cubicBezTo>
                    <a:pt x="18487" y="6981"/>
                    <a:pt x="18489" y="6979"/>
                    <a:pt x="18492" y="6977"/>
                  </a:cubicBezTo>
                  <a:lnTo>
                    <a:pt x="18492" y="6977"/>
                  </a:lnTo>
                  <a:cubicBezTo>
                    <a:pt x="18479" y="6988"/>
                    <a:pt x="18466" y="6998"/>
                    <a:pt x="18454" y="7007"/>
                  </a:cubicBezTo>
                  <a:cubicBezTo>
                    <a:pt x="18454" y="7007"/>
                    <a:pt x="18467" y="6994"/>
                    <a:pt x="18484" y="6983"/>
                  </a:cubicBezTo>
                  <a:lnTo>
                    <a:pt x="18484" y="6983"/>
                  </a:lnTo>
                  <a:cubicBezTo>
                    <a:pt x="18384" y="7041"/>
                    <a:pt x="18341" y="7053"/>
                    <a:pt x="18277" y="7084"/>
                  </a:cubicBezTo>
                  <a:cubicBezTo>
                    <a:pt x="18277" y="7129"/>
                    <a:pt x="18123" y="7239"/>
                    <a:pt x="18046" y="7316"/>
                  </a:cubicBezTo>
                  <a:cubicBezTo>
                    <a:pt x="18023" y="7325"/>
                    <a:pt x="18009" y="7328"/>
                    <a:pt x="18001" y="7328"/>
                  </a:cubicBezTo>
                  <a:cubicBezTo>
                    <a:pt x="17960" y="7328"/>
                    <a:pt x="18092" y="7228"/>
                    <a:pt x="18046" y="7228"/>
                  </a:cubicBezTo>
                  <a:cubicBezTo>
                    <a:pt x="18067" y="7249"/>
                    <a:pt x="17853" y="7383"/>
                    <a:pt x="17887" y="7383"/>
                  </a:cubicBezTo>
                  <a:cubicBezTo>
                    <a:pt x="17888" y="7383"/>
                    <a:pt x="17890" y="7382"/>
                    <a:pt x="17892" y="7382"/>
                  </a:cubicBezTo>
                  <a:lnTo>
                    <a:pt x="17892" y="7382"/>
                  </a:lnTo>
                  <a:cubicBezTo>
                    <a:pt x="17782" y="7437"/>
                    <a:pt x="17804" y="7437"/>
                    <a:pt x="17738" y="7448"/>
                  </a:cubicBezTo>
                  <a:cubicBezTo>
                    <a:pt x="17738" y="7492"/>
                    <a:pt x="17649" y="7514"/>
                    <a:pt x="17583" y="7591"/>
                  </a:cubicBezTo>
                  <a:cubicBezTo>
                    <a:pt x="17429" y="7668"/>
                    <a:pt x="17528" y="7580"/>
                    <a:pt x="17374" y="7690"/>
                  </a:cubicBezTo>
                  <a:cubicBezTo>
                    <a:pt x="17361" y="7698"/>
                    <a:pt x="17354" y="7701"/>
                    <a:pt x="17351" y="7701"/>
                  </a:cubicBezTo>
                  <a:cubicBezTo>
                    <a:pt x="17337" y="7701"/>
                    <a:pt x="17429" y="7624"/>
                    <a:pt x="17429" y="7624"/>
                  </a:cubicBezTo>
                  <a:lnTo>
                    <a:pt x="17429" y="7624"/>
                  </a:lnTo>
                  <a:cubicBezTo>
                    <a:pt x="17264" y="7734"/>
                    <a:pt x="17363" y="7701"/>
                    <a:pt x="17341" y="7734"/>
                  </a:cubicBezTo>
                  <a:cubicBezTo>
                    <a:pt x="17261" y="7800"/>
                    <a:pt x="17233" y="7815"/>
                    <a:pt x="17219" y="7815"/>
                  </a:cubicBezTo>
                  <a:cubicBezTo>
                    <a:pt x="17208" y="7815"/>
                    <a:pt x="17206" y="7804"/>
                    <a:pt x="17192" y="7804"/>
                  </a:cubicBezTo>
                  <a:cubicBezTo>
                    <a:pt x="17186" y="7804"/>
                    <a:pt x="17177" y="7806"/>
                    <a:pt x="17165" y="7812"/>
                  </a:cubicBezTo>
                  <a:cubicBezTo>
                    <a:pt x="17055" y="7900"/>
                    <a:pt x="16988" y="7977"/>
                    <a:pt x="16900" y="8043"/>
                  </a:cubicBezTo>
                  <a:cubicBezTo>
                    <a:pt x="16895" y="8043"/>
                    <a:pt x="16887" y="8046"/>
                    <a:pt x="16882" y="8046"/>
                  </a:cubicBezTo>
                  <a:cubicBezTo>
                    <a:pt x="16878" y="8046"/>
                    <a:pt x="16878" y="8043"/>
                    <a:pt x="16889" y="8032"/>
                  </a:cubicBezTo>
                  <a:lnTo>
                    <a:pt x="16889" y="8032"/>
                  </a:lnTo>
                  <a:cubicBezTo>
                    <a:pt x="16779" y="8131"/>
                    <a:pt x="16515" y="8285"/>
                    <a:pt x="16394" y="8406"/>
                  </a:cubicBezTo>
                  <a:lnTo>
                    <a:pt x="16371" y="8418"/>
                  </a:lnTo>
                  <a:cubicBezTo>
                    <a:pt x="16381" y="8414"/>
                    <a:pt x="16389" y="8413"/>
                    <a:pt x="16395" y="8413"/>
                  </a:cubicBezTo>
                  <a:cubicBezTo>
                    <a:pt x="16410" y="8413"/>
                    <a:pt x="16416" y="8421"/>
                    <a:pt x="16416" y="8429"/>
                  </a:cubicBezTo>
                  <a:cubicBezTo>
                    <a:pt x="16349" y="8484"/>
                    <a:pt x="16294" y="8539"/>
                    <a:pt x="16261" y="8539"/>
                  </a:cubicBezTo>
                  <a:cubicBezTo>
                    <a:pt x="16305" y="8517"/>
                    <a:pt x="16305" y="8506"/>
                    <a:pt x="16316" y="8484"/>
                  </a:cubicBezTo>
                  <a:lnTo>
                    <a:pt x="16316" y="8484"/>
                  </a:lnTo>
                  <a:lnTo>
                    <a:pt x="16250" y="8539"/>
                  </a:lnTo>
                  <a:cubicBezTo>
                    <a:pt x="16242" y="8541"/>
                    <a:pt x="16235" y="8542"/>
                    <a:pt x="16231" y="8542"/>
                  </a:cubicBezTo>
                  <a:cubicBezTo>
                    <a:pt x="16195" y="8542"/>
                    <a:pt x="16337" y="8460"/>
                    <a:pt x="16327" y="8451"/>
                  </a:cubicBezTo>
                  <a:lnTo>
                    <a:pt x="16327" y="8451"/>
                  </a:lnTo>
                  <a:cubicBezTo>
                    <a:pt x="16195" y="8550"/>
                    <a:pt x="16041" y="8693"/>
                    <a:pt x="15920" y="8759"/>
                  </a:cubicBezTo>
                  <a:cubicBezTo>
                    <a:pt x="15893" y="8750"/>
                    <a:pt x="16081" y="8629"/>
                    <a:pt x="16064" y="8629"/>
                  </a:cubicBezTo>
                  <a:lnTo>
                    <a:pt x="16064" y="8629"/>
                  </a:lnTo>
                  <a:cubicBezTo>
                    <a:pt x="16060" y="8629"/>
                    <a:pt x="16046" y="8635"/>
                    <a:pt x="16019" y="8649"/>
                  </a:cubicBezTo>
                  <a:lnTo>
                    <a:pt x="16195" y="8539"/>
                  </a:lnTo>
                  <a:lnTo>
                    <a:pt x="16195" y="8539"/>
                  </a:lnTo>
                  <a:cubicBezTo>
                    <a:pt x="16163" y="8549"/>
                    <a:pt x="16148" y="8553"/>
                    <a:pt x="16142" y="8553"/>
                  </a:cubicBezTo>
                  <a:cubicBezTo>
                    <a:pt x="16121" y="8553"/>
                    <a:pt x="16214" y="8507"/>
                    <a:pt x="16192" y="8507"/>
                  </a:cubicBezTo>
                  <a:cubicBezTo>
                    <a:pt x="16186" y="8507"/>
                    <a:pt x="16174" y="8510"/>
                    <a:pt x="16151" y="8517"/>
                  </a:cubicBezTo>
                  <a:cubicBezTo>
                    <a:pt x="15920" y="8660"/>
                    <a:pt x="15909" y="8704"/>
                    <a:pt x="15677" y="8847"/>
                  </a:cubicBezTo>
                  <a:cubicBezTo>
                    <a:pt x="15633" y="8902"/>
                    <a:pt x="15710" y="8858"/>
                    <a:pt x="15666" y="8902"/>
                  </a:cubicBezTo>
                  <a:cubicBezTo>
                    <a:pt x="15369" y="9145"/>
                    <a:pt x="15380" y="9023"/>
                    <a:pt x="15171" y="9211"/>
                  </a:cubicBezTo>
                  <a:cubicBezTo>
                    <a:pt x="15116" y="9266"/>
                    <a:pt x="15116" y="9321"/>
                    <a:pt x="14939" y="9420"/>
                  </a:cubicBezTo>
                  <a:lnTo>
                    <a:pt x="14972" y="9354"/>
                  </a:lnTo>
                  <a:lnTo>
                    <a:pt x="14972" y="9354"/>
                  </a:lnTo>
                  <a:cubicBezTo>
                    <a:pt x="14763" y="9497"/>
                    <a:pt x="14884" y="9475"/>
                    <a:pt x="14642" y="9618"/>
                  </a:cubicBezTo>
                  <a:cubicBezTo>
                    <a:pt x="14671" y="9579"/>
                    <a:pt x="14780" y="9505"/>
                    <a:pt x="14779" y="9505"/>
                  </a:cubicBezTo>
                  <a:lnTo>
                    <a:pt x="14779" y="9505"/>
                  </a:lnTo>
                  <a:cubicBezTo>
                    <a:pt x="14779" y="9505"/>
                    <a:pt x="14778" y="9506"/>
                    <a:pt x="14774" y="9508"/>
                  </a:cubicBezTo>
                  <a:cubicBezTo>
                    <a:pt x="14609" y="9585"/>
                    <a:pt x="14675" y="9596"/>
                    <a:pt x="14565" y="9673"/>
                  </a:cubicBezTo>
                  <a:lnTo>
                    <a:pt x="14532" y="9662"/>
                  </a:lnTo>
                  <a:cubicBezTo>
                    <a:pt x="14300" y="9839"/>
                    <a:pt x="14058" y="10026"/>
                    <a:pt x="13804" y="10202"/>
                  </a:cubicBezTo>
                  <a:cubicBezTo>
                    <a:pt x="13812" y="10195"/>
                    <a:pt x="13835" y="10172"/>
                    <a:pt x="13828" y="10172"/>
                  </a:cubicBezTo>
                  <a:lnTo>
                    <a:pt x="13828" y="10172"/>
                  </a:lnTo>
                  <a:cubicBezTo>
                    <a:pt x="13825" y="10172"/>
                    <a:pt x="13815" y="10177"/>
                    <a:pt x="13793" y="10191"/>
                  </a:cubicBezTo>
                  <a:cubicBezTo>
                    <a:pt x="13485" y="10423"/>
                    <a:pt x="13110" y="10665"/>
                    <a:pt x="12791" y="10863"/>
                  </a:cubicBezTo>
                  <a:lnTo>
                    <a:pt x="12681" y="10962"/>
                  </a:lnTo>
                  <a:cubicBezTo>
                    <a:pt x="12669" y="10975"/>
                    <a:pt x="12653" y="10983"/>
                    <a:pt x="12645" y="10983"/>
                  </a:cubicBezTo>
                  <a:cubicBezTo>
                    <a:pt x="12639" y="10983"/>
                    <a:pt x="12638" y="10977"/>
                    <a:pt x="12648" y="10962"/>
                  </a:cubicBezTo>
                  <a:lnTo>
                    <a:pt x="12648" y="10962"/>
                  </a:lnTo>
                  <a:cubicBezTo>
                    <a:pt x="12527" y="11040"/>
                    <a:pt x="12659" y="10984"/>
                    <a:pt x="12604" y="11029"/>
                  </a:cubicBezTo>
                  <a:cubicBezTo>
                    <a:pt x="12566" y="11060"/>
                    <a:pt x="12540" y="11073"/>
                    <a:pt x="12529" y="11073"/>
                  </a:cubicBezTo>
                  <a:cubicBezTo>
                    <a:pt x="12521" y="11073"/>
                    <a:pt x="12523" y="11065"/>
                    <a:pt x="12538" y="11051"/>
                  </a:cubicBezTo>
                  <a:lnTo>
                    <a:pt x="12538" y="11051"/>
                  </a:lnTo>
                  <a:cubicBezTo>
                    <a:pt x="12339" y="11216"/>
                    <a:pt x="11965" y="11502"/>
                    <a:pt x="11722" y="11634"/>
                  </a:cubicBezTo>
                  <a:lnTo>
                    <a:pt x="11755" y="11601"/>
                  </a:lnTo>
                  <a:lnTo>
                    <a:pt x="11755" y="11601"/>
                  </a:lnTo>
                  <a:cubicBezTo>
                    <a:pt x="11579" y="11712"/>
                    <a:pt x="11590" y="11778"/>
                    <a:pt x="11414" y="11866"/>
                  </a:cubicBezTo>
                  <a:lnTo>
                    <a:pt x="11447" y="11844"/>
                  </a:lnTo>
                  <a:lnTo>
                    <a:pt x="11447" y="11844"/>
                  </a:lnTo>
                  <a:cubicBezTo>
                    <a:pt x="11050" y="12097"/>
                    <a:pt x="10643" y="12395"/>
                    <a:pt x="10323" y="12560"/>
                  </a:cubicBezTo>
                  <a:cubicBezTo>
                    <a:pt x="10290" y="12626"/>
                    <a:pt x="9937" y="12791"/>
                    <a:pt x="9937" y="12846"/>
                  </a:cubicBezTo>
                  <a:cubicBezTo>
                    <a:pt x="9838" y="12890"/>
                    <a:pt x="9794" y="12912"/>
                    <a:pt x="9739" y="12935"/>
                  </a:cubicBezTo>
                  <a:cubicBezTo>
                    <a:pt x="9717" y="12957"/>
                    <a:pt x="9695" y="12968"/>
                    <a:pt x="9673" y="12979"/>
                  </a:cubicBezTo>
                  <a:cubicBezTo>
                    <a:pt x="9629" y="13001"/>
                    <a:pt x="9618" y="13001"/>
                    <a:pt x="9618" y="13001"/>
                  </a:cubicBezTo>
                  <a:cubicBezTo>
                    <a:pt x="9596" y="12990"/>
                    <a:pt x="9618" y="13001"/>
                    <a:pt x="9552" y="12957"/>
                  </a:cubicBezTo>
                  <a:cubicBezTo>
                    <a:pt x="9464" y="12901"/>
                    <a:pt x="9409" y="12912"/>
                    <a:pt x="9299" y="12857"/>
                  </a:cubicBezTo>
                  <a:lnTo>
                    <a:pt x="9310" y="12835"/>
                  </a:lnTo>
                  <a:lnTo>
                    <a:pt x="9155" y="12769"/>
                  </a:lnTo>
                  <a:lnTo>
                    <a:pt x="9089" y="12703"/>
                  </a:lnTo>
                  <a:lnTo>
                    <a:pt x="8990" y="12648"/>
                  </a:lnTo>
                  <a:lnTo>
                    <a:pt x="8990" y="12648"/>
                  </a:lnTo>
                  <a:cubicBezTo>
                    <a:pt x="9023" y="12670"/>
                    <a:pt x="9067" y="12703"/>
                    <a:pt x="9056" y="12714"/>
                  </a:cubicBezTo>
                  <a:cubicBezTo>
                    <a:pt x="8891" y="12626"/>
                    <a:pt x="8682" y="12472"/>
                    <a:pt x="8693" y="12461"/>
                  </a:cubicBezTo>
                  <a:lnTo>
                    <a:pt x="8307" y="12262"/>
                  </a:lnTo>
                  <a:lnTo>
                    <a:pt x="8307" y="12262"/>
                  </a:lnTo>
                  <a:cubicBezTo>
                    <a:pt x="8318" y="12262"/>
                    <a:pt x="8384" y="12296"/>
                    <a:pt x="8439" y="12318"/>
                  </a:cubicBezTo>
                  <a:cubicBezTo>
                    <a:pt x="8230" y="12229"/>
                    <a:pt x="8417" y="12273"/>
                    <a:pt x="8230" y="12185"/>
                  </a:cubicBezTo>
                  <a:lnTo>
                    <a:pt x="8230" y="12185"/>
                  </a:lnTo>
                  <a:cubicBezTo>
                    <a:pt x="8235" y="12196"/>
                    <a:pt x="8230" y="12199"/>
                    <a:pt x="8222" y="12199"/>
                  </a:cubicBezTo>
                  <a:cubicBezTo>
                    <a:pt x="8213" y="12199"/>
                    <a:pt x="8202" y="12196"/>
                    <a:pt x="8197" y="12196"/>
                  </a:cubicBezTo>
                  <a:cubicBezTo>
                    <a:pt x="8120" y="12130"/>
                    <a:pt x="7910" y="12020"/>
                    <a:pt x="7756" y="11932"/>
                  </a:cubicBezTo>
                  <a:lnTo>
                    <a:pt x="7789" y="11932"/>
                  </a:lnTo>
                  <a:cubicBezTo>
                    <a:pt x="7525" y="11778"/>
                    <a:pt x="7216" y="11612"/>
                    <a:pt x="6908" y="11436"/>
                  </a:cubicBezTo>
                  <a:lnTo>
                    <a:pt x="6908" y="11436"/>
                  </a:lnTo>
                  <a:cubicBezTo>
                    <a:pt x="6974" y="11476"/>
                    <a:pt x="6984" y="11496"/>
                    <a:pt x="6963" y="11496"/>
                  </a:cubicBezTo>
                  <a:cubicBezTo>
                    <a:pt x="6949" y="11496"/>
                    <a:pt x="6921" y="11487"/>
                    <a:pt x="6886" y="11469"/>
                  </a:cubicBezTo>
                  <a:lnTo>
                    <a:pt x="6875" y="11448"/>
                  </a:lnTo>
                  <a:lnTo>
                    <a:pt x="6875" y="11448"/>
                  </a:lnTo>
                  <a:cubicBezTo>
                    <a:pt x="6875" y="11449"/>
                    <a:pt x="6874" y="11450"/>
                    <a:pt x="6872" y="11450"/>
                  </a:cubicBezTo>
                  <a:cubicBezTo>
                    <a:pt x="6865" y="11450"/>
                    <a:pt x="6850" y="11446"/>
                    <a:pt x="6820" y="11436"/>
                  </a:cubicBezTo>
                  <a:cubicBezTo>
                    <a:pt x="6749" y="11394"/>
                    <a:pt x="6742" y="11374"/>
                    <a:pt x="6766" y="11374"/>
                  </a:cubicBezTo>
                  <a:cubicBezTo>
                    <a:pt x="6780" y="11374"/>
                    <a:pt x="6803" y="11380"/>
                    <a:pt x="6831" y="11392"/>
                  </a:cubicBezTo>
                  <a:lnTo>
                    <a:pt x="6687" y="11326"/>
                  </a:lnTo>
                  <a:lnTo>
                    <a:pt x="6732" y="11315"/>
                  </a:lnTo>
                  <a:cubicBezTo>
                    <a:pt x="6665" y="11304"/>
                    <a:pt x="6500" y="11161"/>
                    <a:pt x="6401" y="11139"/>
                  </a:cubicBezTo>
                  <a:lnTo>
                    <a:pt x="6401" y="11128"/>
                  </a:lnTo>
                  <a:cubicBezTo>
                    <a:pt x="6093" y="10951"/>
                    <a:pt x="5949" y="10874"/>
                    <a:pt x="5696" y="10731"/>
                  </a:cubicBezTo>
                  <a:cubicBezTo>
                    <a:pt x="5694" y="10734"/>
                    <a:pt x="5691" y="10736"/>
                    <a:pt x="5686" y="10736"/>
                  </a:cubicBezTo>
                  <a:cubicBezTo>
                    <a:pt x="5658" y="10736"/>
                    <a:pt x="5575" y="10684"/>
                    <a:pt x="5509" y="10665"/>
                  </a:cubicBezTo>
                  <a:cubicBezTo>
                    <a:pt x="5321" y="10555"/>
                    <a:pt x="5134" y="10412"/>
                    <a:pt x="4903" y="10290"/>
                  </a:cubicBezTo>
                  <a:cubicBezTo>
                    <a:pt x="4842" y="10260"/>
                    <a:pt x="4820" y="10252"/>
                    <a:pt x="4812" y="10252"/>
                  </a:cubicBezTo>
                  <a:cubicBezTo>
                    <a:pt x="4803" y="10252"/>
                    <a:pt x="4810" y="10262"/>
                    <a:pt x="4795" y="10262"/>
                  </a:cubicBezTo>
                  <a:cubicBezTo>
                    <a:pt x="4790" y="10262"/>
                    <a:pt x="4783" y="10261"/>
                    <a:pt x="4770" y="10257"/>
                  </a:cubicBezTo>
                  <a:cubicBezTo>
                    <a:pt x="4770" y="10230"/>
                    <a:pt x="4623" y="10144"/>
                    <a:pt x="4636" y="10144"/>
                  </a:cubicBezTo>
                  <a:lnTo>
                    <a:pt x="4636" y="10144"/>
                  </a:lnTo>
                  <a:cubicBezTo>
                    <a:pt x="4639" y="10144"/>
                    <a:pt x="4649" y="10148"/>
                    <a:pt x="4671" y="10158"/>
                  </a:cubicBezTo>
                  <a:cubicBezTo>
                    <a:pt x="4407" y="10004"/>
                    <a:pt x="4330" y="9960"/>
                    <a:pt x="3988" y="9784"/>
                  </a:cubicBezTo>
                  <a:lnTo>
                    <a:pt x="3988" y="9784"/>
                  </a:lnTo>
                  <a:cubicBezTo>
                    <a:pt x="4021" y="9817"/>
                    <a:pt x="4065" y="9839"/>
                    <a:pt x="4032" y="9839"/>
                  </a:cubicBezTo>
                  <a:cubicBezTo>
                    <a:pt x="3978" y="9806"/>
                    <a:pt x="3902" y="9752"/>
                    <a:pt x="3911" y="9740"/>
                  </a:cubicBezTo>
                  <a:lnTo>
                    <a:pt x="3911" y="9740"/>
                  </a:lnTo>
                  <a:cubicBezTo>
                    <a:pt x="3918" y="9744"/>
                    <a:pt x="3926" y="9747"/>
                    <a:pt x="3933" y="9751"/>
                  </a:cubicBezTo>
                  <a:lnTo>
                    <a:pt x="3911" y="9740"/>
                  </a:lnTo>
                  <a:lnTo>
                    <a:pt x="3911" y="9740"/>
                  </a:lnTo>
                  <a:cubicBezTo>
                    <a:pt x="3911" y="9740"/>
                    <a:pt x="3911" y="9740"/>
                    <a:pt x="3911" y="9740"/>
                  </a:cubicBezTo>
                  <a:lnTo>
                    <a:pt x="3911" y="9740"/>
                  </a:lnTo>
                  <a:cubicBezTo>
                    <a:pt x="3520" y="9549"/>
                    <a:pt x="3090" y="9186"/>
                    <a:pt x="2776" y="9057"/>
                  </a:cubicBezTo>
                  <a:lnTo>
                    <a:pt x="2776" y="9057"/>
                  </a:lnTo>
                  <a:lnTo>
                    <a:pt x="2787" y="9068"/>
                  </a:lnTo>
                  <a:lnTo>
                    <a:pt x="2787" y="9068"/>
                  </a:lnTo>
                  <a:lnTo>
                    <a:pt x="2468" y="8913"/>
                  </a:lnTo>
                  <a:cubicBezTo>
                    <a:pt x="2426" y="8887"/>
                    <a:pt x="2417" y="8879"/>
                    <a:pt x="2423" y="8879"/>
                  </a:cubicBezTo>
                  <a:cubicBezTo>
                    <a:pt x="2432" y="8879"/>
                    <a:pt x="2474" y="8896"/>
                    <a:pt x="2488" y="8896"/>
                  </a:cubicBezTo>
                  <a:cubicBezTo>
                    <a:pt x="2497" y="8896"/>
                    <a:pt x="2495" y="8890"/>
                    <a:pt x="2468" y="8869"/>
                  </a:cubicBezTo>
                  <a:cubicBezTo>
                    <a:pt x="2104" y="8704"/>
                    <a:pt x="1939" y="8561"/>
                    <a:pt x="1653" y="8418"/>
                  </a:cubicBezTo>
                  <a:cubicBezTo>
                    <a:pt x="1465" y="8241"/>
                    <a:pt x="881" y="7988"/>
                    <a:pt x="617" y="7790"/>
                  </a:cubicBezTo>
                  <a:lnTo>
                    <a:pt x="617" y="7790"/>
                  </a:lnTo>
                  <a:lnTo>
                    <a:pt x="628" y="7812"/>
                  </a:lnTo>
                  <a:cubicBezTo>
                    <a:pt x="551" y="7779"/>
                    <a:pt x="540" y="7745"/>
                    <a:pt x="485" y="7712"/>
                  </a:cubicBezTo>
                  <a:lnTo>
                    <a:pt x="485" y="7712"/>
                  </a:lnTo>
                  <a:cubicBezTo>
                    <a:pt x="495" y="7722"/>
                    <a:pt x="548" y="7758"/>
                    <a:pt x="529" y="7758"/>
                  </a:cubicBezTo>
                  <a:cubicBezTo>
                    <a:pt x="526" y="7758"/>
                    <a:pt x="523" y="7758"/>
                    <a:pt x="518" y="7756"/>
                  </a:cubicBezTo>
                  <a:cubicBezTo>
                    <a:pt x="452" y="7712"/>
                    <a:pt x="386" y="7679"/>
                    <a:pt x="320" y="7646"/>
                  </a:cubicBezTo>
                  <a:cubicBezTo>
                    <a:pt x="529" y="7514"/>
                    <a:pt x="749" y="7382"/>
                    <a:pt x="970" y="7239"/>
                  </a:cubicBezTo>
                  <a:cubicBezTo>
                    <a:pt x="1245" y="7073"/>
                    <a:pt x="1509" y="6908"/>
                    <a:pt x="1774" y="6743"/>
                  </a:cubicBezTo>
                  <a:cubicBezTo>
                    <a:pt x="2005" y="6600"/>
                    <a:pt x="1851" y="6589"/>
                    <a:pt x="2159" y="6434"/>
                  </a:cubicBezTo>
                  <a:lnTo>
                    <a:pt x="2159" y="6434"/>
                  </a:lnTo>
                  <a:lnTo>
                    <a:pt x="2093" y="6512"/>
                  </a:lnTo>
                  <a:cubicBezTo>
                    <a:pt x="2534" y="6170"/>
                    <a:pt x="3030" y="5873"/>
                    <a:pt x="3459" y="5542"/>
                  </a:cubicBezTo>
                  <a:lnTo>
                    <a:pt x="3459" y="5542"/>
                  </a:lnTo>
                  <a:cubicBezTo>
                    <a:pt x="3437" y="5564"/>
                    <a:pt x="3437" y="5575"/>
                    <a:pt x="3393" y="5597"/>
                  </a:cubicBezTo>
                  <a:cubicBezTo>
                    <a:pt x="3504" y="5553"/>
                    <a:pt x="3746" y="5366"/>
                    <a:pt x="3735" y="5344"/>
                  </a:cubicBezTo>
                  <a:cubicBezTo>
                    <a:pt x="3763" y="5327"/>
                    <a:pt x="3774" y="5323"/>
                    <a:pt x="3778" y="5323"/>
                  </a:cubicBezTo>
                  <a:cubicBezTo>
                    <a:pt x="3783" y="5323"/>
                    <a:pt x="3782" y="5328"/>
                    <a:pt x="3789" y="5328"/>
                  </a:cubicBezTo>
                  <a:cubicBezTo>
                    <a:pt x="3793" y="5328"/>
                    <a:pt x="3800" y="5327"/>
                    <a:pt x="3812" y="5322"/>
                  </a:cubicBezTo>
                  <a:cubicBezTo>
                    <a:pt x="3911" y="5267"/>
                    <a:pt x="4032" y="5134"/>
                    <a:pt x="4087" y="5123"/>
                  </a:cubicBezTo>
                  <a:lnTo>
                    <a:pt x="4087" y="5123"/>
                  </a:lnTo>
                  <a:lnTo>
                    <a:pt x="4054" y="5156"/>
                  </a:lnTo>
                  <a:cubicBezTo>
                    <a:pt x="4106" y="5105"/>
                    <a:pt x="4309" y="4978"/>
                    <a:pt x="4276" y="4978"/>
                  </a:cubicBezTo>
                  <a:cubicBezTo>
                    <a:pt x="4273" y="4978"/>
                    <a:pt x="4269" y="4979"/>
                    <a:pt x="4264" y="4980"/>
                  </a:cubicBezTo>
                  <a:cubicBezTo>
                    <a:pt x="4440" y="4870"/>
                    <a:pt x="4583" y="4749"/>
                    <a:pt x="4715" y="4672"/>
                  </a:cubicBezTo>
                  <a:cubicBezTo>
                    <a:pt x="4793" y="4584"/>
                    <a:pt x="5013" y="4484"/>
                    <a:pt x="5013" y="4429"/>
                  </a:cubicBezTo>
                  <a:cubicBezTo>
                    <a:pt x="5014" y="4433"/>
                    <a:pt x="5017" y="4435"/>
                    <a:pt x="5022" y="4435"/>
                  </a:cubicBezTo>
                  <a:cubicBezTo>
                    <a:pt x="5075" y="4435"/>
                    <a:pt x="5330" y="4245"/>
                    <a:pt x="5420" y="4165"/>
                  </a:cubicBezTo>
                  <a:lnTo>
                    <a:pt x="5420" y="4165"/>
                  </a:lnTo>
                  <a:cubicBezTo>
                    <a:pt x="5415" y="4170"/>
                    <a:pt x="5414" y="4173"/>
                    <a:pt x="5416" y="4173"/>
                  </a:cubicBezTo>
                  <a:cubicBezTo>
                    <a:pt x="5424" y="4173"/>
                    <a:pt x="5475" y="4141"/>
                    <a:pt x="5489" y="4141"/>
                  </a:cubicBezTo>
                  <a:cubicBezTo>
                    <a:pt x="5493" y="4141"/>
                    <a:pt x="5493" y="4145"/>
                    <a:pt x="5487" y="4154"/>
                  </a:cubicBezTo>
                  <a:cubicBezTo>
                    <a:pt x="5608" y="4066"/>
                    <a:pt x="5718" y="3989"/>
                    <a:pt x="5685" y="3978"/>
                  </a:cubicBezTo>
                  <a:cubicBezTo>
                    <a:pt x="5927" y="3867"/>
                    <a:pt x="6104" y="3636"/>
                    <a:pt x="6258" y="3603"/>
                  </a:cubicBezTo>
                  <a:cubicBezTo>
                    <a:pt x="6610" y="3339"/>
                    <a:pt x="6930" y="3096"/>
                    <a:pt x="7249" y="2865"/>
                  </a:cubicBezTo>
                  <a:lnTo>
                    <a:pt x="7249" y="2865"/>
                  </a:lnTo>
                  <a:cubicBezTo>
                    <a:pt x="7260" y="2909"/>
                    <a:pt x="6897" y="3118"/>
                    <a:pt x="6930" y="3140"/>
                  </a:cubicBezTo>
                  <a:cubicBezTo>
                    <a:pt x="7227" y="2920"/>
                    <a:pt x="7382" y="2766"/>
                    <a:pt x="7690" y="2567"/>
                  </a:cubicBezTo>
                  <a:cubicBezTo>
                    <a:pt x="7707" y="2559"/>
                    <a:pt x="7716" y="2555"/>
                    <a:pt x="7720" y="2555"/>
                  </a:cubicBezTo>
                  <a:cubicBezTo>
                    <a:pt x="7735" y="2555"/>
                    <a:pt x="7653" y="2618"/>
                    <a:pt x="7635" y="2645"/>
                  </a:cubicBezTo>
                  <a:cubicBezTo>
                    <a:pt x="7931" y="2414"/>
                    <a:pt x="8227" y="2250"/>
                    <a:pt x="8490" y="2042"/>
                  </a:cubicBezTo>
                  <a:lnTo>
                    <a:pt x="8490" y="2042"/>
                  </a:lnTo>
                  <a:cubicBezTo>
                    <a:pt x="8490" y="2042"/>
                    <a:pt x="8490" y="2042"/>
                    <a:pt x="8490" y="2042"/>
                  </a:cubicBezTo>
                  <a:cubicBezTo>
                    <a:pt x="8447" y="2042"/>
                    <a:pt x="8667" y="1870"/>
                    <a:pt x="8691" y="1843"/>
                  </a:cubicBezTo>
                  <a:lnTo>
                    <a:pt x="8691" y="1843"/>
                  </a:lnTo>
                  <a:cubicBezTo>
                    <a:pt x="8682" y="1858"/>
                    <a:pt x="8683" y="1863"/>
                    <a:pt x="8690" y="1863"/>
                  </a:cubicBezTo>
                  <a:cubicBezTo>
                    <a:pt x="8719" y="1863"/>
                    <a:pt x="8850" y="1775"/>
                    <a:pt x="8878" y="1775"/>
                  </a:cubicBezTo>
                  <a:cubicBezTo>
                    <a:pt x="8888" y="1775"/>
                    <a:pt x="8885" y="1786"/>
                    <a:pt x="8858" y="1818"/>
                  </a:cubicBezTo>
                  <a:cubicBezTo>
                    <a:pt x="8891" y="1796"/>
                    <a:pt x="8935" y="1752"/>
                    <a:pt x="8924" y="1752"/>
                  </a:cubicBezTo>
                  <a:cubicBezTo>
                    <a:pt x="8949" y="1737"/>
                    <a:pt x="8968" y="1729"/>
                    <a:pt x="8975" y="1729"/>
                  </a:cubicBezTo>
                  <a:cubicBezTo>
                    <a:pt x="8983" y="1729"/>
                    <a:pt x="8975" y="1740"/>
                    <a:pt x="8946" y="1763"/>
                  </a:cubicBezTo>
                  <a:cubicBezTo>
                    <a:pt x="9144" y="1631"/>
                    <a:pt x="9067" y="1653"/>
                    <a:pt x="9243" y="1543"/>
                  </a:cubicBezTo>
                  <a:lnTo>
                    <a:pt x="9243" y="1543"/>
                  </a:lnTo>
                  <a:cubicBezTo>
                    <a:pt x="9243" y="1554"/>
                    <a:pt x="9210" y="1576"/>
                    <a:pt x="9199" y="1598"/>
                  </a:cubicBezTo>
                  <a:cubicBezTo>
                    <a:pt x="9276" y="1521"/>
                    <a:pt x="9354" y="1455"/>
                    <a:pt x="9508" y="1367"/>
                  </a:cubicBezTo>
                  <a:lnTo>
                    <a:pt x="9508" y="1367"/>
                  </a:lnTo>
                  <a:cubicBezTo>
                    <a:pt x="9508" y="1378"/>
                    <a:pt x="9530" y="1367"/>
                    <a:pt x="9486" y="1400"/>
                  </a:cubicBezTo>
                  <a:cubicBezTo>
                    <a:pt x="9739" y="1234"/>
                    <a:pt x="9904" y="1080"/>
                    <a:pt x="10191" y="915"/>
                  </a:cubicBezTo>
                  <a:lnTo>
                    <a:pt x="10191" y="915"/>
                  </a:lnTo>
                  <a:cubicBezTo>
                    <a:pt x="10174" y="937"/>
                    <a:pt x="10173" y="946"/>
                    <a:pt x="10181" y="946"/>
                  </a:cubicBezTo>
                  <a:cubicBezTo>
                    <a:pt x="10203" y="946"/>
                    <a:pt x="10288" y="890"/>
                    <a:pt x="10324" y="890"/>
                  </a:cubicBezTo>
                  <a:cubicBezTo>
                    <a:pt x="10328" y="890"/>
                    <a:pt x="10331" y="891"/>
                    <a:pt x="10334" y="893"/>
                  </a:cubicBezTo>
                  <a:lnTo>
                    <a:pt x="10477" y="783"/>
                  </a:lnTo>
                  <a:lnTo>
                    <a:pt x="10411" y="816"/>
                  </a:lnTo>
                  <a:cubicBezTo>
                    <a:pt x="10543" y="728"/>
                    <a:pt x="10654" y="639"/>
                    <a:pt x="10775" y="573"/>
                  </a:cubicBezTo>
                  <a:lnTo>
                    <a:pt x="10775" y="573"/>
                  </a:lnTo>
                  <a:lnTo>
                    <a:pt x="10676" y="650"/>
                  </a:lnTo>
                  <a:lnTo>
                    <a:pt x="10929" y="496"/>
                  </a:lnTo>
                  <a:lnTo>
                    <a:pt x="10786" y="562"/>
                  </a:lnTo>
                  <a:cubicBezTo>
                    <a:pt x="10907" y="474"/>
                    <a:pt x="10742" y="540"/>
                    <a:pt x="10929" y="441"/>
                  </a:cubicBezTo>
                  <a:lnTo>
                    <a:pt x="10929" y="441"/>
                  </a:lnTo>
                  <a:cubicBezTo>
                    <a:pt x="10926" y="443"/>
                    <a:pt x="10925" y="444"/>
                    <a:pt x="10925" y="444"/>
                  </a:cubicBezTo>
                  <a:cubicBezTo>
                    <a:pt x="10930" y="444"/>
                    <a:pt x="11080" y="362"/>
                    <a:pt x="11149" y="342"/>
                  </a:cubicBezTo>
                  <a:cubicBezTo>
                    <a:pt x="11215" y="287"/>
                    <a:pt x="11271" y="243"/>
                    <a:pt x="11381" y="188"/>
                  </a:cubicBezTo>
                  <a:cubicBezTo>
                    <a:pt x="11384" y="187"/>
                    <a:pt x="11386" y="186"/>
                    <a:pt x="11388" y="186"/>
                  </a:cubicBezTo>
                  <a:cubicBezTo>
                    <a:pt x="11408" y="186"/>
                    <a:pt x="11383" y="232"/>
                    <a:pt x="11403" y="232"/>
                  </a:cubicBezTo>
                  <a:cubicBezTo>
                    <a:pt x="11414" y="210"/>
                    <a:pt x="11436" y="188"/>
                    <a:pt x="11469" y="166"/>
                  </a:cubicBezTo>
                  <a:lnTo>
                    <a:pt x="11513" y="144"/>
                  </a:lnTo>
                  <a:lnTo>
                    <a:pt x="11546" y="144"/>
                  </a:lnTo>
                  <a:cubicBezTo>
                    <a:pt x="11608" y="175"/>
                    <a:pt x="11699" y="225"/>
                    <a:pt x="11746" y="240"/>
                  </a:cubicBezTo>
                  <a:lnTo>
                    <a:pt x="11746" y="240"/>
                  </a:lnTo>
                  <a:cubicBezTo>
                    <a:pt x="11741" y="239"/>
                    <a:pt x="11736" y="238"/>
                    <a:pt x="11732" y="238"/>
                  </a:cubicBezTo>
                  <a:cubicBezTo>
                    <a:pt x="11718" y="238"/>
                    <a:pt x="11714" y="246"/>
                    <a:pt x="11722" y="254"/>
                  </a:cubicBezTo>
                  <a:lnTo>
                    <a:pt x="11788" y="265"/>
                  </a:lnTo>
                  <a:cubicBezTo>
                    <a:pt x="11843" y="309"/>
                    <a:pt x="11854" y="320"/>
                    <a:pt x="11843" y="320"/>
                  </a:cubicBezTo>
                  <a:cubicBezTo>
                    <a:pt x="11895" y="353"/>
                    <a:pt x="11915" y="363"/>
                    <a:pt x="11921" y="363"/>
                  </a:cubicBezTo>
                  <a:cubicBezTo>
                    <a:pt x="11931" y="363"/>
                    <a:pt x="11909" y="340"/>
                    <a:pt x="11919" y="340"/>
                  </a:cubicBezTo>
                  <a:cubicBezTo>
                    <a:pt x="11927" y="340"/>
                    <a:pt x="11952" y="353"/>
                    <a:pt x="12020" y="397"/>
                  </a:cubicBezTo>
                  <a:cubicBezTo>
                    <a:pt x="11998" y="386"/>
                    <a:pt x="12009" y="397"/>
                    <a:pt x="11965" y="375"/>
                  </a:cubicBezTo>
                  <a:lnTo>
                    <a:pt x="11965" y="375"/>
                  </a:lnTo>
                  <a:cubicBezTo>
                    <a:pt x="12185" y="518"/>
                    <a:pt x="12416" y="617"/>
                    <a:pt x="12615" y="750"/>
                  </a:cubicBezTo>
                  <a:cubicBezTo>
                    <a:pt x="12622" y="761"/>
                    <a:pt x="12622" y="766"/>
                    <a:pt x="12616" y="766"/>
                  </a:cubicBezTo>
                  <a:cubicBezTo>
                    <a:pt x="12593" y="766"/>
                    <a:pt x="12494" y="701"/>
                    <a:pt x="12477" y="701"/>
                  </a:cubicBezTo>
                  <a:cubicBezTo>
                    <a:pt x="12472" y="701"/>
                    <a:pt x="12473" y="705"/>
                    <a:pt x="12482" y="717"/>
                  </a:cubicBezTo>
                  <a:cubicBezTo>
                    <a:pt x="12791" y="882"/>
                    <a:pt x="13132" y="1047"/>
                    <a:pt x="13419" y="1223"/>
                  </a:cubicBezTo>
                  <a:lnTo>
                    <a:pt x="13364" y="1179"/>
                  </a:lnTo>
                  <a:cubicBezTo>
                    <a:pt x="13366" y="1179"/>
                    <a:pt x="13368" y="1179"/>
                    <a:pt x="13370" y="1179"/>
                  </a:cubicBezTo>
                  <a:cubicBezTo>
                    <a:pt x="13435" y="1179"/>
                    <a:pt x="13562" y="1318"/>
                    <a:pt x="13702" y="1388"/>
                  </a:cubicBezTo>
                  <a:lnTo>
                    <a:pt x="13702" y="1388"/>
                  </a:lnTo>
                  <a:cubicBezTo>
                    <a:pt x="13696" y="1386"/>
                    <a:pt x="13692" y="1386"/>
                    <a:pt x="13689" y="1386"/>
                  </a:cubicBezTo>
                  <a:cubicBezTo>
                    <a:pt x="13681" y="1386"/>
                    <a:pt x="13678" y="1389"/>
                    <a:pt x="13683" y="1389"/>
                  </a:cubicBezTo>
                  <a:cubicBezTo>
                    <a:pt x="13882" y="1510"/>
                    <a:pt x="14102" y="1620"/>
                    <a:pt x="14410" y="1785"/>
                  </a:cubicBezTo>
                  <a:lnTo>
                    <a:pt x="14366" y="1763"/>
                  </a:lnTo>
                  <a:lnTo>
                    <a:pt x="14366" y="1763"/>
                  </a:lnTo>
                  <a:cubicBezTo>
                    <a:pt x="14477" y="1840"/>
                    <a:pt x="14675" y="1950"/>
                    <a:pt x="14796" y="2028"/>
                  </a:cubicBezTo>
                  <a:cubicBezTo>
                    <a:pt x="14828" y="2036"/>
                    <a:pt x="14873" y="2062"/>
                    <a:pt x="14881" y="2062"/>
                  </a:cubicBezTo>
                  <a:cubicBezTo>
                    <a:pt x="14884" y="2062"/>
                    <a:pt x="14882" y="2058"/>
                    <a:pt x="14873" y="2050"/>
                  </a:cubicBezTo>
                  <a:lnTo>
                    <a:pt x="14873" y="2050"/>
                  </a:lnTo>
                  <a:cubicBezTo>
                    <a:pt x="15237" y="2325"/>
                    <a:pt x="15644" y="2446"/>
                    <a:pt x="15964" y="2700"/>
                  </a:cubicBezTo>
                  <a:cubicBezTo>
                    <a:pt x="15932" y="2676"/>
                    <a:pt x="15889" y="2658"/>
                    <a:pt x="15880" y="2658"/>
                  </a:cubicBezTo>
                  <a:cubicBezTo>
                    <a:pt x="15876" y="2658"/>
                    <a:pt x="15877" y="2660"/>
                    <a:pt x="15887" y="2667"/>
                  </a:cubicBezTo>
                  <a:lnTo>
                    <a:pt x="16195" y="2832"/>
                  </a:lnTo>
                  <a:cubicBezTo>
                    <a:pt x="16173" y="2799"/>
                    <a:pt x="16162" y="2799"/>
                    <a:pt x="16107" y="2744"/>
                  </a:cubicBezTo>
                  <a:lnTo>
                    <a:pt x="16107" y="2744"/>
                  </a:lnTo>
                  <a:cubicBezTo>
                    <a:pt x="16151" y="2755"/>
                    <a:pt x="16239" y="2799"/>
                    <a:pt x="16305" y="2843"/>
                  </a:cubicBezTo>
                  <a:cubicBezTo>
                    <a:pt x="16271" y="2826"/>
                    <a:pt x="16254" y="2819"/>
                    <a:pt x="16248" y="2819"/>
                  </a:cubicBezTo>
                  <a:cubicBezTo>
                    <a:pt x="16231" y="2819"/>
                    <a:pt x="16308" y="2876"/>
                    <a:pt x="16349" y="2909"/>
                  </a:cubicBezTo>
                  <a:lnTo>
                    <a:pt x="16360" y="2898"/>
                  </a:lnTo>
                  <a:cubicBezTo>
                    <a:pt x="16415" y="2944"/>
                    <a:pt x="16434" y="2952"/>
                    <a:pt x="16448" y="2952"/>
                  </a:cubicBezTo>
                  <a:cubicBezTo>
                    <a:pt x="16456" y="2952"/>
                    <a:pt x="16462" y="2949"/>
                    <a:pt x="16471" y="2949"/>
                  </a:cubicBezTo>
                  <a:cubicBezTo>
                    <a:pt x="16489" y="2949"/>
                    <a:pt x="16520" y="2959"/>
                    <a:pt x="16603" y="3019"/>
                  </a:cubicBezTo>
                  <a:lnTo>
                    <a:pt x="16592" y="3019"/>
                  </a:lnTo>
                  <a:cubicBezTo>
                    <a:pt x="16669" y="3063"/>
                    <a:pt x="16757" y="3096"/>
                    <a:pt x="16834" y="3151"/>
                  </a:cubicBezTo>
                  <a:cubicBezTo>
                    <a:pt x="16838" y="3157"/>
                    <a:pt x="16838" y="3160"/>
                    <a:pt x="16835" y="3160"/>
                  </a:cubicBezTo>
                  <a:cubicBezTo>
                    <a:pt x="16821" y="3160"/>
                    <a:pt x="16756" y="3117"/>
                    <a:pt x="16739" y="3117"/>
                  </a:cubicBezTo>
                  <a:cubicBezTo>
                    <a:pt x="16737" y="3117"/>
                    <a:pt x="16736" y="3118"/>
                    <a:pt x="16735" y="3118"/>
                  </a:cubicBezTo>
                  <a:cubicBezTo>
                    <a:pt x="16856" y="3184"/>
                    <a:pt x="16988" y="3217"/>
                    <a:pt x="17088" y="3306"/>
                  </a:cubicBezTo>
                  <a:cubicBezTo>
                    <a:pt x="17032" y="3273"/>
                    <a:pt x="16966" y="3239"/>
                    <a:pt x="16900" y="3217"/>
                  </a:cubicBezTo>
                  <a:lnTo>
                    <a:pt x="16900" y="3217"/>
                  </a:lnTo>
                  <a:cubicBezTo>
                    <a:pt x="17010" y="3306"/>
                    <a:pt x="17032" y="3306"/>
                    <a:pt x="17110" y="3361"/>
                  </a:cubicBezTo>
                  <a:lnTo>
                    <a:pt x="17110" y="3350"/>
                  </a:lnTo>
                  <a:lnTo>
                    <a:pt x="17297" y="3482"/>
                  </a:lnTo>
                  <a:lnTo>
                    <a:pt x="17297" y="3482"/>
                  </a:lnTo>
                  <a:lnTo>
                    <a:pt x="17253" y="3449"/>
                  </a:lnTo>
                  <a:lnTo>
                    <a:pt x="17253" y="3449"/>
                  </a:lnTo>
                  <a:cubicBezTo>
                    <a:pt x="17422" y="3481"/>
                    <a:pt x="17551" y="3604"/>
                    <a:pt x="17757" y="3682"/>
                  </a:cubicBezTo>
                  <a:lnTo>
                    <a:pt x="17757" y="3682"/>
                  </a:lnTo>
                  <a:cubicBezTo>
                    <a:pt x="17707" y="3664"/>
                    <a:pt x="17685" y="3658"/>
                    <a:pt x="17677" y="3658"/>
                  </a:cubicBezTo>
                  <a:cubicBezTo>
                    <a:pt x="17659" y="3658"/>
                    <a:pt x="17731" y="3698"/>
                    <a:pt x="17716" y="3713"/>
                  </a:cubicBezTo>
                  <a:cubicBezTo>
                    <a:pt x="17755" y="3743"/>
                    <a:pt x="17820" y="3789"/>
                    <a:pt x="17819" y="3792"/>
                  </a:cubicBezTo>
                  <a:lnTo>
                    <a:pt x="17819" y="3792"/>
                  </a:lnTo>
                  <a:cubicBezTo>
                    <a:pt x="17915" y="3825"/>
                    <a:pt x="17960" y="3901"/>
                    <a:pt x="18112" y="3945"/>
                  </a:cubicBezTo>
                  <a:cubicBezTo>
                    <a:pt x="18112" y="3956"/>
                    <a:pt x="18211" y="4011"/>
                    <a:pt x="18178" y="4011"/>
                  </a:cubicBezTo>
                  <a:cubicBezTo>
                    <a:pt x="18214" y="4028"/>
                    <a:pt x="18229" y="4035"/>
                    <a:pt x="18232" y="4035"/>
                  </a:cubicBezTo>
                  <a:cubicBezTo>
                    <a:pt x="18240" y="4035"/>
                    <a:pt x="18162" y="3986"/>
                    <a:pt x="18178" y="3978"/>
                  </a:cubicBezTo>
                  <a:lnTo>
                    <a:pt x="18178" y="3978"/>
                  </a:lnTo>
                  <a:cubicBezTo>
                    <a:pt x="18377" y="4066"/>
                    <a:pt x="18608" y="4275"/>
                    <a:pt x="18905" y="4396"/>
                  </a:cubicBezTo>
                  <a:cubicBezTo>
                    <a:pt x="19148" y="4517"/>
                    <a:pt x="19203" y="4517"/>
                    <a:pt x="19434" y="4639"/>
                  </a:cubicBezTo>
                  <a:cubicBezTo>
                    <a:pt x="19454" y="4655"/>
                    <a:pt x="19455" y="4661"/>
                    <a:pt x="19447" y="4661"/>
                  </a:cubicBezTo>
                  <a:cubicBezTo>
                    <a:pt x="19428" y="4661"/>
                    <a:pt x="19357" y="4628"/>
                    <a:pt x="19357" y="4628"/>
                  </a:cubicBezTo>
                  <a:lnTo>
                    <a:pt x="19357" y="4628"/>
                  </a:lnTo>
                  <a:cubicBezTo>
                    <a:pt x="19467" y="4705"/>
                    <a:pt x="19566" y="4760"/>
                    <a:pt x="19677" y="4815"/>
                  </a:cubicBezTo>
                  <a:cubicBezTo>
                    <a:pt x="19673" y="4813"/>
                    <a:pt x="19670" y="4812"/>
                    <a:pt x="19669" y="4812"/>
                  </a:cubicBezTo>
                  <a:lnTo>
                    <a:pt x="19669" y="4812"/>
                  </a:lnTo>
                  <a:cubicBezTo>
                    <a:pt x="19663" y="4812"/>
                    <a:pt x="19682" y="4832"/>
                    <a:pt x="19710" y="4859"/>
                  </a:cubicBezTo>
                  <a:cubicBezTo>
                    <a:pt x="19798" y="4903"/>
                    <a:pt x="19776" y="4859"/>
                    <a:pt x="19897" y="4947"/>
                  </a:cubicBezTo>
                  <a:cubicBezTo>
                    <a:pt x="19864" y="4936"/>
                    <a:pt x="19831" y="4936"/>
                    <a:pt x="19787" y="4914"/>
                  </a:cubicBezTo>
                  <a:lnTo>
                    <a:pt x="19787" y="4914"/>
                  </a:lnTo>
                  <a:cubicBezTo>
                    <a:pt x="19897" y="4969"/>
                    <a:pt x="20007" y="5024"/>
                    <a:pt x="20128" y="5079"/>
                  </a:cubicBezTo>
                  <a:cubicBezTo>
                    <a:pt x="20128" y="5079"/>
                    <a:pt x="20128" y="5079"/>
                    <a:pt x="20128" y="5079"/>
                  </a:cubicBezTo>
                  <a:lnTo>
                    <a:pt x="20128" y="5079"/>
                  </a:lnTo>
                  <a:lnTo>
                    <a:pt x="20216" y="5123"/>
                  </a:lnTo>
                  <a:cubicBezTo>
                    <a:pt x="20161" y="5024"/>
                    <a:pt x="19897" y="4947"/>
                    <a:pt x="19732" y="4848"/>
                  </a:cubicBezTo>
                  <a:lnTo>
                    <a:pt x="19732" y="4848"/>
                  </a:lnTo>
                  <a:lnTo>
                    <a:pt x="19820" y="4859"/>
                  </a:lnTo>
                  <a:lnTo>
                    <a:pt x="19644" y="4782"/>
                  </a:lnTo>
                  <a:cubicBezTo>
                    <a:pt x="19622" y="4768"/>
                    <a:pt x="19610" y="4749"/>
                    <a:pt x="19625" y="4749"/>
                  </a:cubicBezTo>
                  <a:cubicBezTo>
                    <a:pt x="19633" y="4749"/>
                    <a:pt x="19649" y="4755"/>
                    <a:pt x="19677" y="4771"/>
                  </a:cubicBezTo>
                  <a:cubicBezTo>
                    <a:pt x="19577" y="4683"/>
                    <a:pt x="19577" y="4716"/>
                    <a:pt x="19489" y="4650"/>
                  </a:cubicBezTo>
                  <a:lnTo>
                    <a:pt x="19379" y="4595"/>
                  </a:lnTo>
                  <a:cubicBezTo>
                    <a:pt x="19392" y="4595"/>
                    <a:pt x="19386" y="4583"/>
                    <a:pt x="19393" y="4583"/>
                  </a:cubicBezTo>
                  <a:cubicBezTo>
                    <a:pt x="19397" y="4583"/>
                    <a:pt x="19408" y="4588"/>
                    <a:pt x="19434" y="4606"/>
                  </a:cubicBezTo>
                  <a:cubicBezTo>
                    <a:pt x="19247" y="4473"/>
                    <a:pt x="19104" y="4440"/>
                    <a:pt x="19038" y="4374"/>
                  </a:cubicBezTo>
                  <a:lnTo>
                    <a:pt x="19060" y="4374"/>
                  </a:lnTo>
                  <a:cubicBezTo>
                    <a:pt x="18958" y="4323"/>
                    <a:pt x="18923" y="4310"/>
                    <a:pt x="18910" y="4310"/>
                  </a:cubicBezTo>
                  <a:cubicBezTo>
                    <a:pt x="18896" y="4310"/>
                    <a:pt x="18909" y="4326"/>
                    <a:pt x="18890" y="4326"/>
                  </a:cubicBezTo>
                  <a:cubicBezTo>
                    <a:pt x="18877" y="4326"/>
                    <a:pt x="18851" y="4319"/>
                    <a:pt x="18795" y="4297"/>
                  </a:cubicBezTo>
                  <a:lnTo>
                    <a:pt x="18685" y="4154"/>
                  </a:lnTo>
                  <a:lnTo>
                    <a:pt x="18652" y="4165"/>
                  </a:lnTo>
                  <a:cubicBezTo>
                    <a:pt x="18619" y="4143"/>
                    <a:pt x="18564" y="4110"/>
                    <a:pt x="18575" y="4110"/>
                  </a:cubicBezTo>
                  <a:cubicBezTo>
                    <a:pt x="18546" y="4098"/>
                    <a:pt x="18533" y="4094"/>
                    <a:pt x="18528" y="4094"/>
                  </a:cubicBezTo>
                  <a:cubicBezTo>
                    <a:pt x="18518" y="4094"/>
                    <a:pt x="18550" y="4114"/>
                    <a:pt x="18538" y="4114"/>
                  </a:cubicBezTo>
                  <a:cubicBezTo>
                    <a:pt x="18535" y="4114"/>
                    <a:pt x="18530" y="4113"/>
                    <a:pt x="18520" y="4110"/>
                  </a:cubicBezTo>
                  <a:cubicBezTo>
                    <a:pt x="18425" y="4033"/>
                    <a:pt x="18244" y="3949"/>
                    <a:pt x="18164" y="3889"/>
                  </a:cubicBezTo>
                  <a:lnTo>
                    <a:pt x="18164" y="3889"/>
                  </a:lnTo>
                  <a:cubicBezTo>
                    <a:pt x="18164" y="3890"/>
                    <a:pt x="18163" y="3890"/>
                    <a:pt x="18162" y="3890"/>
                  </a:cubicBezTo>
                  <a:cubicBezTo>
                    <a:pt x="18157" y="3890"/>
                    <a:pt x="18140" y="3884"/>
                    <a:pt x="18101" y="3867"/>
                  </a:cubicBezTo>
                  <a:cubicBezTo>
                    <a:pt x="18079" y="3801"/>
                    <a:pt x="17925" y="3768"/>
                    <a:pt x="17804" y="3680"/>
                  </a:cubicBezTo>
                  <a:cubicBezTo>
                    <a:pt x="17839" y="3680"/>
                    <a:pt x="17896" y="3711"/>
                    <a:pt x="17905" y="3711"/>
                  </a:cubicBezTo>
                  <a:cubicBezTo>
                    <a:pt x="17910" y="3711"/>
                    <a:pt x="17899" y="3701"/>
                    <a:pt x="17859" y="3669"/>
                  </a:cubicBezTo>
                  <a:cubicBezTo>
                    <a:pt x="17760" y="3658"/>
                    <a:pt x="17616" y="3526"/>
                    <a:pt x="17506" y="3471"/>
                  </a:cubicBezTo>
                  <a:cubicBezTo>
                    <a:pt x="17495" y="3471"/>
                    <a:pt x="17473" y="3460"/>
                    <a:pt x="17440" y="3449"/>
                  </a:cubicBezTo>
                  <a:cubicBezTo>
                    <a:pt x="17352" y="3405"/>
                    <a:pt x="17209" y="3317"/>
                    <a:pt x="17088" y="3251"/>
                  </a:cubicBezTo>
                  <a:cubicBezTo>
                    <a:pt x="17099" y="3251"/>
                    <a:pt x="16757" y="3041"/>
                    <a:pt x="16603" y="2942"/>
                  </a:cubicBezTo>
                  <a:lnTo>
                    <a:pt x="16614" y="2942"/>
                  </a:lnTo>
                  <a:cubicBezTo>
                    <a:pt x="16559" y="2942"/>
                    <a:pt x="16394" y="2843"/>
                    <a:pt x="16261" y="2777"/>
                  </a:cubicBezTo>
                  <a:cubicBezTo>
                    <a:pt x="16269" y="2773"/>
                    <a:pt x="16277" y="2770"/>
                    <a:pt x="16288" y="2770"/>
                  </a:cubicBezTo>
                  <a:cubicBezTo>
                    <a:pt x="16307" y="2770"/>
                    <a:pt x="16334" y="2778"/>
                    <a:pt x="16382" y="2799"/>
                  </a:cubicBezTo>
                  <a:lnTo>
                    <a:pt x="16261" y="2733"/>
                  </a:lnTo>
                  <a:cubicBezTo>
                    <a:pt x="16228" y="2733"/>
                    <a:pt x="16184" y="2711"/>
                    <a:pt x="16107" y="2667"/>
                  </a:cubicBezTo>
                  <a:lnTo>
                    <a:pt x="16151" y="2667"/>
                  </a:lnTo>
                  <a:cubicBezTo>
                    <a:pt x="15997" y="2578"/>
                    <a:pt x="15832" y="2512"/>
                    <a:pt x="15633" y="2380"/>
                  </a:cubicBezTo>
                  <a:lnTo>
                    <a:pt x="15633" y="2380"/>
                  </a:lnTo>
                  <a:cubicBezTo>
                    <a:pt x="15618" y="2388"/>
                    <a:pt x="15691" y="2457"/>
                    <a:pt x="15656" y="2457"/>
                  </a:cubicBezTo>
                  <a:cubicBezTo>
                    <a:pt x="15642" y="2457"/>
                    <a:pt x="15609" y="2445"/>
                    <a:pt x="15545" y="2413"/>
                  </a:cubicBezTo>
                  <a:cubicBezTo>
                    <a:pt x="15545" y="2407"/>
                    <a:pt x="15545" y="2396"/>
                    <a:pt x="15558" y="2396"/>
                  </a:cubicBezTo>
                  <a:cubicBezTo>
                    <a:pt x="15561" y="2396"/>
                    <a:pt x="15566" y="2397"/>
                    <a:pt x="15572" y="2399"/>
                  </a:cubicBezTo>
                  <a:lnTo>
                    <a:pt x="15572" y="2399"/>
                  </a:lnTo>
                  <a:cubicBezTo>
                    <a:pt x="15550" y="2388"/>
                    <a:pt x="15523" y="2373"/>
                    <a:pt x="15501" y="2358"/>
                  </a:cubicBezTo>
                  <a:lnTo>
                    <a:pt x="15501" y="2358"/>
                  </a:lnTo>
                  <a:lnTo>
                    <a:pt x="15589" y="2380"/>
                  </a:lnTo>
                  <a:cubicBezTo>
                    <a:pt x="15501" y="2325"/>
                    <a:pt x="15534" y="2369"/>
                    <a:pt x="15468" y="2325"/>
                  </a:cubicBezTo>
                  <a:cubicBezTo>
                    <a:pt x="15479" y="2314"/>
                    <a:pt x="15413" y="2292"/>
                    <a:pt x="15435" y="2281"/>
                  </a:cubicBezTo>
                  <a:lnTo>
                    <a:pt x="15435" y="2281"/>
                  </a:lnTo>
                  <a:cubicBezTo>
                    <a:pt x="15457" y="2292"/>
                    <a:pt x="15490" y="2325"/>
                    <a:pt x="15523" y="2336"/>
                  </a:cubicBezTo>
                  <a:cubicBezTo>
                    <a:pt x="15446" y="2281"/>
                    <a:pt x="15347" y="2215"/>
                    <a:pt x="15325" y="2193"/>
                  </a:cubicBezTo>
                  <a:cubicBezTo>
                    <a:pt x="15325" y="2197"/>
                    <a:pt x="15323" y="2199"/>
                    <a:pt x="15318" y="2199"/>
                  </a:cubicBezTo>
                  <a:cubicBezTo>
                    <a:pt x="15309" y="2199"/>
                    <a:pt x="15290" y="2192"/>
                    <a:pt x="15248" y="2171"/>
                  </a:cubicBezTo>
                  <a:cubicBezTo>
                    <a:pt x="15093" y="2083"/>
                    <a:pt x="15215" y="2127"/>
                    <a:pt x="15127" y="2072"/>
                  </a:cubicBezTo>
                  <a:cubicBezTo>
                    <a:pt x="15088" y="2062"/>
                    <a:pt x="15007" y="2002"/>
                    <a:pt x="14980" y="2002"/>
                  </a:cubicBezTo>
                  <a:cubicBezTo>
                    <a:pt x="14976" y="2002"/>
                    <a:pt x="14974" y="2003"/>
                    <a:pt x="14972" y="2006"/>
                  </a:cubicBezTo>
                  <a:cubicBezTo>
                    <a:pt x="14928" y="1984"/>
                    <a:pt x="14928" y="1962"/>
                    <a:pt x="14906" y="1950"/>
                  </a:cubicBezTo>
                  <a:cubicBezTo>
                    <a:pt x="14832" y="1923"/>
                    <a:pt x="14616" y="1793"/>
                    <a:pt x="14597" y="1793"/>
                  </a:cubicBezTo>
                  <a:lnTo>
                    <a:pt x="14597" y="1793"/>
                  </a:lnTo>
                  <a:cubicBezTo>
                    <a:pt x="14594" y="1793"/>
                    <a:pt x="14597" y="1797"/>
                    <a:pt x="14609" y="1807"/>
                  </a:cubicBezTo>
                  <a:lnTo>
                    <a:pt x="14620" y="1818"/>
                  </a:lnTo>
                  <a:lnTo>
                    <a:pt x="14620" y="1818"/>
                  </a:lnTo>
                  <a:cubicBezTo>
                    <a:pt x="14344" y="1686"/>
                    <a:pt x="14080" y="1488"/>
                    <a:pt x="13804" y="1345"/>
                  </a:cubicBezTo>
                  <a:lnTo>
                    <a:pt x="13816" y="1345"/>
                  </a:lnTo>
                  <a:cubicBezTo>
                    <a:pt x="13650" y="1256"/>
                    <a:pt x="13463" y="1146"/>
                    <a:pt x="13342" y="1102"/>
                  </a:cubicBezTo>
                  <a:cubicBezTo>
                    <a:pt x="13298" y="1069"/>
                    <a:pt x="13243" y="1025"/>
                    <a:pt x="13265" y="1025"/>
                  </a:cubicBezTo>
                  <a:cubicBezTo>
                    <a:pt x="13143" y="959"/>
                    <a:pt x="13121" y="959"/>
                    <a:pt x="12956" y="849"/>
                  </a:cubicBezTo>
                  <a:lnTo>
                    <a:pt x="12956" y="849"/>
                  </a:lnTo>
                  <a:cubicBezTo>
                    <a:pt x="12994" y="865"/>
                    <a:pt x="13008" y="869"/>
                    <a:pt x="13011" y="869"/>
                  </a:cubicBezTo>
                  <a:cubicBezTo>
                    <a:pt x="13013" y="869"/>
                    <a:pt x="13013" y="868"/>
                    <a:pt x="13012" y="868"/>
                  </a:cubicBezTo>
                  <a:lnTo>
                    <a:pt x="13012" y="868"/>
                  </a:lnTo>
                  <a:cubicBezTo>
                    <a:pt x="13020" y="873"/>
                    <a:pt x="13040" y="886"/>
                    <a:pt x="13088" y="915"/>
                  </a:cubicBezTo>
                  <a:cubicBezTo>
                    <a:pt x="12934" y="816"/>
                    <a:pt x="12912" y="783"/>
                    <a:pt x="12736" y="706"/>
                  </a:cubicBezTo>
                  <a:lnTo>
                    <a:pt x="12736" y="706"/>
                  </a:lnTo>
                  <a:cubicBezTo>
                    <a:pt x="12739" y="706"/>
                    <a:pt x="12742" y="706"/>
                    <a:pt x="12744" y="706"/>
                  </a:cubicBezTo>
                  <a:cubicBezTo>
                    <a:pt x="12784" y="706"/>
                    <a:pt x="12622" y="616"/>
                    <a:pt x="12549" y="584"/>
                  </a:cubicBezTo>
                  <a:lnTo>
                    <a:pt x="12549" y="584"/>
                  </a:lnTo>
                  <a:lnTo>
                    <a:pt x="12648" y="650"/>
                  </a:lnTo>
                  <a:cubicBezTo>
                    <a:pt x="12571" y="606"/>
                    <a:pt x="12493" y="562"/>
                    <a:pt x="12427" y="518"/>
                  </a:cubicBezTo>
                  <a:lnTo>
                    <a:pt x="12482" y="518"/>
                  </a:lnTo>
                  <a:cubicBezTo>
                    <a:pt x="12174" y="309"/>
                    <a:pt x="11877" y="243"/>
                    <a:pt x="11667" y="56"/>
                  </a:cubicBezTo>
                  <a:cubicBezTo>
                    <a:pt x="11657" y="52"/>
                    <a:pt x="11650" y="51"/>
                    <a:pt x="11647" y="51"/>
                  </a:cubicBezTo>
                  <a:cubicBezTo>
                    <a:pt x="11622" y="51"/>
                    <a:pt x="11792" y="146"/>
                    <a:pt x="11758" y="146"/>
                  </a:cubicBezTo>
                  <a:cubicBezTo>
                    <a:pt x="11755" y="146"/>
                    <a:pt x="11751" y="145"/>
                    <a:pt x="11744" y="144"/>
                  </a:cubicBezTo>
                  <a:cubicBezTo>
                    <a:pt x="11700" y="122"/>
                    <a:pt x="11667" y="100"/>
                    <a:pt x="11634" y="67"/>
                  </a:cubicBezTo>
                  <a:lnTo>
                    <a:pt x="11568" y="23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6" name="Google Shape;656;p37"/>
            <p:cNvSpPr/>
            <p:nvPr/>
          </p:nvSpPr>
          <p:spPr>
            <a:xfrm flipH="1">
              <a:off x="6496773" y="4191305"/>
              <a:ext cx="2536" cy="1972"/>
            </a:xfrm>
            <a:custGeom>
              <a:avLst/>
              <a:gdLst/>
              <a:ahLst/>
              <a:cxnLst/>
              <a:rect l="l" t="t" r="r" b="b"/>
              <a:pathLst>
                <a:path w="45" h="35" extrusionOk="0">
                  <a:moveTo>
                    <a:pt x="44" y="1"/>
                  </a:moveTo>
                  <a:lnTo>
                    <a:pt x="22" y="1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33" y="12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7" name="Google Shape;657;p37"/>
            <p:cNvSpPr/>
            <p:nvPr/>
          </p:nvSpPr>
          <p:spPr>
            <a:xfrm flipH="1">
              <a:off x="6480657" y="3728839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0"/>
                  </a:moveTo>
                  <a:lnTo>
                    <a:pt x="23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8" name="Google Shape;658;p37"/>
            <p:cNvSpPr/>
            <p:nvPr/>
          </p:nvSpPr>
          <p:spPr>
            <a:xfrm flipH="1">
              <a:off x="6778017" y="4349648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1" y="0"/>
                  </a:moveTo>
                  <a:lnTo>
                    <a:pt x="1" y="11"/>
                  </a:lnTo>
                  <a:lnTo>
                    <a:pt x="34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59" name="Google Shape;659;p37"/>
            <p:cNvSpPr/>
            <p:nvPr/>
          </p:nvSpPr>
          <p:spPr>
            <a:xfrm flipH="1">
              <a:off x="6334146" y="3816351"/>
              <a:ext cx="6255" cy="3775"/>
            </a:xfrm>
            <a:custGeom>
              <a:avLst/>
              <a:gdLst/>
              <a:ahLst/>
              <a:cxnLst/>
              <a:rect l="l" t="t" r="r" b="b"/>
              <a:pathLst>
                <a:path w="111" h="67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3"/>
                    <a:pt x="67" y="45"/>
                    <a:pt x="111" y="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0" name="Google Shape;660;p37"/>
            <p:cNvSpPr/>
            <p:nvPr/>
          </p:nvSpPr>
          <p:spPr>
            <a:xfrm flipH="1">
              <a:off x="6306197" y="3836242"/>
              <a:ext cx="1296" cy="56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1" y="0"/>
                  </a:move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1" name="Google Shape;661;p37"/>
            <p:cNvSpPr/>
            <p:nvPr/>
          </p:nvSpPr>
          <p:spPr>
            <a:xfrm flipH="1">
              <a:off x="6828901" y="3744955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4" y="1"/>
                  </a:moveTo>
                  <a:lnTo>
                    <a:pt x="22" y="12"/>
                  </a:lnTo>
                  <a:cubicBezTo>
                    <a:pt x="6" y="28"/>
                    <a:pt x="0" y="33"/>
                    <a:pt x="1" y="33"/>
                  </a:cubicBezTo>
                  <a:cubicBezTo>
                    <a:pt x="2" y="33"/>
                    <a:pt x="23" y="15"/>
                    <a:pt x="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2" name="Google Shape;662;p37"/>
            <p:cNvSpPr/>
            <p:nvPr/>
          </p:nvSpPr>
          <p:spPr>
            <a:xfrm flipH="1">
              <a:off x="6676192" y="3646230"/>
              <a:ext cx="5015" cy="3212"/>
            </a:xfrm>
            <a:custGeom>
              <a:avLst/>
              <a:gdLst/>
              <a:ahLst/>
              <a:cxnLst/>
              <a:rect l="l" t="t" r="r" b="b"/>
              <a:pathLst>
                <a:path w="89" h="57" extrusionOk="0">
                  <a:moveTo>
                    <a:pt x="88" y="1"/>
                  </a:moveTo>
                  <a:lnTo>
                    <a:pt x="0" y="56"/>
                  </a:lnTo>
                  <a:cubicBezTo>
                    <a:pt x="55" y="34"/>
                    <a:pt x="88" y="12"/>
                    <a:pt x="8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3" name="Google Shape;663;p37"/>
            <p:cNvSpPr/>
            <p:nvPr/>
          </p:nvSpPr>
          <p:spPr>
            <a:xfrm flipH="1">
              <a:off x="6995303" y="3861036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3" y="1"/>
                  </a:moveTo>
                  <a:lnTo>
                    <a:pt x="23" y="1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4" name="Google Shape;664;p37"/>
            <p:cNvSpPr/>
            <p:nvPr/>
          </p:nvSpPr>
          <p:spPr>
            <a:xfrm flipH="1">
              <a:off x="6161545" y="3920035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1"/>
                  </a:moveTo>
                  <a:lnTo>
                    <a:pt x="34" y="23"/>
                  </a:lnTo>
                  <a:lnTo>
                    <a:pt x="34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5" name="Google Shape;665;p37"/>
            <p:cNvSpPr/>
            <p:nvPr/>
          </p:nvSpPr>
          <p:spPr>
            <a:xfrm flipH="1">
              <a:off x="6155347" y="3921895"/>
              <a:ext cx="4395" cy="1916"/>
            </a:xfrm>
            <a:custGeom>
              <a:avLst/>
              <a:gdLst/>
              <a:ahLst/>
              <a:cxnLst/>
              <a:rect l="l" t="t" r="r" b="b"/>
              <a:pathLst>
                <a:path w="78" h="34" extrusionOk="0">
                  <a:moveTo>
                    <a:pt x="1" y="1"/>
                  </a:moveTo>
                  <a:lnTo>
                    <a:pt x="23" y="10"/>
                  </a:lnTo>
                  <a:lnTo>
                    <a:pt x="23" y="10"/>
                  </a:lnTo>
                  <a:cubicBezTo>
                    <a:pt x="16" y="7"/>
                    <a:pt x="9" y="3"/>
                    <a:pt x="1" y="1"/>
                  </a:cubicBezTo>
                  <a:close/>
                  <a:moveTo>
                    <a:pt x="23" y="10"/>
                  </a:moveTo>
                  <a:cubicBezTo>
                    <a:pt x="45" y="21"/>
                    <a:pt x="61" y="34"/>
                    <a:pt x="78" y="34"/>
                  </a:cubicBezTo>
                  <a:lnTo>
                    <a:pt x="23" y="1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6" name="Google Shape;666;p37"/>
            <p:cNvSpPr/>
            <p:nvPr/>
          </p:nvSpPr>
          <p:spPr>
            <a:xfrm flipH="1">
              <a:off x="6207471" y="3886507"/>
              <a:ext cx="13130" cy="7495"/>
            </a:xfrm>
            <a:custGeom>
              <a:avLst/>
              <a:gdLst/>
              <a:ahLst/>
              <a:cxnLst/>
              <a:rect l="l" t="t" r="r" b="b"/>
              <a:pathLst>
                <a:path w="233" h="133" extrusionOk="0">
                  <a:moveTo>
                    <a:pt x="1" y="1"/>
                  </a:moveTo>
                  <a:lnTo>
                    <a:pt x="1" y="1"/>
                  </a:lnTo>
                  <a:cubicBezTo>
                    <a:pt x="56" y="34"/>
                    <a:pt x="133" y="100"/>
                    <a:pt x="221" y="133"/>
                  </a:cubicBezTo>
                  <a:lnTo>
                    <a:pt x="232" y="133"/>
                  </a:lnTo>
                  <a:cubicBezTo>
                    <a:pt x="188" y="122"/>
                    <a:pt x="67" y="12"/>
                    <a:pt x="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7" name="Google Shape;667;p37"/>
            <p:cNvSpPr/>
            <p:nvPr/>
          </p:nvSpPr>
          <p:spPr>
            <a:xfrm flipH="1">
              <a:off x="6260891" y="3848639"/>
              <a:ext cx="12453" cy="6875"/>
            </a:xfrm>
            <a:custGeom>
              <a:avLst/>
              <a:gdLst/>
              <a:ahLst/>
              <a:cxnLst/>
              <a:rect l="l" t="t" r="r" b="b"/>
              <a:pathLst>
                <a:path w="221" h="122" extrusionOk="0">
                  <a:moveTo>
                    <a:pt x="0" y="1"/>
                  </a:moveTo>
                  <a:lnTo>
                    <a:pt x="199" y="122"/>
                  </a:lnTo>
                  <a:cubicBezTo>
                    <a:pt x="177" y="108"/>
                    <a:pt x="152" y="84"/>
                    <a:pt x="162" y="84"/>
                  </a:cubicBezTo>
                  <a:cubicBezTo>
                    <a:pt x="168" y="84"/>
                    <a:pt x="186" y="91"/>
                    <a:pt x="221" y="111"/>
                  </a:cubicBezTo>
                  <a:cubicBezTo>
                    <a:pt x="142" y="57"/>
                    <a:pt x="119" y="43"/>
                    <a:pt x="115" y="43"/>
                  </a:cubicBezTo>
                  <a:lnTo>
                    <a:pt x="115" y="43"/>
                  </a:lnTo>
                  <a:cubicBezTo>
                    <a:pt x="110" y="43"/>
                    <a:pt x="130" y="61"/>
                    <a:pt x="120" y="61"/>
                  </a:cubicBezTo>
                  <a:cubicBezTo>
                    <a:pt x="111" y="61"/>
                    <a:pt x="82" y="48"/>
                    <a:pt x="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8" name="Google Shape;668;p37"/>
            <p:cNvSpPr/>
            <p:nvPr/>
          </p:nvSpPr>
          <p:spPr>
            <a:xfrm flipH="1">
              <a:off x="6304281" y="3825987"/>
              <a:ext cx="6311" cy="3437"/>
            </a:xfrm>
            <a:custGeom>
              <a:avLst/>
              <a:gdLst/>
              <a:ahLst/>
              <a:cxnLst/>
              <a:rect l="l" t="t" r="r" b="b"/>
              <a:pathLst>
                <a:path w="112" h="61" extrusionOk="0">
                  <a:moveTo>
                    <a:pt x="3" y="0"/>
                  </a:moveTo>
                  <a:cubicBezTo>
                    <a:pt x="0" y="0"/>
                    <a:pt x="17" y="11"/>
                    <a:pt x="56" y="39"/>
                  </a:cubicBezTo>
                  <a:cubicBezTo>
                    <a:pt x="88" y="55"/>
                    <a:pt x="101" y="61"/>
                    <a:pt x="104" y="61"/>
                  </a:cubicBezTo>
                  <a:cubicBezTo>
                    <a:pt x="111" y="61"/>
                    <a:pt x="59" y="28"/>
                    <a:pt x="67" y="28"/>
                  </a:cubicBezTo>
                  <a:cubicBezTo>
                    <a:pt x="28" y="11"/>
                    <a:pt x="6" y="0"/>
                    <a:pt x="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69" name="Google Shape;669;p37"/>
            <p:cNvSpPr/>
            <p:nvPr/>
          </p:nvSpPr>
          <p:spPr>
            <a:xfrm flipH="1">
              <a:off x="6558251" y="3681167"/>
              <a:ext cx="2198" cy="1747"/>
            </a:xfrm>
            <a:custGeom>
              <a:avLst/>
              <a:gdLst/>
              <a:ahLst/>
              <a:cxnLst/>
              <a:rect l="l" t="t" r="r" b="b"/>
              <a:pathLst>
                <a:path w="39" h="31" extrusionOk="0">
                  <a:moveTo>
                    <a:pt x="4" y="1"/>
                  </a:moveTo>
                  <a:lnTo>
                    <a:pt x="4" y="1"/>
                  </a:lnTo>
                  <a:cubicBezTo>
                    <a:pt x="1" y="1"/>
                    <a:pt x="32" y="24"/>
                    <a:pt x="17" y="31"/>
                  </a:cubicBezTo>
                  <a:lnTo>
                    <a:pt x="39" y="20"/>
                  </a:lnTo>
                  <a:cubicBezTo>
                    <a:pt x="14" y="6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0" name="Google Shape;670;p37"/>
            <p:cNvSpPr/>
            <p:nvPr/>
          </p:nvSpPr>
          <p:spPr>
            <a:xfrm flipH="1">
              <a:off x="6603557" y="3660543"/>
              <a:ext cx="6875" cy="3775"/>
            </a:xfrm>
            <a:custGeom>
              <a:avLst/>
              <a:gdLst/>
              <a:ahLst/>
              <a:cxnLst/>
              <a:rect l="l" t="t" r="r" b="b"/>
              <a:pathLst>
                <a:path w="122" h="67" extrusionOk="0">
                  <a:moveTo>
                    <a:pt x="0" y="0"/>
                  </a:moveTo>
                  <a:lnTo>
                    <a:pt x="66" y="55"/>
                  </a:lnTo>
                  <a:lnTo>
                    <a:pt x="121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1" name="Google Shape;671;p37"/>
            <p:cNvSpPr/>
            <p:nvPr/>
          </p:nvSpPr>
          <p:spPr>
            <a:xfrm flipH="1">
              <a:off x="6632126" y="3633213"/>
              <a:ext cx="8114" cy="4395"/>
            </a:xfrm>
            <a:custGeom>
              <a:avLst/>
              <a:gdLst/>
              <a:ahLst/>
              <a:cxnLst/>
              <a:rect l="l" t="t" r="r" b="b"/>
              <a:pathLst>
                <a:path w="144" h="78" extrusionOk="0">
                  <a:moveTo>
                    <a:pt x="0" y="1"/>
                  </a:moveTo>
                  <a:lnTo>
                    <a:pt x="100" y="56"/>
                  </a:lnTo>
                  <a:lnTo>
                    <a:pt x="144" y="7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2" name="Google Shape;672;p37"/>
            <p:cNvSpPr/>
            <p:nvPr/>
          </p:nvSpPr>
          <p:spPr>
            <a:xfrm flipH="1">
              <a:off x="7043821" y="3881322"/>
              <a:ext cx="4902" cy="2761"/>
            </a:xfrm>
            <a:custGeom>
              <a:avLst/>
              <a:gdLst/>
              <a:ahLst/>
              <a:cxnLst/>
              <a:rect l="l" t="t" r="r" b="b"/>
              <a:pathLst>
                <a:path w="87" h="49" extrusionOk="0">
                  <a:moveTo>
                    <a:pt x="70" y="0"/>
                  </a:moveTo>
                  <a:cubicBezTo>
                    <a:pt x="59" y="0"/>
                    <a:pt x="36" y="11"/>
                    <a:pt x="0" y="38"/>
                  </a:cubicBezTo>
                  <a:lnTo>
                    <a:pt x="44" y="49"/>
                  </a:lnTo>
                  <a:cubicBezTo>
                    <a:pt x="77" y="22"/>
                    <a:pt x="86" y="0"/>
                    <a:pt x="7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3" name="Google Shape;673;p37"/>
            <p:cNvSpPr/>
            <p:nvPr/>
          </p:nvSpPr>
          <p:spPr>
            <a:xfrm flipH="1">
              <a:off x="7220648" y="4004447"/>
              <a:ext cx="10594" cy="5635"/>
            </a:xfrm>
            <a:custGeom>
              <a:avLst/>
              <a:gdLst/>
              <a:ahLst/>
              <a:cxnLst/>
              <a:rect l="l" t="t" r="r" b="b"/>
              <a:pathLst>
                <a:path w="188" h="100" extrusionOk="0">
                  <a:moveTo>
                    <a:pt x="187" y="1"/>
                  </a:moveTo>
                  <a:cubicBezTo>
                    <a:pt x="143" y="12"/>
                    <a:pt x="44" y="56"/>
                    <a:pt x="0" y="100"/>
                  </a:cubicBezTo>
                  <a:cubicBezTo>
                    <a:pt x="77" y="56"/>
                    <a:pt x="154" y="23"/>
                    <a:pt x="18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4" name="Google Shape;674;p37"/>
            <p:cNvSpPr/>
            <p:nvPr/>
          </p:nvSpPr>
          <p:spPr>
            <a:xfrm flipH="1">
              <a:off x="6830761" y="4330377"/>
              <a:ext cx="7551" cy="3775"/>
            </a:xfrm>
            <a:custGeom>
              <a:avLst/>
              <a:gdLst/>
              <a:ahLst/>
              <a:cxnLst/>
              <a:rect l="l" t="t" r="r" b="b"/>
              <a:pathLst>
                <a:path w="134" h="67" extrusionOk="0">
                  <a:moveTo>
                    <a:pt x="1" y="1"/>
                  </a:moveTo>
                  <a:lnTo>
                    <a:pt x="133" y="67"/>
                  </a:lnTo>
                  <a:lnTo>
                    <a:pt x="67" y="3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5" name="Google Shape;675;p37"/>
            <p:cNvSpPr/>
            <p:nvPr/>
          </p:nvSpPr>
          <p:spPr>
            <a:xfrm flipH="1">
              <a:off x="7452191" y="3510933"/>
              <a:ext cx="1352" cy="1296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1" y="22"/>
                  </a:moveTo>
                  <a:lnTo>
                    <a:pt x="23" y="0"/>
                  </a:lnTo>
                  <a:lnTo>
                    <a:pt x="1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6" name="Google Shape;676;p37"/>
            <p:cNvSpPr/>
            <p:nvPr/>
          </p:nvSpPr>
          <p:spPr>
            <a:xfrm flipH="1">
              <a:off x="7331151" y="3430240"/>
              <a:ext cx="3775" cy="2085"/>
            </a:xfrm>
            <a:custGeom>
              <a:avLst/>
              <a:gdLst/>
              <a:ahLst/>
              <a:cxnLst/>
              <a:rect l="l" t="t" r="r" b="b"/>
              <a:pathLst>
                <a:path w="67" h="37" extrusionOk="0">
                  <a:moveTo>
                    <a:pt x="66" y="0"/>
                  </a:moveTo>
                  <a:lnTo>
                    <a:pt x="0" y="33"/>
                  </a:lnTo>
                  <a:cubicBezTo>
                    <a:pt x="2" y="35"/>
                    <a:pt x="5" y="36"/>
                    <a:pt x="8" y="36"/>
                  </a:cubicBezTo>
                  <a:cubicBezTo>
                    <a:pt x="23" y="36"/>
                    <a:pt x="48" y="18"/>
                    <a:pt x="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7" name="Google Shape;677;p37"/>
            <p:cNvSpPr/>
            <p:nvPr/>
          </p:nvSpPr>
          <p:spPr>
            <a:xfrm flipH="1">
              <a:off x="7154831" y="3345771"/>
              <a:ext cx="2536" cy="676"/>
            </a:xfrm>
            <a:custGeom>
              <a:avLst/>
              <a:gdLst/>
              <a:ahLst/>
              <a:cxnLst/>
              <a:rect l="l" t="t" r="r" b="b"/>
              <a:pathLst>
                <a:path w="45" h="12" extrusionOk="0">
                  <a:moveTo>
                    <a:pt x="0" y="1"/>
                  </a:moveTo>
                  <a:lnTo>
                    <a:pt x="44" y="12"/>
                  </a:lnTo>
                  <a:lnTo>
                    <a:pt x="44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8" name="Google Shape;678;p37"/>
            <p:cNvSpPr/>
            <p:nvPr/>
          </p:nvSpPr>
          <p:spPr>
            <a:xfrm flipH="1">
              <a:off x="7275308" y="3392372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4" y="0"/>
                  </a:moveTo>
                  <a:lnTo>
                    <a:pt x="1" y="33"/>
                  </a:lnTo>
                  <a:lnTo>
                    <a:pt x="1" y="33"/>
                  </a:lnTo>
                  <a:lnTo>
                    <a:pt x="23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79" name="Google Shape;679;p37"/>
            <p:cNvSpPr/>
            <p:nvPr/>
          </p:nvSpPr>
          <p:spPr>
            <a:xfrm flipH="1">
              <a:off x="7112625" y="3367522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0" y="0"/>
                  </a:moveTo>
                  <a:lnTo>
                    <a:pt x="11" y="2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0" name="Google Shape;680;p37"/>
            <p:cNvSpPr/>
            <p:nvPr/>
          </p:nvSpPr>
          <p:spPr>
            <a:xfrm flipH="1">
              <a:off x="7513669" y="355004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1" name="Google Shape;681;p37"/>
            <p:cNvSpPr/>
            <p:nvPr/>
          </p:nvSpPr>
          <p:spPr>
            <a:xfrm flipH="1">
              <a:off x="7762005" y="3791500"/>
              <a:ext cx="6255" cy="2592"/>
            </a:xfrm>
            <a:custGeom>
              <a:avLst/>
              <a:gdLst/>
              <a:ahLst/>
              <a:cxnLst/>
              <a:rect l="l" t="t" r="r" b="b"/>
              <a:pathLst>
                <a:path w="111" h="46" extrusionOk="0">
                  <a:moveTo>
                    <a:pt x="77" y="1"/>
                  </a:moveTo>
                  <a:cubicBezTo>
                    <a:pt x="80" y="7"/>
                    <a:pt x="74" y="8"/>
                    <a:pt x="65" y="8"/>
                  </a:cubicBezTo>
                  <a:cubicBezTo>
                    <a:pt x="55" y="8"/>
                    <a:pt x="42" y="7"/>
                    <a:pt x="32" y="7"/>
                  </a:cubicBezTo>
                  <a:cubicBezTo>
                    <a:pt x="11" y="7"/>
                    <a:pt x="0" y="12"/>
                    <a:pt x="44" y="45"/>
                  </a:cubicBezTo>
                  <a:cubicBezTo>
                    <a:pt x="27" y="28"/>
                    <a:pt x="28" y="23"/>
                    <a:pt x="36" y="23"/>
                  </a:cubicBezTo>
                  <a:cubicBezTo>
                    <a:pt x="50" y="23"/>
                    <a:pt x="86" y="37"/>
                    <a:pt x="100" y="37"/>
                  </a:cubicBezTo>
                  <a:cubicBezTo>
                    <a:pt x="110" y="37"/>
                    <a:pt x="109" y="29"/>
                    <a:pt x="7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2" name="Google Shape;682;p37"/>
            <p:cNvSpPr/>
            <p:nvPr/>
          </p:nvSpPr>
          <p:spPr>
            <a:xfrm flipH="1">
              <a:off x="7632850" y="3636312"/>
              <a:ext cx="2592" cy="1296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45" y="1"/>
                  </a:moveTo>
                  <a:cubicBezTo>
                    <a:pt x="38" y="4"/>
                    <a:pt x="34" y="7"/>
                    <a:pt x="30" y="11"/>
                  </a:cubicBezTo>
                  <a:lnTo>
                    <a:pt x="30" y="11"/>
                  </a:lnTo>
                  <a:cubicBezTo>
                    <a:pt x="36" y="8"/>
                    <a:pt x="40" y="5"/>
                    <a:pt x="45" y="1"/>
                  </a:cubicBezTo>
                  <a:close/>
                  <a:moveTo>
                    <a:pt x="30" y="11"/>
                  </a:moveTo>
                  <a:cubicBezTo>
                    <a:pt x="23" y="14"/>
                    <a:pt x="14" y="16"/>
                    <a:pt x="1" y="23"/>
                  </a:cubicBezTo>
                  <a:lnTo>
                    <a:pt x="12" y="23"/>
                  </a:lnTo>
                  <a:cubicBezTo>
                    <a:pt x="20" y="23"/>
                    <a:pt x="22" y="17"/>
                    <a:pt x="30" y="1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3" name="Google Shape;683;p37"/>
            <p:cNvSpPr/>
            <p:nvPr/>
          </p:nvSpPr>
          <p:spPr>
            <a:xfrm flipH="1">
              <a:off x="7665758" y="3659303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0" y="22"/>
                  </a:lnTo>
                  <a:lnTo>
                    <a:pt x="11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4" name="Google Shape;684;p37"/>
            <p:cNvSpPr/>
            <p:nvPr/>
          </p:nvSpPr>
          <p:spPr>
            <a:xfrm flipH="1">
              <a:off x="7271701" y="3458358"/>
              <a:ext cx="3663" cy="1690"/>
            </a:xfrm>
            <a:custGeom>
              <a:avLst/>
              <a:gdLst/>
              <a:ahLst/>
              <a:cxnLst/>
              <a:rect l="l" t="t" r="r" b="b"/>
              <a:pathLst>
                <a:path w="65" h="30" extrusionOk="0">
                  <a:moveTo>
                    <a:pt x="56" y="0"/>
                  </a:moveTo>
                  <a:cubicBezTo>
                    <a:pt x="52" y="0"/>
                    <a:pt x="38" y="8"/>
                    <a:pt x="1" y="30"/>
                  </a:cubicBezTo>
                  <a:lnTo>
                    <a:pt x="45" y="30"/>
                  </a:lnTo>
                  <a:cubicBezTo>
                    <a:pt x="30" y="30"/>
                    <a:pt x="65" y="0"/>
                    <a:pt x="5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5" name="Google Shape;685;p37"/>
            <p:cNvSpPr/>
            <p:nvPr/>
          </p:nvSpPr>
          <p:spPr>
            <a:xfrm flipH="1">
              <a:off x="7156691" y="334515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"/>
                  </a:moveTo>
                  <a:lnTo>
                    <a:pt x="22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6" name="Google Shape;686;p37"/>
            <p:cNvSpPr/>
            <p:nvPr/>
          </p:nvSpPr>
          <p:spPr>
            <a:xfrm flipH="1">
              <a:off x="7650262" y="3661162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0"/>
                  </a:moveTo>
                  <a:cubicBezTo>
                    <a:pt x="56" y="11"/>
                    <a:pt x="34" y="22"/>
                    <a:pt x="11" y="33"/>
                  </a:cubicBezTo>
                  <a:lnTo>
                    <a:pt x="0" y="4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7" name="Google Shape;687;p37"/>
            <p:cNvSpPr/>
            <p:nvPr/>
          </p:nvSpPr>
          <p:spPr>
            <a:xfrm flipH="1">
              <a:off x="7110712" y="3331402"/>
              <a:ext cx="709108" cy="469508"/>
            </a:xfrm>
            <a:custGeom>
              <a:avLst/>
              <a:gdLst/>
              <a:ahLst/>
              <a:cxnLst/>
              <a:rect l="l" t="t" r="r" b="b"/>
              <a:pathLst>
                <a:path w="12584" h="8332" extrusionOk="0">
                  <a:moveTo>
                    <a:pt x="12010" y="355"/>
                  </a:moveTo>
                  <a:cubicBezTo>
                    <a:pt x="12010" y="356"/>
                    <a:pt x="12010" y="359"/>
                    <a:pt x="12010" y="361"/>
                  </a:cubicBezTo>
                  <a:lnTo>
                    <a:pt x="12010" y="361"/>
                  </a:lnTo>
                  <a:cubicBezTo>
                    <a:pt x="12011" y="359"/>
                    <a:pt x="12011" y="357"/>
                    <a:pt x="12010" y="355"/>
                  </a:cubicBezTo>
                  <a:close/>
                  <a:moveTo>
                    <a:pt x="12120" y="410"/>
                  </a:moveTo>
                  <a:lnTo>
                    <a:pt x="12128" y="416"/>
                  </a:lnTo>
                  <a:lnTo>
                    <a:pt x="12128" y="416"/>
                  </a:lnTo>
                  <a:cubicBezTo>
                    <a:pt x="12126" y="414"/>
                    <a:pt x="12124" y="412"/>
                    <a:pt x="12120" y="410"/>
                  </a:cubicBezTo>
                  <a:close/>
                  <a:moveTo>
                    <a:pt x="11921" y="344"/>
                  </a:moveTo>
                  <a:lnTo>
                    <a:pt x="11921" y="344"/>
                  </a:lnTo>
                  <a:cubicBezTo>
                    <a:pt x="12003" y="385"/>
                    <a:pt x="12113" y="444"/>
                    <a:pt x="12155" y="444"/>
                  </a:cubicBezTo>
                  <a:cubicBezTo>
                    <a:pt x="12158" y="444"/>
                    <a:pt x="12161" y="444"/>
                    <a:pt x="12164" y="443"/>
                  </a:cubicBezTo>
                  <a:lnTo>
                    <a:pt x="12128" y="416"/>
                  </a:lnTo>
                  <a:lnTo>
                    <a:pt x="12128" y="416"/>
                  </a:lnTo>
                  <a:cubicBezTo>
                    <a:pt x="12131" y="421"/>
                    <a:pt x="12125" y="426"/>
                    <a:pt x="12116" y="426"/>
                  </a:cubicBezTo>
                  <a:cubicBezTo>
                    <a:pt x="12111" y="426"/>
                    <a:pt x="12104" y="424"/>
                    <a:pt x="12098" y="421"/>
                  </a:cubicBezTo>
                  <a:cubicBezTo>
                    <a:pt x="12032" y="402"/>
                    <a:pt x="12014" y="375"/>
                    <a:pt x="12010" y="361"/>
                  </a:cubicBezTo>
                  <a:lnTo>
                    <a:pt x="12010" y="361"/>
                  </a:lnTo>
                  <a:cubicBezTo>
                    <a:pt x="12009" y="363"/>
                    <a:pt x="12006" y="364"/>
                    <a:pt x="12001" y="364"/>
                  </a:cubicBezTo>
                  <a:cubicBezTo>
                    <a:pt x="11983" y="364"/>
                    <a:pt x="11944" y="351"/>
                    <a:pt x="11921" y="344"/>
                  </a:cubicBezTo>
                  <a:close/>
                  <a:moveTo>
                    <a:pt x="12351" y="542"/>
                  </a:moveTo>
                  <a:lnTo>
                    <a:pt x="12351" y="542"/>
                  </a:lnTo>
                  <a:cubicBezTo>
                    <a:pt x="12355" y="545"/>
                    <a:pt x="12358" y="547"/>
                    <a:pt x="12362" y="549"/>
                  </a:cubicBezTo>
                  <a:lnTo>
                    <a:pt x="12362" y="549"/>
                  </a:lnTo>
                  <a:cubicBezTo>
                    <a:pt x="12359" y="546"/>
                    <a:pt x="12355" y="544"/>
                    <a:pt x="12351" y="542"/>
                  </a:cubicBezTo>
                  <a:close/>
                  <a:moveTo>
                    <a:pt x="12340" y="641"/>
                  </a:moveTo>
                  <a:lnTo>
                    <a:pt x="12340" y="641"/>
                  </a:lnTo>
                  <a:cubicBezTo>
                    <a:pt x="12310" y="647"/>
                    <a:pt x="12290" y="660"/>
                    <a:pt x="12273" y="675"/>
                  </a:cubicBezTo>
                  <a:lnTo>
                    <a:pt x="12273" y="675"/>
                  </a:lnTo>
                  <a:lnTo>
                    <a:pt x="12340" y="641"/>
                  </a:lnTo>
                  <a:close/>
                  <a:moveTo>
                    <a:pt x="12273" y="675"/>
                  </a:moveTo>
                  <a:lnTo>
                    <a:pt x="12252" y="685"/>
                  </a:lnTo>
                  <a:lnTo>
                    <a:pt x="12262" y="685"/>
                  </a:lnTo>
                  <a:cubicBezTo>
                    <a:pt x="12265" y="682"/>
                    <a:pt x="12269" y="678"/>
                    <a:pt x="12273" y="675"/>
                  </a:cubicBezTo>
                  <a:close/>
                  <a:moveTo>
                    <a:pt x="12505" y="674"/>
                  </a:moveTo>
                  <a:lnTo>
                    <a:pt x="12515" y="684"/>
                  </a:lnTo>
                  <a:lnTo>
                    <a:pt x="12515" y="684"/>
                  </a:lnTo>
                  <a:cubicBezTo>
                    <a:pt x="12506" y="687"/>
                    <a:pt x="12499" y="688"/>
                    <a:pt x="12493" y="688"/>
                  </a:cubicBezTo>
                  <a:cubicBezTo>
                    <a:pt x="12489" y="688"/>
                    <a:pt x="12485" y="688"/>
                    <a:pt x="12483" y="685"/>
                  </a:cubicBezTo>
                  <a:lnTo>
                    <a:pt x="12505" y="674"/>
                  </a:lnTo>
                  <a:close/>
                  <a:moveTo>
                    <a:pt x="11954" y="862"/>
                  </a:moveTo>
                  <a:cubicBezTo>
                    <a:pt x="11944" y="867"/>
                    <a:pt x="11936" y="875"/>
                    <a:pt x="11932" y="881"/>
                  </a:cubicBezTo>
                  <a:lnTo>
                    <a:pt x="11932" y="881"/>
                  </a:lnTo>
                  <a:cubicBezTo>
                    <a:pt x="11940" y="875"/>
                    <a:pt x="11948" y="868"/>
                    <a:pt x="11954" y="862"/>
                  </a:cubicBezTo>
                  <a:close/>
                  <a:moveTo>
                    <a:pt x="9299" y="1379"/>
                  </a:moveTo>
                  <a:cubicBezTo>
                    <a:pt x="9292" y="1384"/>
                    <a:pt x="9288" y="1389"/>
                    <a:pt x="9285" y="1393"/>
                  </a:cubicBezTo>
                  <a:lnTo>
                    <a:pt x="9285" y="1393"/>
                  </a:lnTo>
                  <a:cubicBezTo>
                    <a:pt x="9291" y="1388"/>
                    <a:pt x="9296" y="1383"/>
                    <a:pt x="9299" y="1379"/>
                  </a:cubicBezTo>
                  <a:close/>
                  <a:moveTo>
                    <a:pt x="9233" y="1390"/>
                  </a:moveTo>
                  <a:lnTo>
                    <a:pt x="9186" y="1419"/>
                  </a:lnTo>
                  <a:lnTo>
                    <a:pt x="9186" y="1419"/>
                  </a:lnTo>
                  <a:cubicBezTo>
                    <a:pt x="9203" y="1410"/>
                    <a:pt x="9219" y="1401"/>
                    <a:pt x="9233" y="1390"/>
                  </a:cubicBezTo>
                  <a:close/>
                  <a:moveTo>
                    <a:pt x="9674" y="2338"/>
                  </a:moveTo>
                  <a:lnTo>
                    <a:pt x="9641" y="2371"/>
                  </a:lnTo>
                  <a:cubicBezTo>
                    <a:pt x="9674" y="2360"/>
                    <a:pt x="9663" y="2349"/>
                    <a:pt x="9674" y="2338"/>
                  </a:cubicBezTo>
                  <a:close/>
                  <a:moveTo>
                    <a:pt x="8427" y="3362"/>
                  </a:moveTo>
                  <a:lnTo>
                    <a:pt x="8427" y="3362"/>
                  </a:lnTo>
                  <a:cubicBezTo>
                    <a:pt x="8417" y="3367"/>
                    <a:pt x="8407" y="3372"/>
                    <a:pt x="8400" y="3374"/>
                  </a:cubicBezTo>
                  <a:lnTo>
                    <a:pt x="8400" y="3374"/>
                  </a:lnTo>
                  <a:cubicBezTo>
                    <a:pt x="8406" y="3373"/>
                    <a:pt x="8414" y="3372"/>
                    <a:pt x="8427" y="3362"/>
                  </a:cubicBezTo>
                  <a:close/>
                  <a:moveTo>
                    <a:pt x="8043" y="3418"/>
                  </a:moveTo>
                  <a:cubicBezTo>
                    <a:pt x="8054" y="3429"/>
                    <a:pt x="8054" y="3440"/>
                    <a:pt x="8032" y="3451"/>
                  </a:cubicBezTo>
                  <a:cubicBezTo>
                    <a:pt x="8032" y="3449"/>
                    <a:pt x="8031" y="3448"/>
                    <a:pt x="8028" y="3448"/>
                  </a:cubicBezTo>
                  <a:cubicBezTo>
                    <a:pt x="8016" y="3448"/>
                    <a:pt x="7982" y="3464"/>
                    <a:pt x="7955" y="3473"/>
                  </a:cubicBezTo>
                  <a:cubicBezTo>
                    <a:pt x="7977" y="3462"/>
                    <a:pt x="8010" y="3440"/>
                    <a:pt x="8043" y="3418"/>
                  </a:cubicBezTo>
                  <a:close/>
                  <a:moveTo>
                    <a:pt x="5498" y="3836"/>
                  </a:moveTo>
                  <a:lnTo>
                    <a:pt x="5498" y="3836"/>
                  </a:lnTo>
                  <a:cubicBezTo>
                    <a:pt x="5489" y="3844"/>
                    <a:pt x="5481" y="3850"/>
                    <a:pt x="5475" y="3856"/>
                  </a:cubicBezTo>
                  <a:lnTo>
                    <a:pt x="5475" y="3856"/>
                  </a:lnTo>
                  <a:cubicBezTo>
                    <a:pt x="5483" y="3850"/>
                    <a:pt x="5491" y="3844"/>
                    <a:pt x="5498" y="3836"/>
                  </a:cubicBezTo>
                  <a:close/>
                  <a:moveTo>
                    <a:pt x="5804" y="3846"/>
                  </a:moveTo>
                  <a:lnTo>
                    <a:pt x="5804" y="3846"/>
                  </a:lnTo>
                  <a:cubicBezTo>
                    <a:pt x="5798" y="3850"/>
                    <a:pt x="5791" y="3854"/>
                    <a:pt x="5785" y="3858"/>
                  </a:cubicBezTo>
                  <a:cubicBezTo>
                    <a:pt x="5804" y="3852"/>
                    <a:pt x="5805" y="3849"/>
                    <a:pt x="5804" y="3846"/>
                  </a:cubicBezTo>
                  <a:close/>
                  <a:moveTo>
                    <a:pt x="5221" y="4032"/>
                  </a:moveTo>
                  <a:cubicBezTo>
                    <a:pt x="5216" y="4032"/>
                    <a:pt x="5205" y="4036"/>
                    <a:pt x="5190" y="4046"/>
                  </a:cubicBezTo>
                  <a:cubicBezTo>
                    <a:pt x="5198" y="4042"/>
                    <a:pt x="5210" y="4036"/>
                    <a:pt x="5221" y="4032"/>
                  </a:cubicBezTo>
                  <a:close/>
                  <a:moveTo>
                    <a:pt x="7346" y="4051"/>
                  </a:moveTo>
                  <a:lnTo>
                    <a:pt x="7346" y="4051"/>
                  </a:lnTo>
                  <a:cubicBezTo>
                    <a:pt x="7338" y="4056"/>
                    <a:pt x="7328" y="4062"/>
                    <a:pt x="7316" y="4068"/>
                  </a:cubicBezTo>
                  <a:cubicBezTo>
                    <a:pt x="7336" y="4063"/>
                    <a:pt x="7345" y="4056"/>
                    <a:pt x="7346" y="4051"/>
                  </a:cubicBezTo>
                  <a:close/>
                  <a:moveTo>
                    <a:pt x="4881" y="5566"/>
                  </a:moveTo>
                  <a:cubicBezTo>
                    <a:pt x="4868" y="5580"/>
                    <a:pt x="4850" y="5593"/>
                    <a:pt x="4839" y="5604"/>
                  </a:cubicBezTo>
                  <a:lnTo>
                    <a:pt x="4839" y="5604"/>
                  </a:lnTo>
                  <a:cubicBezTo>
                    <a:pt x="4848" y="5598"/>
                    <a:pt x="4861" y="5586"/>
                    <a:pt x="4881" y="5566"/>
                  </a:cubicBezTo>
                  <a:close/>
                  <a:moveTo>
                    <a:pt x="2447" y="6029"/>
                  </a:moveTo>
                  <a:cubicBezTo>
                    <a:pt x="2442" y="6031"/>
                    <a:pt x="2439" y="6033"/>
                    <a:pt x="2437" y="6034"/>
                  </a:cubicBezTo>
                  <a:lnTo>
                    <a:pt x="2437" y="6034"/>
                  </a:lnTo>
                  <a:cubicBezTo>
                    <a:pt x="2440" y="6032"/>
                    <a:pt x="2443" y="6031"/>
                    <a:pt x="2447" y="6029"/>
                  </a:cubicBezTo>
                  <a:close/>
                  <a:moveTo>
                    <a:pt x="11538" y="0"/>
                  </a:moveTo>
                  <a:cubicBezTo>
                    <a:pt x="11521" y="0"/>
                    <a:pt x="11511" y="24"/>
                    <a:pt x="11492" y="24"/>
                  </a:cubicBezTo>
                  <a:cubicBezTo>
                    <a:pt x="11470" y="46"/>
                    <a:pt x="11437" y="57"/>
                    <a:pt x="11426" y="79"/>
                  </a:cubicBezTo>
                  <a:cubicBezTo>
                    <a:pt x="11393" y="101"/>
                    <a:pt x="11360" y="124"/>
                    <a:pt x="11326" y="124"/>
                  </a:cubicBezTo>
                  <a:lnTo>
                    <a:pt x="11337" y="113"/>
                  </a:lnTo>
                  <a:lnTo>
                    <a:pt x="11337" y="113"/>
                  </a:lnTo>
                  <a:cubicBezTo>
                    <a:pt x="11183" y="223"/>
                    <a:pt x="11337" y="146"/>
                    <a:pt x="11227" y="245"/>
                  </a:cubicBezTo>
                  <a:lnTo>
                    <a:pt x="11106" y="245"/>
                  </a:lnTo>
                  <a:lnTo>
                    <a:pt x="11106" y="278"/>
                  </a:lnTo>
                  <a:cubicBezTo>
                    <a:pt x="11089" y="278"/>
                    <a:pt x="11064" y="292"/>
                    <a:pt x="11055" y="292"/>
                  </a:cubicBezTo>
                  <a:cubicBezTo>
                    <a:pt x="11052" y="292"/>
                    <a:pt x="11051" y="291"/>
                    <a:pt x="11051" y="289"/>
                  </a:cubicBezTo>
                  <a:cubicBezTo>
                    <a:pt x="11029" y="311"/>
                    <a:pt x="11028" y="315"/>
                    <a:pt x="11033" y="315"/>
                  </a:cubicBezTo>
                  <a:cubicBezTo>
                    <a:pt x="11036" y="315"/>
                    <a:pt x="11041" y="314"/>
                    <a:pt x="11044" y="314"/>
                  </a:cubicBezTo>
                  <a:cubicBezTo>
                    <a:pt x="11050" y="314"/>
                    <a:pt x="11052" y="317"/>
                    <a:pt x="11040" y="333"/>
                  </a:cubicBezTo>
                  <a:cubicBezTo>
                    <a:pt x="10960" y="353"/>
                    <a:pt x="10843" y="446"/>
                    <a:pt x="10798" y="446"/>
                  </a:cubicBezTo>
                  <a:cubicBezTo>
                    <a:pt x="10793" y="446"/>
                    <a:pt x="10790" y="445"/>
                    <a:pt x="10787" y="443"/>
                  </a:cubicBezTo>
                  <a:lnTo>
                    <a:pt x="10787" y="443"/>
                  </a:lnTo>
                  <a:cubicBezTo>
                    <a:pt x="10782" y="451"/>
                    <a:pt x="10783" y="453"/>
                    <a:pt x="10787" y="453"/>
                  </a:cubicBezTo>
                  <a:cubicBezTo>
                    <a:pt x="10794" y="453"/>
                    <a:pt x="10810" y="445"/>
                    <a:pt x="10815" y="445"/>
                  </a:cubicBezTo>
                  <a:cubicBezTo>
                    <a:pt x="10820" y="445"/>
                    <a:pt x="10815" y="452"/>
                    <a:pt x="10787" y="476"/>
                  </a:cubicBezTo>
                  <a:cubicBezTo>
                    <a:pt x="10782" y="474"/>
                    <a:pt x="10777" y="473"/>
                    <a:pt x="10772" y="473"/>
                  </a:cubicBezTo>
                  <a:cubicBezTo>
                    <a:pt x="10730" y="473"/>
                    <a:pt x="10679" y="546"/>
                    <a:pt x="10610" y="575"/>
                  </a:cubicBezTo>
                  <a:cubicBezTo>
                    <a:pt x="10610" y="550"/>
                    <a:pt x="10663" y="524"/>
                    <a:pt x="10646" y="524"/>
                  </a:cubicBezTo>
                  <a:cubicBezTo>
                    <a:pt x="10641" y="524"/>
                    <a:pt x="10630" y="526"/>
                    <a:pt x="10610" y="531"/>
                  </a:cubicBezTo>
                  <a:cubicBezTo>
                    <a:pt x="10577" y="597"/>
                    <a:pt x="10456" y="608"/>
                    <a:pt x="10401" y="663"/>
                  </a:cubicBezTo>
                  <a:lnTo>
                    <a:pt x="10379" y="652"/>
                  </a:lnTo>
                  <a:cubicBezTo>
                    <a:pt x="10368" y="652"/>
                    <a:pt x="10368" y="685"/>
                    <a:pt x="10368" y="696"/>
                  </a:cubicBezTo>
                  <a:cubicBezTo>
                    <a:pt x="10324" y="729"/>
                    <a:pt x="10236" y="774"/>
                    <a:pt x="10170" y="829"/>
                  </a:cubicBezTo>
                  <a:cubicBezTo>
                    <a:pt x="10170" y="827"/>
                    <a:pt x="10168" y="826"/>
                    <a:pt x="10166" y="826"/>
                  </a:cubicBezTo>
                  <a:cubicBezTo>
                    <a:pt x="10136" y="826"/>
                    <a:pt x="9952" y="932"/>
                    <a:pt x="9861" y="983"/>
                  </a:cubicBezTo>
                  <a:cubicBezTo>
                    <a:pt x="9850" y="1016"/>
                    <a:pt x="9751" y="1071"/>
                    <a:pt x="9685" y="1126"/>
                  </a:cubicBezTo>
                  <a:cubicBezTo>
                    <a:pt x="9674" y="1104"/>
                    <a:pt x="9685" y="1093"/>
                    <a:pt x="9718" y="1060"/>
                  </a:cubicBezTo>
                  <a:lnTo>
                    <a:pt x="9718" y="1060"/>
                  </a:lnTo>
                  <a:lnTo>
                    <a:pt x="9652" y="1104"/>
                  </a:lnTo>
                  <a:cubicBezTo>
                    <a:pt x="9641" y="1126"/>
                    <a:pt x="9619" y="1137"/>
                    <a:pt x="9575" y="1170"/>
                  </a:cubicBezTo>
                  <a:lnTo>
                    <a:pt x="9586" y="1137"/>
                  </a:lnTo>
                  <a:lnTo>
                    <a:pt x="9586" y="1137"/>
                  </a:lnTo>
                  <a:cubicBezTo>
                    <a:pt x="9487" y="1203"/>
                    <a:pt x="9409" y="1280"/>
                    <a:pt x="9288" y="1346"/>
                  </a:cubicBezTo>
                  <a:cubicBezTo>
                    <a:pt x="9288" y="1368"/>
                    <a:pt x="9409" y="1335"/>
                    <a:pt x="9299" y="1424"/>
                  </a:cubicBezTo>
                  <a:cubicBezTo>
                    <a:pt x="9291" y="1424"/>
                    <a:pt x="9275" y="1410"/>
                    <a:pt x="9285" y="1393"/>
                  </a:cubicBezTo>
                  <a:lnTo>
                    <a:pt x="9285" y="1393"/>
                  </a:lnTo>
                  <a:cubicBezTo>
                    <a:pt x="9274" y="1404"/>
                    <a:pt x="9259" y="1416"/>
                    <a:pt x="9244" y="1424"/>
                  </a:cubicBezTo>
                  <a:lnTo>
                    <a:pt x="9277" y="1379"/>
                  </a:lnTo>
                  <a:lnTo>
                    <a:pt x="9277" y="1379"/>
                  </a:lnTo>
                  <a:cubicBezTo>
                    <a:pt x="9222" y="1402"/>
                    <a:pt x="9266" y="1402"/>
                    <a:pt x="9222" y="1435"/>
                  </a:cubicBezTo>
                  <a:lnTo>
                    <a:pt x="9178" y="1424"/>
                  </a:lnTo>
                  <a:lnTo>
                    <a:pt x="9186" y="1419"/>
                  </a:lnTo>
                  <a:lnTo>
                    <a:pt x="9186" y="1419"/>
                  </a:lnTo>
                  <a:cubicBezTo>
                    <a:pt x="9150" y="1436"/>
                    <a:pt x="9113" y="1449"/>
                    <a:pt x="9090" y="1457"/>
                  </a:cubicBezTo>
                  <a:cubicBezTo>
                    <a:pt x="9101" y="1457"/>
                    <a:pt x="9112" y="1468"/>
                    <a:pt x="9068" y="1501"/>
                  </a:cubicBezTo>
                  <a:cubicBezTo>
                    <a:pt x="9036" y="1521"/>
                    <a:pt x="9023" y="1526"/>
                    <a:pt x="9016" y="1526"/>
                  </a:cubicBezTo>
                  <a:cubicBezTo>
                    <a:pt x="9007" y="1526"/>
                    <a:pt x="9009" y="1517"/>
                    <a:pt x="8995" y="1517"/>
                  </a:cubicBezTo>
                  <a:cubicBezTo>
                    <a:pt x="8989" y="1517"/>
                    <a:pt x="8981" y="1519"/>
                    <a:pt x="8969" y="1523"/>
                  </a:cubicBezTo>
                  <a:cubicBezTo>
                    <a:pt x="8958" y="1545"/>
                    <a:pt x="8892" y="1578"/>
                    <a:pt x="8903" y="1600"/>
                  </a:cubicBezTo>
                  <a:cubicBezTo>
                    <a:pt x="8892" y="1611"/>
                    <a:pt x="8883" y="1614"/>
                    <a:pt x="8875" y="1614"/>
                  </a:cubicBezTo>
                  <a:cubicBezTo>
                    <a:pt x="8867" y="1614"/>
                    <a:pt x="8859" y="1611"/>
                    <a:pt x="8848" y="1611"/>
                  </a:cubicBezTo>
                  <a:cubicBezTo>
                    <a:pt x="8816" y="1653"/>
                    <a:pt x="8656" y="1744"/>
                    <a:pt x="8696" y="1744"/>
                  </a:cubicBezTo>
                  <a:cubicBezTo>
                    <a:pt x="8698" y="1744"/>
                    <a:pt x="8701" y="1744"/>
                    <a:pt x="8704" y="1743"/>
                  </a:cubicBezTo>
                  <a:lnTo>
                    <a:pt x="8704" y="1743"/>
                  </a:lnTo>
                  <a:cubicBezTo>
                    <a:pt x="8572" y="1864"/>
                    <a:pt x="8385" y="1941"/>
                    <a:pt x="8242" y="2052"/>
                  </a:cubicBezTo>
                  <a:lnTo>
                    <a:pt x="8231" y="2041"/>
                  </a:lnTo>
                  <a:cubicBezTo>
                    <a:pt x="8143" y="2107"/>
                    <a:pt x="8032" y="2184"/>
                    <a:pt x="7977" y="2239"/>
                  </a:cubicBezTo>
                  <a:cubicBezTo>
                    <a:pt x="7964" y="2252"/>
                    <a:pt x="7942" y="2262"/>
                    <a:pt x="7927" y="2262"/>
                  </a:cubicBezTo>
                  <a:cubicBezTo>
                    <a:pt x="7918" y="2262"/>
                    <a:pt x="7911" y="2258"/>
                    <a:pt x="7911" y="2250"/>
                  </a:cubicBezTo>
                  <a:cubicBezTo>
                    <a:pt x="7845" y="2305"/>
                    <a:pt x="7845" y="2316"/>
                    <a:pt x="7735" y="2371"/>
                  </a:cubicBezTo>
                  <a:cubicBezTo>
                    <a:pt x="7759" y="2351"/>
                    <a:pt x="7761" y="2347"/>
                    <a:pt x="7759" y="2347"/>
                  </a:cubicBezTo>
                  <a:lnTo>
                    <a:pt x="7759" y="2347"/>
                  </a:lnTo>
                  <a:cubicBezTo>
                    <a:pt x="7757" y="2347"/>
                    <a:pt x="7755" y="2348"/>
                    <a:pt x="7754" y="2348"/>
                  </a:cubicBezTo>
                  <a:cubicBezTo>
                    <a:pt x="7753" y="2348"/>
                    <a:pt x="7760" y="2343"/>
                    <a:pt x="7801" y="2316"/>
                  </a:cubicBezTo>
                  <a:lnTo>
                    <a:pt x="7801" y="2316"/>
                  </a:lnTo>
                  <a:cubicBezTo>
                    <a:pt x="7713" y="2371"/>
                    <a:pt x="7680" y="2371"/>
                    <a:pt x="7603" y="2459"/>
                  </a:cubicBezTo>
                  <a:cubicBezTo>
                    <a:pt x="7605" y="2449"/>
                    <a:pt x="7602" y="2444"/>
                    <a:pt x="7594" y="2444"/>
                  </a:cubicBezTo>
                  <a:cubicBezTo>
                    <a:pt x="7571" y="2444"/>
                    <a:pt x="7507" y="2489"/>
                    <a:pt x="7482" y="2514"/>
                  </a:cubicBezTo>
                  <a:lnTo>
                    <a:pt x="7548" y="2481"/>
                  </a:lnTo>
                  <a:lnTo>
                    <a:pt x="7548" y="2481"/>
                  </a:lnTo>
                  <a:cubicBezTo>
                    <a:pt x="7504" y="2525"/>
                    <a:pt x="7459" y="2547"/>
                    <a:pt x="7415" y="2569"/>
                  </a:cubicBezTo>
                  <a:lnTo>
                    <a:pt x="7426" y="2536"/>
                  </a:lnTo>
                  <a:lnTo>
                    <a:pt x="7426" y="2536"/>
                  </a:lnTo>
                  <a:cubicBezTo>
                    <a:pt x="7217" y="2635"/>
                    <a:pt x="7129" y="2812"/>
                    <a:pt x="6953" y="2856"/>
                  </a:cubicBezTo>
                  <a:cubicBezTo>
                    <a:pt x="6946" y="2864"/>
                    <a:pt x="6946" y="2867"/>
                    <a:pt x="6951" y="2867"/>
                  </a:cubicBezTo>
                  <a:cubicBezTo>
                    <a:pt x="6964" y="2867"/>
                    <a:pt x="7019" y="2833"/>
                    <a:pt x="7032" y="2833"/>
                  </a:cubicBezTo>
                  <a:cubicBezTo>
                    <a:pt x="7036" y="2833"/>
                    <a:pt x="7036" y="2836"/>
                    <a:pt x="7030" y="2845"/>
                  </a:cubicBezTo>
                  <a:cubicBezTo>
                    <a:pt x="6942" y="2900"/>
                    <a:pt x="6832" y="2933"/>
                    <a:pt x="6809" y="2944"/>
                  </a:cubicBezTo>
                  <a:cubicBezTo>
                    <a:pt x="6688" y="3010"/>
                    <a:pt x="6721" y="3054"/>
                    <a:pt x="6600" y="3131"/>
                  </a:cubicBezTo>
                  <a:cubicBezTo>
                    <a:pt x="6622" y="3131"/>
                    <a:pt x="6655" y="3142"/>
                    <a:pt x="6567" y="3208"/>
                  </a:cubicBezTo>
                  <a:cubicBezTo>
                    <a:pt x="6530" y="3231"/>
                    <a:pt x="6501" y="3241"/>
                    <a:pt x="6483" y="3241"/>
                  </a:cubicBezTo>
                  <a:cubicBezTo>
                    <a:pt x="6459" y="3241"/>
                    <a:pt x="6458" y="3223"/>
                    <a:pt x="6490" y="3197"/>
                  </a:cubicBezTo>
                  <a:cubicBezTo>
                    <a:pt x="6512" y="3186"/>
                    <a:pt x="6523" y="3186"/>
                    <a:pt x="6523" y="3186"/>
                  </a:cubicBezTo>
                  <a:cubicBezTo>
                    <a:pt x="6540" y="3169"/>
                    <a:pt x="6563" y="3146"/>
                    <a:pt x="6553" y="3146"/>
                  </a:cubicBezTo>
                  <a:cubicBezTo>
                    <a:pt x="6550" y="3146"/>
                    <a:pt x="6544" y="3148"/>
                    <a:pt x="6534" y="3153"/>
                  </a:cubicBezTo>
                  <a:lnTo>
                    <a:pt x="6534" y="3164"/>
                  </a:lnTo>
                  <a:cubicBezTo>
                    <a:pt x="6498" y="3182"/>
                    <a:pt x="6408" y="3238"/>
                    <a:pt x="6391" y="3238"/>
                  </a:cubicBezTo>
                  <a:cubicBezTo>
                    <a:pt x="6387" y="3238"/>
                    <a:pt x="6387" y="3236"/>
                    <a:pt x="6391" y="3230"/>
                  </a:cubicBezTo>
                  <a:lnTo>
                    <a:pt x="6391" y="3230"/>
                  </a:lnTo>
                  <a:cubicBezTo>
                    <a:pt x="6365" y="3256"/>
                    <a:pt x="6359" y="3265"/>
                    <a:pt x="6365" y="3265"/>
                  </a:cubicBezTo>
                  <a:cubicBezTo>
                    <a:pt x="6371" y="3265"/>
                    <a:pt x="6394" y="3253"/>
                    <a:pt x="6424" y="3241"/>
                  </a:cubicBezTo>
                  <a:lnTo>
                    <a:pt x="6424" y="3241"/>
                  </a:lnTo>
                  <a:cubicBezTo>
                    <a:pt x="6303" y="3296"/>
                    <a:pt x="6259" y="3352"/>
                    <a:pt x="6137" y="3418"/>
                  </a:cubicBezTo>
                  <a:cubicBezTo>
                    <a:pt x="6159" y="3418"/>
                    <a:pt x="6181" y="3418"/>
                    <a:pt x="6159" y="3429"/>
                  </a:cubicBezTo>
                  <a:cubicBezTo>
                    <a:pt x="5994" y="3528"/>
                    <a:pt x="6104" y="3495"/>
                    <a:pt x="5994" y="3572"/>
                  </a:cubicBezTo>
                  <a:cubicBezTo>
                    <a:pt x="5981" y="3578"/>
                    <a:pt x="5973" y="3581"/>
                    <a:pt x="5968" y="3581"/>
                  </a:cubicBezTo>
                  <a:cubicBezTo>
                    <a:pt x="5958" y="3581"/>
                    <a:pt x="5960" y="3572"/>
                    <a:pt x="5954" y="3572"/>
                  </a:cubicBezTo>
                  <a:cubicBezTo>
                    <a:pt x="5948" y="3572"/>
                    <a:pt x="5935" y="3581"/>
                    <a:pt x="5895" y="3616"/>
                  </a:cubicBezTo>
                  <a:cubicBezTo>
                    <a:pt x="5876" y="3624"/>
                    <a:pt x="5864" y="3628"/>
                    <a:pt x="5858" y="3628"/>
                  </a:cubicBezTo>
                  <a:cubicBezTo>
                    <a:pt x="5839" y="3628"/>
                    <a:pt x="5868" y="3597"/>
                    <a:pt x="5884" y="3572"/>
                  </a:cubicBezTo>
                  <a:lnTo>
                    <a:pt x="5884" y="3572"/>
                  </a:lnTo>
                  <a:cubicBezTo>
                    <a:pt x="5796" y="3660"/>
                    <a:pt x="5697" y="3693"/>
                    <a:pt x="5631" y="3737"/>
                  </a:cubicBezTo>
                  <a:lnTo>
                    <a:pt x="5686" y="3693"/>
                  </a:lnTo>
                  <a:lnTo>
                    <a:pt x="5686" y="3693"/>
                  </a:lnTo>
                  <a:cubicBezTo>
                    <a:pt x="5653" y="3715"/>
                    <a:pt x="5631" y="3737"/>
                    <a:pt x="5598" y="3748"/>
                  </a:cubicBezTo>
                  <a:lnTo>
                    <a:pt x="5642" y="3748"/>
                  </a:lnTo>
                  <a:cubicBezTo>
                    <a:pt x="5609" y="3770"/>
                    <a:pt x="5587" y="3781"/>
                    <a:pt x="5576" y="3781"/>
                  </a:cubicBezTo>
                  <a:cubicBezTo>
                    <a:pt x="5554" y="3814"/>
                    <a:pt x="5620" y="3792"/>
                    <a:pt x="5565" y="3847"/>
                  </a:cubicBezTo>
                  <a:cubicBezTo>
                    <a:pt x="5523" y="3868"/>
                    <a:pt x="5463" y="3937"/>
                    <a:pt x="5428" y="3937"/>
                  </a:cubicBezTo>
                  <a:cubicBezTo>
                    <a:pt x="5426" y="3937"/>
                    <a:pt x="5423" y="3936"/>
                    <a:pt x="5421" y="3935"/>
                  </a:cubicBezTo>
                  <a:cubicBezTo>
                    <a:pt x="5542" y="3855"/>
                    <a:pt x="5415" y="3912"/>
                    <a:pt x="5475" y="3856"/>
                  </a:cubicBezTo>
                  <a:lnTo>
                    <a:pt x="5475" y="3856"/>
                  </a:lnTo>
                  <a:cubicBezTo>
                    <a:pt x="5460" y="3867"/>
                    <a:pt x="5443" y="3877"/>
                    <a:pt x="5421" y="3891"/>
                  </a:cubicBezTo>
                  <a:lnTo>
                    <a:pt x="5432" y="3880"/>
                  </a:lnTo>
                  <a:lnTo>
                    <a:pt x="5432" y="3880"/>
                  </a:lnTo>
                  <a:cubicBezTo>
                    <a:pt x="5289" y="3946"/>
                    <a:pt x="5388" y="3946"/>
                    <a:pt x="5256" y="4035"/>
                  </a:cubicBezTo>
                  <a:cubicBezTo>
                    <a:pt x="5259" y="4028"/>
                    <a:pt x="5257" y="4025"/>
                    <a:pt x="5250" y="4025"/>
                  </a:cubicBezTo>
                  <a:cubicBezTo>
                    <a:pt x="5243" y="4025"/>
                    <a:pt x="5233" y="4028"/>
                    <a:pt x="5221" y="4032"/>
                  </a:cubicBezTo>
                  <a:lnTo>
                    <a:pt x="5221" y="4032"/>
                  </a:lnTo>
                  <a:cubicBezTo>
                    <a:pt x="5222" y="4032"/>
                    <a:pt x="5222" y="4032"/>
                    <a:pt x="5222" y="4032"/>
                  </a:cubicBezTo>
                  <a:cubicBezTo>
                    <a:pt x="5236" y="4032"/>
                    <a:pt x="5222" y="4058"/>
                    <a:pt x="5190" y="4090"/>
                  </a:cubicBezTo>
                  <a:cubicBezTo>
                    <a:pt x="5102" y="4145"/>
                    <a:pt x="5102" y="4167"/>
                    <a:pt x="5058" y="4189"/>
                  </a:cubicBezTo>
                  <a:lnTo>
                    <a:pt x="5113" y="4167"/>
                  </a:lnTo>
                  <a:lnTo>
                    <a:pt x="5113" y="4167"/>
                  </a:lnTo>
                  <a:cubicBezTo>
                    <a:pt x="5113" y="4189"/>
                    <a:pt x="5069" y="4211"/>
                    <a:pt x="5014" y="4255"/>
                  </a:cubicBezTo>
                  <a:cubicBezTo>
                    <a:pt x="5004" y="4255"/>
                    <a:pt x="5046" y="4220"/>
                    <a:pt x="5040" y="4220"/>
                  </a:cubicBezTo>
                  <a:lnTo>
                    <a:pt x="5040" y="4220"/>
                  </a:lnTo>
                  <a:cubicBezTo>
                    <a:pt x="5040" y="4220"/>
                    <a:pt x="5038" y="4221"/>
                    <a:pt x="5036" y="4222"/>
                  </a:cubicBezTo>
                  <a:cubicBezTo>
                    <a:pt x="4981" y="4288"/>
                    <a:pt x="4870" y="4299"/>
                    <a:pt x="4793" y="4376"/>
                  </a:cubicBezTo>
                  <a:cubicBezTo>
                    <a:pt x="4782" y="4382"/>
                    <a:pt x="4775" y="4384"/>
                    <a:pt x="4770" y="4384"/>
                  </a:cubicBezTo>
                  <a:cubicBezTo>
                    <a:pt x="4760" y="4384"/>
                    <a:pt x="4761" y="4374"/>
                    <a:pt x="4750" y="4374"/>
                  </a:cubicBezTo>
                  <a:cubicBezTo>
                    <a:pt x="4747" y="4374"/>
                    <a:pt x="4743" y="4374"/>
                    <a:pt x="4738" y="4376"/>
                  </a:cubicBezTo>
                  <a:cubicBezTo>
                    <a:pt x="4650" y="4464"/>
                    <a:pt x="4617" y="4442"/>
                    <a:pt x="4518" y="4530"/>
                  </a:cubicBezTo>
                  <a:cubicBezTo>
                    <a:pt x="4531" y="4527"/>
                    <a:pt x="4540" y="4525"/>
                    <a:pt x="4545" y="4525"/>
                  </a:cubicBezTo>
                  <a:cubicBezTo>
                    <a:pt x="4556" y="4525"/>
                    <a:pt x="4543" y="4539"/>
                    <a:pt x="4496" y="4585"/>
                  </a:cubicBezTo>
                  <a:lnTo>
                    <a:pt x="4661" y="4453"/>
                  </a:lnTo>
                  <a:lnTo>
                    <a:pt x="4573" y="4552"/>
                  </a:lnTo>
                  <a:cubicBezTo>
                    <a:pt x="4628" y="4519"/>
                    <a:pt x="4672" y="4464"/>
                    <a:pt x="4705" y="4442"/>
                  </a:cubicBezTo>
                  <a:lnTo>
                    <a:pt x="4705" y="4442"/>
                  </a:lnTo>
                  <a:cubicBezTo>
                    <a:pt x="4674" y="4482"/>
                    <a:pt x="4665" y="4487"/>
                    <a:pt x="4678" y="4487"/>
                  </a:cubicBezTo>
                  <a:cubicBezTo>
                    <a:pt x="4684" y="4487"/>
                    <a:pt x="4693" y="4486"/>
                    <a:pt x="4705" y="4486"/>
                  </a:cubicBezTo>
                  <a:cubicBezTo>
                    <a:pt x="4617" y="4508"/>
                    <a:pt x="4573" y="4596"/>
                    <a:pt x="4474" y="4641"/>
                  </a:cubicBezTo>
                  <a:lnTo>
                    <a:pt x="4452" y="4596"/>
                  </a:lnTo>
                  <a:cubicBezTo>
                    <a:pt x="4309" y="4663"/>
                    <a:pt x="4242" y="4773"/>
                    <a:pt x="4077" y="4872"/>
                  </a:cubicBezTo>
                  <a:lnTo>
                    <a:pt x="4132" y="4839"/>
                  </a:lnTo>
                  <a:lnTo>
                    <a:pt x="4132" y="4839"/>
                  </a:lnTo>
                  <a:cubicBezTo>
                    <a:pt x="4121" y="4872"/>
                    <a:pt x="4033" y="4916"/>
                    <a:pt x="3989" y="4960"/>
                  </a:cubicBezTo>
                  <a:cubicBezTo>
                    <a:pt x="3986" y="4953"/>
                    <a:pt x="3980" y="4951"/>
                    <a:pt x="3973" y="4951"/>
                  </a:cubicBezTo>
                  <a:cubicBezTo>
                    <a:pt x="3959" y="4951"/>
                    <a:pt x="3938" y="4963"/>
                    <a:pt x="3923" y="4971"/>
                  </a:cubicBezTo>
                  <a:cubicBezTo>
                    <a:pt x="3923" y="4971"/>
                    <a:pt x="3802" y="5048"/>
                    <a:pt x="3802" y="5081"/>
                  </a:cubicBezTo>
                  <a:lnTo>
                    <a:pt x="3725" y="5114"/>
                  </a:lnTo>
                  <a:cubicBezTo>
                    <a:pt x="3581" y="5202"/>
                    <a:pt x="3603" y="5257"/>
                    <a:pt x="3471" y="5346"/>
                  </a:cubicBezTo>
                  <a:cubicBezTo>
                    <a:pt x="3493" y="5302"/>
                    <a:pt x="3438" y="5335"/>
                    <a:pt x="3504" y="5257"/>
                  </a:cubicBezTo>
                  <a:lnTo>
                    <a:pt x="3504" y="5257"/>
                  </a:lnTo>
                  <a:cubicBezTo>
                    <a:pt x="3471" y="5291"/>
                    <a:pt x="3427" y="5313"/>
                    <a:pt x="3438" y="5324"/>
                  </a:cubicBezTo>
                  <a:cubicBezTo>
                    <a:pt x="3405" y="5335"/>
                    <a:pt x="3328" y="5423"/>
                    <a:pt x="3284" y="5434"/>
                  </a:cubicBezTo>
                  <a:cubicBezTo>
                    <a:pt x="3273" y="5456"/>
                    <a:pt x="3273" y="5478"/>
                    <a:pt x="3229" y="5511"/>
                  </a:cubicBezTo>
                  <a:lnTo>
                    <a:pt x="3218" y="5500"/>
                  </a:lnTo>
                  <a:lnTo>
                    <a:pt x="3218" y="5500"/>
                  </a:lnTo>
                  <a:cubicBezTo>
                    <a:pt x="3228" y="5510"/>
                    <a:pt x="3168" y="5546"/>
                    <a:pt x="3193" y="5546"/>
                  </a:cubicBezTo>
                  <a:cubicBezTo>
                    <a:pt x="3196" y="5546"/>
                    <a:pt x="3201" y="5545"/>
                    <a:pt x="3207" y="5544"/>
                  </a:cubicBezTo>
                  <a:lnTo>
                    <a:pt x="3207" y="5544"/>
                  </a:lnTo>
                  <a:cubicBezTo>
                    <a:pt x="3053" y="5588"/>
                    <a:pt x="2854" y="5797"/>
                    <a:pt x="2711" y="5841"/>
                  </a:cubicBezTo>
                  <a:cubicBezTo>
                    <a:pt x="2623" y="5907"/>
                    <a:pt x="2513" y="5985"/>
                    <a:pt x="2436" y="6040"/>
                  </a:cubicBezTo>
                  <a:cubicBezTo>
                    <a:pt x="2436" y="6040"/>
                    <a:pt x="2429" y="6040"/>
                    <a:pt x="2437" y="6034"/>
                  </a:cubicBezTo>
                  <a:lnTo>
                    <a:pt x="2437" y="6034"/>
                  </a:lnTo>
                  <a:cubicBezTo>
                    <a:pt x="2330" y="6096"/>
                    <a:pt x="2399" y="6119"/>
                    <a:pt x="2259" y="6194"/>
                  </a:cubicBezTo>
                  <a:cubicBezTo>
                    <a:pt x="2251" y="6196"/>
                    <a:pt x="2245" y="6198"/>
                    <a:pt x="2241" y="6198"/>
                  </a:cubicBezTo>
                  <a:cubicBezTo>
                    <a:pt x="2216" y="6198"/>
                    <a:pt x="2294" y="6146"/>
                    <a:pt x="2282" y="6146"/>
                  </a:cubicBezTo>
                  <a:cubicBezTo>
                    <a:pt x="2280" y="6146"/>
                    <a:pt x="2277" y="6147"/>
                    <a:pt x="2270" y="6150"/>
                  </a:cubicBezTo>
                  <a:cubicBezTo>
                    <a:pt x="2266" y="6146"/>
                    <a:pt x="2261" y="6145"/>
                    <a:pt x="2255" y="6145"/>
                  </a:cubicBezTo>
                  <a:cubicBezTo>
                    <a:pt x="2204" y="6145"/>
                    <a:pt x="2106" y="6263"/>
                    <a:pt x="2017" y="6293"/>
                  </a:cubicBezTo>
                  <a:lnTo>
                    <a:pt x="2028" y="6282"/>
                  </a:lnTo>
                  <a:lnTo>
                    <a:pt x="2028" y="6282"/>
                  </a:lnTo>
                  <a:cubicBezTo>
                    <a:pt x="1951" y="6304"/>
                    <a:pt x="1885" y="6403"/>
                    <a:pt x="1764" y="6480"/>
                  </a:cubicBezTo>
                  <a:lnTo>
                    <a:pt x="1764" y="6469"/>
                  </a:lnTo>
                  <a:cubicBezTo>
                    <a:pt x="1709" y="6546"/>
                    <a:pt x="1565" y="6646"/>
                    <a:pt x="1466" y="6723"/>
                  </a:cubicBezTo>
                  <a:cubicBezTo>
                    <a:pt x="1488" y="6690"/>
                    <a:pt x="1510" y="6690"/>
                    <a:pt x="1477" y="6679"/>
                  </a:cubicBezTo>
                  <a:lnTo>
                    <a:pt x="1477" y="6679"/>
                  </a:lnTo>
                  <a:cubicBezTo>
                    <a:pt x="1422" y="6712"/>
                    <a:pt x="1510" y="6701"/>
                    <a:pt x="1411" y="6767"/>
                  </a:cubicBezTo>
                  <a:cubicBezTo>
                    <a:pt x="1383" y="6776"/>
                    <a:pt x="1322" y="6802"/>
                    <a:pt x="1291" y="6802"/>
                  </a:cubicBezTo>
                  <a:cubicBezTo>
                    <a:pt x="1286" y="6802"/>
                    <a:pt x="1282" y="6801"/>
                    <a:pt x="1279" y="6800"/>
                  </a:cubicBezTo>
                  <a:lnTo>
                    <a:pt x="1367" y="6745"/>
                  </a:lnTo>
                  <a:cubicBezTo>
                    <a:pt x="1312" y="6745"/>
                    <a:pt x="1257" y="6822"/>
                    <a:pt x="1202" y="6844"/>
                  </a:cubicBezTo>
                  <a:lnTo>
                    <a:pt x="1202" y="6833"/>
                  </a:lnTo>
                  <a:cubicBezTo>
                    <a:pt x="1070" y="6921"/>
                    <a:pt x="1081" y="6954"/>
                    <a:pt x="937" y="7053"/>
                  </a:cubicBezTo>
                  <a:lnTo>
                    <a:pt x="948" y="7053"/>
                  </a:lnTo>
                  <a:cubicBezTo>
                    <a:pt x="893" y="7130"/>
                    <a:pt x="871" y="7075"/>
                    <a:pt x="805" y="7152"/>
                  </a:cubicBezTo>
                  <a:lnTo>
                    <a:pt x="761" y="7141"/>
                  </a:lnTo>
                  <a:cubicBezTo>
                    <a:pt x="717" y="7185"/>
                    <a:pt x="596" y="7285"/>
                    <a:pt x="497" y="7351"/>
                  </a:cubicBezTo>
                  <a:cubicBezTo>
                    <a:pt x="541" y="7296"/>
                    <a:pt x="651" y="7219"/>
                    <a:pt x="706" y="7152"/>
                  </a:cubicBezTo>
                  <a:lnTo>
                    <a:pt x="706" y="7152"/>
                  </a:lnTo>
                  <a:cubicBezTo>
                    <a:pt x="651" y="7196"/>
                    <a:pt x="530" y="7274"/>
                    <a:pt x="508" y="7307"/>
                  </a:cubicBezTo>
                  <a:cubicBezTo>
                    <a:pt x="530" y="7296"/>
                    <a:pt x="552" y="7263"/>
                    <a:pt x="574" y="7263"/>
                  </a:cubicBezTo>
                  <a:cubicBezTo>
                    <a:pt x="530" y="7318"/>
                    <a:pt x="442" y="7384"/>
                    <a:pt x="342" y="7461"/>
                  </a:cubicBezTo>
                  <a:cubicBezTo>
                    <a:pt x="342" y="7451"/>
                    <a:pt x="337" y="7446"/>
                    <a:pt x="327" y="7446"/>
                  </a:cubicBezTo>
                  <a:cubicBezTo>
                    <a:pt x="281" y="7446"/>
                    <a:pt x="145" y="7536"/>
                    <a:pt x="1" y="7626"/>
                  </a:cubicBezTo>
                  <a:cubicBezTo>
                    <a:pt x="89" y="7670"/>
                    <a:pt x="155" y="7725"/>
                    <a:pt x="188" y="7758"/>
                  </a:cubicBezTo>
                  <a:cubicBezTo>
                    <a:pt x="287" y="7813"/>
                    <a:pt x="331" y="7835"/>
                    <a:pt x="375" y="7858"/>
                  </a:cubicBezTo>
                  <a:cubicBezTo>
                    <a:pt x="431" y="7891"/>
                    <a:pt x="475" y="7924"/>
                    <a:pt x="530" y="7946"/>
                  </a:cubicBezTo>
                  <a:cubicBezTo>
                    <a:pt x="618" y="8012"/>
                    <a:pt x="728" y="8078"/>
                    <a:pt x="838" y="8144"/>
                  </a:cubicBezTo>
                  <a:cubicBezTo>
                    <a:pt x="822" y="8119"/>
                    <a:pt x="821" y="8111"/>
                    <a:pt x="827" y="8111"/>
                  </a:cubicBezTo>
                  <a:cubicBezTo>
                    <a:pt x="839" y="8111"/>
                    <a:pt x="875" y="8137"/>
                    <a:pt x="898" y="8137"/>
                  </a:cubicBezTo>
                  <a:cubicBezTo>
                    <a:pt x="907" y="8137"/>
                    <a:pt x="913" y="8133"/>
                    <a:pt x="915" y="8122"/>
                  </a:cubicBezTo>
                  <a:cubicBezTo>
                    <a:pt x="970" y="8155"/>
                    <a:pt x="981" y="8166"/>
                    <a:pt x="992" y="8166"/>
                  </a:cubicBezTo>
                  <a:lnTo>
                    <a:pt x="1059" y="8221"/>
                  </a:lnTo>
                  <a:lnTo>
                    <a:pt x="1147" y="8287"/>
                  </a:lnTo>
                  <a:lnTo>
                    <a:pt x="1191" y="8276"/>
                  </a:lnTo>
                  <a:cubicBezTo>
                    <a:pt x="1201" y="8271"/>
                    <a:pt x="1206" y="8269"/>
                    <a:pt x="1208" y="8269"/>
                  </a:cubicBezTo>
                  <a:lnTo>
                    <a:pt x="1208" y="8269"/>
                  </a:lnTo>
                  <a:cubicBezTo>
                    <a:pt x="1215" y="8269"/>
                    <a:pt x="1181" y="8295"/>
                    <a:pt x="1147" y="8320"/>
                  </a:cubicBezTo>
                  <a:cubicBezTo>
                    <a:pt x="1139" y="8312"/>
                    <a:pt x="1131" y="8305"/>
                    <a:pt x="1127" y="8305"/>
                  </a:cubicBezTo>
                  <a:cubicBezTo>
                    <a:pt x="1126" y="8305"/>
                    <a:pt x="1125" y="8306"/>
                    <a:pt x="1125" y="8309"/>
                  </a:cubicBezTo>
                  <a:lnTo>
                    <a:pt x="1147" y="8331"/>
                  </a:lnTo>
                  <a:cubicBezTo>
                    <a:pt x="1224" y="8276"/>
                    <a:pt x="1246" y="8276"/>
                    <a:pt x="1257" y="8276"/>
                  </a:cubicBezTo>
                  <a:cubicBezTo>
                    <a:pt x="1279" y="8276"/>
                    <a:pt x="1290" y="8265"/>
                    <a:pt x="1323" y="8254"/>
                  </a:cubicBezTo>
                  <a:cubicBezTo>
                    <a:pt x="1301" y="8254"/>
                    <a:pt x="1356" y="8210"/>
                    <a:pt x="1422" y="8177"/>
                  </a:cubicBezTo>
                  <a:lnTo>
                    <a:pt x="1422" y="8177"/>
                  </a:lnTo>
                  <a:lnTo>
                    <a:pt x="1323" y="8210"/>
                  </a:lnTo>
                  <a:cubicBezTo>
                    <a:pt x="1455" y="8089"/>
                    <a:pt x="1477" y="8166"/>
                    <a:pt x="1620" y="8034"/>
                  </a:cubicBezTo>
                  <a:lnTo>
                    <a:pt x="1620" y="8034"/>
                  </a:lnTo>
                  <a:lnTo>
                    <a:pt x="1576" y="8078"/>
                  </a:lnTo>
                  <a:cubicBezTo>
                    <a:pt x="1653" y="8023"/>
                    <a:pt x="1885" y="7891"/>
                    <a:pt x="1940" y="7802"/>
                  </a:cubicBezTo>
                  <a:cubicBezTo>
                    <a:pt x="1951" y="7802"/>
                    <a:pt x="1984" y="7802"/>
                    <a:pt x="1951" y="7824"/>
                  </a:cubicBezTo>
                  <a:cubicBezTo>
                    <a:pt x="2138" y="7703"/>
                    <a:pt x="2348" y="7505"/>
                    <a:pt x="2513" y="7428"/>
                  </a:cubicBezTo>
                  <a:lnTo>
                    <a:pt x="2513" y="7428"/>
                  </a:lnTo>
                  <a:lnTo>
                    <a:pt x="2502" y="7450"/>
                  </a:lnTo>
                  <a:cubicBezTo>
                    <a:pt x="2546" y="7428"/>
                    <a:pt x="2557" y="7384"/>
                    <a:pt x="2612" y="7373"/>
                  </a:cubicBezTo>
                  <a:lnTo>
                    <a:pt x="2612" y="7373"/>
                  </a:lnTo>
                  <a:cubicBezTo>
                    <a:pt x="2612" y="7373"/>
                    <a:pt x="2605" y="7387"/>
                    <a:pt x="2613" y="7387"/>
                  </a:cubicBezTo>
                  <a:cubicBezTo>
                    <a:pt x="2615" y="7387"/>
                    <a:pt x="2619" y="7386"/>
                    <a:pt x="2623" y="7384"/>
                  </a:cubicBezTo>
                  <a:cubicBezTo>
                    <a:pt x="2634" y="7362"/>
                    <a:pt x="2700" y="7296"/>
                    <a:pt x="2755" y="7274"/>
                  </a:cubicBezTo>
                  <a:lnTo>
                    <a:pt x="2755" y="7274"/>
                  </a:lnTo>
                  <a:lnTo>
                    <a:pt x="2722" y="7307"/>
                  </a:lnTo>
                  <a:cubicBezTo>
                    <a:pt x="2920" y="7196"/>
                    <a:pt x="2987" y="7086"/>
                    <a:pt x="3141" y="6976"/>
                  </a:cubicBezTo>
                  <a:cubicBezTo>
                    <a:pt x="3144" y="6981"/>
                    <a:pt x="3151" y="6983"/>
                    <a:pt x="3159" y="6983"/>
                  </a:cubicBezTo>
                  <a:cubicBezTo>
                    <a:pt x="3208" y="6983"/>
                    <a:pt x="3327" y="6914"/>
                    <a:pt x="3383" y="6877"/>
                  </a:cubicBezTo>
                  <a:cubicBezTo>
                    <a:pt x="3603" y="6734"/>
                    <a:pt x="3736" y="6602"/>
                    <a:pt x="3934" y="6458"/>
                  </a:cubicBezTo>
                  <a:cubicBezTo>
                    <a:pt x="4077" y="6403"/>
                    <a:pt x="4353" y="6183"/>
                    <a:pt x="4573" y="6062"/>
                  </a:cubicBezTo>
                  <a:lnTo>
                    <a:pt x="4573" y="6062"/>
                  </a:lnTo>
                  <a:cubicBezTo>
                    <a:pt x="4569" y="6063"/>
                    <a:pt x="4566" y="6063"/>
                    <a:pt x="4564" y="6063"/>
                  </a:cubicBezTo>
                  <a:cubicBezTo>
                    <a:pt x="4545" y="6063"/>
                    <a:pt x="4566" y="6026"/>
                    <a:pt x="4595" y="6007"/>
                  </a:cubicBezTo>
                  <a:cubicBezTo>
                    <a:pt x="4632" y="5988"/>
                    <a:pt x="4685" y="5922"/>
                    <a:pt x="4707" y="5922"/>
                  </a:cubicBezTo>
                  <a:cubicBezTo>
                    <a:pt x="4711" y="5922"/>
                    <a:pt x="4715" y="5924"/>
                    <a:pt x="4716" y="5930"/>
                  </a:cubicBezTo>
                  <a:lnTo>
                    <a:pt x="4705" y="5941"/>
                  </a:lnTo>
                  <a:cubicBezTo>
                    <a:pt x="4749" y="5941"/>
                    <a:pt x="4848" y="5863"/>
                    <a:pt x="4926" y="5819"/>
                  </a:cubicBezTo>
                  <a:lnTo>
                    <a:pt x="4904" y="5775"/>
                  </a:lnTo>
                  <a:cubicBezTo>
                    <a:pt x="5135" y="5687"/>
                    <a:pt x="5399" y="5390"/>
                    <a:pt x="5543" y="5368"/>
                  </a:cubicBezTo>
                  <a:cubicBezTo>
                    <a:pt x="5587" y="5324"/>
                    <a:pt x="5642" y="5291"/>
                    <a:pt x="5686" y="5246"/>
                  </a:cubicBezTo>
                  <a:lnTo>
                    <a:pt x="5697" y="5269"/>
                  </a:lnTo>
                  <a:cubicBezTo>
                    <a:pt x="5829" y="5180"/>
                    <a:pt x="5895" y="5136"/>
                    <a:pt x="6049" y="5015"/>
                  </a:cubicBezTo>
                  <a:lnTo>
                    <a:pt x="6049" y="5015"/>
                  </a:lnTo>
                  <a:lnTo>
                    <a:pt x="6027" y="5059"/>
                  </a:lnTo>
                  <a:cubicBezTo>
                    <a:pt x="6126" y="4993"/>
                    <a:pt x="6104" y="4916"/>
                    <a:pt x="6181" y="4861"/>
                  </a:cubicBezTo>
                  <a:lnTo>
                    <a:pt x="6237" y="4872"/>
                  </a:lnTo>
                  <a:cubicBezTo>
                    <a:pt x="6391" y="4762"/>
                    <a:pt x="6567" y="4674"/>
                    <a:pt x="6710" y="4530"/>
                  </a:cubicBezTo>
                  <a:lnTo>
                    <a:pt x="6710" y="4530"/>
                  </a:lnTo>
                  <a:cubicBezTo>
                    <a:pt x="6710" y="4541"/>
                    <a:pt x="6710" y="4552"/>
                    <a:pt x="6688" y="4574"/>
                  </a:cubicBezTo>
                  <a:cubicBezTo>
                    <a:pt x="6751" y="4522"/>
                    <a:pt x="6961" y="4401"/>
                    <a:pt x="6937" y="4370"/>
                  </a:cubicBezTo>
                  <a:lnTo>
                    <a:pt x="6937" y="4370"/>
                  </a:lnTo>
                  <a:cubicBezTo>
                    <a:pt x="6938" y="4370"/>
                    <a:pt x="6940" y="4370"/>
                    <a:pt x="6941" y="4370"/>
                  </a:cubicBezTo>
                  <a:cubicBezTo>
                    <a:pt x="6981" y="4370"/>
                    <a:pt x="7104" y="4248"/>
                    <a:pt x="7173" y="4189"/>
                  </a:cubicBezTo>
                  <a:lnTo>
                    <a:pt x="7173" y="4211"/>
                  </a:lnTo>
                  <a:cubicBezTo>
                    <a:pt x="7228" y="4145"/>
                    <a:pt x="7228" y="4134"/>
                    <a:pt x="7327" y="4057"/>
                  </a:cubicBezTo>
                  <a:cubicBezTo>
                    <a:pt x="7334" y="4050"/>
                    <a:pt x="7340" y="4047"/>
                    <a:pt x="7343" y="4047"/>
                  </a:cubicBezTo>
                  <a:cubicBezTo>
                    <a:pt x="7346" y="4047"/>
                    <a:pt x="7347" y="4049"/>
                    <a:pt x="7346" y="4051"/>
                  </a:cubicBezTo>
                  <a:lnTo>
                    <a:pt x="7346" y="4051"/>
                  </a:lnTo>
                  <a:cubicBezTo>
                    <a:pt x="7398" y="4020"/>
                    <a:pt x="7385" y="4005"/>
                    <a:pt x="7470" y="3957"/>
                  </a:cubicBezTo>
                  <a:lnTo>
                    <a:pt x="7470" y="3957"/>
                  </a:lnTo>
                  <a:lnTo>
                    <a:pt x="7448" y="3991"/>
                  </a:lnTo>
                  <a:cubicBezTo>
                    <a:pt x="7526" y="3935"/>
                    <a:pt x="7515" y="3935"/>
                    <a:pt x="7559" y="3891"/>
                  </a:cubicBezTo>
                  <a:cubicBezTo>
                    <a:pt x="7599" y="3851"/>
                    <a:pt x="7697" y="3791"/>
                    <a:pt x="7729" y="3791"/>
                  </a:cubicBezTo>
                  <a:cubicBezTo>
                    <a:pt x="7731" y="3791"/>
                    <a:pt x="7733" y="3791"/>
                    <a:pt x="7735" y="3792"/>
                  </a:cubicBezTo>
                  <a:cubicBezTo>
                    <a:pt x="7746" y="3781"/>
                    <a:pt x="7779" y="3726"/>
                    <a:pt x="7823" y="3704"/>
                  </a:cubicBezTo>
                  <a:lnTo>
                    <a:pt x="7823" y="3704"/>
                  </a:lnTo>
                  <a:lnTo>
                    <a:pt x="7812" y="3726"/>
                  </a:lnTo>
                  <a:cubicBezTo>
                    <a:pt x="7966" y="3649"/>
                    <a:pt x="8010" y="3561"/>
                    <a:pt x="8109" y="3517"/>
                  </a:cubicBezTo>
                  <a:lnTo>
                    <a:pt x="8143" y="3517"/>
                  </a:lnTo>
                  <a:cubicBezTo>
                    <a:pt x="8032" y="3594"/>
                    <a:pt x="7944" y="3649"/>
                    <a:pt x="7944" y="3649"/>
                  </a:cubicBezTo>
                  <a:cubicBezTo>
                    <a:pt x="7945" y="3650"/>
                    <a:pt x="7947" y="3651"/>
                    <a:pt x="7950" y="3651"/>
                  </a:cubicBezTo>
                  <a:cubicBezTo>
                    <a:pt x="7962" y="3651"/>
                    <a:pt x="7989" y="3640"/>
                    <a:pt x="8004" y="3640"/>
                  </a:cubicBezTo>
                  <a:cubicBezTo>
                    <a:pt x="8018" y="3640"/>
                    <a:pt x="8023" y="3649"/>
                    <a:pt x="7999" y="3682"/>
                  </a:cubicBezTo>
                  <a:cubicBezTo>
                    <a:pt x="8054" y="3616"/>
                    <a:pt x="8165" y="3506"/>
                    <a:pt x="8253" y="3451"/>
                  </a:cubicBezTo>
                  <a:lnTo>
                    <a:pt x="8264" y="3451"/>
                  </a:lnTo>
                  <a:lnTo>
                    <a:pt x="8264" y="3462"/>
                  </a:lnTo>
                  <a:cubicBezTo>
                    <a:pt x="8286" y="3451"/>
                    <a:pt x="8297" y="3440"/>
                    <a:pt x="8308" y="3418"/>
                  </a:cubicBezTo>
                  <a:cubicBezTo>
                    <a:pt x="8341" y="3407"/>
                    <a:pt x="8363" y="3396"/>
                    <a:pt x="8385" y="3374"/>
                  </a:cubicBezTo>
                  <a:cubicBezTo>
                    <a:pt x="8387" y="3374"/>
                    <a:pt x="8389" y="3375"/>
                    <a:pt x="8391" y="3375"/>
                  </a:cubicBezTo>
                  <a:cubicBezTo>
                    <a:pt x="8393" y="3375"/>
                    <a:pt x="8396" y="3374"/>
                    <a:pt x="8400" y="3374"/>
                  </a:cubicBezTo>
                  <a:lnTo>
                    <a:pt x="8400" y="3374"/>
                  </a:lnTo>
                  <a:cubicBezTo>
                    <a:pt x="8398" y="3374"/>
                    <a:pt x="8397" y="3374"/>
                    <a:pt x="8396" y="3374"/>
                  </a:cubicBezTo>
                  <a:cubicBezTo>
                    <a:pt x="8418" y="3363"/>
                    <a:pt x="8429" y="3352"/>
                    <a:pt x="8451" y="3329"/>
                  </a:cubicBezTo>
                  <a:lnTo>
                    <a:pt x="8451" y="3341"/>
                  </a:lnTo>
                  <a:cubicBezTo>
                    <a:pt x="8442" y="3350"/>
                    <a:pt x="8434" y="3357"/>
                    <a:pt x="8427" y="3362"/>
                  </a:cubicBezTo>
                  <a:lnTo>
                    <a:pt x="8427" y="3362"/>
                  </a:lnTo>
                  <a:cubicBezTo>
                    <a:pt x="8463" y="3342"/>
                    <a:pt x="8510" y="3307"/>
                    <a:pt x="8539" y="3285"/>
                  </a:cubicBezTo>
                  <a:cubicBezTo>
                    <a:pt x="8530" y="3277"/>
                    <a:pt x="8564" y="3246"/>
                    <a:pt x="8543" y="3246"/>
                  </a:cubicBezTo>
                  <a:cubicBezTo>
                    <a:pt x="8538" y="3246"/>
                    <a:pt x="8530" y="3248"/>
                    <a:pt x="8517" y="3252"/>
                  </a:cubicBezTo>
                  <a:cubicBezTo>
                    <a:pt x="8528" y="3252"/>
                    <a:pt x="8506" y="3263"/>
                    <a:pt x="8484" y="3285"/>
                  </a:cubicBezTo>
                  <a:lnTo>
                    <a:pt x="8462" y="3296"/>
                  </a:lnTo>
                  <a:cubicBezTo>
                    <a:pt x="8440" y="3318"/>
                    <a:pt x="8396" y="3341"/>
                    <a:pt x="8352" y="3374"/>
                  </a:cubicBezTo>
                  <a:cubicBezTo>
                    <a:pt x="8385" y="3341"/>
                    <a:pt x="8418" y="3307"/>
                    <a:pt x="8473" y="3285"/>
                  </a:cubicBezTo>
                  <a:cubicBezTo>
                    <a:pt x="8484" y="3252"/>
                    <a:pt x="8506" y="3219"/>
                    <a:pt x="8517" y="3208"/>
                  </a:cubicBezTo>
                  <a:cubicBezTo>
                    <a:pt x="8594" y="3197"/>
                    <a:pt x="8715" y="3131"/>
                    <a:pt x="8748" y="3131"/>
                  </a:cubicBezTo>
                  <a:cubicBezTo>
                    <a:pt x="8870" y="3032"/>
                    <a:pt x="9057" y="2911"/>
                    <a:pt x="9123" y="2823"/>
                  </a:cubicBezTo>
                  <a:cubicBezTo>
                    <a:pt x="9143" y="2803"/>
                    <a:pt x="9159" y="2799"/>
                    <a:pt x="9171" y="2799"/>
                  </a:cubicBezTo>
                  <a:cubicBezTo>
                    <a:pt x="9179" y="2799"/>
                    <a:pt x="9185" y="2801"/>
                    <a:pt x="9189" y="2801"/>
                  </a:cubicBezTo>
                  <a:cubicBezTo>
                    <a:pt x="9167" y="2812"/>
                    <a:pt x="9145" y="2834"/>
                    <a:pt x="9134" y="2845"/>
                  </a:cubicBezTo>
                  <a:cubicBezTo>
                    <a:pt x="9211" y="2790"/>
                    <a:pt x="9365" y="2691"/>
                    <a:pt x="9365" y="2646"/>
                  </a:cubicBezTo>
                  <a:cubicBezTo>
                    <a:pt x="9383" y="2638"/>
                    <a:pt x="9393" y="2636"/>
                    <a:pt x="9399" y="2636"/>
                  </a:cubicBezTo>
                  <a:cubicBezTo>
                    <a:pt x="9412" y="2636"/>
                    <a:pt x="9391" y="2656"/>
                    <a:pt x="9394" y="2656"/>
                  </a:cubicBezTo>
                  <a:cubicBezTo>
                    <a:pt x="9396" y="2656"/>
                    <a:pt x="9409" y="2646"/>
                    <a:pt x="9454" y="2613"/>
                  </a:cubicBezTo>
                  <a:lnTo>
                    <a:pt x="9454" y="2613"/>
                  </a:lnTo>
                  <a:lnTo>
                    <a:pt x="9443" y="2635"/>
                  </a:lnTo>
                  <a:cubicBezTo>
                    <a:pt x="9719" y="2508"/>
                    <a:pt x="9821" y="2309"/>
                    <a:pt x="10124" y="2166"/>
                  </a:cubicBezTo>
                  <a:lnTo>
                    <a:pt x="10124" y="2166"/>
                  </a:lnTo>
                  <a:cubicBezTo>
                    <a:pt x="10124" y="2166"/>
                    <a:pt x="10124" y="2166"/>
                    <a:pt x="10125" y="2166"/>
                  </a:cubicBezTo>
                  <a:cubicBezTo>
                    <a:pt x="10133" y="2166"/>
                    <a:pt x="10143" y="2158"/>
                    <a:pt x="10159" y="2151"/>
                  </a:cubicBezTo>
                  <a:lnTo>
                    <a:pt x="10159" y="2151"/>
                  </a:lnTo>
                  <a:cubicBezTo>
                    <a:pt x="10147" y="2156"/>
                    <a:pt x="10135" y="2161"/>
                    <a:pt x="10124" y="2166"/>
                  </a:cubicBezTo>
                  <a:lnTo>
                    <a:pt x="10124" y="2166"/>
                  </a:lnTo>
                  <a:cubicBezTo>
                    <a:pt x="10121" y="2166"/>
                    <a:pt x="10118" y="2165"/>
                    <a:pt x="10115" y="2162"/>
                  </a:cubicBezTo>
                  <a:cubicBezTo>
                    <a:pt x="10467" y="1974"/>
                    <a:pt x="10798" y="1699"/>
                    <a:pt x="11161" y="1534"/>
                  </a:cubicBezTo>
                  <a:cubicBezTo>
                    <a:pt x="11260" y="1479"/>
                    <a:pt x="11260" y="1457"/>
                    <a:pt x="11304" y="1413"/>
                  </a:cubicBezTo>
                  <a:lnTo>
                    <a:pt x="11349" y="1413"/>
                  </a:lnTo>
                  <a:lnTo>
                    <a:pt x="11426" y="1335"/>
                  </a:lnTo>
                  <a:cubicBezTo>
                    <a:pt x="11558" y="1225"/>
                    <a:pt x="11701" y="1236"/>
                    <a:pt x="11866" y="1093"/>
                  </a:cubicBezTo>
                  <a:lnTo>
                    <a:pt x="11833" y="1093"/>
                  </a:lnTo>
                  <a:cubicBezTo>
                    <a:pt x="11893" y="1063"/>
                    <a:pt x="12006" y="980"/>
                    <a:pt x="12028" y="980"/>
                  </a:cubicBezTo>
                  <a:cubicBezTo>
                    <a:pt x="12030" y="980"/>
                    <a:pt x="12032" y="981"/>
                    <a:pt x="12032" y="983"/>
                  </a:cubicBezTo>
                  <a:cubicBezTo>
                    <a:pt x="12043" y="983"/>
                    <a:pt x="12043" y="961"/>
                    <a:pt x="12076" y="950"/>
                  </a:cubicBezTo>
                  <a:lnTo>
                    <a:pt x="12087" y="961"/>
                  </a:lnTo>
                  <a:lnTo>
                    <a:pt x="12230" y="851"/>
                  </a:lnTo>
                  <a:cubicBezTo>
                    <a:pt x="12261" y="835"/>
                    <a:pt x="12278" y="830"/>
                    <a:pt x="12289" y="830"/>
                  </a:cubicBezTo>
                  <a:cubicBezTo>
                    <a:pt x="12308" y="830"/>
                    <a:pt x="12304" y="847"/>
                    <a:pt x="12325" y="847"/>
                  </a:cubicBezTo>
                  <a:cubicBezTo>
                    <a:pt x="12340" y="847"/>
                    <a:pt x="12368" y="838"/>
                    <a:pt x="12428" y="807"/>
                  </a:cubicBezTo>
                  <a:cubicBezTo>
                    <a:pt x="12481" y="765"/>
                    <a:pt x="12583" y="663"/>
                    <a:pt x="12564" y="663"/>
                  </a:cubicBezTo>
                  <a:cubicBezTo>
                    <a:pt x="12563" y="663"/>
                    <a:pt x="12562" y="663"/>
                    <a:pt x="12560" y="663"/>
                  </a:cubicBezTo>
                  <a:cubicBezTo>
                    <a:pt x="12549" y="669"/>
                    <a:pt x="12532" y="678"/>
                    <a:pt x="12516" y="683"/>
                  </a:cubicBezTo>
                  <a:lnTo>
                    <a:pt x="12516" y="683"/>
                  </a:lnTo>
                  <a:lnTo>
                    <a:pt x="12516" y="663"/>
                  </a:lnTo>
                  <a:lnTo>
                    <a:pt x="12538" y="641"/>
                  </a:lnTo>
                  <a:cubicBezTo>
                    <a:pt x="12538" y="617"/>
                    <a:pt x="12545" y="586"/>
                    <a:pt x="12501" y="586"/>
                  </a:cubicBezTo>
                  <a:cubicBezTo>
                    <a:pt x="12487" y="586"/>
                    <a:pt x="12467" y="589"/>
                    <a:pt x="12439" y="597"/>
                  </a:cubicBezTo>
                  <a:cubicBezTo>
                    <a:pt x="12420" y="578"/>
                    <a:pt x="12391" y="567"/>
                    <a:pt x="12362" y="549"/>
                  </a:cubicBezTo>
                  <a:lnTo>
                    <a:pt x="12362" y="549"/>
                  </a:lnTo>
                  <a:cubicBezTo>
                    <a:pt x="12376" y="560"/>
                    <a:pt x="12382" y="575"/>
                    <a:pt x="12373" y="575"/>
                  </a:cubicBezTo>
                  <a:cubicBezTo>
                    <a:pt x="12384" y="575"/>
                    <a:pt x="12395" y="586"/>
                    <a:pt x="12417" y="597"/>
                  </a:cubicBezTo>
                  <a:lnTo>
                    <a:pt x="12395" y="608"/>
                  </a:lnTo>
                  <a:lnTo>
                    <a:pt x="12296" y="685"/>
                  </a:lnTo>
                  <a:lnTo>
                    <a:pt x="12262" y="685"/>
                  </a:lnTo>
                  <a:cubicBezTo>
                    <a:pt x="12251" y="696"/>
                    <a:pt x="12241" y="707"/>
                    <a:pt x="12230" y="718"/>
                  </a:cubicBezTo>
                  <a:cubicBezTo>
                    <a:pt x="12224" y="713"/>
                    <a:pt x="12216" y="710"/>
                    <a:pt x="12206" y="710"/>
                  </a:cubicBezTo>
                  <a:cubicBezTo>
                    <a:pt x="12197" y="710"/>
                    <a:pt x="12186" y="713"/>
                    <a:pt x="12175" y="718"/>
                  </a:cubicBezTo>
                  <a:lnTo>
                    <a:pt x="12087" y="818"/>
                  </a:lnTo>
                  <a:cubicBezTo>
                    <a:pt x="12079" y="809"/>
                    <a:pt x="12100" y="783"/>
                    <a:pt x="12086" y="783"/>
                  </a:cubicBezTo>
                  <a:cubicBezTo>
                    <a:pt x="12081" y="783"/>
                    <a:pt x="12071" y="787"/>
                    <a:pt x="12054" y="796"/>
                  </a:cubicBezTo>
                  <a:cubicBezTo>
                    <a:pt x="12010" y="840"/>
                    <a:pt x="12109" y="796"/>
                    <a:pt x="12043" y="851"/>
                  </a:cubicBezTo>
                  <a:cubicBezTo>
                    <a:pt x="11976" y="873"/>
                    <a:pt x="11987" y="851"/>
                    <a:pt x="11932" y="895"/>
                  </a:cubicBezTo>
                  <a:cubicBezTo>
                    <a:pt x="11927" y="895"/>
                    <a:pt x="11927" y="889"/>
                    <a:pt x="11932" y="881"/>
                  </a:cubicBezTo>
                  <a:lnTo>
                    <a:pt x="11932" y="881"/>
                  </a:lnTo>
                  <a:cubicBezTo>
                    <a:pt x="11883" y="919"/>
                    <a:pt x="11810" y="955"/>
                    <a:pt x="11800" y="983"/>
                  </a:cubicBezTo>
                  <a:cubicBezTo>
                    <a:pt x="11743" y="992"/>
                    <a:pt x="11654" y="1067"/>
                    <a:pt x="11623" y="1067"/>
                  </a:cubicBezTo>
                  <a:cubicBezTo>
                    <a:pt x="11618" y="1067"/>
                    <a:pt x="11614" y="1065"/>
                    <a:pt x="11613" y="1060"/>
                  </a:cubicBezTo>
                  <a:cubicBezTo>
                    <a:pt x="11602" y="1071"/>
                    <a:pt x="11536" y="1137"/>
                    <a:pt x="11481" y="1170"/>
                  </a:cubicBezTo>
                  <a:cubicBezTo>
                    <a:pt x="11494" y="1150"/>
                    <a:pt x="11495" y="1142"/>
                    <a:pt x="11487" y="1142"/>
                  </a:cubicBezTo>
                  <a:cubicBezTo>
                    <a:pt x="11462" y="1142"/>
                    <a:pt x="11350" y="1224"/>
                    <a:pt x="11315" y="1224"/>
                  </a:cubicBezTo>
                  <a:cubicBezTo>
                    <a:pt x="11308" y="1224"/>
                    <a:pt x="11304" y="1221"/>
                    <a:pt x="11304" y="1214"/>
                  </a:cubicBezTo>
                  <a:cubicBezTo>
                    <a:pt x="11260" y="1291"/>
                    <a:pt x="11073" y="1379"/>
                    <a:pt x="10974" y="1468"/>
                  </a:cubicBezTo>
                  <a:lnTo>
                    <a:pt x="10996" y="1446"/>
                  </a:lnTo>
                  <a:lnTo>
                    <a:pt x="10996" y="1446"/>
                  </a:lnTo>
                  <a:cubicBezTo>
                    <a:pt x="10930" y="1479"/>
                    <a:pt x="10908" y="1479"/>
                    <a:pt x="10864" y="1501"/>
                  </a:cubicBezTo>
                  <a:cubicBezTo>
                    <a:pt x="10875" y="1534"/>
                    <a:pt x="10776" y="1600"/>
                    <a:pt x="10732" y="1655"/>
                  </a:cubicBezTo>
                  <a:cubicBezTo>
                    <a:pt x="10722" y="1657"/>
                    <a:pt x="10715" y="1658"/>
                    <a:pt x="10710" y="1658"/>
                  </a:cubicBezTo>
                  <a:cubicBezTo>
                    <a:pt x="10668" y="1658"/>
                    <a:pt x="10760" y="1588"/>
                    <a:pt x="10721" y="1578"/>
                  </a:cubicBezTo>
                  <a:lnTo>
                    <a:pt x="10721" y="1578"/>
                  </a:lnTo>
                  <a:cubicBezTo>
                    <a:pt x="10743" y="1600"/>
                    <a:pt x="10599" y="1688"/>
                    <a:pt x="10632" y="1688"/>
                  </a:cubicBezTo>
                  <a:cubicBezTo>
                    <a:pt x="10566" y="1710"/>
                    <a:pt x="10577" y="1710"/>
                    <a:pt x="10533" y="1710"/>
                  </a:cubicBezTo>
                  <a:cubicBezTo>
                    <a:pt x="10544" y="1754"/>
                    <a:pt x="10478" y="1754"/>
                    <a:pt x="10445" y="1809"/>
                  </a:cubicBezTo>
                  <a:cubicBezTo>
                    <a:pt x="10417" y="1818"/>
                    <a:pt x="10401" y="1821"/>
                    <a:pt x="10391" y="1821"/>
                  </a:cubicBezTo>
                  <a:cubicBezTo>
                    <a:pt x="10381" y="1821"/>
                    <a:pt x="10377" y="1819"/>
                    <a:pt x="10371" y="1819"/>
                  </a:cubicBezTo>
                  <a:cubicBezTo>
                    <a:pt x="10363" y="1819"/>
                    <a:pt x="10352" y="1824"/>
                    <a:pt x="10313" y="1853"/>
                  </a:cubicBezTo>
                  <a:cubicBezTo>
                    <a:pt x="10305" y="1856"/>
                    <a:pt x="10300" y="1858"/>
                    <a:pt x="10297" y="1858"/>
                  </a:cubicBezTo>
                  <a:cubicBezTo>
                    <a:pt x="10278" y="1858"/>
                    <a:pt x="10335" y="1809"/>
                    <a:pt x="10335" y="1809"/>
                  </a:cubicBezTo>
                  <a:lnTo>
                    <a:pt x="10335" y="1809"/>
                  </a:lnTo>
                  <a:cubicBezTo>
                    <a:pt x="10236" y="1864"/>
                    <a:pt x="10313" y="1864"/>
                    <a:pt x="10302" y="1886"/>
                  </a:cubicBezTo>
                  <a:cubicBezTo>
                    <a:pt x="10256" y="1923"/>
                    <a:pt x="10237" y="1933"/>
                    <a:pt x="10226" y="1933"/>
                  </a:cubicBezTo>
                  <a:cubicBezTo>
                    <a:pt x="10213" y="1933"/>
                    <a:pt x="10213" y="1918"/>
                    <a:pt x="10192" y="1918"/>
                  </a:cubicBezTo>
                  <a:cubicBezTo>
                    <a:pt x="10189" y="1918"/>
                    <a:pt x="10185" y="1918"/>
                    <a:pt x="10181" y="1919"/>
                  </a:cubicBezTo>
                  <a:cubicBezTo>
                    <a:pt x="10115" y="1974"/>
                    <a:pt x="10082" y="2029"/>
                    <a:pt x="10026" y="2063"/>
                  </a:cubicBezTo>
                  <a:lnTo>
                    <a:pt x="10015" y="2052"/>
                  </a:lnTo>
                  <a:cubicBezTo>
                    <a:pt x="9949" y="2129"/>
                    <a:pt x="9795" y="2206"/>
                    <a:pt x="9718" y="2283"/>
                  </a:cubicBezTo>
                  <a:lnTo>
                    <a:pt x="9707" y="2283"/>
                  </a:lnTo>
                  <a:cubicBezTo>
                    <a:pt x="9729" y="2294"/>
                    <a:pt x="9740" y="2305"/>
                    <a:pt x="9740" y="2316"/>
                  </a:cubicBezTo>
                  <a:cubicBezTo>
                    <a:pt x="9701" y="2336"/>
                    <a:pt x="9679" y="2373"/>
                    <a:pt x="9651" y="2373"/>
                  </a:cubicBezTo>
                  <a:cubicBezTo>
                    <a:pt x="9648" y="2373"/>
                    <a:pt x="9644" y="2372"/>
                    <a:pt x="9641" y="2371"/>
                  </a:cubicBezTo>
                  <a:cubicBezTo>
                    <a:pt x="9575" y="2371"/>
                    <a:pt x="9696" y="2327"/>
                    <a:pt x="9685" y="2305"/>
                  </a:cubicBezTo>
                  <a:lnTo>
                    <a:pt x="9685" y="2305"/>
                  </a:lnTo>
                  <a:cubicBezTo>
                    <a:pt x="9597" y="2371"/>
                    <a:pt x="9509" y="2459"/>
                    <a:pt x="9443" y="2492"/>
                  </a:cubicBezTo>
                  <a:cubicBezTo>
                    <a:pt x="9415" y="2483"/>
                    <a:pt x="9529" y="2415"/>
                    <a:pt x="9516" y="2415"/>
                  </a:cubicBezTo>
                  <a:lnTo>
                    <a:pt x="9516" y="2415"/>
                  </a:lnTo>
                  <a:cubicBezTo>
                    <a:pt x="9513" y="2415"/>
                    <a:pt x="9504" y="2418"/>
                    <a:pt x="9487" y="2426"/>
                  </a:cubicBezTo>
                  <a:lnTo>
                    <a:pt x="9597" y="2360"/>
                  </a:lnTo>
                  <a:lnTo>
                    <a:pt x="9597" y="2360"/>
                  </a:lnTo>
                  <a:cubicBezTo>
                    <a:pt x="9578" y="2364"/>
                    <a:pt x="9568" y="2365"/>
                    <a:pt x="9563" y="2365"/>
                  </a:cubicBezTo>
                  <a:cubicBezTo>
                    <a:pt x="9538" y="2365"/>
                    <a:pt x="9646" y="2327"/>
                    <a:pt x="9564" y="2327"/>
                  </a:cubicBezTo>
                  <a:cubicBezTo>
                    <a:pt x="9421" y="2415"/>
                    <a:pt x="9421" y="2448"/>
                    <a:pt x="9277" y="2525"/>
                  </a:cubicBezTo>
                  <a:cubicBezTo>
                    <a:pt x="9255" y="2558"/>
                    <a:pt x="9299" y="2547"/>
                    <a:pt x="9277" y="2580"/>
                  </a:cubicBezTo>
                  <a:cubicBezTo>
                    <a:pt x="9101" y="2724"/>
                    <a:pt x="9079" y="2613"/>
                    <a:pt x="8958" y="2746"/>
                  </a:cubicBezTo>
                  <a:cubicBezTo>
                    <a:pt x="8936" y="2779"/>
                    <a:pt x="8947" y="2823"/>
                    <a:pt x="8826" y="2878"/>
                  </a:cubicBezTo>
                  <a:lnTo>
                    <a:pt x="8848" y="2823"/>
                  </a:lnTo>
                  <a:lnTo>
                    <a:pt x="8848" y="2823"/>
                  </a:lnTo>
                  <a:cubicBezTo>
                    <a:pt x="8715" y="2911"/>
                    <a:pt x="8804" y="2911"/>
                    <a:pt x="8649" y="2988"/>
                  </a:cubicBezTo>
                  <a:cubicBezTo>
                    <a:pt x="8659" y="2968"/>
                    <a:pt x="8733" y="2920"/>
                    <a:pt x="8730" y="2920"/>
                  </a:cubicBezTo>
                  <a:lnTo>
                    <a:pt x="8730" y="2920"/>
                  </a:lnTo>
                  <a:cubicBezTo>
                    <a:pt x="8729" y="2920"/>
                    <a:pt x="8728" y="2921"/>
                    <a:pt x="8726" y="2922"/>
                  </a:cubicBezTo>
                  <a:cubicBezTo>
                    <a:pt x="8616" y="2955"/>
                    <a:pt x="8671" y="2977"/>
                    <a:pt x="8605" y="3021"/>
                  </a:cubicBezTo>
                  <a:lnTo>
                    <a:pt x="8572" y="3010"/>
                  </a:lnTo>
                  <a:cubicBezTo>
                    <a:pt x="8440" y="3109"/>
                    <a:pt x="8286" y="3230"/>
                    <a:pt x="8143" y="3341"/>
                  </a:cubicBezTo>
                  <a:cubicBezTo>
                    <a:pt x="8143" y="3332"/>
                    <a:pt x="8157" y="3315"/>
                    <a:pt x="8139" y="3315"/>
                  </a:cubicBezTo>
                  <a:cubicBezTo>
                    <a:pt x="8135" y="3315"/>
                    <a:pt x="8129" y="3316"/>
                    <a:pt x="8121" y="3318"/>
                  </a:cubicBezTo>
                  <a:cubicBezTo>
                    <a:pt x="7933" y="3462"/>
                    <a:pt x="7702" y="3605"/>
                    <a:pt x="7515" y="3715"/>
                  </a:cubicBezTo>
                  <a:lnTo>
                    <a:pt x="7448" y="3792"/>
                  </a:lnTo>
                  <a:cubicBezTo>
                    <a:pt x="7444" y="3797"/>
                    <a:pt x="7437" y="3799"/>
                    <a:pt x="7432" y="3799"/>
                  </a:cubicBezTo>
                  <a:cubicBezTo>
                    <a:pt x="7425" y="3799"/>
                    <a:pt x="7420" y="3794"/>
                    <a:pt x="7426" y="3781"/>
                  </a:cubicBezTo>
                  <a:lnTo>
                    <a:pt x="7426" y="3781"/>
                  </a:lnTo>
                  <a:cubicBezTo>
                    <a:pt x="7349" y="3825"/>
                    <a:pt x="7437" y="3803"/>
                    <a:pt x="7404" y="3836"/>
                  </a:cubicBezTo>
                  <a:cubicBezTo>
                    <a:pt x="7382" y="3847"/>
                    <a:pt x="7366" y="3853"/>
                    <a:pt x="7358" y="3853"/>
                  </a:cubicBezTo>
                  <a:cubicBezTo>
                    <a:pt x="7349" y="3853"/>
                    <a:pt x="7349" y="3847"/>
                    <a:pt x="7360" y="3836"/>
                  </a:cubicBezTo>
                  <a:lnTo>
                    <a:pt x="7360" y="3836"/>
                  </a:lnTo>
                  <a:cubicBezTo>
                    <a:pt x="7250" y="3935"/>
                    <a:pt x="7030" y="4123"/>
                    <a:pt x="6876" y="4200"/>
                  </a:cubicBezTo>
                  <a:lnTo>
                    <a:pt x="6898" y="4178"/>
                  </a:lnTo>
                  <a:lnTo>
                    <a:pt x="6898" y="4178"/>
                  </a:lnTo>
                  <a:cubicBezTo>
                    <a:pt x="6787" y="4233"/>
                    <a:pt x="6809" y="4299"/>
                    <a:pt x="6699" y="4343"/>
                  </a:cubicBezTo>
                  <a:lnTo>
                    <a:pt x="6710" y="4332"/>
                  </a:lnTo>
                  <a:lnTo>
                    <a:pt x="6710" y="4332"/>
                  </a:lnTo>
                  <a:cubicBezTo>
                    <a:pt x="6479" y="4475"/>
                    <a:pt x="6237" y="4674"/>
                    <a:pt x="6038" y="4762"/>
                  </a:cubicBezTo>
                  <a:cubicBezTo>
                    <a:pt x="6027" y="4817"/>
                    <a:pt x="5807" y="4916"/>
                    <a:pt x="5818" y="4960"/>
                  </a:cubicBezTo>
                  <a:cubicBezTo>
                    <a:pt x="5675" y="5037"/>
                    <a:pt x="5708" y="5004"/>
                    <a:pt x="5520" y="5114"/>
                  </a:cubicBezTo>
                  <a:cubicBezTo>
                    <a:pt x="5465" y="5147"/>
                    <a:pt x="5465" y="5191"/>
                    <a:pt x="5399" y="5235"/>
                  </a:cubicBezTo>
                  <a:lnTo>
                    <a:pt x="5388" y="5213"/>
                  </a:lnTo>
                  <a:lnTo>
                    <a:pt x="5322" y="5302"/>
                  </a:lnTo>
                  <a:lnTo>
                    <a:pt x="5256" y="5302"/>
                  </a:lnTo>
                  <a:lnTo>
                    <a:pt x="5201" y="5346"/>
                  </a:lnTo>
                  <a:cubicBezTo>
                    <a:pt x="5224" y="5338"/>
                    <a:pt x="5242" y="5330"/>
                    <a:pt x="5255" y="5330"/>
                  </a:cubicBezTo>
                  <a:cubicBezTo>
                    <a:pt x="5260" y="5330"/>
                    <a:pt x="5264" y="5331"/>
                    <a:pt x="5267" y="5335"/>
                  </a:cubicBezTo>
                  <a:cubicBezTo>
                    <a:pt x="5185" y="5396"/>
                    <a:pt x="5057" y="5457"/>
                    <a:pt x="5029" y="5457"/>
                  </a:cubicBezTo>
                  <a:cubicBezTo>
                    <a:pt x="5027" y="5457"/>
                    <a:pt x="5026" y="5457"/>
                    <a:pt x="5025" y="5456"/>
                  </a:cubicBezTo>
                  <a:lnTo>
                    <a:pt x="4826" y="5621"/>
                  </a:lnTo>
                  <a:cubicBezTo>
                    <a:pt x="4826" y="5617"/>
                    <a:pt x="4831" y="5611"/>
                    <a:pt x="4839" y="5604"/>
                  </a:cubicBezTo>
                  <a:lnTo>
                    <a:pt x="4839" y="5604"/>
                  </a:lnTo>
                  <a:cubicBezTo>
                    <a:pt x="4831" y="5609"/>
                    <a:pt x="4826" y="5611"/>
                    <a:pt x="4823" y="5611"/>
                  </a:cubicBezTo>
                  <a:cubicBezTo>
                    <a:pt x="4817" y="5611"/>
                    <a:pt x="4815" y="5606"/>
                    <a:pt x="4809" y="5606"/>
                  </a:cubicBezTo>
                  <a:cubicBezTo>
                    <a:pt x="4803" y="5606"/>
                    <a:pt x="4791" y="5613"/>
                    <a:pt x="4760" y="5643"/>
                  </a:cubicBezTo>
                  <a:cubicBezTo>
                    <a:pt x="4771" y="5643"/>
                    <a:pt x="4760" y="5665"/>
                    <a:pt x="4760" y="5665"/>
                  </a:cubicBezTo>
                  <a:cubicBezTo>
                    <a:pt x="4705" y="5687"/>
                    <a:pt x="4584" y="5775"/>
                    <a:pt x="4496" y="5841"/>
                  </a:cubicBezTo>
                  <a:lnTo>
                    <a:pt x="4507" y="5808"/>
                  </a:lnTo>
                  <a:lnTo>
                    <a:pt x="4507" y="5808"/>
                  </a:lnTo>
                  <a:cubicBezTo>
                    <a:pt x="4353" y="5919"/>
                    <a:pt x="4187" y="6051"/>
                    <a:pt x="4011" y="6172"/>
                  </a:cubicBezTo>
                  <a:cubicBezTo>
                    <a:pt x="4031" y="6159"/>
                    <a:pt x="4045" y="6153"/>
                    <a:pt x="4053" y="6153"/>
                  </a:cubicBezTo>
                  <a:cubicBezTo>
                    <a:pt x="4073" y="6153"/>
                    <a:pt x="4064" y="6182"/>
                    <a:pt x="4033" y="6205"/>
                  </a:cubicBezTo>
                  <a:lnTo>
                    <a:pt x="3989" y="6194"/>
                  </a:lnTo>
                  <a:lnTo>
                    <a:pt x="3989" y="6194"/>
                  </a:lnTo>
                  <a:cubicBezTo>
                    <a:pt x="3983" y="6207"/>
                    <a:pt x="3986" y="6210"/>
                    <a:pt x="3992" y="6210"/>
                  </a:cubicBezTo>
                  <a:cubicBezTo>
                    <a:pt x="3999" y="6210"/>
                    <a:pt x="4009" y="6207"/>
                    <a:pt x="4014" y="6207"/>
                  </a:cubicBezTo>
                  <a:cubicBezTo>
                    <a:pt x="4021" y="6207"/>
                    <a:pt x="4021" y="6212"/>
                    <a:pt x="4000" y="6238"/>
                  </a:cubicBezTo>
                  <a:cubicBezTo>
                    <a:pt x="3981" y="6248"/>
                    <a:pt x="3967" y="6252"/>
                    <a:pt x="3958" y="6252"/>
                  </a:cubicBezTo>
                  <a:cubicBezTo>
                    <a:pt x="3937" y="6252"/>
                    <a:pt x="3944" y="6228"/>
                    <a:pt x="3967" y="6205"/>
                  </a:cubicBezTo>
                  <a:lnTo>
                    <a:pt x="3967" y="6205"/>
                  </a:lnTo>
                  <a:lnTo>
                    <a:pt x="3890" y="6271"/>
                  </a:lnTo>
                  <a:lnTo>
                    <a:pt x="3901" y="6238"/>
                  </a:lnTo>
                  <a:lnTo>
                    <a:pt x="3901" y="6238"/>
                  </a:lnTo>
                  <a:cubicBezTo>
                    <a:pt x="3879" y="6271"/>
                    <a:pt x="3747" y="6304"/>
                    <a:pt x="3714" y="6359"/>
                  </a:cubicBezTo>
                  <a:lnTo>
                    <a:pt x="3703" y="6359"/>
                  </a:lnTo>
                  <a:cubicBezTo>
                    <a:pt x="3537" y="6480"/>
                    <a:pt x="3449" y="6535"/>
                    <a:pt x="3317" y="6646"/>
                  </a:cubicBezTo>
                  <a:cubicBezTo>
                    <a:pt x="3328" y="6668"/>
                    <a:pt x="3262" y="6701"/>
                    <a:pt x="3229" y="6745"/>
                  </a:cubicBezTo>
                  <a:cubicBezTo>
                    <a:pt x="3119" y="6811"/>
                    <a:pt x="2998" y="6866"/>
                    <a:pt x="2865" y="6954"/>
                  </a:cubicBezTo>
                  <a:cubicBezTo>
                    <a:pt x="2788" y="7031"/>
                    <a:pt x="2854" y="6998"/>
                    <a:pt x="2821" y="7031"/>
                  </a:cubicBezTo>
                  <a:cubicBezTo>
                    <a:pt x="2820" y="7031"/>
                    <a:pt x="2818" y="7030"/>
                    <a:pt x="2816" y="7030"/>
                  </a:cubicBezTo>
                  <a:cubicBezTo>
                    <a:pt x="2793" y="7030"/>
                    <a:pt x="2730" y="7072"/>
                    <a:pt x="2720" y="7072"/>
                  </a:cubicBezTo>
                  <a:cubicBezTo>
                    <a:pt x="2717" y="7072"/>
                    <a:pt x="2720" y="7067"/>
                    <a:pt x="2733" y="7053"/>
                  </a:cubicBezTo>
                  <a:lnTo>
                    <a:pt x="2733" y="7053"/>
                  </a:lnTo>
                  <a:cubicBezTo>
                    <a:pt x="2579" y="7152"/>
                    <a:pt x="2535" y="7185"/>
                    <a:pt x="2359" y="7329"/>
                  </a:cubicBezTo>
                  <a:cubicBezTo>
                    <a:pt x="2374" y="7321"/>
                    <a:pt x="2390" y="7313"/>
                    <a:pt x="2398" y="7313"/>
                  </a:cubicBezTo>
                  <a:cubicBezTo>
                    <a:pt x="2401" y="7313"/>
                    <a:pt x="2403" y="7314"/>
                    <a:pt x="2403" y="7318"/>
                  </a:cubicBezTo>
                  <a:cubicBezTo>
                    <a:pt x="2379" y="7342"/>
                    <a:pt x="2344" y="7360"/>
                    <a:pt x="2326" y="7360"/>
                  </a:cubicBezTo>
                  <a:cubicBezTo>
                    <a:pt x="2319" y="7360"/>
                    <a:pt x="2314" y="7357"/>
                    <a:pt x="2314" y="7351"/>
                  </a:cubicBezTo>
                  <a:cubicBezTo>
                    <a:pt x="2116" y="7516"/>
                    <a:pt x="1786" y="7626"/>
                    <a:pt x="1631" y="7780"/>
                  </a:cubicBezTo>
                  <a:lnTo>
                    <a:pt x="1642" y="7769"/>
                  </a:lnTo>
                  <a:lnTo>
                    <a:pt x="1466" y="7902"/>
                  </a:lnTo>
                  <a:cubicBezTo>
                    <a:pt x="1446" y="7914"/>
                    <a:pt x="1438" y="7919"/>
                    <a:pt x="1435" y="7919"/>
                  </a:cubicBezTo>
                  <a:cubicBezTo>
                    <a:pt x="1429" y="7919"/>
                    <a:pt x="1472" y="7884"/>
                    <a:pt x="1462" y="7884"/>
                  </a:cubicBezTo>
                  <a:cubicBezTo>
                    <a:pt x="1459" y="7884"/>
                    <a:pt x="1454" y="7886"/>
                    <a:pt x="1444" y="7891"/>
                  </a:cubicBezTo>
                  <a:cubicBezTo>
                    <a:pt x="1378" y="7946"/>
                    <a:pt x="1312" y="7990"/>
                    <a:pt x="1257" y="8023"/>
                  </a:cubicBezTo>
                  <a:cubicBezTo>
                    <a:pt x="1235" y="8034"/>
                    <a:pt x="1202" y="8056"/>
                    <a:pt x="1180" y="8067"/>
                  </a:cubicBezTo>
                  <a:lnTo>
                    <a:pt x="1147" y="8089"/>
                  </a:lnTo>
                  <a:cubicBezTo>
                    <a:pt x="1136" y="8078"/>
                    <a:pt x="1125" y="8078"/>
                    <a:pt x="1070" y="8056"/>
                  </a:cubicBezTo>
                  <a:cubicBezTo>
                    <a:pt x="970" y="7924"/>
                    <a:pt x="607" y="7791"/>
                    <a:pt x="453" y="7659"/>
                  </a:cubicBezTo>
                  <a:lnTo>
                    <a:pt x="453" y="7659"/>
                  </a:lnTo>
                  <a:lnTo>
                    <a:pt x="464" y="7681"/>
                  </a:lnTo>
                  <a:cubicBezTo>
                    <a:pt x="409" y="7670"/>
                    <a:pt x="398" y="7626"/>
                    <a:pt x="398" y="7626"/>
                  </a:cubicBezTo>
                  <a:cubicBezTo>
                    <a:pt x="375" y="7626"/>
                    <a:pt x="420" y="7648"/>
                    <a:pt x="387" y="7648"/>
                  </a:cubicBezTo>
                  <a:cubicBezTo>
                    <a:pt x="364" y="7637"/>
                    <a:pt x="342" y="7626"/>
                    <a:pt x="320" y="7615"/>
                  </a:cubicBezTo>
                  <a:cubicBezTo>
                    <a:pt x="442" y="7549"/>
                    <a:pt x="552" y="7483"/>
                    <a:pt x="673" y="7417"/>
                  </a:cubicBezTo>
                  <a:cubicBezTo>
                    <a:pt x="838" y="7318"/>
                    <a:pt x="1003" y="7219"/>
                    <a:pt x="1158" y="7130"/>
                  </a:cubicBezTo>
                  <a:cubicBezTo>
                    <a:pt x="1301" y="7042"/>
                    <a:pt x="1191" y="7009"/>
                    <a:pt x="1389" y="6921"/>
                  </a:cubicBezTo>
                  <a:lnTo>
                    <a:pt x="1389" y="6921"/>
                  </a:lnTo>
                  <a:lnTo>
                    <a:pt x="1356" y="6976"/>
                  </a:lnTo>
                  <a:cubicBezTo>
                    <a:pt x="1609" y="6767"/>
                    <a:pt x="1918" y="6602"/>
                    <a:pt x="2171" y="6392"/>
                  </a:cubicBezTo>
                  <a:lnTo>
                    <a:pt x="2171" y="6392"/>
                  </a:lnTo>
                  <a:cubicBezTo>
                    <a:pt x="2160" y="6414"/>
                    <a:pt x="2171" y="6425"/>
                    <a:pt x="2138" y="6436"/>
                  </a:cubicBezTo>
                  <a:cubicBezTo>
                    <a:pt x="2215" y="6414"/>
                    <a:pt x="2359" y="6293"/>
                    <a:pt x="2348" y="6282"/>
                  </a:cubicBezTo>
                  <a:cubicBezTo>
                    <a:pt x="2359" y="6276"/>
                    <a:pt x="2365" y="6274"/>
                    <a:pt x="2369" y="6274"/>
                  </a:cubicBezTo>
                  <a:cubicBezTo>
                    <a:pt x="2377" y="6274"/>
                    <a:pt x="2371" y="6284"/>
                    <a:pt x="2381" y="6284"/>
                  </a:cubicBezTo>
                  <a:cubicBezTo>
                    <a:pt x="2383" y="6284"/>
                    <a:pt x="2387" y="6284"/>
                    <a:pt x="2392" y="6282"/>
                  </a:cubicBezTo>
                  <a:cubicBezTo>
                    <a:pt x="2458" y="6249"/>
                    <a:pt x="2524" y="6161"/>
                    <a:pt x="2568" y="6150"/>
                  </a:cubicBezTo>
                  <a:lnTo>
                    <a:pt x="2568" y="6150"/>
                  </a:lnTo>
                  <a:lnTo>
                    <a:pt x="2546" y="6183"/>
                  </a:lnTo>
                  <a:cubicBezTo>
                    <a:pt x="2579" y="6150"/>
                    <a:pt x="2722" y="6062"/>
                    <a:pt x="2667" y="6062"/>
                  </a:cubicBezTo>
                  <a:cubicBezTo>
                    <a:pt x="2777" y="6007"/>
                    <a:pt x="2854" y="5930"/>
                    <a:pt x="2942" y="5885"/>
                  </a:cubicBezTo>
                  <a:cubicBezTo>
                    <a:pt x="2987" y="5819"/>
                    <a:pt x="3119" y="5775"/>
                    <a:pt x="3119" y="5731"/>
                  </a:cubicBezTo>
                  <a:cubicBezTo>
                    <a:pt x="3120" y="5735"/>
                    <a:pt x="3123" y="5736"/>
                    <a:pt x="3128" y="5736"/>
                  </a:cubicBezTo>
                  <a:cubicBezTo>
                    <a:pt x="3169" y="5736"/>
                    <a:pt x="3323" y="5626"/>
                    <a:pt x="3372" y="5577"/>
                  </a:cubicBezTo>
                  <a:lnTo>
                    <a:pt x="3372" y="5577"/>
                  </a:lnTo>
                  <a:cubicBezTo>
                    <a:pt x="3368" y="5581"/>
                    <a:pt x="3367" y="5582"/>
                    <a:pt x="3369" y="5582"/>
                  </a:cubicBezTo>
                  <a:cubicBezTo>
                    <a:pt x="3373" y="5582"/>
                    <a:pt x="3399" y="5566"/>
                    <a:pt x="3411" y="5566"/>
                  </a:cubicBezTo>
                  <a:cubicBezTo>
                    <a:pt x="3416" y="5566"/>
                    <a:pt x="3419" y="5569"/>
                    <a:pt x="3416" y="5577"/>
                  </a:cubicBezTo>
                  <a:cubicBezTo>
                    <a:pt x="3482" y="5533"/>
                    <a:pt x="3548" y="5478"/>
                    <a:pt x="3526" y="5467"/>
                  </a:cubicBezTo>
                  <a:cubicBezTo>
                    <a:pt x="3681" y="5412"/>
                    <a:pt x="3769" y="5246"/>
                    <a:pt x="3879" y="5246"/>
                  </a:cubicBezTo>
                  <a:cubicBezTo>
                    <a:pt x="4088" y="5081"/>
                    <a:pt x="4276" y="4927"/>
                    <a:pt x="4463" y="4784"/>
                  </a:cubicBezTo>
                  <a:lnTo>
                    <a:pt x="4463" y="4784"/>
                  </a:lnTo>
                  <a:cubicBezTo>
                    <a:pt x="4474" y="4828"/>
                    <a:pt x="4254" y="4938"/>
                    <a:pt x="4287" y="4971"/>
                  </a:cubicBezTo>
                  <a:cubicBezTo>
                    <a:pt x="4452" y="4828"/>
                    <a:pt x="4540" y="4729"/>
                    <a:pt x="4727" y="4607"/>
                  </a:cubicBezTo>
                  <a:cubicBezTo>
                    <a:pt x="4738" y="4601"/>
                    <a:pt x="4744" y="4598"/>
                    <a:pt x="4747" y="4598"/>
                  </a:cubicBezTo>
                  <a:cubicBezTo>
                    <a:pt x="4758" y="4598"/>
                    <a:pt x="4714" y="4643"/>
                    <a:pt x="4705" y="4652"/>
                  </a:cubicBezTo>
                  <a:cubicBezTo>
                    <a:pt x="4870" y="4508"/>
                    <a:pt x="5058" y="4409"/>
                    <a:pt x="5212" y="4277"/>
                  </a:cubicBezTo>
                  <a:lnTo>
                    <a:pt x="5212" y="4277"/>
                  </a:lnTo>
                  <a:lnTo>
                    <a:pt x="5179" y="4310"/>
                  </a:lnTo>
                  <a:cubicBezTo>
                    <a:pt x="5212" y="4288"/>
                    <a:pt x="5256" y="4266"/>
                    <a:pt x="5245" y="4255"/>
                  </a:cubicBezTo>
                  <a:lnTo>
                    <a:pt x="5245" y="4255"/>
                  </a:lnTo>
                  <a:lnTo>
                    <a:pt x="5212" y="4277"/>
                  </a:lnTo>
                  <a:cubicBezTo>
                    <a:pt x="5212" y="4277"/>
                    <a:pt x="5212" y="4277"/>
                    <a:pt x="5212" y="4277"/>
                  </a:cubicBezTo>
                  <a:lnTo>
                    <a:pt x="5212" y="4277"/>
                  </a:lnTo>
                  <a:cubicBezTo>
                    <a:pt x="5210" y="4277"/>
                    <a:pt x="5207" y="4278"/>
                    <a:pt x="5206" y="4278"/>
                  </a:cubicBezTo>
                  <a:cubicBezTo>
                    <a:pt x="5160" y="4278"/>
                    <a:pt x="5299" y="4154"/>
                    <a:pt x="5310" y="4126"/>
                  </a:cubicBezTo>
                  <a:lnTo>
                    <a:pt x="5310" y="4126"/>
                  </a:lnTo>
                  <a:cubicBezTo>
                    <a:pt x="5307" y="4141"/>
                    <a:pt x="5311" y="4147"/>
                    <a:pt x="5320" y="4147"/>
                  </a:cubicBezTo>
                  <a:cubicBezTo>
                    <a:pt x="5345" y="4147"/>
                    <a:pt x="5407" y="4098"/>
                    <a:pt x="5430" y="4098"/>
                  </a:cubicBezTo>
                  <a:cubicBezTo>
                    <a:pt x="5440" y="4098"/>
                    <a:pt x="5443" y="4107"/>
                    <a:pt x="5432" y="4134"/>
                  </a:cubicBezTo>
                  <a:cubicBezTo>
                    <a:pt x="5443" y="4123"/>
                    <a:pt x="5465" y="4101"/>
                    <a:pt x="5454" y="4090"/>
                  </a:cubicBezTo>
                  <a:cubicBezTo>
                    <a:pt x="5469" y="4080"/>
                    <a:pt x="5482" y="4074"/>
                    <a:pt x="5488" y="4074"/>
                  </a:cubicBezTo>
                  <a:cubicBezTo>
                    <a:pt x="5496" y="4074"/>
                    <a:pt x="5495" y="4082"/>
                    <a:pt x="5476" y="4101"/>
                  </a:cubicBezTo>
                  <a:cubicBezTo>
                    <a:pt x="5587" y="4013"/>
                    <a:pt x="5543" y="4024"/>
                    <a:pt x="5642" y="3957"/>
                  </a:cubicBezTo>
                  <a:lnTo>
                    <a:pt x="5642" y="3957"/>
                  </a:lnTo>
                  <a:lnTo>
                    <a:pt x="5620" y="3991"/>
                  </a:lnTo>
                  <a:cubicBezTo>
                    <a:pt x="5664" y="3946"/>
                    <a:pt x="5708" y="3891"/>
                    <a:pt x="5807" y="3836"/>
                  </a:cubicBezTo>
                  <a:lnTo>
                    <a:pt x="5807" y="3836"/>
                  </a:lnTo>
                  <a:cubicBezTo>
                    <a:pt x="5802" y="3841"/>
                    <a:pt x="5803" y="3843"/>
                    <a:pt x="5804" y="3846"/>
                  </a:cubicBezTo>
                  <a:lnTo>
                    <a:pt x="5804" y="3846"/>
                  </a:lnTo>
                  <a:cubicBezTo>
                    <a:pt x="5946" y="3750"/>
                    <a:pt x="6024" y="3644"/>
                    <a:pt x="6193" y="3539"/>
                  </a:cubicBezTo>
                  <a:lnTo>
                    <a:pt x="6193" y="3539"/>
                  </a:lnTo>
                  <a:cubicBezTo>
                    <a:pt x="6186" y="3558"/>
                    <a:pt x="6189" y="3564"/>
                    <a:pt x="6197" y="3564"/>
                  </a:cubicBezTo>
                  <a:cubicBezTo>
                    <a:pt x="6213" y="3564"/>
                    <a:pt x="6252" y="3535"/>
                    <a:pt x="6278" y="3535"/>
                  </a:cubicBezTo>
                  <a:cubicBezTo>
                    <a:pt x="6283" y="3535"/>
                    <a:pt x="6288" y="3536"/>
                    <a:pt x="6292" y="3539"/>
                  </a:cubicBezTo>
                  <a:lnTo>
                    <a:pt x="6369" y="3462"/>
                  </a:lnTo>
                  <a:lnTo>
                    <a:pt x="6325" y="3473"/>
                  </a:lnTo>
                  <a:cubicBezTo>
                    <a:pt x="6402" y="3418"/>
                    <a:pt x="6457" y="3352"/>
                    <a:pt x="6534" y="3318"/>
                  </a:cubicBezTo>
                  <a:lnTo>
                    <a:pt x="6534" y="3318"/>
                  </a:lnTo>
                  <a:lnTo>
                    <a:pt x="6479" y="3363"/>
                  </a:lnTo>
                  <a:lnTo>
                    <a:pt x="6479" y="3363"/>
                  </a:lnTo>
                  <a:lnTo>
                    <a:pt x="6622" y="3263"/>
                  </a:lnTo>
                  <a:lnTo>
                    <a:pt x="6534" y="3307"/>
                  </a:lnTo>
                  <a:cubicBezTo>
                    <a:pt x="6611" y="3241"/>
                    <a:pt x="6501" y="3285"/>
                    <a:pt x="6611" y="3219"/>
                  </a:cubicBezTo>
                  <a:lnTo>
                    <a:pt x="6611" y="3219"/>
                  </a:lnTo>
                  <a:cubicBezTo>
                    <a:pt x="6610" y="3220"/>
                    <a:pt x="6610" y="3221"/>
                    <a:pt x="6610" y="3221"/>
                  </a:cubicBezTo>
                  <a:cubicBezTo>
                    <a:pt x="6613" y="3221"/>
                    <a:pt x="6692" y="3163"/>
                    <a:pt x="6743" y="3153"/>
                  </a:cubicBezTo>
                  <a:cubicBezTo>
                    <a:pt x="6776" y="3120"/>
                    <a:pt x="6809" y="3076"/>
                    <a:pt x="6876" y="3043"/>
                  </a:cubicBezTo>
                  <a:cubicBezTo>
                    <a:pt x="6898" y="3043"/>
                    <a:pt x="6887" y="3087"/>
                    <a:pt x="6898" y="3087"/>
                  </a:cubicBezTo>
                  <a:cubicBezTo>
                    <a:pt x="6920" y="3032"/>
                    <a:pt x="7074" y="2944"/>
                    <a:pt x="7107" y="2889"/>
                  </a:cubicBezTo>
                  <a:lnTo>
                    <a:pt x="7107" y="2889"/>
                  </a:lnTo>
                  <a:cubicBezTo>
                    <a:pt x="7096" y="2911"/>
                    <a:pt x="7107" y="2922"/>
                    <a:pt x="7107" y="2922"/>
                  </a:cubicBezTo>
                  <a:lnTo>
                    <a:pt x="7129" y="2878"/>
                  </a:lnTo>
                  <a:cubicBezTo>
                    <a:pt x="7151" y="2872"/>
                    <a:pt x="7165" y="2870"/>
                    <a:pt x="7173" y="2870"/>
                  </a:cubicBezTo>
                  <a:cubicBezTo>
                    <a:pt x="7181" y="2870"/>
                    <a:pt x="7184" y="2872"/>
                    <a:pt x="7184" y="2878"/>
                  </a:cubicBezTo>
                  <a:cubicBezTo>
                    <a:pt x="7294" y="2801"/>
                    <a:pt x="7118" y="2867"/>
                    <a:pt x="7261" y="2790"/>
                  </a:cubicBezTo>
                  <a:lnTo>
                    <a:pt x="7261" y="2790"/>
                  </a:lnTo>
                  <a:cubicBezTo>
                    <a:pt x="7250" y="2801"/>
                    <a:pt x="7261" y="2801"/>
                    <a:pt x="7239" y="2823"/>
                  </a:cubicBezTo>
                  <a:cubicBezTo>
                    <a:pt x="7382" y="2735"/>
                    <a:pt x="7482" y="2635"/>
                    <a:pt x="7614" y="2558"/>
                  </a:cubicBezTo>
                  <a:lnTo>
                    <a:pt x="7614" y="2558"/>
                  </a:lnTo>
                  <a:cubicBezTo>
                    <a:pt x="7669" y="2569"/>
                    <a:pt x="7515" y="2635"/>
                    <a:pt x="7570" y="2635"/>
                  </a:cubicBezTo>
                  <a:cubicBezTo>
                    <a:pt x="7725" y="2522"/>
                    <a:pt x="7879" y="2379"/>
                    <a:pt x="8043" y="2271"/>
                  </a:cubicBezTo>
                  <a:lnTo>
                    <a:pt x="8043" y="2271"/>
                  </a:lnTo>
                  <a:cubicBezTo>
                    <a:pt x="8043" y="2271"/>
                    <a:pt x="8043" y="2272"/>
                    <a:pt x="8043" y="2272"/>
                  </a:cubicBezTo>
                  <a:lnTo>
                    <a:pt x="8076" y="2250"/>
                  </a:lnTo>
                  <a:lnTo>
                    <a:pt x="8076" y="2250"/>
                  </a:lnTo>
                  <a:cubicBezTo>
                    <a:pt x="8065" y="2257"/>
                    <a:pt x="8054" y="2264"/>
                    <a:pt x="8043" y="2271"/>
                  </a:cubicBezTo>
                  <a:lnTo>
                    <a:pt x="8043" y="2271"/>
                  </a:lnTo>
                  <a:cubicBezTo>
                    <a:pt x="8045" y="2217"/>
                    <a:pt x="8187" y="2205"/>
                    <a:pt x="8253" y="2129"/>
                  </a:cubicBezTo>
                  <a:lnTo>
                    <a:pt x="8253" y="2129"/>
                  </a:lnTo>
                  <a:cubicBezTo>
                    <a:pt x="8244" y="2147"/>
                    <a:pt x="8242" y="2165"/>
                    <a:pt x="8248" y="2165"/>
                  </a:cubicBezTo>
                  <a:cubicBezTo>
                    <a:pt x="8249" y="2165"/>
                    <a:pt x="8251" y="2164"/>
                    <a:pt x="8253" y="2162"/>
                  </a:cubicBezTo>
                  <a:cubicBezTo>
                    <a:pt x="8363" y="2096"/>
                    <a:pt x="8473" y="1996"/>
                    <a:pt x="8649" y="1864"/>
                  </a:cubicBezTo>
                  <a:lnTo>
                    <a:pt x="8649" y="1864"/>
                  </a:lnTo>
                  <a:lnTo>
                    <a:pt x="8627" y="1886"/>
                  </a:lnTo>
                  <a:cubicBezTo>
                    <a:pt x="8704" y="1853"/>
                    <a:pt x="8815" y="1776"/>
                    <a:pt x="8892" y="1732"/>
                  </a:cubicBezTo>
                  <a:cubicBezTo>
                    <a:pt x="8903" y="1710"/>
                    <a:pt x="8947" y="1688"/>
                    <a:pt x="8914" y="1688"/>
                  </a:cubicBezTo>
                  <a:cubicBezTo>
                    <a:pt x="9178" y="1600"/>
                    <a:pt x="9332" y="1368"/>
                    <a:pt x="9564" y="1291"/>
                  </a:cubicBezTo>
                  <a:lnTo>
                    <a:pt x="9564" y="1291"/>
                  </a:lnTo>
                  <a:cubicBezTo>
                    <a:pt x="9550" y="1305"/>
                    <a:pt x="9537" y="1319"/>
                    <a:pt x="9531" y="1324"/>
                  </a:cubicBezTo>
                  <a:lnTo>
                    <a:pt x="9531" y="1324"/>
                  </a:lnTo>
                  <a:lnTo>
                    <a:pt x="9707" y="1203"/>
                  </a:lnTo>
                  <a:cubicBezTo>
                    <a:pt x="9685" y="1203"/>
                    <a:pt x="9674" y="1214"/>
                    <a:pt x="9630" y="1225"/>
                  </a:cubicBezTo>
                  <a:cubicBezTo>
                    <a:pt x="9641" y="1203"/>
                    <a:pt x="9685" y="1159"/>
                    <a:pt x="9729" y="1137"/>
                  </a:cubicBezTo>
                  <a:lnTo>
                    <a:pt x="9729" y="1137"/>
                  </a:lnTo>
                  <a:cubicBezTo>
                    <a:pt x="9701" y="1161"/>
                    <a:pt x="9701" y="1168"/>
                    <a:pt x="9713" y="1168"/>
                  </a:cubicBezTo>
                  <a:cubicBezTo>
                    <a:pt x="9730" y="1168"/>
                    <a:pt x="9770" y="1154"/>
                    <a:pt x="9795" y="1148"/>
                  </a:cubicBezTo>
                  <a:lnTo>
                    <a:pt x="9784" y="1126"/>
                  </a:lnTo>
                  <a:cubicBezTo>
                    <a:pt x="9894" y="1104"/>
                    <a:pt x="9773" y="1082"/>
                    <a:pt x="9916" y="1027"/>
                  </a:cubicBezTo>
                  <a:lnTo>
                    <a:pt x="9916" y="1038"/>
                  </a:lnTo>
                  <a:cubicBezTo>
                    <a:pt x="9960" y="1005"/>
                    <a:pt x="9993" y="972"/>
                    <a:pt x="10048" y="939"/>
                  </a:cubicBezTo>
                  <a:lnTo>
                    <a:pt x="10048" y="939"/>
                  </a:lnTo>
                  <a:cubicBezTo>
                    <a:pt x="10082" y="950"/>
                    <a:pt x="10004" y="983"/>
                    <a:pt x="10004" y="994"/>
                  </a:cubicBezTo>
                  <a:cubicBezTo>
                    <a:pt x="10082" y="950"/>
                    <a:pt x="10126" y="873"/>
                    <a:pt x="10203" y="851"/>
                  </a:cubicBezTo>
                  <a:lnTo>
                    <a:pt x="10203" y="851"/>
                  </a:lnTo>
                  <a:lnTo>
                    <a:pt x="10104" y="928"/>
                  </a:lnTo>
                  <a:cubicBezTo>
                    <a:pt x="10192" y="906"/>
                    <a:pt x="10192" y="895"/>
                    <a:pt x="10247" y="873"/>
                  </a:cubicBezTo>
                  <a:lnTo>
                    <a:pt x="10368" y="807"/>
                  </a:lnTo>
                  <a:lnTo>
                    <a:pt x="10335" y="818"/>
                  </a:lnTo>
                  <a:cubicBezTo>
                    <a:pt x="10386" y="726"/>
                    <a:pt x="10493" y="710"/>
                    <a:pt x="10588" y="621"/>
                  </a:cubicBezTo>
                  <a:lnTo>
                    <a:pt x="10588" y="621"/>
                  </a:lnTo>
                  <a:cubicBezTo>
                    <a:pt x="10562" y="647"/>
                    <a:pt x="10560" y="654"/>
                    <a:pt x="10567" y="654"/>
                  </a:cubicBezTo>
                  <a:cubicBezTo>
                    <a:pt x="10574" y="654"/>
                    <a:pt x="10589" y="648"/>
                    <a:pt x="10600" y="648"/>
                  </a:cubicBezTo>
                  <a:cubicBezTo>
                    <a:pt x="10605" y="648"/>
                    <a:pt x="10609" y="649"/>
                    <a:pt x="10610" y="652"/>
                  </a:cubicBezTo>
                  <a:cubicBezTo>
                    <a:pt x="10637" y="643"/>
                    <a:pt x="10671" y="627"/>
                    <a:pt x="10683" y="627"/>
                  </a:cubicBezTo>
                  <a:cubicBezTo>
                    <a:pt x="10686" y="627"/>
                    <a:pt x="10687" y="628"/>
                    <a:pt x="10687" y="630"/>
                  </a:cubicBezTo>
                  <a:cubicBezTo>
                    <a:pt x="10732" y="586"/>
                    <a:pt x="10787" y="586"/>
                    <a:pt x="10853" y="520"/>
                  </a:cubicBezTo>
                  <a:cubicBezTo>
                    <a:pt x="10861" y="520"/>
                    <a:pt x="10886" y="497"/>
                    <a:pt x="10900" y="497"/>
                  </a:cubicBezTo>
                  <a:cubicBezTo>
                    <a:pt x="10905" y="497"/>
                    <a:pt x="10908" y="500"/>
                    <a:pt x="10908" y="509"/>
                  </a:cubicBezTo>
                  <a:cubicBezTo>
                    <a:pt x="10936" y="489"/>
                    <a:pt x="10941" y="484"/>
                    <a:pt x="10935" y="484"/>
                  </a:cubicBezTo>
                  <a:cubicBezTo>
                    <a:pt x="10929" y="484"/>
                    <a:pt x="10907" y="493"/>
                    <a:pt x="10894" y="493"/>
                  </a:cubicBezTo>
                  <a:cubicBezTo>
                    <a:pt x="10889" y="493"/>
                    <a:pt x="10886" y="491"/>
                    <a:pt x="10886" y="487"/>
                  </a:cubicBezTo>
                  <a:cubicBezTo>
                    <a:pt x="10985" y="399"/>
                    <a:pt x="11172" y="366"/>
                    <a:pt x="11315" y="234"/>
                  </a:cubicBezTo>
                  <a:cubicBezTo>
                    <a:pt x="11393" y="190"/>
                    <a:pt x="11426" y="157"/>
                    <a:pt x="11459" y="124"/>
                  </a:cubicBezTo>
                  <a:cubicBezTo>
                    <a:pt x="11483" y="107"/>
                    <a:pt x="11508" y="60"/>
                    <a:pt x="11546" y="60"/>
                  </a:cubicBezTo>
                  <a:cubicBezTo>
                    <a:pt x="11559" y="60"/>
                    <a:pt x="11574" y="65"/>
                    <a:pt x="11591" y="79"/>
                  </a:cubicBezTo>
                  <a:cubicBezTo>
                    <a:pt x="11607" y="91"/>
                    <a:pt x="11606" y="95"/>
                    <a:pt x="11598" y="95"/>
                  </a:cubicBezTo>
                  <a:cubicBezTo>
                    <a:pt x="11588" y="95"/>
                    <a:pt x="11566" y="88"/>
                    <a:pt x="11559" y="88"/>
                  </a:cubicBezTo>
                  <a:cubicBezTo>
                    <a:pt x="11557" y="88"/>
                    <a:pt x="11556" y="89"/>
                    <a:pt x="11558" y="90"/>
                  </a:cubicBezTo>
                  <a:cubicBezTo>
                    <a:pt x="11602" y="124"/>
                    <a:pt x="11668" y="168"/>
                    <a:pt x="11734" y="190"/>
                  </a:cubicBezTo>
                  <a:cubicBezTo>
                    <a:pt x="11723" y="190"/>
                    <a:pt x="11734" y="212"/>
                    <a:pt x="11745" y="223"/>
                  </a:cubicBezTo>
                  <a:cubicBezTo>
                    <a:pt x="11800" y="256"/>
                    <a:pt x="11800" y="223"/>
                    <a:pt x="11866" y="278"/>
                  </a:cubicBezTo>
                  <a:cubicBezTo>
                    <a:pt x="11844" y="278"/>
                    <a:pt x="11822" y="278"/>
                    <a:pt x="11800" y="267"/>
                  </a:cubicBezTo>
                  <a:lnTo>
                    <a:pt x="11800" y="267"/>
                  </a:lnTo>
                  <a:cubicBezTo>
                    <a:pt x="11866" y="300"/>
                    <a:pt x="11932" y="333"/>
                    <a:pt x="12010" y="355"/>
                  </a:cubicBezTo>
                  <a:cubicBezTo>
                    <a:pt x="12010" y="355"/>
                    <a:pt x="12010" y="355"/>
                    <a:pt x="12010" y="355"/>
                  </a:cubicBezTo>
                  <a:lnTo>
                    <a:pt x="12010" y="355"/>
                  </a:lnTo>
                  <a:lnTo>
                    <a:pt x="12065" y="377"/>
                  </a:lnTo>
                  <a:cubicBezTo>
                    <a:pt x="12043" y="311"/>
                    <a:pt x="11866" y="278"/>
                    <a:pt x="11767" y="212"/>
                  </a:cubicBezTo>
                  <a:lnTo>
                    <a:pt x="11833" y="212"/>
                  </a:lnTo>
                  <a:lnTo>
                    <a:pt x="11712" y="179"/>
                  </a:lnTo>
                  <a:cubicBezTo>
                    <a:pt x="11704" y="163"/>
                    <a:pt x="11702" y="147"/>
                    <a:pt x="11717" y="147"/>
                  </a:cubicBezTo>
                  <a:cubicBezTo>
                    <a:pt x="11723" y="147"/>
                    <a:pt x="11732" y="150"/>
                    <a:pt x="11745" y="157"/>
                  </a:cubicBezTo>
                  <a:cubicBezTo>
                    <a:pt x="11690" y="101"/>
                    <a:pt x="11679" y="135"/>
                    <a:pt x="11635" y="79"/>
                  </a:cubicBezTo>
                  <a:lnTo>
                    <a:pt x="11558" y="46"/>
                  </a:lnTo>
                  <a:cubicBezTo>
                    <a:pt x="11573" y="46"/>
                    <a:pt x="11563" y="32"/>
                    <a:pt x="11571" y="32"/>
                  </a:cubicBezTo>
                  <a:cubicBezTo>
                    <a:pt x="11575" y="32"/>
                    <a:pt x="11584" y="35"/>
                    <a:pt x="11602" y="46"/>
                  </a:cubicBezTo>
                  <a:cubicBezTo>
                    <a:pt x="11580" y="24"/>
                    <a:pt x="11558" y="13"/>
                    <a:pt x="11547" y="2"/>
                  </a:cubicBezTo>
                  <a:cubicBezTo>
                    <a:pt x="11544" y="1"/>
                    <a:pt x="11541" y="0"/>
                    <a:pt x="11538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8" name="Google Shape;688;p37"/>
            <p:cNvSpPr/>
            <p:nvPr/>
          </p:nvSpPr>
          <p:spPr>
            <a:xfrm flipH="1">
              <a:off x="7125698" y="3358281"/>
              <a:ext cx="7213" cy="2479"/>
            </a:xfrm>
            <a:custGeom>
              <a:avLst/>
              <a:gdLst/>
              <a:ahLst/>
              <a:cxnLst/>
              <a:rect l="l" t="t" r="r" b="b"/>
              <a:pathLst>
                <a:path w="128" h="44" extrusionOk="0">
                  <a:moveTo>
                    <a:pt x="38" y="0"/>
                  </a:moveTo>
                  <a:cubicBezTo>
                    <a:pt x="15" y="0"/>
                    <a:pt x="1" y="8"/>
                    <a:pt x="7" y="32"/>
                  </a:cubicBezTo>
                  <a:cubicBezTo>
                    <a:pt x="62" y="32"/>
                    <a:pt x="73" y="43"/>
                    <a:pt x="128" y="43"/>
                  </a:cubicBezTo>
                  <a:lnTo>
                    <a:pt x="95" y="32"/>
                  </a:lnTo>
                  <a:lnTo>
                    <a:pt x="106" y="10"/>
                  </a:lnTo>
                  <a:cubicBezTo>
                    <a:pt x="81" y="5"/>
                    <a:pt x="57" y="0"/>
                    <a:pt x="38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89" name="Google Shape;689;p37"/>
            <p:cNvSpPr/>
            <p:nvPr/>
          </p:nvSpPr>
          <p:spPr>
            <a:xfrm flipH="1">
              <a:off x="7123782" y="336070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0"/>
                  </a:moveTo>
                  <a:lnTo>
                    <a:pt x="33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0" name="Google Shape;690;p37"/>
            <p:cNvSpPr/>
            <p:nvPr/>
          </p:nvSpPr>
          <p:spPr>
            <a:xfrm flipH="1">
              <a:off x="7341068" y="351589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11" y="11"/>
                  </a:lnTo>
                  <a:lnTo>
                    <a:pt x="0" y="22"/>
                  </a:lnTo>
                  <a:lnTo>
                    <a:pt x="22" y="1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1" name="Google Shape;691;p37"/>
            <p:cNvSpPr/>
            <p:nvPr/>
          </p:nvSpPr>
          <p:spPr>
            <a:xfrm flipH="1">
              <a:off x="7329291" y="342962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2" name="Google Shape;692;p37"/>
            <p:cNvSpPr/>
            <p:nvPr/>
          </p:nvSpPr>
          <p:spPr>
            <a:xfrm flipH="1">
              <a:off x="7515529" y="362453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1"/>
                  </a:move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3" name="Google Shape;693;p37"/>
            <p:cNvSpPr/>
            <p:nvPr/>
          </p:nvSpPr>
          <p:spPr>
            <a:xfrm flipH="1">
              <a:off x="7221888" y="3368142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4" name="Google Shape;694;p37"/>
            <p:cNvSpPr/>
            <p:nvPr/>
          </p:nvSpPr>
          <p:spPr>
            <a:xfrm flipH="1">
              <a:off x="7527982" y="3574271"/>
              <a:ext cx="1634" cy="1352"/>
            </a:xfrm>
            <a:custGeom>
              <a:avLst/>
              <a:gdLst/>
              <a:ahLst/>
              <a:cxnLst/>
              <a:rect l="l" t="t" r="r" b="b"/>
              <a:pathLst>
                <a:path w="29" h="24" extrusionOk="0">
                  <a:moveTo>
                    <a:pt x="29" y="0"/>
                  </a:moveTo>
                  <a:lnTo>
                    <a:pt x="29" y="0"/>
                  </a:lnTo>
                  <a:cubicBezTo>
                    <a:pt x="23" y="6"/>
                    <a:pt x="18" y="10"/>
                    <a:pt x="13" y="14"/>
                  </a:cubicBezTo>
                  <a:lnTo>
                    <a:pt x="13" y="14"/>
                  </a:lnTo>
                  <a:cubicBezTo>
                    <a:pt x="15" y="13"/>
                    <a:pt x="16" y="12"/>
                    <a:pt x="18" y="11"/>
                  </a:cubicBezTo>
                  <a:lnTo>
                    <a:pt x="29" y="0"/>
                  </a:lnTo>
                  <a:close/>
                  <a:moveTo>
                    <a:pt x="13" y="14"/>
                  </a:moveTo>
                  <a:lnTo>
                    <a:pt x="13" y="14"/>
                  </a:lnTo>
                  <a:cubicBezTo>
                    <a:pt x="4" y="20"/>
                    <a:pt x="1" y="23"/>
                    <a:pt x="1" y="23"/>
                  </a:cubicBezTo>
                  <a:cubicBezTo>
                    <a:pt x="1" y="23"/>
                    <a:pt x="6" y="20"/>
                    <a:pt x="13" y="14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5" name="Google Shape;695;p37"/>
            <p:cNvSpPr/>
            <p:nvPr/>
          </p:nvSpPr>
          <p:spPr>
            <a:xfrm flipH="1">
              <a:off x="7439174" y="3509073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44" y="0"/>
                  </a:moveTo>
                  <a:lnTo>
                    <a:pt x="0" y="44"/>
                  </a:lnTo>
                  <a:cubicBezTo>
                    <a:pt x="33" y="22"/>
                    <a:pt x="55" y="11"/>
                    <a:pt x="4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6" name="Google Shape;696;p37"/>
            <p:cNvSpPr/>
            <p:nvPr/>
          </p:nvSpPr>
          <p:spPr>
            <a:xfrm flipH="1">
              <a:off x="7627271" y="364561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1"/>
                  </a:moveTo>
                  <a:lnTo>
                    <a:pt x="11" y="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7" name="Google Shape;697;p37"/>
            <p:cNvSpPr/>
            <p:nvPr/>
          </p:nvSpPr>
          <p:spPr>
            <a:xfrm flipH="1">
              <a:off x="7138095" y="3356365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0"/>
                  </a:moveTo>
                  <a:lnTo>
                    <a:pt x="12" y="11"/>
                  </a:lnTo>
                  <a:lnTo>
                    <a:pt x="23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8" name="Google Shape;698;p37"/>
            <p:cNvSpPr/>
            <p:nvPr/>
          </p:nvSpPr>
          <p:spPr>
            <a:xfrm flipH="1">
              <a:off x="7166045" y="3338220"/>
              <a:ext cx="5015" cy="2648"/>
            </a:xfrm>
            <a:custGeom>
              <a:avLst/>
              <a:gdLst/>
              <a:ahLst/>
              <a:cxnLst/>
              <a:rect l="l" t="t" r="r" b="b"/>
              <a:pathLst>
                <a:path w="89" h="47" extrusionOk="0">
                  <a:moveTo>
                    <a:pt x="22" y="1"/>
                  </a:moveTo>
                  <a:cubicBezTo>
                    <a:pt x="13" y="1"/>
                    <a:pt x="7" y="7"/>
                    <a:pt x="1" y="14"/>
                  </a:cubicBezTo>
                  <a:lnTo>
                    <a:pt x="34" y="14"/>
                  </a:lnTo>
                  <a:cubicBezTo>
                    <a:pt x="45" y="25"/>
                    <a:pt x="45" y="36"/>
                    <a:pt x="78" y="47"/>
                  </a:cubicBezTo>
                  <a:lnTo>
                    <a:pt x="89" y="47"/>
                  </a:lnTo>
                  <a:cubicBezTo>
                    <a:pt x="67" y="47"/>
                    <a:pt x="45" y="25"/>
                    <a:pt x="45" y="14"/>
                  </a:cubicBezTo>
                  <a:cubicBezTo>
                    <a:pt x="36" y="4"/>
                    <a:pt x="28" y="1"/>
                    <a:pt x="2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699" name="Google Shape;699;p37"/>
            <p:cNvSpPr/>
            <p:nvPr/>
          </p:nvSpPr>
          <p:spPr>
            <a:xfrm flipH="1">
              <a:off x="7197657" y="3347630"/>
              <a:ext cx="11890" cy="5015"/>
            </a:xfrm>
            <a:custGeom>
              <a:avLst/>
              <a:gdLst/>
              <a:ahLst/>
              <a:cxnLst/>
              <a:rect l="l" t="t" r="r" b="b"/>
              <a:pathLst>
                <a:path w="211" h="89" extrusionOk="0">
                  <a:moveTo>
                    <a:pt x="166" y="1"/>
                  </a:moveTo>
                  <a:lnTo>
                    <a:pt x="166" y="1"/>
                  </a:lnTo>
                  <a:cubicBezTo>
                    <a:pt x="1" y="67"/>
                    <a:pt x="210" y="1"/>
                    <a:pt x="45" y="89"/>
                  </a:cubicBezTo>
                  <a:lnTo>
                    <a:pt x="177" y="23"/>
                  </a:lnTo>
                  <a:lnTo>
                    <a:pt x="177" y="23"/>
                  </a:lnTo>
                  <a:cubicBezTo>
                    <a:pt x="165" y="27"/>
                    <a:pt x="153" y="29"/>
                    <a:pt x="145" y="29"/>
                  </a:cubicBezTo>
                  <a:cubicBezTo>
                    <a:pt x="132" y="29"/>
                    <a:pt x="131" y="22"/>
                    <a:pt x="1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0" name="Google Shape;700;p37"/>
            <p:cNvSpPr/>
            <p:nvPr/>
          </p:nvSpPr>
          <p:spPr>
            <a:xfrm flipH="1">
              <a:off x="7226339" y="3363127"/>
              <a:ext cx="3945" cy="2029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67" y="0"/>
                  </a:moveTo>
                  <a:cubicBezTo>
                    <a:pt x="62" y="0"/>
                    <a:pt x="38" y="12"/>
                    <a:pt x="38" y="12"/>
                  </a:cubicBezTo>
                  <a:cubicBezTo>
                    <a:pt x="11" y="26"/>
                    <a:pt x="1" y="35"/>
                    <a:pt x="7" y="35"/>
                  </a:cubicBezTo>
                  <a:cubicBezTo>
                    <a:pt x="11" y="35"/>
                    <a:pt x="21" y="32"/>
                    <a:pt x="38" y="23"/>
                  </a:cubicBezTo>
                  <a:cubicBezTo>
                    <a:pt x="65" y="6"/>
                    <a:pt x="70" y="0"/>
                    <a:pt x="6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1" name="Google Shape;701;p37"/>
            <p:cNvSpPr/>
            <p:nvPr/>
          </p:nvSpPr>
          <p:spPr>
            <a:xfrm flipH="1">
              <a:off x="7375837" y="345751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1"/>
                  </a:moveTo>
                  <a:cubicBezTo>
                    <a:pt x="0" y="17"/>
                    <a:pt x="0" y="20"/>
                    <a:pt x="6" y="20"/>
                  </a:cubicBezTo>
                  <a:cubicBezTo>
                    <a:pt x="8" y="20"/>
                    <a:pt x="12" y="19"/>
                    <a:pt x="16" y="19"/>
                  </a:cubicBezTo>
                  <a:cubicBezTo>
                    <a:pt x="19" y="19"/>
                    <a:pt x="22" y="20"/>
                    <a:pt x="22" y="23"/>
                  </a:cubicBez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2" name="Google Shape;702;p37"/>
            <p:cNvSpPr/>
            <p:nvPr/>
          </p:nvSpPr>
          <p:spPr>
            <a:xfrm flipH="1">
              <a:off x="7396348" y="3479884"/>
              <a:ext cx="3156" cy="3156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56" y="0"/>
                  </a:moveTo>
                  <a:lnTo>
                    <a:pt x="0" y="56"/>
                  </a:lnTo>
                  <a:lnTo>
                    <a:pt x="45" y="3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3" name="Google Shape;703;p37"/>
            <p:cNvSpPr/>
            <p:nvPr/>
          </p:nvSpPr>
          <p:spPr>
            <a:xfrm flipH="1">
              <a:off x="7419959" y="3486083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8" y="1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4" name="Google Shape;704;p37"/>
            <p:cNvSpPr/>
            <p:nvPr/>
          </p:nvSpPr>
          <p:spPr>
            <a:xfrm flipH="1">
              <a:off x="7659447" y="3654006"/>
              <a:ext cx="2648" cy="2254"/>
            </a:xfrm>
            <a:custGeom>
              <a:avLst/>
              <a:gdLst/>
              <a:ahLst/>
              <a:cxnLst/>
              <a:rect l="l" t="t" r="r" b="b"/>
              <a:pathLst>
                <a:path w="47" h="40" extrusionOk="0">
                  <a:moveTo>
                    <a:pt x="34" y="1"/>
                  </a:moveTo>
                  <a:cubicBezTo>
                    <a:pt x="27" y="1"/>
                    <a:pt x="16" y="6"/>
                    <a:pt x="0" y="17"/>
                  </a:cubicBezTo>
                  <a:lnTo>
                    <a:pt x="22" y="39"/>
                  </a:lnTo>
                  <a:cubicBezTo>
                    <a:pt x="44" y="18"/>
                    <a:pt x="47" y="1"/>
                    <a:pt x="3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5" name="Google Shape;705;p37"/>
            <p:cNvSpPr/>
            <p:nvPr/>
          </p:nvSpPr>
          <p:spPr>
            <a:xfrm flipH="1">
              <a:off x="7766963" y="3727599"/>
              <a:ext cx="6255" cy="3156"/>
            </a:xfrm>
            <a:custGeom>
              <a:avLst/>
              <a:gdLst/>
              <a:ahLst/>
              <a:cxnLst/>
              <a:rect l="l" t="t" r="r" b="b"/>
              <a:pathLst>
                <a:path w="111" h="56" extrusionOk="0">
                  <a:moveTo>
                    <a:pt x="110" y="0"/>
                  </a:moveTo>
                  <a:cubicBezTo>
                    <a:pt x="88" y="0"/>
                    <a:pt x="33" y="22"/>
                    <a:pt x="0" y="55"/>
                  </a:cubicBezTo>
                  <a:cubicBezTo>
                    <a:pt x="44" y="33"/>
                    <a:pt x="99" y="11"/>
                    <a:pt x="11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6" name="Google Shape;706;p37"/>
            <p:cNvSpPr/>
            <p:nvPr/>
          </p:nvSpPr>
          <p:spPr>
            <a:xfrm flipH="1">
              <a:off x="7534801" y="3653104"/>
              <a:ext cx="3775" cy="3156"/>
            </a:xfrm>
            <a:custGeom>
              <a:avLst/>
              <a:gdLst/>
              <a:ahLst/>
              <a:cxnLst/>
              <a:rect l="l" t="t" r="r" b="b"/>
              <a:pathLst>
                <a:path w="67" h="56" extrusionOk="0">
                  <a:moveTo>
                    <a:pt x="67" y="0"/>
                  </a:moveTo>
                  <a:lnTo>
                    <a:pt x="23" y="22"/>
                  </a:lnTo>
                  <a:lnTo>
                    <a:pt x="1" y="5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7" name="Google Shape;707;p37"/>
            <p:cNvSpPr/>
            <p:nvPr/>
          </p:nvSpPr>
          <p:spPr>
            <a:xfrm flipH="1">
              <a:off x="7354762" y="364876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8" name="Google Shape;708;p37"/>
            <p:cNvSpPr/>
            <p:nvPr/>
          </p:nvSpPr>
          <p:spPr>
            <a:xfrm flipH="1">
              <a:off x="7464645" y="3724951"/>
              <a:ext cx="3156" cy="2085"/>
            </a:xfrm>
            <a:custGeom>
              <a:avLst/>
              <a:gdLst/>
              <a:ahLst/>
              <a:cxnLst/>
              <a:rect l="l" t="t" r="r" b="b"/>
              <a:pathLst>
                <a:path w="56" h="37" extrusionOk="0">
                  <a:moveTo>
                    <a:pt x="53" y="0"/>
                  </a:moveTo>
                  <a:cubicBezTo>
                    <a:pt x="44" y="0"/>
                    <a:pt x="19" y="18"/>
                    <a:pt x="1" y="36"/>
                  </a:cubicBezTo>
                  <a:lnTo>
                    <a:pt x="56" y="3"/>
                  </a:lnTo>
                  <a:cubicBezTo>
                    <a:pt x="56" y="1"/>
                    <a:pt x="55" y="0"/>
                    <a:pt x="5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09" name="Google Shape;709;p37"/>
            <p:cNvSpPr/>
            <p:nvPr/>
          </p:nvSpPr>
          <p:spPr>
            <a:xfrm flipH="1">
              <a:off x="7630371" y="3828804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0" name="Google Shape;710;p37"/>
            <p:cNvSpPr/>
            <p:nvPr/>
          </p:nvSpPr>
          <p:spPr>
            <a:xfrm flipH="1">
              <a:off x="7517388" y="3762367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2" y="0"/>
                  </a:moveTo>
                  <a:lnTo>
                    <a:pt x="11" y="11"/>
                  </a:lnTo>
                  <a:lnTo>
                    <a:pt x="0" y="3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1" name="Google Shape;711;p37"/>
            <p:cNvSpPr/>
            <p:nvPr/>
          </p:nvSpPr>
          <p:spPr>
            <a:xfrm flipH="1">
              <a:off x="7666378" y="3843061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0" y="0"/>
                  </a:moveTo>
                  <a:lnTo>
                    <a:pt x="0" y="22"/>
                  </a:lnTo>
                  <a:lnTo>
                    <a:pt x="1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2" name="Google Shape;712;p37"/>
            <p:cNvSpPr/>
            <p:nvPr/>
          </p:nvSpPr>
          <p:spPr>
            <a:xfrm flipH="1">
              <a:off x="7298242" y="3613378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3" name="Google Shape;713;p37"/>
            <p:cNvSpPr/>
            <p:nvPr/>
          </p:nvSpPr>
          <p:spPr>
            <a:xfrm flipH="1">
              <a:off x="7059768" y="3433226"/>
              <a:ext cx="5748" cy="3832"/>
            </a:xfrm>
            <a:custGeom>
              <a:avLst/>
              <a:gdLst/>
              <a:ahLst/>
              <a:cxnLst/>
              <a:rect l="l" t="t" r="r" b="b"/>
              <a:pathLst>
                <a:path w="102" h="68" extrusionOk="0">
                  <a:moveTo>
                    <a:pt x="79" y="1"/>
                  </a:moveTo>
                  <a:cubicBezTo>
                    <a:pt x="73" y="1"/>
                    <a:pt x="62" y="4"/>
                    <a:pt x="45" y="13"/>
                  </a:cubicBezTo>
                  <a:cubicBezTo>
                    <a:pt x="52" y="11"/>
                    <a:pt x="57" y="10"/>
                    <a:pt x="60" y="10"/>
                  </a:cubicBezTo>
                  <a:cubicBezTo>
                    <a:pt x="86" y="10"/>
                    <a:pt x="1" y="68"/>
                    <a:pt x="22" y="68"/>
                  </a:cubicBezTo>
                  <a:cubicBezTo>
                    <a:pt x="27" y="68"/>
                    <a:pt x="37" y="65"/>
                    <a:pt x="56" y="57"/>
                  </a:cubicBezTo>
                  <a:cubicBezTo>
                    <a:pt x="47" y="57"/>
                    <a:pt x="102" y="1"/>
                    <a:pt x="79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4" name="Google Shape;714;p37"/>
            <p:cNvSpPr/>
            <p:nvPr/>
          </p:nvSpPr>
          <p:spPr>
            <a:xfrm flipH="1">
              <a:off x="7183401" y="3532628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33" y="1"/>
                  </a:moveTo>
                  <a:cubicBezTo>
                    <a:pt x="26" y="8"/>
                    <a:pt x="24" y="15"/>
                    <a:pt x="17" y="22"/>
                  </a:cubicBezTo>
                  <a:lnTo>
                    <a:pt x="17" y="22"/>
                  </a:lnTo>
                  <a:cubicBezTo>
                    <a:pt x="24" y="18"/>
                    <a:pt x="33" y="13"/>
                    <a:pt x="44" y="1"/>
                  </a:cubicBezTo>
                  <a:close/>
                  <a:moveTo>
                    <a:pt x="17" y="22"/>
                  </a:moveTo>
                  <a:cubicBezTo>
                    <a:pt x="11" y="26"/>
                    <a:pt x="5" y="29"/>
                    <a:pt x="0" y="34"/>
                  </a:cubicBezTo>
                  <a:cubicBezTo>
                    <a:pt x="8" y="30"/>
                    <a:pt x="13" y="26"/>
                    <a:pt x="17" y="22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5" name="Google Shape;715;p37"/>
            <p:cNvSpPr/>
            <p:nvPr/>
          </p:nvSpPr>
          <p:spPr>
            <a:xfrm flipH="1">
              <a:off x="7152352" y="3512173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11" y="11"/>
                  </a:lnTo>
                  <a:lnTo>
                    <a:pt x="0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6" name="Google Shape;716;p37"/>
            <p:cNvSpPr/>
            <p:nvPr/>
          </p:nvSpPr>
          <p:spPr>
            <a:xfrm flipH="1">
              <a:off x="7517388" y="3752393"/>
              <a:ext cx="3494" cy="2141"/>
            </a:xfrm>
            <a:custGeom>
              <a:avLst/>
              <a:gdLst/>
              <a:ahLst/>
              <a:cxnLst/>
              <a:rect l="l" t="t" r="r" b="b"/>
              <a:pathLst>
                <a:path w="62" h="38" extrusionOk="0">
                  <a:moveTo>
                    <a:pt x="17" y="1"/>
                  </a:moveTo>
                  <a:cubicBezTo>
                    <a:pt x="31" y="8"/>
                    <a:pt x="0" y="38"/>
                    <a:pt x="5" y="38"/>
                  </a:cubicBezTo>
                  <a:cubicBezTo>
                    <a:pt x="8" y="38"/>
                    <a:pt x="22" y="29"/>
                    <a:pt x="61" y="1"/>
                  </a:cubicBezTo>
                  <a:lnTo>
                    <a:pt x="61" y="1"/>
                  </a:lnTo>
                  <a:cubicBezTo>
                    <a:pt x="54" y="5"/>
                    <a:pt x="48" y="6"/>
                    <a:pt x="42" y="6"/>
                  </a:cubicBezTo>
                  <a:cubicBezTo>
                    <a:pt x="32" y="6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7" name="Google Shape;717;p37"/>
            <p:cNvSpPr/>
            <p:nvPr/>
          </p:nvSpPr>
          <p:spPr>
            <a:xfrm flipH="1">
              <a:off x="7629131" y="3828184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11"/>
                  </a:lnTo>
                  <a:lnTo>
                    <a:pt x="11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8" name="Google Shape;718;p37"/>
            <p:cNvSpPr/>
            <p:nvPr/>
          </p:nvSpPr>
          <p:spPr>
            <a:xfrm flipH="1">
              <a:off x="7006463" y="3411869"/>
              <a:ext cx="662507" cy="438065"/>
            </a:xfrm>
            <a:custGeom>
              <a:avLst/>
              <a:gdLst/>
              <a:ahLst/>
              <a:cxnLst/>
              <a:rect l="l" t="t" r="r" b="b"/>
              <a:pathLst>
                <a:path w="11757" h="7774" extrusionOk="0">
                  <a:moveTo>
                    <a:pt x="9740" y="1208"/>
                  </a:moveTo>
                  <a:cubicBezTo>
                    <a:pt x="9718" y="1230"/>
                    <a:pt x="9685" y="1252"/>
                    <a:pt x="9663" y="1274"/>
                  </a:cubicBezTo>
                  <a:lnTo>
                    <a:pt x="9663" y="1263"/>
                  </a:lnTo>
                  <a:cubicBezTo>
                    <a:pt x="9696" y="1241"/>
                    <a:pt x="9718" y="1230"/>
                    <a:pt x="9740" y="1208"/>
                  </a:cubicBezTo>
                  <a:close/>
                  <a:moveTo>
                    <a:pt x="9542" y="1329"/>
                  </a:moveTo>
                  <a:lnTo>
                    <a:pt x="9509" y="1351"/>
                  </a:lnTo>
                  <a:cubicBezTo>
                    <a:pt x="9503" y="1356"/>
                    <a:pt x="9495" y="1359"/>
                    <a:pt x="9490" y="1359"/>
                  </a:cubicBezTo>
                  <a:cubicBezTo>
                    <a:pt x="9484" y="1359"/>
                    <a:pt x="9481" y="1356"/>
                    <a:pt x="9487" y="1351"/>
                  </a:cubicBezTo>
                  <a:cubicBezTo>
                    <a:pt x="9509" y="1340"/>
                    <a:pt x="9531" y="1329"/>
                    <a:pt x="9542" y="1329"/>
                  </a:cubicBezTo>
                  <a:close/>
                  <a:moveTo>
                    <a:pt x="9498" y="1362"/>
                  </a:moveTo>
                  <a:lnTo>
                    <a:pt x="9498" y="1373"/>
                  </a:lnTo>
                  <a:lnTo>
                    <a:pt x="9487" y="1384"/>
                  </a:lnTo>
                  <a:lnTo>
                    <a:pt x="9487" y="1384"/>
                  </a:lnTo>
                  <a:lnTo>
                    <a:pt x="9498" y="1362"/>
                  </a:lnTo>
                  <a:close/>
                  <a:moveTo>
                    <a:pt x="9117" y="1608"/>
                  </a:moveTo>
                  <a:lnTo>
                    <a:pt x="9079" y="1637"/>
                  </a:lnTo>
                  <a:lnTo>
                    <a:pt x="9079" y="1615"/>
                  </a:lnTo>
                  <a:cubicBezTo>
                    <a:pt x="9088" y="1615"/>
                    <a:pt x="9106" y="1615"/>
                    <a:pt x="9117" y="1608"/>
                  </a:cubicBezTo>
                  <a:close/>
                  <a:moveTo>
                    <a:pt x="8804" y="1824"/>
                  </a:moveTo>
                  <a:cubicBezTo>
                    <a:pt x="8782" y="1835"/>
                    <a:pt x="8760" y="1857"/>
                    <a:pt x="8760" y="1868"/>
                  </a:cubicBezTo>
                  <a:cubicBezTo>
                    <a:pt x="8757" y="1865"/>
                    <a:pt x="8753" y="1864"/>
                    <a:pt x="8748" y="1864"/>
                  </a:cubicBezTo>
                  <a:cubicBezTo>
                    <a:pt x="8736" y="1864"/>
                    <a:pt x="8718" y="1874"/>
                    <a:pt x="8694" y="1890"/>
                  </a:cubicBezTo>
                  <a:lnTo>
                    <a:pt x="8694" y="1879"/>
                  </a:lnTo>
                  <a:cubicBezTo>
                    <a:pt x="8727" y="1857"/>
                    <a:pt x="8771" y="1835"/>
                    <a:pt x="8804" y="1824"/>
                  </a:cubicBezTo>
                  <a:close/>
                  <a:moveTo>
                    <a:pt x="8010" y="2331"/>
                  </a:moveTo>
                  <a:lnTo>
                    <a:pt x="8010" y="2331"/>
                  </a:lnTo>
                  <a:cubicBezTo>
                    <a:pt x="7988" y="2342"/>
                    <a:pt x="7966" y="2353"/>
                    <a:pt x="7955" y="2364"/>
                  </a:cubicBezTo>
                  <a:lnTo>
                    <a:pt x="7966" y="2342"/>
                  </a:lnTo>
                  <a:lnTo>
                    <a:pt x="8010" y="2331"/>
                  </a:lnTo>
                  <a:close/>
                  <a:moveTo>
                    <a:pt x="7944" y="2364"/>
                  </a:moveTo>
                  <a:lnTo>
                    <a:pt x="7955" y="2375"/>
                  </a:lnTo>
                  <a:lnTo>
                    <a:pt x="7911" y="2397"/>
                  </a:lnTo>
                  <a:cubicBezTo>
                    <a:pt x="7911" y="2397"/>
                    <a:pt x="7922" y="2386"/>
                    <a:pt x="7944" y="2364"/>
                  </a:cubicBezTo>
                  <a:close/>
                  <a:moveTo>
                    <a:pt x="7493" y="2717"/>
                  </a:moveTo>
                  <a:lnTo>
                    <a:pt x="7493" y="2728"/>
                  </a:lnTo>
                  <a:lnTo>
                    <a:pt x="7482" y="2728"/>
                  </a:lnTo>
                  <a:lnTo>
                    <a:pt x="7493" y="2717"/>
                  </a:lnTo>
                  <a:close/>
                  <a:moveTo>
                    <a:pt x="7383" y="2794"/>
                  </a:moveTo>
                  <a:cubicBezTo>
                    <a:pt x="7338" y="2827"/>
                    <a:pt x="7294" y="2849"/>
                    <a:pt x="7250" y="2882"/>
                  </a:cubicBezTo>
                  <a:lnTo>
                    <a:pt x="7250" y="2860"/>
                  </a:lnTo>
                  <a:cubicBezTo>
                    <a:pt x="7283" y="2849"/>
                    <a:pt x="7327" y="2827"/>
                    <a:pt x="7383" y="2794"/>
                  </a:cubicBezTo>
                  <a:close/>
                  <a:moveTo>
                    <a:pt x="6953" y="3069"/>
                  </a:moveTo>
                  <a:lnTo>
                    <a:pt x="6953" y="3069"/>
                  </a:lnTo>
                  <a:cubicBezTo>
                    <a:pt x="6909" y="3102"/>
                    <a:pt x="6854" y="3135"/>
                    <a:pt x="6810" y="3179"/>
                  </a:cubicBezTo>
                  <a:lnTo>
                    <a:pt x="6832" y="3157"/>
                  </a:lnTo>
                  <a:lnTo>
                    <a:pt x="6810" y="3168"/>
                  </a:lnTo>
                  <a:lnTo>
                    <a:pt x="6777" y="3168"/>
                  </a:lnTo>
                  <a:cubicBezTo>
                    <a:pt x="6832" y="3124"/>
                    <a:pt x="6909" y="3091"/>
                    <a:pt x="6953" y="3069"/>
                  </a:cubicBezTo>
                  <a:close/>
                  <a:moveTo>
                    <a:pt x="6975" y="3231"/>
                  </a:moveTo>
                  <a:cubicBezTo>
                    <a:pt x="6969" y="3237"/>
                    <a:pt x="6963" y="3243"/>
                    <a:pt x="6957" y="3250"/>
                  </a:cubicBezTo>
                  <a:lnTo>
                    <a:pt x="6957" y="3250"/>
                  </a:lnTo>
                  <a:cubicBezTo>
                    <a:pt x="6964" y="3245"/>
                    <a:pt x="6973" y="3237"/>
                    <a:pt x="6975" y="3231"/>
                  </a:cubicBezTo>
                  <a:close/>
                  <a:moveTo>
                    <a:pt x="6957" y="3250"/>
                  </a:moveTo>
                  <a:lnTo>
                    <a:pt x="6957" y="3250"/>
                  </a:lnTo>
                  <a:cubicBezTo>
                    <a:pt x="6951" y="3255"/>
                    <a:pt x="6947" y="3259"/>
                    <a:pt x="6948" y="3259"/>
                  </a:cubicBezTo>
                  <a:cubicBezTo>
                    <a:pt x="6948" y="3259"/>
                    <a:pt x="6950" y="3258"/>
                    <a:pt x="6953" y="3257"/>
                  </a:cubicBezTo>
                  <a:cubicBezTo>
                    <a:pt x="6954" y="3255"/>
                    <a:pt x="6956" y="3252"/>
                    <a:pt x="6957" y="3250"/>
                  </a:cubicBezTo>
                  <a:close/>
                  <a:moveTo>
                    <a:pt x="6788" y="3202"/>
                  </a:moveTo>
                  <a:cubicBezTo>
                    <a:pt x="6808" y="3212"/>
                    <a:pt x="6702" y="3310"/>
                    <a:pt x="6690" y="3340"/>
                  </a:cubicBezTo>
                  <a:lnTo>
                    <a:pt x="6690" y="3340"/>
                  </a:lnTo>
                  <a:cubicBezTo>
                    <a:pt x="6693" y="3325"/>
                    <a:pt x="6688" y="3320"/>
                    <a:pt x="6679" y="3320"/>
                  </a:cubicBezTo>
                  <a:cubicBezTo>
                    <a:pt x="6654" y="3320"/>
                    <a:pt x="6598" y="3359"/>
                    <a:pt x="6576" y="3359"/>
                  </a:cubicBezTo>
                  <a:cubicBezTo>
                    <a:pt x="6569" y="3359"/>
                    <a:pt x="6565" y="3355"/>
                    <a:pt x="6567" y="3345"/>
                  </a:cubicBezTo>
                  <a:cubicBezTo>
                    <a:pt x="6589" y="3323"/>
                    <a:pt x="6611" y="3290"/>
                    <a:pt x="6644" y="3257"/>
                  </a:cubicBezTo>
                  <a:lnTo>
                    <a:pt x="6666" y="3279"/>
                  </a:lnTo>
                  <a:lnTo>
                    <a:pt x="6721" y="3202"/>
                  </a:lnTo>
                  <a:lnTo>
                    <a:pt x="6755" y="3202"/>
                  </a:lnTo>
                  <a:lnTo>
                    <a:pt x="6744" y="3224"/>
                  </a:lnTo>
                  <a:lnTo>
                    <a:pt x="6777" y="3202"/>
                  </a:lnTo>
                  <a:close/>
                  <a:moveTo>
                    <a:pt x="6237" y="3587"/>
                  </a:moveTo>
                  <a:cubicBezTo>
                    <a:pt x="6228" y="3592"/>
                    <a:pt x="6224" y="3594"/>
                    <a:pt x="6223" y="3597"/>
                  </a:cubicBezTo>
                  <a:lnTo>
                    <a:pt x="6223" y="3597"/>
                  </a:lnTo>
                  <a:cubicBezTo>
                    <a:pt x="6228" y="3593"/>
                    <a:pt x="6232" y="3590"/>
                    <a:pt x="6237" y="3587"/>
                  </a:cubicBezTo>
                  <a:close/>
                  <a:moveTo>
                    <a:pt x="6536" y="3600"/>
                  </a:moveTo>
                  <a:cubicBezTo>
                    <a:pt x="6528" y="3606"/>
                    <a:pt x="6520" y="3612"/>
                    <a:pt x="6512" y="3620"/>
                  </a:cubicBezTo>
                  <a:cubicBezTo>
                    <a:pt x="6523" y="3612"/>
                    <a:pt x="6530" y="3605"/>
                    <a:pt x="6536" y="3600"/>
                  </a:cubicBezTo>
                  <a:close/>
                  <a:moveTo>
                    <a:pt x="5443" y="3863"/>
                  </a:moveTo>
                  <a:cubicBezTo>
                    <a:pt x="5441" y="3864"/>
                    <a:pt x="5439" y="3865"/>
                    <a:pt x="5437" y="3867"/>
                  </a:cubicBezTo>
                  <a:lnTo>
                    <a:pt x="5437" y="3867"/>
                  </a:lnTo>
                  <a:cubicBezTo>
                    <a:pt x="5440" y="3865"/>
                    <a:pt x="5442" y="3864"/>
                    <a:pt x="5443" y="3863"/>
                  </a:cubicBezTo>
                  <a:close/>
                  <a:moveTo>
                    <a:pt x="4264" y="4743"/>
                  </a:moveTo>
                  <a:cubicBezTo>
                    <a:pt x="4264" y="4743"/>
                    <a:pt x="4264" y="4743"/>
                    <a:pt x="4265" y="4744"/>
                  </a:cubicBezTo>
                  <a:cubicBezTo>
                    <a:pt x="4265" y="4743"/>
                    <a:pt x="4264" y="4743"/>
                    <a:pt x="4264" y="4743"/>
                  </a:cubicBezTo>
                  <a:close/>
                  <a:moveTo>
                    <a:pt x="6457" y="3422"/>
                  </a:moveTo>
                  <a:lnTo>
                    <a:pt x="6457" y="3422"/>
                  </a:lnTo>
                  <a:cubicBezTo>
                    <a:pt x="6446" y="3444"/>
                    <a:pt x="6435" y="3455"/>
                    <a:pt x="6369" y="3499"/>
                  </a:cubicBezTo>
                  <a:lnTo>
                    <a:pt x="6391" y="3455"/>
                  </a:lnTo>
                  <a:lnTo>
                    <a:pt x="6391" y="3455"/>
                  </a:lnTo>
                  <a:cubicBezTo>
                    <a:pt x="6347" y="3510"/>
                    <a:pt x="6314" y="3554"/>
                    <a:pt x="6226" y="3609"/>
                  </a:cubicBezTo>
                  <a:cubicBezTo>
                    <a:pt x="6226" y="3603"/>
                    <a:pt x="6222" y="3600"/>
                    <a:pt x="6223" y="3597"/>
                  </a:cubicBezTo>
                  <a:lnTo>
                    <a:pt x="6223" y="3597"/>
                  </a:lnTo>
                  <a:cubicBezTo>
                    <a:pt x="6089" y="3693"/>
                    <a:pt x="6022" y="3789"/>
                    <a:pt x="5862" y="3885"/>
                  </a:cubicBezTo>
                  <a:cubicBezTo>
                    <a:pt x="5868" y="3866"/>
                    <a:pt x="5866" y="3860"/>
                    <a:pt x="5858" y="3860"/>
                  </a:cubicBezTo>
                  <a:cubicBezTo>
                    <a:pt x="5843" y="3860"/>
                    <a:pt x="5805" y="3888"/>
                    <a:pt x="5784" y="3888"/>
                  </a:cubicBezTo>
                  <a:cubicBezTo>
                    <a:pt x="5780" y="3888"/>
                    <a:pt x="5777" y="3887"/>
                    <a:pt x="5774" y="3885"/>
                  </a:cubicBezTo>
                  <a:lnTo>
                    <a:pt x="5697" y="3951"/>
                  </a:lnTo>
                  <a:lnTo>
                    <a:pt x="5730" y="3940"/>
                  </a:lnTo>
                  <a:lnTo>
                    <a:pt x="5730" y="3940"/>
                  </a:lnTo>
                  <a:cubicBezTo>
                    <a:pt x="5664" y="3995"/>
                    <a:pt x="5609" y="4061"/>
                    <a:pt x="5543" y="4094"/>
                  </a:cubicBezTo>
                  <a:lnTo>
                    <a:pt x="5587" y="4050"/>
                  </a:lnTo>
                  <a:lnTo>
                    <a:pt x="5455" y="4149"/>
                  </a:lnTo>
                  <a:lnTo>
                    <a:pt x="5455" y="4149"/>
                  </a:lnTo>
                  <a:lnTo>
                    <a:pt x="5543" y="4105"/>
                  </a:lnTo>
                  <a:lnTo>
                    <a:pt x="5543" y="4105"/>
                  </a:lnTo>
                  <a:cubicBezTo>
                    <a:pt x="5477" y="4171"/>
                    <a:pt x="5576" y="4127"/>
                    <a:pt x="5466" y="4193"/>
                  </a:cubicBezTo>
                  <a:cubicBezTo>
                    <a:pt x="5469" y="4190"/>
                    <a:pt x="5470" y="4189"/>
                    <a:pt x="5469" y="4189"/>
                  </a:cubicBezTo>
                  <a:lnTo>
                    <a:pt x="5469" y="4189"/>
                  </a:lnTo>
                  <a:cubicBezTo>
                    <a:pt x="5464" y="4189"/>
                    <a:pt x="5392" y="4240"/>
                    <a:pt x="5344" y="4259"/>
                  </a:cubicBezTo>
                  <a:lnTo>
                    <a:pt x="5344" y="4248"/>
                  </a:lnTo>
                  <a:cubicBezTo>
                    <a:pt x="5311" y="4292"/>
                    <a:pt x="5289" y="4325"/>
                    <a:pt x="5223" y="4358"/>
                  </a:cubicBezTo>
                  <a:cubicBezTo>
                    <a:pt x="5201" y="4358"/>
                    <a:pt x="5212" y="4314"/>
                    <a:pt x="5201" y="4314"/>
                  </a:cubicBezTo>
                  <a:cubicBezTo>
                    <a:pt x="5179" y="4369"/>
                    <a:pt x="5036" y="4446"/>
                    <a:pt x="5014" y="4502"/>
                  </a:cubicBezTo>
                  <a:lnTo>
                    <a:pt x="5003" y="4468"/>
                  </a:lnTo>
                  <a:lnTo>
                    <a:pt x="4992" y="4513"/>
                  </a:lnTo>
                  <a:cubicBezTo>
                    <a:pt x="4970" y="4518"/>
                    <a:pt x="4956" y="4521"/>
                    <a:pt x="4948" y="4521"/>
                  </a:cubicBezTo>
                  <a:cubicBezTo>
                    <a:pt x="4939" y="4521"/>
                    <a:pt x="4937" y="4518"/>
                    <a:pt x="4937" y="4513"/>
                  </a:cubicBezTo>
                  <a:lnTo>
                    <a:pt x="4937" y="4513"/>
                  </a:lnTo>
                  <a:cubicBezTo>
                    <a:pt x="4838" y="4579"/>
                    <a:pt x="4992" y="4524"/>
                    <a:pt x="4860" y="4590"/>
                  </a:cubicBezTo>
                  <a:cubicBezTo>
                    <a:pt x="4871" y="4579"/>
                    <a:pt x="4871" y="4590"/>
                    <a:pt x="4882" y="4568"/>
                  </a:cubicBezTo>
                  <a:lnTo>
                    <a:pt x="4882" y="4568"/>
                  </a:lnTo>
                  <a:cubicBezTo>
                    <a:pt x="4760" y="4645"/>
                    <a:pt x="4661" y="4744"/>
                    <a:pt x="4540" y="4810"/>
                  </a:cubicBezTo>
                  <a:cubicBezTo>
                    <a:pt x="4485" y="4810"/>
                    <a:pt x="4628" y="4744"/>
                    <a:pt x="4584" y="4744"/>
                  </a:cubicBezTo>
                  <a:cubicBezTo>
                    <a:pt x="4595" y="4733"/>
                    <a:pt x="4617" y="4722"/>
                    <a:pt x="4639" y="4711"/>
                  </a:cubicBezTo>
                  <a:lnTo>
                    <a:pt x="4639" y="4711"/>
                  </a:lnTo>
                  <a:lnTo>
                    <a:pt x="4628" y="4744"/>
                  </a:lnTo>
                  <a:lnTo>
                    <a:pt x="4683" y="4689"/>
                  </a:lnTo>
                  <a:lnTo>
                    <a:pt x="4639" y="4711"/>
                  </a:lnTo>
                  <a:lnTo>
                    <a:pt x="4683" y="4678"/>
                  </a:lnTo>
                  <a:lnTo>
                    <a:pt x="4727" y="4612"/>
                  </a:lnTo>
                  <a:lnTo>
                    <a:pt x="4749" y="4623"/>
                  </a:lnTo>
                  <a:cubicBezTo>
                    <a:pt x="4827" y="4579"/>
                    <a:pt x="4749" y="4601"/>
                    <a:pt x="4771" y="4579"/>
                  </a:cubicBezTo>
                  <a:cubicBezTo>
                    <a:pt x="4793" y="4562"/>
                    <a:pt x="4807" y="4554"/>
                    <a:pt x="4814" y="4554"/>
                  </a:cubicBezTo>
                  <a:cubicBezTo>
                    <a:pt x="4821" y="4554"/>
                    <a:pt x="4821" y="4562"/>
                    <a:pt x="4816" y="4579"/>
                  </a:cubicBezTo>
                  <a:cubicBezTo>
                    <a:pt x="4915" y="4468"/>
                    <a:pt x="5124" y="4292"/>
                    <a:pt x="5267" y="4226"/>
                  </a:cubicBezTo>
                  <a:lnTo>
                    <a:pt x="5267" y="4226"/>
                  </a:lnTo>
                  <a:lnTo>
                    <a:pt x="5245" y="4248"/>
                  </a:lnTo>
                  <a:cubicBezTo>
                    <a:pt x="5355" y="4193"/>
                    <a:pt x="5333" y="4138"/>
                    <a:pt x="5432" y="4094"/>
                  </a:cubicBezTo>
                  <a:lnTo>
                    <a:pt x="5432" y="4094"/>
                  </a:lnTo>
                  <a:lnTo>
                    <a:pt x="5421" y="4105"/>
                  </a:lnTo>
                  <a:cubicBezTo>
                    <a:pt x="5642" y="3962"/>
                    <a:pt x="5862" y="3785"/>
                    <a:pt x="6049" y="3697"/>
                  </a:cubicBezTo>
                  <a:cubicBezTo>
                    <a:pt x="6060" y="3642"/>
                    <a:pt x="6270" y="3565"/>
                    <a:pt x="6248" y="3510"/>
                  </a:cubicBezTo>
                  <a:cubicBezTo>
                    <a:pt x="6358" y="3466"/>
                    <a:pt x="6369" y="3466"/>
                    <a:pt x="6457" y="3422"/>
                  </a:cubicBezTo>
                  <a:close/>
                  <a:moveTo>
                    <a:pt x="4254" y="4909"/>
                  </a:moveTo>
                  <a:cubicBezTo>
                    <a:pt x="4232" y="4920"/>
                    <a:pt x="4210" y="4942"/>
                    <a:pt x="4177" y="4964"/>
                  </a:cubicBezTo>
                  <a:cubicBezTo>
                    <a:pt x="4177" y="4953"/>
                    <a:pt x="4177" y="4942"/>
                    <a:pt x="4188" y="4931"/>
                  </a:cubicBezTo>
                  <a:cubicBezTo>
                    <a:pt x="4188" y="4933"/>
                    <a:pt x="4189" y="4934"/>
                    <a:pt x="4192" y="4934"/>
                  </a:cubicBezTo>
                  <a:cubicBezTo>
                    <a:pt x="4204" y="4934"/>
                    <a:pt x="4236" y="4918"/>
                    <a:pt x="4254" y="4909"/>
                  </a:cubicBezTo>
                  <a:close/>
                  <a:moveTo>
                    <a:pt x="3833" y="5004"/>
                  </a:moveTo>
                  <a:cubicBezTo>
                    <a:pt x="3834" y="5004"/>
                    <a:pt x="3835" y="5005"/>
                    <a:pt x="3835" y="5008"/>
                  </a:cubicBezTo>
                  <a:cubicBezTo>
                    <a:pt x="3824" y="5008"/>
                    <a:pt x="3813" y="5019"/>
                    <a:pt x="3791" y="5041"/>
                  </a:cubicBezTo>
                  <a:lnTo>
                    <a:pt x="3791" y="5041"/>
                  </a:lnTo>
                  <a:lnTo>
                    <a:pt x="3802" y="5030"/>
                  </a:lnTo>
                  <a:cubicBezTo>
                    <a:pt x="3818" y="5014"/>
                    <a:pt x="3828" y="5004"/>
                    <a:pt x="3833" y="5004"/>
                  </a:cubicBezTo>
                  <a:close/>
                  <a:moveTo>
                    <a:pt x="3007" y="5944"/>
                  </a:moveTo>
                  <a:cubicBezTo>
                    <a:pt x="3001" y="5950"/>
                    <a:pt x="2998" y="5956"/>
                    <a:pt x="2998" y="5956"/>
                  </a:cubicBezTo>
                  <a:cubicBezTo>
                    <a:pt x="3002" y="5951"/>
                    <a:pt x="3005" y="5947"/>
                    <a:pt x="3007" y="5944"/>
                  </a:cubicBezTo>
                  <a:close/>
                  <a:moveTo>
                    <a:pt x="2700" y="5956"/>
                  </a:moveTo>
                  <a:cubicBezTo>
                    <a:pt x="2672" y="5975"/>
                    <a:pt x="2676" y="5985"/>
                    <a:pt x="2671" y="5995"/>
                  </a:cubicBezTo>
                  <a:lnTo>
                    <a:pt x="2671" y="5995"/>
                  </a:lnTo>
                  <a:lnTo>
                    <a:pt x="2700" y="5956"/>
                  </a:lnTo>
                  <a:close/>
                  <a:moveTo>
                    <a:pt x="2671" y="5995"/>
                  </a:moveTo>
                  <a:lnTo>
                    <a:pt x="2667" y="6000"/>
                  </a:lnTo>
                  <a:cubicBezTo>
                    <a:pt x="2669" y="5998"/>
                    <a:pt x="2670" y="5997"/>
                    <a:pt x="2671" y="5995"/>
                  </a:cubicBezTo>
                  <a:close/>
                  <a:moveTo>
                    <a:pt x="2230" y="6170"/>
                  </a:moveTo>
                  <a:cubicBezTo>
                    <a:pt x="2226" y="6171"/>
                    <a:pt x="2221" y="6173"/>
                    <a:pt x="2215" y="6176"/>
                  </a:cubicBezTo>
                  <a:cubicBezTo>
                    <a:pt x="2220" y="6174"/>
                    <a:pt x="2225" y="6172"/>
                    <a:pt x="2230" y="6170"/>
                  </a:cubicBezTo>
                  <a:close/>
                  <a:moveTo>
                    <a:pt x="4584" y="4744"/>
                  </a:moveTo>
                  <a:lnTo>
                    <a:pt x="4584" y="4744"/>
                  </a:lnTo>
                  <a:cubicBezTo>
                    <a:pt x="4419" y="4865"/>
                    <a:pt x="4265" y="5008"/>
                    <a:pt x="4110" y="5107"/>
                  </a:cubicBezTo>
                  <a:lnTo>
                    <a:pt x="4143" y="5096"/>
                  </a:lnTo>
                  <a:lnTo>
                    <a:pt x="4143" y="5096"/>
                  </a:lnTo>
                  <a:cubicBezTo>
                    <a:pt x="4143" y="5140"/>
                    <a:pt x="4017" y="5151"/>
                    <a:pt x="3950" y="5224"/>
                  </a:cubicBezTo>
                  <a:lnTo>
                    <a:pt x="3950" y="5224"/>
                  </a:lnTo>
                  <a:cubicBezTo>
                    <a:pt x="3962" y="5207"/>
                    <a:pt x="3959" y="5193"/>
                    <a:pt x="3957" y="5193"/>
                  </a:cubicBezTo>
                  <a:lnTo>
                    <a:pt x="3957" y="5193"/>
                  </a:lnTo>
                  <a:cubicBezTo>
                    <a:pt x="3957" y="5193"/>
                    <a:pt x="3956" y="5194"/>
                    <a:pt x="3956" y="5196"/>
                  </a:cubicBezTo>
                  <a:cubicBezTo>
                    <a:pt x="3846" y="5262"/>
                    <a:pt x="3747" y="5361"/>
                    <a:pt x="3593" y="5482"/>
                  </a:cubicBezTo>
                  <a:lnTo>
                    <a:pt x="3604" y="5460"/>
                  </a:lnTo>
                  <a:lnTo>
                    <a:pt x="3604" y="5460"/>
                  </a:lnTo>
                  <a:cubicBezTo>
                    <a:pt x="3527" y="5493"/>
                    <a:pt x="3427" y="5570"/>
                    <a:pt x="3361" y="5614"/>
                  </a:cubicBezTo>
                  <a:cubicBezTo>
                    <a:pt x="3350" y="5636"/>
                    <a:pt x="3306" y="5658"/>
                    <a:pt x="3339" y="5658"/>
                  </a:cubicBezTo>
                  <a:cubicBezTo>
                    <a:pt x="3097" y="5746"/>
                    <a:pt x="2965" y="5967"/>
                    <a:pt x="2744" y="6044"/>
                  </a:cubicBezTo>
                  <a:cubicBezTo>
                    <a:pt x="2763" y="6034"/>
                    <a:pt x="2782" y="6009"/>
                    <a:pt x="2773" y="6009"/>
                  </a:cubicBezTo>
                  <a:cubicBezTo>
                    <a:pt x="2772" y="6009"/>
                    <a:pt x="2769" y="6009"/>
                    <a:pt x="2766" y="6011"/>
                  </a:cubicBezTo>
                  <a:lnTo>
                    <a:pt x="2623" y="6132"/>
                  </a:lnTo>
                  <a:cubicBezTo>
                    <a:pt x="2630" y="6135"/>
                    <a:pt x="2634" y="6137"/>
                    <a:pt x="2638" y="6137"/>
                  </a:cubicBezTo>
                  <a:cubicBezTo>
                    <a:pt x="2649" y="6137"/>
                    <a:pt x="2658" y="6129"/>
                    <a:pt x="2689" y="6121"/>
                  </a:cubicBezTo>
                  <a:lnTo>
                    <a:pt x="2689" y="6121"/>
                  </a:lnTo>
                  <a:cubicBezTo>
                    <a:pt x="2678" y="6143"/>
                    <a:pt x="2634" y="6176"/>
                    <a:pt x="2590" y="6209"/>
                  </a:cubicBezTo>
                  <a:cubicBezTo>
                    <a:pt x="2619" y="6180"/>
                    <a:pt x="2621" y="6170"/>
                    <a:pt x="2609" y="6170"/>
                  </a:cubicBezTo>
                  <a:cubicBezTo>
                    <a:pt x="2594" y="6170"/>
                    <a:pt x="2560" y="6186"/>
                    <a:pt x="2535" y="6198"/>
                  </a:cubicBezTo>
                  <a:lnTo>
                    <a:pt x="2546" y="6209"/>
                  </a:lnTo>
                  <a:cubicBezTo>
                    <a:pt x="2447" y="6242"/>
                    <a:pt x="2557" y="6253"/>
                    <a:pt x="2425" y="6308"/>
                  </a:cubicBezTo>
                  <a:lnTo>
                    <a:pt x="2425" y="6297"/>
                  </a:lnTo>
                  <a:cubicBezTo>
                    <a:pt x="2392" y="6330"/>
                    <a:pt x="2359" y="6374"/>
                    <a:pt x="2315" y="6396"/>
                  </a:cubicBezTo>
                  <a:cubicBezTo>
                    <a:pt x="2282" y="6396"/>
                    <a:pt x="2348" y="6363"/>
                    <a:pt x="2337" y="6341"/>
                  </a:cubicBezTo>
                  <a:lnTo>
                    <a:pt x="2337" y="6341"/>
                  </a:lnTo>
                  <a:cubicBezTo>
                    <a:pt x="2282" y="6385"/>
                    <a:pt x="2238" y="6463"/>
                    <a:pt x="2171" y="6485"/>
                  </a:cubicBezTo>
                  <a:lnTo>
                    <a:pt x="2260" y="6407"/>
                  </a:lnTo>
                  <a:lnTo>
                    <a:pt x="2260" y="6407"/>
                  </a:lnTo>
                  <a:cubicBezTo>
                    <a:pt x="2171" y="6430"/>
                    <a:pt x="2171" y="6441"/>
                    <a:pt x="2127" y="6474"/>
                  </a:cubicBezTo>
                  <a:lnTo>
                    <a:pt x="2127" y="6463"/>
                  </a:lnTo>
                  <a:lnTo>
                    <a:pt x="2105" y="6485"/>
                  </a:lnTo>
                  <a:cubicBezTo>
                    <a:pt x="2127" y="6452"/>
                    <a:pt x="2094" y="6452"/>
                    <a:pt x="2094" y="6430"/>
                  </a:cubicBezTo>
                  <a:cubicBezTo>
                    <a:pt x="2132" y="6400"/>
                    <a:pt x="2151" y="6392"/>
                    <a:pt x="2162" y="6392"/>
                  </a:cubicBezTo>
                  <a:cubicBezTo>
                    <a:pt x="2177" y="6392"/>
                    <a:pt x="2177" y="6409"/>
                    <a:pt x="2195" y="6409"/>
                  </a:cubicBezTo>
                  <a:cubicBezTo>
                    <a:pt x="2198" y="6409"/>
                    <a:pt x="2201" y="6408"/>
                    <a:pt x="2204" y="6407"/>
                  </a:cubicBezTo>
                  <a:cubicBezTo>
                    <a:pt x="2271" y="6352"/>
                    <a:pt x="2304" y="6297"/>
                    <a:pt x="2348" y="6264"/>
                  </a:cubicBezTo>
                  <a:lnTo>
                    <a:pt x="2359" y="6275"/>
                  </a:lnTo>
                  <a:cubicBezTo>
                    <a:pt x="2414" y="6209"/>
                    <a:pt x="2568" y="6132"/>
                    <a:pt x="2634" y="6044"/>
                  </a:cubicBezTo>
                  <a:lnTo>
                    <a:pt x="2645" y="6044"/>
                  </a:lnTo>
                  <a:cubicBezTo>
                    <a:pt x="2623" y="6044"/>
                    <a:pt x="2612" y="6033"/>
                    <a:pt x="2612" y="6022"/>
                  </a:cubicBezTo>
                  <a:cubicBezTo>
                    <a:pt x="2645" y="5989"/>
                    <a:pt x="2667" y="5956"/>
                    <a:pt x="2700" y="5956"/>
                  </a:cubicBezTo>
                  <a:cubicBezTo>
                    <a:pt x="2755" y="5956"/>
                    <a:pt x="2656" y="6011"/>
                    <a:pt x="2667" y="6022"/>
                  </a:cubicBezTo>
                  <a:cubicBezTo>
                    <a:pt x="2744" y="5967"/>
                    <a:pt x="2821" y="5879"/>
                    <a:pt x="2888" y="5846"/>
                  </a:cubicBezTo>
                  <a:lnTo>
                    <a:pt x="2888" y="5846"/>
                  </a:lnTo>
                  <a:cubicBezTo>
                    <a:pt x="2915" y="5855"/>
                    <a:pt x="2801" y="5923"/>
                    <a:pt x="2814" y="5923"/>
                  </a:cubicBezTo>
                  <a:cubicBezTo>
                    <a:pt x="2817" y="5923"/>
                    <a:pt x="2826" y="5920"/>
                    <a:pt x="2843" y="5912"/>
                  </a:cubicBezTo>
                  <a:lnTo>
                    <a:pt x="2843" y="5912"/>
                  </a:lnTo>
                  <a:lnTo>
                    <a:pt x="2744" y="5967"/>
                  </a:lnTo>
                  <a:cubicBezTo>
                    <a:pt x="2753" y="5966"/>
                    <a:pt x="2760" y="5965"/>
                    <a:pt x="2765" y="5965"/>
                  </a:cubicBezTo>
                  <a:cubicBezTo>
                    <a:pt x="2810" y="5965"/>
                    <a:pt x="2711" y="6001"/>
                    <a:pt x="2756" y="6001"/>
                  </a:cubicBezTo>
                  <a:cubicBezTo>
                    <a:pt x="2761" y="6001"/>
                    <a:pt x="2768" y="6001"/>
                    <a:pt x="2777" y="6000"/>
                  </a:cubicBezTo>
                  <a:cubicBezTo>
                    <a:pt x="2910" y="5923"/>
                    <a:pt x="2910" y="5890"/>
                    <a:pt x="3042" y="5813"/>
                  </a:cubicBezTo>
                  <a:cubicBezTo>
                    <a:pt x="3064" y="5780"/>
                    <a:pt x="3020" y="5802"/>
                    <a:pt x="3042" y="5768"/>
                  </a:cubicBezTo>
                  <a:cubicBezTo>
                    <a:pt x="3196" y="5625"/>
                    <a:pt x="3218" y="5735"/>
                    <a:pt x="3328" y="5603"/>
                  </a:cubicBezTo>
                  <a:cubicBezTo>
                    <a:pt x="3350" y="5570"/>
                    <a:pt x="3350" y="5526"/>
                    <a:pt x="3449" y="5482"/>
                  </a:cubicBezTo>
                  <a:lnTo>
                    <a:pt x="3449" y="5482"/>
                  </a:lnTo>
                  <a:lnTo>
                    <a:pt x="3438" y="5526"/>
                  </a:lnTo>
                  <a:cubicBezTo>
                    <a:pt x="3560" y="5449"/>
                    <a:pt x="3482" y="5438"/>
                    <a:pt x="3615" y="5372"/>
                  </a:cubicBezTo>
                  <a:lnTo>
                    <a:pt x="3615" y="5372"/>
                  </a:lnTo>
                  <a:cubicBezTo>
                    <a:pt x="3605" y="5392"/>
                    <a:pt x="3540" y="5439"/>
                    <a:pt x="3545" y="5439"/>
                  </a:cubicBezTo>
                  <a:cubicBezTo>
                    <a:pt x="3545" y="5439"/>
                    <a:pt x="3547" y="5439"/>
                    <a:pt x="3549" y="5438"/>
                  </a:cubicBezTo>
                  <a:cubicBezTo>
                    <a:pt x="3648" y="5405"/>
                    <a:pt x="3604" y="5383"/>
                    <a:pt x="3659" y="5339"/>
                  </a:cubicBezTo>
                  <a:lnTo>
                    <a:pt x="3692" y="5350"/>
                  </a:lnTo>
                  <a:cubicBezTo>
                    <a:pt x="3813" y="5251"/>
                    <a:pt x="3956" y="5141"/>
                    <a:pt x="4088" y="5041"/>
                  </a:cubicBezTo>
                  <a:lnTo>
                    <a:pt x="4088" y="5041"/>
                  </a:lnTo>
                  <a:cubicBezTo>
                    <a:pt x="4088" y="5049"/>
                    <a:pt x="4078" y="5062"/>
                    <a:pt x="4086" y="5062"/>
                  </a:cubicBezTo>
                  <a:cubicBezTo>
                    <a:pt x="4089" y="5062"/>
                    <a:pt x="4097" y="5059"/>
                    <a:pt x="4110" y="5052"/>
                  </a:cubicBezTo>
                  <a:cubicBezTo>
                    <a:pt x="4254" y="4942"/>
                    <a:pt x="4419" y="4832"/>
                    <a:pt x="4584" y="4744"/>
                  </a:cubicBezTo>
                  <a:close/>
                  <a:moveTo>
                    <a:pt x="2098" y="6460"/>
                  </a:moveTo>
                  <a:cubicBezTo>
                    <a:pt x="2112" y="6460"/>
                    <a:pt x="2101" y="6476"/>
                    <a:pt x="2083" y="6485"/>
                  </a:cubicBezTo>
                  <a:lnTo>
                    <a:pt x="2006" y="6529"/>
                  </a:lnTo>
                  <a:lnTo>
                    <a:pt x="2039" y="6518"/>
                  </a:lnTo>
                  <a:lnTo>
                    <a:pt x="2039" y="6518"/>
                  </a:lnTo>
                  <a:cubicBezTo>
                    <a:pt x="1995" y="6617"/>
                    <a:pt x="1885" y="6639"/>
                    <a:pt x="1797" y="6749"/>
                  </a:cubicBezTo>
                  <a:cubicBezTo>
                    <a:pt x="1838" y="6697"/>
                    <a:pt x="1843" y="6687"/>
                    <a:pt x="1836" y="6687"/>
                  </a:cubicBezTo>
                  <a:cubicBezTo>
                    <a:pt x="1831" y="6687"/>
                    <a:pt x="1820" y="6692"/>
                    <a:pt x="1810" y="6692"/>
                  </a:cubicBezTo>
                  <a:cubicBezTo>
                    <a:pt x="1804" y="6692"/>
                    <a:pt x="1799" y="6690"/>
                    <a:pt x="1797" y="6683"/>
                  </a:cubicBezTo>
                  <a:cubicBezTo>
                    <a:pt x="1773" y="6699"/>
                    <a:pt x="1743" y="6709"/>
                    <a:pt x="1732" y="6709"/>
                  </a:cubicBezTo>
                  <a:cubicBezTo>
                    <a:pt x="1729" y="6709"/>
                    <a:pt x="1728" y="6708"/>
                    <a:pt x="1731" y="6705"/>
                  </a:cubicBezTo>
                  <a:cubicBezTo>
                    <a:pt x="1753" y="6672"/>
                    <a:pt x="1819" y="6628"/>
                    <a:pt x="1786" y="6628"/>
                  </a:cubicBezTo>
                  <a:cubicBezTo>
                    <a:pt x="1852" y="6606"/>
                    <a:pt x="1841" y="6606"/>
                    <a:pt x="1885" y="6606"/>
                  </a:cubicBezTo>
                  <a:cubicBezTo>
                    <a:pt x="1874" y="6562"/>
                    <a:pt x="1929" y="6573"/>
                    <a:pt x="1962" y="6518"/>
                  </a:cubicBezTo>
                  <a:cubicBezTo>
                    <a:pt x="1990" y="6504"/>
                    <a:pt x="2004" y="6501"/>
                    <a:pt x="2014" y="6501"/>
                  </a:cubicBezTo>
                  <a:cubicBezTo>
                    <a:pt x="2021" y="6501"/>
                    <a:pt x="2025" y="6503"/>
                    <a:pt x="2030" y="6503"/>
                  </a:cubicBezTo>
                  <a:cubicBezTo>
                    <a:pt x="2039" y="6503"/>
                    <a:pt x="2049" y="6497"/>
                    <a:pt x="2083" y="6463"/>
                  </a:cubicBezTo>
                  <a:cubicBezTo>
                    <a:pt x="2090" y="6460"/>
                    <a:pt x="2094" y="6460"/>
                    <a:pt x="2098" y="6460"/>
                  </a:cubicBezTo>
                  <a:close/>
                  <a:moveTo>
                    <a:pt x="1718" y="6659"/>
                  </a:moveTo>
                  <a:cubicBezTo>
                    <a:pt x="1761" y="6659"/>
                    <a:pt x="1709" y="6697"/>
                    <a:pt x="1709" y="6727"/>
                  </a:cubicBezTo>
                  <a:cubicBezTo>
                    <a:pt x="1678" y="6758"/>
                    <a:pt x="1629" y="6760"/>
                    <a:pt x="1587" y="6812"/>
                  </a:cubicBezTo>
                  <a:lnTo>
                    <a:pt x="1587" y="6812"/>
                  </a:lnTo>
                  <a:cubicBezTo>
                    <a:pt x="1581" y="6778"/>
                    <a:pt x="1655" y="6714"/>
                    <a:pt x="1698" y="6661"/>
                  </a:cubicBezTo>
                  <a:cubicBezTo>
                    <a:pt x="1706" y="6660"/>
                    <a:pt x="1713" y="6659"/>
                    <a:pt x="1718" y="6659"/>
                  </a:cubicBezTo>
                  <a:close/>
                  <a:moveTo>
                    <a:pt x="1583" y="6817"/>
                  </a:moveTo>
                  <a:cubicBezTo>
                    <a:pt x="1581" y="6820"/>
                    <a:pt x="1579" y="6823"/>
                    <a:pt x="1577" y="6826"/>
                  </a:cubicBezTo>
                  <a:lnTo>
                    <a:pt x="1521" y="6837"/>
                  </a:lnTo>
                  <a:cubicBezTo>
                    <a:pt x="1542" y="6827"/>
                    <a:pt x="1562" y="6826"/>
                    <a:pt x="1583" y="6817"/>
                  </a:cubicBezTo>
                  <a:close/>
                  <a:moveTo>
                    <a:pt x="1540" y="6846"/>
                  </a:moveTo>
                  <a:cubicBezTo>
                    <a:pt x="1542" y="6846"/>
                    <a:pt x="1543" y="6847"/>
                    <a:pt x="1543" y="6848"/>
                  </a:cubicBezTo>
                  <a:cubicBezTo>
                    <a:pt x="1466" y="6936"/>
                    <a:pt x="1312" y="6980"/>
                    <a:pt x="1191" y="7080"/>
                  </a:cubicBezTo>
                  <a:cubicBezTo>
                    <a:pt x="1235" y="7013"/>
                    <a:pt x="1389" y="6936"/>
                    <a:pt x="1477" y="6848"/>
                  </a:cubicBezTo>
                  <a:lnTo>
                    <a:pt x="1477" y="6848"/>
                  </a:lnTo>
                  <a:lnTo>
                    <a:pt x="1455" y="6870"/>
                  </a:lnTo>
                  <a:cubicBezTo>
                    <a:pt x="1477" y="6859"/>
                    <a:pt x="1488" y="6848"/>
                    <a:pt x="1510" y="6848"/>
                  </a:cubicBezTo>
                  <a:cubicBezTo>
                    <a:pt x="1502" y="6854"/>
                    <a:pt x="1500" y="6856"/>
                    <a:pt x="1502" y="6856"/>
                  </a:cubicBezTo>
                  <a:cubicBezTo>
                    <a:pt x="1506" y="6856"/>
                    <a:pt x="1530" y="6846"/>
                    <a:pt x="1540" y="6846"/>
                  </a:cubicBezTo>
                  <a:close/>
                  <a:moveTo>
                    <a:pt x="606" y="7429"/>
                  </a:moveTo>
                  <a:cubicBezTo>
                    <a:pt x="598" y="7434"/>
                    <a:pt x="591" y="7438"/>
                    <a:pt x="585" y="7443"/>
                  </a:cubicBezTo>
                  <a:cubicBezTo>
                    <a:pt x="595" y="7438"/>
                    <a:pt x="602" y="7433"/>
                    <a:pt x="606" y="7429"/>
                  </a:cubicBezTo>
                  <a:close/>
                  <a:moveTo>
                    <a:pt x="398" y="7575"/>
                  </a:moveTo>
                  <a:lnTo>
                    <a:pt x="393" y="7577"/>
                  </a:lnTo>
                  <a:lnTo>
                    <a:pt x="387" y="7586"/>
                  </a:lnTo>
                  <a:lnTo>
                    <a:pt x="398" y="7575"/>
                  </a:lnTo>
                  <a:close/>
                  <a:moveTo>
                    <a:pt x="541" y="7498"/>
                  </a:moveTo>
                  <a:lnTo>
                    <a:pt x="541" y="7498"/>
                  </a:lnTo>
                  <a:cubicBezTo>
                    <a:pt x="475" y="7542"/>
                    <a:pt x="376" y="7619"/>
                    <a:pt x="365" y="7652"/>
                  </a:cubicBezTo>
                  <a:lnTo>
                    <a:pt x="395" y="7637"/>
                  </a:lnTo>
                  <a:lnTo>
                    <a:pt x="395" y="7637"/>
                  </a:lnTo>
                  <a:cubicBezTo>
                    <a:pt x="395" y="7638"/>
                    <a:pt x="396" y="7638"/>
                    <a:pt x="397" y="7638"/>
                  </a:cubicBezTo>
                  <a:cubicBezTo>
                    <a:pt x="399" y="7638"/>
                    <a:pt x="403" y="7636"/>
                    <a:pt x="409" y="7630"/>
                  </a:cubicBezTo>
                  <a:lnTo>
                    <a:pt x="409" y="7630"/>
                  </a:lnTo>
                  <a:lnTo>
                    <a:pt x="395" y="7637"/>
                  </a:lnTo>
                  <a:lnTo>
                    <a:pt x="395" y="7637"/>
                  </a:lnTo>
                  <a:cubicBezTo>
                    <a:pt x="389" y="7634"/>
                    <a:pt x="393" y="7616"/>
                    <a:pt x="409" y="7608"/>
                  </a:cubicBezTo>
                  <a:cubicBezTo>
                    <a:pt x="440" y="7569"/>
                    <a:pt x="472" y="7563"/>
                    <a:pt x="487" y="7563"/>
                  </a:cubicBezTo>
                  <a:cubicBezTo>
                    <a:pt x="493" y="7563"/>
                    <a:pt x="497" y="7564"/>
                    <a:pt x="497" y="7564"/>
                  </a:cubicBezTo>
                  <a:cubicBezTo>
                    <a:pt x="475" y="7553"/>
                    <a:pt x="530" y="7520"/>
                    <a:pt x="541" y="7498"/>
                  </a:cubicBezTo>
                  <a:close/>
                  <a:moveTo>
                    <a:pt x="11433" y="1"/>
                  </a:moveTo>
                  <a:cubicBezTo>
                    <a:pt x="11423" y="1"/>
                    <a:pt x="11413" y="5"/>
                    <a:pt x="11404" y="18"/>
                  </a:cubicBezTo>
                  <a:lnTo>
                    <a:pt x="11305" y="84"/>
                  </a:lnTo>
                  <a:cubicBezTo>
                    <a:pt x="11261" y="106"/>
                    <a:pt x="11216" y="128"/>
                    <a:pt x="11161" y="161"/>
                  </a:cubicBezTo>
                  <a:cubicBezTo>
                    <a:pt x="11062" y="205"/>
                    <a:pt x="10963" y="260"/>
                    <a:pt x="10864" y="326"/>
                  </a:cubicBezTo>
                  <a:cubicBezTo>
                    <a:pt x="10963" y="326"/>
                    <a:pt x="10798" y="359"/>
                    <a:pt x="10842" y="392"/>
                  </a:cubicBezTo>
                  <a:cubicBezTo>
                    <a:pt x="10798" y="425"/>
                    <a:pt x="10776" y="436"/>
                    <a:pt x="10765" y="436"/>
                  </a:cubicBezTo>
                  <a:lnTo>
                    <a:pt x="10599" y="502"/>
                  </a:lnTo>
                  <a:cubicBezTo>
                    <a:pt x="10555" y="502"/>
                    <a:pt x="10644" y="458"/>
                    <a:pt x="10633" y="458"/>
                  </a:cubicBezTo>
                  <a:lnTo>
                    <a:pt x="10633" y="458"/>
                  </a:lnTo>
                  <a:cubicBezTo>
                    <a:pt x="10591" y="479"/>
                    <a:pt x="10573" y="484"/>
                    <a:pt x="10562" y="484"/>
                  </a:cubicBezTo>
                  <a:cubicBezTo>
                    <a:pt x="10553" y="484"/>
                    <a:pt x="10549" y="480"/>
                    <a:pt x="10540" y="480"/>
                  </a:cubicBezTo>
                  <a:cubicBezTo>
                    <a:pt x="10532" y="480"/>
                    <a:pt x="10521" y="482"/>
                    <a:pt x="10500" y="491"/>
                  </a:cubicBezTo>
                  <a:cubicBezTo>
                    <a:pt x="10522" y="502"/>
                    <a:pt x="10478" y="535"/>
                    <a:pt x="10412" y="568"/>
                  </a:cubicBezTo>
                  <a:lnTo>
                    <a:pt x="10511" y="535"/>
                  </a:lnTo>
                  <a:lnTo>
                    <a:pt x="10511" y="535"/>
                  </a:lnTo>
                  <a:cubicBezTo>
                    <a:pt x="10368" y="657"/>
                    <a:pt x="10357" y="579"/>
                    <a:pt x="10225" y="690"/>
                  </a:cubicBezTo>
                  <a:lnTo>
                    <a:pt x="10258" y="646"/>
                  </a:lnTo>
                  <a:lnTo>
                    <a:pt x="10258" y="646"/>
                  </a:lnTo>
                  <a:cubicBezTo>
                    <a:pt x="10192" y="701"/>
                    <a:pt x="9972" y="822"/>
                    <a:pt x="9916" y="899"/>
                  </a:cubicBezTo>
                  <a:cubicBezTo>
                    <a:pt x="9912" y="903"/>
                    <a:pt x="9907" y="906"/>
                    <a:pt x="9903" y="906"/>
                  </a:cubicBezTo>
                  <a:cubicBezTo>
                    <a:pt x="9895" y="906"/>
                    <a:pt x="9891" y="898"/>
                    <a:pt x="9905" y="877"/>
                  </a:cubicBezTo>
                  <a:lnTo>
                    <a:pt x="9905" y="877"/>
                  </a:lnTo>
                  <a:cubicBezTo>
                    <a:pt x="9729" y="987"/>
                    <a:pt x="9531" y="1174"/>
                    <a:pt x="9377" y="1240"/>
                  </a:cubicBezTo>
                  <a:lnTo>
                    <a:pt x="9377" y="1218"/>
                  </a:lnTo>
                  <a:cubicBezTo>
                    <a:pt x="9344" y="1251"/>
                    <a:pt x="9333" y="1285"/>
                    <a:pt x="9277" y="1296"/>
                  </a:cubicBezTo>
                  <a:lnTo>
                    <a:pt x="9277" y="1285"/>
                  </a:lnTo>
                  <a:cubicBezTo>
                    <a:pt x="9255" y="1296"/>
                    <a:pt x="9189" y="1362"/>
                    <a:pt x="9145" y="1384"/>
                  </a:cubicBezTo>
                  <a:lnTo>
                    <a:pt x="9178" y="1351"/>
                  </a:lnTo>
                  <a:lnTo>
                    <a:pt x="9178" y="1351"/>
                  </a:lnTo>
                  <a:cubicBezTo>
                    <a:pt x="8991" y="1450"/>
                    <a:pt x="8925" y="1549"/>
                    <a:pt x="8782" y="1659"/>
                  </a:cubicBezTo>
                  <a:cubicBezTo>
                    <a:pt x="8778" y="1654"/>
                    <a:pt x="8771" y="1651"/>
                    <a:pt x="8761" y="1651"/>
                  </a:cubicBezTo>
                  <a:cubicBezTo>
                    <a:pt x="8713" y="1651"/>
                    <a:pt x="8603" y="1711"/>
                    <a:pt x="8539" y="1747"/>
                  </a:cubicBezTo>
                  <a:lnTo>
                    <a:pt x="8539" y="1736"/>
                  </a:lnTo>
                  <a:cubicBezTo>
                    <a:pt x="8330" y="1868"/>
                    <a:pt x="8209" y="1990"/>
                    <a:pt x="8033" y="2133"/>
                  </a:cubicBezTo>
                  <a:cubicBezTo>
                    <a:pt x="7889" y="2177"/>
                    <a:pt x="7625" y="2375"/>
                    <a:pt x="7427" y="2485"/>
                  </a:cubicBezTo>
                  <a:cubicBezTo>
                    <a:pt x="7430" y="2484"/>
                    <a:pt x="7433" y="2484"/>
                    <a:pt x="7435" y="2484"/>
                  </a:cubicBezTo>
                  <a:cubicBezTo>
                    <a:pt x="7455" y="2484"/>
                    <a:pt x="7434" y="2521"/>
                    <a:pt x="7405" y="2540"/>
                  </a:cubicBezTo>
                  <a:cubicBezTo>
                    <a:pt x="7368" y="2559"/>
                    <a:pt x="7324" y="2615"/>
                    <a:pt x="7297" y="2615"/>
                  </a:cubicBezTo>
                  <a:cubicBezTo>
                    <a:pt x="7292" y="2615"/>
                    <a:pt x="7287" y="2612"/>
                    <a:pt x="7283" y="2607"/>
                  </a:cubicBezTo>
                  <a:lnTo>
                    <a:pt x="7305" y="2607"/>
                  </a:lnTo>
                  <a:cubicBezTo>
                    <a:pt x="7301" y="2606"/>
                    <a:pt x="7297" y="2605"/>
                    <a:pt x="7293" y="2605"/>
                  </a:cubicBezTo>
                  <a:cubicBezTo>
                    <a:pt x="7237" y="2605"/>
                    <a:pt x="7157" y="2666"/>
                    <a:pt x="7096" y="2717"/>
                  </a:cubicBezTo>
                  <a:lnTo>
                    <a:pt x="7107" y="2761"/>
                  </a:lnTo>
                  <a:cubicBezTo>
                    <a:pt x="6887" y="2827"/>
                    <a:pt x="6644" y="3102"/>
                    <a:pt x="6512" y="3124"/>
                  </a:cubicBezTo>
                  <a:cubicBezTo>
                    <a:pt x="6468" y="3168"/>
                    <a:pt x="6413" y="3202"/>
                    <a:pt x="6380" y="3246"/>
                  </a:cubicBezTo>
                  <a:lnTo>
                    <a:pt x="6369" y="3224"/>
                  </a:lnTo>
                  <a:cubicBezTo>
                    <a:pt x="6237" y="3301"/>
                    <a:pt x="6182" y="3345"/>
                    <a:pt x="6027" y="3455"/>
                  </a:cubicBezTo>
                  <a:lnTo>
                    <a:pt x="6049" y="3411"/>
                  </a:lnTo>
                  <a:lnTo>
                    <a:pt x="6049" y="3411"/>
                  </a:lnTo>
                  <a:cubicBezTo>
                    <a:pt x="5961" y="3477"/>
                    <a:pt x="5983" y="3554"/>
                    <a:pt x="5906" y="3609"/>
                  </a:cubicBezTo>
                  <a:lnTo>
                    <a:pt x="5862" y="3587"/>
                  </a:lnTo>
                  <a:cubicBezTo>
                    <a:pt x="5719" y="3697"/>
                    <a:pt x="5543" y="3774"/>
                    <a:pt x="5421" y="3907"/>
                  </a:cubicBezTo>
                  <a:cubicBezTo>
                    <a:pt x="5421" y="3896"/>
                    <a:pt x="5412" y="3886"/>
                    <a:pt x="5437" y="3867"/>
                  </a:cubicBezTo>
                  <a:lnTo>
                    <a:pt x="5437" y="3867"/>
                  </a:lnTo>
                  <a:cubicBezTo>
                    <a:pt x="5359" y="3922"/>
                    <a:pt x="5171" y="4032"/>
                    <a:pt x="5208" y="4059"/>
                  </a:cubicBezTo>
                  <a:lnTo>
                    <a:pt x="5208" y="4059"/>
                  </a:lnTo>
                  <a:cubicBezTo>
                    <a:pt x="5207" y="4058"/>
                    <a:pt x="5206" y="4058"/>
                    <a:pt x="5205" y="4058"/>
                  </a:cubicBezTo>
                  <a:cubicBezTo>
                    <a:pt x="5169" y="4058"/>
                    <a:pt x="5052" y="4166"/>
                    <a:pt x="4981" y="4237"/>
                  </a:cubicBezTo>
                  <a:lnTo>
                    <a:pt x="4981" y="4204"/>
                  </a:lnTo>
                  <a:cubicBezTo>
                    <a:pt x="4926" y="4281"/>
                    <a:pt x="4937" y="4281"/>
                    <a:pt x="4849" y="4358"/>
                  </a:cubicBezTo>
                  <a:cubicBezTo>
                    <a:pt x="4840" y="4361"/>
                    <a:pt x="4833" y="4363"/>
                    <a:pt x="4829" y="4363"/>
                  </a:cubicBezTo>
                  <a:cubicBezTo>
                    <a:pt x="4818" y="4363"/>
                    <a:pt x="4824" y="4352"/>
                    <a:pt x="4849" y="4336"/>
                  </a:cubicBezTo>
                  <a:lnTo>
                    <a:pt x="4849" y="4336"/>
                  </a:lnTo>
                  <a:cubicBezTo>
                    <a:pt x="4760" y="4380"/>
                    <a:pt x="4805" y="4402"/>
                    <a:pt x="4705" y="4446"/>
                  </a:cubicBezTo>
                  <a:lnTo>
                    <a:pt x="4727" y="4413"/>
                  </a:lnTo>
                  <a:lnTo>
                    <a:pt x="4727" y="4413"/>
                  </a:lnTo>
                  <a:cubicBezTo>
                    <a:pt x="4650" y="4468"/>
                    <a:pt x="4661" y="4468"/>
                    <a:pt x="4628" y="4513"/>
                  </a:cubicBezTo>
                  <a:cubicBezTo>
                    <a:pt x="4588" y="4553"/>
                    <a:pt x="4502" y="4602"/>
                    <a:pt x="4462" y="4602"/>
                  </a:cubicBezTo>
                  <a:cubicBezTo>
                    <a:pt x="4458" y="4602"/>
                    <a:pt x="4455" y="4602"/>
                    <a:pt x="4452" y="4601"/>
                  </a:cubicBezTo>
                  <a:cubicBezTo>
                    <a:pt x="4452" y="4623"/>
                    <a:pt x="4419" y="4667"/>
                    <a:pt x="4375" y="4689"/>
                  </a:cubicBezTo>
                  <a:lnTo>
                    <a:pt x="4386" y="4667"/>
                  </a:lnTo>
                  <a:lnTo>
                    <a:pt x="4386" y="4667"/>
                  </a:lnTo>
                  <a:cubicBezTo>
                    <a:pt x="4243" y="4744"/>
                    <a:pt x="4210" y="4821"/>
                    <a:pt x="4110" y="4865"/>
                  </a:cubicBezTo>
                  <a:lnTo>
                    <a:pt x="4088" y="4865"/>
                  </a:lnTo>
                  <a:cubicBezTo>
                    <a:pt x="4179" y="4795"/>
                    <a:pt x="4251" y="4742"/>
                    <a:pt x="4263" y="4742"/>
                  </a:cubicBezTo>
                  <a:cubicBezTo>
                    <a:pt x="4263" y="4742"/>
                    <a:pt x="4264" y="4743"/>
                    <a:pt x="4264" y="4743"/>
                  </a:cubicBezTo>
                  <a:lnTo>
                    <a:pt x="4264" y="4743"/>
                  </a:lnTo>
                  <a:cubicBezTo>
                    <a:pt x="4262" y="4739"/>
                    <a:pt x="4257" y="4738"/>
                    <a:pt x="4252" y="4738"/>
                  </a:cubicBezTo>
                  <a:cubicBezTo>
                    <a:pt x="4239" y="4738"/>
                    <a:pt x="4219" y="4745"/>
                    <a:pt x="4208" y="4745"/>
                  </a:cubicBezTo>
                  <a:cubicBezTo>
                    <a:pt x="4196" y="4745"/>
                    <a:pt x="4191" y="4738"/>
                    <a:pt x="4210" y="4711"/>
                  </a:cubicBezTo>
                  <a:lnTo>
                    <a:pt x="4210" y="4711"/>
                  </a:lnTo>
                  <a:cubicBezTo>
                    <a:pt x="4155" y="4766"/>
                    <a:pt x="4066" y="4876"/>
                    <a:pt x="3978" y="4920"/>
                  </a:cubicBezTo>
                  <a:lnTo>
                    <a:pt x="3967" y="4920"/>
                  </a:lnTo>
                  <a:cubicBezTo>
                    <a:pt x="3945" y="4931"/>
                    <a:pt x="3934" y="4942"/>
                    <a:pt x="3923" y="4953"/>
                  </a:cubicBezTo>
                  <a:cubicBezTo>
                    <a:pt x="3890" y="4964"/>
                    <a:pt x="3879" y="4975"/>
                    <a:pt x="3846" y="4997"/>
                  </a:cubicBezTo>
                  <a:cubicBezTo>
                    <a:pt x="3845" y="4996"/>
                    <a:pt x="3844" y="4996"/>
                    <a:pt x="3842" y="4996"/>
                  </a:cubicBezTo>
                  <a:cubicBezTo>
                    <a:pt x="3822" y="4996"/>
                    <a:pt x="3744" y="5055"/>
                    <a:pt x="3714" y="5085"/>
                  </a:cubicBezTo>
                  <a:cubicBezTo>
                    <a:pt x="3723" y="5095"/>
                    <a:pt x="3684" y="5121"/>
                    <a:pt x="3715" y="5121"/>
                  </a:cubicBezTo>
                  <a:cubicBezTo>
                    <a:pt x="3720" y="5121"/>
                    <a:pt x="3727" y="5120"/>
                    <a:pt x="3736" y="5118"/>
                  </a:cubicBezTo>
                  <a:cubicBezTo>
                    <a:pt x="3725" y="5118"/>
                    <a:pt x="3736" y="5107"/>
                    <a:pt x="3769" y="5085"/>
                  </a:cubicBezTo>
                  <a:lnTo>
                    <a:pt x="3780" y="5074"/>
                  </a:lnTo>
                  <a:cubicBezTo>
                    <a:pt x="3802" y="5052"/>
                    <a:pt x="3846" y="5030"/>
                    <a:pt x="3879" y="5008"/>
                  </a:cubicBezTo>
                  <a:lnTo>
                    <a:pt x="3879" y="5008"/>
                  </a:lnTo>
                  <a:cubicBezTo>
                    <a:pt x="3857" y="5041"/>
                    <a:pt x="3824" y="5063"/>
                    <a:pt x="3780" y="5085"/>
                  </a:cubicBezTo>
                  <a:cubicBezTo>
                    <a:pt x="3758" y="5118"/>
                    <a:pt x="3747" y="5141"/>
                    <a:pt x="3736" y="5163"/>
                  </a:cubicBezTo>
                  <a:cubicBezTo>
                    <a:pt x="3670" y="5174"/>
                    <a:pt x="3549" y="5229"/>
                    <a:pt x="3516" y="5229"/>
                  </a:cubicBezTo>
                  <a:cubicBezTo>
                    <a:pt x="3405" y="5328"/>
                    <a:pt x="3229" y="5438"/>
                    <a:pt x="3174" y="5526"/>
                  </a:cubicBezTo>
                  <a:cubicBezTo>
                    <a:pt x="3154" y="5546"/>
                    <a:pt x="3142" y="5550"/>
                    <a:pt x="3131" y="5550"/>
                  </a:cubicBezTo>
                  <a:cubicBezTo>
                    <a:pt x="3124" y="5550"/>
                    <a:pt x="3117" y="5548"/>
                    <a:pt x="3108" y="5548"/>
                  </a:cubicBezTo>
                  <a:cubicBezTo>
                    <a:pt x="3130" y="5537"/>
                    <a:pt x="3152" y="5515"/>
                    <a:pt x="3163" y="5504"/>
                  </a:cubicBezTo>
                  <a:lnTo>
                    <a:pt x="3163" y="5504"/>
                  </a:lnTo>
                  <a:cubicBezTo>
                    <a:pt x="3097" y="5559"/>
                    <a:pt x="2954" y="5658"/>
                    <a:pt x="2954" y="5691"/>
                  </a:cubicBezTo>
                  <a:cubicBezTo>
                    <a:pt x="2932" y="5703"/>
                    <a:pt x="2921" y="5708"/>
                    <a:pt x="2917" y="5708"/>
                  </a:cubicBezTo>
                  <a:cubicBezTo>
                    <a:pt x="2907" y="5708"/>
                    <a:pt x="2925" y="5689"/>
                    <a:pt x="2920" y="5689"/>
                  </a:cubicBezTo>
                  <a:lnTo>
                    <a:pt x="2920" y="5689"/>
                  </a:lnTo>
                  <a:cubicBezTo>
                    <a:pt x="2916" y="5689"/>
                    <a:pt x="2903" y="5697"/>
                    <a:pt x="2866" y="5724"/>
                  </a:cubicBezTo>
                  <a:lnTo>
                    <a:pt x="2877" y="5702"/>
                  </a:lnTo>
                  <a:lnTo>
                    <a:pt x="2877" y="5702"/>
                  </a:lnTo>
                  <a:cubicBezTo>
                    <a:pt x="2605" y="5833"/>
                    <a:pt x="2526" y="6037"/>
                    <a:pt x="2230" y="6170"/>
                  </a:cubicBezTo>
                  <a:lnTo>
                    <a:pt x="2230" y="6170"/>
                  </a:lnTo>
                  <a:cubicBezTo>
                    <a:pt x="2243" y="6165"/>
                    <a:pt x="2251" y="6165"/>
                    <a:pt x="2260" y="6165"/>
                  </a:cubicBezTo>
                  <a:cubicBezTo>
                    <a:pt x="1929" y="6352"/>
                    <a:pt x="1632" y="6617"/>
                    <a:pt x="1301" y="6782"/>
                  </a:cubicBezTo>
                  <a:cubicBezTo>
                    <a:pt x="1202" y="6837"/>
                    <a:pt x="1213" y="6859"/>
                    <a:pt x="1158" y="6903"/>
                  </a:cubicBezTo>
                  <a:lnTo>
                    <a:pt x="1125" y="6892"/>
                  </a:lnTo>
                  <a:lnTo>
                    <a:pt x="1059" y="6980"/>
                  </a:lnTo>
                  <a:cubicBezTo>
                    <a:pt x="938" y="7080"/>
                    <a:pt x="794" y="7080"/>
                    <a:pt x="651" y="7212"/>
                  </a:cubicBezTo>
                  <a:lnTo>
                    <a:pt x="684" y="7223"/>
                  </a:lnTo>
                  <a:cubicBezTo>
                    <a:pt x="625" y="7252"/>
                    <a:pt x="523" y="7325"/>
                    <a:pt x="501" y="7325"/>
                  </a:cubicBezTo>
                  <a:cubicBezTo>
                    <a:pt x="498" y="7325"/>
                    <a:pt x="497" y="7324"/>
                    <a:pt x="497" y="7322"/>
                  </a:cubicBezTo>
                  <a:cubicBezTo>
                    <a:pt x="497" y="7333"/>
                    <a:pt x="486" y="7355"/>
                    <a:pt x="464" y="7355"/>
                  </a:cubicBezTo>
                  <a:lnTo>
                    <a:pt x="453" y="7344"/>
                  </a:lnTo>
                  <a:lnTo>
                    <a:pt x="321" y="7465"/>
                  </a:lnTo>
                  <a:cubicBezTo>
                    <a:pt x="292" y="7481"/>
                    <a:pt x="276" y="7486"/>
                    <a:pt x="266" y="7486"/>
                  </a:cubicBezTo>
                  <a:cubicBezTo>
                    <a:pt x="249" y="7486"/>
                    <a:pt x="253" y="7468"/>
                    <a:pt x="235" y="7468"/>
                  </a:cubicBezTo>
                  <a:cubicBezTo>
                    <a:pt x="222" y="7468"/>
                    <a:pt x="197" y="7478"/>
                    <a:pt x="144" y="7509"/>
                  </a:cubicBezTo>
                  <a:cubicBezTo>
                    <a:pt x="92" y="7551"/>
                    <a:pt x="0" y="7642"/>
                    <a:pt x="10" y="7642"/>
                  </a:cubicBezTo>
                  <a:cubicBezTo>
                    <a:pt x="10" y="7642"/>
                    <a:pt x="11" y="7642"/>
                    <a:pt x="12" y="7641"/>
                  </a:cubicBezTo>
                  <a:cubicBezTo>
                    <a:pt x="39" y="7632"/>
                    <a:pt x="73" y="7616"/>
                    <a:pt x="85" y="7616"/>
                  </a:cubicBezTo>
                  <a:cubicBezTo>
                    <a:pt x="88" y="7616"/>
                    <a:pt x="89" y="7617"/>
                    <a:pt x="89" y="7619"/>
                  </a:cubicBezTo>
                  <a:lnTo>
                    <a:pt x="78" y="7641"/>
                  </a:lnTo>
                  <a:lnTo>
                    <a:pt x="67" y="7630"/>
                  </a:lnTo>
                  <a:lnTo>
                    <a:pt x="67" y="7652"/>
                  </a:lnTo>
                  <a:lnTo>
                    <a:pt x="45" y="7663"/>
                  </a:lnTo>
                  <a:cubicBezTo>
                    <a:pt x="54" y="7689"/>
                    <a:pt x="49" y="7729"/>
                    <a:pt x="94" y="7729"/>
                  </a:cubicBezTo>
                  <a:cubicBezTo>
                    <a:pt x="106" y="7729"/>
                    <a:pt x="123" y="7726"/>
                    <a:pt x="144" y="7719"/>
                  </a:cubicBezTo>
                  <a:cubicBezTo>
                    <a:pt x="166" y="7741"/>
                    <a:pt x="188" y="7752"/>
                    <a:pt x="210" y="7774"/>
                  </a:cubicBezTo>
                  <a:lnTo>
                    <a:pt x="265" y="7730"/>
                  </a:lnTo>
                  <a:lnTo>
                    <a:pt x="265" y="7741"/>
                  </a:lnTo>
                  <a:cubicBezTo>
                    <a:pt x="299" y="7707"/>
                    <a:pt x="332" y="7663"/>
                    <a:pt x="288" y="7652"/>
                  </a:cubicBezTo>
                  <a:lnTo>
                    <a:pt x="288" y="7652"/>
                  </a:lnTo>
                  <a:cubicBezTo>
                    <a:pt x="265" y="7707"/>
                    <a:pt x="254" y="7696"/>
                    <a:pt x="232" y="7752"/>
                  </a:cubicBezTo>
                  <a:lnTo>
                    <a:pt x="210" y="7763"/>
                  </a:lnTo>
                  <a:cubicBezTo>
                    <a:pt x="199" y="7741"/>
                    <a:pt x="188" y="7730"/>
                    <a:pt x="188" y="7719"/>
                  </a:cubicBezTo>
                  <a:lnTo>
                    <a:pt x="166" y="7707"/>
                  </a:lnTo>
                  <a:lnTo>
                    <a:pt x="188" y="7707"/>
                  </a:lnTo>
                  <a:lnTo>
                    <a:pt x="265" y="7619"/>
                  </a:lnTo>
                  <a:lnTo>
                    <a:pt x="310" y="7619"/>
                  </a:lnTo>
                  <a:lnTo>
                    <a:pt x="232" y="7674"/>
                  </a:lnTo>
                  <a:cubicBezTo>
                    <a:pt x="288" y="7652"/>
                    <a:pt x="310" y="7619"/>
                    <a:pt x="332" y="7597"/>
                  </a:cubicBezTo>
                  <a:cubicBezTo>
                    <a:pt x="343" y="7597"/>
                    <a:pt x="365" y="7597"/>
                    <a:pt x="376" y="7586"/>
                  </a:cubicBezTo>
                  <a:lnTo>
                    <a:pt x="393" y="7577"/>
                  </a:lnTo>
                  <a:lnTo>
                    <a:pt x="453" y="7498"/>
                  </a:lnTo>
                  <a:cubicBezTo>
                    <a:pt x="469" y="7498"/>
                    <a:pt x="450" y="7521"/>
                    <a:pt x="464" y="7521"/>
                  </a:cubicBezTo>
                  <a:cubicBezTo>
                    <a:pt x="469" y="7521"/>
                    <a:pt x="479" y="7518"/>
                    <a:pt x="497" y="7509"/>
                  </a:cubicBezTo>
                  <a:cubicBezTo>
                    <a:pt x="530" y="7465"/>
                    <a:pt x="442" y="7509"/>
                    <a:pt x="508" y="7454"/>
                  </a:cubicBezTo>
                  <a:cubicBezTo>
                    <a:pt x="563" y="7443"/>
                    <a:pt x="552" y="7465"/>
                    <a:pt x="596" y="7410"/>
                  </a:cubicBezTo>
                  <a:lnTo>
                    <a:pt x="596" y="7410"/>
                  </a:lnTo>
                  <a:cubicBezTo>
                    <a:pt x="608" y="7416"/>
                    <a:pt x="610" y="7422"/>
                    <a:pt x="606" y="7429"/>
                  </a:cubicBezTo>
                  <a:lnTo>
                    <a:pt x="606" y="7429"/>
                  </a:lnTo>
                  <a:cubicBezTo>
                    <a:pt x="652" y="7398"/>
                    <a:pt x="719" y="7361"/>
                    <a:pt x="728" y="7333"/>
                  </a:cubicBezTo>
                  <a:cubicBezTo>
                    <a:pt x="775" y="7323"/>
                    <a:pt x="855" y="7249"/>
                    <a:pt x="891" y="7249"/>
                  </a:cubicBezTo>
                  <a:cubicBezTo>
                    <a:pt x="897" y="7249"/>
                    <a:pt x="901" y="7251"/>
                    <a:pt x="904" y="7256"/>
                  </a:cubicBezTo>
                  <a:cubicBezTo>
                    <a:pt x="904" y="7234"/>
                    <a:pt x="971" y="7168"/>
                    <a:pt x="1015" y="7146"/>
                  </a:cubicBezTo>
                  <a:lnTo>
                    <a:pt x="1015" y="7146"/>
                  </a:lnTo>
                  <a:cubicBezTo>
                    <a:pt x="1004" y="7163"/>
                    <a:pt x="1003" y="7170"/>
                    <a:pt x="1009" y="7170"/>
                  </a:cubicBezTo>
                  <a:cubicBezTo>
                    <a:pt x="1030" y="7170"/>
                    <a:pt x="1136" y="7084"/>
                    <a:pt x="1170" y="7084"/>
                  </a:cubicBezTo>
                  <a:cubicBezTo>
                    <a:pt x="1175" y="7084"/>
                    <a:pt x="1179" y="7086"/>
                    <a:pt x="1180" y="7091"/>
                  </a:cubicBezTo>
                  <a:lnTo>
                    <a:pt x="1147" y="7113"/>
                  </a:lnTo>
                  <a:cubicBezTo>
                    <a:pt x="1026" y="7212"/>
                    <a:pt x="1026" y="7256"/>
                    <a:pt x="915" y="7344"/>
                  </a:cubicBezTo>
                  <a:cubicBezTo>
                    <a:pt x="910" y="7345"/>
                    <a:pt x="906" y="7345"/>
                    <a:pt x="903" y="7345"/>
                  </a:cubicBezTo>
                  <a:cubicBezTo>
                    <a:pt x="872" y="7345"/>
                    <a:pt x="926" y="7300"/>
                    <a:pt x="926" y="7300"/>
                  </a:cubicBezTo>
                  <a:lnTo>
                    <a:pt x="926" y="7300"/>
                  </a:lnTo>
                  <a:cubicBezTo>
                    <a:pt x="849" y="7322"/>
                    <a:pt x="805" y="7366"/>
                    <a:pt x="750" y="7410"/>
                  </a:cubicBezTo>
                  <a:cubicBezTo>
                    <a:pt x="761" y="7399"/>
                    <a:pt x="739" y="7399"/>
                    <a:pt x="717" y="7399"/>
                  </a:cubicBezTo>
                  <a:cubicBezTo>
                    <a:pt x="673" y="7432"/>
                    <a:pt x="706" y="7443"/>
                    <a:pt x="629" y="7476"/>
                  </a:cubicBezTo>
                  <a:cubicBezTo>
                    <a:pt x="640" y="7465"/>
                    <a:pt x="640" y="7443"/>
                    <a:pt x="662" y="7421"/>
                  </a:cubicBezTo>
                  <a:lnTo>
                    <a:pt x="662" y="7421"/>
                  </a:lnTo>
                  <a:cubicBezTo>
                    <a:pt x="607" y="7465"/>
                    <a:pt x="552" y="7509"/>
                    <a:pt x="497" y="7564"/>
                  </a:cubicBezTo>
                  <a:lnTo>
                    <a:pt x="464" y="7597"/>
                  </a:lnTo>
                  <a:cubicBezTo>
                    <a:pt x="466" y="7598"/>
                    <a:pt x="469" y="7598"/>
                    <a:pt x="472" y="7598"/>
                  </a:cubicBezTo>
                  <a:cubicBezTo>
                    <a:pt x="538" y="7598"/>
                    <a:pt x="633" y="7474"/>
                    <a:pt x="717" y="7432"/>
                  </a:cubicBezTo>
                  <a:lnTo>
                    <a:pt x="717" y="7432"/>
                  </a:lnTo>
                  <a:lnTo>
                    <a:pt x="695" y="7476"/>
                  </a:lnTo>
                  <a:lnTo>
                    <a:pt x="772" y="7399"/>
                  </a:lnTo>
                  <a:cubicBezTo>
                    <a:pt x="778" y="7396"/>
                    <a:pt x="783" y="7395"/>
                    <a:pt x="788" y="7395"/>
                  </a:cubicBezTo>
                  <a:cubicBezTo>
                    <a:pt x="802" y="7395"/>
                    <a:pt x="808" y="7407"/>
                    <a:pt x="783" y="7432"/>
                  </a:cubicBezTo>
                  <a:cubicBezTo>
                    <a:pt x="849" y="7410"/>
                    <a:pt x="827" y="7388"/>
                    <a:pt x="893" y="7366"/>
                  </a:cubicBezTo>
                  <a:lnTo>
                    <a:pt x="893" y="7377"/>
                  </a:lnTo>
                  <a:lnTo>
                    <a:pt x="949" y="7333"/>
                  </a:lnTo>
                  <a:lnTo>
                    <a:pt x="949" y="7333"/>
                  </a:lnTo>
                  <a:cubicBezTo>
                    <a:pt x="938" y="7344"/>
                    <a:pt x="971" y="7344"/>
                    <a:pt x="938" y="7366"/>
                  </a:cubicBezTo>
                  <a:cubicBezTo>
                    <a:pt x="1059" y="7311"/>
                    <a:pt x="1092" y="7223"/>
                    <a:pt x="1147" y="7223"/>
                  </a:cubicBezTo>
                  <a:lnTo>
                    <a:pt x="1147" y="7234"/>
                  </a:lnTo>
                  <a:cubicBezTo>
                    <a:pt x="1290" y="7124"/>
                    <a:pt x="1147" y="7201"/>
                    <a:pt x="1235" y="7102"/>
                  </a:cubicBezTo>
                  <a:lnTo>
                    <a:pt x="1345" y="7102"/>
                  </a:lnTo>
                  <a:lnTo>
                    <a:pt x="1345" y="7069"/>
                  </a:lnTo>
                  <a:lnTo>
                    <a:pt x="1400" y="7057"/>
                  </a:lnTo>
                  <a:cubicBezTo>
                    <a:pt x="1422" y="7030"/>
                    <a:pt x="1417" y="7027"/>
                    <a:pt x="1410" y="7027"/>
                  </a:cubicBezTo>
                  <a:cubicBezTo>
                    <a:pt x="1408" y="7027"/>
                    <a:pt x="1406" y="7027"/>
                    <a:pt x="1405" y="7027"/>
                  </a:cubicBezTo>
                  <a:cubicBezTo>
                    <a:pt x="1400" y="7027"/>
                    <a:pt x="1399" y="7026"/>
                    <a:pt x="1411" y="7013"/>
                  </a:cubicBezTo>
                  <a:cubicBezTo>
                    <a:pt x="1492" y="6993"/>
                    <a:pt x="1591" y="6890"/>
                    <a:pt x="1633" y="6890"/>
                  </a:cubicBezTo>
                  <a:cubicBezTo>
                    <a:pt x="1637" y="6890"/>
                    <a:pt x="1640" y="6890"/>
                    <a:pt x="1643" y="6892"/>
                  </a:cubicBezTo>
                  <a:cubicBezTo>
                    <a:pt x="1648" y="6885"/>
                    <a:pt x="1646" y="6882"/>
                    <a:pt x="1642" y="6882"/>
                  </a:cubicBezTo>
                  <a:cubicBezTo>
                    <a:pt x="1635" y="6882"/>
                    <a:pt x="1619" y="6890"/>
                    <a:pt x="1614" y="6890"/>
                  </a:cubicBezTo>
                  <a:cubicBezTo>
                    <a:pt x="1610" y="6890"/>
                    <a:pt x="1614" y="6884"/>
                    <a:pt x="1643" y="6859"/>
                  </a:cubicBezTo>
                  <a:cubicBezTo>
                    <a:pt x="1649" y="6864"/>
                    <a:pt x="1655" y="6866"/>
                    <a:pt x="1661" y="6866"/>
                  </a:cubicBezTo>
                  <a:cubicBezTo>
                    <a:pt x="1700" y="6866"/>
                    <a:pt x="1742" y="6790"/>
                    <a:pt x="1808" y="6771"/>
                  </a:cubicBezTo>
                  <a:lnTo>
                    <a:pt x="1808" y="6771"/>
                  </a:lnTo>
                  <a:cubicBezTo>
                    <a:pt x="1800" y="6794"/>
                    <a:pt x="1765" y="6818"/>
                    <a:pt x="1772" y="6818"/>
                  </a:cubicBezTo>
                  <a:cubicBezTo>
                    <a:pt x="1775" y="6818"/>
                    <a:pt x="1785" y="6814"/>
                    <a:pt x="1808" y="6804"/>
                  </a:cubicBezTo>
                  <a:cubicBezTo>
                    <a:pt x="1819" y="6749"/>
                    <a:pt x="1940" y="6727"/>
                    <a:pt x="1995" y="6683"/>
                  </a:cubicBezTo>
                  <a:cubicBezTo>
                    <a:pt x="1995" y="6672"/>
                    <a:pt x="2006" y="6661"/>
                    <a:pt x="2017" y="6639"/>
                  </a:cubicBezTo>
                  <a:lnTo>
                    <a:pt x="2017" y="6639"/>
                  </a:lnTo>
                  <a:lnTo>
                    <a:pt x="1995" y="6683"/>
                  </a:lnTo>
                  <a:lnTo>
                    <a:pt x="2017" y="6694"/>
                  </a:lnTo>
                  <a:lnTo>
                    <a:pt x="2017" y="6639"/>
                  </a:lnTo>
                  <a:cubicBezTo>
                    <a:pt x="2061" y="6606"/>
                    <a:pt x="2138" y="6562"/>
                    <a:pt x="2204" y="6507"/>
                  </a:cubicBezTo>
                  <a:cubicBezTo>
                    <a:pt x="2204" y="6508"/>
                    <a:pt x="2206" y="6509"/>
                    <a:pt x="2208" y="6509"/>
                  </a:cubicBezTo>
                  <a:cubicBezTo>
                    <a:pt x="2235" y="6509"/>
                    <a:pt x="2400" y="6403"/>
                    <a:pt x="2491" y="6352"/>
                  </a:cubicBezTo>
                  <a:lnTo>
                    <a:pt x="2491" y="6363"/>
                  </a:lnTo>
                  <a:cubicBezTo>
                    <a:pt x="2491" y="6319"/>
                    <a:pt x="2579" y="6264"/>
                    <a:pt x="2645" y="6209"/>
                  </a:cubicBezTo>
                  <a:lnTo>
                    <a:pt x="2645" y="6209"/>
                  </a:lnTo>
                  <a:cubicBezTo>
                    <a:pt x="2656" y="6231"/>
                    <a:pt x="2645" y="6242"/>
                    <a:pt x="2612" y="6275"/>
                  </a:cubicBezTo>
                  <a:lnTo>
                    <a:pt x="2678" y="6231"/>
                  </a:lnTo>
                  <a:cubicBezTo>
                    <a:pt x="2689" y="6209"/>
                    <a:pt x="2700" y="6198"/>
                    <a:pt x="2744" y="6165"/>
                  </a:cubicBezTo>
                  <a:lnTo>
                    <a:pt x="2744" y="6198"/>
                  </a:lnTo>
                  <a:cubicBezTo>
                    <a:pt x="2821" y="6132"/>
                    <a:pt x="2888" y="6055"/>
                    <a:pt x="3009" y="6000"/>
                  </a:cubicBezTo>
                  <a:cubicBezTo>
                    <a:pt x="2998" y="5978"/>
                    <a:pt x="2888" y="6000"/>
                    <a:pt x="2998" y="5912"/>
                  </a:cubicBezTo>
                  <a:lnTo>
                    <a:pt x="2998" y="5912"/>
                  </a:lnTo>
                  <a:cubicBezTo>
                    <a:pt x="3006" y="5921"/>
                    <a:pt x="3015" y="5929"/>
                    <a:pt x="3007" y="5944"/>
                  </a:cubicBezTo>
                  <a:lnTo>
                    <a:pt x="3007" y="5944"/>
                  </a:lnTo>
                  <a:cubicBezTo>
                    <a:pt x="3016" y="5934"/>
                    <a:pt x="3029" y="5923"/>
                    <a:pt x="3042" y="5923"/>
                  </a:cubicBezTo>
                  <a:lnTo>
                    <a:pt x="3009" y="5967"/>
                  </a:lnTo>
                  <a:cubicBezTo>
                    <a:pt x="3064" y="5945"/>
                    <a:pt x="3031" y="5934"/>
                    <a:pt x="3064" y="5912"/>
                  </a:cubicBezTo>
                  <a:lnTo>
                    <a:pt x="3108" y="5912"/>
                  </a:lnTo>
                  <a:lnTo>
                    <a:pt x="3053" y="5945"/>
                  </a:lnTo>
                  <a:cubicBezTo>
                    <a:pt x="3097" y="5923"/>
                    <a:pt x="3163" y="5890"/>
                    <a:pt x="3185" y="5890"/>
                  </a:cubicBezTo>
                  <a:cubicBezTo>
                    <a:pt x="3174" y="5890"/>
                    <a:pt x="3174" y="5868"/>
                    <a:pt x="3207" y="5846"/>
                  </a:cubicBezTo>
                  <a:cubicBezTo>
                    <a:pt x="3235" y="5826"/>
                    <a:pt x="3247" y="5820"/>
                    <a:pt x="3254" y="5820"/>
                  </a:cubicBezTo>
                  <a:cubicBezTo>
                    <a:pt x="3262" y="5820"/>
                    <a:pt x="3262" y="5829"/>
                    <a:pt x="3273" y="5829"/>
                  </a:cubicBezTo>
                  <a:cubicBezTo>
                    <a:pt x="3278" y="5829"/>
                    <a:pt x="3285" y="5828"/>
                    <a:pt x="3295" y="5824"/>
                  </a:cubicBezTo>
                  <a:cubicBezTo>
                    <a:pt x="3306" y="5791"/>
                    <a:pt x="3372" y="5768"/>
                    <a:pt x="3361" y="5746"/>
                  </a:cubicBezTo>
                  <a:cubicBezTo>
                    <a:pt x="3372" y="5735"/>
                    <a:pt x="3381" y="5733"/>
                    <a:pt x="3387" y="5733"/>
                  </a:cubicBezTo>
                  <a:cubicBezTo>
                    <a:pt x="3394" y="5733"/>
                    <a:pt x="3400" y="5735"/>
                    <a:pt x="3405" y="5735"/>
                  </a:cubicBezTo>
                  <a:cubicBezTo>
                    <a:pt x="3437" y="5694"/>
                    <a:pt x="3587" y="5602"/>
                    <a:pt x="3546" y="5602"/>
                  </a:cubicBezTo>
                  <a:cubicBezTo>
                    <a:pt x="3544" y="5602"/>
                    <a:pt x="3541" y="5603"/>
                    <a:pt x="3538" y="5603"/>
                  </a:cubicBezTo>
                  <a:cubicBezTo>
                    <a:pt x="3659" y="5482"/>
                    <a:pt x="3835" y="5416"/>
                    <a:pt x="3967" y="5306"/>
                  </a:cubicBezTo>
                  <a:lnTo>
                    <a:pt x="3978" y="5317"/>
                  </a:lnTo>
                  <a:cubicBezTo>
                    <a:pt x="4055" y="5251"/>
                    <a:pt x="4155" y="5185"/>
                    <a:pt x="4210" y="5118"/>
                  </a:cubicBezTo>
                  <a:cubicBezTo>
                    <a:pt x="4225" y="5111"/>
                    <a:pt x="4252" y="5103"/>
                    <a:pt x="4262" y="5103"/>
                  </a:cubicBezTo>
                  <a:cubicBezTo>
                    <a:pt x="4266" y="5103"/>
                    <a:pt x="4268" y="5104"/>
                    <a:pt x="4265" y="5107"/>
                  </a:cubicBezTo>
                  <a:cubicBezTo>
                    <a:pt x="4331" y="5063"/>
                    <a:pt x="4331" y="5052"/>
                    <a:pt x="4430" y="4997"/>
                  </a:cubicBezTo>
                  <a:lnTo>
                    <a:pt x="4430" y="4997"/>
                  </a:lnTo>
                  <a:cubicBezTo>
                    <a:pt x="4409" y="5018"/>
                    <a:pt x="4409" y="5022"/>
                    <a:pt x="4411" y="5022"/>
                  </a:cubicBezTo>
                  <a:cubicBezTo>
                    <a:pt x="4413" y="5022"/>
                    <a:pt x="4416" y="5020"/>
                    <a:pt x="4416" y="5020"/>
                  </a:cubicBezTo>
                  <a:lnTo>
                    <a:pt x="4416" y="5020"/>
                  </a:lnTo>
                  <a:cubicBezTo>
                    <a:pt x="4418" y="5020"/>
                    <a:pt x="4411" y="5025"/>
                    <a:pt x="4375" y="5052"/>
                  </a:cubicBezTo>
                  <a:cubicBezTo>
                    <a:pt x="4452" y="4997"/>
                    <a:pt x="4485" y="4997"/>
                    <a:pt x="4562" y="4920"/>
                  </a:cubicBezTo>
                  <a:lnTo>
                    <a:pt x="4562" y="4920"/>
                  </a:lnTo>
                  <a:cubicBezTo>
                    <a:pt x="4557" y="4927"/>
                    <a:pt x="4558" y="4930"/>
                    <a:pt x="4563" y="4930"/>
                  </a:cubicBezTo>
                  <a:cubicBezTo>
                    <a:pt x="4580" y="4930"/>
                    <a:pt x="4646" y="4891"/>
                    <a:pt x="4672" y="4865"/>
                  </a:cubicBezTo>
                  <a:lnTo>
                    <a:pt x="4672" y="4865"/>
                  </a:lnTo>
                  <a:lnTo>
                    <a:pt x="4606" y="4887"/>
                  </a:lnTo>
                  <a:cubicBezTo>
                    <a:pt x="4650" y="4854"/>
                    <a:pt x="4683" y="4832"/>
                    <a:pt x="4727" y="4799"/>
                  </a:cubicBezTo>
                  <a:lnTo>
                    <a:pt x="4727" y="4843"/>
                  </a:lnTo>
                  <a:cubicBezTo>
                    <a:pt x="4915" y="4755"/>
                    <a:pt x="4992" y="4579"/>
                    <a:pt x="5157" y="4535"/>
                  </a:cubicBezTo>
                  <a:cubicBezTo>
                    <a:pt x="5163" y="4526"/>
                    <a:pt x="5164" y="4523"/>
                    <a:pt x="5160" y="4523"/>
                  </a:cubicBezTo>
                  <a:cubicBezTo>
                    <a:pt x="5149" y="4523"/>
                    <a:pt x="5097" y="4557"/>
                    <a:pt x="5082" y="4557"/>
                  </a:cubicBezTo>
                  <a:cubicBezTo>
                    <a:pt x="5077" y="4557"/>
                    <a:pt x="5076" y="4554"/>
                    <a:pt x="5080" y="4546"/>
                  </a:cubicBezTo>
                  <a:cubicBezTo>
                    <a:pt x="5168" y="4491"/>
                    <a:pt x="5267" y="4468"/>
                    <a:pt x="5289" y="4446"/>
                  </a:cubicBezTo>
                  <a:cubicBezTo>
                    <a:pt x="5410" y="4391"/>
                    <a:pt x="5366" y="4347"/>
                    <a:pt x="5488" y="4281"/>
                  </a:cubicBezTo>
                  <a:cubicBezTo>
                    <a:pt x="5466" y="4281"/>
                    <a:pt x="5432" y="4270"/>
                    <a:pt x="5510" y="4204"/>
                  </a:cubicBezTo>
                  <a:cubicBezTo>
                    <a:pt x="5547" y="4181"/>
                    <a:pt x="5574" y="4171"/>
                    <a:pt x="5590" y="4171"/>
                  </a:cubicBezTo>
                  <a:cubicBezTo>
                    <a:pt x="5612" y="4171"/>
                    <a:pt x="5612" y="4190"/>
                    <a:pt x="5587" y="4215"/>
                  </a:cubicBezTo>
                  <a:cubicBezTo>
                    <a:pt x="5576" y="4226"/>
                    <a:pt x="5565" y="4226"/>
                    <a:pt x="5554" y="4226"/>
                  </a:cubicBezTo>
                  <a:cubicBezTo>
                    <a:pt x="5536" y="4244"/>
                    <a:pt x="5518" y="4262"/>
                    <a:pt x="5530" y="4262"/>
                  </a:cubicBezTo>
                  <a:cubicBezTo>
                    <a:pt x="5532" y="4262"/>
                    <a:pt x="5537" y="4261"/>
                    <a:pt x="5543" y="4259"/>
                  </a:cubicBezTo>
                  <a:lnTo>
                    <a:pt x="5543" y="4248"/>
                  </a:lnTo>
                  <a:cubicBezTo>
                    <a:pt x="5579" y="4230"/>
                    <a:pt x="5661" y="4174"/>
                    <a:pt x="5682" y="4174"/>
                  </a:cubicBezTo>
                  <a:cubicBezTo>
                    <a:pt x="5686" y="4174"/>
                    <a:pt x="5688" y="4176"/>
                    <a:pt x="5686" y="4182"/>
                  </a:cubicBezTo>
                  <a:cubicBezTo>
                    <a:pt x="5712" y="4156"/>
                    <a:pt x="5716" y="4147"/>
                    <a:pt x="5708" y="4147"/>
                  </a:cubicBezTo>
                  <a:cubicBezTo>
                    <a:pt x="5700" y="4147"/>
                    <a:pt x="5676" y="4159"/>
                    <a:pt x="5653" y="4171"/>
                  </a:cubicBezTo>
                  <a:cubicBezTo>
                    <a:pt x="5763" y="4116"/>
                    <a:pt x="5807" y="4061"/>
                    <a:pt x="5917" y="4006"/>
                  </a:cubicBezTo>
                  <a:cubicBezTo>
                    <a:pt x="5895" y="4006"/>
                    <a:pt x="5873" y="4006"/>
                    <a:pt x="5895" y="3995"/>
                  </a:cubicBezTo>
                  <a:cubicBezTo>
                    <a:pt x="6049" y="3907"/>
                    <a:pt x="5950" y="3940"/>
                    <a:pt x="6049" y="3863"/>
                  </a:cubicBezTo>
                  <a:cubicBezTo>
                    <a:pt x="6062" y="3856"/>
                    <a:pt x="6070" y="3854"/>
                    <a:pt x="6075" y="3854"/>
                  </a:cubicBezTo>
                  <a:cubicBezTo>
                    <a:pt x="6086" y="3854"/>
                    <a:pt x="6083" y="3865"/>
                    <a:pt x="6089" y="3865"/>
                  </a:cubicBezTo>
                  <a:cubicBezTo>
                    <a:pt x="6094" y="3865"/>
                    <a:pt x="6106" y="3857"/>
                    <a:pt x="6138" y="3829"/>
                  </a:cubicBezTo>
                  <a:cubicBezTo>
                    <a:pt x="6158" y="3818"/>
                    <a:pt x="6171" y="3813"/>
                    <a:pt x="6176" y="3813"/>
                  </a:cubicBezTo>
                  <a:cubicBezTo>
                    <a:pt x="6192" y="3813"/>
                    <a:pt x="6165" y="3846"/>
                    <a:pt x="6149" y="3863"/>
                  </a:cubicBezTo>
                  <a:cubicBezTo>
                    <a:pt x="6232" y="3790"/>
                    <a:pt x="6324" y="3756"/>
                    <a:pt x="6381" y="3725"/>
                  </a:cubicBezTo>
                  <a:lnTo>
                    <a:pt x="6381" y="3725"/>
                  </a:lnTo>
                  <a:cubicBezTo>
                    <a:pt x="6369" y="3733"/>
                    <a:pt x="6358" y="3741"/>
                    <a:pt x="6347" y="3752"/>
                  </a:cubicBezTo>
                  <a:lnTo>
                    <a:pt x="6391" y="3719"/>
                  </a:lnTo>
                  <a:lnTo>
                    <a:pt x="6391" y="3719"/>
                  </a:lnTo>
                  <a:cubicBezTo>
                    <a:pt x="6388" y="3721"/>
                    <a:pt x="6384" y="3723"/>
                    <a:pt x="6381" y="3725"/>
                  </a:cubicBezTo>
                  <a:lnTo>
                    <a:pt x="6381" y="3725"/>
                  </a:lnTo>
                  <a:cubicBezTo>
                    <a:pt x="6393" y="3717"/>
                    <a:pt x="6407" y="3708"/>
                    <a:pt x="6424" y="3697"/>
                  </a:cubicBezTo>
                  <a:lnTo>
                    <a:pt x="6380" y="3697"/>
                  </a:lnTo>
                  <a:cubicBezTo>
                    <a:pt x="6407" y="3688"/>
                    <a:pt x="6426" y="3672"/>
                    <a:pt x="6433" y="3672"/>
                  </a:cubicBezTo>
                  <a:cubicBezTo>
                    <a:pt x="6434" y="3672"/>
                    <a:pt x="6435" y="3673"/>
                    <a:pt x="6435" y="3675"/>
                  </a:cubicBezTo>
                  <a:cubicBezTo>
                    <a:pt x="6468" y="3642"/>
                    <a:pt x="6402" y="3664"/>
                    <a:pt x="6446" y="3609"/>
                  </a:cubicBezTo>
                  <a:cubicBezTo>
                    <a:pt x="6485" y="3590"/>
                    <a:pt x="6540" y="3528"/>
                    <a:pt x="6576" y="3528"/>
                  </a:cubicBezTo>
                  <a:cubicBezTo>
                    <a:pt x="6581" y="3528"/>
                    <a:pt x="6585" y="3529"/>
                    <a:pt x="6589" y="3532"/>
                  </a:cubicBezTo>
                  <a:cubicBezTo>
                    <a:pt x="6471" y="3601"/>
                    <a:pt x="6582" y="3555"/>
                    <a:pt x="6536" y="3600"/>
                  </a:cubicBezTo>
                  <a:lnTo>
                    <a:pt x="6536" y="3600"/>
                  </a:lnTo>
                  <a:cubicBezTo>
                    <a:pt x="6551" y="3589"/>
                    <a:pt x="6568" y="3579"/>
                    <a:pt x="6589" y="3565"/>
                  </a:cubicBezTo>
                  <a:lnTo>
                    <a:pt x="6589" y="3565"/>
                  </a:lnTo>
                  <a:lnTo>
                    <a:pt x="6578" y="3576"/>
                  </a:lnTo>
                  <a:cubicBezTo>
                    <a:pt x="6710" y="3521"/>
                    <a:pt x="6622" y="3521"/>
                    <a:pt x="6744" y="3433"/>
                  </a:cubicBezTo>
                  <a:lnTo>
                    <a:pt x="6744" y="3433"/>
                  </a:lnTo>
                  <a:cubicBezTo>
                    <a:pt x="6739" y="3441"/>
                    <a:pt x="6745" y="3445"/>
                    <a:pt x="6754" y="3445"/>
                  </a:cubicBezTo>
                  <a:cubicBezTo>
                    <a:pt x="6768" y="3445"/>
                    <a:pt x="6792" y="3435"/>
                    <a:pt x="6799" y="3422"/>
                  </a:cubicBezTo>
                  <a:lnTo>
                    <a:pt x="6799" y="3422"/>
                  </a:lnTo>
                  <a:cubicBezTo>
                    <a:pt x="6786" y="3431"/>
                    <a:pt x="6778" y="3435"/>
                    <a:pt x="6774" y="3435"/>
                  </a:cubicBezTo>
                  <a:cubicBezTo>
                    <a:pt x="6763" y="3435"/>
                    <a:pt x="6775" y="3409"/>
                    <a:pt x="6799" y="3378"/>
                  </a:cubicBezTo>
                  <a:cubicBezTo>
                    <a:pt x="6887" y="3334"/>
                    <a:pt x="6876" y="3312"/>
                    <a:pt x="6920" y="3290"/>
                  </a:cubicBezTo>
                  <a:lnTo>
                    <a:pt x="6920" y="3290"/>
                  </a:lnTo>
                  <a:lnTo>
                    <a:pt x="6876" y="3312"/>
                  </a:lnTo>
                  <a:cubicBezTo>
                    <a:pt x="6876" y="3290"/>
                    <a:pt x="6920" y="3268"/>
                    <a:pt x="6975" y="3224"/>
                  </a:cubicBezTo>
                  <a:lnTo>
                    <a:pt x="6975" y="3224"/>
                  </a:lnTo>
                  <a:cubicBezTo>
                    <a:pt x="6977" y="3225"/>
                    <a:pt x="6977" y="3228"/>
                    <a:pt x="6975" y="3231"/>
                  </a:cubicBezTo>
                  <a:lnTo>
                    <a:pt x="6975" y="3231"/>
                  </a:lnTo>
                  <a:cubicBezTo>
                    <a:pt x="7025" y="3186"/>
                    <a:pt x="7107" y="3170"/>
                    <a:pt x="7173" y="3113"/>
                  </a:cubicBezTo>
                  <a:cubicBezTo>
                    <a:pt x="7182" y="3109"/>
                    <a:pt x="7189" y="3107"/>
                    <a:pt x="7193" y="3107"/>
                  </a:cubicBezTo>
                  <a:cubicBezTo>
                    <a:pt x="7206" y="3107"/>
                    <a:pt x="7205" y="3120"/>
                    <a:pt x="7214" y="3120"/>
                  </a:cubicBezTo>
                  <a:cubicBezTo>
                    <a:pt x="7217" y="3120"/>
                    <a:pt x="7221" y="3118"/>
                    <a:pt x="7228" y="3113"/>
                  </a:cubicBezTo>
                  <a:cubicBezTo>
                    <a:pt x="7316" y="3036"/>
                    <a:pt x="7349" y="3058"/>
                    <a:pt x="7438" y="2981"/>
                  </a:cubicBezTo>
                  <a:cubicBezTo>
                    <a:pt x="7427" y="2981"/>
                    <a:pt x="7418" y="2982"/>
                    <a:pt x="7413" y="2982"/>
                  </a:cubicBezTo>
                  <a:cubicBezTo>
                    <a:pt x="7397" y="2982"/>
                    <a:pt x="7407" y="2976"/>
                    <a:pt x="7449" y="2926"/>
                  </a:cubicBezTo>
                  <a:lnTo>
                    <a:pt x="7449" y="2926"/>
                  </a:lnTo>
                  <a:lnTo>
                    <a:pt x="7294" y="3047"/>
                  </a:lnTo>
                  <a:lnTo>
                    <a:pt x="7383" y="2959"/>
                  </a:lnTo>
                  <a:lnTo>
                    <a:pt x="7383" y="2959"/>
                  </a:lnTo>
                  <a:cubicBezTo>
                    <a:pt x="7338" y="2992"/>
                    <a:pt x="7283" y="3036"/>
                    <a:pt x="7261" y="3047"/>
                  </a:cubicBezTo>
                  <a:cubicBezTo>
                    <a:pt x="7283" y="3018"/>
                    <a:pt x="7291" y="3013"/>
                    <a:pt x="7283" y="3013"/>
                  </a:cubicBezTo>
                  <a:cubicBezTo>
                    <a:pt x="7280" y="3013"/>
                    <a:pt x="7272" y="3014"/>
                    <a:pt x="7261" y="3014"/>
                  </a:cubicBezTo>
                  <a:cubicBezTo>
                    <a:pt x="7349" y="2992"/>
                    <a:pt x="7383" y="2904"/>
                    <a:pt x="7471" y="2871"/>
                  </a:cubicBezTo>
                  <a:lnTo>
                    <a:pt x="7504" y="2915"/>
                  </a:lnTo>
                  <a:cubicBezTo>
                    <a:pt x="7636" y="2860"/>
                    <a:pt x="7691" y="2750"/>
                    <a:pt x="7856" y="2662"/>
                  </a:cubicBezTo>
                  <a:lnTo>
                    <a:pt x="7856" y="2662"/>
                  </a:lnTo>
                  <a:lnTo>
                    <a:pt x="7801" y="2684"/>
                  </a:lnTo>
                  <a:cubicBezTo>
                    <a:pt x="7812" y="2662"/>
                    <a:pt x="7889" y="2618"/>
                    <a:pt x="7933" y="2585"/>
                  </a:cubicBezTo>
                  <a:cubicBezTo>
                    <a:pt x="7937" y="2588"/>
                    <a:pt x="7942" y="2589"/>
                    <a:pt x="7948" y="2589"/>
                  </a:cubicBezTo>
                  <a:cubicBezTo>
                    <a:pt x="7963" y="2589"/>
                    <a:pt x="7984" y="2581"/>
                    <a:pt x="7999" y="2574"/>
                  </a:cubicBezTo>
                  <a:cubicBezTo>
                    <a:pt x="7988" y="2574"/>
                    <a:pt x="8121" y="2507"/>
                    <a:pt x="8110" y="2463"/>
                  </a:cubicBezTo>
                  <a:lnTo>
                    <a:pt x="8187" y="2441"/>
                  </a:lnTo>
                  <a:cubicBezTo>
                    <a:pt x="8319" y="2364"/>
                    <a:pt x="8308" y="2309"/>
                    <a:pt x="8429" y="2232"/>
                  </a:cubicBezTo>
                  <a:lnTo>
                    <a:pt x="8429" y="2232"/>
                  </a:lnTo>
                  <a:cubicBezTo>
                    <a:pt x="8396" y="2276"/>
                    <a:pt x="8462" y="2243"/>
                    <a:pt x="8385" y="2309"/>
                  </a:cubicBezTo>
                  <a:cubicBezTo>
                    <a:pt x="8429" y="2287"/>
                    <a:pt x="8462" y="2265"/>
                    <a:pt x="8462" y="2254"/>
                  </a:cubicBezTo>
                  <a:cubicBezTo>
                    <a:pt x="8495" y="2243"/>
                    <a:pt x="8561" y="2155"/>
                    <a:pt x="8605" y="2144"/>
                  </a:cubicBezTo>
                  <a:cubicBezTo>
                    <a:pt x="8616" y="2133"/>
                    <a:pt x="8616" y="2111"/>
                    <a:pt x="8660" y="2089"/>
                  </a:cubicBezTo>
                  <a:cubicBezTo>
                    <a:pt x="8660" y="2089"/>
                    <a:pt x="8715" y="2043"/>
                    <a:pt x="8684" y="2043"/>
                  </a:cubicBezTo>
                  <a:cubicBezTo>
                    <a:pt x="8681" y="2043"/>
                    <a:pt x="8677" y="2044"/>
                    <a:pt x="8672" y="2045"/>
                  </a:cubicBezTo>
                  <a:cubicBezTo>
                    <a:pt x="8826" y="2012"/>
                    <a:pt x="9013" y="1824"/>
                    <a:pt x="9145" y="1791"/>
                  </a:cubicBezTo>
                  <a:cubicBezTo>
                    <a:pt x="9233" y="1725"/>
                    <a:pt x="9333" y="1659"/>
                    <a:pt x="9410" y="1604"/>
                  </a:cubicBezTo>
                  <a:lnTo>
                    <a:pt x="9410" y="1604"/>
                  </a:lnTo>
                  <a:lnTo>
                    <a:pt x="9399" y="1615"/>
                  </a:lnTo>
                  <a:cubicBezTo>
                    <a:pt x="9520" y="1560"/>
                    <a:pt x="9443" y="1538"/>
                    <a:pt x="9575" y="1472"/>
                  </a:cubicBezTo>
                  <a:cubicBezTo>
                    <a:pt x="9585" y="1469"/>
                    <a:pt x="9591" y="1468"/>
                    <a:pt x="9595" y="1468"/>
                  </a:cubicBezTo>
                  <a:cubicBezTo>
                    <a:pt x="9617" y="1468"/>
                    <a:pt x="9551" y="1509"/>
                    <a:pt x="9555" y="1509"/>
                  </a:cubicBezTo>
                  <a:cubicBezTo>
                    <a:pt x="9556" y="1509"/>
                    <a:pt x="9558" y="1508"/>
                    <a:pt x="9564" y="1505"/>
                  </a:cubicBezTo>
                  <a:cubicBezTo>
                    <a:pt x="9570" y="1511"/>
                    <a:pt x="9576" y="1513"/>
                    <a:pt x="9584" y="1513"/>
                  </a:cubicBezTo>
                  <a:cubicBezTo>
                    <a:pt x="9634" y="1513"/>
                    <a:pt x="9722" y="1403"/>
                    <a:pt x="9817" y="1384"/>
                  </a:cubicBezTo>
                  <a:lnTo>
                    <a:pt x="9817" y="1384"/>
                  </a:lnTo>
                  <a:lnTo>
                    <a:pt x="9795" y="1395"/>
                  </a:lnTo>
                  <a:cubicBezTo>
                    <a:pt x="9872" y="1373"/>
                    <a:pt x="9938" y="1285"/>
                    <a:pt x="10049" y="1218"/>
                  </a:cubicBezTo>
                  <a:lnTo>
                    <a:pt x="10049" y="1229"/>
                  </a:lnTo>
                  <a:cubicBezTo>
                    <a:pt x="10115" y="1152"/>
                    <a:pt x="10247" y="1064"/>
                    <a:pt x="10335" y="998"/>
                  </a:cubicBezTo>
                  <a:lnTo>
                    <a:pt x="10335" y="998"/>
                  </a:lnTo>
                  <a:cubicBezTo>
                    <a:pt x="10324" y="1031"/>
                    <a:pt x="10302" y="1031"/>
                    <a:pt x="10335" y="1042"/>
                  </a:cubicBezTo>
                  <a:cubicBezTo>
                    <a:pt x="10379" y="1009"/>
                    <a:pt x="10302" y="1020"/>
                    <a:pt x="10390" y="954"/>
                  </a:cubicBezTo>
                  <a:cubicBezTo>
                    <a:pt x="10418" y="954"/>
                    <a:pt x="10471" y="930"/>
                    <a:pt x="10499" y="930"/>
                  </a:cubicBezTo>
                  <a:cubicBezTo>
                    <a:pt x="10504" y="930"/>
                    <a:pt x="10508" y="930"/>
                    <a:pt x="10511" y="932"/>
                  </a:cubicBezTo>
                  <a:lnTo>
                    <a:pt x="10434" y="987"/>
                  </a:lnTo>
                  <a:cubicBezTo>
                    <a:pt x="10489" y="987"/>
                    <a:pt x="10544" y="921"/>
                    <a:pt x="10588" y="899"/>
                  </a:cubicBezTo>
                  <a:lnTo>
                    <a:pt x="10588" y="910"/>
                  </a:lnTo>
                  <a:cubicBezTo>
                    <a:pt x="10721" y="822"/>
                    <a:pt x="10710" y="800"/>
                    <a:pt x="10853" y="712"/>
                  </a:cubicBezTo>
                  <a:lnTo>
                    <a:pt x="10831" y="712"/>
                  </a:lnTo>
                  <a:cubicBezTo>
                    <a:pt x="10886" y="635"/>
                    <a:pt x="10908" y="690"/>
                    <a:pt x="10974" y="624"/>
                  </a:cubicBezTo>
                  <a:lnTo>
                    <a:pt x="11007" y="635"/>
                  </a:lnTo>
                  <a:cubicBezTo>
                    <a:pt x="11062" y="601"/>
                    <a:pt x="11172" y="502"/>
                    <a:pt x="11261" y="447"/>
                  </a:cubicBezTo>
                  <a:lnTo>
                    <a:pt x="11261" y="447"/>
                  </a:lnTo>
                  <a:cubicBezTo>
                    <a:pt x="11227" y="491"/>
                    <a:pt x="11117" y="568"/>
                    <a:pt x="11062" y="624"/>
                  </a:cubicBezTo>
                  <a:cubicBezTo>
                    <a:pt x="11117" y="590"/>
                    <a:pt x="11238" y="513"/>
                    <a:pt x="11250" y="491"/>
                  </a:cubicBezTo>
                  <a:lnTo>
                    <a:pt x="11250" y="491"/>
                  </a:lnTo>
                  <a:cubicBezTo>
                    <a:pt x="11238" y="502"/>
                    <a:pt x="11216" y="524"/>
                    <a:pt x="11194" y="535"/>
                  </a:cubicBezTo>
                  <a:cubicBezTo>
                    <a:pt x="11238" y="469"/>
                    <a:pt x="11316" y="414"/>
                    <a:pt x="11415" y="359"/>
                  </a:cubicBezTo>
                  <a:cubicBezTo>
                    <a:pt x="11417" y="368"/>
                    <a:pt x="11424" y="372"/>
                    <a:pt x="11435" y="372"/>
                  </a:cubicBezTo>
                  <a:cubicBezTo>
                    <a:pt x="11475" y="372"/>
                    <a:pt x="11568" y="315"/>
                    <a:pt x="11646" y="271"/>
                  </a:cubicBezTo>
                  <a:lnTo>
                    <a:pt x="11756" y="216"/>
                  </a:lnTo>
                  <a:lnTo>
                    <a:pt x="11646" y="150"/>
                  </a:lnTo>
                  <a:cubicBezTo>
                    <a:pt x="11591" y="117"/>
                    <a:pt x="11558" y="95"/>
                    <a:pt x="11514" y="40"/>
                  </a:cubicBezTo>
                  <a:cubicBezTo>
                    <a:pt x="11490" y="32"/>
                    <a:pt x="11460" y="1"/>
                    <a:pt x="1143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19" name="Google Shape;719;p37"/>
            <p:cNvSpPr/>
            <p:nvPr/>
          </p:nvSpPr>
          <p:spPr>
            <a:xfrm flipH="1">
              <a:off x="7455967" y="369779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2" y="11"/>
                  </a:lnTo>
                  <a:lnTo>
                    <a:pt x="1" y="22"/>
                  </a:lnTo>
                  <a:lnTo>
                    <a:pt x="23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0" name="Google Shape;720;p37"/>
            <p:cNvSpPr/>
            <p:nvPr/>
          </p:nvSpPr>
          <p:spPr>
            <a:xfrm flipH="1">
              <a:off x="7468983" y="3727599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1" name="Google Shape;721;p37"/>
            <p:cNvSpPr/>
            <p:nvPr/>
          </p:nvSpPr>
          <p:spPr>
            <a:xfrm flipH="1">
              <a:off x="7293283" y="3596585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2" y="1"/>
                  </a:moveTo>
                  <a:lnTo>
                    <a:pt x="0" y="12"/>
                  </a:lnTo>
                  <a:lnTo>
                    <a:pt x="22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2" name="Google Shape;722;p37"/>
            <p:cNvSpPr/>
            <p:nvPr/>
          </p:nvSpPr>
          <p:spPr>
            <a:xfrm flipH="1">
              <a:off x="7567709" y="3787781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"/>
                  </a:moveTo>
                  <a:lnTo>
                    <a:pt x="1" y="12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3" name="Google Shape;723;p37"/>
            <p:cNvSpPr/>
            <p:nvPr/>
          </p:nvSpPr>
          <p:spPr>
            <a:xfrm flipH="1">
              <a:off x="7283366" y="3588527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1" y="33"/>
                  </a:moveTo>
                  <a:lnTo>
                    <a:pt x="12" y="22"/>
                  </a:lnTo>
                  <a:cubicBezTo>
                    <a:pt x="34" y="0"/>
                    <a:pt x="23" y="11"/>
                    <a:pt x="1" y="33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4" name="Google Shape;724;p37"/>
            <p:cNvSpPr/>
            <p:nvPr/>
          </p:nvSpPr>
          <p:spPr>
            <a:xfrm flipH="1">
              <a:off x="7365299" y="3649385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4" y="0"/>
                  </a:moveTo>
                  <a:cubicBezTo>
                    <a:pt x="11" y="11"/>
                    <a:pt x="0" y="22"/>
                    <a:pt x="0" y="3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5" name="Google Shape;725;p37"/>
            <p:cNvSpPr/>
            <p:nvPr/>
          </p:nvSpPr>
          <p:spPr>
            <a:xfrm flipH="1">
              <a:off x="7614874" y="3818830"/>
              <a:ext cx="7495" cy="4395"/>
            </a:xfrm>
            <a:custGeom>
              <a:avLst/>
              <a:gdLst/>
              <a:ahLst/>
              <a:cxnLst/>
              <a:rect l="l" t="t" r="r" b="b"/>
              <a:pathLst>
                <a:path w="133" h="78" extrusionOk="0">
                  <a:moveTo>
                    <a:pt x="133" y="1"/>
                  </a:moveTo>
                  <a:cubicBezTo>
                    <a:pt x="99" y="23"/>
                    <a:pt x="44" y="34"/>
                    <a:pt x="0" y="67"/>
                  </a:cubicBezTo>
                  <a:lnTo>
                    <a:pt x="0" y="78"/>
                  </a:lnTo>
                  <a:cubicBezTo>
                    <a:pt x="22" y="56"/>
                    <a:pt x="111" y="34"/>
                    <a:pt x="13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6" name="Google Shape;726;p37"/>
            <p:cNvSpPr/>
            <p:nvPr/>
          </p:nvSpPr>
          <p:spPr>
            <a:xfrm flipH="1">
              <a:off x="7578247" y="3803954"/>
              <a:ext cx="11214" cy="5015"/>
            </a:xfrm>
            <a:custGeom>
              <a:avLst/>
              <a:gdLst/>
              <a:ahLst/>
              <a:cxnLst/>
              <a:rect l="l" t="t" r="r" b="b"/>
              <a:pathLst>
                <a:path w="199" h="89" extrusionOk="0">
                  <a:moveTo>
                    <a:pt x="143" y="0"/>
                  </a:moveTo>
                  <a:lnTo>
                    <a:pt x="33" y="66"/>
                  </a:lnTo>
                  <a:cubicBezTo>
                    <a:pt x="42" y="66"/>
                    <a:pt x="53" y="65"/>
                    <a:pt x="59" y="65"/>
                  </a:cubicBezTo>
                  <a:cubicBezTo>
                    <a:pt x="69" y="65"/>
                    <a:pt x="71" y="69"/>
                    <a:pt x="44" y="88"/>
                  </a:cubicBezTo>
                  <a:cubicBezTo>
                    <a:pt x="199" y="22"/>
                    <a:pt x="0" y="88"/>
                    <a:pt x="14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7" name="Google Shape;727;p37"/>
            <p:cNvSpPr/>
            <p:nvPr/>
          </p:nvSpPr>
          <p:spPr>
            <a:xfrm flipH="1">
              <a:off x="7559595" y="3791500"/>
              <a:ext cx="3945" cy="2029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61" y="1"/>
                  </a:moveTo>
                  <a:cubicBezTo>
                    <a:pt x="56" y="1"/>
                    <a:pt x="45" y="4"/>
                    <a:pt x="25" y="12"/>
                  </a:cubicBezTo>
                  <a:cubicBezTo>
                    <a:pt x="1" y="31"/>
                    <a:pt x="0" y="36"/>
                    <a:pt x="6" y="36"/>
                  </a:cubicBezTo>
                  <a:cubicBezTo>
                    <a:pt x="12" y="36"/>
                    <a:pt x="25" y="32"/>
                    <a:pt x="32" y="32"/>
                  </a:cubicBezTo>
                  <a:cubicBezTo>
                    <a:pt x="34" y="32"/>
                    <a:pt x="36" y="32"/>
                    <a:pt x="36" y="34"/>
                  </a:cubicBezTo>
                  <a:cubicBezTo>
                    <a:pt x="57" y="13"/>
                    <a:pt x="70" y="1"/>
                    <a:pt x="6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8" name="Google Shape;728;p37"/>
            <p:cNvSpPr/>
            <p:nvPr/>
          </p:nvSpPr>
          <p:spPr>
            <a:xfrm flipH="1">
              <a:off x="7425594" y="3699030"/>
              <a:ext cx="1240" cy="1296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1" y="0"/>
                  </a:moveTo>
                  <a:lnTo>
                    <a:pt x="1" y="22"/>
                  </a:lnTo>
                  <a:cubicBezTo>
                    <a:pt x="18" y="10"/>
                    <a:pt x="22" y="7"/>
                    <a:pt x="20" y="7"/>
                  </a:cubicBezTo>
                  <a:lnTo>
                    <a:pt x="20" y="7"/>
                  </a:lnTo>
                  <a:cubicBezTo>
                    <a:pt x="19" y="7"/>
                    <a:pt x="13" y="9"/>
                    <a:pt x="9" y="9"/>
                  </a:cubicBezTo>
                  <a:cubicBezTo>
                    <a:pt x="5" y="9"/>
                    <a:pt x="1" y="7"/>
                    <a:pt x="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29" name="Google Shape;729;p37"/>
            <p:cNvSpPr/>
            <p:nvPr/>
          </p:nvSpPr>
          <p:spPr>
            <a:xfrm flipH="1">
              <a:off x="7382091" y="3670460"/>
              <a:ext cx="3775" cy="3156"/>
            </a:xfrm>
            <a:custGeom>
              <a:avLst/>
              <a:gdLst/>
              <a:ahLst/>
              <a:cxnLst/>
              <a:rect l="l" t="t" r="r" b="b"/>
              <a:pathLst>
                <a:path w="67" h="56" extrusionOk="0">
                  <a:moveTo>
                    <a:pt x="67" y="1"/>
                  </a:moveTo>
                  <a:lnTo>
                    <a:pt x="1" y="56"/>
                  </a:lnTo>
                  <a:lnTo>
                    <a:pt x="1" y="56"/>
                  </a:lnTo>
                  <a:lnTo>
                    <a:pt x="23" y="45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0" name="Google Shape;730;p37"/>
            <p:cNvSpPr/>
            <p:nvPr/>
          </p:nvSpPr>
          <p:spPr>
            <a:xfrm flipH="1">
              <a:off x="7157930" y="3516512"/>
              <a:ext cx="2705" cy="1916"/>
            </a:xfrm>
            <a:custGeom>
              <a:avLst/>
              <a:gdLst/>
              <a:ahLst/>
              <a:cxnLst/>
              <a:rect l="l" t="t" r="r" b="b"/>
              <a:pathLst>
                <a:path w="48" h="34" extrusionOk="0">
                  <a:moveTo>
                    <a:pt x="25" y="0"/>
                  </a:moveTo>
                  <a:cubicBezTo>
                    <a:pt x="4" y="15"/>
                    <a:pt x="1" y="33"/>
                    <a:pt x="13" y="33"/>
                  </a:cubicBezTo>
                  <a:cubicBezTo>
                    <a:pt x="20" y="33"/>
                    <a:pt x="31" y="27"/>
                    <a:pt x="47" y="11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1" name="Google Shape;731;p37"/>
            <p:cNvSpPr/>
            <p:nvPr/>
          </p:nvSpPr>
          <p:spPr>
            <a:xfrm flipH="1">
              <a:off x="7052386" y="3450075"/>
              <a:ext cx="5691" cy="3156"/>
            </a:xfrm>
            <a:custGeom>
              <a:avLst/>
              <a:gdLst/>
              <a:ahLst/>
              <a:cxnLst/>
              <a:rect l="l" t="t" r="r" b="b"/>
              <a:pathLst>
                <a:path w="101" h="56" extrusionOk="0">
                  <a:moveTo>
                    <a:pt x="100" y="1"/>
                  </a:moveTo>
                  <a:lnTo>
                    <a:pt x="100" y="1"/>
                  </a:lnTo>
                  <a:cubicBezTo>
                    <a:pt x="67" y="23"/>
                    <a:pt x="23" y="45"/>
                    <a:pt x="1" y="56"/>
                  </a:cubicBezTo>
                  <a:cubicBezTo>
                    <a:pt x="23" y="56"/>
                    <a:pt x="78" y="34"/>
                    <a:pt x="10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2" name="Google Shape;732;p37"/>
            <p:cNvSpPr/>
            <p:nvPr/>
          </p:nvSpPr>
          <p:spPr>
            <a:xfrm flipH="1">
              <a:off x="7272828" y="3567396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6" y="1"/>
                  </a:moveTo>
                  <a:lnTo>
                    <a:pt x="1" y="45"/>
                  </a:lnTo>
                  <a:lnTo>
                    <a:pt x="34" y="23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3" name="Google Shape;733;p37"/>
            <p:cNvSpPr/>
            <p:nvPr/>
          </p:nvSpPr>
          <p:spPr>
            <a:xfrm flipH="1">
              <a:off x="7271589" y="3644990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12"/>
                  </a:moveTo>
                  <a:lnTo>
                    <a:pt x="23" y="1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4" name="Google Shape;734;p37"/>
            <p:cNvSpPr/>
            <p:nvPr/>
          </p:nvSpPr>
          <p:spPr>
            <a:xfrm flipH="1">
              <a:off x="7158550" y="3569255"/>
              <a:ext cx="3832" cy="1465"/>
            </a:xfrm>
            <a:custGeom>
              <a:avLst/>
              <a:gdLst/>
              <a:ahLst/>
              <a:cxnLst/>
              <a:rect l="l" t="t" r="r" b="b"/>
              <a:pathLst>
                <a:path w="68" h="26" extrusionOk="0">
                  <a:moveTo>
                    <a:pt x="67" y="1"/>
                  </a:moveTo>
                  <a:lnTo>
                    <a:pt x="1" y="23"/>
                  </a:lnTo>
                  <a:cubicBezTo>
                    <a:pt x="1" y="25"/>
                    <a:pt x="2" y="26"/>
                    <a:pt x="4" y="26"/>
                  </a:cubicBezTo>
                  <a:cubicBezTo>
                    <a:pt x="14" y="26"/>
                    <a:pt x="40" y="10"/>
                    <a:pt x="6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5" name="Google Shape;735;p37"/>
            <p:cNvSpPr/>
            <p:nvPr/>
          </p:nvSpPr>
          <p:spPr>
            <a:xfrm flipH="1">
              <a:off x="6991584" y="3471206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6" name="Google Shape;736;p37"/>
            <p:cNvSpPr/>
            <p:nvPr/>
          </p:nvSpPr>
          <p:spPr>
            <a:xfrm flipH="1">
              <a:off x="7107046" y="3532628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4" y="1"/>
                  </a:moveTo>
                  <a:lnTo>
                    <a:pt x="0" y="34"/>
                  </a:lnTo>
                  <a:lnTo>
                    <a:pt x="23" y="23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7" name="Google Shape;737;p37"/>
            <p:cNvSpPr/>
            <p:nvPr/>
          </p:nvSpPr>
          <p:spPr>
            <a:xfrm flipH="1">
              <a:off x="6955577" y="3457513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8" name="Google Shape;738;p37"/>
            <p:cNvSpPr/>
            <p:nvPr/>
          </p:nvSpPr>
          <p:spPr>
            <a:xfrm flipH="1">
              <a:off x="7329291" y="3680998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39" name="Google Shape;739;p37"/>
            <p:cNvSpPr/>
            <p:nvPr/>
          </p:nvSpPr>
          <p:spPr>
            <a:xfrm flipH="1">
              <a:off x="7557791" y="3863572"/>
              <a:ext cx="5748" cy="3832"/>
            </a:xfrm>
            <a:custGeom>
              <a:avLst/>
              <a:gdLst/>
              <a:ahLst/>
              <a:cxnLst/>
              <a:rect l="l" t="t" r="r" b="b"/>
              <a:pathLst>
                <a:path w="102" h="68" extrusionOk="0">
                  <a:moveTo>
                    <a:pt x="75" y="0"/>
                  </a:moveTo>
                  <a:cubicBezTo>
                    <a:pt x="69" y="0"/>
                    <a:pt x="57" y="4"/>
                    <a:pt x="36" y="11"/>
                  </a:cubicBezTo>
                  <a:cubicBezTo>
                    <a:pt x="54" y="11"/>
                    <a:pt x="1" y="67"/>
                    <a:pt x="24" y="67"/>
                  </a:cubicBezTo>
                  <a:cubicBezTo>
                    <a:pt x="30" y="67"/>
                    <a:pt x="40" y="64"/>
                    <a:pt x="58" y="55"/>
                  </a:cubicBezTo>
                  <a:lnTo>
                    <a:pt x="58" y="55"/>
                  </a:lnTo>
                  <a:cubicBezTo>
                    <a:pt x="51" y="57"/>
                    <a:pt x="46" y="58"/>
                    <a:pt x="43" y="58"/>
                  </a:cubicBezTo>
                  <a:cubicBezTo>
                    <a:pt x="17" y="58"/>
                    <a:pt x="101" y="0"/>
                    <a:pt x="7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0" name="Google Shape;740;p37"/>
            <p:cNvSpPr/>
            <p:nvPr/>
          </p:nvSpPr>
          <p:spPr>
            <a:xfrm flipH="1">
              <a:off x="7440414" y="3762367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0"/>
                  </a:moveTo>
                  <a:cubicBezTo>
                    <a:pt x="22" y="0"/>
                    <a:pt x="22" y="0"/>
                    <a:pt x="0" y="22"/>
                  </a:cubicBezTo>
                  <a:lnTo>
                    <a:pt x="11" y="22"/>
                  </a:lnTo>
                  <a:cubicBezTo>
                    <a:pt x="11" y="11"/>
                    <a:pt x="22" y="0"/>
                    <a:pt x="4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1" name="Google Shape;741;p37"/>
            <p:cNvSpPr/>
            <p:nvPr/>
          </p:nvSpPr>
          <p:spPr>
            <a:xfrm flipH="1">
              <a:off x="7471463" y="378344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1"/>
                  </a:moveTo>
                  <a:lnTo>
                    <a:pt x="0" y="23"/>
                  </a:lnTo>
                  <a:lnTo>
                    <a:pt x="11" y="23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2" name="Google Shape;742;p37"/>
            <p:cNvSpPr/>
            <p:nvPr/>
          </p:nvSpPr>
          <p:spPr>
            <a:xfrm flipH="1">
              <a:off x="7104848" y="3542376"/>
              <a:ext cx="3494" cy="2141"/>
            </a:xfrm>
            <a:custGeom>
              <a:avLst/>
              <a:gdLst/>
              <a:ahLst/>
              <a:cxnLst/>
              <a:rect l="l" t="t" r="r" b="b"/>
              <a:pathLst>
                <a:path w="62" h="38" extrusionOk="0">
                  <a:moveTo>
                    <a:pt x="57" y="0"/>
                  </a:moveTo>
                  <a:cubicBezTo>
                    <a:pt x="54" y="0"/>
                    <a:pt x="40" y="10"/>
                    <a:pt x="0" y="37"/>
                  </a:cubicBezTo>
                  <a:cubicBezTo>
                    <a:pt x="12" y="32"/>
                    <a:pt x="20" y="29"/>
                    <a:pt x="27" y="29"/>
                  </a:cubicBezTo>
                  <a:cubicBezTo>
                    <a:pt x="32" y="29"/>
                    <a:pt x="37" y="31"/>
                    <a:pt x="42" y="35"/>
                  </a:cubicBezTo>
                  <a:lnTo>
                    <a:pt x="42" y="35"/>
                  </a:lnTo>
                  <a:cubicBezTo>
                    <a:pt x="36" y="25"/>
                    <a:pt x="61" y="0"/>
                    <a:pt x="57" y="0"/>
                  </a:cubicBezTo>
                  <a:close/>
                  <a:moveTo>
                    <a:pt x="42" y="35"/>
                  </a:moveTo>
                  <a:cubicBezTo>
                    <a:pt x="42" y="36"/>
                    <a:pt x="43" y="37"/>
                    <a:pt x="45" y="37"/>
                  </a:cubicBezTo>
                  <a:cubicBezTo>
                    <a:pt x="44" y="36"/>
                    <a:pt x="43" y="35"/>
                    <a:pt x="42" y="3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3" name="Google Shape;743;p37"/>
            <p:cNvSpPr/>
            <p:nvPr/>
          </p:nvSpPr>
          <p:spPr>
            <a:xfrm flipH="1">
              <a:off x="6993444" y="3471826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0"/>
                  </a:moveTo>
                  <a:lnTo>
                    <a:pt x="1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4" name="Google Shape;744;p37"/>
            <p:cNvSpPr/>
            <p:nvPr/>
          </p:nvSpPr>
          <p:spPr>
            <a:xfrm flipH="1">
              <a:off x="6953663" y="3452780"/>
              <a:ext cx="661887" cy="437501"/>
            </a:xfrm>
            <a:custGeom>
              <a:avLst/>
              <a:gdLst/>
              <a:ahLst/>
              <a:cxnLst/>
              <a:rect l="l" t="t" r="r" b="b"/>
              <a:pathLst>
                <a:path w="11746" h="7764" extrusionOk="0">
                  <a:moveTo>
                    <a:pt x="11370" y="107"/>
                  </a:moveTo>
                  <a:lnTo>
                    <a:pt x="11343" y="121"/>
                  </a:lnTo>
                  <a:lnTo>
                    <a:pt x="11343" y="121"/>
                  </a:lnTo>
                  <a:cubicBezTo>
                    <a:pt x="11342" y="120"/>
                    <a:pt x="11341" y="120"/>
                    <a:pt x="11340" y="120"/>
                  </a:cubicBezTo>
                  <a:cubicBezTo>
                    <a:pt x="11337" y="120"/>
                    <a:pt x="11333" y="122"/>
                    <a:pt x="11326" y="129"/>
                  </a:cubicBezTo>
                  <a:lnTo>
                    <a:pt x="11343" y="121"/>
                  </a:lnTo>
                  <a:lnTo>
                    <a:pt x="11343" y="121"/>
                  </a:lnTo>
                  <a:cubicBezTo>
                    <a:pt x="11346" y="124"/>
                    <a:pt x="11344" y="137"/>
                    <a:pt x="11337" y="150"/>
                  </a:cubicBezTo>
                  <a:lnTo>
                    <a:pt x="11337" y="150"/>
                  </a:lnTo>
                  <a:cubicBezTo>
                    <a:pt x="11357" y="133"/>
                    <a:pt x="11370" y="118"/>
                    <a:pt x="11370" y="107"/>
                  </a:cubicBezTo>
                  <a:close/>
                  <a:moveTo>
                    <a:pt x="11337" y="150"/>
                  </a:moveTo>
                  <a:lnTo>
                    <a:pt x="11337" y="150"/>
                  </a:lnTo>
                  <a:cubicBezTo>
                    <a:pt x="11336" y="152"/>
                    <a:pt x="11334" y="153"/>
                    <a:pt x="11332" y="155"/>
                  </a:cubicBezTo>
                  <a:lnTo>
                    <a:pt x="11332" y="155"/>
                  </a:lnTo>
                  <a:cubicBezTo>
                    <a:pt x="11334" y="153"/>
                    <a:pt x="11335" y="152"/>
                    <a:pt x="11337" y="151"/>
                  </a:cubicBezTo>
                  <a:cubicBezTo>
                    <a:pt x="11337" y="151"/>
                    <a:pt x="11337" y="151"/>
                    <a:pt x="11337" y="150"/>
                  </a:cubicBezTo>
                  <a:close/>
                  <a:moveTo>
                    <a:pt x="11150" y="294"/>
                  </a:moveTo>
                  <a:cubicBezTo>
                    <a:pt x="11139" y="299"/>
                    <a:pt x="11131" y="305"/>
                    <a:pt x="11127" y="310"/>
                  </a:cubicBezTo>
                  <a:lnTo>
                    <a:pt x="11127" y="310"/>
                  </a:lnTo>
                  <a:cubicBezTo>
                    <a:pt x="11135" y="305"/>
                    <a:pt x="11143" y="299"/>
                    <a:pt x="11150" y="294"/>
                  </a:cubicBezTo>
                  <a:close/>
                  <a:moveTo>
                    <a:pt x="10797" y="371"/>
                  </a:moveTo>
                  <a:cubicBezTo>
                    <a:pt x="10789" y="373"/>
                    <a:pt x="10783" y="376"/>
                    <a:pt x="10780" y="378"/>
                  </a:cubicBezTo>
                  <a:lnTo>
                    <a:pt x="10780" y="378"/>
                  </a:lnTo>
                  <a:cubicBezTo>
                    <a:pt x="10785" y="375"/>
                    <a:pt x="10791" y="373"/>
                    <a:pt x="10797" y="371"/>
                  </a:cubicBezTo>
                  <a:close/>
                  <a:moveTo>
                    <a:pt x="10522" y="647"/>
                  </a:moveTo>
                  <a:lnTo>
                    <a:pt x="10522" y="647"/>
                  </a:lnTo>
                  <a:cubicBezTo>
                    <a:pt x="10467" y="713"/>
                    <a:pt x="10324" y="779"/>
                    <a:pt x="10235" y="856"/>
                  </a:cubicBezTo>
                  <a:lnTo>
                    <a:pt x="10257" y="834"/>
                  </a:lnTo>
                  <a:lnTo>
                    <a:pt x="10257" y="834"/>
                  </a:lnTo>
                  <a:cubicBezTo>
                    <a:pt x="10235" y="845"/>
                    <a:pt x="10224" y="845"/>
                    <a:pt x="10213" y="856"/>
                  </a:cubicBezTo>
                  <a:lnTo>
                    <a:pt x="10169" y="856"/>
                  </a:lnTo>
                  <a:cubicBezTo>
                    <a:pt x="10246" y="779"/>
                    <a:pt x="10390" y="746"/>
                    <a:pt x="10522" y="647"/>
                  </a:cubicBezTo>
                  <a:close/>
                  <a:moveTo>
                    <a:pt x="10180" y="867"/>
                  </a:moveTo>
                  <a:cubicBezTo>
                    <a:pt x="10169" y="878"/>
                    <a:pt x="10147" y="878"/>
                    <a:pt x="10125" y="889"/>
                  </a:cubicBezTo>
                  <a:lnTo>
                    <a:pt x="10136" y="878"/>
                  </a:lnTo>
                  <a:lnTo>
                    <a:pt x="10180" y="867"/>
                  </a:lnTo>
                  <a:close/>
                  <a:moveTo>
                    <a:pt x="10125" y="889"/>
                  </a:moveTo>
                  <a:lnTo>
                    <a:pt x="10125" y="889"/>
                  </a:lnTo>
                  <a:cubicBezTo>
                    <a:pt x="10136" y="922"/>
                    <a:pt x="10048" y="988"/>
                    <a:pt x="10004" y="1032"/>
                  </a:cubicBezTo>
                  <a:cubicBezTo>
                    <a:pt x="9997" y="1033"/>
                    <a:pt x="9991" y="1034"/>
                    <a:pt x="9987" y="1034"/>
                  </a:cubicBezTo>
                  <a:cubicBezTo>
                    <a:pt x="9949" y="1034"/>
                    <a:pt x="9993" y="997"/>
                    <a:pt x="9993" y="977"/>
                  </a:cubicBezTo>
                  <a:cubicBezTo>
                    <a:pt x="10037" y="944"/>
                    <a:pt x="10081" y="944"/>
                    <a:pt x="10125" y="889"/>
                  </a:cubicBezTo>
                  <a:close/>
                  <a:moveTo>
                    <a:pt x="9905" y="955"/>
                  </a:moveTo>
                  <a:lnTo>
                    <a:pt x="9905" y="955"/>
                  </a:lnTo>
                  <a:cubicBezTo>
                    <a:pt x="9864" y="1002"/>
                    <a:pt x="9861" y="1012"/>
                    <a:pt x="9870" y="1012"/>
                  </a:cubicBezTo>
                  <a:cubicBezTo>
                    <a:pt x="9877" y="1012"/>
                    <a:pt x="9891" y="1005"/>
                    <a:pt x="9899" y="1005"/>
                  </a:cubicBezTo>
                  <a:cubicBezTo>
                    <a:pt x="9903" y="1005"/>
                    <a:pt x="9905" y="1007"/>
                    <a:pt x="9905" y="1010"/>
                  </a:cubicBezTo>
                  <a:cubicBezTo>
                    <a:pt x="9938" y="999"/>
                    <a:pt x="9971" y="988"/>
                    <a:pt x="9971" y="988"/>
                  </a:cubicBezTo>
                  <a:lnTo>
                    <a:pt x="9971" y="988"/>
                  </a:lnTo>
                  <a:cubicBezTo>
                    <a:pt x="9949" y="1021"/>
                    <a:pt x="9894" y="1065"/>
                    <a:pt x="9916" y="1065"/>
                  </a:cubicBezTo>
                  <a:cubicBezTo>
                    <a:pt x="9850" y="1087"/>
                    <a:pt x="9861" y="1087"/>
                    <a:pt x="9817" y="1087"/>
                  </a:cubicBezTo>
                  <a:cubicBezTo>
                    <a:pt x="9828" y="1120"/>
                    <a:pt x="9773" y="1120"/>
                    <a:pt x="9740" y="1175"/>
                  </a:cubicBezTo>
                  <a:cubicBezTo>
                    <a:pt x="9712" y="1185"/>
                    <a:pt x="9696" y="1187"/>
                    <a:pt x="9686" y="1187"/>
                  </a:cubicBezTo>
                  <a:cubicBezTo>
                    <a:pt x="9676" y="1187"/>
                    <a:pt x="9672" y="1185"/>
                    <a:pt x="9668" y="1185"/>
                  </a:cubicBezTo>
                  <a:cubicBezTo>
                    <a:pt x="9661" y="1185"/>
                    <a:pt x="9652" y="1191"/>
                    <a:pt x="9618" y="1220"/>
                  </a:cubicBezTo>
                  <a:cubicBezTo>
                    <a:pt x="9610" y="1223"/>
                    <a:pt x="9604" y="1224"/>
                    <a:pt x="9601" y="1224"/>
                  </a:cubicBezTo>
                  <a:cubicBezTo>
                    <a:pt x="9591" y="1224"/>
                    <a:pt x="9599" y="1214"/>
                    <a:pt x="9607" y="1198"/>
                  </a:cubicBezTo>
                  <a:lnTo>
                    <a:pt x="9685" y="1164"/>
                  </a:lnTo>
                  <a:lnTo>
                    <a:pt x="9651" y="1175"/>
                  </a:lnTo>
                  <a:cubicBezTo>
                    <a:pt x="9707" y="1076"/>
                    <a:pt x="9817" y="1054"/>
                    <a:pt x="9905" y="955"/>
                  </a:cubicBezTo>
                  <a:close/>
                  <a:moveTo>
                    <a:pt x="9475" y="1506"/>
                  </a:moveTo>
                  <a:cubicBezTo>
                    <a:pt x="9468" y="1509"/>
                    <a:pt x="9462" y="1511"/>
                    <a:pt x="9455" y="1514"/>
                  </a:cubicBezTo>
                  <a:lnTo>
                    <a:pt x="9455" y="1514"/>
                  </a:lnTo>
                  <a:cubicBezTo>
                    <a:pt x="9461" y="1513"/>
                    <a:pt x="9467" y="1510"/>
                    <a:pt x="9475" y="1506"/>
                  </a:cubicBezTo>
                  <a:close/>
                  <a:moveTo>
                    <a:pt x="8693" y="1704"/>
                  </a:moveTo>
                  <a:cubicBezTo>
                    <a:pt x="8686" y="1709"/>
                    <a:pt x="8681" y="1714"/>
                    <a:pt x="8679" y="1718"/>
                  </a:cubicBezTo>
                  <a:lnTo>
                    <a:pt x="8679" y="1718"/>
                  </a:lnTo>
                  <a:cubicBezTo>
                    <a:pt x="8684" y="1713"/>
                    <a:pt x="8689" y="1708"/>
                    <a:pt x="8693" y="1704"/>
                  </a:cubicBezTo>
                  <a:close/>
                  <a:moveTo>
                    <a:pt x="9530" y="1209"/>
                  </a:moveTo>
                  <a:lnTo>
                    <a:pt x="9442" y="1275"/>
                  </a:lnTo>
                  <a:cubicBezTo>
                    <a:pt x="9519" y="1253"/>
                    <a:pt x="9519" y="1242"/>
                    <a:pt x="9574" y="1220"/>
                  </a:cubicBezTo>
                  <a:lnTo>
                    <a:pt x="9563" y="1220"/>
                  </a:lnTo>
                  <a:lnTo>
                    <a:pt x="9585" y="1209"/>
                  </a:lnTo>
                  <a:lnTo>
                    <a:pt x="9585" y="1209"/>
                  </a:lnTo>
                  <a:cubicBezTo>
                    <a:pt x="9574" y="1231"/>
                    <a:pt x="9607" y="1231"/>
                    <a:pt x="9596" y="1253"/>
                  </a:cubicBezTo>
                  <a:cubicBezTo>
                    <a:pt x="9559" y="1282"/>
                    <a:pt x="9542" y="1291"/>
                    <a:pt x="9532" y="1291"/>
                  </a:cubicBezTo>
                  <a:cubicBezTo>
                    <a:pt x="9518" y="1291"/>
                    <a:pt x="9520" y="1273"/>
                    <a:pt x="9498" y="1273"/>
                  </a:cubicBezTo>
                  <a:cubicBezTo>
                    <a:pt x="9494" y="1273"/>
                    <a:pt x="9491" y="1274"/>
                    <a:pt x="9486" y="1275"/>
                  </a:cubicBezTo>
                  <a:cubicBezTo>
                    <a:pt x="9431" y="1330"/>
                    <a:pt x="9387" y="1385"/>
                    <a:pt x="9343" y="1418"/>
                  </a:cubicBezTo>
                  <a:lnTo>
                    <a:pt x="9332" y="1407"/>
                  </a:lnTo>
                  <a:cubicBezTo>
                    <a:pt x="9277" y="1473"/>
                    <a:pt x="9123" y="1539"/>
                    <a:pt x="9057" y="1627"/>
                  </a:cubicBezTo>
                  <a:lnTo>
                    <a:pt x="9046" y="1627"/>
                  </a:lnTo>
                  <a:cubicBezTo>
                    <a:pt x="9068" y="1627"/>
                    <a:pt x="9079" y="1638"/>
                    <a:pt x="9079" y="1649"/>
                  </a:cubicBezTo>
                  <a:cubicBezTo>
                    <a:pt x="9040" y="1678"/>
                    <a:pt x="9019" y="1706"/>
                    <a:pt x="8999" y="1706"/>
                  </a:cubicBezTo>
                  <a:cubicBezTo>
                    <a:pt x="8996" y="1706"/>
                    <a:pt x="8993" y="1706"/>
                    <a:pt x="8990" y="1704"/>
                  </a:cubicBezTo>
                  <a:cubicBezTo>
                    <a:pt x="9013" y="1693"/>
                    <a:pt x="9013" y="1682"/>
                    <a:pt x="9013" y="1671"/>
                  </a:cubicBezTo>
                  <a:lnTo>
                    <a:pt x="9013" y="1671"/>
                  </a:lnTo>
                  <a:lnTo>
                    <a:pt x="8979" y="1704"/>
                  </a:lnTo>
                  <a:cubicBezTo>
                    <a:pt x="8924" y="1704"/>
                    <a:pt x="9035" y="1660"/>
                    <a:pt x="9024" y="1638"/>
                  </a:cubicBezTo>
                  <a:lnTo>
                    <a:pt x="9024" y="1638"/>
                  </a:lnTo>
                  <a:cubicBezTo>
                    <a:pt x="8946" y="1704"/>
                    <a:pt x="8858" y="1781"/>
                    <a:pt x="8792" y="1826"/>
                  </a:cubicBezTo>
                  <a:cubicBezTo>
                    <a:pt x="8764" y="1807"/>
                    <a:pt x="8886" y="1741"/>
                    <a:pt x="8864" y="1741"/>
                  </a:cubicBezTo>
                  <a:cubicBezTo>
                    <a:pt x="8860" y="1741"/>
                    <a:pt x="8852" y="1743"/>
                    <a:pt x="8836" y="1748"/>
                  </a:cubicBezTo>
                  <a:lnTo>
                    <a:pt x="8935" y="1693"/>
                  </a:lnTo>
                  <a:lnTo>
                    <a:pt x="8935" y="1693"/>
                  </a:lnTo>
                  <a:cubicBezTo>
                    <a:pt x="8924" y="1695"/>
                    <a:pt x="8917" y="1695"/>
                    <a:pt x="8911" y="1695"/>
                  </a:cubicBezTo>
                  <a:cubicBezTo>
                    <a:pt x="8872" y="1695"/>
                    <a:pt x="8980" y="1663"/>
                    <a:pt x="8913" y="1660"/>
                  </a:cubicBezTo>
                  <a:lnTo>
                    <a:pt x="8913" y="1660"/>
                  </a:lnTo>
                  <a:cubicBezTo>
                    <a:pt x="8913" y="1660"/>
                    <a:pt x="8913" y="1660"/>
                    <a:pt x="8913" y="1660"/>
                  </a:cubicBezTo>
                  <a:lnTo>
                    <a:pt x="9068" y="1539"/>
                  </a:lnTo>
                  <a:cubicBezTo>
                    <a:pt x="9046" y="1539"/>
                    <a:pt x="9035" y="1550"/>
                    <a:pt x="9001" y="1550"/>
                  </a:cubicBezTo>
                  <a:cubicBezTo>
                    <a:pt x="9013" y="1528"/>
                    <a:pt x="9057" y="1495"/>
                    <a:pt x="9090" y="1473"/>
                  </a:cubicBezTo>
                  <a:lnTo>
                    <a:pt x="9090" y="1473"/>
                  </a:lnTo>
                  <a:cubicBezTo>
                    <a:pt x="9061" y="1496"/>
                    <a:pt x="9061" y="1504"/>
                    <a:pt x="9073" y="1504"/>
                  </a:cubicBezTo>
                  <a:cubicBezTo>
                    <a:pt x="9089" y="1504"/>
                    <a:pt x="9126" y="1490"/>
                    <a:pt x="9145" y="1484"/>
                  </a:cubicBezTo>
                  <a:lnTo>
                    <a:pt x="9145" y="1462"/>
                  </a:lnTo>
                  <a:cubicBezTo>
                    <a:pt x="9244" y="1440"/>
                    <a:pt x="9134" y="1418"/>
                    <a:pt x="9266" y="1374"/>
                  </a:cubicBezTo>
                  <a:lnTo>
                    <a:pt x="9266" y="1385"/>
                  </a:lnTo>
                  <a:cubicBezTo>
                    <a:pt x="9299" y="1352"/>
                    <a:pt x="9332" y="1308"/>
                    <a:pt x="9387" y="1286"/>
                  </a:cubicBezTo>
                  <a:lnTo>
                    <a:pt x="9387" y="1286"/>
                  </a:lnTo>
                  <a:cubicBezTo>
                    <a:pt x="9409" y="1297"/>
                    <a:pt x="9343" y="1319"/>
                    <a:pt x="9354" y="1341"/>
                  </a:cubicBezTo>
                  <a:cubicBezTo>
                    <a:pt x="9409" y="1297"/>
                    <a:pt x="9453" y="1220"/>
                    <a:pt x="9530" y="1209"/>
                  </a:cubicBezTo>
                  <a:close/>
                  <a:moveTo>
                    <a:pt x="7878" y="2608"/>
                  </a:moveTo>
                  <a:lnTo>
                    <a:pt x="7867" y="2619"/>
                  </a:lnTo>
                  <a:cubicBezTo>
                    <a:pt x="7845" y="2641"/>
                    <a:pt x="7834" y="2641"/>
                    <a:pt x="7823" y="2641"/>
                  </a:cubicBezTo>
                  <a:cubicBezTo>
                    <a:pt x="7834" y="2630"/>
                    <a:pt x="7856" y="2619"/>
                    <a:pt x="7867" y="2608"/>
                  </a:cubicBezTo>
                  <a:close/>
                  <a:moveTo>
                    <a:pt x="7481" y="2685"/>
                  </a:moveTo>
                  <a:cubicBezTo>
                    <a:pt x="7492" y="2685"/>
                    <a:pt x="7492" y="2696"/>
                    <a:pt x="7470" y="2707"/>
                  </a:cubicBezTo>
                  <a:cubicBezTo>
                    <a:pt x="7472" y="2705"/>
                    <a:pt x="7472" y="2704"/>
                    <a:pt x="7471" y="2704"/>
                  </a:cubicBezTo>
                  <a:lnTo>
                    <a:pt x="7471" y="2704"/>
                  </a:lnTo>
                  <a:cubicBezTo>
                    <a:pt x="7465" y="2704"/>
                    <a:pt x="7431" y="2720"/>
                    <a:pt x="7404" y="2729"/>
                  </a:cubicBezTo>
                  <a:cubicBezTo>
                    <a:pt x="7426" y="2718"/>
                    <a:pt x="7459" y="2696"/>
                    <a:pt x="7481" y="2685"/>
                  </a:cubicBezTo>
                  <a:close/>
                  <a:moveTo>
                    <a:pt x="6826" y="3284"/>
                  </a:moveTo>
                  <a:cubicBezTo>
                    <a:pt x="6821" y="3286"/>
                    <a:pt x="6815" y="3288"/>
                    <a:pt x="6809" y="3291"/>
                  </a:cubicBezTo>
                  <a:cubicBezTo>
                    <a:pt x="6816" y="3288"/>
                    <a:pt x="6822" y="3286"/>
                    <a:pt x="6826" y="3284"/>
                  </a:cubicBezTo>
                  <a:close/>
                  <a:moveTo>
                    <a:pt x="8946" y="1627"/>
                  </a:moveTo>
                  <a:cubicBezTo>
                    <a:pt x="8931" y="1635"/>
                    <a:pt x="8910" y="1654"/>
                    <a:pt x="8906" y="1660"/>
                  </a:cubicBezTo>
                  <a:lnTo>
                    <a:pt x="8906" y="1660"/>
                  </a:lnTo>
                  <a:cubicBezTo>
                    <a:pt x="8905" y="1660"/>
                    <a:pt x="8904" y="1660"/>
                    <a:pt x="8902" y="1660"/>
                  </a:cubicBezTo>
                  <a:cubicBezTo>
                    <a:pt x="8770" y="1737"/>
                    <a:pt x="8770" y="1770"/>
                    <a:pt x="8638" y="1848"/>
                  </a:cubicBezTo>
                  <a:cubicBezTo>
                    <a:pt x="8616" y="1881"/>
                    <a:pt x="8660" y="1859"/>
                    <a:pt x="8638" y="1892"/>
                  </a:cubicBezTo>
                  <a:cubicBezTo>
                    <a:pt x="8473" y="2035"/>
                    <a:pt x="8462" y="1925"/>
                    <a:pt x="8340" y="2046"/>
                  </a:cubicBezTo>
                  <a:cubicBezTo>
                    <a:pt x="8318" y="2090"/>
                    <a:pt x="8329" y="2123"/>
                    <a:pt x="8219" y="2167"/>
                  </a:cubicBezTo>
                  <a:lnTo>
                    <a:pt x="8241" y="2123"/>
                  </a:lnTo>
                  <a:lnTo>
                    <a:pt x="8241" y="2123"/>
                  </a:lnTo>
                  <a:cubicBezTo>
                    <a:pt x="8109" y="2200"/>
                    <a:pt x="8197" y="2211"/>
                    <a:pt x="8054" y="2277"/>
                  </a:cubicBezTo>
                  <a:cubicBezTo>
                    <a:pt x="8064" y="2257"/>
                    <a:pt x="8129" y="2210"/>
                    <a:pt x="8124" y="2210"/>
                  </a:cubicBezTo>
                  <a:lnTo>
                    <a:pt x="8124" y="2210"/>
                  </a:lnTo>
                  <a:cubicBezTo>
                    <a:pt x="8123" y="2210"/>
                    <a:pt x="8122" y="2210"/>
                    <a:pt x="8120" y="2211"/>
                  </a:cubicBezTo>
                  <a:cubicBezTo>
                    <a:pt x="8021" y="2244"/>
                    <a:pt x="8076" y="2266"/>
                    <a:pt x="8010" y="2310"/>
                  </a:cubicBezTo>
                  <a:lnTo>
                    <a:pt x="7977" y="2299"/>
                  </a:lnTo>
                  <a:cubicBezTo>
                    <a:pt x="7856" y="2387"/>
                    <a:pt x="7712" y="2498"/>
                    <a:pt x="7580" y="2608"/>
                  </a:cubicBezTo>
                  <a:cubicBezTo>
                    <a:pt x="7580" y="2599"/>
                    <a:pt x="7593" y="2578"/>
                    <a:pt x="7580" y="2578"/>
                  </a:cubicBezTo>
                  <a:cubicBezTo>
                    <a:pt x="7576" y="2578"/>
                    <a:pt x="7569" y="2580"/>
                    <a:pt x="7558" y="2586"/>
                  </a:cubicBezTo>
                  <a:cubicBezTo>
                    <a:pt x="7415" y="2696"/>
                    <a:pt x="7250" y="2795"/>
                    <a:pt x="7085" y="2894"/>
                  </a:cubicBezTo>
                  <a:cubicBezTo>
                    <a:pt x="7062" y="2905"/>
                    <a:pt x="7040" y="2916"/>
                    <a:pt x="7029" y="2927"/>
                  </a:cubicBezTo>
                  <a:lnTo>
                    <a:pt x="7029" y="2894"/>
                  </a:lnTo>
                  <a:lnTo>
                    <a:pt x="6974" y="2949"/>
                  </a:lnTo>
                  <a:lnTo>
                    <a:pt x="7018" y="2927"/>
                  </a:lnTo>
                  <a:lnTo>
                    <a:pt x="7018" y="2927"/>
                  </a:lnTo>
                  <a:lnTo>
                    <a:pt x="6985" y="2949"/>
                  </a:lnTo>
                  <a:lnTo>
                    <a:pt x="6930" y="3015"/>
                  </a:lnTo>
                  <a:lnTo>
                    <a:pt x="6908" y="3015"/>
                  </a:lnTo>
                  <a:cubicBezTo>
                    <a:pt x="6831" y="3048"/>
                    <a:pt x="6919" y="3026"/>
                    <a:pt x="6886" y="3059"/>
                  </a:cubicBezTo>
                  <a:cubicBezTo>
                    <a:pt x="6871" y="3074"/>
                    <a:pt x="6859" y="3080"/>
                    <a:pt x="6851" y="3080"/>
                  </a:cubicBezTo>
                  <a:cubicBezTo>
                    <a:pt x="6842" y="3080"/>
                    <a:pt x="6841" y="3072"/>
                    <a:pt x="6853" y="3059"/>
                  </a:cubicBezTo>
                  <a:lnTo>
                    <a:pt x="6853" y="3059"/>
                  </a:lnTo>
                  <a:cubicBezTo>
                    <a:pt x="6743" y="3159"/>
                    <a:pt x="6534" y="3335"/>
                    <a:pt x="6390" y="3401"/>
                  </a:cubicBezTo>
                  <a:lnTo>
                    <a:pt x="6412" y="3379"/>
                  </a:lnTo>
                  <a:lnTo>
                    <a:pt x="6412" y="3379"/>
                  </a:lnTo>
                  <a:cubicBezTo>
                    <a:pt x="6302" y="3434"/>
                    <a:pt x="6324" y="3500"/>
                    <a:pt x="6225" y="3544"/>
                  </a:cubicBezTo>
                  <a:lnTo>
                    <a:pt x="6236" y="3522"/>
                  </a:lnTo>
                  <a:lnTo>
                    <a:pt x="6236" y="3522"/>
                  </a:lnTo>
                  <a:cubicBezTo>
                    <a:pt x="6016" y="3665"/>
                    <a:pt x="5796" y="3853"/>
                    <a:pt x="5608" y="3930"/>
                  </a:cubicBezTo>
                  <a:cubicBezTo>
                    <a:pt x="5597" y="3985"/>
                    <a:pt x="5388" y="4073"/>
                    <a:pt x="5410" y="4117"/>
                  </a:cubicBezTo>
                  <a:cubicBezTo>
                    <a:pt x="5300" y="4172"/>
                    <a:pt x="5289" y="4161"/>
                    <a:pt x="5201" y="4216"/>
                  </a:cubicBezTo>
                  <a:cubicBezTo>
                    <a:pt x="5223" y="4194"/>
                    <a:pt x="5223" y="4172"/>
                    <a:pt x="5289" y="4139"/>
                  </a:cubicBezTo>
                  <a:lnTo>
                    <a:pt x="5289" y="4139"/>
                  </a:lnTo>
                  <a:lnTo>
                    <a:pt x="5267" y="4172"/>
                  </a:lnTo>
                  <a:cubicBezTo>
                    <a:pt x="5311" y="4128"/>
                    <a:pt x="5344" y="4073"/>
                    <a:pt x="5432" y="4029"/>
                  </a:cubicBezTo>
                  <a:lnTo>
                    <a:pt x="5432" y="4029"/>
                  </a:lnTo>
                  <a:cubicBezTo>
                    <a:pt x="5432" y="4029"/>
                    <a:pt x="5443" y="4029"/>
                    <a:pt x="5421" y="4051"/>
                  </a:cubicBezTo>
                  <a:cubicBezTo>
                    <a:pt x="5564" y="3952"/>
                    <a:pt x="5630" y="3842"/>
                    <a:pt x="5796" y="3742"/>
                  </a:cubicBezTo>
                  <a:lnTo>
                    <a:pt x="5796" y="3742"/>
                  </a:lnTo>
                  <a:cubicBezTo>
                    <a:pt x="5789" y="3761"/>
                    <a:pt x="5792" y="3768"/>
                    <a:pt x="5799" y="3768"/>
                  </a:cubicBezTo>
                  <a:cubicBezTo>
                    <a:pt x="5815" y="3768"/>
                    <a:pt x="5853" y="3739"/>
                    <a:pt x="5874" y="3739"/>
                  </a:cubicBezTo>
                  <a:cubicBezTo>
                    <a:pt x="5878" y="3739"/>
                    <a:pt x="5881" y="3740"/>
                    <a:pt x="5884" y="3742"/>
                  </a:cubicBezTo>
                  <a:lnTo>
                    <a:pt x="5961" y="3676"/>
                  </a:lnTo>
                  <a:lnTo>
                    <a:pt x="5917" y="3687"/>
                  </a:lnTo>
                  <a:cubicBezTo>
                    <a:pt x="5994" y="3632"/>
                    <a:pt x="6049" y="3566"/>
                    <a:pt x="6115" y="3533"/>
                  </a:cubicBezTo>
                  <a:lnTo>
                    <a:pt x="6115" y="3533"/>
                  </a:lnTo>
                  <a:lnTo>
                    <a:pt x="6071" y="3588"/>
                  </a:lnTo>
                  <a:lnTo>
                    <a:pt x="6071" y="3588"/>
                  </a:lnTo>
                  <a:lnTo>
                    <a:pt x="6203" y="3489"/>
                  </a:lnTo>
                  <a:lnTo>
                    <a:pt x="6115" y="3533"/>
                  </a:lnTo>
                  <a:cubicBezTo>
                    <a:pt x="6181" y="3467"/>
                    <a:pt x="6082" y="3500"/>
                    <a:pt x="6192" y="3445"/>
                  </a:cubicBezTo>
                  <a:lnTo>
                    <a:pt x="6192" y="3445"/>
                  </a:lnTo>
                  <a:cubicBezTo>
                    <a:pt x="6190" y="3446"/>
                    <a:pt x="6189" y="3446"/>
                    <a:pt x="6189" y="3446"/>
                  </a:cubicBezTo>
                  <a:cubicBezTo>
                    <a:pt x="6183" y="3446"/>
                    <a:pt x="6262" y="3389"/>
                    <a:pt x="6313" y="3379"/>
                  </a:cubicBezTo>
                  <a:cubicBezTo>
                    <a:pt x="6346" y="3346"/>
                    <a:pt x="6368" y="3313"/>
                    <a:pt x="6435" y="3280"/>
                  </a:cubicBezTo>
                  <a:cubicBezTo>
                    <a:pt x="6457" y="3280"/>
                    <a:pt x="6446" y="3313"/>
                    <a:pt x="6457" y="3313"/>
                  </a:cubicBezTo>
                  <a:cubicBezTo>
                    <a:pt x="6479" y="3269"/>
                    <a:pt x="6622" y="3192"/>
                    <a:pt x="6655" y="3137"/>
                  </a:cubicBezTo>
                  <a:lnTo>
                    <a:pt x="6655" y="3170"/>
                  </a:lnTo>
                  <a:lnTo>
                    <a:pt x="6677" y="3126"/>
                  </a:lnTo>
                  <a:cubicBezTo>
                    <a:pt x="6696" y="3119"/>
                    <a:pt x="6708" y="3113"/>
                    <a:pt x="6714" y="3113"/>
                  </a:cubicBezTo>
                  <a:cubicBezTo>
                    <a:pt x="6719" y="3113"/>
                    <a:pt x="6721" y="3116"/>
                    <a:pt x="6721" y="3126"/>
                  </a:cubicBezTo>
                  <a:cubicBezTo>
                    <a:pt x="6818" y="3061"/>
                    <a:pt x="6672" y="3112"/>
                    <a:pt x="6791" y="3052"/>
                  </a:cubicBezTo>
                  <a:lnTo>
                    <a:pt x="6791" y="3052"/>
                  </a:lnTo>
                  <a:cubicBezTo>
                    <a:pt x="6789" y="3055"/>
                    <a:pt x="6786" y="3061"/>
                    <a:pt x="6776" y="3070"/>
                  </a:cubicBezTo>
                  <a:cubicBezTo>
                    <a:pt x="6908" y="2993"/>
                    <a:pt x="7007" y="2894"/>
                    <a:pt x="7118" y="2828"/>
                  </a:cubicBezTo>
                  <a:cubicBezTo>
                    <a:pt x="7173" y="2828"/>
                    <a:pt x="7029" y="2894"/>
                    <a:pt x="7085" y="2894"/>
                  </a:cubicBezTo>
                  <a:cubicBezTo>
                    <a:pt x="7228" y="2781"/>
                    <a:pt x="7372" y="2649"/>
                    <a:pt x="7525" y="2551"/>
                  </a:cubicBezTo>
                  <a:lnTo>
                    <a:pt x="7525" y="2551"/>
                  </a:lnTo>
                  <a:cubicBezTo>
                    <a:pt x="7525" y="2552"/>
                    <a:pt x="7525" y="2552"/>
                    <a:pt x="7525" y="2553"/>
                  </a:cubicBezTo>
                  <a:lnTo>
                    <a:pt x="7558" y="2531"/>
                  </a:lnTo>
                  <a:lnTo>
                    <a:pt x="7558" y="2531"/>
                  </a:lnTo>
                  <a:cubicBezTo>
                    <a:pt x="7547" y="2537"/>
                    <a:pt x="7536" y="2544"/>
                    <a:pt x="7525" y="2551"/>
                  </a:cubicBezTo>
                  <a:lnTo>
                    <a:pt x="7525" y="2551"/>
                  </a:lnTo>
                  <a:cubicBezTo>
                    <a:pt x="7528" y="2500"/>
                    <a:pt x="7644" y="2487"/>
                    <a:pt x="7712" y="2431"/>
                  </a:cubicBezTo>
                  <a:lnTo>
                    <a:pt x="7712" y="2431"/>
                  </a:lnTo>
                  <a:cubicBezTo>
                    <a:pt x="7706" y="2441"/>
                    <a:pt x="7712" y="2453"/>
                    <a:pt x="7712" y="2453"/>
                  </a:cubicBezTo>
                  <a:cubicBezTo>
                    <a:pt x="7823" y="2387"/>
                    <a:pt x="7933" y="2288"/>
                    <a:pt x="8087" y="2167"/>
                  </a:cubicBezTo>
                  <a:lnTo>
                    <a:pt x="8087" y="2167"/>
                  </a:lnTo>
                  <a:lnTo>
                    <a:pt x="8065" y="2189"/>
                  </a:lnTo>
                  <a:cubicBezTo>
                    <a:pt x="8142" y="2156"/>
                    <a:pt x="8241" y="2090"/>
                    <a:pt x="8318" y="2046"/>
                  </a:cubicBezTo>
                  <a:cubicBezTo>
                    <a:pt x="8329" y="2024"/>
                    <a:pt x="8362" y="2002"/>
                    <a:pt x="8329" y="2002"/>
                  </a:cubicBezTo>
                  <a:cubicBezTo>
                    <a:pt x="8583" y="1914"/>
                    <a:pt x="8726" y="1704"/>
                    <a:pt x="8946" y="1627"/>
                  </a:cubicBezTo>
                  <a:close/>
                  <a:moveTo>
                    <a:pt x="4721" y="4379"/>
                  </a:moveTo>
                  <a:cubicBezTo>
                    <a:pt x="4720" y="4379"/>
                    <a:pt x="4719" y="4380"/>
                    <a:pt x="4716" y="4381"/>
                  </a:cubicBezTo>
                  <a:cubicBezTo>
                    <a:pt x="4714" y="4384"/>
                    <a:pt x="4713" y="4386"/>
                    <a:pt x="4711" y="4388"/>
                  </a:cubicBezTo>
                  <a:lnTo>
                    <a:pt x="4711" y="4388"/>
                  </a:lnTo>
                  <a:cubicBezTo>
                    <a:pt x="4717" y="4383"/>
                    <a:pt x="4722" y="4379"/>
                    <a:pt x="4721" y="4379"/>
                  </a:cubicBezTo>
                  <a:close/>
                  <a:moveTo>
                    <a:pt x="4711" y="4388"/>
                  </a:moveTo>
                  <a:cubicBezTo>
                    <a:pt x="4705" y="4393"/>
                    <a:pt x="4697" y="4400"/>
                    <a:pt x="4694" y="4406"/>
                  </a:cubicBezTo>
                  <a:lnTo>
                    <a:pt x="4694" y="4406"/>
                  </a:lnTo>
                  <a:cubicBezTo>
                    <a:pt x="4700" y="4401"/>
                    <a:pt x="4706" y="4394"/>
                    <a:pt x="4711" y="4388"/>
                  </a:cubicBezTo>
                  <a:close/>
                  <a:moveTo>
                    <a:pt x="5078" y="4274"/>
                  </a:moveTo>
                  <a:cubicBezTo>
                    <a:pt x="5088" y="4274"/>
                    <a:pt x="5093" y="4279"/>
                    <a:pt x="5090" y="4293"/>
                  </a:cubicBezTo>
                  <a:cubicBezTo>
                    <a:pt x="5068" y="4315"/>
                    <a:pt x="5057" y="4348"/>
                    <a:pt x="5013" y="4381"/>
                  </a:cubicBezTo>
                  <a:lnTo>
                    <a:pt x="5002" y="4359"/>
                  </a:lnTo>
                  <a:lnTo>
                    <a:pt x="4936" y="4437"/>
                  </a:lnTo>
                  <a:lnTo>
                    <a:pt x="4903" y="4437"/>
                  </a:lnTo>
                  <a:lnTo>
                    <a:pt x="4914" y="4415"/>
                  </a:lnTo>
                  <a:lnTo>
                    <a:pt x="4881" y="4437"/>
                  </a:lnTo>
                  <a:cubicBezTo>
                    <a:pt x="4849" y="4426"/>
                    <a:pt x="4959" y="4314"/>
                    <a:pt x="4969" y="4295"/>
                  </a:cubicBezTo>
                  <a:lnTo>
                    <a:pt x="4969" y="4295"/>
                  </a:lnTo>
                  <a:cubicBezTo>
                    <a:pt x="4965" y="4308"/>
                    <a:pt x="4968" y="4312"/>
                    <a:pt x="4976" y="4312"/>
                  </a:cubicBezTo>
                  <a:cubicBezTo>
                    <a:pt x="4997" y="4312"/>
                    <a:pt x="5053" y="4274"/>
                    <a:pt x="5078" y="4274"/>
                  </a:cubicBezTo>
                  <a:close/>
                  <a:moveTo>
                    <a:pt x="4859" y="4448"/>
                  </a:moveTo>
                  <a:lnTo>
                    <a:pt x="4826" y="4481"/>
                  </a:lnTo>
                  <a:lnTo>
                    <a:pt x="4848" y="4470"/>
                  </a:lnTo>
                  <a:lnTo>
                    <a:pt x="4881" y="4470"/>
                  </a:lnTo>
                  <a:cubicBezTo>
                    <a:pt x="4826" y="4514"/>
                    <a:pt x="4749" y="4547"/>
                    <a:pt x="4705" y="4569"/>
                  </a:cubicBezTo>
                  <a:cubicBezTo>
                    <a:pt x="4760" y="4536"/>
                    <a:pt x="4804" y="4492"/>
                    <a:pt x="4859" y="4448"/>
                  </a:cubicBezTo>
                  <a:close/>
                  <a:moveTo>
                    <a:pt x="4407" y="4756"/>
                  </a:moveTo>
                  <a:lnTo>
                    <a:pt x="4407" y="4778"/>
                  </a:lnTo>
                  <a:cubicBezTo>
                    <a:pt x="4374" y="4789"/>
                    <a:pt x="4330" y="4822"/>
                    <a:pt x="4275" y="4855"/>
                  </a:cubicBezTo>
                  <a:cubicBezTo>
                    <a:pt x="4319" y="4822"/>
                    <a:pt x="4363" y="4789"/>
                    <a:pt x="4407" y="4756"/>
                  </a:cubicBezTo>
                  <a:close/>
                  <a:moveTo>
                    <a:pt x="4176" y="4921"/>
                  </a:moveTo>
                  <a:lnTo>
                    <a:pt x="4176" y="4932"/>
                  </a:lnTo>
                  <a:lnTo>
                    <a:pt x="4165" y="4932"/>
                  </a:lnTo>
                  <a:lnTo>
                    <a:pt x="4176" y="4921"/>
                  </a:lnTo>
                  <a:close/>
                  <a:moveTo>
                    <a:pt x="4242" y="5153"/>
                  </a:moveTo>
                  <a:cubicBezTo>
                    <a:pt x="4239" y="5154"/>
                    <a:pt x="4236" y="5156"/>
                    <a:pt x="4233" y="5158"/>
                  </a:cubicBezTo>
                  <a:lnTo>
                    <a:pt x="4233" y="5158"/>
                  </a:lnTo>
                  <a:cubicBezTo>
                    <a:pt x="4236" y="5157"/>
                    <a:pt x="4239" y="5155"/>
                    <a:pt x="4242" y="5153"/>
                  </a:cubicBezTo>
                  <a:close/>
                  <a:moveTo>
                    <a:pt x="3757" y="5252"/>
                  </a:moveTo>
                  <a:cubicBezTo>
                    <a:pt x="3757" y="5252"/>
                    <a:pt x="3746" y="5274"/>
                    <a:pt x="3735" y="5285"/>
                  </a:cubicBezTo>
                  <a:lnTo>
                    <a:pt x="3713" y="5285"/>
                  </a:lnTo>
                  <a:lnTo>
                    <a:pt x="3757" y="5252"/>
                  </a:lnTo>
                  <a:close/>
                  <a:moveTo>
                    <a:pt x="3713" y="5285"/>
                  </a:moveTo>
                  <a:cubicBezTo>
                    <a:pt x="3713" y="5285"/>
                    <a:pt x="3713" y="5285"/>
                    <a:pt x="3702" y="5307"/>
                  </a:cubicBezTo>
                  <a:cubicBezTo>
                    <a:pt x="3680" y="5318"/>
                    <a:pt x="3669" y="5329"/>
                    <a:pt x="3658" y="5329"/>
                  </a:cubicBezTo>
                  <a:cubicBezTo>
                    <a:pt x="3680" y="5307"/>
                    <a:pt x="3702" y="5296"/>
                    <a:pt x="3713" y="5285"/>
                  </a:cubicBezTo>
                  <a:close/>
                  <a:moveTo>
                    <a:pt x="2997" y="5781"/>
                  </a:moveTo>
                  <a:lnTo>
                    <a:pt x="2986" y="5792"/>
                  </a:lnTo>
                  <a:cubicBezTo>
                    <a:pt x="2942" y="5814"/>
                    <a:pt x="2898" y="5836"/>
                    <a:pt x="2854" y="5858"/>
                  </a:cubicBezTo>
                  <a:cubicBezTo>
                    <a:pt x="2898" y="5836"/>
                    <a:pt x="2931" y="5814"/>
                    <a:pt x="2920" y="5792"/>
                  </a:cubicBezTo>
                  <a:lnTo>
                    <a:pt x="2920" y="5792"/>
                  </a:lnTo>
                  <a:cubicBezTo>
                    <a:pt x="2923" y="5798"/>
                    <a:pt x="2929" y="5801"/>
                    <a:pt x="2936" y="5801"/>
                  </a:cubicBezTo>
                  <a:cubicBezTo>
                    <a:pt x="2952" y="5801"/>
                    <a:pt x="2974" y="5788"/>
                    <a:pt x="2997" y="5781"/>
                  </a:cubicBezTo>
                  <a:close/>
                  <a:moveTo>
                    <a:pt x="2612" y="6034"/>
                  </a:moveTo>
                  <a:cubicBezTo>
                    <a:pt x="2612" y="6045"/>
                    <a:pt x="2623" y="6045"/>
                    <a:pt x="2601" y="6067"/>
                  </a:cubicBezTo>
                  <a:cubicBezTo>
                    <a:pt x="2601" y="6064"/>
                    <a:pt x="2598" y="6063"/>
                    <a:pt x="2593" y="6063"/>
                  </a:cubicBezTo>
                  <a:cubicBezTo>
                    <a:pt x="2582" y="6063"/>
                    <a:pt x="2561" y="6070"/>
                    <a:pt x="2545" y="6078"/>
                  </a:cubicBezTo>
                  <a:cubicBezTo>
                    <a:pt x="2568" y="6067"/>
                    <a:pt x="2590" y="6056"/>
                    <a:pt x="2612" y="6034"/>
                  </a:cubicBezTo>
                  <a:close/>
                  <a:moveTo>
                    <a:pt x="2226" y="6298"/>
                  </a:moveTo>
                  <a:lnTo>
                    <a:pt x="2193" y="6320"/>
                  </a:lnTo>
                  <a:lnTo>
                    <a:pt x="2204" y="6309"/>
                  </a:lnTo>
                  <a:lnTo>
                    <a:pt x="2226" y="6298"/>
                  </a:lnTo>
                  <a:close/>
                  <a:moveTo>
                    <a:pt x="2209" y="6330"/>
                  </a:moveTo>
                  <a:cubicBezTo>
                    <a:pt x="2213" y="6330"/>
                    <a:pt x="2215" y="6333"/>
                    <a:pt x="2215" y="6343"/>
                  </a:cubicBezTo>
                  <a:cubicBezTo>
                    <a:pt x="2193" y="6354"/>
                    <a:pt x="2171" y="6365"/>
                    <a:pt x="2149" y="6365"/>
                  </a:cubicBezTo>
                  <a:lnTo>
                    <a:pt x="2182" y="6343"/>
                  </a:lnTo>
                  <a:cubicBezTo>
                    <a:pt x="2195" y="6336"/>
                    <a:pt x="2204" y="6330"/>
                    <a:pt x="2209" y="6330"/>
                  </a:cubicBezTo>
                  <a:close/>
                  <a:moveTo>
                    <a:pt x="2039" y="6420"/>
                  </a:moveTo>
                  <a:lnTo>
                    <a:pt x="2028" y="6431"/>
                  </a:lnTo>
                  <a:cubicBezTo>
                    <a:pt x="2006" y="6453"/>
                    <a:pt x="1973" y="6475"/>
                    <a:pt x="1940" y="6497"/>
                  </a:cubicBezTo>
                  <a:cubicBezTo>
                    <a:pt x="1973" y="6475"/>
                    <a:pt x="2006" y="6442"/>
                    <a:pt x="2039" y="6420"/>
                  </a:cubicBezTo>
                  <a:close/>
                  <a:moveTo>
                    <a:pt x="662" y="7114"/>
                  </a:moveTo>
                  <a:lnTo>
                    <a:pt x="662" y="7114"/>
                  </a:lnTo>
                  <a:cubicBezTo>
                    <a:pt x="617" y="7147"/>
                    <a:pt x="496" y="7224"/>
                    <a:pt x="474" y="7257"/>
                  </a:cubicBezTo>
                  <a:cubicBezTo>
                    <a:pt x="496" y="7246"/>
                    <a:pt x="518" y="7224"/>
                    <a:pt x="540" y="7213"/>
                  </a:cubicBezTo>
                  <a:lnTo>
                    <a:pt x="540" y="7213"/>
                  </a:lnTo>
                  <a:cubicBezTo>
                    <a:pt x="531" y="7226"/>
                    <a:pt x="521" y="7239"/>
                    <a:pt x="509" y="7252"/>
                  </a:cubicBezTo>
                  <a:lnTo>
                    <a:pt x="509" y="7252"/>
                  </a:lnTo>
                  <a:cubicBezTo>
                    <a:pt x="558" y="7206"/>
                    <a:pt x="621" y="7154"/>
                    <a:pt x="662" y="7114"/>
                  </a:cubicBezTo>
                  <a:close/>
                  <a:moveTo>
                    <a:pt x="509" y="7252"/>
                  </a:moveTo>
                  <a:cubicBezTo>
                    <a:pt x="500" y="7261"/>
                    <a:pt x="490" y="7271"/>
                    <a:pt x="482" y="7279"/>
                  </a:cubicBezTo>
                  <a:lnTo>
                    <a:pt x="482" y="7279"/>
                  </a:lnTo>
                  <a:cubicBezTo>
                    <a:pt x="492" y="7270"/>
                    <a:pt x="501" y="7261"/>
                    <a:pt x="509" y="7252"/>
                  </a:cubicBezTo>
                  <a:close/>
                  <a:moveTo>
                    <a:pt x="11526" y="0"/>
                  </a:moveTo>
                  <a:cubicBezTo>
                    <a:pt x="11509" y="0"/>
                    <a:pt x="11493" y="8"/>
                    <a:pt x="11480" y="30"/>
                  </a:cubicBezTo>
                  <a:lnTo>
                    <a:pt x="11480" y="19"/>
                  </a:lnTo>
                  <a:cubicBezTo>
                    <a:pt x="11447" y="52"/>
                    <a:pt x="11403" y="96"/>
                    <a:pt x="11447" y="107"/>
                  </a:cubicBezTo>
                  <a:cubicBezTo>
                    <a:pt x="11480" y="63"/>
                    <a:pt x="11480" y="63"/>
                    <a:pt x="11513" y="19"/>
                  </a:cubicBezTo>
                  <a:lnTo>
                    <a:pt x="11546" y="19"/>
                  </a:lnTo>
                  <a:lnTo>
                    <a:pt x="11557" y="41"/>
                  </a:lnTo>
                  <a:lnTo>
                    <a:pt x="11568" y="52"/>
                  </a:lnTo>
                  <a:lnTo>
                    <a:pt x="11557" y="52"/>
                  </a:lnTo>
                  <a:lnTo>
                    <a:pt x="11469" y="129"/>
                  </a:lnTo>
                  <a:lnTo>
                    <a:pt x="11436" y="129"/>
                  </a:lnTo>
                  <a:lnTo>
                    <a:pt x="11513" y="85"/>
                  </a:lnTo>
                  <a:lnTo>
                    <a:pt x="11513" y="85"/>
                  </a:lnTo>
                  <a:cubicBezTo>
                    <a:pt x="11458" y="96"/>
                    <a:pt x="11436" y="129"/>
                    <a:pt x="11403" y="162"/>
                  </a:cubicBezTo>
                  <a:cubicBezTo>
                    <a:pt x="11398" y="156"/>
                    <a:pt x="11392" y="154"/>
                    <a:pt x="11385" y="154"/>
                  </a:cubicBezTo>
                  <a:cubicBezTo>
                    <a:pt x="11378" y="154"/>
                    <a:pt x="11370" y="156"/>
                    <a:pt x="11359" y="162"/>
                  </a:cubicBezTo>
                  <a:lnTo>
                    <a:pt x="11348" y="173"/>
                  </a:lnTo>
                  <a:lnTo>
                    <a:pt x="11282" y="250"/>
                  </a:lnTo>
                  <a:cubicBezTo>
                    <a:pt x="11265" y="250"/>
                    <a:pt x="11287" y="217"/>
                    <a:pt x="11268" y="217"/>
                  </a:cubicBezTo>
                  <a:cubicBezTo>
                    <a:pt x="11263" y="217"/>
                    <a:pt x="11253" y="220"/>
                    <a:pt x="11238" y="228"/>
                  </a:cubicBezTo>
                  <a:cubicBezTo>
                    <a:pt x="11205" y="272"/>
                    <a:pt x="11293" y="239"/>
                    <a:pt x="11227" y="294"/>
                  </a:cubicBezTo>
                  <a:cubicBezTo>
                    <a:pt x="11172" y="305"/>
                    <a:pt x="11183" y="283"/>
                    <a:pt x="11128" y="327"/>
                  </a:cubicBezTo>
                  <a:cubicBezTo>
                    <a:pt x="11122" y="321"/>
                    <a:pt x="11122" y="316"/>
                    <a:pt x="11127" y="310"/>
                  </a:cubicBezTo>
                  <a:lnTo>
                    <a:pt x="11127" y="310"/>
                  </a:lnTo>
                  <a:cubicBezTo>
                    <a:pt x="11081" y="340"/>
                    <a:pt x="11016" y="376"/>
                    <a:pt x="11007" y="404"/>
                  </a:cubicBezTo>
                  <a:cubicBezTo>
                    <a:pt x="10949" y="414"/>
                    <a:pt x="10874" y="474"/>
                    <a:pt x="10841" y="474"/>
                  </a:cubicBezTo>
                  <a:cubicBezTo>
                    <a:pt x="10837" y="474"/>
                    <a:pt x="10833" y="473"/>
                    <a:pt x="10830" y="470"/>
                  </a:cubicBezTo>
                  <a:cubicBezTo>
                    <a:pt x="10852" y="470"/>
                    <a:pt x="10874" y="459"/>
                    <a:pt x="10896" y="448"/>
                  </a:cubicBezTo>
                  <a:lnTo>
                    <a:pt x="10896" y="437"/>
                  </a:lnTo>
                  <a:cubicBezTo>
                    <a:pt x="10874" y="459"/>
                    <a:pt x="10786" y="470"/>
                    <a:pt x="10764" y="503"/>
                  </a:cubicBezTo>
                  <a:cubicBezTo>
                    <a:pt x="10775" y="492"/>
                    <a:pt x="10797" y="492"/>
                    <a:pt x="10819" y="481"/>
                  </a:cubicBezTo>
                  <a:lnTo>
                    <a:pt x="10819" y="481"/>
                  </a:lnTo>
                  <a:cubicBezTo>
                    <a:pt x="10808" y="503"/>
                    <a:pt x="10753" y="559"/>
                    <a:pt x="10709" y="581"/>
                  </a:cubicBezTo>
                  <a:cubicBezTo>
                    <a:pt x="10721" y="562"/>
                    <a:pt x="10721" y="554"/>
                    <a:pt x="10714" y="554"/>
                  </a:cubicBezTo>
                  <a:cubicBezTo>
                    <a:pt x="10690" y="554"/>
                    <a:pt x="10590" y="629"/>
                    <a:pt x="10554" y="629"/>
                  </a:cubicBezTo>
                  <a:cubicBezTo>
                    <a:pt x="10550" y="629"/>
                    <a:pt x="10546" y="628"/>
                    <a:pt x="10544" y="625"/>
                  </a:cubicBezTo>
                  <a:lnTo>
                    <a:pt x="10566" y="614"/>
                  </a:lnTo>
                  <a:cubicBezTo>
                    <a:pt x="10687" y="514"/>
                    <a:pt x="10698" y="481"/>
                    <a:pt x="10819" y="393"/>
                  </a:cubicBezTo>
                  <a:cubicBezTo>
                    <a:pt x="10823" y="392"/>
                    <a:pt x="10826" y="392"/>
                    <a:pt x="10829" y="392"/>
                  </a:cubicBezTo>
                  <a:cubicBezTo>
                    <a:pt x="10852" y="392"/>
                    <a:pt x="10797" y="437"/>
                    <a:pt x="10797" y="437"/>
                  </a:cubicBezTo>
                  <a:cubicBezTo>
                    <a:pt x="10874" y="404"/>
                    <a:pt x="10918" y="382"/>
                    <a:pt x="10974" y="327"/>
                  </a:cubicBezTo>
                  <a:cubicBezTo>
                    <a:pt x="10974" y="338"/>
                    <a:pt x="10976" y="341"/>
                    <a:pt x="10982" y="341"/>
                  </a:cubicBezTo>
                  <a:cubicBezTo>
                    <a:pt x="10987" y="341"/>
                    <a:pt x="10996" y="338"/>
                    <a:pt x="11007" y="338"/>
                  </a:cubicBezTo>
                  <a:cubicBezTo>
                    <a:pt x="11062" y="305"/>
                    <a:pt x="11029" y="294"/>
                    <a:pt x="11106" y="261"/>
                  </a:cubicBezTo>
                  <a:lnTo>
                    <a:pt x="11106" y="261"/>
                  </a:lnTo>
                  <a:cubicBezTo>
                    <a:pt x="11095" y="283"/>
                    <a:pt x="11084" y="305"/>
                    <a:pt x="11073" y="327"/>
                  </a:cubicBezTo>
                  <a:cubicBezTo>
                    <a:pt x="11117" y="283"/>
                    <a:pt x="11183" y="239"/>
                    <a:pt x="11238" y="195"/>
                  </a:cubicBezTo>
                  <a:cubicBezTo>
                    <a:pt x="11260" y="195"/>
                    <a:pt x="11205" y="228"/>
                    <a:pt x="11194" y="250"/>
                  </a:cubicBezTo>
                  <a:cubicBezTo>
                    <a:pt x="11235" y="222"/>
                    <a:pt x="11294" y="186"/>
                    <a:pt x="11332" y="155"/>
                  </a:cubicBezTo>
                  <a:lnTo>
                    <a:pt x="11332" y="155"/>
                  </a:lnTo>
                  <a:cubicBezTo>
                    <a:pt x="11298" y="181"/>
                    <a:pt x="11268" y="190"/>
                    <a:pt x="11251" y="190"/>
                  </a:cubicBezTo>
                  <a:cubicBezTo>
                    <a:pt x="11243" y="190"/>
                    <a:pt x="11238" y="188"/>
                    <a:pt x="11238" y="184"/>
                  </a:cubicBezTo>
                  <a:lnTo>
                    <a:pt x="11271" y="151"/>
                  </a:lnTo>
                  <a:cubicBezTo>
                    <a:pt x="11268" y="150"/>
                    <a:pt x="11265" y="150"/>
                    <a:pt x="11262" y="150"/>
                  </a:cubicBezTo>
                  <a:cubicBezTo>
                    <a:pt x="11196" y="150"/>
                    <a:pt x="11101" y="263"/>
                    <a:pt x="11007" y="316"/>
                  </a:cubicBezTo>
                  <a:lnTo>
                    <a:pt x="11029" y="261"/>
                  </a:lnTo>
                  <a:lnTo>
                    <a:pt x="10952" y="338"/>
                  </a:lnTo>
                  <a:cubicBezTo>
                    <a:pt x="10946" y="341"/>
                    <a:pt x="10940" y="342"/>
                    <a:pt x="10936" y="342"/>
                  </a:cubicBezTo>
                  <a:cubicBezTo>
                    <a:pt x="10923" y="342"/>
                    <a:pt x="10918" y="330"/>
                    <a:pt x="10952" y="305"/>
                  </a:cubicBezTo>
                  <a:lnTo>
                    <a:pt x="10952" y="305"/>
                  </a:lnTo>
                  <a:cubicBezTo>
                    <a:pt x="10874" y="327"/>
                    <a:pt x="10896" y="349"/>
                    <a:pt x="10830" y="360"/>
                  </a:cubicBezTo>
                  <a:lnTo>
                    <a:pt x="10775" y="404"/>
                  </a:lnTo>
                  <a:cubicBezTo>
                    <a:pt x="10784" y="395"/>
                    <a:pt x="10764" y="387"/>
                    <a:pt x="10780" y="378"/>
                  </a:cubicBezTo>
                  <a:lnTo>
                    <a:pt x="10780" y="378"/>
                  </a:lnTo>
                  <a:cubicBezTo>
                    <a:pt x="10661" y="423"/>
                    <a:pt x="10618" y="503"/>
                    <a:pt x="10566" y="503"/>
                  </a:cubicBezTo>
                  <a:lnTo>
                    <a:pt x="10577" y="492"/>
                  </a:lnTo>
                  <a:lnTo>
                    <a:pt x="10577" y="492"/>
                  </a:lnTo>
                  <a:cubicBezTo>
                    <a:pt x="10434" y="603"/>
                    <a:pt x="10577" y="525"/>
                    <a:pt x="10478" y="625"/>
                  </a:cubicBezTo>
                  <a:lnTo>
                    <a:pt x="10368" y="614"/>
                  </a:lnTo>
                  <a:lnTo>
                    <a:pt x="10368" y="647"/>
                  </a:lnTo>
                  <a:lnTo>
                    <a:pt x="10313" y="658"/>
                  </a:lnTo>
                  <a:cubicBezTo>
                    <a:pt x="10290" y="685"/>
                    <a:pt x="10296" y="688"/>
                    <a:pt x="10303" y="688"/>
                  </a:cubicBezTo>
                  <a:cubicBezTo>
                    <a:pt x="10305" y="688"/>
                    <a:pt x="10306" y="688"/>
                    <a:pt x="10308" y="688"/>
                  </a:cubicBezTo>
                  <a:cubicBezTo>
                    <a:pt x="10312" y="688"/>
                    <a:pt x="10314" y="689"/>
                    <a:pt x="10302" y="702"/>
                  </a:cubicBezTo>
                  <a:cubicBezTo>
                    <a:pt x="10221" y="722"/>
                    <a:pt x="10123" y="815"/>
                    <a:pt x="10073" y="815"/>
                  </a:cubicBezTo>
                  <a:cubicBezTo>
                    <a:pt x="10068" y="815"/>
                    <a:pt x="10063" y="814"/>
                    <a:pt x="10059" y="812"/>
                  </a:cubicBezTo>
                  <a:lnTo>
                    <a:pt x="10059" y="812"/>
                  </a:lnTo>
                  <a:cubicBezTo>
                    <a:pt x="10057" y="819"/>
                    <a:pt x="10060" y="822"/>
                    <a:pt x="10065" y="822"/>
                  </a:cubicBezTo>
                  <a:cubicBezTo>
                    <a:pt x="10075" y="822"/>
                    <a:pt x="10092" y="814"/>
                    <a:pt x="10098" y="814"/>
                  </a:cubicBezTo>
                  <a:cubicBezTo>
                    <a:pt x="10103" y="814"/>
                    <a:pt x="10099" y="821"/>
                    <a:pt x="10070" y="845"/>
                  </a:cubicBezTo>
                  <a:cubicBezTo>
                    <a:pt x="10064" y="840"/>
                    <a:pt x="10058" y="838"/>
                    <a:pt x="10051" y="838"/>
                  </a:cubicBezTo>
                  <a:cubicBezTo>
                    <a:pt x="10013" y="838"/>
                    <a:pt x="9970" y="914"/>
                    <a:pt x="9894" y="933"/>
                  </a:cubicBezTo>
                  <a:cubicBezTo>
                    <a:pt x="9902" y="908"/>
                    <a:pt x="9951" y="882"/>
                    <a:pt x="9936" y="882"/>
                  </a:cubicBezTo>
                  <a:cubicBezTo>
                    <a:pt x="9932" y="882"/>
                    <a:pt x="9922" y="884"/>
                    <a:pt x="9905" y="889"/>
                  </a:cubicBezTo>
                  <a:cubicBezTo>
                    <a:pt x="9883" y="955"/>
                    <a:pt x="9762" y="966"/>
                    <a:pt x="9707" y="1010"/>
                  </a:cubicBezTo>
                  <a:lnTo>
                    <a:pt x="9685" y="999"/>
                  </a:lnTo>
                  <a:lnTo>
                    <a:pt x="9685" y="1054"/>
                  </a:lnTo>
                  <a:lnTo>
                    <a:pt x="9707" y="1010"/>
                  </a:lnTo>
                  <a:lnTo>
                    <a:pt x="9707" y="1010"/>
                  </a:lnTo>
                  <a:cubicBezTo>
                    <a:pt x="9707" y="1021"/>
                    <a:pt x="9696" y="1032"/>
                    <a:pt x="9685" y="1054"/>
                  </a:cubicBezTo>
                  <a:cubicBezTo>
                    <a:pt x="9640" y="1087"/>
                    <a:pt x="9563" y="1131"/>
                    <a:pt x="9497" y="1175"/>
                  </a:cubicBezTo>
                  <a:cubicBezTo>
                    <a:pt x="9497" y="1175"/>
                    <a:pt x="9497" y="1175"/>
                    <a:pt x="9496" y="1175"/>
                  </a:cubicBezTo>
                  <a:cubicBezTo>
                    <a:pt x="9479" y="1175"/>
                    <a:pt x="9294" y="1277"/>
                    <a:pt x="9200" y="1330"/>
                  </a:cubicBezTo>
                  <a:lnTo>
                    <a:pt x="9200" y="1319"/>
                  </a:lnTo>
                  <a:cubicBezTo>
                    <a:pt x="9200" y="1363"/>
                    <a:pt x="9112" y="1418"/>
                    <a:pt x="9046" y="1462"/>
                  </a:cubicBezTo>
                  <a:cubicBezTo>
                    <a:pt x="9035" y="1440"/>
                    <a:pt x="9046" y="1429"/>
                    <a:pt x="9079" y="1396"/>
                  </a:cubicBezTo>
                  <a:lnTo>
                    <a:pt x="9079" y="1396"/>
                  </a:lnTo>
                  <a:lnTo>
                    <a:pt x="9013" y="1440"/>
                  </a:lnTo>
                  <a:cubicBezTo>
                    <a:pt x="9001" y="1462"/>
                    <a:pt x="8979" y="1473"/>
                    <a:pt x="8946" y="1506"/>
                  </a:cubicBezTo>
                  <a:lnTo>
                    <a:pt x="8946" y="1473"/>
                  </a:lnTo>
                  <a:cubicBezTo>
                    <a:pt x="8869" y="1528"/>
                    <a:pt x="8792" y="1605"/>
                    <a:pt x="8671" y="1671"/>
                  </a:cubicBezTo>
                  <a:cubicBezTo>
                    <a:pt x="8682" y="1693"/>
                    <a:pt x="8792" y="1660"/>
                    <a:pt x="8682" y="1748"/>
                  </a:cubicBezTo>
                  <a:cubicBezTo>
                    <a:pt x="8682" y="1748"/>
                    <a:pt x="8668" y="1735"/>
                    <a:pt x="8679" y="1718"/>
                  </a:cubicBezTo>
                  <a:lnTo>
                    <a:pt x="8679" y="1718"/>
                  </a:lnTo>
                  <a:cubicBezTo>
                    <a:pt x="8667" y="1729"/>
                    <a:pt x="8653" y="1741"/>
                    <a:pt x="8638" y="1748"/>
                  </a:cubicBezTo>
                  <a:lnTo>
                    <a:pt x="8671" y="1693"/>
                  </a:lnTo>
                  <a:lnTo>
                    <a:pt x="8671" y="1693"/>
                  </a:lnTo>
                  <a:cubicBezTo>
                    <a:pt x="8616" y="1726"/>
                    <a:pt x="8649" y="1726"/>
                    <a:pt x="8616" y="1748"/>
                  </a:cubicBezTo>
                  <a:lnTo>
                    <a:pt x="8572" y="1748"/>
                  </a:lnTo>
                  <a:lnTo>
                    <a:pt x="8627" y="1715"/>
                  </a:lnTo>
                  <a:lnTo>
                    <a:pt x="8627" y="1715"/>
                  </a:lnTo>
                  <a:cubicBezTo>
                    <a:pt x="8583" y="1737"/>
                    <a:pt x="8517" y="1770"/>
                    <a:pt x="8495" y="1770"/>
                  </a:cubicBezTo>
                  <a:cubicBezTo>
                    <a:pt x="8506" y="1770"/>
                    <a:pt x="8506" y="1792"/>
                    <a:pt x="8473" y="1814"/>
                  </a:cubicBezTo>
                  <a:cubicBezTo>
                    <a:pt x="8445" y="1834"/>
                    <a:pt x="8433" y="1840"/>
                    <a:pt x="8426" y="1840"/>
                  </a:cubicBezTo>
                  <a:cubicBezTo>
                    <a:pt x="8418" y="1840"/>
                    <a:pt x="8418" y="1831"/>
                    <a:pt x="8406" y="1831"/>
                  </a:cubicBezTo>
                  <a:cubicBezTo>
                    <a:pt x="8401" y="1831"/>
                    <a:pt x="8395" y="1832"/>
                    <a:pt x="8385" y="1837"/>
                  </a:cubicBezTo>
                  <a:cubicBezTo>
                    <a:pt x="8374" y="1859"/>
                    <a:pt x="8307" y="1892"/>
                    <a:pt x="8318" y="1914"/>
                  </a:cubicBezTo>
                  <a:cubicBezTo>
                    <a:pt x="8296" y="1925"/>
                    <a:pt x="8285" y="1925"/>
                    <a:pt x="8274" y="1925"/>
                  </a:cubicBezTo>
                  <a:cubicBezTo>
                    <a:pt x="8233" y="1956"/>
                    <a:pt x="8082" y="2047"/>
                    <a:pt x="8123" y="2047"/>
                  </a:cubicBezTo>
                  <a:cubicBezTo>
                    <a:pt x="8125" y="2047"/>
                    <a:pt x="8128" y="2046"/>
                    <a:pt x="8131" y="2046"/>
                  </a:cubicBezTo>
                  <a:lnTo>
                    <a:pt x="8142" y="2046"/>
                  </a:lnTo>
                  <a:cubicBezTo>
                    <a:pt x="8010" y="2167"/>
                    <a:pt x="7834" y="2233"/>
                    <a:pt x="7701" y="2343"/>
                  </a:cubicBezTo>
                  <a:lnTo>
                    <a:pt x="7690" y="2332"/>
                  </a:lnTo>
                  <a:cubicBezTo>
                    <a:pt x="7613" y="2398"/>
                    <a:pt x="7514" y="2464"/>
                    <a:pt x="7459" y="2520"/>
                  </a:cubicBezTo>
                  <a:cubicBezTo>
                    <a:pt x="7446" y="2532"/>
                    <a:pt x="7426" y="2538"/>
                    <a:pt x="7411" y="2538"/>
                  </a:cubicBezTo>
                  <a:cubicBezTo>
                    <a:pt x="7401" y="2538"/>
                    <a:pt x="7393" y="2535"/>
                    <a:pt x="7393" y="2531"/>
                  </a:cubicBezTo>
                  <a:cubicBezTo>
                    <a:pt x="7338" y="2575"/>
                    <a:pt x="7338" y="2597"/>
                    <a:pt x="7239" y="2641"/>
                  </a:cubicBezTo>
                  <a:cubicBezTo>
                    <a:pt x="7259" y="2620"/>
                    <a:pt x="7260" y="2617"/>
                    <a:pt x="7257" y="2617"/>
                  </a:cubicBezTo>
                  <a:lnTo>
                    <a:pt x="7257" y="2617"/>
                  </a:lnTo>
                  <a:cubicBezTo>
                    <a:pt x="7256" y="2617"/>
                    <a:pt x="7253" y="2618"/>
                    <a:pt x="7252" y="2618"/>
                  </a:cubicBezTo>
                  <a:cubicBezTo>
                    <a:pt x="7251" y="2618"/>
                    <a:pt x="7257" y="2613"/>
                    <a:pt x="7294" y="2586"/>
                  </a:cubicBezTo>
                  <a:lnTo>
                    <a:pt x="7294" y="2586"/>
                  </a:lnTo>
                  <a:cubicBezTo>
                    <a:pt x="7206" y="2641"/>
                    <a:pt x="7184" y="2641"/>
                    <a:pt x="7107" y="2718"/>
                  </a:cubicBezTo>
                  <a:cubicBezTo>
                    <a:pt x="7109" y="2711"/>
                    <a:pt x="7107" y="2708"/>
                    <a:pt x="7101" y="2708"/>
                  </a:cubicBezTo>
                  <a:cubicBezTo>
                    <a:pt x="7081" y="2708"/>
                    <a:pt x="7020" y="2747"/>
                    <a:pt x="6985" y="2773"/>
                  </a:cubicBezTo>
                  <a:lnTo>
                    <a:pt x="7062" y="2751"/>
                  </a:lnTo>
                  <a:lnTo>
                    <a:pt x="7062" y="2751"/>
                  </a:lnTo>
                  <a:cubicBezTo>
                    <a:pt x="7018" y="2784"/>
                    <a:pt x="6974" y="2806"/>
                    <a:pt x="6930" y="2828"/>
                  </a:cubicBezTo>
                  <a:lnTo>
                    <a:pt x="6941" y="2795"/>
                  </a:lnTo>
                  <a:lnTo>
                    <a:pt x="6941" y="2795"/>
                  </a:lnTo>
                  <a:cubicBezTo>
                    <a:pt x="6754" y="2883"/>
                    <a:pt x="6666" y="3059"/>
                    <a:pt x="6501" y="3092"/>
                  </a:cubicBezTo>
                  <a:cubicBezTo>
                    <a:pt x="6493" y="3105"/>
                    <a:pt x="6494" y="3110"/>
                    <a:pt x="6500" y="3110"/>
                  </a:cubicBezTo>
                  <a:cubicBezTo>
                    <a:pt x="6515" y="3110"/>
                    <a:pt x="6561" y="3081"/>
                    <a:pt x="6576" y="3081"/>
                  </a:cubicBezTo>
                  <a:cubicBezTo>
                    <a:pt x="6581" y="3081"/>
                    <a:pt x="6582" y="3084"/>
                    <a:pt x="6578" y="3092"/>
                  </a:cubicBezTo>
                  <a:cubicBezTo>
                    <a:pt x="6501" y="3137"/>
                    <a:pt x="6390" y="3159"/>
                    <a:pt x="6368" y="3181"/>
                  </a:cubicBezTo>
                  <a:cubicBezTo>
                    <a:pt x="6247" y="3247"/>
                    <a:pt x="6291" y="3280"/>
                    <a:pt x="6170" y="3357"/>
                  </a:cubicBezTo>
                  <a:cubicBezTo>
                    <a:pt x="6192" y="3357"/>
                    <a:pt x="6225" y="3368"/>
                    <a:pt x="6148" y="3434"/>
                  </a:cubicBezTo>
                  <a:cubicBezTo>
                    <a:pt x="6109" y="3453"/>
                    <a:pt x="6081" y="3462"/>
                    <a:pt x="6066" y="3462"/>
                  </a:cubicBezTo>
                  <a:cubicBezTo>
                    <a:pt x="6046" y="3462"/>
                    <a:pt x="6046" y="3448"/>
                    <a:pt x="6071" y="3423"/>
                  </a:cubicBezTo>
                  <a:cubicBezTo>
                    <a:pt x="6079" y="3415"/>
                    <a:pt x="6087" y="3407"/>
                    <a:pt x="6094" y="3407"/>
                  </a:cubicBezTo>
                  <a:cubicBezTo>
                    <a:pt x="6098" y="3407"/>
                    <a:pt x="6101" y="3409"/>
                    <a:pt x="6104" y="3412"/>
                  </a:cubicBezTo>
                  <a:cubicBezTo>
                    <a:pt x="6123" y="3393"/>
                    <a:pt x="6142" y="3366"/>
                    <a:pt x="6126" y="3366"/>
                  </a:cubicBezTo>
                  <a:cubicBezTo>
                    <a:pt x="6123" y="3366"/>
                    <a:pt x="6120" y="3366"/>
                    <a:pt x="6115" y="3368"/>
                  </a:cubicBezTo>
                  <a:lnTo>
                    <a:pt x="6115" y="3390"/>
                  </a:lnTo>
                  <a:cubicBezTo>
                    <a:pt x="6076" y="3400"/>
                    <a:pt x="5987" y="3460"/>
                    <a:pt x="5973" y="3460"/>
                  </a:cubicBezTo>
                  <a:cubicBezTo>
                    <a:pt x="5971" y="3460"/>
                    <a:pt x="5970" y="3459"/>
                    <a:pt x="5972" y="3456"/>
                  </a:cubicBezTo>
                  <a:lnTo>
                    <a:pt x="5972" y="3456"/>
                  </a:lnTo>
                  <a:cubicBezTo>
                    <a:pt x="5949" y="3475"/>
                    <a:pt x="5943" y="3481"/>
                    <a:pt x="5948" y="3481"/>
                  </a:cubicBezTo>
                  <a:cubicBezTo>
                    <a:pt x="5954" y="3481"/>
                    <a:pt x="5979" y="3469"/>
                    <a:pt x="6005" y="3456"/>
                  </a:cubicBezTo>
                  <a:lnTo>
                    <a:pt x="6005" y="3456"/>
                  </a:lnTo>
                  <a:cubicBezTo>
                    <a:pt x="5895" y="3511"/>
                    <a:pt x="5851" y="3566"/>
                    <a:pt x="5740" y="3632"/>
                  </a:cubicBezTo>
                  <a:cubicBezTo>
                    <a:pt x="5751" y="3627"/>
                    <a:pt x="5762" y="3624"/>
                    <a:pt x="5768" y="3624"/>
                  </a:cubicBezTo>
                  <a:cubicBezTo>
                    <a:pt x="5773" y="3624"/>
                    <a:pt x="5773" y="3627"/>
                    <a:pt x="5762" y="3632"/>
                  </a:cubicBezTo>
                  <a:cubicBezTo>
                    <a:pt x="5608" y="3731"/>
                    <a:pt x="5707" y="3698"/>
                    <a:pt x="5608" y="3765"/>
                  </a:cubicBezTo>
                  <a:cubicBezTo>
                    <a:pt x="5595" y="3771"/>
                    <a:pt x="5587" y="3773"/>
                    <a:pt x="5582" y="3773"/>
                  </a:cubicBezTo>
                  <a:cubicBezTo>
                    <a:pt x="5572" y="3773"/>
                    <a:pt x="5574" y="3765"/>
                    <a:pt x="5570" y="3765"/>
                  </a:cubicBezTo>
                  <a:cubicBezTo>
                    <a:pt x="5566" y="3765"/>
                    <a:pt x="5555" y="3773"/>
                    <a:pt x="5520" y="3809"/>
                  </a:cubicBezTo>
                  <a:cubicBezTo>
                    <a:pt x="5501" y="3817"/>
                    <a:pt x="5489" y="3820"/>
                    <a:pt x="5483" y="3820"/>
                  </a:cubicBezTo>
                  <a:cubicBezTo>
                    <a:pt x="5464" y="3820"/>
                    <a:pt x="5493" y="3789"/>
                    <a:pt x="5509" y="3765"/>
                  </a:cubicBezTo>
                  <a:lnTo>
                    <a:pt x="5509" y="3765"/>
                  </a:lnTo>
                  <a:cubicBezTo>
                    <a:pt x="5421" y="3853"/>
                    <a:pt x="5322" y="3886"/>
                    <a:pt x="5267" y="3919"/>
                  </a:cubicBezTo>
                  <a:lnTo>
                    <a:pt x="5310" y="3875"/>
                  </a:lnTo>
                  <a:lnTo>
                    <a:pt x="5310" y="3875"/>
                  </a:lnTo>
                  <a:cubicBezTo>
                    <a:pt x="5288" y="3897"/>
                    <a:pt x="5266" y="3919"/>
                    <a:pt x="5234" y="3930"/>
                  </a:cubicBezTo>
                  <a:lnTo>
                    <a:pt x="5278" y="3930"/>
                  </a:lnTo>
                  <a:cubicBezTo>
                    <a:pt x="5245" y="3952"/>
                    <a:pt x="5223" y="3963"/>
                    <a:pt x="5223" y="3963"/>
                  </a:cubicBezTo>
                  <a:cubicBezTo>
                    <a:pt x="5190" y="3985"/>
                    <a:pt x="5256" y="3974"/>
                    <a:pt x="5212" y="4029"/>
                  </a:cubicBezTo>
                  <a:cubicBezTo>
                    <a:pt x="5170" y="4039"/>
                    <a:pt x="5110" y="4107"/>
                    <a:pt x="5075" y="4107"/>
                  </a:cubicBezTo>
                  <a:cubicBezTo>
                    <a:pt x="5073" y="4107"/>
                    <a:pt x="5071" y="4107"/>
                    <a:pt x="5068" y="4106"/>
                  </a:cubicBezTo>
                  <a:cubicBezTo>
                    <a:pt x="5201" y="4029"/>
                    <a:pt x="5046" y="4095"/>
                    <a:pt x="5146" y="4018"/>
                  </a:cubicBezTo>
                  <a:lnTo>
                    <a:pt x="5146" y="4018"/>
                  </a:lnTo>
                  <a:cubicBezTo>
                    <a:pt x="5123" y="4029"/>
                    <a:pt x="5101" y="4051"/>
                    <a:pt x="5068" y="4062"/>
                  </a:cubicBezTo>
                  <a:lnTo>
                    <a:pt x="5079" y="4051"/>
                  </a:lnTo>
                  <a:lnTo>
                    <a:pt x="5079" y="4051"/>
                  </a:lnTo>
                  <a:cubicBezTo>
                    <a:pt x="4947" y="4117"/>
                    <a:pt x="5035" y="4117"/>
                    <a:pt x="4925" y="4194"/>
                  </a:cubicBezTo>
                  <a:cubicBezTo>
                    <a:pt x="4925" y="4188"/>
                    <a:pt x="4920" y="4185"/>
                    <a:pt x="4913" y="4185"/>
                  </a:cubicBezTo>
                  <a:cubicBezTo>
                    <a:pt x="4897" y="4185"/>
                    <a:pt x="4867" y="4201"/>
                    <a:pt x="4859" y="4216"/>
                  </a:cubicBezTo>
                  <a:cubicBezTo>
                    <a:pt x="4872" y="4207"/>
                    <a:pt x="4880" y="4203"/>
                    <a:pt x="4884" y="4203"/>
                  </a:cubicBezTo>
                  <a:cubicBezTo>
                    <a:pt x="4895" y="4203"/>
                    <a:pt x="4883" y="4229"/>
                    <a:pt x="4859" y="4260"/>
                  </a:cubicBezTo>
                  <a:cubicBezTo>
                    <a:pt x="4771" y="4304"/>
                    <a:pt x="4782" y="4326"/>
                    <a:pt x="4738" y="4348"/>
                  </a:cubicBezTo>
                  <a:lnTo>
                    <a:pt x="4782" y="4326"/>
                  </a:lnTo>
                  <a:lnTo>
                    <a:pt x="4782" y="4326"/>
                  </a:lnTo>
                  <a:cubicBezTo>
                    <a:pt x="4782" y="4348"/>
                    <a:pt x="4738" y="4370"/>
                    <a:pt x="4694" y="4415"/>
                  </a:cubicBezTo>
                  <a:cubicBezTo>
                    <a:pt x="4692" y="4412"/>
                    <a:pt x="4692" y="4410"/>
                    <a:pt x="4694" y="4406"/>
                  </a:cubicBezTo>
                  <a:lnTo>
                    <a:pt x="4694" y="4406"/>
                  </a:lnTo>
                  <a:cubicBezTo>
                    <a:pt x="4642" y="4452"/>
                    <a:pt x="4551" y="4468"/>
                    <a:pt x="4484" y="4525"/>
                  </a:cubicBezTo>
                  <a:cubicBezTo>
                    <a:pt x="4475" y="4529"/>
                    <a:pt x="4469" y="4531"/>
                    <a:pt x="4464" y="4531"/>
                  </a:cubicBezTo>
                  <a:cubicBezTo>
                    <a:pt x="4452" y="4531"/>
                    <a:pt x="4453" y="4518"/>
                    <a:pt x="4444" y="4518"/>
                  </a:cubicBezTo>
                  <a:cubicBezTo>
                    <a:pt x="4441" y="4518"/>
                    <a:pt x="4436" y="4520"/>
                    <a:pt x="4429" y="4525"/>
                  </a:cubicBezTo>
                  <a:cubicBezTo>
                    <a:pt x="4341" y="4602"/>
                    <a:pt x="4319" y="4580"/>
                    <a:pt x="4231" y="4657"/>
                  </a:cubicBezTo>
                  <a:cubicBezTo>
                    <a:pt x="4239" y="4657"/>
                    <a:pt x="4246" y="4656"/>
                    <a:pt x="4249" y="4656"/>
                  </a:cubicBezTo>
                  <a:cubicBezTo>
                    <a:pt x="4261" y="4656"/>
                    <a:pt x="4250" y="4662"/>
                    <a:pt x="4209" y="4712"/>
                  </a:cubicBezTo>
                  <a:lnTo>
                    <a:pt x="4363" y="4591"/>
                  </a:lnTo>
                  <a:lnTo>
                    <a:pt x="4275" y="4690"/>
                  </a:lnTo>
                  <a:cubicBezTo>
                    <a:pt x="4330" y="4657"/>
                    <a:pt x="4374" y="4602"/>
                    <a:pt x="4407" y="4591"/>
                  </a:cubicBezTo>
                  <a:lnTo>
                    <a:pt x="4407" y="4591"/>
                  </a:lnTo>
                  <a:cubicBezTo>
                    <a:pt x="4378" y="4620"/>
                    <a:pt x="4368" y="4625"/>
                    <a:pt x="4375" y="4625"/>
                  </a:cubicBezTo>
                  <a:cubicBezTo>
                    <a:pt x="4378" y="4625"/>
                    <a:pt x="4385" y="4624"/>
                    <a:pt x="4396" y="4624"/>
                  </a:cubicBezTo>
                  <a:cubicBezTo>
                    <a:pt x="4319" y="4646"/>
                    <a:pt x="4275" y="4734"/>
                    <a:pt x="4187" y="4767"/>
                  </a:cubicBezTo>
                  <a:lnTo>
                    <a:pt x="4165" y="4723"/>
                  </a:lnTo>
                  <a:cubicBezTo>
                    <a:pt x="4033" y="4789"/>
                    <a:pt x="3967" y="4888"/>
                    <a:pt x="3812" y="4987"/>
                  </a:cubicBezTo>
                  <a:lnTo>
                    <a:pt x="3868" y="4954"/>
                  </a:lnTo>
                  <a:lnTo>
                    <a:pt x="3868" y="4954"/>
                  </a:lnTo>
                  <a:cubicBezTo>
                    <a:pt x="3857" y="4987"/>
                    <a:pt x="3779" y="5031"/>
                    <a:pt x="3735" y="5065"/>
                  </a:cubicBezTo>
                  <a:cubicBezTo>
                    <a:pt x="3732" y="5061"/>
                    <a:pt x="3727" y="5060"/>
                    <a:pt x="3721" y="5060"/>
                  </a:cubicBezTo>
                  <a:cubicBezTo>
                    <a:pt x="3706" y="5060"/>
                    <a:pt x="3685" y="5068"/>
                    <a:pt x="3669" y="5076"/>
                  </a:cubicBezTo>
                  <a:cubicBezTo>
                    <a:pt x="3680" y="5076"/>
                    <a:pt x="3559" y="5153"/>
                    <a:pt x="3559" y="5186"/>
                  </a:cubicBezTo>
                  <a:lnTo>
                    <a:pt x="3482" y="5219"/>
                  </a:lnTo>
                  <a:cubicBezTo>
                    <a:pt x="3350" y="5285"/>
                    <a:pt x="3372" y="5351"/>
                    <a:pt x="3251" y="5428"/>
                  </a:cubicBezTo>
                  <a:cubicBezTo>
                    <a:pt x="3273" y="5384"/>
                    <a:pt x="3218" y="5417"/>
                    <a:pt x="3284" y="5351"/>
                  </a:cubicBezTo>
                  <a:lnTo>
                    <a:pt x="3284" y="5351"/>
                  </a:lnTo>
                  <a:cubicBezTo>
                    <a:pt x="3240" y="5373"/>
                    <a:pt x="3207" y="5395"/>
                    <a:pt x="3218" y="5406"/>
                  </a:cubicBezTo>
                  <a:cubicBezTo>
                    <a:pt x="3184" y="5417"/>
                    <a:pt x="3118" y="5505"/>
                    <a:pt x="3074" y="5516"/>
                  </a:cubicBezTo>
                  <a:cubicBezTo>
                    <a:pt x="3063" y="5527"/>
                    <a:pt x="3063" y="5549"/>
                    <a:pt x="3019" y="5582"/>
                  </a:cubicBezTo>
                  <a:lnTo>
                    <a:pt x="3019" y="5571"/>
                  </a:lnTo>
                  <a:cubicBezTo>
                    <a:pt x="3019" y="5581"/>
                    <a:pt x="2967" y="5617"/>
                    <a:pt x="2994" y="5617"/>
                  </a:cubicBezTo>
                  <a:cubicBezTo>
                    <a:pt x="2998" y="5617"/>
                    <a:pt x="3002" y="5617"/>
                    <a:pt x="3008" y="5615"/>
                  </a:cubicBezTo>
                  <a:lnTo>
                    <a:pt x="3008" y="5615"/>
                  </a:lnTo>
                  <a:cubicBezTo>
                    <a:pt x="2854" y="5659"/>
                    <a:pt x="2667" y="5847"/>
                    <a:pt x="2534" y="5891"/>
                  </a:cubicBezTo>
                  <a:cubicBezTo>
                    <a:pt x="2446" y="5946"/>
                    <a:pt x="2347" y="6023"/>
                    <a:pt x="2281" y="6078"/>
                  </a:cubicBezTo>
                  <a:lnTo>
                    <a:pt x="2292" y="6067"/>
                  </a:lnTo>
                  <a:lnTo>
                    <a:pt x="2292" y="6067"/>
                  </a:lnTo>
                  <a:cubicBezTo>
                    <a:pt x="2171" y="6122"/>
                    <a:pt x="2248" y="6144"/>
                    <a:pt x="2116" y="6221"/>
                  </a:cubicBezTo>
                  <a:cubicBezTo>
                    <a:pt x="2110" y="6222"/>
                    <a:pt x="2105" y="6223"/>
                    <a:pt x="2101" y="6223"/>
                  </a:cubicBezTo>
                  <a:cubicBezTo>
                    <a:pt x="2062" y="6223"/>
                    <a:pt x="2150" y="6176"/>
                    <a:pt x="2134" y="6176"/>
                  </a:cubicBezTo>
                  <a:cubicBezTo>
                    <a:pt x="2133" y="6176"/>
                    <a:pt x="2130" y="6176"/>
                    <a:pt x="2127" y="6177"/>
                  </a:cubicBezTo>
                  <a:cubicBezTo>
                    <a:pt x="2122" y="6174"/>
                    <a:pt x="2117" y="6172"/>
                    <a:pt x="2112" y="6172"/>
                  </a:cubicBezTo>
                  <a:cubicBezTo>
                    <a:pt x="2062" y="6172"/>
                    <a:pt x="1973" y="6290"/>
                    <a:pt x="1884" y="6309"/>
                  </a:cubicBezTo>
                  <a:lnTo>
                    <a:pt x="1906" y="6298"/>
                  </a:lnTo>
                  <a:lnTo>
                    <a:pt x="1906" y="6298"/>
                  </a:lnTo>
                  <a:cubicBezTo>
                    <a:pt x="1829" y="6320"/>
                    <a:pt x="1763" y="6420"/>
                    <a:pt x="1653" y="6486"/>
                  </a:cubicBezTo>
                  <a:lnTo>
                    <a:pt x="1653" y="6475"/>
                  </a:lnTo>
                  <a:cubicBezTo>
                    <a:pt x="1598" y="6552"/>
                    <a:pt x="1466" y="6651"/>
                    <a:pt x="1367" y="6717"/>
                  </a:cubicBezTo>
                  <a:cubicBezTo>
                    <a:pt x="1389" y="6684"/>
                    <a:pt x="1411" y="6673"/>
                    <a:pt x="1378" y="6673"/>
                  </a:cubicBezTo>
                  <a:cubicBezTo>
                    <a:pt x="1334" y="6706"/>
                    <a:pt x="1411" y="6695"/>
                    <a:pt x="1323" y="6761"/>
                  </a:cubicBezTo>
                  <a:cubicBezTo>
                    <a:pt x="1296" y="6761"/>
                    <a:pt x="1249" y="6789"/>
                    <a:pt x="1219" y="6789"/>
                  </a:cubicBezTo>
                  <a:cubicBezTo>
                    <a:pt x="1212" y="6789"/>
                    <a:pt x="1206" y="6788"/>
                    <a:pt x="1201" y="6783"/>
                  </a:cubicBezTo>
                  <a:lnTo>
                    <a:pt x="1279" y="6728"/>
                  </a:lnTo>
                  <a:cubicBezTo>
                    <a:pt x="1223" y="6728"/>
                    <a:pt x="1168" y="6805"/>
                    <a:pt x="1124" y="6827"/>
                  </a:cubicBezTo>
                  <a:lnTo>
                    <a:pt x="1124" y="6816"/>
                  </a:lnTo>
                  <a:cubicBezTo>
                    <a:pt x="992" y="6904"/>
                    <a:pt x="1014" y="6926"/>
                    <a:pt x="871" y="7015"/>
                  </a:cubicBezTo>
                  <a:lnTo>
                    <a:pt x="893" y="7015"/>
                  </a:lnTo>
                  <a:cubicBezTo>
                    <a:pt x="838" y="7092"/>
                    <a:pt x="816" y="7048"/>
                    <a:pt x="761" y="7114"/>
                  </a:cubicBezTo>
                  <a:lnTo>
                    <a:pt x="717" y="7103"/>
                  </a:lnTo>
                  <a:cubicBezTo>
                    <a:pt x="673" y="7136"/>
                    <a:pt x="551" y="7246"/>
                    <a:pt x="463" y="7301"/>
                  </a:cubicBezTo>
                  <a:cubicBezTo>
                    <a:pt x="469" y="7294"/>
                    <a:pt x="475" y="7287"/>
                    <a:pt x="482" y="7279"/>
                  </a:cubicBezTo>
                  <a:lnTo>
                    <a:pt x="482" y="7279"/>
                  </a:lnTo>
                  <a:cubicBezTo>
                    <a:pt x="439" y="7319"/>
                    <a:pt x="384" y="7357"/>
                    <a:pt x="320" y="7400"/>
                  </a:cubicBezTo>
                  <a:cubicBezTo>
                    <a:pt x="318" y="7391"/>
                    <a:pt x="311" y="7387"/>
                    <a:pt x="302" y="7387"/>
                  </a:cubicBezTo>
                  <a:cubicBezTo>
                    <a:pt x="264" y="7387"/>
                    <a:pt x="176" y="7447"/>
                    <a:pt x="89" y="7499"/>
                  </a:cubicBezTo>
                  <a:lnTo>
                    <a:pt x="1" y="7554"/>
                  </a:lnTo>
                  <a:lnTo>
                    <a:pt x="89" y="7609"/>
                  </a:lnTo>
                  <a:cubicBezTo>
                    <a:pt x="155" y="7654"/>
                    <a:pt x="177" y="7676"/>
                    <a:pt x="232" y="7720"/>
                  </a:cubicBezTo>
                  <a:cubicBezTo>
                    <a:pt x="254" y="7742"/>
                    <a:pt x="287" y="7753"/>
                    <a:pt x="309" y="7764"/>
                  </a:cubicBezTo>
                  <a:cubicBezTo>
                    <a:pt x="364" y="7731"/>
                    <a:pt x="419" y="7687"/>
                    <a:pt x="474" y="7654"/>
                  </a:cubicBezTo>
                  <a:cubicBezTo>
                    <a:pt x="518" y="7632"/>
                    <a:pt x="562" y="7609"/>
                    <a:pt x="606" y="7576"/>
                  </a:cubicBezTo>
                  <a:cubicBezTo>
                    <a:pt x="684" y="7532"/>
                    <a:pt x="783" y="7477"/>
                    <a:pt x="871" y="7422"/>
                  </a:cubicBezTo>
                  <a:cubicBezTo>
                    <a:pt x="772" y="7422"/>
                    <a:pt x="937" y="7378"/>
                    <a:pt x="893" y="7345"/>
                  </a:cubicBezTo>
                  <a:cubicBezTo>
                    <a:pt x="937" y="7312"/>
                    <a:pt x="948" y="7301"/>
                    <a:pt x="959" y="7301"/>
                  </a:cubicBezTo>
                  <a:lnTo>
                    <a:pt x="1124" y="7235"/>
                  </a:lnTo>
                  <a:cubicBezTo>
                    <a:pt x="1129" y="7234"/>
                    <a:pt x="1132" y="7233"/>
                    <a:pt x="1134" y="7233"/>
                  </a:cubicBezTo>
                  <a:cubicBezTo>
                    <a:pt x="1150" y="7233"/>
                    <a:pt x="1081" y="7269"/>
                    <a:pt x="1091" y="7279"/>
                  </a:cubicBezTo>
                  <a:cubicBezTo>
                    <a:pt x="1140" y="7250"/>
                    <a:pt x="1156" y="7244"/>
                    <a:pt x="1166" y="7244"/>
                  </a:cubicBezTo>
                  <a:cubicBezTo>
                    <a:pt x="1172" y="7244"/>
                    <a:pt x="1176" y="7247"/>
                    <a:pt x="1183" y="7247"/>
                  </a:cubicBezTo>
                  <a:cubicBezTo>
                    <a:pt x="1190" y="7247"/>
                    <a:pt x="1202" y="7244"/>
                    <a:pt x="1223" y="7235"/>
                  </a:cubicBezTo>
                  <a:cubicBezTo>
                    <a:pt x="1201" y="7224"/>
                    <a:pt x="1245" y="7191"/>
                    <a:pt x="1312" y="7158"/>
                  </a:cubicBezTo>
                  <a:lnTo>
                    <a:pt x="1312" y="7158"/>
                  </a:lnTo>
                  <a:lnTo>
                    <a:pt x="1212" y="7191"/>
                  </a:lnTo>
                  <a:cubicBezTo>
                    <a:pt x="1345" y="7070"/>
                    <a:pt x="1367" y="7147"/>
                    <a:pt x="1499" y="7026"/>
                  </a:cubicBezTo>
                  <a:lnTo>
                    <a:pt x="1499" y="7026"/>
                  </a:lnTo>
                  <a:lnTo>
                    <a:pt x="1455" y="7070"/>
                  </a:lnTo>
                  <a:cubicBezTo>
                    <a:pt x="1532" y="7004"/>
                    <a:pt x="1741" y="6882"/>
                    <a:pt x="1785" y="6805"/>
                  </a:cubicBezTo>
                  <a:cubicBezTo>
                    <a:pt x="1794" y="6801"/>
                    <a:pt x="1804" y="6798"/>
                    <a:pt x="1809" y="6798"/>
                  </a:cubicBezTo>
                  <a:cubicBezTo>
                    <a:pt x="1816" y="6798"/>
                    <a:pt x="1816" y="6803"/>
                    <a:pt x="1796" y="6816"/>
                  </a:cubicBezTo>
                  <a:cubicBezTo>
                    <a:pt x="1984" y="6706"/>
                    <a:pt x="2171" y="6519"/>
                    <a:pt x="2325" y="6442"/>
                  </a:cubicBezTo>
                  <a:lnTo>
                    <a:pt x="2325" y="6464"/>
                  </a:lnTo>
                  <a:cubicBezTo>
                    <a:pt x="2347" y="6442"/>
                    <a:pt x="2369" y="6409"/>
                    <a:pt x="2413" y="6387"/>
                  </a:cubicBezTo>
                  <a:lnTo>
                    <a:pt x="2424" y="6398"/>
                  </a:lnTo>
                  <a:cubicBezTo>
                    <a:pt x="2435" y="6387"/>
                    <a:pt x="2501" y="6320"/>
                    <a:pt x="2545" y="6298"/>
                  </a:cubicBezTo>
                  <a:lnTo>
                    <a:pt x="2545" y="6298"/>
                  </a:lnTo>
                  <a:lnTo>
                    <a:pt x="2512" y="6331"/>
                  </a:lnTo>
                  <a:cubicBezTo>
                    <a:pt x="2700" y="6232"/>
                    <a:pt x="2766" y="6122"/>
                    <a:pt x="2909" y="6012"/>
                  </a:cubicBezTo>
                  <a:cubicBezTo>
                    <a:pt x="2911" y="6018"/>
                    <a:pt x="2917" y="6020"/>
                    <a:pt x="2926" y="6020"/>
                  </a:cubicBezTo>
                  <a:cubicBezTo>
                    <a:pt x="2970" y="6020"/>
                    <a:pt x="3085" y="5961"/>
                    <a:pt x="3140" y="5924"/>
                  </a:cubicBezTo>
                  <a:cubicBezTo>
                    <a:pt x="3350" y="5792"/>
                    <a:pt x="3460" y="5670"/>
                    <a:pt x="3647" y="5527"/>
                  </a:cubicBezTo>
                  <a:cubicBezTo>
                    <a:pt x="3777" y="5484"/>
                    <a:pt x="4036" y="5269"/>
                    <a:pt x="4233" y="5158"/>
                  </a:cubicBezTo>
                  <a:lnTo>
                    <a:pt x="4233" y="5158"/>
                  </a:lnTo>
                  <a:cubicBezTo>
                    <a:pt x="4232" y="5158"/>
                    <a:pt x="4230" y="5159"/>
                    <a:pt x="4229" y="5159"/>
                  </a:cubicBezTo>
                  <a:cubicBezTo>
                    <a:pt x="4218" y="5159"/>
                    <a:pt x="4237" y="5124"/>
                    <a:pt x="4264" y="5098"/>
                  </a:cubicBezTo>
                  <a:cubicBezTo>
                    <a:pt x="4301" y="5079"/>
                    <a:pt x="4345" y="5023"/>
                    <a:pt x="4365" y="5023"/>
                  </a:cubicBezTo>
                  <a:cubicBezTo>
                    <a:pt x="4369" y="5023"/>
                    <a:pt x="4372" y="5026"/>
                    <a:pt x="4374" y="5031"/>
                  </a:cubicBezTo>
                  <a:lnTo>
                    <a:pt x="4363" y="5042"/>
                  </a:lnTo>
                  <a:cubicBezTo>
                    <a:pt x="4418" y="5042"/>
                    <a:pt x="4496" y="4976"/>
                    <a:pt x="4573" y="4932"/>
                  </a:cubicBezTo>
                  <a:lnTo>
                    <a:pt x="4551" y="4877"/>
                  </a:lnTo>
                  <a:cubicBezTo>
                    <a:pt x="4771" y="4811"/>
                    <a:pt x="5013" y="4525"/>
                    <a:pt x="5157" y="4503"/>
                  </a:cubicBezTo>
                  <a:cubicBezTo>
                    <a:pt x="5190" y="4470"/>
                    <a:pt x="5245" y="4426"/>
                    <a:pt x="5278" y="4392"/>
                  </a:cubicBezTo>
                  <a:lnTo>
                    <a:pt x="5289" y="4415"/>
                  </a:lnTo>
                  <a:cubicBezTo>
                    <a:pt x="5421" y="4326"/>
                    <a:pt x="5476" y="4293"/>
                    <a:pt x="5630" y="4183"/>
                  </a:cubicBezTo>
                  <a:lnTo>
                    <a:pt x="5630" y="4183"/>
                  </a:lnTo>
                  <a:lnTo>
                    <a:pt x="5608" y="4216"/>
                  </a:lnTo>
                  <a:cubicBezTo>
                    <a:pt x="5696" y="4161"/>
                    <a:pt x="5674" y="4084"/>
                    <a:pt x="5751" y="4029"/>
                  </a:cubicBezTo>
                  <a:lnTo>
                    <a:pt x="5796" y="4040"/>
                  </a:lnTo>
                  <a:cubicBezTo>
                    <a:pt x="5939" y="3941"/>
                    <a:pt x="6115" y="3853"/>
                    <a:pt x="6236" y="3731"/>
                  </a:cubicBezTo>
                  <a:lnTo>
                    <a:pt x="6236" y="3731"/>
                  </a:lnTo>
                  <a:cubicBezTo>
                    <a:pt x="6236" y="3731"/>
                    <a:pt x="6247" y="3742"/>
                    <a:pt x="6214" y="3765"/>
                  </a:cubicBezTo>
                  <a:cubicBezTo>
                    <a:pt x="6289" y="3722"/>
                    <a:pt x="6488" y="3606"/>
                    <a:pt x="6450" y="3579"/>
                  </a:cubicBezTo>
                  <a:lnTo>
                    <a:pt x="6450" y="3579"/>
                  </a:lnTo>
                  <a:cubicBezTo>
                    <a:pt x="6451" y="3580"/>
                    <a:pt x="6451" y="3580"/>
                    <a:pt x="6452" y="3580"/>
                  </a:cubicBezTo>
                  <a:cubicBezTo>
                    <a:pt x="6487" y="3580"/>
                    <a:pt x="6606" y="3462"/>
                    <a:pt x="6677" y="3401"/>
                  </a:cubicBezTo>
                  <a:lnTo>
                    <a:pt x="6677" y="3434"/>
                  </a:lnTo>
                  <a:cubicBezTo>
                    <a:pt x="6732" y="3357"/>
                    <a:pt x="6721" y="3346"/>
                    <a:pt x="6820" y="3280"/>
                  </a:cubicBezTo>
                  <a:cubicBezTo>
                    <a:pt x="6827" y="3277"/>
                    <a:pt x="6831" y="3275"/>
                    <a:pt x="6834" y="3275"/>
                  </a:cubicBezTo>
                  <a:cubicBezTo>
                    <a:pt x="6838" y="3275"/>
                    <a:pt x="6835" y="3279"/>
                    <a:pt x="6826" y="3284"/>
                  </a:cubicBezTo>
                  <a:lnTo>
                    <a:pt x="6826" y="3284"/>
                  </a:lnTo>
                  <a:cubicBezTo>
                    <a:pt x="6892" y="3254"/>
                    <a:pt x="6860" y="3232"/>
                    <a:pt x="6952" y="3181"/>
                  </a:cubicBezTo>
                  <a:lnTo>
                    <a:pt x="6952" y="3181"/>
                  </a:lnTo>
                  <a:lnTo>
                    <a:pt x="6930" y="3225"/>
                  </a:lnTo>
                  <a:cubicBezTo>
                    <a:pt x="7007" y="3170"/>
                    <a:pt x="6996" y="3170"/>
                    <a:pt x="7029" y="3126"/>
                  </a:cubicBezTo>
                  <a:cubicBezTo>
                    <a:pt x="7070" y="3085"/>
                    <a:pt x="7165" y="3036"/>
                    <a:pt x="7198" y="3036"/>
                  </a:cubicBezTo>
                  <a:cubicBezTo>
                    <a:pt x="7201" y="3036"/>
                    <a:pt x="7204" y="3036"/>
                    <a:pt x="7206" y="3037"/>
                  </a:cubicBezTo>
                  <a:cubicBezTo>
                    <a:pt x="7206" y="3015"/>
                    <a:pt x="7239" y="2971"/>
                    <a:pt x="7283" y="2949"/>
                  </a:cubicBezTo>
                  <a:lnTo>
                    <a:pt x="7283" y="2971"/>
                  </a:lnTo>
                  <a:cubicBezTo>
                    <a:pt x="7415" y="2894"/>
                    <a:pt x="7459" y="2817"/>
                    <a:pt x="7558" y="2784"/>
                  </a:cubicBezTo>
                  <a:lnTo>
                    <a:pt x="7580" y="2784"/>
                  </a:lnTo>
                  <a:cubicBezTo>
                    <a:pt x="7494" y="2841"/>
                    <a:pt x="7416" y="2890"/>
                    <a:pt x="7405" y="2895"/>
                  </a:cubicBezTo>
                  <a:lnTo>
                    <a:pt x="7405" y="2895"/>
                  </a:lnTo>
                  <a:cubicBezTo>
                    <a:pt x="7404" y="2895"/>
                    <a:pt x="7404" y="2895"/>
                    <a:pt x="7404" y="2894"/>
                  </a:cubicBezTo>
                  <a:cubicBezTo>
                    <a:pt x="7403" y="2895"/>
                    <a:pt x="7403" y="2896"/>
                    <a:pt x="7403" y="2896"/>
                  </a:cubicBezTo>
                  <a:cubicBezTo>
                    <a:pt x="7404" y="2896"/>
                    <a:pt x="7404" y="2895"/>
                    <a:pt x="7405" y="2895"/>
                  </a:cubicBezTo>
                  <a:lnTo>
                    <a:pt x="7405" y="2895"/>
                  </a:lnTo>
                  <a:cubicBezTo>
                    <a:pt x="7407" y="2899"/>
                    <a:pt x="7411" y="2900"/>
                    <a:pt x="7416" y="2900"/>
                  </a:cubicBezTo>
                  <a:cubicBezTo>
                    <a:pt x="7428" y="2900"/>
                    <a:pt x="7444" y="2893"/>
                    <a:pt x="7454" y="2893"/>
                  </a:cubicBezTo>
                  <a:cubicBezTo>
                    <a:pt x="7464" y="2893"/>
                    <a:pt x="7466" y="2900"/>
                    <a:pt x="7448" y="2927"/>
                  </a:cubicBezTo>
                  <a:cubicBezTo>
                    <a:pt x="7503" y="2872"/>
                    <a:pt x="7602" y="2762"/>
                    <a:pt x="7690" y="2718"/>
                  </a:cubicBezTo>
                  <a:lnTo>
                    <a:pt x="7701" y="2718"/>
                  </a:lnTo>
                  <a:lnTo>
                    <a:pt x="7690" y="2729"/>
                  </a:lnTo>
                  <a:cubicBezTo>
                    <a:pt x="7712" y="2718"/>
                    <a:pt x="7735" y="2707"/>
                    <a:pt x="7746" y="2685"/>
                  </a:cubicBezTo>
                  <a:cubicBezTo>
                    <a:pt x="7768" y="2674"/>
                    <a:pt x="7790" y="2663"/>
                    <a:pt x="7812" y="2652"/>
                  </a:cubicBezTo>
                  <a:cubicBezTo>
                    <a:pt x="7813" y="2653"/>
                    <a:pt x="7815" y="2653"/>
                    <a:pt x="7818" y="2653"/>
                  </a:cubicBezTo>
                  <a:cubicBezTo>
                    <a:pt x="7845" y="2653"/>
                    <a:pt x="7914" y="2594"/>
                    <a:pt x="7955" y="2564"/>
                  </a:cubicBezTo>
                  <a:cubicBezTo>
                    <a:pt x="7945" y="2554"/>
                    <a:pt x="7985" y="2528"/>
                    <a:pt x="7954" y="2528"/>
                  </a:cubicBezTo>
                  <a:cubicBezTo>
                    <a:pt x="7949" y="2528"/>
                    <a:pt x="7942" y="2529"/>
                    <a:pt x="7933" y="2531"/>
                  </a:cubicBezTo>
                  <a:cubicBezTo>
                    <a:pt x="7944" y="2531"/>
                    <a:pt x="7933" y="2542"/>
                    <a:pt x="7900" y="2564"/>
                  </a:cubicBezTo>
                  <a:lnTo>
                    <a:pt x="7889" y="2575"/>
                  </a:lnTo>
                  <a:cubicBezTo>
                    <a:pt x="7856" y="2586"/>
                    <a:pt x="7823" y="2619"/>
                    <a:pt x="7790" y="2641"/>
                  </a:cubicBezTo>
                  <a:cubicBezTo>
                    <a:pt x="7812" y="2608"/>
                    <a:pt x="7834" y="2575"/>
                    <a:pt x="7889" y="2553"/>
                  </a:cubicBezTo>
                  <a:cubicBezTo>
                    <a:pt x="7900" y="2531"/>
                    <a:pt x="7922" y="2498"/>
                    <a:pt x="7933" y="2487"/>
                  </a:cubicBezTo>
                  <a:cubicBezTo>
                    <a:pt x="7999" y="2476"/>
                    <a:pt x="8120" y="2420"/>
                    <a:pt x="8153" y="2420"/>
                  </a:cubicBezTo>
                  <a:cubicBezTo>
                    <a:pt x="8274" y="2332"/>
                    <a:pt x="8440" y="2222"/>
                    <a:pt x="8495" y="2123"/>
                  </a:cubicBezTo>
                  <a:cubicBezTo>
                    <a:pt x="8528" y="2101"/>
                    <a:pt x="8550" y="2112"/>
                    <a:pt x="8561" y="2101"/>
                  </a:cubicBezTo>
                  <a:lnTo>
                    <a:pt x="8561" y="2101"/>
                  </a:lnTo>
                  <a:cubicBezTo>
                    <a:pt x="8550" y="2123"/>
                    <a:pt x="8517" y="2145"/>
                    <a:pt x="8517" y="2156"/>
                  </a:cubicBezTo>
                  <a:cubicBezTo>
                    <a:pt x="8583" y="2090"/>
                    <a:pt x="8726" y="2002"/>
                    <a:pt x="8726" y="1969"/>
                  </a:cubicBezTo>
                  <a:cubicBezTo>
                    <a:pt x="8746" y="1960"/>
                    <a:pt x="8756" y="1957"/>
                    <a:pt x="8762" y="1957"/>
                  </a:cubicBezTo>
                  <a:cubicBezTo>
                    <a:pt x="8774" y="1957"/>
                    <a:pt x="8757" y="1974"/>
                    <a:pt x="8760" y="1974"/>
                  </a:cubicBezTo>
                  <a:cubicBezTo>
                    <a:pt x="8762" y="1974"/>
                    <a:pt x="8774" y="1965"/>
                    <a:pt x="8814" y="1936"/>
                  </a:cubicBezTo>
                  <a:lnTo>
                    <a:pt x="8814" y="1936"/>
                  </a:lnTo>
                  <a:lnTo>
                    <a:pt x="8803" y="1958"/>
                  </a:lnTo>
                  <a:cubicBezTo>
                    <a:pt x="9073" y="1839"/>
                    <a:pt x="9163" y="1636"/>
                    <a:pt x="9455" y="1514"/>
                  </a:cubicBezTo>
                  <a:lnTo>
                    <a:pt x="9455" y="1514"/>
                  </a:lnTo>
                  <a:cubicBezTo>
                    <a:pt x="9445" y="1517"/>
                    <a:pt x="9438" y="1517"/>
                    <a:pt x="9431" y="1517"/>
                  </a:cubicBezTo>
                  <a:cubicBezTo>
                    <a:pt x="9762" y="1341"/>
                    <a:pt x="10070" y="1076"/>
                    <a:pt x="10412" y="933"/>
                  </a:cubicBezTo>
                  <a:cubicBezTo>
                    <a:pt x="10500" y="878"/>
                    <a:pt x="10500" y="856"/>
                    <a:pt x="10544" y="812"/>
                  </a:cubicBezTo>
                  <a:lnTo>
                    <a:pt x="10577" y="823"/>
                  </a:lnTo>
                  <a:lnTo>
                    <a:pt x="10665" y="735"/>
                  </a:lnTo>
                  <a:cubicBezTo>
                    <a:pt x="10786" y="647"/>
                    <a:pt x="10918" y="658"/>
                    <a:pt x="11073" y="514"/>
                  </a:cubicBezTo>
                  <a:lnTo>
                    <a:pt x="11040" y="514"/>
                  </a:lnTo>
                  <a:cubicBezTo>
                    <a:pt x="11099" y="485"/>
                    <a:pt x="11201" y="412"/>
                    <a:pt x="11223" y="412"/>
                  </a:cubicBezTo>
                  <a:cubicBezTo>
                    <a:pt x="11225" y="412"/>
                    <a:pt x="11227" y="413"/>
                    <a:pt x="11227" y="415"/>
                  </a:cubicBezTo>
                  <a:cubicBezTo>
                    <a:pt x="11227" y="415"/>
                    <a:pt x="11238" y="393"/>
                    <a:pt x="11271" y="382"/>
                  </a:cubicBezTo>
                  <a:lnTo>
                    <a:pt x="11271" y="393"/>
                  </a:lnTo>
                  <a:lnTo>
                    <a:pt x="11414" y="294"/>
                  </a:lnTo>
                  <a:cubicBezTo>
                    <a:pt x="11443" y="278"/>
                    <a:pt x="11459" y="273"/>
                    <a:pt x="11468" y="273"/>
                  </a:cubicBezTo>
                  <a:cubicBezTo>
                    <a:pt x="11486" y="273"/>
                    <a:pt x="11482" y="291"/>
                    <a:pt x="11500" y="291"/>
                  </a:cubicBezTo>
                  <a:cubicBezTo>
                    <a:pt x="11513" y="291"/>
                    <a:pt x="11538" y="282"/>
                    <a:pt x="11590" y="250"/>
                  </a:cubicBezTo>
                  <a:cubicBezTo>
                    <a:pt x="11653" y="208"/>
                    <a:pt x="11746" y="117"/>
                    <a:pt x="11727" y="117"/>
                  </a:cubicBezTo>
                  <a:cubicBezTo>
                    <a:pt x="11726" y="117"/>
                    <a:pt x="11724" y="117"/>
                    <a:pt x="11723" y="118"/>
                  </a:cubicBezTo>
                  <a:cubicBezTo>
                    <a:pt x="11705" y="127"/>
                    <a:pt x="11673" y="143"/>
                    <a:pt x="11655" y="143"/>
                  </a:cubicBezTo>
                  <a:cubicBezTo>
                    <a:pt x="11651" y="143"/>
                    <a:pt x="11648" y="142"/>
                    <a:pt x="11646" y="140"/>
                  </a:cubicBezTo>
                  <a:lnTo>
                    <a:pt x="11657" y="129"/>
                  </a:lnTo>
                  <a:lnTo>
                    <a:pt x="11679" y="129"/>
                  </a:lnTo>
                  <a:lnTo>
                    <a:pt x="11679" y="118"/>
                  </a:lnTo>
                  <a:lnTo>
                    <a:pt x="11701" y="96"/>
                  </a:lnTo>
                  <a:cubicBezTo>
                    <a:pt x="11692" y="69"/>
                    <a:pt x="11697" y="35"/>
                    <a:pt x="11646" y="35"/>
                  </a:cubicBezTo>
                  <a:cubicBezTo>
                    <a:pt x="11635" y="35"/>
                    <a:pt x="11620" y="37"/>
                    <a:pt x="11602" y="41"/>
                  </a:cubicBezTo>
                  <a:cubicBezTo>
                    <a:pt x="11581" y="21"/>
                    <a:pt x="11553" y="0"/>
                    <a:pt x="1152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5" name="Google Shape;745;p37"/>
            <p:cNvSpPr/>
            <p:nvPr/>
          </p:nvSpPr>
          <p:spPr>
            <a:xfrm flipH="1">
              <a:off x="7169764" y="359658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1"/>
                  </a:moveTo>
                  <a:lnTo>
                    <a:pt x="1" y="23"/>
                  </a:lnTo>
                  <a:lnTo>
                    <a:pt x="12" y="1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6" name="Google Shape;746;p37"/>
            <p:cNvSpPr/>
            <p:nvPr/>
          </p:nvSpPr>
          <p:spPr>
            <a:xfrm flipH="1">
              <a:off x="7156691" y="3568016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0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7" name="Google Shape;747;p37"/>
            <p:cNvSpPr/>
            <p:nvPr/>
          </p:nvSpPr>
          <p:spPr>
            <a:xfrm flipH="1">
              <a:off x="7333010" y="369717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11"/>
                  </a:lnTo>
                  <a:lnTo>
                    <a:pt x="11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8" name="Google Shape;748;p37"/>
            <p:cNvSpPr/>
            <p:nvPr/>
          </p:nvSpPr>
          <p:spPr>
            <a:xfrm flipH="1">
              <a:off x="7057401" y="3509693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1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49" name="Google Shape;749;p37"/>
            <p:cNvSpPr/>
            <p:nvPr/>
          </p:nvSpPr>
          <p:spPr>
            <a:xfrm flipH="1">
              <a:off x="7342308" y="3704608"/>
              <a:ext cx="1972" cy="1916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34" y="1"/>
                  </a:moveTo>
                  <a:lnTo>
                    <a:pt x="23" y="12"/>
                  </a:lnTo>
                  <a:cubicBezTo>
                    <a:pt x="1" y="34"/>
                    <a:pt x="23" y="12"/>
                    <a:pt x="3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0" name="Google Shape;750;p37"/>
            <p:cNvSpPr/>
            <p:nvPr/>
          </p:nvSpPr>
          <p:spPr>
            <a:xfrm flipH="1">
              <a:off x="7259135" y="3643130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44" y="1"/>
                  </a:moveTo>
                  <a:lnTo>
                    <a:pt x="0" y="45"/>
                  </a:lnTo>
                  <a:cubicBezTo>
                    <a:pt x="33" y="23"/>
                    <a:pt x="55" y="12"/>
                    <a:pt x="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1" name="Google Shape;751;p37"/>
            <p:cNvSpPr/>
            <p:nvPr/>
          </p:nvSpPr>
          <p:spPr>
            <a:xfrm flipH="1">
              <a:off x="7035030" y="3489802"/>
              <a:ext cx="11214" cy="5015"/>
            </a:xfrm>
            <a:custGeom>
              <a:avLst/>
              <a:gdLst/>
              <a:ahLst/>
              <a:cxnLst/>
              <a:rect l="l" t="t" r="r" b="b"/>
              <a:pathLst>
                <a:path w="199" h="89" extrusionOk="0">
                  <a:moveTo>
                    <a:pt x="154" y="1"/>
                  </a:moveTo>
                  <a:cubicBezTo>
                    <a:pt x="0" y="67"/>
                    <a:pt x="199" y="1"/>
                    <a:pt x="44" y="89"/>
                  </a:cubicBezTo>
                  <a:lnTo>
                    <a:pt x="165" y="34"/>
                  </a:lnTo>
                  <a:cubicBezTo>
                    <a:pt x="143" y="34"/>
                    <a:pt x="110" y="34"/>
                    <a:pt x="15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2" name="Google Shape;752;p37"/>
            <p:cNvSpPr/>
            <p:nvPr/>
          </p:nvSpPr>
          <p:spPr>
            <a:xfrm flipH="1">
              <a:off x="7061571" y="3504904"/>
              <a:ext cx="3719" cy="1972"/>
            </a:xfrm>
            <a:custGeom>
              <a:avLst/>
              <a:gdLst/>
              <a:ahLst/>
              <a:cxnLst/>
              <a:rect l="l" t="t" r="r" b="b"/>
              <a:pathLst>
                <a:path w="66" h="35" extrusionOk="0">
                  <a:moveTo>
                    <a:pt x="60" y="1"/>
                  </a:moveTo>
                  <a:cubicBezTo>
                    <a:pt x="51" y="1"/>
                    <a:pt x="30" y="8"/>
                    <a:pt x="30" y="8"/>
                  </a:cubicBezTo>
                  <a:cubicBezTo>
                    <a:pt x="12" y="26"/>
                    <a:pt x="0" y="34"/>
                    <a:pt x="3" y="34"/>
                  </a:cubicBezTo>
                  <a:cubicBezTo>
                    <a:pt x="5" y="34"/>
                    <a:pt x="16" y="29"/>
                    <a:pt x="41" y="19"/>
                  </a:cubicBezTo>
                  <a:cubicBezTo>
                    <a:pt x="64" y="5"/>
                    <a:pt x="66" y="1"/>
                    <a:pt x="6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3" name="Google Shape;753;p37"/>
            <p:cNvSpPr/>
            <p:nvPr/>
          </p:nvSpPr>
          <p:spPr>
            <a:xfrm flipH="1">
              <a:off x="7200193" y="3594726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23" y="1"/>
                  </a:moveTo>
                  <a:cubicBezTo>
                    <a:pt x="1" y="17"/>
                    <a:pt x="4" y="20"/>
                    <a:pt x="12" y="20"/>
                  </a:cubicBezTo>
                  <a:cubicBezTo>
                    <a:pt x="16" y="20"/>
                    <a:pt x="22" y="19"/>
                    <a:pt x="26" y="19"/>
                  </a:cubicBezTo>
                  <a:cubicBezTo>
                    <a:pt x="29" y="19"/>
                    <a:pt x="32" y="19"/>
                    <a:pt x="33" y="20"/>
                  </a:cubicBezTo>
                  <a:lnTo>
                    <a:pt x="33" y="20"/>
                  </a:lnTo>
                  <a:lnTo>
                    <a:pt x="23" y="1"/>
                  </a:lnTo>
                  <a:close/>
                  <a:moveTo>
                    <a:pt x="33" y="20"/>
                  </a:moveTo>
                  <a:lnTo>
                    <a:pt x="34" y="23"/>
                  </a:lnTo>
                  <a:cubicBezTo>
                    <a:pt x="34" y="22"/>
                    <a:pt x="34" y="21"/>
                    <a:pt x="33" y="2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4" name="Google Shape;754;p37"/>
            <p:cNvSpPr/>
            <p:nvPr/>
          </p:nvSpPr>
          <p:spPr>
            <a:xfrm flipH="1">
              <a:off x="7241779" y="3621436"/>
              <a:ext cx="3775" cy="3156"/>
            </a:xfrm>
            <a:custGeom>
              <a:avLst/>
              <a:gdLst/>
              <a:ahLst/>
              <a:cxnLst/>
              <a:rect l="l" t="t" r="r" b="b"/>
              <a:pathLst>
                <a:path w="67" h="56" extrusionOk="0">
                  <a:moveTo>
                    <a:pt x="67" y="0"/>
                  </a:moveTo>
                  <a:lnTo>
                    <a:pt x="45" y="11"/>
                  </a:lnTo>
                  <a:lnTo>
                    <a:pt x="1" y="5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5" name="Google Shape;755;p37"/>
            <p:cNvSpPr/>
            <p:nvPr/>
          </p:nvSpPr>
          <p:spPr>
            <a:xfrm flipH="1">
              <a:off x="7465659" y="3778483"/>
              <a:ext cx="2761" cy="1916"/>
            </a:xfrm>
            <a:custGeom>
              <a:avLst/>
              <a:gdLst/>
              <a:ahLst/>
              <a:cxnLst/>
              <a:rect l="l" t="t" r="r" b="b"/>
              <a:pathLst>
                <a:path w="49" h="34" extrusionOk="0">
                  <a:moveTo>
                    <a:pt x="35" y="1"/>
                  </a:moveTo>
                  <a:cubicBezTo>
                    <a:pt x="28" y="1"/>
                    <a:pt x="16" y="7"/>
                    <a:pt x="1" y="23"/>
                  </a:cubicBezTo>
                  <a:lnTo>
                    <a:pt x="34" y="34"/>
                  </a:lnTo>
                  <a:cubicBezTo>
                    <a:pt x="48" y="20"/>
                    <a:pt x="48" y="1"/>
                    <a:pt x="3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6" name="Google Shape;756;p37"/>
            <p:cNvSpPr/>
            <p:nvPr/>
          </p:nvSpPr>
          <p:spPr>
            <a:xfrm flipH="1">
              <a:off x="7565850" y="3846780"/>
              <a:ext cx="6255" cy="3775"/>
            </a:xfrm>
            <a:custGeom>
              <a:avLst/>
              <a:gdLst/>
              <a:ahLst/>
              <a:cxnLst/>
              <a:rect l="l" t="t" r="r" b="b"/>
              <a:pathLst>
                <a:path w="111" h="67" extrusionOk="0">
                  <a:moveTo>
                    <a:pt x="111" y="1"/>
                  </a:moveTo>
                  <a:cubicBezTo>
                    <a:pt x="78" y="1"/>
                    <a:pt x="34" y="34"/>
                    <a:pt x="1" y="67"/>
                  </a:cubicBezTo>
                  <a:cubicBezTo>
                    <a:pt x="45" y="34"/>
                    <a:pt x="89" y="23"/>
                    <a:pt x="11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7" name="Google Shape;757;p37"/>
            <p:cNvSpPr/>
            <p:nvPr/>
          </p:nvSpPr>
          <p:spPr>
            <a:xfrm flipH="1">
              <a:off x="7352733" y="3726247"/>
              <a:ext cx="225" cy="169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4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8" name="Google Shape;758;p37"/>
            <p:cNvSpPr/>
            <p:nvPr/>
          </p:nvSpPr>
          <p:spPr>
            <a:xfrm flipH="1">
              <a:off x="7213210" y="3678518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23"/>
                  </a:moveTo>
                  <a:lnTo>
                    <a:pt x="23" y="1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59" name="Google Shape;759;p37"/>
            <p:cNvSpPr/>
            <p:nvPr/>
          </p:nvSpPr>
          <p:spPr>
            <a:xfrm flipH="1">
              <a:off x="7100228" y="3602784"/>
              <a:ext cx="3156" cy="2085"/>
            </a:xfrm>
            <a:custGeom>
              <a:avLst/>
              <a:gdLst/>
              <a:ahLst/>
              <a:cxnLst/>
              <a:rect l="l" t="t" r="r" b="b"/>
              <a:pathLst>
                <a:path w="56" h="37" extrusionOk="0">
                  <a:moveTo>
                    <a:pt x="56" y="1"/>
                  </a:moveTo>
                  <a:lnTo>
                    <a:pt x="1" y="34"/>
                  </a:lnTo>
                  <a:cubicBezTo>
                    <a:pt x="1" y="36"/>
                    <a:pt x="2" y="37"/>
                    <a:pt x="4" y="37"/>
                  </a:cubicBezTo>
                  <a:cubicBezTo>
                    <a:pt x="12" y="37"/>
                    <a:pt x="38" y="19"/>
                    <a:pt x="5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0" name="Google Shape;760;p37"/>
            <p:cNvSpPr/>
            <p:nvPr/>
          </p:nvSpPr>
          <p:spPr>
            <a:xfrm flipH="1">
              <a:off x="6933206" y="3504735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2" y="0"/>
                  </a:moveTo>
                  <a:lnTo>
                    <a:pt x="0" y="22"/>
                  </a:lnTo>
                  <a:lnTo>
                    <a:pt x="0" y="3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1" name="Google Shape;761;p37"/>
            <p:cNvSpPr/>
            <p:nvPr/>
          </p:nvSpPr>
          <p:spPr>
            <a:xfrm flipH="1">
              <a:off x="7048667" y="3566776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2" y="1"/>
                  </a:moveTo>
                  <a:lnTo>
                    <a:pt x="0" y="34"/>
                  </a:lnTo>
                  <a:lnTo>
                    <a:pt x="11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2" name="Google Shape;762;p37"/>
            <p:cNvSpPr/>
            <p:nvPr/>
          </p:nvSpPr>
          <p:spPr>
            <a:xfrm flipH="1">
              <a:off x="6896578" y="3491661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1"/>
                  </a:moveTo>
                  <a:lnTo>
                    <a:pt x="0" y="12"/>
                  </a:lnTo>
                  <a:lnTo>
                    <a:pt x="0" y="2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3" name="Google Shape;763;p37"/>
            <p:cNvSpPr/>
            <p:nvPr/>
          </p:nvSpPr>
          <p:spPr>
            <a:xfrm flipH="1">
              <a:off x="7270293" y="3715146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4" name="Google Shape;764;p37"/>
            <p:cNvSpPr/>
            <p:nvPr/>
          </p:nvSpPr>
          <p:spPr>
            <a:xfrm flipH="1">
              <a:off x="7499187" y="3897157"/>
              <a:ext cx="6311" cy="4114"/>
            </a:xfrm>
            <a:custGeom>
              <a:avLst/>
              <a:gdLst/>
              <a:ahLst/>
              <a:cxnLst/>
              <a:rect l="l" t="t" r="r" b="b"/>
              <a:pathLst>
                <a:path w="112" h="73" extrusionOk="0">
                  <a:moveTo>
                    <a:pt x="85" y="0"/>
                  </a:moveTo>
                  <a:cubicBezTo>
                    <a:pt x="80" y="0"/>
                    <a:pt x="70" y="3"/>
                    <a:pt x="53" y="10"/>
                  </a:cubicBezTo>
                  <a:cubicBezTo>
                    <a:pt x="62" y="10"/>
                    <a:pt x="1" y="72"/>
                    <a:pt x="41" y="72"/>
                  </a:cubicBezTo>
                  <a:cubicBezTo>
                    <a:pt x="48" y="72"/>
                    <a:pt x="59" y="70"/>
                    <a:pt x="75" y="65"/>
                  </a:cubicBezTo>
                  <a:lnTo>
                    <a:pt x="75" y="65"/>
                  </a:lnTo>
                  <a:cubicBezTo>
                    <a:pt x="67" y="67"/>
                    <a:pt x="62" y="68"/>
                    <a:pt x="58" y="68"/>
                  </a:cubicBezTo>
                  <a:cubicBezTo>
                    <a:pt x="22" y="68"/>
                    <a:pt x="111" y="0"/>
                    <a:pt x="8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5" name="Google Shape;765;p37"/>
            <p:cNvSpPr/>
            <p:nvPr/>
          </p:nvSpPr>
          <p:spPr>
            <a:xfrm flipH="1">
              <a:off x="7382091" y="3795896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cubicBezTo>
                    <a:pt x="23" y="11"/>
                    <a:pt x="12" y="11"/>
                    <a:pt x="1" y="22"/>
                  </a:cubicBezTo>
                  <a:cubicBezTo>
                    <a:pt x="12" y="22"/>
                    <a:pt x="23" y="11"/>
                    <a:pt x="3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6" name="Google Shape;766;p37"/>
            <p:cNvSpPr/>
            <p:nvPr/>
          </p:nvSpPr>
          <p:spPr>
            <a:xfrm flipH="1">
              <a:off x="7413084" y="3817590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3" y="1"/>
                  </a:moveTo>
                  <a:lnTo>
                    <a:pt x="0" y="12"/>
                  </a:lnTo>
                  <a:lnTo>
                    <a:pt x="22" y="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7" name="Google Shape;767;p37"/>
            <p:cNvSpPr/>
            <p:nvPr/>
          </p:nvSpPr>
          <p:spPr>
            <a:xfrm flipH="1">
              <a:off x="7046526" y="3576186"/>
              <a:ext cx="2818" cy="1860"/>
            </a:xfrm>
            <a:custGeom>
              <a:avLst/>
              <a:gdLst/>
              <a:ahLst/>
              <a:cxnLst/>
              <a:rect l="l" t="t" r="r" b="b"/>
              <a:pathLst>
                <a:path w="50" h="33" extrusionOk="0">
                  <a:moveTo>
                    <a:pt x="48" y="0"/>
                  </a:moveTo>
                  <a:cubicBezTo>
                    <a:pt x="47" y="0"/>
                    <a:pt x="36" y="8"/>
                    <a:pt x="0" y="32"/>
                  </a:cubicBezTo>
                  <a:lnTo>
                    <a:pt x="33" y="32"/>
                  </a:lnTo>
                  <a:cubicBezTo>
                    <a:pt x="19" y="25"/>
                    <a:pt x="50" y="0"/>
                    <a:pt x="48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8" name="Google Shape;768;p37"/>
            <p:cNvSpPr/>
            <p:nvPr/>
          </p:nvSpPr>
          <p:spPr>
            <a:xfrm flipH="1">
              <a:off x="6934445" y="3505354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lnTo>
                    <a:pt x="0" y="22"/>
                  </a:lnTo>
                  <a:lnTo>
                    <a:pt x="22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69" name="Google Shape;769;p37"/>
            <p:cNvSpPr/>
            <p:nvPr/>
          </p:nvSpPr>
          <p:spPr>
            <a:xfrm flipH="1">
              <a:off x="6895284" y="3486928"/>
              <a:ext cx="661887" cy="437501"/>
            </a:xfrm>
            <a:custGeom>
              <a:avLst/>
              <a:gdLst/>
              <a:ahLst/>
              <a:cxnLst/>
              <a:rect l="l" t="t" r="r" b="b"/>
              <a:pathLst>
                <a:path w="11746" h="7764" extrusionOk="0">
                  <a:moveTo>
                    <a:pt x="11524" y="85"/>
                  </a:moveTo>
                  <a:lnTo>
                    <a:pt x="11524" y="85"/>
                  </a:lnTo>
                  <a:cubicBezTo>
                    <a:pt x="11483" y="93"/>
                    <a:pt x="11460" y="107"/>
                    <a:pt x="11437" y="128"/>
                  </a:cubicBezTo>
                  <a:lnTo>
                    <a:pt x="11437" y="128"/>
                  </a:lnTo>
                  <a:lnTo>
                    <a:pt x="11524" y="85"/>
                  </a:lnTo>
                  <a:close/>
                  <a:moveTo>
                    <a:pt x="11437" y="128"/>
                  </a:moveTo>
                  <a:lnTo>
                    <a:pt x="11436" y="129"/>
                  </a:lnTo>
                  <a:lnTo>
                    <a:pt x="11436" y="129"/>
                  </a:lnTo>
                  <a:cubicBezTo>
                    <a:pt x="11437" y="129"/>
                    <a:pt x="11437" y="128"/>
                    <a:pt x="11437" y="128"/>
                  </a:cubicBezTo>
                  <a:close/>
                  <a:moveTo>
                    <a:pt x="10521" y="636"/>
                  </a:moveTo>
                  <a:cubicBezTo>
                    <a:pt x="10466" y="702"/>
                    <a:pt x="10323" y="779"/>
                    <a:pt x="10235" y="856"/>
                  </a:cubicBezTo>
                  <a:lnTo>
                    <a:pt x="10257" y="834"/>
                  </a:lnTo>
                  <a:lnTo>
                    <a:pt x="10257" y="834"/>
                  </a:lnTo>
                  <a:cubicBezTo>
                    <a:pt x="10246" y="845"/>
                    <a:pt x="10224" y="845"/>
                    <a:pt x="10213" y="845"/>
                  </a:cubicBezTo>
                  <a:lnTo>
                    <a:pt x="10169" y="856"/>
                  </a:lnTo>
                  <a:cubicBezTo>
                    <a:pt x="10257" y="779"/>
                    <a:pt x="10400" y="735"/>
                    <a:pt x="10521" y="636"/>
                  </a:cubicBezTo>
                  <a:close/>
                  <a:moveTo>
                    <a:pt x="10136" y="878"/>
                  </a:moveTo>
                  <a:cubicBezTo>
                    <a:pt x="10136" y="911"/>
                    <a:pt x="10048" y="977"/>
                    <a:pt x="10015" y="1032"/>
                  </a:cubicBezTo>
                  <a:cubicBezTo>
                    <a:pt x="10006" y="1033"/>
                    <a:pt x="10000" y="1034"/>
                    <a:pt x="9994" y="1034"/>
                  </a:cubicBezTo>
                  <a:cubicBezTo>
                    <a:pt x="9949" y="1034"/>
                    <a:pt x="9994" y="997"/>
                    <a:pt x="10004" y="977"/>
                  </a:cubicBezTo>
                  <a:cubicBezTo>
                    <a:pt x="10037" y="944"/>
                    <a:pt x="10081" y="933"/>
                    <a:pt x="10136" y="878"/>
                  </a:cubicBezTo>
                  <a:close/>
                  <a:moveTo>
                    <a:pt x="9717" y="1010"/>
                  </a:moveTo>
                  <a:lnTo>
                    <a:pt x="9717" y="1010"/>
                  </a:lnTo>
                  <a:cubicBezTo>
                    <a:pt x="9717" y="1021"/>
                    <a:pt x="9706" y="1032"/>
                    <a:pt x="9684" y="1043"/>
                  </a:cubicBezTo>
                  <a:lnTo>
                    <a:pt x="9684" y="1043"/>
                  </a:lnTo>
                  <a:lnTo>
                    <a:pt x="9717" y="1010"/>
                  </a:lnTo>
                  <a:close/>
                  <a:moveTo>
                    <a:pt x="9916" y="955"/>
                  </a:moveTo>
                  <a:lnTo>
                    <a:pt x="9916" y="955"/>
                  </a:lnTo>
                  <a:cubicBezTo>
                    <a:pt x="9877" y="998"/>
                    <a:pt x="9870" y="1008"/>
                    <a:pt x="9875" y="1008"/>
                  </a:cubicBezTo>
                  <a:cubicBezTo>
                    <a:pt x="9880" y="1008"/>
                    <a:pt x="9892" y="1001"/>
                    <a:pt x="9902" y="1001"/>
                  </a:cubicBezTo>
                  <a:cubicBezTo>
                    <a:pt x="9908" y="1001"/>
                    <a:pt x="9913" y="1003"/>
                    <a:pt x="9916" y="1010"/>
                  </a:cubicBezTo>
                  <a:cubicBezTo>
                    <a:pt x="9933" y="1001"/>
                    <a:pt x="9966" y="985"/>
                    <a:pt x="9977" y="985"/>
                  </a:cubicBezTo>
                  <a:cubicBezTo>
                    <a:pt x="9980" y="985"/>
                    <a:pt x="9982" y="986"/>
                    <a:pt x="9982" y="988"/>
                  </a:cubicBezTo>
                  <a:cubicBezTo>
                    <a:pt x="9949" y="1021"/>
                    <a:pt x="9893" y="1065"/>
                    <a:pt x="9927" y="1065"/>
                  </a:cubicBezTo>
                  <a:cubicBezTo>
                    <a:pt x="9872" y="1073"/>
                    <a:pt x="9867" y="1081"/>
                    <a:pt x="9853" y="1081"/>
                  </a:cubicBezTo>
                  <a:cubicBezTo>
                    <a:pt x="9848" y="1081"/>
                    <a:pt x="9840" y="1080"/>
                    <a:pt x="9827" y="1076"/>
                  </a:cubicBezTo>
                  <a:lnTo>
                    <a:pt x="9827" y="1076"/>
                  </a:lnTo>
                  <a:cubicBezTo>
                    <a:pt x="9838" y="1120"/>
                    <a:pt x="9772" y="1120"/>
                    <a:pt x="9739" y="1164"/>
                  </a:cubicBezTo>
                  <a:cubicBezTo>
                    <a:pt x="9651" y="1197"/>
                    <a:pt x="9706" y="1153"/>
                    <a:pt x="9618" y="1220"/>
                  </a:cubicBezTo>
                  <a:cubicBezTo>
                    <a:pt x="9596" y="1220"/>
                    <a:pt x="9596" y="1208"/>
                    <a:pt x="9607" y="1197"/>
                  </a:cubicBezTo>
                  <a:lnTo>
                    <a:pt x="9695" y="1153"/>
                  </a:lnTo>
                  <a:lnTo>
                    <a:pt x="9695" y="1153"/>
                  </a:lnTo>
                  <a:lnTo>
                    <a:pt x="9662" y="1164"/>
                  </a:lnTo>
                  <a:cubicBezTo>
                    <a:pt x="9706" y="1065"/>
                    <a:pt x="9816" y="1054"/>
                    <a:pt x="9916" y="955"/>
                  </a:cubicBezTo>
                  <a:close/>
                  <a:moveTo>
                    <a:pt x="9023" y="1671"/>
                  </a:moveTo>
                  <a:lnTo>
                    <a:pt x="8990" y="1704"/>
                  </a:lnTo>
                  <a:cubicBezTo>
                    <a:pt x="9023" y="1693"/>
                    <a:pt x="9012" y="1682"/>
                    <a:pt x="9023" y="1671"/>
                  </a:cubicBezTo>
                  <a:close/>
                  <a:moveTo>
                    <a:pt x="8556" y="2115"/>
                  </a:moveTo>
                  <a:cubicBezTo>
                    <a:pt x="8547" y="2121"/>
                    <a:pt x="8539" y="2127"/>
                    <a:pt x="8531" y="2133"/>
                  </a:cubicBezTo>
                  <a:lnTo>
                    <a:pt x="8531" y="2133"/>
                  </a:lnTo>
                  <a:cubicBezTo>
                    <a:pt x="8538" y="2128"/>
                    <a:pt x="8547" y="2122"/>
                    <a:pt x="8556" y="2115"/>
                  </a:cubicBezTo>
                  <a:close/>
                  <a:moveTo>
                    <a:pt x="8531" y="2133"/>
                  </a:moveTo>
                  <a:cubicBezTo>
                    <a:pt x="8525" y="2137"/>
                    <a:pt x="8520" y="2141"/>
                    <a:pt x="8516" y="2145"/>
                  </a:cubicBezTo>
                  <a:cubicBezTo>
                    <a:pt x="8521" y="2141"/>
                    <a:pt x="8526" y="2137"/>
                    <a:pt x="8531" y="2133"/>
                  </a:cubicBezTo>
                  <a:close/>
                  <a:moveTo>
                    <a:pt x="7304" y="2586"/>
                  </a:moveTo>
                  <a:lnTo>
                    <a:pt x="7304" y="2586"/>
                  </a:lnTo>
                  <a:cubicBezTo>
                    <a:pt x="7255" y="2613"/>
                    <a:pt x="7252" y="2613"/>
                    <a:pt x="7255" y="2613"/>
                  </a:cubicBezTo>
                  <a:cubicBezTo>
                    <a:pt x="7255" y="2613"/>
                    <a:pt x="7256" y="2613"/>
                    <a:pt x="7257" y="2613"/>
                  </a:cubicBezTo>
                  <a:lnTo>
                    <a:pt x="7257" y="2613"/>
                  </a:lnTo>
                  <a:cubicBezTo>
                    <a:pt x="7271" y="2606"/>
                    <a:pt x="7287" y="2597"/>
                    <a:pt x="7304" y="2586"/>
                  </a:cubicBezTo>
                  <a:close/>
                  <a:moveTo>
                    <a:pt x="7877" y="2597"/>
                  </a:moveTo>
                  <a:lnTo>
                    <a:pt x="7877" y="2619"/>
                  </a:lnTo>
                  <a:cubicBezTo>
                    <a:pt x="7844" y="2641"/>
                    <a:pt x="7833" y="2641"/>
                    <a:pt x="7833" y="2641"/>
                  </a:cubicBezTo>
                  <a:cubicBezTo>
                    <a:pt x="7844" y="2630"/>
                    <a:pt x="7855" y="2619"/>
                    <a:pt x="7877" y="2597"/>
                  </a:cubicBezTo>
                  <a:close/>
                  <a:moveTo>
                    <a:pt x="7492" y="2674"/>
                  </a:moveTo>
                  <a:cubicBezTo>
                    <a:pt x="7503" y="2674"/>
                    <a:pt x="7503" y="2685"/>
                    <a:pt x="7481" y="2696"/>
                  </a:cubicBezTo>
                  <a:cubicBezTo>
                    <a:pt x="7481" y="2694"/>
                    <a:pt x="7480" y="2694"/>
                    <a:pt x="7478" y="2694"/>
                  </a:cubicBezTo>
                  <a:cubicBezTo>
                    <a:pt x="7469" y="2694"/>
                    <a:pt x="7434" y="2719"/>
                    <a:pt x="7415" y="2729"/>
                  </a:cubicBezTo>
                  <a:cubicBezTo>
                    <a:pt x="7437" y="2707"/>
                    <a:pt x="7459" y="2696"/>
                    <a:pt x="7492" y="2674"/>
                  </a:cubicBezTo>
                  <a:close/>
                  <a:moveTo>
                    <a:pt x="9530" y="1197"/>
                  </a:moveTo>
                  <a:lnTo>
                    <a:pt x="9442" y="1275"/>
                  </a:lnTo>
                  <a:cubicBezTo>
                    <a:pt x="9519" y="1253"/>
                    <a:pt x="9530" y="1242"/>
                    <a:pt x="9574" y="1220"/>
                  </a:cubicBezTo>
                  <a:lnTo>
                    <a:pt x="9596" y="1208"/>
                  </a:lnTo>
                  <a:lnTo>
                    <a:pt x="9596" y="1208"/>
                  </a:lnTo>
                  <a:cubicBezTo>
                    <a:pt x="9585" y="1231"/>
                    <a:pt x="9607" y="1231"/>
                    <a:pt x="9607" y="1253"/>
                  </a:cubicBezTo>
                  <a:cubicBezTo>
                    <a:pt x="9565" y="1282"/>
                    <a:pt x="9545" y="1291"/>
                    <a:pt x="9535" y="1291"/>
                  </a:cubicBezTo>
                  <a:cubicBezTo>
                    <a:pt x="9520" y="1291"/>
                    <a:pt x="9523" y="1273"/>
                    <a:pt x="9506" y="1273"/>
                  </a:cubicBezTo>
                  <a:cubicBezTo>
                    <a:pt x="9503" y="1273"/>
                    <a:pt x="9500" y="1274"/>
                    <a:pt x="9497" y="1275"/>
                  </a:cubicBezTo>
                  <a:cubicBezTo>
                    <a:pt x="9431" y="1319"/>
                    <a:pt x="9398" y="1374"/>
                    <a:pt x="9343" y="1407"/>
                  </a:cubicBezTo>
                  <a:lnTo>
                    <a:pt x="9343" y="1396"/>
                  </a:lnTo>
                  <a:cubicBezTo>
                    <a:pt x="9277" y="1462"/>
                    <a:pt x="9122" y="1539"/>
                    <a:pt x="9056" y="1616"/>
                  </a:cubicBezTo>
                  <a:lnTo>
                    <a:pt x="9045" y="1616"/>
                  </a:lnTo>
                  <a:cubicBezTo>
                    <a:pt x="9067" y="1627"/>
                    <a:pt x="9078" y="1638"/>
                    <a:pt x="9078" y="1649"/>
                  </a:cubicBezTo>
                  <a:cubicBezTo>
                    <a:pt x="9049" y="1669"/>
                    <a:pt x="9028" y="1706"/>
                    <a:pt x="9000" y="1706"/>
                  </a:cubicBezTo>
                  <a:cubicBezTo>
                    <a:pt x="8997" y="1706"/>
                    <a:pt x="8994" y="1705"/>
                    <a:pt x="8990" y="1704"/>
                  </a:cubicBezTo>
                  <a:cubicBezTo>
                    <a:pt x="8935" y="1704"/>
                    <a:pt x="9034" y="1660"/>
                    <a:pt x="9023" y="1638"/>
                  </a:cubicBezTo>
                  <a:lnTo>
                    <a:pt x="9023" y="1638"/>
                  </a:lnTo>
                  <a:cubicBezTo>
                    <a:pt x="8946" y="1704"/>
                    <a:pt x="8869" y="1781"/>
                    <a:pt x="8803" y="1814"/>
                  </a:cubicBezTo>
                  <a:cubicBezTo>
                    <a:pt x="8775" y="1805"/>
                    <a:pt x="8896" y="1741"/>
                    <a:pt x="8875" y="1741"/>
                  </a:cubicBezTo>
                  <a:cubicBezTo>
                    <a:pt x="8871" y="1741"/>
                    <a:pt x="8862" y="1743"/>
                    <a:pt x="8847" y="1748"/>
                  </a:cubicBezTo>
                  <a:lnTo>
                    <a:pt x="8946" y="1693"/>
                  </a:lnTo>
                  <a:lnTo>
                    <a:pt x="8946" y="1693"/>
                  </a:lnTo>
                  <a:cubicBezTo>
                    <a:pt x="8935" y="1694"/>
                    <a:pt x="8927" y="1695"/>
                    <a:pt x="8922" y="1695"/>
                  </a:cubicBezTo>
                  <a:cubicBezTo>
                    <a:pt x="8880" y="1695"/>
                    <a:pt x="9001" y="1660"/>
                    <a:pt x="8913" y="1660"/>
                  </a:cubicBezTo>
                  <a:cubicBezTo>
                    <a:pt x="8781" y="1737"/>
                    <a:pt x="8770" y="1759"/>
                    <a:pt x="8649" y="1836"/>
                  </a:cubicBezTo>
                  <a:cubicBezTo>
                    <a:pt x="8627" y="1870"/>
                    <a:pt x="8671" y="1858"/>
                    <a:pt x="8649" y="1892"/>
                  </a:cubicBezTo>
                  <a:cubicBezTo>
                    <a:pt x="8483" y="2035"/>
                    <a:pt x="8461" y="1925"/>
                    <a:pt x="8351" y="2046"/>
                  </a:cubicBezTo>
                  <a:cubicBezTo>
                    <a:pt x="8329" y="2079"/>
                    <a:pt x="8340" y="2123"/>
                    <a:pt x="8230" y="2167"/>
                  </a:cubicBezTo>
                  <a:lnTo>
                    <a:pt x="8241" y="2123"/>
                  </a:lnTo>
                  <a:lnTo>
                    <a:pt x="8241" y="2123"/>
                  </a:lnTo>
                  <a:cubicBezTo>
                    <a:pt x="8120" y="2200"/>
                    <a:pt x="8197" y="2200"/>
                    <a:pt x="8054" y="2277"/>
                  </a:cubicBezTo>
                  <a:cubicBezTo>
                    <a:pt x="8073" y="2248"/>
                    <a:pt x="8137" y="2209"/>
                    <a:pt x="8135" y="2209"/>
                  </a:cubicBezTo>
                  <a:lnTo>
                    <a:pt x="8135" y="2209"/>
                  </a:lnTo>
                  <a:cubicBezTo>
                    <a:pt x="8134" y="2209"/>
                    <a:pt x="8133" y="2210"/>
                    <a:pt x="8131" y="2211"/>
                  </a:cubicBezTo>
                  <a:cubicBezTo>
                    <a:pt x="8032" y="2244"/>
                    <a:pt x="8076" y="2266"/>
                    <a:pt x="8010" y="2310"/>
                  </a:cubicBezTo>
                  <a:lnTo>
                    <a:pt x="7988" y="2288"/>
                  </a:lnTo>
                  <a:cubicBezTo>
                    <a:pt x="7866" y="2387"/>
                    <a:pt x="7723" y="2497"/>
                    <a:pt x="7580" y="2597"/>
                  </a:cubicBezTo>
                  <a:cubicBezTo>
                    <a:pt x="7580" y="2588"/>
                    <a:pt x="7594" y="2572"/>
                    <a:pt x="7582" y="2572"/>
                  </a:cubicBezTo>
                  <a:cubicBezTo>
                    <a:pt x="7579" y="2572"/>
                    <a:pt x="7575" y="2573"/>
                    <a:pt x="7569" y="2575"/>
                  </a:cubicBezTo>
                  <a:cubicBezTo>
                    <a:pt x="7426" y="2696"/>
                    <a:pt x="7249" y="2795"/>
                    <a:pt x="7095" y="2883"/>
                  </a:cubicBezTo>
                  <a:cubicBezTo>
                    <a:pt x="7249" y="2773"/>
                    <a:pt x="7404" y="2630"/>
                    <a:pt x="7558" y="2531"/>
                  </a:cubicBezTo>
                  <a:lnTo>
                    <a:pt x="7558" y="2531"/>
                  </a:lnTo>
                  <a:lnTo>
                    <a:pt x="7536" y="2542"/>
                  </a:lnTo>
                  <a:cubicBezTo>
                    <a:pt x="7525" y="2497"/>
                    <a:pt x="7657" y="2486"/>
                    <a:pt x="7723" y="2409"/>
                  </a:cubicBezTo>
                  <a:lnTo>
                    <a:pt x="7723" y="2409"/>
                  </a:lnTo>
                  <a:cubicBezTo>
                    <a:pt x="7714" y="2427"/>
                    <a:pt x="7712" y="2445"/>
                    <a:pt x="7718" y="2445"/>
                  </a:cubicBezTo>
                  <a:cubicBezTo>
                    <a:pt x="7719" y="2445"/>
                    <a:pt x="7721" y="2444"/>
                    <a:pt x="7723" y="2442"/>
                  </a:cubicBezTo>
                  <a:cubicBezTo>
                    <a:pt x="7833" y="2376"/>
                    <a:pt x="7932" y="2288"/>
                    <a:pt x="8087" y="2167"/>
                  </a:cubicBezTo>
                  <a:lnTo>
                    <a:pt x="8087" y="2167"/>
                  </a:lnTo>
                  <a:lnTo>
                    <a:pt x="8076" y="2189"/>
                  </a:lnTo>
                  <a:cubicBezTo>
                    <a:pt x="8142" y="2156"/>
                    <a:pt x="8252" y="2079"/>
                    <a:pt x="8318" y="2035"/>
                  </a:cubicBezTo>
                  <a:cubicBezTo>
                    <a:pt x="8329" y="2013"/>
                    <a:pt x="8373" y="1991"/>
                    <a:pt x="8340" y="1991"/>
                  </a:cubicBezTo>
                  <a:cubicBezTo>
                    <a:pt x="8593" y="1903"/>
                    <a:pt x="8726" y="1693"/>
                    <a:pt x="8946" y="1616"/>
                  </a:cubicBezTo>
                  <a:lnTo>
                    <a:pt x="8946" y="1616"/>
                  </a:lnTo>
                  <a:cubicBezTo>
                    <a:pt x="8932" y="1630"/>
                    <a:pt x="8919" y="1643"/>
                    <a:pt x="8913" y="1649"/>
                  </a:cubicBezTo>
                  <a:lnTo>
                    <a:pt x="9078" y="1539"/>
                  </a:lnTo>
                  <a:cubicBezTo>
                    <a:pt x="9069" y="1536"/>
                    <a:pt x="9062" y="1534"/>
                    <a:pt x="9056" y="1534"/>
                  </a:cubicBezTo>
                  <a:cubicBezTo>
                    <a:pt x="9041" y="1534"/>
                    <a:pt x="9032" y="1542"/>
                    <a:pt x="9001" y="1550"/>
                  </a:cubicBezTo>
                  <a:cubicBezTo>
                    <a:pt x="9012" y="1528"/>
                    <a:pt x="9056" y="1495"/>
                    <a:pt x="9100" y="1462"/>
                  </a:cubicBezTo>
                  <a:lnTo>
                    <a:pt x="9100" y="1462"/>
                  </a:lnTo>
                  <a:cubicBezTo>
                    <a:pt x="9067" y="1489"/>
                    <a:pt x="9070" y="1498"/>
                    <a:pt x="9086" y="1498"/>
                  </a:cubicBezTo>
                  <a:cubicBezTo>
                    <a:pt x="9103" y="1498"/>
                    <a:pt x="9133" y="1489"/>
                    <a:pt x="9155" y="1484"/>
                  </a:cubicBezTo>
                  <a:lnTo>
                    <a:pt x="9144" y="1462"/>
                  </a:lnTo>
                  <a:cubicBezTo>
                    <a:pt x="9254" y="1440"/>
                    <a:pt x="9133" y="1418"/>
                    <a:pt x="9266" y="1363"/>
                  </a:cubicBezTo>
                  <a:lnTo>
                    <a:pt x="9266" y="1374"/>
                  </a:lnTo>
                  <a:cubicBezTo>
                    <a:pt x="9310" y="1341"/>
                    <a:pt x="9343" y="1308"/>
                    <a:pt x="9387" y="1275"/>
                  </a:cubicBezTo>
                  <a:lnTo>
                    <a:pt x="9387" y="1275"/>
                  </a:lnTo>
                  <a:cubicBezTo>
                    <a:pt x="9420" y="1286"/>
                    <a:pt x="9343" y="1319"/>
                    <a:pt x="9354" y="1341"/>
                  </a:cubicBezTo>
                  <a:cubicBezTo>
                    <a:pt x="9420" y="1297"/>
                    <a:pt x="9464" y="1220"/>
                    <a:pt x="9530" y="1197"/>
                  </a:cubicBezTo>
                  <a:close/>
                  <a:moveTo>
                    <a:pt x="7040" y="2894"/>
                  </a:moveTo>
                  <a:lnTo>
                    <a:pt x="6985" y="2938"/>
                  </a:lnTo>
                  <a:lnTo>
                    <a:pt x="6985" y="2938"/>
                  </a:lnTo>
                  <a:lnTo>
                    <a:pt x="7029" y="2927"/>
                  </a:lnTo>
                  <a:lnTo>
                    <a:pt x="7040" y="2894"/>
                  </a:lnTo>
                  <a:close/>
                  <a:moveTo>
                    <a:pt x="6796" y="3047"/>
                  </a:moveTo>
                  <a:cubicBezTo>
                    <a:pt x="6789" y="3051"/>
                    <a:pt x="6782" y="3055"/>
                    <a:pt x="6776" y="3059"/>
                  </a:cubicBezTo>
                  <a:cubicBezTo>
                    <a:pt x="6788" y="3053"/>
                    <a:pt x="6794" y="3050"/>
                    <a:pt x="6796" y="3047"/>
                  </a:cubicBezTo>
                  <a:close/>
                  <a:moveTo>
                    <a:pt x="6238" y="3745"/>
                  </a:moveTo>
                  <a:cubicBezTo>
                    <a:pt x="6233" y="3748"/>
                    <a:pt x="6229" y="3751"/>
                    <a:pt x="6225" y="3753"/>
                  </a:cubicBezTo>
                  <a:cubicBezTo>
                    <a:pt x="6230" y="3751"/>
                    <a:pt x="6234" y="3748"/>
                    <a:pt x="6238" y="3745"/>
                  </a:cubicBezTo>
                  <a:close/>
                  <a:moveTo>
                    <a:pt x="5145" y="4007"/>
                  </a:moveTo>
                  <a:cubicBezTo>
                    <a:pt x="5127" y="4021"/>
                    <a:pt x="5117" y="4030"/>
                    <a:pt x="5113" y="4037"/>
                  </a:cubicBezTo>
                  <a:lnTo>
                    <a:pt x="5113" y="4037"/>
                  </a:lnTo>
                  <a:cubicBezTo>
                    <a:pt x="5127" y="4028"/>
                    <a:pt x="5139" y="4019"/>
                    <a:pt x="5145" y="4007"/>
                  </a:cubicBezTo>
                  <a:close/>
                  <a:moveTo>
                    <a:pt x="5439" y="4027"/>
                  </a:moveTo>
                  <a:cubicBezTo>
                    <a:pt x="5433" y="4031"/>
                    <a:pt x="5427" y="4035"/>
                    <a:pt x="5421" y="4040"/>
                  </a:cubicBezTo>
                  <a:cubicBezTo>
                    <a:pt x="5442" y="4033"/>
                    <a:pt x="5440" y="4030"/>
                    <a:pt x="5439" y="4027"/>
                  </a:cubicBezTo>
                  <a:close/>
                  <a:moveTo>
                    <a:pt x="4885" y="4194"/>
                  </a:moveTo>
                  <a:cubicBezTo>
                    <a:pt x="4879" y="4195"/>
                    <a:pt x="4870" y="4198"/>
                    <a:pt x="4859" y="4205"/>
                  </a:cubicBezTo>
                  <a:cubicBezTo>
                    <a:pt x="4865" y="4202"/>
                    <a:pt x="4875" y="4198"/>
                    <a:pt x="4885" y="4194"/>
                  </a:cubicBezTo>
                  <a:close/>
                  <a:moveTo>
                    <a:pt x="7128" y="2817"/>
                  </a:moveTo>
                  <a:lnTo>
                    <a:pt x="7128" y="2817"/>
                  </a:lnTo>
                  <a:cubicBezTo>
                    <a:pt x="7172" y="2828"/>
                    <a:pt x="7040" y="2894"/>
                    <a:pt x="7084" y="2894"/>
                  </a:cubicBezTo>
                  <a:cubicBezTo>
                    <a:pt x="7073" y="2905"/>
                    <a:pt x="7051" y="2916"/>
                    <a:pt x="7029" y="2927"/>
                  </a:cubicBezTo>
                  <a:lnTo>
                    <a:pt x="6985" y="2949"/>
                  </a:lnTo>
                  <a:lnTo>
                    <a:pt x="6941" y="3015"/>
                  </a:lnTo>
                  <a:lnTo>
                    <a:pt x="6919" y="3004"/>
                  </a:lnTo>
                  <a:cubicBezTo>
                    <a:pt x="6842" y="3048"/>
                    <a:pt x="6919" y="3026"/>
                    <a:pt x="6897" y="3059"/>
                  </a:cubicBezTo>
                  <a:cubicBezTo>
                    <a:pt x="6875" y="3070"/>
                    <a:pt x="6858" y="3076"/>
                    <a:pt x="6850" y="3076"/>
                  </a:cubicBezTo>
                  <a:cubicBezTo>
                    <a:pt x="6842" y="3076"/>
                    <a:pt x="6842" y="3070"/>
                    <a:pt x="6853" y="3059"/>
                  </a:cubicBezTo>
                  <a:lnTo>
                    <a:pt x="6853" y="3059"/>
                  </a:lnTo>
                  <a:cubicBezTo>
                    <a:pt x="6743" y="3159"/>
                    <a:pt x="6533" y="3335"/>
                    <a:pt x="6390" y="3401"/>
                  </a:cubicBezTo>
                  <a:lnTo>
                    <a:pt x="6412" y="3379"/>
                  </a:lnTo>
                  <a:lnTo>
                    <a:pt x="6412" y="3379"/>
                  </a:lnTo>
                  <a:cubicBezTo>
                    <a:pt x="6318" y="3431"/>
                    <a:pt x="6333" y="3484"/>
                    <a:pt x="6240" y="3527"/>
                  </a:cubicBezTo>
                  <a:lnTo>
                    <a:pt x="6240" y="3527"/>
                  </a:lnTo>
                  <a:cubicBezTo>
                    <a:pt x="6242" y="3525"/>
                    <a:pt x="6244" y="3524"/>
                    <a:pt x="6247" y="3522"/>
                  </a:cubicBezTo>
                  <a:lnTo>
                    <a:pt x="6247" y="3522"/>
                  </a:lnTo>
                  <a:lnTo>
                    <a:pt x="6225" y="3533"/>
                  </a:lnTo>
                  <a:cubicBezTo>
                    <a:pt x="6230" y="3531"/>
                    <a:pt x="6235" y="3529"/>
                    <a:pt x="6240" y="3527"/>
                  </a:cubicBezTo>
                  <a:lnTo>
                    <a:pt x="6240" y="3527"/>
                  </a:lnTo>
                  <a:cubicBezTo>
                    <a:pt x="6022" y="3669"/>
                    <a:pt x="5804" y="3843"/>
                    <a:pt x="5619" y="3930"/>
                  </a:cubicBezTo>
                  <a:cubicBezTo>
                    <a:pt x="5608" y="3985"/>
                    <a:pt x="5399" y="4062"/>
                    <a:pt x="5410" y="4117"/>
                  </a:cubicBezTo>
                  <a:cubicBezTo>
                    <a:pt x="5299" y="4172"/>
                    <a:pt x="5299" y="4161"/>
                    <a:pt x="5200" y="4205"/>
                  </a:cubicBezTo>
                  <a:cubicBezTo>
                    <a:pt x="5222" y="4183"/>
                    <a:pt x="5233" y="4172"/>
                    <a:pt x="5288" y="4128"/>
                  </a:cubicBezTo>
                  <a:lnTo>
                    <a:pt x="5288" y="4128"/>
                  </a:lnTo>
                  <a:lnTo>
                    <a:pt x="5277" y="4172"/>
                  </a:lnTo>
                  <a:cubicBezTo>
                    <a:pt x="5310" y="4117"/>
                    <a:pt x="5354" y="4073"/>
                    <a:pt x="5443" y="4018"/>
                  </a:cubicBezTo>
                  <a:lnTo>
                    <a:pt x="5443" y="4018"/>
                  </a:lnTo>
                  <a:cubicBezTo>
                    <a:pt x="5439" y="4022"/>
                    <a:pt x="5439" y="4024"/>
                    <a:pt x="5439" y="4027"/>
                  </a:cubicBezTo>
                  <a:lnTo>
                    <a:pt x="5439" y="4027"/>
                  </a:lnTo>
                  <a:cubicBezTo>
                    <a:pt x="5571" y="3932"/>
                    <a:pt x="5648" y="3837"/>
                    <a:pt x="5806" y="3742"/>
                  </a:cubicBezTo>
                  <a:lnTo>
                    <a:pt x="5806" y="3742"/>
                  </a:lnTo>
                  <a:cubicBezTo>
                    <a:pt x="5800" y="3761"/>
                    <a:pt x="5802" y="3767"/>
                    <a:pt x="5808" y="3767"/>
                  </a:cubicBezTo>
                  <a:cubicBezTo>
                    <a:pt x="5822" y="3767"/>
                    <a:pt x="5863" y="3730"/>
                    <a:pt x="5888" y="3730"/>
                  </a:cubicBezTo>
                  <a:cubicBezTo>
                    <a:pt x="5890" y="3730"/>
                    <a:pt x="5892" y="3731"/>
                    <a:pt x="5894" y="3731"/>
                  </a:cubicBezTo>
                  <a:lnTo>
                    <a:pt x="5971" y="3665"/>
                  </a:lnTo>
                  <a:lnTo>
                    <a:pt x="5971" y="3665"/>
                  </a:lnTo>
                  <a:lnTo>
                    <a:pt x="5927" y="3676"/>
                  </a:lnTo>
                  <a:cubicBezTo>
                    <a:pt x="6004" y="3632"/>
                    <a:pt x="6049" y="3566"/>
                    <a:pt x="6126" y="3533"/>
                  </a:cubicBezTo>
                  <a:lnTo>
                    <a:pt x="6126" y="3533"/>
                  </a:lnTo>
                  <a:lnTo>
                    <a:pt x="6071" y="3577"/>
                  </a:lnTo>
                  <a:lnTo>
                    <a:pt x="6203" y="3478"/>
                  </a:lnTo>
                  <a:lnTo>
                    <a:pt x="6126" y="3522"/>
                  </a:lnTo>
                  <a:cubicBezTo>
                    <a:pt x="6192" y="3456"/>
                    <a:pt x="6093" y="3500"/>
                    <a:pt x="6192" y="3434"/>
                  </a:cubicBezTo>
                  <a:lnTo>
                    <a:pt x="6192" y="3434"/>
                  </a:lnTo>
                  <a:cubicBezTo>
                    <a:pt x="6190" y="3437"/>
                    <a:pt x="6191" y="3438"/>
                    <a:pt x="6193" y="3438"/>
                  </a:cubicBezTo>
                  <a:cubicBezTo>
                    <a:pt x="6205" y="3438"/>
                    <a:pt x="6275" y="3388"/>
                    <a:pt x="6313" y="3379"/>
                  </a:cubicBezTo>
                  <a:cubicBezTo>
                    <a:pt x="6346" y="3335"/>
                    <a:pt x="6379" y="3302"/>
                    <a:pt x="6434" y="3280"/>
                  </a:cubicBezTo>
                  <a:cubicBezTo>
                    <a:pt x="6437" y="3278"/>
                    <a:pt x="6439" y="3278"/>
                    <a:pt x="6440" y="3278"/>
                  </a:cubicBezTo>
                  <a:cubicBezTo>
                    <a:pt x="6454" y="3278"/>
                    <a:pt x="6446" y="3313"/>
                    <a:pt x="6456" y="3313"/>
                  </a:cubicBezTo>
                  <a:cubicBezTo>
                    <a:pt x="6478" y="3269"/>
                    <a:pt x="6632" y="3181"/>
                    <a:pt x="6654" y="3125"/>
                  </a:cubicBezTo>
                  <a:lnTo>
                    <a:pt x="6665" y="3159"/>
                  </a:lnTo>
                  <a:lnTo>
                    <a:pt x="6676" y="3125"/>
                  </a:lnTo>
                  <a:cubicBezTo>
                    <a:pt x="6702" y="3113"/>
                    <a:pt x="6713" y="3107"/>
                    <a:pt x="6717" y="3107"/>
                  </a:cubicBezTo>
                  <a:cubicBezTo>
                    <a:pt x="6721" y="3107"/>
                    <a:pt x="6721" y="3110"/>
                    <a:pt x="6721" y="3114"/>
                  </a:cubicBezTo>
                  <a:cubicBezTo>
                    <a:pt x="6831" y="3048"/>
                    <a:pt x="6665" y="3103"/>
                    <a:pt x="6798" y="3037"/>
                  </a:cubicBezTo>
                  <a:lnTo>
                    <a:pt x="6798" y="3037"/>
                  </a:lnTo>
                  <a:cubicBezTo>
                    <a:pt x="6798" y="3042"/>
                    <a:pt x="6798" y="3045"/>
                    <a:pt x="6796" y="3047"/>
                  </a:cubicBezTo>
                  <a:lnTo>
                    <a:pt x="6796" y="3047"/>
                  </a:lnTo>
                  <a:cubicBezTo>
                    <a:pt x="6918" y="2972"/>
                    <a:pt x="7013" y="2880"/>
                    <a:pt x="7128" y="2817"/>
                  </a:cubicBezTo>
                  <a:close/>
                  <a:moveTo>
                    <a:pt x="4721" y="4379"/>
                  </a:moveTo>
                  <a:cubicBezTo>
                    <a:pt x="4720" y="4379"/>
                    <a:pt x="4719" y="4380"/>
                    <a:pt x="4715" y="4381"/>
                  </a:cubicBezTo>
                  <a:cubicBezTo>
                    <a:pt x="4714" y="4383"/>
                    <a:pt x="4713" y="4385"/>
                    <a:pt x="4711" y="4387"/>
                  </a:cubicBezTo>
                  <a:lnTo>
                    <a:pt x="4711" y="4387"/>
                  </a:lnTo>
                  <a:cubicBezTo>
                    <a:pt x="4717" y="4382"/>
                    <a:pt x="4722" y="4379"/>
                    <a:pt x="4721" y="4379"/>
                  </a:cubicBezTo>
                  <a:close/>
                  <a:moveTo>
                    <a:pt x="4711" y="4387"/>
                  </a:moveTo>
                  <a:lnTo>
                    <a:pt x="4711" y="4387"/>
                  </a:lnTo>
                  <a:cubicBezTo>
                    <a:pt x="4702" y="4393"/>
                    <a:pt x="4690" y="4401"/>
                    <a:pt x="4692" y="4403"/>
                  </a:cubicBezTo>
                  <a:lnTo>
                    <a:pt x="4692" y="4403"/>
                  </a:lnTo>
                  <a:cubicBezTo>
                    <a:pt x="4699" y="4398"/>
                    <a:pt x="4706" y="4393"/>
                    <a:pt x="4711" y="4387"/>
                  </a:cubicBezTo>
                  <a:close/>
                  <a:moveTo>
                    <a:pt x="5083" y="4268"/>
                  </a:moveTo>
                  <a:cubicBezTo>
                    <a:pt x="5089" y="4268"/>
                    <a:pt x="5092" y="4272"/>
                    <a:pt x="5090" y="4282"/>
                  </a:cubicBezTo>
                  <a:cubicBezTo>
                    <a:pt x="5079" y="4315"/>
                    <a:pt x="5057" y="4337"/>
                    <a:pt x="5024" y="4370"/>
                  </a:cubicBezTo>
                  <a:lnTo>
                    <a:pt x="5002" y="4348"/>
                  </a:lnTo>
                  <a:lnTo>
                    <a:pt x="4947" y="4425"/>
                  </a:lnTo>
                  <a:lnTo>
                    <a:pt x="4903" y="4425"/>
                  </a:lnTo>
                  <a:lnTo>
                    <a:pt x="4914" y="4403"/>
                  </a:lnTo>
                  <a:lnTo>
                    <a:pt x="4892" y="4425"/>
                  </a:lnTo>
                  <a:lnTo>
                    <a:pt x="4881" y="4425"/>
                  </a:lnTo>
                  <a:cubicBezTo>
                    <a:pt x="4849" y="4425"/>
                    <a:pt x="4970" y="4313"/>
                    <a:pt x="4979" y="4295"/>
                  </a:cubicBezTo>
                  <a:lnTo>
                    <a:pt x="4979" y="4295"/>
                  </a:lnTo>
                  <a:cubicBezTo>
                    <a:pt x="4975" y="4308"/>
                    <a:pt x="4978" y="4312"/>
                    <a:pt x="4985" y="4312"/>
                  </a:cubicBezTo>
                  <a:cubicBezTo>
                    <a:pt x="5005" y="4312"/>
                    <a:pt x="5062" y="4268"/>
                    <a:pt x="5083" y="4268"/>
                  </a:cubicBezTo>
                  <a:close/>
                  <a:moveTo>
                    <a:pt x="4859" y="4448"/>
                  </a:moveTo>
                  <a:lnTo>
                    <a:pt x="4837" y="4470"/>
                  </a:lnTo>
                  <a:lnTo>
                    <a:pt x="4859" y="4459"/>
                  </a:lnTo>
                  <a:lnTo>
                    <a:pt x="4892" y="4459"/>
                  </a:lnTo>
                  <a:cubicBezTo>
                    <a:pt x="4837" y="4503"/>
                    <a:pt x="4760" y="4547"/>
                    <a:pt x="4704" y="4569"/>
                  </a:cubicBezTo>
                  <a:cubicBezTo>
                    <a:pt x="4759" y="4525"/>
                    <a:pt x="4815" y="4492"/>
                    <a:pt x="4859" y="4448"/>
                  </a:cubicBezTo>
                  <a:close/>
                  <a:moveTo>
                    <a:pt x="4418" y="4756"/>
                  </a:moveTo>
                  <a:lnTo>
                    <a:pt x="4418" y="4778"/>
                  </a:lnTo>
                  <a:cubicBezTo>
                    <a:pt x="4385" y="4789"/>
                    <a:pt x="4330" y="4822"/>
                    <a:pt x="4275" y="4855"/>
                  </a:cubicBezTo>
                  <a:cubicBezTo>
                    <a:pt x="4319" y="4822"/>
                    <a:pt x="4363" y="4789"/>
                    <a:pt x="4418" y="4756"/>
                  </a:cubicBezTo>
                  <a:close/>
                  <a:moveTo>
                    <a:pt x="4187" y="4910"/>
                  </a:moveTo>
                  <a:lnTo>
                    <a:pt x="4176" y="4932"/>
                  </a:lnTo>
                  <a:lnTo>
                    <a:pt x="4176" y="4910"/>
                  </a:lnTo>
                  <a:close/>
                  <a:moveTo>
                    <a:pt x="3768" y="5241"/>
                  </a:moveTo>
                  <a:cubicBezTo>
                    <a:pt x="3757" y="5252"/>
                    <a:pt x="3757" y="5263"/>
                    <a:pt x="3735" y="5274"/>
                  </a:cubicBezTo>
                  <a:lnTo>
                    <a:pt x="3724" y="5274"/>
                  </a:lnTo>
                  <a:lnTo>
                    <a:pt x="3768" y="5241"/>
                  </a:lnTo>
                  <a:close/>
                  <a:moveTo>
                    <a:pt x="3724" y="5274"/>
                  </a:moveTo>
                  <a:cubicBezTo>
                    <a:pt x="3724" y="5274"/>
                    <a:pt x="3724" y="5285"/>
                    <a:pt x="3702" y="5307"/>
                  </a:cubicBezTo>
                  <a:cubicBezTo>
                    <a:pt x="3691" y="5318"/>
                    <a:pt x="3680" y="5318"/>
                    <a:pt x="3669" y="5318"/>
                  </a:cubicBezTo>
                  <a:cubicBezTo>
                    <a:pt x="3691" y="5307"/>
                    <a:pt x="3702" y="5296"/>
                    <a:pt x="3724" y="5274"/>
                  </a:cubicBezTo>
                  <a:close/>
                  <a:moveTo>
                    <a:pt x="2997" y="5770"/>
                  </a:moveTo>
                  <a:lnTo>
                    <a:pt x="2997" y="5781"/>
                  </a:lnTo>
                  <a:cubicBezTo>
                    <a:pt x="2953" y="5803"/>
                    <a:pt x="2909" y="5836"/>
                    <a:pt x="2865" y="5858"/>
                  </a:cubicBezTo>
                  <a:cubicBezTo>
                    <a:pt x="2898" y="5836"/>
                    <a:pt x="2931" y="5814"/>
                    <a:pt x="2931" y="5792"/>
                  </a:cubicBezTo>
                  <a:cubicBezTo>
                    <a:pt x="2931" y="5795"/>
                    <a:pt x="2933" y="5796"/>
                    <a:pt x="2937" y="5796"/>
                  </a:cubicBezTo>
                  <a:cubicBezTo>
                    <a:pt x="2948" y="5796"/>
                    <a:pt x="2973" y="5786"/>
                    <a:pt x="2997" y="5770"/>
                  </a:cubicBezTo>
                  <a:close/>
                  <a:moveTo>
                    <a:pt x="2611" y="6034"/>
                  </a:moveTo>
                  <a:cubicBezTo>
                    <a:pt x="2611" y="6034"/>
                    <a:pt x="2622" y="6045"/>
                    <a:pt x="2611" y="6056"/>
                  </a:cubicBezTo>
                  <a:cubicBezTo>
                    <a:pt x="2600" y="6056"/>
                    <a:pt x="2578" y="6067"/>
                    <a:pt x="2556" y="6078"/>
                  </a:cubicBezTo>
                  <a:cubicBezTo>
                    <a:pt x="2578" y="6056"/>
                    <a:pt x="2589" y="6045"/>
                    <a:pt x="2611" y="6034"/>
                  </a:cubicBezTo>
                  <a:close/>
                  <a:moveTo>
                    <a:pt x="2226" y="6298"/>
                  </a:moveTo>
                  <a:lnTo>
                    <a:pt x="2193" y="6320"/>
                  </a:lnTo>
                  <a:lnTo>
                    <a:pt x="2204" y="6309"/>
                  </a:lnTo>
                  <a:lnTo>
                    <a:pt x="2226" y="6298"/>
                  </a:lnTo>
                  <a:close/>
                  <a:moveTo>
                    <a:pt x="2216" y="6327"/>
                  </a:moveTo>
                  <a:cubicBezTo>
                    <a:pt x="2218" y="6327"/>
                    <a:pt x="2218" y="6328"/>
                    <a:pt x="2215" y="6331"/>
                  </a:cubicBezTo>
                  <a:cubicBezTo>
                    <a:pt x="2193" y="6353"/>
                    <a:pt x="2171" y="6364"/>
                    <a:pt x="2159" y="6364"/>
                  </a:cubicBezTo>
                  <a:lnTo>
                    <a:pt x="2193" y="6331"/>
                  </a:lnTo>
                  <a:cubicBezTo>
                    <a:pt x="2200" y="6331"/>
                    <a:pt x="2212" y="6327"/>
                    <a:pt x="2216" y="6327"/>
                  </a:cubicBezTo>
                  <a:close/>
                  <a:moveTo>
                    <a:pt x="2049" y="6409"/>
                  </a:moveTo>
                  <a:lnTo>
                    <a:pt x="2038" y="6431"/>
                  </a:lnTo>
                  <a:cubicBezTo>
                    <a:pt x="2005" y="6453"/>
                    <a:pt x="1972" y="6475"/>
                    <a:pt x="1939" y="6486"/>
                  </a:cubicBezTo>
                  <a:cubicBezTo>
                    <a:pt x="1983" y="6464"/>
                    <a:pt x="2016" y="6442"/>
                    <a:pt x="2049" y="6409"/>
                  </a:cubicBezTo>
                  <a:close/>
                  <a:moveTo>
                    <a:pt x="516" y="7221"/>
                  </a:moveTo>
                  <a:lnTo>
                    <a:pt x="516" y="7221"/>
                  </a:lnTo>
                  <a:cubicBezTo>
                    <a:pt x="507" y="7227"/>
                    <a:pt x="499" y="7235"/>
                    <a:pt x="492" y="7245"/>
                  </a:cubicBezTo>
                  <a:lnTo>
                    <a:pt x="492" y="7245"/>
                  </a:lnTo>
                  <a:cubicBezTo>
                    <a:pt x="498" y="7237"/>
                    <a:pt x="506" y="7229"/>
                    <a:pt x="516" y="7221"/>
                  </a:cubicBezTo>
                  <a:close/>
                  <a:moveTo>
                    <a:pt x="492" y="7245"/>
                  </a:moveTo>
                  <a:cubicBezTo>
                    <a:pt x="489" y="7249"/>
                    <a:pt x="486" y="7253"/>
                    <a:pt x="485" y="7257"/>
                  </a:cubicBezTo>
                  <a:cubicBezTo>
                    <a:pt x="487" y="7253"/>
                    <a:pt x="489" y="7249"/>
                    <a:pt x="492" y="7245"/>
                  </a:cubicBezTo>
                  <a:close/>
                  <a:moveTo>
                    <a:pt x="11533" y="0"/>
                  </a:moveTo>
                  <a:cubicBezTo>
                    <a:pt x="11518" y="0"/>
                    <a:pt x="11504" y="8"/>
                    <a:pt x="11491" y="30"/>
                  </a:cubicBezTo>
                  <a:lnTo>
                    <a:pt x="11480" y="8"/>
                  </a:lnTo>
                  <a:cubicBezTo>
                    <a:pt x="11447" y="52"/>
                    <a:pt x="11414" y="96"/>
                    <a:pt x="11447" y="107"/>
                  </a:cubicBezTo>
                  <a:cubicBezTo>
                    <a:pt x="11480" y="52"/>
                    <a:pt x="11491" y="63"/>
                    <a:pt x="11513" y="8"/>
                  </a:cubicBezTo>
                  <a:lnTo>
                    <a:pt x="11546" y="19"/>
                  </a:lnTo>
                  <a:lnTo>
                    <a:pt x="11557" y="41"/>
                  </a:lnTo>
                  <a:lnTo>
                    <a:pt x="11579" y="41"/>
                  </a:lnTo>
                  <a:lnTo>
                    <a:pt x="11568" y="52"/>
                  </a:lnTo>
                  <a:lnTo>
                    <a:pt x="11480" y="129"/>
                  </a:lnTo>
                  <a:lnTo>
                    <a:pt x="11436" y="129"/>
                  </a:lnTo>
                  <a:cubicBezTo>
                    <a:pt x="11429" y="136"/>
                    <a:pt x="11422" y="143"/>
                    <a:pt x="11414" y="151"/>
                  </a:cubicBezTo>
                  <a:cubicBezTo>
                    <a:pt x="11403" y="151"/>
                    <a:pt x="11381" y="151"/>
                    <a:pt x="11359" y="162"/>
                  </a:cubicBezTo>
                  <a:lnTo>
                    <a:pt x="11348" y="173"/>
                  </a:lnTo>
                  <a:lnTo>
                    <a:pt x="11282" y="250"/>
                  </a:lnTo>
                  <a:cubicBezTo>
                    <a:pt x="11265" y="242"/>
                    <a:pt x="11291" y="216"/>
                    <a:pt x="11275" y="216"/>
                  </a:cubicBezTo>
                  <a:cubicBezTo>
                    <a:pt x="11269" y="216"/>
                    <a:pt x="11258" y="219"/>
                    <a:pt x="11238" y="228"/>
                  </a:cubicBezTo>
                  <a:cubicBezTo>
                    <a:pt x="11205" y="272"/>
                    <a:pt x="11304" y="228"/>
                    <a:pt x="11238" y="283"/>
                  </a:cubicBezTo>
                  <a:cubicBezTo>
                    <a:pt x="11219" y="287"/>
                    <a:pt x="11207" y="287"/>
                    <a:pt x="11197" y="287"/>
                  </a:cubicBezTo>
                  <a:lnTo>
                    <a:pt x="11197" y="287"/>
                  </a:lnTo>
                  <a:cubicBezTo>
                    <a:pt x="11178" y="287"/>
                    <a:pt x="11168" y="287"/>
                    <a:pt x="11138" y="316"/>
                  </a:cubicBezTo>
                  <a:cubicBezTo>
                    <a:pt x="11127" y="316"/>
                    <a:pt x="11127" y="305"/>
                    <a:pt x="11149" y="283"/>
                  </a:cubicBezTo>
                  <a:lnTo>
                    <a:pt x="11149" y="283"/>
                  </a:lnTo>
                  <a:cubicBezTo>
                    <a:pt x="11105" y="327"/>
                    <a:pt x="11028" y="371"/>
                    <a:pt x="11006" y="404"/>
                  </a:cubicBezTo>
                  <a:cubicBezTo>
                    <a:pt x="10957" y="404"/>
                    <a:pt x="10882" y="474"/>
                    <a:pt x="10851" y="474"/>
                  </a:cubicBezTo>
                  <a:cubicBezTo>
                    <a:pt x="10847" y="474"/>
                    <a:pt x="10843" y="473"/>
                    <a:pt x="10841" y="470"/>
                  </a:cubicBezTo>
                  <a:cubicBezTo>
                    <a:pt x="10852" y="459"/>
                    <a:pt x="10874" y="448"/>
                    <a:pt x="10896" y="437"/>
                  </a:cubicBezTo>
                  <a:lnTo>
                    <a:pt x="10896" y="426"/>
                  </a:lnTo>
                  <a:cubicBezTo>
                    <a:pt x="10885" y="448"/>
                    <a:pt x="10786" y="470"/>
                    <a:pt x="10764" y="503"/>
                  </a:cubicBezTo>
                  <a:cubicBezTo>
                    <a:pt x="10786" y="492"/>
                    <a:pt x="10808" y="481"/>
                    <a:pt x="10830" y="470"/>
                  </a:cubicBezTo>
                  <a:lnTo>
                    <a:pt x="10830" y="470"/>
                  </a:lnTo>
                  <a:cubicBezTo>
                    <a:pt x="10808" y="492"/>
                    <a:pt x="10753" y="547"/>
                    <a:pt x="10720" y="581"/>
                  </a:cubicBezTo>
                  <a:cubicBezTo>
                    <a:pt x="10732" y="562"/>
                    <a:pt x="10731" y="554"/>
                    <a:pt x="10723" y="554"/>
                  </a:cubicBezTo>
                  <a:cubicBezTo>
                    <a:pt x="10697" y="554"/>
                    <a:pt x="10591" y="629"/>
                    <a:pt x="10554" y="629"/>
                  </a:cubicBezTo>
                  <a:cubicBezTo>
                    <a:pt x="10549" y="629"/>
                    <a:pt x="10546" y="628"/>
                    <a:pt x="10543" y="625"/>
                  </a:cubicBezTo>
                  <a:lnTo>
                    <a:pt x="10566" y="603"/>
                  </a:lnTo>
                  <a:cubicBezTo>
                    <a:pt x="10698" y="514"/>
                    <a:pt x="10709" y="470"/>
                    <a:pt x="10819" y="382"/>
                  </a:cubicBezTo>
                  <a:cubicBezTo>
                    <a:pt x="10823" y="381"/>
                    <a:pt x="10827" y="381"/>
                    <a:pt x="10829" y="381"/>
                  </a:cubicBezTo>
                  <a:cubicBezTo>
                    <a:pt x="10863" y="381"/>
                    <a:pt x="10797" y="437"/>
                    <a:pt x="10797" y="437"/>
                  </a:cubicBezTo>
                  <a:cubicBezTo>
                    <a:pt x="10874" y="404"/>
                    <a:pt x="10929" y="371"/>
                    <a:pt x="10984" y="327"/>
                  </a:cubicBezTo>
                  <a:lnTo>
                    <a:pt x="10984" y="327"/>
                  </a:lnTo>
                  <a:cubicBezTo>
                    <a:pt x="10973" y="338"/>
                    <a:pt x="10995" y="338"/>
                    <a:pt x="11017" y="338"/>
                  </a:cubicBezTo>
                  <a:cubicBezTo>
                    <a:pt x="11061" y="305"/>
                    <a:pt x="11028" y="294"/>
                    <a:pt x="11105" y="261"/>
                  </a:cubicBezTo>
                  <a:lnTo>
                    <a:pt x="11105" y="261"/>
                  </a:lnTo>
                  <a:cubicBezTo>
                    <a:pt x="11105" y="272"/>
                    <a:pt x="11094" y="294"/>
                    <a:pt x="11072" y="316"/>
                  </a:cubicBezTo>
                  <a:cubicBezTo>
                    <a:pt x="11127" y="283"/>
                    <a:pt x="11182" y="228"/>
                    <a:pt x="11238" y="184"/>
                  </a:cubicBezTo>
                  <a:lnTo>
                    <a:pt x="11238" y="184"/>
                  </a:lnTo>
                  <a:cubicBezTo>
                    <a:pt x="11260" y="195"/>
                    <a:pt x="11216" y="228"/>
                    <a:pt x="11193" y="250"/>
                  </a:cubicBezTo>
                  <a:cubicBezTo>
                    <a:pt x="11260" y="206"/>
                    <a:pt x="11370" y="129"/>
                    <a:pt x="11381" y="96"/>
                  </a:cubicBezTo>
                  <a:lnTo>
                    <a:pt x="11381" y="96"/>
                  </a:lnTo>
                  <a:lnTo>
                    <a:pt x="11337" y="118"/>
                  </a:lnTo>
                  <a:cubicBezTo>
                    <a:pt x="11341" y="116"/>
                    <a:pt x="11344" y="115"/>
                    <a:pt x="11347" y="115"/>
                  </a:cubicBezTo>
                  <a:cubicBezTo>
                    <a:pt x="11358" y="115"/>
                    <a:pt x="11355" y="131"/>
                    <a:pt x="11337" y="140"/>
                  </a:cubicBezTo>
                  <a:cubicBezTo>
                    <a:pt x="11297" y="179"/>
                    <a:pt x="11269" y="185"/>
                    <a:pt x="11252" y="185"/>
                  </a:cubicBezTo>
                  <a:cubicBezTo>
                    <a:pt x="11246" y="185"/>
                    <a:pt x="11241" y="184"/>
                    <a:pt x="11238" y="184"/>
                  </a:cubicBezTo>
                  <a:lnTo>
                    <a:pt x="11238" y="184"/>
                  </a:lnTo>
                  <a:cubicBezTo>
                    <a:pt x="11238" y="184"/>
                    <a:pt x="11238" y="184"/>
                    <a:pt x="11238" y="184"/>
                  </a:cubicBezTo>
                  <a:lnTo>
                    <a:pt x="11282" y="151"/>
                  </a:lnTo>
                  <a:cubicBezTo>
                    <a:pt x="11279" y="150"/>
                    <a:pt x="11276" y="150"/>
                    <a:pt x="11273" y="150"/>
                  </a:cubicBezTo>
                  <a:cubicBezTo>
                    <a:pt x="11206" y="150"/>
                    <a:pt x="11102" y="263"/>
                    <a:pt x="11017" y="305"/>
                  </a:cubicBezTo>
                  <a:lnTo>
                    <a:pt x="11039" y="261"/>
                  </a:lnTo>
                  <a:lnTo>
                    <a:pt x="11039" y="261"/>
                  </a:lnTo>
                  <a:lnTo>
                    <a:pt x="10962" y="338"/>
                  </a:lnTo>
                  <a:cubicBezTo>
                    <a:pt x="10940" y="338"/>
                    <a:pt x="10907" y="327"/>
                    <a:pt x="10951" y="305"/>
                  </a:cubicBezTo>
                  <a:lnTo>
                    <a:pt x="10951" y="305"/>
                  </a:lnTo>
                  <a:cubicBezTo>
                    <a:pt x="10885" y="327"/>
                    <a:pt x="10907" y="349"/>
                    <a:pt x="10841" y="360"/>
                  </a:cubicBezTo>
                  <a:lnTo>
                    <a:pt x="10841" y="349"/>
                  </a:lnTo>
                  <a:lnTo>
                    <a:pt x="10775" y="393"/>
                  </a:lnTo>
                  <a:cubicBezTo>
                    <a:pt x="10786" y="382"/>
                    <a:pt x="10753" y="382"/>
                    <a:pt x="10797" y="360"/>
                  </a:cubicBezTo>
                  <a:lnTo>
                    <a:pt x="10797" y="360"/>
                  </a:lnTo>
                  <a:cubicBezTo>
                    <a:pt x="10676" y="415"/>
                    <a:pt x="10632" y="492"/>
                    <a:pt x="10577" y="492"/>
                  </a:cubicBezTo>
                  <a:lnTo>
                    <a:pt x="10588" y="492"/>
                  </a:lnTo>
                  <a:cubicBezTo>
                    <a:pt x="10433" y="592"/>
                    <a:pt x="10588" y="525"/>
                    <a:pt x="10488" y="614"/>
                  </a:cubicBezTo>
                  <a:lnTo>
                    <a:pt x="10367" y="614"/>
                  </a:lnTo>
                  <a:lnTo>
                    <a:pt x="10367" y="647"/>
                  </a:lnTo>
                  <a:lnTo>
                    <a:pt x="10323" y="658"/>
                  </a:lnTo>
                  <a:cubicBezTo>
                    <a:pt x="10301" y="675"/>
                    <a:pt x="10298" y="679"/>
                    <a:pt x="10302" y="679"/>
                  </a:cubicBezTo>
                  <a:cubicBezTo>
                    <a:pt x="10304" y="679"/>
                    <a:pt x="10309" y="677"/>
                    <a:pt x="10313" y="677"/>
                  </a:cubicBezTo>
                  <a:cubicBezTo>
                    <a:pt x="10317" y="677"/>
                    <a:pt x="10319" y="680"/>
                    <a:pt x="10312" y="691"/>
                  </a:cubicBezTo>
                  <a:cubicBezTo>
                    <a:pt x="10235" y="720"/>
                    <a:pt x="10133" y="807"/>
                    <a:pt x="10087" y="807"/>
                  </a:cubicBezTo>
                  <a:cubicBezTo>
                    <a:pt x="10080" y="807"/>
                    <a:pt x="10074" y="805"/>
                    <a:pt x="10070" y="801"/>
                  </a:cubicBezTo>
                  <a:lnTo>
                    <a:pt x="10070" y="801"/>
                  </a:lnTo>
                  <a:cubicBezTo>
                    <a:pt x="10063" y="813"/>
                    <a:pt x="10067" y="817"/>
                    <a:pt x="10074" y="817"/>
                  </a:cubicBezTo>
                  <a:cubicBezTo>
                    <a:pt x="10082" y="817"/>
                    <a:pt x="10096" y="811"/>
                    <a:pt x="10099" y="811"/>
                  </a:cubicBezTo>
                  <a:lnTo>
                    <a:pt x="10099" y="811"/>
                  </a:lnTo>
                  <a:cubicBezTo>
                    <a:pt x="10102" y="811"/>
                    <a:pt x="10095" y="816"/>
                    <a:pt x="10070" y="834"/>
                  </a:cubicBezTo>
                  <a:cubicBezTo>
                    <a:pt x="10065" y="831"/>
                    <a:pt x="10060" y="830"/>
                    <a:pt x="10055" y="830"/>
                  </a:cubicBezTo>
                  <a:cubicBezTo>
                    <a:pt x="10016" y="830"/>
                    <a:pt x="9973" y="902"/>
                    <a:pt x="9904" y="922"/>
                  </a:cubicBezTo>
                  <a:cubicBezTo>
                    <a:pt x="9912" y="898"/>
                    <a:pt x="9949" y="880"/>
                    <a:pt x="9940" y="880"/>
                  </a:cubicBezTo>
                  <a:cubicBezTo>
                    <a:pt x="9936" y="880"/>
                    <a:pt x="9926" y="883"/>
                    <a:pt x="9904" y="889"/>
                  </a:cubicBezTo>
                  <a:cubicBezTo>
                    <a:pt x="9882" y="944"/>
                    <a:pt x="9761" y="966"/>
                    <a:pt x="9717" y="1010"/>
                  </a:cubicBezTo>
                  <a:lnTo>
                    <a:pt x="9695" y="999"/>
                  </a:lnTo>
                  <a:lnTo>
                    <a:pt x="9684" y="1043"/>
                  </a:lnTo>
                  <a:cubicBezTo>
                    <a:pt x="9640" y="1076"/>
                    <a:pt x="9563" y="1120"/>
                    <a:pt x="9497" y="1175"/>
                  </a:cubicBezTo>
                  <a:cubicBezTo>
                    <a:pt x="9497" y="1174"/>
                    <a:pt x="9496" y="1173"/>
                    <a:pt x="9493" y="1173"/>
                  </a:cubicBezTo>
                  <a:cubicBezTo>
                    <a:pt x="9467" y="1173"/>
                    <a:pt x="9301" y="1278"/>
                    <a:pt x="9210" y="1319"/>
                  </a:cubicBezTo>
                  <a:cubicBezTo>
                    <a:pt x="9210" y="1352"/>
                    <a:pt x="9111" y="1407"/>
                    <a:pt x="9045" y="1462"/>
                  </a:cubicBezTo>
                  <a:cubicBezTo>
                    <a:pt x="9045" y="1440"/>
                    <a:pt x="9045" y="1429"/>
                    <a:pt x="9078" y="1396"/>
                  </a:cubicBezTo>
                  <a:lnTo>
                    <a:pt x="9078" y="1396"/>
                  </a:lnTo>
                  <a:lnTo>
                    <a:pt x="9012" y="1440"/>
                  </a:lnTo>
                  <a:cubicBezTo>
                    <a:pt x="9012" y="1451"/>
                    <a:pt x="8990" y="1473"/>
                    <a:pt x="8946" y="1506"/>
                  </a:cubicBezTo>
                  <a:lnTo>
                    <a:pt x="8957" y="1473"/>
                  </a:lnTo>
                  <a:lnTo>
                    <a:pt x="8957" y="1473"/>
                  </a:lnTo>
                  <a:cubicBezTo>
                    <a:pt x="8869" y="1528"/>
                    <a:pt x="8803" y="1605"/>
                    <a:pt x="8682" y="1660"/>
                  </a:cubicBezTo>
                  <a:cubicBezTo>
                    <a:pt x="8682" y="1682"/>
                    <a:pt x="8803" y="1660"/>
                    <a:pt x="8693" y="1748"/>
                  </a:cubicBezTo>
                  <a:cubicBezTo>
                    <a:pt x="8682" y="1737"/>
                    <a:pt x="8671" y="1726"/>
                    <a:pt x="8693" y="1704"/>
                  </a:cubicBezTo>
                  <a:lnTo>
                    <a:pt x="8693" y="1704"/>
                  </a:lnTo>
                  <a:cubicBezTo>
                    <a:pt x="8682" y="1704"/>
                    <a:pt x="8660" y="1726"/>
                    <a:pt x="8638" y="1737"/>
                  </a:cubicBezTo>
                  <a:lnTo>
                    <a:pt x="8682" y="1693"/>
                  </a:lnTo>
                  <a:lnTo>
                    <a:pt x="8682" y="1693"/>
                  </a:lnTo>
                  <a:cubicBezTo>
                    <a:pt x="8627" y="1715"/>
                    <a:pt x="8660" y="1726"/>
                    <a:pt x="8615" y="1748"/>
                  </a:cubicBezTo>
                  <a:lnTo>
                    <a:pt x="8582" y="1737"/>
                  </a:lnTo>
                  <a:lnTo>
                    <a:pt x="8626" y="1715"/>
                  </a:lnTo>
                  <a:lnTo>
                    <a:pt x="8626" y="1715"/>
                  </a:lnTo>
                  <a:cubicBezTo>
                    <a:pt x="8582" y="1737"/>
                    <a:pt x="8527" y="1759"/>
                    <a:pt x="8505" y="1770"/>
                  </a:cubicBezTo>
                  <a:cubicBezTo>
                    <a:pt x="8505" y="1770"/>
                    <a:pt x="8516" y="1781"/>
                    <a:pt x="8483" y="1803"/>
                  </a:cubicBezTo>
                  <a:cubicBezTo>
                    <a:pt x="8447" y="1831"/>
                    <a:pt x="8433" y="1837"/>
                    <a:pt x="8426" y="1837"/>
                  </a:cubicBezTo>
                  <a:cubicBezTo>
                    <a:pt x="8418" y="1837"/>
                    <a:pt x="8417" y="1831"/>
                    <a:pt x="8406" y="1831"/>
                  </a:cubicBezTo>
                  <a:cubicBezTo>
                    <a:pt x="8401" y="1831"/>
                    <a:pt x="8395" y="1832"/>
                    <a:pt x="8384" y="1836"/>
                  </a:cubicBezTo>
                  <a:cubicBezTo>
                    <a:pt x="8373" y="1858"/>
                    <a:pt x="8318" y="1881"/>
                    <a:pt x="8329" y="1903"/>
                  </a:cubicBezTo>
                  <a:cubicBezTo>
                    <a:pt x="8313" y="1914"/>
                    <a:pt x="8302" y="1916"/>
                    <a:pt x="8293" y="1916"/>
                  </a:cubicBezTo>
                  <a:cubicBezTo>
                    <a:pt x="8285" y="1916"/>
                    <a:pt x="8279" y="1914"/>
                    <a:pt x="8274" y="1914"/>
                  </a:cubicBezTo>
                  <a:cubicBezTo>
                    <a:pt x="8243" y="1955"/>
                    <a:pt x="8092" y="2047"/>
                    <a:pt x="8133" y="2047"/>
                  </a:cubicBezTo>
                  <a:cubicBezTo>
                    <a:pt x="8136" y="2047"/>
                    <a:pt x="8138" y="2046"/>
                    <a:pt x="8142" y="2046"/>
                  </a:cubicBezTo>
                  <a:lnTo>
                    <a:pt x="8142" y="2046"/>
                  </a:lnTo>
                  <a:cubicBezTo>
                    <a:pt x="8021" y="2156"/>
                    <a:pt x="7844" y="2233"/>
                    <a:pt x="7701" y="2332"/>
                  </a:cubicBezTo>
                  <a:cubicBezTo>
                    <a:pt x="7624" y="2387"/>
                    <a:pt x="7514" y="2453"/>
                    <a:pt x="7470" y="2520"/>
                  </a:cubicBezTo>
                  <a:cubicBezTo>
                    <a:pt x="7446" y="2527"/>
                    <a:pt x="7423" y="2535"/>
                    <a:pt x="7411" y="2535"/>
                  </a:cubicBezTo>
                  <a:cubicBezTo>
                    <a:pt x="7406" y="2535"/>
                    <a:pt x="7404" y="2534"/>
                    <a:pt x="7404" y="2531"/>
                  </a:cubicBezTo>
                  <a:cubicBezTo>
                    <a:pt x="7338" y="2575"/>
                    <a:pt x="7338" y="2586"/>
                    <a:pt x="7238" y="2641"/>
                  </a:cubicBezTo>
                  <a:cubicBezTo>
                    <a:pt x="7260" y="2619"/>
                    <a:pt x="7260" y="2614"/>
                    <a:pt x="7257" y="2613"/>
                  </a:cubicBezTo>
                  <a:lnTo>
                    <a:pt x="7257" y="2613"/>
                  </a:lnTo>
                  <a:cubicBezTo>
                    <a:pt x="7201" y="2644"/>
                    <a:pt x="7168" y="2656"/>
                    <a:pt x="7106" y="2718"/>
                  </a:cubicBezTo>
                  <a:cubicBezTo>
                    <a:pt x="7111" y="2707"/>
                    <a:pt x="7110" y="2703"/>
                    <a:pt x="7104" y="2703"/>
                  </a:cubicBezTo>
                  <a:cubicBezTo>
                    <a:pt x="7085" y="2703"/>
                    <a:pt x="7021" y="2748"/>
                    <a:pt x="6996" y="2773"/>
                  </a:cubicBezTo>
                  <a:lnTo>
                    <a:pt x="7062" y="2740"/>
                  </a:lnTo>
                  <a:lnTo>
                    <a:pt x="7062" y="2740"/>
                  </a:lnTo>
                  <a:cubicBezTo>
                    <a:pt x="7018" y="2773"/>
                    <a:pt x="6985" y="2806"/>
                    <a:pt x="6941" y="2828"/>
                  </a:cubicBezTo>
                  <a:lnTo>
                    <a:pt x="6941" y="2784"/>
                  </a:lnTo>
                  <a:cubicBezTo>
                    <a:pt x="6754" y="2883"/>
                    <a:pt x="6676" y="3048"/>
                    <a:pt x="6511" y="3092"/>
                  </a:cubicBezTo>
                  <a:cubicBezTo>
                    <a:pt x="6505" y="3101"/>
                    <a:pt x="6505" y="3104"/>
                    <a:pt x="6508" y="3104"/>
                  </a:cubicBezTo>
                  <a:cubicBezTo>
                    <a:pt x="6519" y="3104"/>
                    <a:pt x="6570" y="3070"/>
                    <a:pt x="6581" y="3070"/>
                  </a:cubicBezTo>
                  <a:cubicBezTo>
                    <a:pt x="6584" y="3070"/>
                    <a:pt x="6584" y="3073"/>
                    <a:pt x="6577" y="3081"/>
                  </a:cubicBezTo>
                  <a:cubicBezTo>
                    <a:pt x="6500" y="3136"/>
                    <a:pt x="6401" y="3159"/>
                    <a:pt x="6368" y="3181"/>
                  </a:cubicBezTo>
                  <a:cubicBezTo>
                    <a:pt x="6258" y="3236"/>
                    <a:pt x="6302" y="3280"/>
                    <a:pt x="6181" y="3346"/>
                  </a:cubicBezTo>
                  <a:cubicBezTo>
                    <a:pt x="6203" y="3346"/>
                    <a:pt x="6225" y="3357"/>
                    <a:pt x="6148" y="3423"/>
                  </a:cubicBezTo>
                  <a:cubicBezTo>
                    <a:pt x="6115" y="3446"/>
                    <a:pt x="6089" y="3456"/>
                    <a:pt x="6072" y="3456"/>
                  </a:cubicBezTo>
                  <a:cubicBezTo>
                    <a:pt x="6049" y="3456"/>
                    <a:pt x="6045" y="3437"/>
                    <a:pt x="6071" y="3412"/>
                  </a:cubicBezTo>
                  <a:cubicBezTo>
                    <a:pt x="6093" y="3401"/>
                    <a:pt x="6104" y="3401"/>
                    <a:pt x="6104" y="3401"/>
                  </a:cubicBezTo>
                  <a:cubicBezTo>
                    <a:pt x="6122" y="3383"/>
                    <a:pt x="6147" y="3365"/>
                    <a:pt x="6138" y="3365"/>
                  </a:cubicBezTo>
                  <a:cubicBezTo>
                    <a:pt x="6136" y="3365"/>
                    <a:pt x="6132" y="3366"/>
                    <a:pt x="6126" y="3368"/>
                  </a:cubicBezTo>
                  <a:lnTo>
                    <a:pt x="6115" y="3379"/>
                  </a:lnTo>
                  <a:cubicBezTo>
                    <a:pt x="6078" y="3397"/>
                    <a:pt x="5996" y="3453"/>
                    <a:pt x="5982" y="3453"/>
                  </a:cubicBezTo>
                  <a:cubicBezTo>
                    <a:pt x="5979" y="3453"/>
                    <a:pt x="5979" y="3451"/>
                    <a:pt x="5982" y="3445"/>
                  </a:cubicBezTo>
                  <a:lnTo>
                    <a:pt x="5982" y="3445"/>
                  </a:lnTo>
                  <a:cubicBezTo>
                    <a:pt x="5957" y="3471"/>
                    <a:pt x="5950" y="3480"/>
                    <a:pt x="5956" y="3480"/>
                  </a:cubicBezTo>
                  <a:cubicBezTo>
                    <a:pt x="5963" y="3480"/>
                    <a:pt x="5986" y="3468"/>
                    <a:pt x="6015" y="3456"/>
                  </a:cubicBezTo>
                  <a:lnTo>
                    <a:pt x="6015" y="3456"/>
                  </a:lnTo>
                  <a:cubicBezTo>
                    <a:pt x="5905" y="3511"/>
                    <a:pt x="5850" y="3555"/>
                    <a:pt x="5751" y="3621"/>
                  </a:cubicBezTo>
                  <a:cubicBezTo>
                    <a:pt x="5762" y="3621"/>
                    <a:pt x="5784" y="3621"/>
                    <a:pt x="5773" y="3632"/>
                  </a:cubicBezTo>
                  <a:cubicBezTo>
                    <a:pt x="5608" y="3720"/>
                    <a:pt x="5718" y="3687"/>
                    <a:pt x="5619" y="3764"/>
                  </a:cubicBezTo>
                  <a:cubicBezTo>
                    <a:pt x="5606" y="3771"/>
                    <a:pt x="5598" y="3773"/>
                    <a:pt x="5593" y="3773"/>
                  </a:cubicBezTo>
                  <a:cubicBezTo>
                    <a:pt x="5582" y="3773"/>
                    <a:pt x="5585" y="3762"/>
                    <a:pt x="5577" y="3762"/>
                  </a:cubicBezTo>
                  <a:cubicBezTo>
                    <a:pt x="5570" y="3762"/>
                    <a:pt x="5556" y="3770"/>
                    <a:pt x="5520" y="3798"/>
                  </a:cubicBezTo>
                  <a:cubicBezTo>
                    <a:pt x="5502" y="3809"/>
                    <a:pt x="5491" y="3814"/>
                    <a:pt x="5486" y="3814"/>
                  </a:cubicBezTo>
                  <a:cubicBezTo>
                    <a:pt x="5471" y="3814"/>
                    <a:pt x="5493" y="3781"/>
                    <a:pt x="5509" y="3764"/>
                  </a:cubicBezTo>
                  <a:lnTo>
                    <a:pt x="5509" y="3764"/>
                  </a:lnTo>
                  <a:cubicBezTo>
                    <a:pt x="5432" y="3842"/>
                    <a:pt x="5332" y="3875"/>
                    <a:pt x="5277" y="3908"/>
                  </a:cubicBezTo>
                  <a:lnTo>
                    <a:pt x="5321" y="3875"/>
                  </a:lnTo>
                  <a:lnTo>
                    <a:pt x="5321" y="3875"/>
                  </a:lnTo>
                  <a:cubicBezTo>
                    <a:pt x="5288" y="3897"/>
                    <a:pt x="5266" y="3908"/>
                    <a:pt x="5244" y="3930"/>
                  </a:cubicBezTo>
                  <a:lnTo>
                    <a:pt x="5277" y="3930"/>
                  </a:lnTo>
                  <a:cubicBezTo>
                    <a:pt x="5259" y="3939"/>
                    <a:pt x="5234" y="3955"/>
                    <a:pt x="5226" y="3955"/>
                  </a:cubicBezTo>
                  <a:cubicBezTo>
                    <a:pt x="5223" y="3955"/>
                    <a:pt x="5222" y="3954"/>
                    <a:pt x="5222" y="3952"/>
                  </a:cubicBezTo>
                  <a:lnTo>
                    <a:pt x="5222" y="3952"/>
                  </a:lnTo>
                  <a:cubicBezTo>
                    <a:pt x="5200" y="3985"/>
                    <a:pt x="5266" y="3963"/>
                    <a:pt x="5211" y="4018"/>
                  </a:cubicBezTo>
                  <a:cubicBezTo>
                    <a:pt x="5173" y="4037"/>
                    <a:pt x="5117" y="4099"/>
                    <a:pt x="5089" y="4099"/>
                  </a:cubicBezTo>
                  <a:cubicBezTo>
                    <a:pt x="5085" y="4099"/>
                    <a:pt x="5082" y="4098"/>
                    <a:pt x="5079" y="4095"/>
                  </a:cubicBezTo>
                  <a:cubicBezTo>
                    <a:pt x="5178" y="4032"/>
                    <a:pt x="5093" y="4065"/>
                    <a:pt x="5113" y="4037"/>
                  </a:cubicBezTo>
                  <a:lnTo>
                    <a:pt x="5113" y="4037"/>
                  </a:lnTo>
                  <a:cubicBezTo>
                    <a:pt x="5101" y="4044"/>
                    <a:pt x="5089" y="4052"/>
                    <a:pt x="5079" y="4062"/>
                  </a:cubicBezTo>
                  <a:lnTo>
                    <a:pt x="5079" y="4051"/>
                  </a:lnTo>
                  <a:cubicBezTo>
                    <a:pt x="4947" y="4106"/>
                    <a:pt x="5046" y="4106"/>
                    <a:pt x="4925" y="4194"/>
                  </a:cubicBezTo>
                  <a:cubicBezTo>
                    <a:pt x="4928" y="4187"/>
                    <a:pt x="4925" y="4185"/>
                    <a:pt x="4919" y="4185"/>
                  </a:cubicBezTo>
                  <a:cubicBezTo>
                    <a:pt x="4911" y="4185"/>
                    <a:pt x="4898" y="4189"/>
                    <a:pt x="4885" y="4194"/>
                  </a:cubicBezTo>
                  <a:lnTo>
                    <a:pt x="4885" y="4194"/>
                  </a:lnTo>
                  <a:cubicBezTo>
                    <a:pt x="4886" y="4194"/>
                    <a:pt x="4887" y="4193"/>
                    <a:pt x="4888" y="4193"/>
                  </a:cubicBezTo>
                  <a:cubicBezTo>
                    <a:pt x="4906" y="4193"/>
                    <a:pt x="4892" y="4224"/>
                    <a:pt x="4859" y="4249"/>
                  </a:cubicBezTo>
                  <a:cubicBezTo>
                    <a:pt x="4782" y="4293"/>
                    <a:pt x="4782" y="4315"/>
                    <a:pt x="4737" y="4348"/>
                  </a:cubicBezTo>
                  <a:lnTo>
                    <a:pt x="4793" y="4315"/>
                  </a:lnTo>
                  <a:lnTo>
                    <a:pt x="4793" y="4315"/>
                  </a:lnTo>
                  <a:cubicBezTo>
                    <a:pt x="4782" y="4337"/>
                    <a:pt x="4748" y="4370"/>
                    <a:pt x="4693" y="4403"/>
                  </a:cubicBezTo>
                  <a:cubicBezTo>
                    <a:pt x="4693" y="4403"/>
                    <a:pt x="4692" y="4403"/>
                    <a:pt x="4692" y="4403"/>
                  </a:cubicBezTo>
                  <a:lnTo>
                    <a:pt x="4692" y="4403"/>
                  </a:lnTo>
                  <a:cubicBezTo>
                    <a:pt x="4640" y="4441"/>
                    <a:pt x="4552" y="4459"/>
                    <a:pt x="4495" y="4525"/>
                  </a:cubicBezTo>
                  <a:cubicBezTo>
                    <a:pt x="4488" y="4526"/>
                    <a:pt x="4483" y="4527"/>
                    <a:pt x="4479" y="4527"/>
                  </a:cubicBezTo>
                  <a:cubicBezTo>
                    <a:pt x="4463" y="4527"/>
                    <a:pt x="4463" y="4517"/>
                    <a:pt x="4452" y="4517"/>
                  </a:cubicBezTo>
                  <a:cubicBezTo>
                    <a:pt x="4448" y="4517"/>
                    <a:pt x="4441" y="4519"/>
                    <a:pt x="4429" y="4525"/>
                  </a:cubicBezTo>
                  <a:cubicBezTo>
                    <a:pt x="4352" y="4602"/>
                    <a:pt x="4319" y="4569"/>
                    <a:pt x="4231" y="4657"/>
                  </a:cubicBezTo>
                  <a:cubicBezTo>
                    <a:pt x="4242" y="4657"/>
                    <a:pt x="4250" y="4656"/>
                    <a:pt x="4255" y="4656"/>
                  </a:cubicBezTo>
                  <a:cubicBezTo>
                    <a:pt x="4271" y="4656"/>
                    <a:pt x="4261" y="4662"/>
                    <a:pt x="4220" y="4712"/>
                  </a:cubicBezTo>
                  <a:lnTo>
                    <a:pt x="4374" y="4580"/>
                  </a:lnTo>
                  <a:lnTo>
                    <a:pt x="4286" y="4679"/>
                  </a:lnTo>
                  <a:cubicBezTo>
                    <a:pt x="4330" y="4646"/>
                    <a:pt x="4374" y="4602"/>
                    <a:pt x="4407" y="4580"/>
                  </a:cubicBezTo>
                  <a:lnTo>
                    <a:pt x="4407" y="4580"/>
                  </a:lnTo>
                  <a:cubicBezTo>
                    <a:pt x="4383" y="4619"/>
                    <a:pt x="4377" y="4625"/>
                    <a:pt x="4387" y="4625"/>
                  </a:cubicBezTo>
                  <a:cubicBezTo>
                    <a:pt x="4391" y="4625"/>
                    <a:pt x="4398" y="4624"/>
                    <a:pt x="4407" y="4624"/>
                  </a:cubicBezTo>
                  <a:cubicBezTo>
                    <a:pt x="4319" y="4646"/>
                    <a:pt x="4286" y="4723"/>
                    <a:pt x="4198" y="4767"/>
                  </a:cubicBezTo>
                  <a:lnTo>
                    <a:pt x="4165" y="4723"/>
                  </a:lnTo>
                  <a:cubicBezTo>
                    <a:pt x="4043" y="4778"/>
                    <a:pt x="3977" y="4888"/>
                    <a:pt x="3823" y="4976"/>
                  </a:cubicBezTo>
                  <a:lnTo>
                    <a:pt x="3867" y="4954"/>
                  </a:lnTo>
                  <a:lnTo>
                    <a:pt x="3867" y="4954"/>
                  </a:lnTo>
                  <a:cubicBezTo>
                    <a:pt x="3867" y="4987"/>
                    <a:pt x="3779" y="5020"/>
                    <a:pt x="3735" y="5064"/>
                  </a:cubicBezTo>
                  <a:cubicBezTo>
                    <a:pt x="3735" y="5057"/>
                    <a:pt x="3731" y="5055"/>
                    <a:pt x="3725" y="5055"/>
                  </a:cubicBezTo>
                  <a:cubicBezTo>
                    <a:pt x="3713" y="5055"/>
                    <a:pt x="3691" y="5064"/>
                    <a:pt x="3669" y="5064"/>
                  </a:cubicBezTo>
                  <a:cubicBezTo>
                    <a:pt x="3680" y="5075"/>
                    <a:pt x="3559" y="5142"/>
                    <a:pt x="3570" y="5186"/>
                  </a:cubicBezTo>
                  <a:lnTo>
                    <a:pt x="3482" y="5208"/>
                  </a:lnTo>
                  <a:cubicBezTo>
                    <a:pt x="3360" y="5285"/>
                    <a:pt x="3371" y="5340"/>
                    <a:pt x="3250" y="5417"/>
                  </a:cubicBezTo>
                  <a:cubicBezTo>
                    <a:pt x="3283" y="5384"/>
                    <a:pt x="3217" y="5406"/>
                    <a:pt x="3294" y="5340"/>
                  </a:cubicBezTo>
                  <a:lnTo>
                    <a:pt x="3294" y="5340"/>
                  </a:lnTo>
                  <a:cubicBezTo>
                    <a:pt x="3250" y="5373"/>
                    <a:pt x="3217" y="5395"/>
                    <a:pt x="3217" y="5406"/>
                  </a:cubicBezTo>
                  <a:cubicBezTo>
                    <a:pt x="3195" y="5406"/>
                    <a:pt x="3118" y="5494"/>
                    <a:pt x="3074" y="5505"/>
                  </a:cubicBezTo>
                  <a:cubicBezTo>
                    <a:pt x="3063" y="5527"/>
                    <a:pt x="3074" y="5549"/>
                    <a:pt x="3030" y="5571"/>
                  </a:cubicBezTo>
                  <a:lnTo>
                    <a:pt x="3019" y="5571"/>
                  </a:lnTo>
                  <a:cubicBezTo>
                    <a:pt x="3029" y="5571"/>
                    <a:pt x="2975" y="5617"/>
                    <a:pt x="2998" y="5617"/>
                  </a:cubicBezTo>
                  <a:cubicBezTo>
                    <a:pt x="3000" y="5617"/>
                    <a:pt x="3002" y="5617"/>
                    <a:pt x="3004" y="5616"/>
                  </a:cubicBezTo>
                  <a:lnTo>
                    <a:pt x="3004" y="5616"/>
                  </a:lnTo>
                  <a:cubicBezTo>
                    <a:pt x="2851" y="5651"/>
                    <a:pt x="2676" y="5847"/>
                    <a:pt x="2545" y="5880"/>
                  </a:cubicBezTo>
                  <a:cubicBezTo>
                    <a:pt x="2457" y="5946"/>
                    <a:pt x="2358" y="6023"/>
                    <a:pt x="2281" y="6078"/>
                  </a:cubicBezTo>
                  <a:lnTo>
                    <a:pt x="2292" y="6056"/>
                  </a:lnTo>
                  <a:lnTo>
                    <a:pt x="2292" y="6056"/>
                  </a:lnTo>
                  <a:cubicBezTo>
                    <a:pt x="2182" y="6122"/>
                    <a:pt x="2259" y="6144"/>
                    <a:pt x="2126" y="6210"/>
                  </a:cubicBezTo>
                  <a:cubicBezTo>
                    <a:pt x="2115" y="6213"/>
                    <a:pt x="2108" y="6214"/>
                    <a:pt x="2103" y="6214"/>
                  </a:cubicBezTo>
                  <a:cubicBezTo>
                    <a:pt x="2076" y="6214"/>
                    <a:pt x="2148" y="6173"/>
                    <a:pt x="2146" y="6173"/>
                  </a:cubicBezTo>
                  <a:lnTo>
                    <a:pt x="2146" y="6173"/>
                  </a:lnTo>
                  <a:cubicBezTo>
                    <a:pt x="2146" y="6173"/>
                    <a:pt x="2143" y="6174"/>
                    <a:pt x="2137" y="6177"/>
                  </a:cubicBezTo>
                  <a:cubicBezTo>
                    <a:pt x="2131" y="6174"/>
                    <a:pt x="2125" y="6172"/>
                    <a:pt x="2118" y="6172"/>
                  </a:cubicBezTo>
                  <a:cubicBezTo>
                    <a:pt x="2063" y="6172"/>
                    <a:pt x="1982" y="6280"/>
                    <a:pt x="1884" y="6309"/>
                  </a:cubicBezTo>
                  <a:lnTo>
                    <a:pt x="1906" y="6287"/>
                  </a:lnTo>
                  <a:lnTo>
                    <a:pt x="1906" y="6287"/>
                  </a:lnTo>
                  <a:cubicBezTo>
                    <a:pt x="1829" y="6320"/>
                    <a:pt x="1763" y="6409"/>
                    <a:pt x="1664" y="6475"/>
                  </a:cubicBezTo>
                  <a:lnTo>
                    <a:pt x="1653" y="6475"/>
                  </a:lnTo>
                  <a:cubicBezTo>
                    <a:pt x="1598" y="6541"/>
                    <a:pt x="1476" y="6640"/>
                    <a:pt x="1377" y="6717"/>
                  </a:cubicBezTo>
                  <a:cubicBezTo>
                    <a:pt x="1399" y="6673"/>
                    <a:pt x="1410" y="6673"/>
                    <a:pt x="1388" y="6673"/>
                  </a:cubicBezTo>
                  <a:cubicBezTo>
                    <a:pt x="1344" y="6695"/>
                    <a:pt x="1421" y="6684"/>
                    <a:pt x="1333" y="6750"/>
                  </a:cubicBezTo>
                  <a:cubicBezTo>
                    <a:pt x="1295" y="6760"/>
                    <a:pt x="1241" y="6785"/>
                    <a:pt x="1213" y="6785"/>
                  </a:cubicBezTo>
                  <a:cubicBezTo>
                    <a:pt x="1208" y="6785"/>
                    <a:pt x="1204" y="6785"/>
                    <a:pt x="1201" y="6783"/>
                  </a:cubicBezTo>
                  <a:lnTo>
                    <a:pt x="1289" y="6728"/>
                  </a:lnTo>
                  <a:cubicBezTo>
                    <a:pt x="1223" y="6728"/>
                    <a:pt x="1179" y="6794"/>
                    <a:pt x="1135" y="6827"/>
                  </a:cubicBezTo>
                  <a:lnTo>
                    <a:pt x="1124" y="6805"/>
                  </a:lnTo>
                  <a:cubicBezTo>
                    <a:pt x="1003" y="6893"/>
                    <a:pt x="1014" y="6926"/>
                    <a:pt x="882" y="7014"/>
                  </a:cubicBezTo>
                  <a:lnTo>
                    <a:pt x="904" y="7014"/>
                  </a:lnTo>
                  <a:cubicBezTo>
                    <a:pt x="837" y="7092"/>
                    <a:pt x="826" y="7037"/>
                    <a:pt x="760" y="7114"/>
                  </a:cubicBezTo>
                  <a:lnTo>
                    <a:pt x="716" y="7092"/>
                  </a:lnTo>
                  <a:cubicBezTo>
                    <a:pt x="672" y="7136"/>
                    <a:pt x="562" y="7235"/>
                    <a:pt x="474" y="7301"/>
                  </a:cubicBezTo>
                  <a:cubicBezTo>
                    <a:pt x="507" y="7246"/>
                    <a:pt x="606" y="7169"/>
                    <a:pt x="672" y="7114"/>
                  </a:cubicBezTo>
                  <a:lnTo>
                    <a:pt x="672" y="7114"/>
                  </a:lnTo>
                  <a:cubicBezTo>
                    <a:pt x="633" y="7137"/>
                    <a:pt x="559" y="7184"/>
                    <a:pt x="516" y="7221"/>
                  </a:cubicBezTo>
                  <a:lnTo>
                    <a:pt x="516" y="7221"/>
                  </a:lnTo>
                  <a:cubicBezTo>
                    <a:pt x="524" y="7216"/>
                    <a:pt x="532" y="7213"/>
                    <a:pt x="540" y="7213"/>
                  </a:cubicBezTo>
                  <a:cubicBezTo>
                    <a:pt x="496" y="7268"/>
                    <a:pt x="419" y="7334"/>
                    <a:pt x="320" y="7400"/>
                  </a:cubicBezTo>
                  <a:cubicBezTo>
                    <a:pt x="317" y="7391"/>
                    <a:pt x="311" y="7387"/>
                    <a:pt x="301" y="7387"/>
                  </a:cubicBezTo>
                  <a:cubicBezTo>
                    <a:pt x="263" y="7387"/>
                    <a:pt x="178" y="7445"/>
                    <a:pt x="99" y="7488"/>
                  </a:cubicBezTo>
                  <a:lnTo>
                    <a:pt x="0" y="7543"/>
                  </a:lnTo>
                  <a:lnTo>
                    <a:pt x="99" y="7609"/>
                  </a:lnTo>
                  <a:cubicBezTo>
                    <a:pt x="154" y="7642"/>
                    <a:pt x="187" y="7664"/>
                    <a:pt x="231" y="7720"/>
                  </a:cubicBezTo>
                  <a:cubicBezTo>
                    <a:pt x="265" y="7731"/>
                    <a:pt x="287" y="7742"/>
                    <a:pt x="320" y="7764"/>
                  </a:cubicBezTo>
                  <a:cubicBezTo>
                    <a:pt x="375" y="7720"/>
                    <a:pt x="430" y="7687"/>
                    <a:pt x="485" y="7653"/>
                  </a:cubicBezTo>
                  <a:cubicBezTo>
                    <a:pt x="518" y="7620"/>
                    <a:pt x="562" y="7598"/>
                    <a:pt x="606" y="7576"/>
                  </a:cubicBezTo>
                  <a:cubicBezTo>
                    <a:pt x="694" y="7521"/>
                    <a:pt x="782" y="7477"/>
                    <a:pt x="882" y="7411"/>
                  </a:cubicBezTo>
                  <a:cubicBezTo>
                    <a:pt x="782" y="7411"/>
                    <a:pt x="937" y="7378"/>
                    <a:pt x="893" y="7334"/>
                  </a:cubicBezTo>
                  <a:cubicBezTo>
                    <a:pt x="937" y="7301"/>
                    <a:pt x="959" y="7290"/>
                    <a:pt x="970" y="7290"/>
                  </a:cubicBezTo>
                  <a:lnTo>
                    <a:pt x="1124" y="7224"/>
                  </a:lnTo>
                  <a:cubicBezTo>
                    <a:pt x="1128" y="7223"/>
                    <a:pt x="1131" y="7222"/>
                    <a:pt x="1133" y="7222"/>
                  </a:cubicBezTo>
                  <a:cubicBezTo>
                    <a:pt x="1155" y="7222"/>
                    <a:pt x="1092" y="7268"/>
                    <a:pt x="1102" y="7268"/>
                  </a:cubicBezTo>
                  <a:cubicBezTo>
                    <a:pt x="1150" y="7239"/>
                    <a:pt x="1167" y="7233"/>
                    <a:pt x="1177" y="7233"/>
                  </a:cubicBezTo>
                  <a:cubicBezTo>
                    <a:pt x="1183" y="7233"/>
                    <a:pt x="1186" y="7235"/>
                    <a:pt x="1194" y="7235"/>
                  </a:cubicBezTo>
                  <a:cubicBezTo>
                    <a:pt x="1201" y="7235"/>
                    <a:pt x="1212" y="7233"/>
                    <a:pt x="1234" y="7224"/>
                  </a:cubicBezTo>
                  <a:cubicBezTo>
                    <a:pt x="1212" y="7224"/>
                    <a:pt x="1256" y="7180"/>
                    <a:pt x="1322" y="7147"/>
                  </a:cubicBezTo>
                  <a:lnTo>
                    <a:pt x="1322" y="7147"/>
                  </a:lnTo>
                  <a:lnTo>
                    <a:pt x="1223" y="7180"/>
                  </a:lnTo>
                  <a:cubicBezTo>
                    <a:pt x="1355" y="7059"/>
                    <a:pt x="1366" y="7136"/>
                    <a:pt x="1498" y="7014"/>
                  </a:cubicBezTo>
                  <a:lnTo>
                    <a:pt x="1498" y="7014"/>
                  </a:lnTo>
                  <a:lnTo>
                    <a:pt x="1465" y="7059"/>
                  </a:lnTo>
                  <a:cubicBezTo>
                    <a:pt x="1532" y="7003"/>
                    <a:pt x="1741" y="6882"/>
                    <a:pt x="1796" y="6794"/>
                  </a:cubicBezTo>
                  <a:cubicBezTo>
                    <a:pt x="1807" y="6794"/>
                    <a:pt x="1840" y="6794"/>
                    <a:pt x="1807" y="6816"/>
                  </a:cubicBezTo>
                  <a:cubicBezTo>
                    <a:pt x="1983" y="6706"/>
                    <a:pt x="2182" y="6508"/>
                    <a:pt x="2336" y="6442"/>
                  </a:cubicBezTo>
                  <a:lnTo>
                    <a:pt x="2336" y="6442"/>
                  </a:lnTo>
                  <a:lnTo>
                    <a:pt x="2325" y="6464"/>
                  </a:lnTo>
                  <a:cubicBezTo>
                    <a:pt x="2358" y="6431"/>
                    <a:pt x="2369" y="6398"/>
                    <a:pt x="2424" y="6387"/>
                  </a:cubicBezTo>
                  <a:lnTo>
                    <a:pt x="2424" y="6398"/>
                  </a:lnTo>
                  <a:cubicBezTo>
                    <a:pt x="2446" y="6375"/>
                    <a:pt x="2501" y="6309"/>
                    <a:pt x="2556" y="6287"/>
                  </a:cubicBezTo>
                  <a:lnTo>
                    <a:pt x="2556" y="6287"/>
                  </a:lnTo>
                  <a:lnTo>
                    <a:pt x="2523" y="6331"/>
                  </a:lnTo>
                  <a:cubicBezTo>
                    <a:pt x="2710" y="6221"/>
                    <a:pt x="2765" y="6122"/>
                    <a:pt x="2909" y="6012"/>
                  </a:cubicBezTo>
                  <a:cubicBezTo>
                    <a:pt x="2912" y="6017"/>
                    <a:pt x="2918" y="6019"/>
                    <a:pt x="2926" y="6019"/>
                  </a:cubicBezTo>
                  <a:cubicBezTo>
                    <a:pt x="2973" y="6019"/>
                    <a:pt x="3086" y="5950"/>
                    <a:pt x="3151" y="5913"/>
                  </a:cubicBezTo>
                  <a:lnTo>
                    <a:pt x="3151" y="5924"/>
                  </a:lnTo>
                  <a:cubicBezTo>
                    <a:pt x="3349" y="5792"/>
                    <a:pt x="3471" y="5659"/>
                    <a:pt x="3647" y="5516"/>
                  </a:cubicBezTo>
                  <a:cubicBezTo>
                    <a:pt x="3790" y="5472"/>
                    <a:pt x="4054" y="5263"/>
                    <a:pt x="4253" y="5153"/>
                  </a:cubicBezTo>
                  <a:lnTo>
                    <a:pt x="4253" y="5153"/>
                  </a:lnTo>
                  <a:cubicBezTo>
                    <a:pt x="4249" y="5154"/>
                    <a:pt x="4246" y="5154"/>
                    <a:pt x="4244" y="5154"/>
                  </a:cubicBezTo>
                  <a:cubicBezTo>
                    <a:pt x="4222" y="5154"/>
                    <a:pt x="4234" y="5117"/>
                    <a:pt x="4264" y="5098"/>
                  </a:cubicBezTo>
                  <a:cubicBezTo>
                    <a:pt x="4310" y="5079"/>
                    <a:pt x="4357" y="5013"/>
                    <a:pt x="4377" y="5013"/>
                  </a:cubicBezTo>
                  <a:cubicBezTo>
                    <a:pt x="4380" y="5013"/>
                    <a:pt x="4383" y="5015"/>
                    <a:pt x="4385" y="5020"/>
                  </a:cubicBezTo>
                  <a:lnTo>
                    <a:pt x="4363" y="5031"/>
                  </a:lnTo>
                  <a:cubicBezTo>
                    <a:pt x="4367" y="5032"/>
                    <a:pt x="4371" y="5033"/>
                    <a:pt x="4376" y="5033"/>
                  </a:cubicBezTo>
                  <a:cubicBezTo>
                    <a:pt x="4431" y="5033"/>
                    <a:pt x="4511" y="4972"/>
                    <a:pt x="4572" y="4921"/>
                  </a:cubicBezTo>
                  <a:lnTo>
                    <a:pt x="4561" y="4877"/>
                  </a:lnTo>
                  <a:cubicBezTo>
                    <a:pt x="4782" y="4800"/>
                    <a:pt x="5024" y="4525"/>
                    <a:pt x="5156" y="4503"/>
                  </a:cubicBezTo>
                  <a:cubicBezTo>
                    <a:pt x="5189" y="4459"/>
                    <a:pt x="5244" y="4425"/>
                    <a:pt x="5288" y="4381"/>
                  </a:cubicBezTo>
                  <a:lnTo>
                    <a:pt x="5299" y="4403"/>
                  </a:lnTo>
                  <a:cubicBezTo>
                    <a:pt x="5421" y="4326"/>
                    <a:pt x="5487" y="4282"/>
                    <a:pt x="5630" y="4172"/>
                  </a:cubicBezTo>
                  <a:lnTo>
                    <a:pt x="5630" y="4172"/>
                  </a:lnTo>
                  <a:lnTo>
                    <a:pt x="5608" y="4205"/>
                  </a:lnTo>
                  <a:cubicBezTo>
                    <a:pt x="5696" y="4150"/>
                    <a:pt x="5674" y="4073"/>
                    <a:pt x="5762" y="4018"/>
                  </a:cubicBezTo>
                  <a:lnTo>
                    <a:pt x="5806" y="4040"/>
                  </a:lnTo>
                  <a:cubicBezTo>
                    <a:pt x="5949" y="3930"/>
                    <a:pt x="6115" y="3853"/>
                    <a:pt x="6247" y="3720"/>
                  </a:cubicBezTo>
                  <a:lnTo>
                    <a:pt x="6247" y="3720"/>
                  </a:lnTo>
                  <a:cubicBezTo>
                    <a:pt x="6247" y="3729"/>
                    <a:pt x="6247" y="3737"/>
                    <a:pt x="6238" y="3745"/>
                  </a:cubicBezTo>
                  <a:lnTo>
                    <a:pt x="6238" y="3745"/>
                  </a:lnTo>
                  <a:cubicBezTo>
                    <a:pt x="6313" y="3697"/>
                    <a:pt x="6496" y="3594"/>
                    <a:pt x="6460" y="3568"/>
                  </a:cubicBezTo>
                  <a:lnTo>
                    <a:pt x="6460" y="3568"/>
                  </a:lnTo>
                  <a:cubicBezTo>
                    <a:pt x="6461" y="3569"/>
                    <a:pt x="6462" y="3569"/>
                    <a:pt x="6464" y="3569"/>
                  </a:cubicBezTo>
                  <a:cubicBezTo>
                    <a:pt x="6499" y="3569"/>
                    <a:pt x="6616" y="3462"/>
                    <a:pt x="6676" y="3401"/>
                  </a:cubicBezTo>
                  <a:lnTo>
                    <a:pt x="6688" y="3423"/>
                  </a:lnTo>
                  <a:cubicBezTo>
                    <a:pt x="6732" y="3357"/>
                    <a:pt x="6732" y="3346"/>
                    <a:pt x="6820" y="3269"/>
                  </a:cubicBezTo>
                  <a:cubicBezTo>
                    <a:pt x="6826" y="3266"/>
                    <a:pt x="6831" y="3264"/>
                    <a:pt x="6834" y="3264"/>
                  </a:cubicBezTo>
                  <a:cubicBezTo>
                    <a:pt x="6844" y="3264"/>
                    <a:pt x="6844" y="3275"/>
                    <a:pt x="6820" y="3291"/>
                  </a:cubicBezTo>
                  <a:cubicBezTo>
                    <a:pt x="6897" y="3247"/>
                    <a:pt x="6864" y="3236"/>
                    <a:pt x="6963" y="3181"/>
                  </a:cubicBezTo>
                  <a:lnTo>
                    <a:pt x="6963" y="3181"/>
                  </a:lnTo>
                  <a:lnTo>
                    <a:pt x="6941" y="3214"/>
                  </a:lnTo>
                  <a:cubicBezTo>
                    <a:pt x="7018" y="3159"/>
                    <a:pt x="7007" y="3159"/>
                    <a:pt x="7040" y="3114"/>
                  </a:cubicBezTo>
                  <a:cubicBezTo>
                    <a:pt x="7084" y="3070"/>
                    <a:pt x="7183" y="3026"/>
                    <a:pt x="7205" y="3026"/>
                  </a:cubicBezTo>
                  <a:cubicBezTo>
                    <a:pt x="7216" y="3015"/>
                    <a:pt x="7249" y="2971"/>
                    <a:pt x="7293" y="2938"/>
                  </a:cubicBezTo>
                  <a:lnTo>
                    <a:pt x="7293" y="2938"/>
                  </a:lnTo>
                  <a:lnTo>
                    <a:pt x="7282" y="2971"/>
                  </a:lnTo>
                  <a:cubicBezTo>
                    <a:pt x="7426" y="2894"/>
                    <a:pt x="7459" y="2817"/>
                    <a:pt x="7558" y="2773"/>
                  </a:cubicBezTo>
                  <a:lnTo>
                    <a:pt x="7580" y="2773"/>
                  </a:lnTo>
                  <a:cubicBezTo>
                    <a:pt x="7481" y="2850"/>
                    <a:pt x="7404" y="2894"/>
                    <a:pt x="7404" y="2894"/>
                  </a:cubicBezTo>
                  <a:cubicBezTo>
                    <a:pt x="7406" y="2898"/>
                    <a:pt x="7411" y="2900"/>
                    <a:pt x="7417" y="2900"/>
                  </a:cubicBezTo>
                  <a:cubicBezTo>
                    <a:pt x="7430" y="2900"/>
                    <a:pt x="7449" y="2893"/>
                    <a:pt x="7461" y="2893"/>
                  </a:cubicBezTo>
                  <a:cubicBezTo>
                    <a:pt x="7473" y="2893"/>
                    <a:pt x="7477" y="2900"/>
                    <a:pt x="7459" y="2927"/>
                  </a:cubicBezTo>
                  <a:cubicBezTo>
                    <a:pt x="7514" y="2872"/>
                    <a:pt x="7602" y="2762"/>
                    <a:pt x="7690" y="2718"/>
                  </a:cubicBezTo>
                  <a:lnTo>
                    <a:pt x="7701" y="2718"/>
                  </a:lnTo>
                  <a:cubicBezTo>
                    <a:pt x="7723" y="2707"/>
                    <a:pt x="7734" y="2696"/>
                    <a:pt x="7745" y="2685"/>
                  </a:cubicBezTo>
                  <a:cubicBezTo>
                    <a:pt x="7778" y="2674"/>
                    <a:pt x="7789" y="2663"/>
                    <a:pt x="7822" y="2641"/>
                  </a:cubicBezTo>
                  <a:cubicBezTo>
                    <a:pt x="7824" y="2642"/>
                    <a:pt x="7826" y="2642"/>
                    <a:pt x="7828" y="2642"/>
                  </a:cubicBezTo>
                  <a:cubicBezTo>
                    <a:pt x="7856" y="2642"/>
                    <a:pt x="7925" y="2584"/>
                    <a:pt x="7965" y="2564"/>
                  </a:cubicBezTo>
                  <a:cubicBezTo>
                    <a:pt x="7949" y="2547"/>
                    <a:pt x="7977" y="2523"/>
                    <a:pt x="7966" y="2523"/>
                  </a:cubicBezTo>
                  <a:cubicBezTo>
                    <a:pt x="7963" y="2523"/>
                    <a:pt x="7956" y="2525"/>
                    <a:pt x="7943" y="2531"/>
                  </a:cubicBezTo>
                  <a:cubicBezTo>
                    <a:pt x="7943" y="2528"/>
                    <a:pt x="7943" y="2526"/>
                    <a:pt x="7941" y="2526"/>
                  </a:cubicBezTo>
                  <a:cubicBezTo>
                    <a:pt x="7937" y="2526"/>
                    <a:pt x="7927" y="2536"/>
                    <a:pt x="7910" y="2553"/>
                  </a:cubicBezTo>
                  <a:lnTo>
                    <a:pt x="7888" y="2564"/>
                  </a:lnTo>
                  <a:cubicBezTo>
                    <a:pt x="7866" y="2586"/>
                    <a:pt x="7833" y="2608"/>
                    <a:pt x="7789" y="2641"/>
                  </a:cubicBezTo>
                  <a:cubicBezTo>
                    <a:pt x="7811" y="2608"/>
                    <a:pt x="7844" y="2575"/>
                    <a:pt x="7899" y="2553"/>
                  </a:cubicBezTo>
                  <a:cubicBezTo>
                    <a:pt x="7910" y="2520"/>
                    <a:pt x="7921" y="2497"/>
                    <a:pt x="7932" y="2475"/>
                  </a:cubicBezTo>
                  <a:cubicBezTo>
                    <a:pt x="8004" y="2475"/>
                    <a:pt x="8112" y="2419"/>
                    <a:pt x="8146" y="2419"/>
                  </a:cubicBezTo>
                  <a:cubicBezTo>
                    <a:pt x="8149" y="2419"/>
                    <a:pt x="8151" y="2420"/>
                    <a:pt x="8153" y="2420"/>
                  </a:cubicBezTo>
                  <a:cubicBezTo>
                    <a:pt x="8274" y="2321"/>
                    <a:pt x="8450" y="2211"/>
                    <a:pt x="8505" y="2123"/>
                  </a:cubicBezTo>
                  <a:cubicBezTo>
                    <a:pt x="8525" y="2103"/>
                    <a:pt x="8537" y="2099"/>
                    <a:pt x="8548" y="2099"/>
                  </a:cubicBezTo>
                  <a:cubicBezTo>
                    <a:pt x="8556" y="2099"/>
                    <a:pt x="8563" y="2101"/>
                    <a:pt x="8571" y="2101"/>
                  </a:cubicBezTo>
                  <a:cubicBezTo>
                    <a:pt x="8566" y="2106"/>
                    <a:pt x="8561" y="2111"/>
                    <a:pt x="8556" y="2115"/>
                  </a:cubicBezTo>
                  <a:lnTo>
                    <a:pt x="8556" y="2115"/>
                  </a:lnTo>
                  <a:cubicBezTo>
                    <a:pt x="8630" y="2062"/>
                    <a:pt x="8737" y="1996"/>
                    <a:pt x="8737" y="1969"/>
                  </a:cubicBezTo>
                  <a:cubicBezTo>
                    <a:pt x="8758" y="1957"/>
                    <a:pt x="8769" y="1952"/>
                    <a:pt x="8772" y="1952"/>
                  </a:cubicBezTo>
                  <a:cubicBezTo>
                    <a:pt x="8780" y="1952"/>
                    <a:pt x="8759" y="1971"/>
                    <a:pt x="8762" y="1971"/>
                  </a:cubicBezTo>
                  <a:cubicBezTo>
                    <a:pt x="8764" y="1971"/>
                    <a:pt x="8776" y="1963"/>
                    <a:pt x="8814" y="1936"/>
                  </a:cubicBezTo>
                  <a:lnTo>
                    <a:pt x="8814" y="1936"/>
                  </a:lnTo>
                  <a:lnTo>
                    <a:pt x="8803" y="1958"/>
                  </a:lnTo>
                  <a:cubicBezTo>
                    <a:pt x="9078" y="1836"/>
                    <a:pt x="9166" y="1627"/>
                    <a:pt x="9475" y="1506"/>
                  </a:cubicBezTo>
                  <a:cubicBezTo>
                    <a:pt x="9468" y="1506"/>
                    <a:pt x="9462" y="1507"/>
                    <a:pt x="9458" y="1508"/>
                  </a:cubicBezTo>
                  <a:lnTo>
                    <a:pt x="9458" y="1508"/>
                  </a:lnTo>
                  <a:cubicBezTo>
                    <a:pt x="9782" y="1332"/>
                    <a:pt x="10086" y="1074"/>
                    <a:pt x="10411" y="922"/>
                  </a:cubicBezTo>
                  <a:cubicBezTo>
                    <a:pt x="10510" y="878"/>
                    <a:pt x="10510" y="856"/>
                    <a:pt x="10554" y="812"/>
                  </a:cubicBezTo>
                  <a:lnTo>
                    <a:pt x="10588" y="823"/>
                  </a:lnTo>
                  <a:lnTo>
                    <a:pt x="10665" y="735"/>
                  </a:lnTo>
                  <a:cubicBezTo>
                    <a:pt x="10786" y="636"/>
                    <a:pt x="10929" y="647"/>
                    <a:pt x="11072" y="514"/>
                  </a:cubicBezTo>
                  <a:lnTo>
                    <a:pt x="11050" y="514"/>
                  </a:lnTo>
                  <a:cubicBezTo>
                    <a:pt x="11099" y="485"/>
                    <a:pt x="11210" y="412"/>
                    <a:pt x="11233" y="412"/>
                  </a:cubicBezTo>
                  <a:cubicBezTo>
                    <a:pt x="11236" y="412"/>
                    <a:pt x="11238" y="413"/>
                    <a:pt x="11238" y="415"/>
                  </a:cubicBezTo>
                  <a:cubicBezTo>
                    <a:pt x="11238" y="404"/>
                    <a:pt x="11249" y="382"/>
                    <a:pt x="11271" y="382"/>
                  </a:cubicBezTo>
                  <a:lnTo>
                    <a:pt x="11282" y="393"/>
                  </a:lnTo>
                  <a:lnTo>
                    <a:pt x="11414" y="283"/>
                  </a:lnTo>
                  <a:cubicBezTo>
                    <a:pt x="11440" y="271"/>
                    <a:pt x="11456" y="267"/>
                    <a:pt x="11466" y="267"/>
                  </a:cubicBezTo>
                  <a:cubicBezTo>
                    <a:pt x="11487" y="267"/>
                    <a:pt x="11482" y="286"/>
                    <a:pt x="11504" y="286"/>
                  </a:cubicBezTo>
                  <a:cubicBezTo>
                    <a:pt x="11519" y="286"/>
                    <a:pt x="11546" y="277"/>
                    <a:pt x="11601" y="250"/>
                  </a:cubicBezTo>
                  <a:cubicBezTo>
                    <a:pt x="11653" y="208"/>
                    <a:pt x="11745" y="117"/>
                    <a:pt x="11736" y="117"/>
                  </a:cubicBezTo>
                  <a:lnTo>
                    <a:pt x="11736" y="117"/>
                  </a:lnTo>
                  <a:cubicBezTo>
                    <a:pt x="11735" y="117"/>
                    <a:pt x="11734" y="117"/>
                    <a:pt x="11733" y="118"/>
                  </a:cubicBezTo>
                  <a:cubicBezTo>
                    <a:pt x="11710" y="126"/>
                    <a:pt x="11681" y="133"/>
                    <a:pt x="11666" y="133"/>
                  </a:cubicBezTo>
                  <a:cubicBezTo>
                    <a:pt x="11660" y="133"/>
                    <a:pt x="11656" y="132"/>
                    <a:pt x="11656" y="129"/>
                  </a:cubicBezTo>
                  <a:lnTo>
                    <a:pt x="11667" y="118"/>
                  </a:lnTo>
                  <a:lnTo>
                    <a:pt x="11689" y="129"/>
                  </a:lnTo>
                  <a:lnTo>
                    <a:pt x="11689" y="107"/>
                  </a:lnTo>
                  <a:lnTo>
                    <a:pt x="11711" y="96"/>
                  </a:lnTo>
                  <a:cubicBezTo>
                    <a:pt x="11703" y="62"/>
                    <a:pt x="11707" y="29"/>
                    <a:pt x="11662" y="29"/>
                  </a:cubicBezTo>
                  <a:cubicBezTo>
                    <a:pt x="11648" y="29"/>
                    <a:pt x="11628" y="33"/>
                    <a:pt x="11601" y="41"/>
                  </a:cubicBezTo>
                  <a:cubicBezTo>
                    <a:pt x="11581" y="20"/>
                    <a:pt x="11557" y="0"/>
                    <a:pt x="115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0" name="Google Shape;770;p37"/>
            <p:cNvSpPr/>
            <p:nvPr/>
          </p:nvSpPr>
          <p:spPr>
            <a:xfrm flipH="1">
              <a:off x="7110765" y="363011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1"/>
                  </a:moveTo>
                  <a:lnTo>
                    <a:pt x="11" y="12"/>
                  </a:lnTo>
                  <a:lnTo>
                    <a:pt x="0" y="23"/>
                  </a:lnTo>
                  <a:lnTo>
                    <a:pt x="22" y="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1" name="Google Shape;771;p37"/>
            <p:cNvSpPr/>
            <p:nvPr/>
          </p:nvSpPr>
          <p:spPr>
            <a:xfrm flipH="1">
              <a:off x="7098368" y="3602164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2" name="Google Shape;772;p37"/>
            <p:cNvSpPr/>
            <p:nvPr/>
          </p:nvSpPr>
          <p:spPr>
            <a:xfrm flipH="1">
              <a:off x="7274688" y="3731318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3" name="Google Shape;773;p37"/>
            <p:cNvSpPr/>
            <p:nvPr/>
          </p:nvSpPr>
          <p:spPr>
            <a:xfrm flipH="1">
              <a:off x="6998403" y="354384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1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4" name="Google Shape;774;p37"/>
            <p:cNvSpPr/>
            <p:nvPr/>
          </p:nvSpPr>
          <p:spPr>
            <a:xfrm flipH="1">
              <a:off x="7283366" y="3738137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4" y="1"/>
                  </a:moveTo>
                  <a:lnTo>
                    <a:pt x="23" y="12"/>
                  </a:lnTo>
                  <a:cubicBezTo>
                    <a:pt x="1" y="34"/>
                    <a:pt x="12" y="23"/>
                    <a:pt x="3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5" name="Google Shape;775;p37"/>
            <p:cNvSpPr/>
            <p:nvPr/>
          </p:nvSpPr>
          <p:spPr>
            <a:xfrm flipH="1">
              <a:off x="7200813" y="3677279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34" y="1"/>
                  </a:moveTo>
                  <a:lnTo>
                    <a:pt x="1" y="34"/>
                  </a:lnTo>
                  <a:cubicBezTo>
                    <a:pt x="23" y="23"/>
                    <a:pt x="45" y="12"/>
                    <a:pt x="3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6" name="Google Shape;776;p37"/>
            <p:cNvSpPr/>
            <p:nvPr/>
          </p:nvSpPr>
          <p:spPr>
            <a:xfrm flipH="1">
              <a:off x="6976652" y="3523950"/>
              <a:ext cx="10650" cy="5015"/>
            </a:xfrm>
            <a:custGeom>
              <a:avLst/>
              <a:gdLst/>
              <a:ahLst/>
              <a:cxnLst/>
              <a:rect l="l" t="t" r="r" b="b"/>
              <a:pathLst>
                <a:path w="189" h="89" extrusionOk="0">
                  <a:moveTo>
                    <a:pt x="155" y="1"/>
                  </a:moveTo>
                  <a:cubicBezTo>
                    <a:pt x="1" y="56"/>
                    <a:pt x="188" y="1"/>
                    <a:pt x="45" y="89"/>
                  </a:cubicBezTo>
                  <a:lnTo>
                    <a:pt x="155" y="23"/>
                  </a:lnTo>
                  <a:cubicBezTo>
                    <a:pt x="146" y="23"/>
                    <a:pt x="136" y="24"/>
                    <a:pt x="130" y="24"/>
                  </a:cubicBezTo>
                  <a:cubicBezTo>
                    <a:pt x="121" y="24"/>
                    <a:pt x="122" y="20"/>
                    <a:pt x="15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7" name="Google Shape;777;p37"/>
            <p:cNvSpPr/>
            <p:nvPr/>
          </p:nvSpPr>
          <p:spPr>
            <a:xfrm flipH="1">
              <a:off x="7003080" y="3538770"/>
              <a:ext cx="3494" cy="2029"/>
            </a:xfrm>
            <a:custGeom>
              <a:avLst/>
              <a:gdLst/>
              <a:ahLst/>
              <a:cxnLst/>
              <a:rect l="l" t="t" r="r" b="b"/>
              <a:pathLst>
                <a:path w="62" h="36" extrusionOk="0">
                  <a:moveTo>
                    <a:pt x="57" y="0"/>
                  </a:moveTo>
                  <a:cubicBezTo>
                    <a:pt x="54" y="0"/>
                    <a:pt x="43" y="4"/>
                    <a:pt x="38" y="4"/>
                  </a:cubicBezTo>
                  <a:cubicBezTo>
                    <a:pt x="36" y="4"/>
                    <a:pt x="34" y="4"/>
                    <a:pt x="34" y="2"/>
                  </a:cubicBezTo>
                  <a:cubicBezTo>
                    <a:pt x="13" y="23"/>
                    <a:pt x="1" y="36"/>
                    <a:pt x="7" y="36"/>
                  </a:cubicBezTo>
                  <a:cubicBezTo>
                    <a:pt x="10" y="36"/>
                    <a:pt x="19" y="32"/>
                    <a:pt x="34" y="24"/>
                  </a:cubicBezTo>
                  <a:cubicBezTo>
                    <a:pt x="58" y="5"/>
                    <a:pt x="61" y="0"/>
                    <a:pt x="5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8" name="Google Shape;778;p37"/>
            <p:cNvSpPr/>
            <p:nvPr/>
          </p:nvSpPr>
          <p:spPr>
            <a:xfrm flipH="1">
              <a:off x="7141814" y="3628254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1"/>
                  </a:moveTo>
                  <a:cubicBezTo>
                    <a:pt x="1" y="17"/>
                    <a:pt x="1" y="20"/>
                    <a:pt x="6" y="20"/>
                  </a:cubicBezTo>
                  <a:cubicBezTo>
                    <a:pt x="9" y="20"/>
                    <a:pt x="13" y="19"/>
                    <a:pt x="16" y="19"/>
                  </a:cubicBezTo>
                  <a:cubicBezTo>
                    <a:pt x="20" y="19"/>
                    <a:pt x="23" y="20"/>
                    <a:pt x="23" y="23"/>
                  </a:cubicBez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79" name="Google Shape;779;p37"/>
            <p:cNvSpPr/>
            <p:nvPr/>
          </p:nvSpPr>
          <p:spPr>
            <a:xfrm flipH="1">
              <a:off x="7182781" y="3654964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7" y="0"/>
                  </a:moveTo>
                  <a:lnTo>
                    <a:pt x="0" y="55"/>
                  </a:lnTo>
                  <a:lnTo>
                    <a:pt x="55" y="2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0" name="Google Shape;780;p37"/>
            <p:cNvSpPr/>
            <p:nvPr/>
          </p:nvSpPr>
          <p:spPr>
            <a:xfrm flipH="1">
              <a:off x="7406773" y="3812350"/>
              <a:ext cx="2648" cy="2198"/>
            </a:xfrm>
            <a:custGeom>
              <a:avLst/>
              <a:gdLst/>
              <a:ahLst/>
              <a:cxnLst/>
              <a:rect l="l" t="t" r="r" b="b"/>
              <a:pathLst>
                <a:path w="47" h="39" extrusionOk="0">
                  <a:moveTo>
                    <a:pt x="34" y="0"/>
                  </a:moveTo>
                  <a:cubicBezTo>
                    <a:pt x="27" y="0"/>
                    <a:pt x="16" y="5"/>
                    <a:pt x="0" y="17"/>
                  </a:cubicBezTo>
                  <a:lnTo>
                    <a:pt x="22" y="39"/>
                  </a:lnTo>
                  <a:cubicBezTo>
                    <a:pt x="44" y="17"/>
                    <a:pt x="47" y="0"/>
                    <a:pt x="3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1" name="Google Shape;781;p37"/>
            <p:cNvSpPr/>
            <p:nvPr/>
          </p:nvSpPr>
          <p:spPr>
            <a:xfrm flipH="1">
              <a:off x="7507471" y="3880928"/>
              <a:ext cx="5635" cy="3156"/>
            </a:xfrm>
            <a:custGeom>
              <a:avLst/>
              <a:gdLst/>
              <a:ahLst/>
              <a:cxnLst/>
              <a:rect l="l" t="t" r="r" b="b"/>
              <a:pathLst>
                <a:path w="100" h="56" extrusionOk="0">
                  <a:moveTo>
                    <a:pt x="100" y="0"/>
                  </a:moveTo>
                  <a:cubicBezTo>
                    <a:pt x="77" y="0"/>
                    <a:pt x="22" y="22"/>
                    <a:pt x="0" y="56"/>
                  </a:cubicBezTo>
                  <a:cubicBezTo>
                    <a:pt x="44" y="34"/>
                    <a:pt x="88" y="11"/>
                    <a:pt x="10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2" name="Google Shape;782;p37"/>
            <p:cNvSpPr/>
            <p:nvPr/>
          </p:nvSpPr>
          <p:spPr>
            <a:xfrm flipH="1">
              <a:off x="7292664" y="3758648"/>
              <a:ext cx="3156" cy="3156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55" y="0"/>
                  </a:moveTo>
                  <a:lnTo>
                    <a:pt x="33" y="22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3" name="Google Shape;783;p37"/>
            <p:cNvSpPr/>
            <p:nvPr/>
          </p:nvSpPr>
          <p:spPr>
            <a:xfrm flipH="1">
              <a:off x="7154211" y="3712666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23"/>
                  </a:moveTo>
                  <a:lnTo>
                    <a:pt x="22" y="1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4" name="Google Shape;784;p37"/>
            <p:cNvSpPr/>
            <p:nvPr/>
          </p:nvSpPr>
          <p:spPr>
            <a:xfrm flipH="1">
              <a:off x="7041229" y="3636932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1"/>
                  </a:moveTo>
                  <a:lnTo>
                    <a:pt x="0" y="23"/>
                  </a:lnTo>
                  <a:cubicBezTo>
                    <a:pt x="2" y="25"/>
                    <a:pt x="5" y="26"/>
                    <a:pt x="8" y="26"/>
                  </a:cubicBezTo>
                  <a:cubicBezTo>
                    <a:pt x="20" y="26"/>
                    <a:pt x="40" y="10"/>
                    <a:pt x="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5" name="Google Shape;785;p37"/>
            <p:cNvSpPr/>
            <p:nvPr/>
          </p:nvSpPr>
          <p:spPr>
            <a:xfrm flipH="1">
              <a:off x="6874263" y="3538883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1" y="22"/>
                  </a:moveTo>
                  <a:lnTo>
                    <a:pt x="34" y="0"/>
                  </a:lnTo>
                  <a:lnTo>
                    <a:pt x="1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6" name="Google Shape;786;p37"/>
            <p:cNvSpPr/>
            <p:nvPr/>
          </p:nvSpPr>
          <p:spPr>
            <a:xfrm flipH="1">
              <a:off x="6989725" y="360092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23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7" name="Google Shape;787;p37"/>
            <p:cNvSpPr/>
            <p:nvPr/>
          </p:nvSpPr>
          <p:spPr>
            <a:xfrm flipH="1">
              <a:off x="6838255" y="3525809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" y="1"/>
                  </a:moveTo>
                  <a:lnTo>
                    <a:pt x="12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8" name="Google Shape;788;p37"/>
            <p:cNvSpPr/>
            <p:nvPr/>
          </p:nvSpPr>
          <p:spPr>
            <a:xfrm flipH="1">
              <a:off x="7211970" y="3748674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89" name="Google Shape;789;p37"/>
            <p:cNvSpPr/>
            <p:nvPr/>
          </p:nvSpPr>
          <p:spPr>
            <a:xfrm flipH="1">
              <a:off x="7440470" y="3931249"/>
              <a:ext cx="5748" cy="3832"/>
            </a:xfrm>
            <a:custGeom>
              <a:avLst/>
              <a:gdLst/>
              <a:ahLst/>
              <a:cxnLst/>
              <a:rect l="l" t="t" r="r" b="b"/>
              <a:pathLst>
                <a:path w="102" h="68" extrusionOk="0">
                  <a:moveTo>
                    <a:pt x="75" y="0"/>
                  </a:moveTo>
                  <a:cubicBezTo>
                    <a:pt x="69" y="0"/>
                    <a:pt x="57" y="3"/>
                    <a:pt x="36" y="11"/>
                  </a:cubicBezTo>
                  <a:cubicBezTo>
                    <a:pt x="54" y="11"/>
                    <a:pt x="1" y="67"/>
                    <a:pt x="24" y="67"/>
                  </a:cubicBezTo>
                  <a:cubicBezTo>
                    <a:pt x="30" y="67"/>
                    <a:pt x="41" y="64"/>
                    <a:pt x="58" y="55"/>
                  </a:cubicBezTo>
                  <a:lnTo>
                    <a:pt x="58" y="55"/>
                  </a:lnTo>
                  <a:cubicBezTo>
                    <a:pt x="51" y="57"/>
                    <a:pt x="46" y="58"/>
                    <a:pt x="43" y="58"/>
                  </a:cubicBezTo>
                  <a:cubicBezTo>
                    <a:pt x="17" y="58"/>
                    <a:pt x="102" y="0"/>
                    <a:pt x="7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0" name="Google Shape;790;p37"/>
            <p:cNvSpPr/>
            <p:nvPr/>
          </p:nvSpPr>
          <p:spPr>
            <a:xfrm flipH="1">
              <a:off x="7323093" y="3830044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5" y="0"/>
                  </a:moveTo>
                  <a:cubicBezTo>
                    <a:pt x="28" y="0"/>
                    <a:pt x="18" y="6"/>
                    <a:pt x="14" y="14"/>
                  </a:cubicBezTo>
                  <a:lnTo>
                    <a:pt x="14" y="14"/>
                  </a:lnTo>
                  <a:cubicBezTo>
                    <a:pt x="24" y="6"/>
                    <a:pt x="28" y="0"/>
                    <a:pt x="45" y="0"/>
                  </a:cubicBezTo>
                  <a:close/>
                  <a:moveTo>
                    <a:pt x="14" y="14"/>
                  </a:moveTo>
                  <a:cubicBezTo>
                    <a:pt x="10" y="17"/>
                    <a:pt x="6" y="19"/>
                    <a:pt x="1" y="22"/>
                  </a:cubicBezTo>
                  <a:lnTo>
                    <a:pt x="12" y="22"/>
                  </a:lnTo>
                  <a:cubicBezTo>
                    <a:pt x="12" y="19"/>
                    <a:pt x="12" y="17"/>
                    <a:pt x="14" y="14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1" name="Google Shape;791;p37"/>
            <p:cNvSpPr/>
            <p:nvPr/>
          </p:nvSpPr>
          <p:spPr>
            <a:xfrm flipH="1">
              <a:off x="7354142" y="3851739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1"/>
                  </a:moveTo>
                  <a:lnTo>
                    <a:pt x="1" y="12"/>
                  </a:lnTo>
                  <a:lnTo>
                    <a:pt x="12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2" name="Google Shape;792;p37"/>
            <p:cNvSpPr/>
            <p:nvPr/>
          </p:nvSpPr>
          <p:spPr>
            <a:xfrm flipH="1">
              <a:off x="6987527" y="3610053"/>
              <a:ext cx="3494" cy="2141"/>
            </a:xfrm>
            <a:custGeom>
              <a:avLst/>
              <a:gdLst/>
              <a:ahLst/>
              <a:cxnLst/>
              <a:rect l="l" t="t" r="r" b="b"/>
              <a:pathLst>
                <a:path w="62" h="38" extrusionOk="0">
                  <a:moveTo>
                    <a:pt x="57" y="0"/>
                  </a:moveTo>
                  <a:cubicBezTo>
                    <a:pt x="54" y="0"/>
                    <a:pt x="40" y="9"/>
                    <a:pt x="1" y="37"/>
                  </a:cubicBezTo>
                  <a:cubicBezTo>
                    <a:pt x="8" y="33"/>
                    <a:pt x="14" y="32"/>
                    <a:pt x="19" y="32"/>
                  </a:cubicBezTo>
                  <a:cubicBezTo>
                    <a:pt x="30" y="32"/>
                    <a:pt x="37" y="37"/>
                    <a:pt x="45" y="37"/>
                  </a:cubicBezTo>
                  <a:cubicBezTo>
                    <a:pt x="31" y="30"/>
                    <a:pt x="62" y="0"/>
                    <a:pt x="5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3" name="Google Shape;793;p37"/>
            <p:cNvSpPr/>
            <p:nvPr/>
          </p:nvSpPr>
          <p:spPr>
            <a:xfrm flipH="1">
              <a:off x="6876123" y="353950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22"/>
                  </a:lnTo>
                  <a:lnTo>
                    <a:pt x="23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4" name="Google Shape;794;p37"/>
            <p:cNvSpPr/>
            <p:nvPr/>
          </p:nvSpPr>
          <p:spPr>
            <a:xfrm flipH="1">
              <a:off x="6835779" y="3520569"/>
              <a:ext cx="662451" cy="437389"/>
            </a:xfrm>
            <a:custGeom>
              <a:avLst/>
              <a:gdLst/>
              <a:ahLst/>
              <a:cxnLst/>
              <a:rect l="l" t="t" r="r" b="b"/>
              <a:pathLst>
                <a:path w="11756" h="7762" extrusionOk="0">
                  <a:moveTo>
                    <a:pt x="11668" y="127"/>
                  </a:moveTo>
                  <a:lnTo>
                    <a:pt x="11677" y="136"/>
                  </a:lnTo>
                  <a:lnTo>
                    <a:pt x="11677" y="136"/>
                  </a:lnTo>
                  <a:cubicBezTo>
                    <a:pt x="11669" y="139"/>
                    <a:pt x="11661" y="141"/>
                    <a:pt x="11655" y="141"/>
                  </a:cubicBezTo>
                  <a:cubicBezTo>
                    <a:pt x="11651" y="141"/>
                    <a:pt x="11648" y="140"/>
                    <a:pt x="11646" y="138"/>
                  </a:cubicBezTo>
                  <a:lnTo>
                    <a:pt x="11668" y="127"/>
                  </a:lnTo>
                  <a:close/>
                  <a:moveTo>
                    <a:pt x="11150" y="292"/>
                  </a:moveTo>
                  <a:cubicBezTo>
                    <a:pt x="11140" y="297"/>
                    <a:pt x="11132" y="305"/>
                    <a:pt x="11128" y="311"/>
                  </a:cubicBezTo>
                  <a:lnTo>
                    <a:pt x="11128" y="311"/>
                  </a:lnTo>
                  <a:cubicBezTo>
                    <a:pt x="11136" y="305"/>
                    <a:pt x="11143" y="299"/>
                    <a:pt x="11150" y="292"/>
                  </a:cubicBezTo>
                  <a:close/>
                  <a:moveTo>
                    <a:pt x="10522" y="645"/>
                  </a:moveTo>
                  <a:cubicBezTo>
                    <a:pt x="10467" y="711"/>
                    <a:pt x="10324" y="777"/>
                    <a:pt x="10236" y="854"/>
                  </a:cubicBezTo>
                  <a:lnTo>
                    <a:pt x="10258" y="832"/>
                  </a:lnTo>
                  <a:lnTo>
                    <a:pt x="10258" y="832"/>
                  </a:lnTo>
                  <a:cubicBezTo>
                    <a:pt x="10236" y="843"/>
                    <a:pt x="10225" y="854"/>
                    <a:pt x="10214" y="854"/>
                  </a:cubicBezTo>
                  <a:lnTo>
                    <a:pt x="10170" y="854"/>
                  </a:lnTo>
                  <a:cubicBezTo>
                    <a:pt x="10247" y="777"/>
                    <a:pt x="10390" y="744"/>
                    <a:pt x="10522" y="645"/>
                  </a:cubicBezTo>
                  <a:close/>
                  <a:moveTo>
                    <a:pt x="10181" y="865"/>
                  </a:moveTo>
                  <a:cubicBezTo>
                    <a:pt x="10170" y="876"/>
                    <a:pt x="10147" y="876"/>
                    <a:pt x="10125" y="887"/>
                  </a:cubicBezTo>
                  <a:lnTo>
                    <a:pt x="10136" y="876"/>
                  </a:lnTo>
                  <a:lnTo>
                    <a:pt x="10181" y="865"/>
                  </a:lnTo>
                  <a:close/>
                  <a:moveTo>
                    <a:pt x="10125" y="887"/>
                  </a:moveTo>
                  <a:lnTo>
                    <a:pt x="10125" y="887"/>
                  </a:lnTo>
                  <a:cubicBezTo>
                    <a:pt x="10136" y="920"/>
                    <a:pt x="10048" y="986"/>
                    <a:pt x="10004" y="1030"/>
                  </a:cubicBezTo>
                  <a:cubicBezTo>
                    <a:pt x="9994" y="1034"/>
                    <a:pt x="9986" y="1035"/>
                    <a:pt x="9981" y="1035"/>
                  </a:cubicBezTo>
                  <a:cubicBezTo>
                    <a:pt x="9955" y="1035"/>
                    <a:pt x="9993" y="994"/>
                    <a:pt x="9993" y="975"/>
                  </a:cubicBezTo>
                  <a:cubicBezTo>
                    <a:pt x="10037" y="942"/>
                    <a:pt x="10081" y="942"/>
                    <a:pt x="10125" y="887"/>
                  </a:cubicBezTo>
                  <a:close/>
                  <a:moveTo>
                    <a:pt x="9887" y="974"/>
                  </a:moveTo>
                  <a:cubicBezTo>
                    <a:pt x="9863" y="1003"/>
                    <a:pt x="9863" y="1010"/>
                    <a:pt x="9870" y="1010"/>
                  </a:cubicBezTo>
                  <a:cubicBezTo>
                    <a:pt x="9877" y="1010"/>
                    <a:pt x="9891" y="1003"/>
                    <a:pt x="9899" y="1003"/>
                  </a:cubicBezTo>
                  <a:cubicBezTo>
                    <a:pt x="9903" y="1003"/>
                    <a:pt x="9905" y="1005"/>
                    <a:pt x="9905" y="1008"/>
                  </a:cubicBezTo>
                  <a:cubicBezTo>
                    <a:pt x="9928" y="1000"/>
                    <a:pt x="9952" y="993"/>
                    <a:pt x="9964" y="993"/>
                  </a:cubicBezTo>
                  <a:cubicBezTo>
                    <a:pt x="9968" y="993"/>
                    <a:pt x="9971" y="994"/>
                    <a:pt x="9971" y="997"/>
                  </a:cubicBezTo>
                  <a:cubicBezTo>
                    <a:pt x="9949" y="1019"/>
                    <a:pt x="9894" y="1063"/>
                    <a:pt x="9916" y="1063"/>
                  </a:cubicBezTo>
                  <a:cubicBezTo>
                    <a:pt x="9850" y="1085"/>
                    <a:pt x="9861" y="1085"/>
                    <a:pt x="9817" y="1085"/>
                  </a:cubicBezTo>
                  <a:cubicBezTo>
                    <a:pt x="9828" y="1129"/>
                    <a:pt x="9773" y="1118"/>
                    <a:pt x="9740" y="1173"/>
                  </a:cubicBezTo>
                  <a:cubicBezTo>
                    <a:pt x="9712" y="1183"/>
                    <a:pt x="9696" y="1185"/>
                    <a:pt x="9686" y="1185"/>
                  </a:cubicBezTo>
                  <a:cubicBezTo>
                    <a:pt x="9677" y="1185"/>
                    <a:pt x="9673" y="1183"/>
                    <a:pt x="9668" y="1183"/>
                  </a:cubicBezTo>
                  <a:cubicBezTo>
                    <a:pt x="9661" y="1183"/>
                    <a:pt x="9653" y="1188"/>
                    <a:pt x="9619" y="1217"/>
                  </a:cubicBezTo>
                  <a:cubicBezTo>
                    <a:pt x="9609" y="1221"/>
                    <a:pt x="9603" y="1222"/>
                    <a:pt x="9600" y="1222"/>
                  </a:cubicBezTo>
                  <a:cubicBezTo>
                    <a:pt x="9592" y="1222"/>
                    <a:pt x="9600" y="1214"/>
                    <a:pt x="9608" y="1206"/>
                  </a:cubicBezTo>
                  <a:lnTo>
                    <a:pt x="9685" y="1162"/>
                  </a:lnTo>
                  <a:lnTo>
                    <a:pt x="9652" y="1173"/>
                  </a:lnTo>
                  <a:cubicBezTo>
                    <a:pt x="9703" y="1081"/>
                    <a:pt x="9802" y="1065"/>
                    <a:pt x="9887" y="974"/>
                  </a:cubicBezTo>
                  <a:close/>
                  <a:moveTo>
                    <a:pt x="9475" y="1504"/>
                  </a:moveTo>
                  <a:cubicBezTo>
                    <a:pt x="9469" y="1507"/>
                    <a:pt x="9462" y="1509"/>
                    <a:pt x="9455" y="1512"/>
                  </a:cubicBezTo>
                  <a:lnTo>
                    <a:pt x="9455" y="1512"/>
                  </a:lnTo>
                  <a:cubicBezTo>
                    <a:pt x="9461" y="1510"/>
                    <a:pt x="9467" y="1508"/>
                    <a:pt x="9475" y="1504"/>
                  </a:cubicBezTo>
                  <a:close/>
                  <a:moveTo>
                    <a:pt x="8693" y="1702"/>
                  </a:moveTo>
                  <a:cubicBezTo>
                    <a:pt x="8686" y="1707"/>
                    <a:pt x="8682" y="1712"/>
                    <a:pt x="8679" y="1716"/>
                  </a:cubicBezTo>
                  <a:lnTo>
                    <a:pt x="8679" y="1716"/>
                  </a:lnTo>
                  <a:cubicBezTo>
                    <a:pt x="8685" y="1711"/>
                    <a:pt x="8690" y="1706"/>
                    <a:pt x="8693" y="1702"/>
                  </a:cubicBezTo>
                  <a:close/>
                  <a:moveTo>
                    <a:pt x="8627" y="1713"/>
                  </a:moveTo>
                  <a:lnTo>
                    <a:pt x="8582" y="1740"/>
                  </a:lnTo>
                  <a:lnTo>
                    <a:pt x="8582" y="1740"/>
                  </a:lnTo>
                  <a:cubicBezTo>
                    <a:pt x="8598" y="1733"/>
                    <a:pt x="8613" y="1723"/>
                    <a:pt x="8627" y="1713"/>
                  </a:cubicBezTo>
                  <a:close/>
                  <a:moveTo>
                    <a:pt x="9531" y="1206"/>
                  </a:moveTo>
                  <a:lnTo>
                    <a:pt x="9442" y="1273"/>
                  </a:lnTo>
                  <a:cubicBezTo>
                    <a:pt x="9520" y="1261"/>
                    <a:pt x="9520" y="1250"/>
                    <a:pt x="9575" y="1217"/>
                  </a:cubicBezTo>
                  <a:lnTo>
                    <a:pt x="9564" y="1217"/>
                  </a:lnTo>
                  <a:lnTo>
                    <a:pt x="9597" y="1206"/>
                  </a:lnTo>
                  <a:lnTo>
                    <a:pt x="9597" y="1206"/>
                  </a:lnTo>
                  <a:cubicBezTo>
                    <a:pt x="9575" y="1228"/>
                    <a:pt x="9608" y="1239"/>
                    <a:pt x="9597" y="1250"/>
                  </a:cubicBezTo>
                  <a:cubicBezTo>
                    <a:pt x="9559" y="1280"/>
                    <a:pt x="9542" y="1288"/>
                    <a:pt x="9532" y="1288"/>
                  </a:cubicBezTo>
                  <a:cubicBezTo>
                    <a:pt x="9519" y="1288"/>
                    <a:pt x="9520" y="1271"/>
                    <a:pt x="9498" y="1271"/>
                  </a:cubicBezTo>
                  <a:cubicBezTo>
                    <a:pt x="9495" y="1271"/>
                    <a:pt x="9491" y="1272"/>
                    <a:pt x="9486" y="1273"/>
                  </a:cubicBezTo>
                  <a:cubicBezTo>
                    <a:pt x="9431" y="1328"/>
                    <a:pt x="9398" y="1383"/>
                    <a:pt x="9343" y="1416"/>
                  </a:cubicBezTo>
                  <a:lnTo>
                    <a:pt x="9332" y="1405"/>
                  </a:lnTo>
                  <a:cubicBezTo>
                    <a:pt x="9277" y="1471"/>
                    <a:pt x="9123" y="1537"/>
                    <a:pt x="9057" y="1625"/>
                  </a:cubicBezTo>
                  <a:lnTo>
                    <a:pt x="9046" y="1625"/>
                  </a:lnTo>
                  <a:cubicBezTo>
                    <a:pt x="9068" y="1625"/>
                    <a:pt x="9079" y="1636"/>
                    <a:pt x="9079" y="1647"/>
                  </a:cubicBezTo>
                  <a:cubicBezTo>
                    <a:pt x="9035" y="1680"/>
                    <a:pt x="9013" y="1713"/>
                    <a:pt x="8991" y="1713"/>
                  </a:cubicBezTo>
                  <a:cubicBezTo>
                    <a:pt x="9013" y="1691"/>
                    <a:pt x="9013" y="1680"/>
                    <a:pt x="9024" y="1669"/>
                  </a:cubicBezTo>
                  <a:lnTo>
                    <a:pt x="9024" y="1669"/>
                  </a:lnTo>
                  <a:lnTo>
                    <a:pt x="8980" y="1702"/>
                  </a:lnTo>
                  <a:cubicBezTo>
                    <a:pt x="8925" y="1702"/>
                    <a:pt x="9035" y="1658"/>
                    <a:pt x="9024" y="1636"/>
                  </a:cubicBezTo>
                  <a:lnTo>
                    <a:pt x="9024" y="1636"/>
                  </a:lnTo>
                  <a:cubicBezTo>
                    <a:pt x="8947" y="1702"/>
                    <a:pt x="8858" y="1790"/>
                    <a:pt x="8792" y="1823"/>
                  </a:cubicBezTo>
                  <a:cubicBezTo>
                    <a:pt x="8764" y="1805"/>
                    <a:pt x="8886" y="1739"/>
                    <a:pt x="8865" y="1739"/>
                  </a:cubicBezTo>
                  <a:cubicBezTo>
                    <a:pt x="8861" y="1739"/>
                    <a:pt x="8852" y="1741"/>
                    <a:pt x="8836" y="1746"/>
                  </a:cubicBezTo>
                  <a:lnTo>
                    <a:pt x="8947" y="1691"/>
                  </a:lnTo>
                  <a:lnTo>
                    <a:pt x="8947" y="1691"/>
                  </a:lnTo>
                  <a:cubicBezTo>
                    <a:pt x="8934" y="1692"/>
                    <a:pt x="8926" y="1693"/>
                    <a:pt x="8919" y="1693"/>
                  </a:cubicBezTo>
                  <a:cubicBezTo>
                    <a:pt x="8872" y="1693"/>
                    <a:pt x="8980" y="1661"/>
                    <a:pt x="8913" y="1658"/>
                  </a:cubicBezTo>
                  <a:lnTo>
                    <a:pt x="8913" y="1658"/>
                  </a:lnTo>
                  <a:cubicBezTo>
                    <a:pt x="8913" y="1658"/>
                    <a:pt x="8913" y="1658"/>
                    <a:pt x="8914" y="1658"/>
                  </a:cubicBezTo>
                  <a:lnTo>
                    <a:pt x="9068" y="1537"/>
                  </a:lnTo>
                  <a:cubicBezTo>
                    <a:pt x="9046" y="1537"/>
                    <a:pt x="9046" y="1548"/>
                    <a:pt x="9002" y="1559"/>
                  </a:cubicBezTo>
                  <a:cubicBezTo>
                    <a:pt x="9013" y="1526"/>
                    <a:pt x="9057" y="1493"/>
                    <a:pt x="9090" y="1471"/>
                  </a:cubicBezTo>
                  <a:lnTo>
                    <a:pt x="9090" y="1471"/>
                  </a:lnTo>
                  <a:cubicBezTo>
                    <a:pt x="9062" y="1494"/>
                    <a:pt x="9062" y="1502"/>
                    <a:pt x="9073" y="1502"/>
                  </a:cubicBezTo>
                  <a:cubicBezTo>
                    <a:pt x="9089" y="1502"/>
                    <a:pt x="9126" y="1488"/>
                    <a:pt x="9145" y="1482"/>
                  </a:cubicBezTo>
                  <a:lnTo>
                    <a:pt x="9145" y="1471"/>
                  </a:lnTo>
                  <a:cubicBezTo>
                    <a:pt x="9244" y="1438"/>
                    <a:pt x="9134" y="1427"/>
                    <a:pt x="9266" y="1372"/>
                  </a:cubicBezTo>
                  <a:lnTo>
                    <a:pt x="9266" y="1383"/>
                  </a:lnTo>
                  <a:cubicBezTo>
                    <a:pt x="9299" y="1350"/>
                    <a:pt x="9332" y="1306"/>
                    <a:pt x="9387" y="1284"/>
                  </a:cubicBezTo>
                  <a:lnTo>
                    <a:pt x="9387" y="1284"/>
                  </a:lnTo>
                  <a:cubicBezTo>
                    <a:pt x="9420" y="1295"/>
                    <a:pt x="9343" y="1317"/>
                    <a:pt x="9354" y="1339"/>
                  </a:cubicBezTo>
                  <a:cubicBezTo>
                    <a:pt x="9420" y="1295"/>
                    <a:pt x="9453" y="1217"/>
                    <a:pt x="9531" y="1206"/>
                  </a:cubicBezTo>
                  <a:close/>
                  <a:moveTo>
                    <a:pt x="7878" y="2606"/>
                  </a:moveTo>
                  <a:lnTo>
                    <a:pt x="7867" y="2617"/>
                  </a:lnTo>
                  <a:cubicBezTo>
                    <a:pt x="7845" y="2639"/>
                    <a:pt x="7834" y="2639"/>
                    <a:pt x="7823" y="2639"/>
                  </a:cubicBezTo>
                  <a:cubicBezTo>
                    <a:pt x="7834" y="2628"/>
                    <a:pt x="7856" y="2617"/>
                    <a:pt x="7878" y="2606"/>
                  </a:cubicBezTo>
                  <a:close/>
                  <a:moveTo>
                    <a:pt x="7481" y="2683"/>
                  </a:moveTo>
                  <a:cubicBezTo>
                    <a:pt x="7492" y="2683"/>
                    <a:pt x="7492" y="2694"/>
                    <a:pt x="7470" y="2705"/>
                  </a:cubicBezTo>
                  <a:cubicBezTo>
                    <a:pt x="7472" y="2703"/>
                    <a:pt x="7473" y="2702"/>
                    <a:pt x="7471" y="2702"/>
                  </a:cubicBezTo>
                  <a:lnTo>
                    <a:pt x="7471" y="2702"/>
                  </a:lnTo>
                  <a:cubicBezTo>
                    <a:pt x="7465" y="2702"/>
                    <a:pt x="7431" y="2718"/>
                    <a:pt x="7404" y="2727"/>
                  </a:cubicBezTo>
                  <a:cubicBezTo>
                    <a:pt x="7426" y="2716"/>
                    <a:pt x="7459" y="2694"/>
                    <a:pt x="7481" y="2683"/>
                  </a:cubicBezTo>
                  <a:close/>
                  <a:moveTo>
                    <a:pt x="6826" y="3282"/>
                  </a:moveTo>
                  <a:cubicBezTo>
                    <a:pt x="6821" y="3284"/>
                    <a:pt x="6815" y="3286"/>
                    <a:pt x="6809" y="3289"/>
                  </a:cubicBezTo>
                  <a:cubicBezTo>
                    <a:pt x="6816" y="3286"/>
                    <a:pt x="6822" y="3284"/>
                    <a:pt x="6826" y="3282"/>
                  </a:cubicBezTo>
                  <a:close/>
                  <a:moveTo>
                    <a:pt x="5146" y="4016"/>
                  </a:moveTo>
                  <a:lnTo>
                    <a:pt x="5146" y="4016"/>
                  </a:lnTo>
                  <a:cubicBezTo>
                    <a:pt x="5135" y="4024"/>
                    <a:pt x="5128" y="4031"/>
                    <a:pt x="5122" y="4036"/>
                  </a:cubicBezTo>
                  <a:lnTo>
                    <a:pt x="5122" y="4036"/>
                  </a:lnTo>
                  <a:cubicBezTo>
                    <a:pt x="5130" y="4030"/>
                    <a:pt x="5138" y="4023"/>
                    <a:pt x="5146" y="4016"/>
                  </a:cubicBezTo>
                  <a:close/>
                  <a:moveTo>
                    <a:pt x="8947" y="1625"/>
                  </a:moveTo>
                  <a:cubicBezTo>
                    <a:pt x="8931" y="1633"/>
                    <a:pt x="8910" y="1652"/>
                    <a:pt x="8907" y="1658"/>
                  </a:cubicBezTo>
                  <a:lnTo>
                    <a:pt x="8907" y="1658"/>
                  </a:lnTo>
                  <a:cubicBezTo>
                    <a:pt x="8905" y="1658"/>
                    <a:pt x="8904" y="1658"/>
                    <a:pt x="8903" y="1658"/>
                  </a:cubicBezTo>
                  <a:cubicBezTo>
                    <a:pt x="8770" y="1735"/>
                    <a:pt x="8770" y="1768"/>
                    <a:pt x="8638" y="1845"/>
                  </a:cubicBezTo>
                  <a:cubicBezTo>
                    <a:pt x="8616" y="1878"/>
                    <a:pt x="8660" y="1856"/>
                    <a:pt x="8638" y="1889"/>
                  </a:cubicBezTo>
                  <a:cubicBezTo>
                    <a:pt x="8473" y="2033"/>
                    <a:pt x="8462" y="1923"/>
                    <a:pt x="8352" y="2044"/>
                  </a:cubicBezTo>
                  <a:cubicBezTo>
                    <a:pt x="8319" y="2088"/>
                    <a:pt x="8330" y="2121"/>
                    <a:pt x="8220" y="2176"/>
                  </a:cubicBezTo>
                  <a:lnTo>
                    <a:pt x="8242" y="2121"/>
                  </a:lnTo>
                  <a:lnTo>
                    <a:pt x="8242" y="2121"/>
                  </a:lnTo>
                  <a:cubicBezTo>
                    <a:pt x="8109" y="2198"/>
                    <a:pt x="8197" y="2209"/>
                    <a:pt x="8054" y="2275"/>
                  </a:cubicBezTo>
                  <a:cubicBezTo>
                    <a:pt x="8064" y="2255"/>
                    <a:pt x="8129" y="2208"/>
                    <a:pt x="8124" y="2208"/>
                  </a:cubicBezTo>
                  <a:lnTo>
                    <a:pt x="8124" y="2208"/>
                  </a:lnTo>
                  <a:cubicBezTo>
                    <a:pt x="8123" y="2208"/>
                    <a:pt x="8122" y="2208"/>
                    <a:pt x="8120" y="2209"/>
                  </a:cubicBezTo>
                  <a:cubicBezTo>
                    <a:pt x="8021" y="2242"/>
                    <a:pt x="8076" y="2264"/>
                    <a:pt x="8010" y="2308"/>
                  </a:cubicBezTo>
                  <a:lnTo>
                    <a:pt x="7977" y="2297"/>
                  </a:lnTo>
                  <a:cubicBezTo>
                    <a:pt x="7856" y="2385"/>
                    <a:pt x="7713" y="2495"/>
                    <a:pt x="7581" y="2606"/>
                  </a:cubicBezTo>
                  <a:cubicBezTo>
                    <a:pt x="7603" y="2595"/>
                    <a:pt x="7614" y="2584"/>
                    <a:pt x="7625" y="2584"/>
                  </a:cubicBezTo>
                  <a:lnTo>
                    <a:pt x="7625" y="2584"/>
                  </a:lnTo>
                  <a:cubicBezTo>
                    <a:pt x="7614" y="2584"/>
                    <a:pt x="7603" y="2595"/>
                    <a:pt x="7581" y="2617"/>
                  </a:cubicBezTo>
                  <a:lnTo>
                    <a:pt x="7581" y="2606"/>
                  </a:lnTo>
                  <a:cubicBezTo>
                    <a:pt x="7581" y="2597"/>
                    <a:pt x="7595" y="2581"/>
                    <a:pt x="7577" y="2581"/>
                  </a:cubicBezTo>
                  <a:cubicBezTo>
                    <a:pt x="7573" y="2581"/>
                    <a:pt x="7567" y="2581"/>
                    <a:pt x="7558" y="2584"/>
                  </a:cubicBezTo>
                  <a:cubicBezTo>
                    <a:pt x="7415" y="2694"/>
                    <a:pt x="7250" y="2793"/>
                    <a:pt x="7085" y="2892"/>
                  </a:cubicBezTo>
                  <a:cubicBezTo>
                    <a:pt x="7063" y="2903"/>
                    <a:pt x="7041" y="2914"/>
                    <a:pt x="7030" y="2925"/>
                  </a:cubicBezTo>
                  <a:lnTo>
                    <a:pt x="7041" y="2903"/>
                  </a:lnTo>
                  <a:lnTo>
                    <a:pt x="7041" y="2903"/>
                  </a:lnTo>
                  <a:lnTo>
                    <a:pt x="6975" y="2947"/>
                  </a:lnTo>
                  <a:lnTo>
                    <a:pt x="7019" y="2936"/>
                  </a:lnTo>
                  <a:lnTo>
                    <a:pt x="6986" y="2947"/>
                  </a:lnTo>
                  <a:lnTo>
                    <a:pt x="6931" y="3024"/>
                  </a:lnTo>
                  <a:lnTo>
                    <a:pt x="6908" y="3013"/>
                  </a:lnTo>
                  <a:lnTo>
                    <a:pt x="6908" y="3013"/>
                  </a:lnTo>
                  <a:cubicBezTo>
                    <a:pt x="6831" y="3057"/>
                    <a:pt x="6919" y="3024"/>
                    <a:pt x="6886" y="3057"/>
                  </a:cubicBezTo>
                  <a:cubicBezTo>
                    <a:pt x="6872" y="3072"/>
                    <a:pt x="6859" y="3078"/>
                    <a:pt x="6851" y="3078"/>
                  </a:cubicBezTo>
                  <a:cubicBezTo>
                    <a:pt x="6842" y="3078"/>
                    <a:pt x="6841" y="3069"/>
                    <a:pt x="6853" y="3057"/>
                  </a:cubicBezTo>
                  <a:lnTo>
                    <a:pt x="6853" y="3057"/>
                  </a:lnTo>
                  <a:cubicBezTo>
                    <a:pt x="6743" y="3156"/>
                    <a:pt x="6534" y="3333"/>
                    <a:pt x="6391" y="3399"/>
                  </a:cubicBezTo>
                  <a:lnTo>
                    <a:pt x="6413" y="3377"/>
                  </a:lnTo>
                  <a:lnTo>
                    <a:pt x="6413" y="3377"/>
                  </a:lnTo>
                  <a:cubicBezTo>
                    <a:pt x="6303" y="3443"/>
                    <a:pt x="6325" y="3498"/>
                    <a:pt x="6225" y="3542"/>
                  </a:cubicBezTo>
                  <a:lnTo>
                    <a:pt x="6236" y="3531"/>
                  </a:lnTo>
                  <a:lnTo>
                    <a:pt x="6236" y="3531"/>
                  </a:lnTo>
                  <a:cubicBezTo>
                    <a:pt x="6016" y="3663"/>
                    <a:pt x="5796" y="3851"/>
                    <a:pt x="5608" y="3928"/>
                  </a:cubicBezTo>
                  <a:cubicBezTo>
                    <a:pt x="5597" y="3983"/>
                    <a:pt x="5388" y="4071"/>
                    <a:pt x="5410" y="4115"/>
                  </a:cubicBezTo>
                  <a:cubicBezTo>
                    <a:pt x="5300" y="4170"/>
                    <a:pt x="5289" y="4159"/>
                    <a:pt x="5201" y="4214"/>
                  </a:cubicBezTo>
                  <a:cubicBezTo>
                    <a:pt x="5223" y="4192"/>
                    <a:pt x="5223" y="4181"/>
                    <a:pt x="5289" y="4137"/>
                  </a:cubicBezTo>
                  <a:lnTo>
                    <a:pt x="5289" y="4137"/>
                  </a:lnTo>
                  <a:lnTo>
                    <a:pt x="5267" y="4170"/>
                  </a:lnTo>
                  <a:cubicBezTo>
                    <a:pt x="5311" y="4126"/>
                    <a:pt x="5344" y="4071"/>
                    <a:pt x="5432" y="4027"/>
                  </a:cubicBezTo>
                  <a:lnTo>
                    <a:pt x="5432" y="4027"/>
                  </a:lnTo>
                  <a:cubicBezTo>
                    <a:pt x="5432" y="4027"/>
                    <a:pt x="5443" y="4027"/>
                    <a:pt x="5421" y="4049"/>
                  </a:cubicBezTo>
                  <a:cubicBezTo>
                    <a:pt x="5564" y="3950"/>
                    <a:pt x="5642" y="3839"/>
                    <a:pt x="5796" y="3751"/>
                  </a:cubicBezTo>
                  <a:lnTo>
                    <a:pt x="5796" y="3751"/>
                  </a:lnTo>
                  <a:cubicBezTo>
                    <a:pt x="5790" y="3765"/>
                    <a:pt x="5792" y="3770"/>
                    <a:pt x="5797" y="3770"/>
                  </a:cubicBezTo>
                  <a:cubicBezTo>
                    <a:pt x="5811" y="3770"/>
                    <a:pt x="5852" y="3737"/>
                    <a:pt x="5874" y="3737"/>
                  </a:cubicBezTo>
                  <a:cubicBezTo>
                    <a:pt x="5878" y="3737"/>
                    <a:pt x="5881" y="3738"/>
                    <a:pt x="5884" y="3740"/>
                  </a:cubicBezTo>
                  <a:lnTo>
                    <a:pt x="5961" y="3674"/>
                  </a:lnTo>
                  <a:lnTo>
                    <a:pt x="5928" y="3685"/>
                  </a:lnTo>
                  <a:cubicBezTo>
                    <a:pt x="5994" y="3630"/>
                    <a:pt x="6049" y="3575"/>
                    <a:pt x="6115" y="3531"/>
                  </a:cubicBezTo>
                  <a:lnTo>
                    <a:pt x="6115" y="3531"/>
                  </a:lnTo>
                  <a:lnTo>
                    <a:pt x="6071" y="3586"/>
                  </a:lnTo>
                  <a:lnTo>
                    <a:pt x="6203" y="3487"/>
                  </a:lnTo>
                  <a:lnTo>
                    <a:pt x="6115" y="3531"/>
                  </a:lnTo>
                  <a:cubicBezTo>
                    <a:pt x="6181" y="3465"/>
                    <a:pt x="6093" y="3498"/>
                    <a:pt x="6192" y="3443"/>
                  </a:cubicBezTo>
                  <a:lnTo>
                    <a:pt x="6192" y="3443"/>
                  </a:lnTo>
                  <a:cubicBezTo>
                    <a:pt x="6191" y="3444"/>
                    <a:pt x="6190" y="3444"/>
                    <a:pt x="6189" y="3444"/>
                  </a:cubicBezTo>
                  <a:cubicBezTo>
                    <a:pt x="6184" y="3444"/>
                    <a:pt x="6263" y="3387"/>
                    <a:pt x="6314" y="3377"/>
                  </a:cubicBezTo>
                  <a:cubicBezTo>
                    <a:pt x="6347" y="3344"/>
                    <a:pt x="6380" y="3311"/>
                    <a:pt x="6435" y="3278"/>
                  </a:cubicBezTo>
                  <a:cubicBezTo>
                    <a:pt x="6457" y="3278"/>
                    <a:pt x="6446" y="3311"/>
                    <a:pt x="6457" y="3311"/>
                  </a:cubicBezTo>
                  <a:cubicBezTo>
                    <a:pt x="6479" y="3267"/>
                    <a:pt x="6622" y="3189"/>
                    <a:pt x="6655" y="3134"/>
                  </a:cubicBezTo>
                  <a:lnTo>
                    <a:pt x="6655" y="3167"/>
                  </a:lnTo>
                  <a:lnTo>
                    <a:pt x="6677" y="3123"/>
                  </a:lnTo>
                  <a:cubicBezTo>
                    <a:pt x="6694" y="3118"/>
                    <a:pt x="6705" y="3115"/>
                    <a:pt x="6712" y="3115"/>
                  </a:cubicBezTo>
                  <a:cubicBezTo>
                    <a:pt x="6718" y="3115"/>
                    <a:pt x="6721" y="3118"/>
                    <a:pt x="6721" y="3123"/>
                  </a:cubicBezTo>
                  <a:cubicBezTo>
                    <a:pt x="6818" y="3059"/>
                    <a:pt x="6672" y="3110"/>
                    <a:pt x="6791" y="3050"/>
                  </a:cubicBezTo>
                  <a:lnTo>
                    <a:pt x="6791" y="3050"/>
                  </a:lnTo>
                  <a:cubicBezTo>
                    <a:pt x="6789" y="3053"/>
                    <a:pt x="6786" y="3058"/>
                    <a:pt x="6776" y="3068"/>
                  </a:cubicBezTo>
                  <a:cubicBezTo>
                    <a:pt x="6908" y="2991"/>
                    <a:pt x="7008" y="2892"/>
                    <a:pt x="7118" y="2826"/>
                  </a:cubicBezTo>
                  <a:cubicBezTo>
                    <a:pt x="7173" y="2826"/>
                    <a:pt x="7030" y="2892"/>
                    <a:pt x="7085" y="2892"/>
                  </a:cubicBezTo>
                  <a:cubicBezTo>
                    <a:pt x="7229" y="2779"/>
                    <a:pt x="7373" y="2647"/>
                    <a:pt x="7525" y="2549"/>
                  </a:cubicBezTo>
                  <a:lnTo>
                    <a:pt x="7525" y="2549"/>
                  </a:lnTo>
                  <a:cubicBezTo>
                    <a:pt x="7525" y="2549"/>
                    <a:pt x="7525" y="2550"/>
                    <a:pt x="7525" y="2550"/>
                  </a:cubicBezTo>
                  <a:lnTo>
                    <a:pt x="7558" y="2528"/>
                  </a:lnTo>
                  <a:lnTo>
                    <a:pt x="7558" y="2528"/>
                  </a:lnTo>
                  <a:cubicBezTo>
                    <a:pt x="7547" y="2535"/>
                    <a:pt x="7536" y="2542"/>
                    <a:pt x="7525" y="2549"/>
                  </a:cubicBezTo>
                  <a:lnTo>
                    <a:pt x="7525" y="2549"/>
                  </a:lnTo>
                  <a:cubicBezTo>
                    <a:pt x="7528" y="2498"/>
                    <a:pt x="7644" y="2485"/>
                    <a:pt x="7712" y="2429"/>
                  </a:cubicBezTo>
                  <a:lnTo>
                    <a:pt x="7712" y="2429"/>
                  </a:lnTo>
                  <a:cubicBezTo>
                    <a:pt x="7707" y="2439"/>
                    <a:pt x="7713" y="2451"/>
                    <a:pt x="7713" y="2451"/>
                  </a:cubicBezTo>
                  <a:cubicBezTo>
                    <a:pt x="7823" y="2385"/>
                    <a:pt x="7933" y="2286"/>
                    <a:pt x="8087" y="2165"/>
                  </a:cubicBezTo>
                  <a:lnTo>
                    <a:pt x="8087" y="2165"/>
                  </a:lnTo>
                  <a:lnTo>
                    <a:pt x="8076" y="2187"/>
                  </a:lnTo>
                  <a:cubicBezTo>
                    <a:pt x="8142" y="2154"/>
                    <a:pt x="8242" y="2088"/>
                    <a:pt x="8319" y="2044"/>
                  </a:cubicBezTo>
                  <a:cubicBezTo>
                    <a:pt x="8330" y="2022"/>
                    <a:pt x="8374" y="2000"/>
                    <a:pt x="8341" y="2000"/>
                  </a:cubicBezTo>
                  <a:cubicBezTo>
                    <a:pt x="8583" y="1912"/>
                    <a:pt x="8726" y="1702"/>
                    <a:pt x="8947" y="1625"/>
                  </a:cubicBezTo>
                  <a:close/>
                  <a:moveTo>
                    <a:pt x="5124" y="4258"/>
                  </a:moveTo>
                  <a:lnTo>
                    <a:pt x="5113" y="4269"/>
                  </a:lnTo>
                  <a:lnTo>
                    <a:pt x="5113" y="4258"/>
                  </a:lnTo>
                  <a:close/>
                  <a:moveTo>
                    <a:pt x="4721" y="4377"/>
                  </a:moveTo>
                  <a:cubicBezTo>
                    <a:pt x="4721" y="4377"/>
                    <a:pt x="4719" y="4378"/>
                    <a:pt x="4716" y="4379"/>
                  </a:cubicBezTo>
                  <a:cubicBezTo>
                    <a:pt x="4715" y="4381"/>
                    <a:pt x="4713" y="4384"/>
                    <a:pt x="4712" y="4386"/>
                  </a:cubicBezTo>
                  <a:lnTo>
                    <a:pt x="4712" y="4386"/>
                  </a:lnTo>
                  <a:cubicBezTo>
                    <a:pt x="4718" y="4381"/>
                    <a:pt x="4722" y="4377"/>
                    <a:pt x="4721" y="4377"/>
                  </a:cubicBezTo>
                  <a:close/>
                  <a:moveTo>
                    <a:pt x="4712" y="4386"/>
                  </a:moveTo>
                  <a:cubicBezTo>
                    <a:pt x="4705" y="4391"/>
                    <a:pt x="4697" y="4398"/>
                    <a:pt x="4694" y="4404"/>
                  </a:cubicBezTo>
                  <a:lnTo>
                    <a:pt x="4694" y="4404"/>
                  </a:lnTo>
                  <a:cubicBezTo>
                    <a:pt x="4700" y="4398"/>
                    <a:pt x="4706" y="4392"/>
                    <a:pt x="4712" y="4386"/>
                  </a:cubicBezTo>
                  <a:close/>
                  <a:moveTo>
                    <a:pt x="5080" y="4273"/>
                  </a:moveTo>
                  <a:cubicBezTo>
                    <a:pt x="5089" y="4273"/>
                    <a:pt x="5093" y="4278"/>
                    <a:pt x="5091" y="4291"/>
                  </a:cubicBezTo>
                  <a:cubicBezTo>
                    <a:pt x="5069" y="4313"/>
                    <a:pt x="5058" y="4346"/>
                    <a:pt x="5014" y="4379"/>
                  </a:cubicBezTo>
                  <a:lnTo>
                    <a:pt x="5003" y="4357"/>
                  </a:lnTo>
                  <a:lnTo>
                    <a:pt x="4936" y="4434"/>
                  </a:lnTo>
                  <a:lnTo>
                    <a:pt x="4903" y="4434"/>
                  </a:lnTo>
                  <a:lnTo>
                    <a:pt x="4914" y="4412"/>
                  </a:lnTo>
                  <a:lnTo>
                    <a:pt x="4892" y="4434"/>
                  </a:lnTo>
                  <a:lnTo>
                    <a:pt x="4881" y="4434"/>
                  </a:lnTo>
                  <a:cubicBezTo>
                    <a:pt x="4849" y="4424"/>
                    <a:pt x="4961" y="4310"/>
                    <a:pt x="4969" y="4293"/>
                  </a:cubicBezTo>
                  <a:lnTo>
                    <a:pt x="4969" y="4293"/>
                  </a:lnTo>
                  <a:cubicBezTo>
                    <a:pt x="4965" y="4309"/>
                    <a:pt x="4969" y="4315"/>
                    <a:pt x="4977" y="4315"/>
                  </a:cubicBezTo>
                  <a:cubicBezTo>
                    <a:pt x="5000" y="4315"/>
                    <a:pt x="5057" y="4273"/>
                    <a:pt x="5080" y="4273"/>
                  </a:cubicBezTo>
                  <a:close/>
                  <a:moveTo>
                    <a:pt x="4881" y="4467"/>
                  </a:moveTo>
                  <a:cubicBezTo>
                    <a:pt x="4826" y="4512"/>
                    <a:pt x="4749" y="4556"/>
                    <a:pt x="4705" y="4567"/>
                  </a:cubicBezTo>
                  <a:cubicBezTo>
                    <a:pt x="4752" y="4539"/>
                    <a:pt x="4798" y="4503"/>
                    <a:pt x="4838" y="4473"/>
                  </a:cubicBezTo>
                  <a:lnTo>
                    <a:pt x="4838" y="4473"/>
                  </a:lnTo>
                  <a:lnTo>
                    <a:pt x="4848" y="4467"/>
                  </a:lnTo>
                  <a:close/>
                  <a:moveTo>
                    <a:pt x="4408" y="4754"/>
                  </a:moveTo>
                  <a:lnTo>
                    <a:pt x="4419" y="4776"/>
                  </a:lnTo>
                  <a:cubicBezTo>
                    <a:pt x="4375" y="4787"/>
                    <a:pt x="4330" y="4820"/>
                    <a:pt x="4275" y="4853"/>
                  </a:cubicBezTo>
                  <a:cubicBezTo>
                    <a:pt x="4319" y="4820"/>
                    <a:pt x="4364" y="4787"/>
                    <a:pt x="4408" y="4754"/>
                  </a:cubicBezTo>
                  <a:close/>
                  <a:moveTo>
                    <a:pt x="4176" y="4919"/>
                  </a:moveTo>
                  <a:lnTo>
                    <a:pt x="4176" y="4930"/>
                  </a:lnTo>
                  <a:lnTo>
                    <a:pt x="4165" y="4930"/>
                  </a:lnTo>
                  <a:lnTo>
                    <a:pt x="4176" y="4919"/>
                  </a:lnTo>
                  <a:close/>
                  <a:moveTo>
                    <a:pt x="4242" y="5151"/>
                  </a:moveTo>
                  <a:cubicBezTo>
                    <a:pt x="4239" y="5152"/>
                    <a:pt x="4237" y="5154"/>
                    <a:pt x="4234" y="5155"/>
                  </a:cubicBezTo>
                  <a:lnTo>
                    <a:pt x="4234" y="5155"/>
                  </a:lnTo>
                  <a:cubicBezTo>
                    <a:pt x="4236" y="5154"/>
                    <a:pt x="4239" y="5153"/>
                    <a:pt x="4242" y="5151"/>
                  </a:cubicBezTo>
                  <a:close/>
                  <a:moveTo>
                    <a:pt x="3758" y="5250"/>
                  </a:moveTo>
                  <a:cubicBezTo>
                    <a:pt x="3758" y="5261"/>
                    <a:pt x="3747" y="5272"/>
                    <a:pt x="3736" y="5283"/>
                  </a:cubicBezTo>
                  <a:lnTo>
                    <a:pt x="3714" y="5283"/>
                  </a:lnTo>
                  <a:lnTo>
                    <a:pt x="3758" y="5250"/>
                  </a:lnTo>
                  <a:close/>
                  <a:moveTo>
                    <a:pt x="3714" y="5283"/>
                  </a:moveTo>
                  <a:cubicBezTo>
                    <a:pt x="3714" y="5283"/>
                    <a:pt x="3714" y="5294"/>
                    <a:pt x="3702" y="5305"/>
                  </a:cubicBezTo>
                  <a:cubicBezTo>
                    <a:pt x="3680" y="5316"/>
                    <a:pt x="3669" y="5327"/>
                    <a:pt x="3658" y="5327"/>
                  </a:cubicBezTo>
                  <a:cubicBezTo>
                    <a:pt x="3680" y="5305"/>
                    <a:pt x="3702" y="5294"/>
                    <a:pt x="3714" y="5283"/>
                  </a:cubicBezTo>
                  <a:close/>
                  <a:moveTo>
                    <a:pt x="2997" y="5778"/>
                  </a:moveTo>
                  <a:lnTo>
                    <a:pt x="2986" y="5790"/>
                  </a:lnTo>
                  <a:cubicBezTo>
                    <a:pt x="2942" y="5812"/>
                    <a:pt x="2898" y="5834"/>
                    <a:pt x="2854" y="5867"/>
                  </a:cubicBezTo>
                  <a:cubicBezTo>
                    <a:pt x="2898" y="5834"/>
                    <a:pt x="2931" y="5812"/>
                    <a:pt x="2920" y="5801"/>
                  </a:cubicBezTo>
                  <a:lnTo>
                    <a:pt x="2920" y="5801"/>
                  </a:lnTo>
                  <a:cubicBezTo>
                    <a:pt x="2923" y="5803"/>
                    <a:pt x="2928" y="5805"/>
                    <a:pt x="2933" y="5805"/>
                  </a:cubicBezTo>
                  <a:cubicBezTo>
                    <a:pt x="2949" y="5805"/>
                    <a:pt x="2973" y="5795"/>
                    <a:pt x="2997" y="5778"/>
                  </a:cubicBezTo>
                  <a:close/>
                  <a:moveTo>
                    <a:pt x="2612" y="6043"/>
                  </a:moveTo>
                  <a:cubicBezTo>
                    <a:pt x="2612" y="6043"/>
                    <a:pt x="2623" y="6043"/>
                    <a:pt x="2601" y="6065"/>
                  </a:cubicBezTo>
                  <a:cubicBezTo>
                    <a:pt x="2601" y="6062"/>
                    <a:pt x="2598" y="6060"/>
                    <a:pt x="2593" y="6060"/>
                  </a:cubicBezTo>
                  <a:cubicBezTo>
                    <a:pt x="2582" y="6060"/>
                    <a:pt x="2561" y="6068"/>
                    <a:pt x="2546" y="6076"/>
                  </a:cubicBezTo>
                  <a:cubicBezTo>
                    <a:pt x="2568" y="6065"/>
                    <a:pt x="2590" y="6054"/>
                    <a:pt x="2612" y="6043"/>
                  </a:cubicBezTo>
                  <a:close/>
                  <a:moveTo>
                    <a:pt x="2226" y="6296"/>
                  </a:moveTo>
                  <a:lnTo>
                    <a:pt x="2193" y="6329"/>
                  </a:lnTo>
                  <a:lnTo>
                    <a:pt x="2204" y="6307"/>
                  </a:lnTo>
                  <a:lnTo>
                    <a:pt x="2226" y="6296"/>
                  </a:lnTo>
                  <a:close/>
                  <a:moveTo>
                    <a:pt x="2207" y="6332"/>
                  </a:moveTo>
                  <a:cubicBezTo>
                    <a:pt x="2212" y="6332"/>
                    <a:pt x="2215" y="6335"/>
                    <a:pt x="2215" y="6340"/>
                  </a:cubicBezTo>
                  <a:cubicBezTo>
                    <a:pt x="2193" y="6351"/>
                    <a:pt x="2171" y="6362"/>
                    <a:pt x="2149" y="6362"/>
                  </a:cubicBezTo>
                  <a:lnTo>
                    <a:pt x="2182" y="6340"/>
                  </a:lnTo>
                  <a:cubicBezTo>
                    <a:pt x="2193" y="6335"/>
                    <a:pt x="2201" y="6332"/>
                    <a:pt x="2207" y="6332"/>
                  </a:cubicBezTo>
                  <a:close/>
                  <a:moveTo>
                    <a:pt x="2039" y="6417"/>
                  </a:moveTo>
                  <a:lnTo>
                    <a:pt x="2028" y="6440"/>
                  </a:lnTo>
                  <a:cubicBezTo>
                    <a:pt x="2006" y="6451"/>
                    <a:pt x="1973" y="6473"/>
                    <a:pt x="1940" y="6495"/>
                  </a:cubicBezTo>
                  <a:cubicBezTo>
                    <a:pt x="1973" y="6473"/>
                    <a:pt x="2006" y="6440"/>
                    <a:pt x="2039" y="6417"/>
                  </a:cubicBezTo>
                  <a:close/>
                  <a:moveTo>
                    <a:pt x="11536" y="0"/>
                  </a:moveTo>
                  <a:cubicBezTo>
                    <a:pt x="11518" y="0"/>
                    <a:pt x="11499" y="11"/>
                    <a:pt x="11481" y="39"/>
                  </a:cubicBezTo>
                  <a:lnTo>
                    <a:pt x="11481" y="17"/>
                  </a:lnTo>
                  <a:cubicBezTo>
                    <a:pt x="11448" y="50"/>
                    <a:pt x="11403" y="105"/>
                    <a:pt x="11448" y="105"/>
                  </a:cubicBezTo>
                  <a:cubicBezTo>
                    <a:pt x="11481" y="61"/>
                    <a:pt x="11481" y="72"/>
                    <a:pt x="11514" y="17"/>
                  </a:cubicBezTo>
                  <a:lnTo>
                    <a:pt x="11547" y="17"/>
                  </a:lnTo>
                  <a:lnTo>
                    <a:pt x="11558" y="39"/>
                  </a:lnTo>
                  <a:lnTo>
                    <a:pt x="11569" y="50"/>
                  </a:lnTo>
                  <a:lnTo>
                    <a:pt x="11558" y="50"/>
                  </a:lnTo>
                  <a:lnTo>
                    <a:pt x="11470" y="127"/>
                  </a:lnTo>
                  <a:lnTo>
                    <a:pt x="11436" y="138"/>
                  </a:lnTo>
                  <a:lnTo>
                    <a:pt x="11514" y="83"/>
                  </a:lnTo>
                  <a:lnTo>
                    <a:pt x="11514" y="83"/>
                  </a:lnTo>
                  <a:cubicBezTo>
                    <a:pt x="11459" y="94"/>
                    <a:pt x="11436" y="127"/>
                    <a:pt x="11414" y="160"/>
                  </a:cubicBezTo>
                  <a:cubicBezTo>
                    <a:pt x="11403" y="154"/>
                    <a:pt x="11395" y="152"/>
                    <a:pt x="11387" y="152"/>
                  </a:cubicBezTo>
                  <a:cubicBezTo>
                    <a:pt x="11379" y="152"/>
                    <a:pt x="11370" y="154"/>
                    <a:pt x="11359" y="160"/>
                  </a:cubicBezTo>
                  <a:lnTo>
                    <a:pt x="11348" y="171"/>
                  </a:lnTo>
                  <a:lnTo>
                    <a:pt x="11282" y="248"/>
                  </a:lnTo>
                  <a:cubicBezTo>
                    <a:pt x="11265" y="248"/>
                    <a:pt x="11289" y="220"/>
                    <a:pt x="11266" y="220"/>
                  </a:cubicBezTo>
                  <a:cubicBezTo>
                    <a:pt x="11260" y="220"/>
                    <a:pt x="11251" y="221"/>
                    <a:pt x="11238" y="226"/>
                  </a:cubicBezTo>
                  <a:cubicBezTo>
                    <a:pt x="11205" y="270"/>
                    <a:pt x="11304" y="237"/>
                    <a:pt x="11227" y="292"/>
                  </a:cubicBezTo>
                  <a:cubicBezTo>
                    <a:pt x="11209" y="296"/>
                    <a:pt x="11198" y="296"/>
                    <a:pt x="11189" y="296"/>
                  </a:cubicBezTo>
                  <a:lnTo>
                    <a:pt x="11189" y="296"/>
                  </a:lnTo>
                  <a:cubicBezTo>
                    <a:pt x="11172" y="296"/>
                    <a:pt x="11165" y="296"/>
                    <a:pt x="11128" y="325"/>
                  </a:cubicBezTo>
                  <a:cubicBezTo>
                    <a:pt x="11122" y="325"/>
                    <a:pt x="11123" y="319"/>
                    <a:pt x="11128" y="311"/>
                  </a:cubicBezTo>
                  <a:lnTo>
                    <a:pt x="11128" y="311"/>
                  </a:lnTo>
                  <a:cubicBezTo>
                    <a:pt x="11081" y="346"/>
                    <a:pt x="11016" y="374"/>
                    <a:pt x="11007" y="402"/>
                  </a:cubicBezTo>
                  <a:cubicBezTo>
                    <a:pt x="10945" y="412"/>
                    <a:pt x="10864" y="480"/>
                    <a:pt x="10836" y="480"/>
                  </a:cubicBezTo>
                  <a:cubicBezTo>
                    <a:pt x="10834" y="480"/>
                    <a:pt x="10832" y="480"/>
                    <a:pt x="10831" y="479"/>
                  </a:cubicBezTo>
                  <a:cubicBezTo>
                    <a:pt x="10853" y="468"/>
                    <a:pt x="10875" y="457"/>
                    <a:pt x="10897" y="446"/>
                  </a:cubicBezTo>
                  <a:lnTo>
                    <a:pt x="10897" y="435"/>
                  </a:lnTo>
                  <a:cubicBezTo>
                    <a:pt x="10875" y="457"/>
                    <a:pt x="10786" y="468"/>
                    <a:pt x="10764" y="501"/>
                  </a:cubicBezTo>
                  <a:cubicBezTo>
                    <a:pt x="10775" y="501"/>
                    <a:pt x="10797" y="490"/>
                    <a:pt x="10820" y="479"/>
                  </a:cubicBezTo>
                  <a:lnTo>
                    <a:pt x="10820" y="479"/>
                  </a:lnTo>
                  <a:cubicBezTo>
                    <a:pt x="10809" y="501"/>
                    <a:pt x="10753" y="556"/>
                    <a:pt x="10709" y="578"/>
                  </a:cubicBezTo>
                  <a:cubicBezTo>
                    <a:pt x="10721" y="560"/>
                    <a:pt x="10721" y="553"/>
                    <a:pt x="10715" y="553"/>
                  </a:cubicBezTo>
                  <a:cubicBezTo>
                    <a:pt x="10694" y="553"/>
                    <a:pt x="10597" y="630"/>
                    <a:pt x="10558" y="630"/>
                  </a:cubicBezTo>
                  <a:cubicBezTo>
                    <a:pt x="10551" y="630"/>
                    <a:pt x="10547" y="628"/>
                    <a:pt x="10544" y="623"/>
                  </a:cubicBezTo>
                  <a:lnTo>
                    <a:pt x="10566" y="611"/>
                  </a:lnTo>
                  <a:cubicBezTo>
                    <a:pt x="10687" y="512"/>
                    <a:pt x="10698" y="479"/>
                    <a:pt x="10820" y="391"/>
                  </a:cubicBezTo>
                  <a:cubicBezTo>
                    <a:pt x="10824" y="390"/>
                    <a:pt x="10827" y="390"/>
                    <a:pt x="10829" y="390"/>
                  </a:cubicBezTo>
                  <a:cubicBezTo>
                    <a:pt x="10852" y="390"/>
                    <a:pt x="10797" y="435"/>
                    <a:pt x="10797" y="435"/>
                  </a:cubicBezTo>
                  <a:cubicBezTo>
                    <a:pt x="10875" y="413"/>
                    <a:pt x="10919" y="380"/>
                    <a:pt x="10985" y="336"/>
                  </a:cubicBezTo>
                  <a:lnTo>
                    <a:pt x="10985" y="336"/>
                  </a:lnTo>
                  <a:cubicBezTo>
                    <a:pt x="10979" y="342"/>
                    <a:pt x="10979" y="344"/>
                    <a:pt x="10983" y="344"/>
                  </a:cubicBezTo>
                  <a:cubicBezTo>
                    <a:pt x="10988" y="344"/>
                    <a:pt x="10996" y="342"/>
                    <a:pt x="11007" y="336"/>
                  </a:cubicBezTo>
                  <a:cubicBezTo>
                    <a:pt x="11062" y="303"/>
                    <a:pt x="11029" y="292"/>
                    <a:pt x="11106" y="270"/>
                  </a:cubicBezTo>
                  <a:lnTo>
                    <a:pt x="11106" y="270"/>
                  </a:lnTo>
                  <a:cubicBezTo>
                    <a:pt x="11095" y="281"/>
                    <a:pt x="11084" y="303"/>
                    <a:pt x="11073" y="325"/>
                  </a:cubicBezTo>
                  <a:cubicBezTo>
                    <a:pt x="11117" y="281"/>
                    <a:pt x="11183" y="237"/>
                    <a:pt x="11238" y="193"/>
                  </a:cubicBezTo>
                  <a:lnTo>
                    <a:pt x="11238" y="193"/>
                  </a:lnTo>
                  <a:cubicBezTo>
                    <a:pt x="11260" y="193"/>
                    <a:pt x="11205" y="237"/>
                    <a:pt x="11194" y="259"/>
                  </a:cubicBezTo>
                  <a:cubicBezTo>
                    <a:pt x="11260" y="204"/>
                    <a:pt x="11370" y="138"/>
                    <a:pt x="11381" y="105"/>
                  </a:cubicBezTo>
                  <a:lnTo>
                    <a:pt x="11381" y="105"/>
                  </a:lnTo>
                  <a:lnTo>
                    <a:pt x="11342" y="121"/>
                  </a:lnTo>
                  <a:lnTo>
                    <a:pt x="11342" y="121"/>
                  </a:lnTo>
                  <a:cubicBezTo>
                    <a:pt x="11341" y="120"/>
                    <a:pt x="11340" y="119"/>
                    <a:pt x="11339" y="119"/>
                  </a:cubicBezTo>
                  <a:cubicBezTo>
                    <a:pt x="11336" y="119"/>
                    <a:pt x="11332" y="121"/>
                    <a:pt x="11326" y="127"/>
                  </a:cubicBezTo>
                  <a:lnTo>
                    <a:pt x="11342" y="121"/>
                  </a:lnTo>
                  <a:lnTo>
                    <a:pt x="11342" y="121"/>
                  </a:lnTo>
                  <a:cubicBezTo>
                    <a:pt x="11347" y="125"/>
                    <a:pt x="11344" y="142"/>
                    <a:pt x="11337" y="149"/>
                  </a:cubicBezTo>
                  <a:cubicBezTo>
                    <a:pt x="11301" y="178"/>
                    <a:pt x="11269" y="188"/>
                    <a:pt x="11252" y="188"/>
                  </a:cubicBezTo>
                  <a:cubicBezTo>
                    <a:pt x="11243" y="188"/>
                    <a:pt x="11238" y="185"/>
                    <a:pt x="11238" y="182"/>
                  </a:cubicBezTo>
                  <a:lnTo>
                    <a:pt x="11282" y="160"/>
                  </a:lnTo>
                  <a:cubicBezTo>
                    <a:pt x="11276" y="158"/>
                    <a:pt x="11270" y="157"/>
                    <a:pt x="11264" y="157"/>
                  </a:cubicBezTo>
                  <a:cubicBezTo>
                    <a:pt x="11190" y="157"/>
                    <a:pt x="11098" y="273"/>
                    <a:pt x="11007" y="314"/>
                  </a:cubicBezTo>
                  <a:lnTo>
                    <a:pt x="11029" y="259"/>
                  </a:lnTo>
                  <a:lnTo>
                    <a:pt x="10952" y="336"/>
                  </a:lnTo>
                  <a:cubicBezTo>
                    <a:pt x="10946" y="339"/>
                    <a:pt x="10941" y="340"/>
                    <a:pt x="10936" y="340"/>
                  </a:cubicBezTo>
                  <a:cubicBezTo>
                    <a:pt x="10923" y="340"/>
                    <a:pt x="10919" y="328"/>
                    <a:pt x="10952" y="303"/>
                  </a:cubicBezTo>
                  <a:lnTo>
                    <a:pt x="10952" y="303"/>
                  </a:lnTo>
                  <a:cubicBezTo>
                    <a:pt x="10875" y="325"/>
                    <a:pt x="10897" y="347"/>
                    <a:pt x="10831" y="358"/>
                  </a:cubicBezTo>
                  <a:lnTo>
                    <a:pt x="10775" y="402"/>
                  </a:lnTo>
                  <a:cubicBezTo>
                    <a:pt x="10786" y="391"/>
                    <a:pt x="10753" y="391"/>
                    <a:pt x="10797" y="369"/>
                  </a:cubicBezTo>
                  <a:lnTo>
                    <a:pt x="10797" y="369"/>
                  </a:lnTo>
                  <a:cubicBezTo>
                    <a:pt x="10665" y="413"/>
                    <a:pt x="10632" y="501"/>
                    <a:pt x="10566" y="501"/>
                  </a:cubicBezTo>
                  <a:lnTo>
                    <a:pt x="10577" y="490"/>
                  </a:lnTo>
                  <a:lnTo>
                    <a:pt x="10577" y="490"/>
                  </a:lnTo>
                  <a:cubicBezTo>
                    <a:pt x="10434" y="600"/>
                    <a:pt x="10577" y="523"/>
                    <a:pt x="10478" y="623"/>
                  </a:cubicBezTo>
                  <a:lnTo>
                    <a:pt x="10368" y="611"/>
                  </a:lnTo>
                  <a:lnTo>
                    <a:pt x="10368" y="645"/>
                  </a:lnTo>
                  <a:lnTo>
                    <a:pt x="10313" y="656"/>
                  </a:lnTo>
                  <a:cubicBezTo>
                    <a:pt x="10291" y="683"/>
                    <a:pt x="10296" y="686"/>
                    <a:pt x="10304" y="686"/>
                  </a:cubicBezTo>
                  <a:cubicBezTo>
                    <a:pt x="10307" y="686"/>
                    <a:pt x="10309" y="686"/>
                    <a:pt x="10311" y="686"/>
                  </a:cubicBezTo>
                  <a:cubicBezTo>
                    <a:pt x="10317" y="686"/>
                    <a:pt x="10321" y="687"/>
                    <a:pt x="10313" y="700"/>
                  </a:cubicBezTo>
                  <a:cubicBezTo>
                    <a:pt x="10223" y="720"/>
                    <a:pt x="10123" y="813"/>
                    <a:pt x="10073" y="813"/>
                  </a:cubicBezTo>
                  <a:cubicBezTo>
                    <a:pt x="10068" y="813"/>
                    <a:pt x="10063" y="812"/>
                    <a:pt x="10059" y="810"/>
                  </a:cubicBezTo>
                  <a:lnTo>
                    <a:pt x="10059" y="810"/>
                  </a:lnTo>
                  <a:cubicBezTo>
                    <a:pt x="10057" y="817"/>
                    <a:pt x="10060" y="820"/>
                    <a:pt x="10065" y="820"/>
                  </a:cubicBezTo>
                  <a:cubicBezTo>
                    <a:pt x="10075" y="820"/>
                    <a:pt x="10092" y="812"/>
                    <a:pt x="10098" y="812"/>
                  </a:cubicBezTo>
                  <a:cubicBezTo>
                    <a:pt x="10103" y="812"/>
                    <a:pt x="10099" y="818"/>
                    <a:pt x="10070" y="843"/>
                  </a:cubicBezTo>
                  <a:cubicBezTo>
                    <a:pt x="10066" y="840"/>
                    <a:pt x="10061" y="839"/>
                    <a:pt x="10056" y="839"/>
                  </a:cubicBezTo>
                  <a:cubicBezTo>
                    <a:pt x="10016" y="839"/>
                    <a:pt x="9974" y="911"/>
                    <a:pt x="9905" y="931"/>
                  </a:cubicBezTo>
                  <a:cubicBezTo>
                    <a:pt x="9905" y="908"/>
                    <a:pt x="9944" y="884"/>
                    <a:pt x="9939" y="884"/>
                  </a:cubicBezTo>
                  <a:lnTo>
                    <a:pt x="9939" y="884"/>
                  </a:lnTo>
                  <a:cubicBezTo>
                    <a:pt x="9937" y="884"/>
                    <a:pt x="9928" y="888"/>
                    <a:pt x="9905" y="898"/>
                  </a:cubicBezTo>
                  <a:cubicBezTo>
                    <a:pt x="9883" y="953"/>
                    <a:pt x="9762" y="975"/>
                    <a:pt x="9707" y="1019"/>
                  </a:cubicBezTo>
                  <a:lnTo>
                    <a:pt x="9696" y="1008"/>
                  </a:lnTo>
                  <a:lnTo>
                    <a:pt x="9685" y="1052"/>
                  </a:lnTo>
                  <a:cubicBezTo>
                    <a:pt x="9641" y="1085"/>
                    <a:pt x="9564" y="1129"/>
                    <a:pt x="9497" y="1173"/>
                  </a:cubicBezTo>
                  <a:cubicBezTo>
                    <a:pt x="9497" y="1173"/>
                    <a:pt x="9497" y="1173"/>
                    <a:pt x="9496" y="1173"/>
                  </a:cubicBezTo>
                  <a:cubicBezTo>
                    <a:pt x="9479" y="1173"/>
                    <a:pt x="9295" y="1275"/>
                    <a:pt x="9200" y="1328"/>
                  </a:cubicBezTo>
                  <a:lnTo>
                    <a:pt x="9200" y="1317"/>
                  </a:lnTo>
                  <a:cubicBezTo>
                    <a:pt x="9200" y="1361"/>
                    <a:pt x="9112" y="1416"/>
                    <a:pt x="9046" y="1460"/>
                  </a:cubicBezTo>
                  <a:cubicBezTo>
                    <a:pt x="9035" y="1449"/>
                    <a:pt x="9046" y="1427"/>
                    <a:pt x="9079" y="1405"/>
                  </a:cubicBezTo>
                  <a:lnTo>
                    <a:pt x="9079" y="1405"/>
                  </a:lnTo>
                  <a:lnTo>
                    <a:pt x="9013" y="1438"/>
                  </a:lnTo>
                  <a:cubicBezTo>
                    <a:pt x="9002" y="1460"/>
                    <a:pt x="8991" y="1471"/>
                    <a:pt x="8947" y="1504"/>
                  </a:cubicBezTo>
                  <a:lnTo>
                    <a:pt x="8947" y="1471"/>
                  </a:lnTo>
                  <a:cubicBezTo>
                    <a:pt x="8870" y="1537"/>
                    <a:pt x="8792" y="1614"/>
                    <a:pt x="8671" y="1669"/>
                  </a:cubicBezTo>
                  <a:cubicBezTo>
                    <a:pt x="8682" y="1691"/>
                    <a:pt x="8792" y="1658"/>
                    <a:pt x="8693" y="1746"/>
                  </a:cubicBezTo>
                  <a:cubicBezTo>
                    <a:pt x="8685" y="1746"/>
                    <a:pt x="8669" y="1733"/>
                    <a:pt x="8679" y="1716"/>
                  </a:cubicBezTo>
                  <a:lnTo>
                    <a:pt x="8679" y="1716"/>
                  </a:lnTo>
                  <a:cubicBezTo>
                    <a:pt x="8668" y="1727"/>
                    <a:pt x="8653" y="1739"/>
                    <a:pt x="8638" y="1746"/>
                  </a:cubicBezTo>
                  <a:lnTo>
                    <a:pt x="8671" y="1702"/>
                  </a:lnTo>
                  <a:lnTo>
                    <a:pt x="8671" y="1702"/>
                  </a:lnTo>
                  <a:cubicBezTo>
                    <a:pt x="8616" y="1724"/>
                    <a:pt x="8660" y="1724"/>
                    <a:pt x="8616" y="1757"/>
                  </a:cubicBezTo>
                  <a:lnTo>
                    <a:pt x="8572" y="1746"/>
                  </a:lnTo>
                  <a:lnTo>
                    <a:pt x="8582" y="1740"/>
                  </a:lnTo>
                  <a:lnTo>
                    <a:pt x="8582" y="1740"/>
                  </a:lnTo>
                  <a:cubicBezTo>
                    <a:pt x="8546" y="1758"/>
                    <a:pt x="8510" y="1768"/>
                    <a:pt x="8495" y="1768"/>
                  </a:cubicBezTo>
                  <a:cubicBezTo>
                    <a:pt x="8506" y="1779"/>
                    <a:pt x="8506" y="1790"/>
                    <a:pt x="8473" y="1812"/>
                  </a:cubicBezTo>
                  <a:cubicBezTo>
                    <a:pt x="8445" y="1832"/>
                    <a:pt x="8433" y="1838"/>
                    <a:pt x="8426" y="1838"/>
                  </a:cubicBezTo>
                  <a:cubicBezTo>
                    <a:pt x="8418" y="1838"/>
                    <a:pt x="8418" y="1829"/>
                    <a:pt x="8406" y="1829"/>
                  </a:cubicBezTo>
                  <a:cubicBezTo>
                    <a:pt x="8402" y="1829"/>
                    <a:pt x="8395" y="1830"/>
                    <a:pt x="8385" y="1834"/>
                  </a:cubicBezTo>
                  <a:cubicBezTo>
                    <a:pt x="8374" y="1867"/>
                    <a:pt x="8308" y="1889"/>
                    <a:pt x="8319" y="1912"/>
                  </a:cubicBezTo>
                  <a:cubicBezTo>
                    <a:pt x="8297" y="1923"/>
                    <a:pt x="8286" y="1923"/>
                    <a:pt x="8275" y="1923"/>
                  </a:cubicBezTo>
                  <a:cubicBezTo>
                    <a:pt x="8233" y="1954"/>
                    <a:pt x="8082" y="2045"/>
                    <a:pt x="8123" y="2045"/>
                  </a:cubicBezTo>
                  <a:cubicBezTo>
                    <a:pt x="8125" y="2045"/>
                    <a:pt x="8128" y="2044"/>
                    <a:pt x="8131" y="2044"/>
                  </a:cubicBezTo>
                  <a:lnTo>
                    <a:pt x="8142" y="2044"/>
                  </a:lnTo>
                  <a:cubicBezTo>
                    <a:pt x="8010" y="2165"/>
                    <a:pt x="7834" y="2231"/>
                    <a:pt x="7702" y="2341"/>
                  </a:cubicBezTo>
                  <a:lnTo>
                    <a:pt x="7691" y="2330"/>
                  </a:lnTo>
                  <a:cubicBezTo>
                    <a:pt x="7614" y="2396"/>
                    <a:pt x="7514" y="2462"/>
                    <a:pt x="7459" y="2517"/>
                  </a:cubicBezTo>
                  <a:cubicBezTo>
                    <a:pt x="7446" y="2531"/>
                    <a:pt x="7424" y="2540"/>
                    <a:pt x="7411" y="2540"/>
                  </a:cubicBezTo>
                  <a:cubicBezTo>
                    <a:pt x="7404" y="2540"/>
                    <a:pt x="7400" y="2537"/>
                    <a:pt x="7404" y="2528"/>
                  </a:cubicBezTo>
                  <a:lnTo>
                    <a:pt x="7404" y="2528"/>
                  </a:lnTo>
                  <a:cubicBezTo>
                    <a:pt x="7338" y="2584"/>
                    <a:pt x="7338" y="2595"/>
                    <a:pt x="7239" y="2639"/>
                  </a:cubicBezTo>
                  <a:cubicBezTo>
                    <a:pt x="7254" y="2624"/>
                    <a:pt x="7258" y="2618"/>
                    <a:pt x="7259" y="2616"/>
                  </a:cubicBezTo>
                  <a:lnTo>
                    <a:pt x="7259" y="2616"/>
                  </a:lnTo>
                  <a:cubicBezTo>
                    <a:pt x="7264" y="2613"/>
                    <a:pt x="7275" y="2606"/>
                    <a:pt x="7294" y="2595"/>
                  </a:cubicBezTo>
                  <a:lnTo>
                    <a:pt x="7294" y="2595"/>
                  </a:lnTo>
                  <a:cubicBezTo>
                    <a:pt x="7206" y="2639"/>
                    <a:pt x="7184" y="2639"/>
                    <a:pt x="7107" y="2727"/>
                  </a:cubicBezTo>
                  <a:cubicBezTo>
                    <a:pt x="7110" y="2715"/>
                    <a:pt x="7106" y="2710"/>
                    <a:pt x="7097" y="2710"/>
                  </a:cubicBezTo>
                  <a:cubicBezTo>
                    <a:pt x="7075" y="2710"/>
                    <a:pt x="7021" y="2747"/>
                    <a:pt x="6997" y="2771"/>
                  </a:cubicBezTo>
                  <a:lnTo>
                    <a:pt x="7063" y="2749"/>
                  </a:lnTo>
                  <a:lnTo>
                    <a:pt x="7063" y="2749"/>
                  </a:lnTo>
                  <a:cubicBezTo>
                    <a:pt x="7019" y="2782"/>
                    <a:pt x="6975" y="2804"/>
                    <a:pt x="6931" y="2837"/>
                  </a:cubicBezTo>
                  <a:lnTo>
                    <a:pt x="6942" y="2793"/>
                  </a:lnTo>
                  <a:lnTo>
                    <a:pt x="6942" y="2793"/>
                  </a:lnTo>
                  <a:cubicBezTo>
                    <a:pt x="6754" y="2881"/>
                    <a:pt x="6666" y="3057"/>
                    <a:pt x="6501" y="3090"/>
                  </a:cubicBezTo>
                  <a:cubicBezTo>
                    <a:pt x="6493" y="3103"/>
                    <a:pt x="6494" y="3107"/>
                    <a:pt x="6500" y="3107"/>
                  </a:cubicBezTo>
                  <a:cubicBezTo>
                    <a:pt x="6515" y="3107"/>
                    <a:pt x="6561" y="3079"/>
                    <a:pt x="6576" y="3079"/>
                  </a:cubicBezTo>
                  <a:cubicBezTo>
                    <a:pt x="6581" y="3079"/>
                    <a:pt x="6582" y="3082"/>
                    <a:pt x="6578" y="3090"/>
                  </a:cubicBezTo>
                  <a:cubicBezTo>
                    <a:pt x="6501" y="3145"/>
                    <a:pt x="6391" y="3167"/>
                    <a:pt x="6369" y="3178"/>
                  </a:cubicBezTo>
                  <a:cubicBezTo>
                    <a:pt x="6247" y="3245"/>
                    <a:pt x="6292" y="3289"/>
                    <a:pt x="6170" y="3355"/>
                  </a:cubicBezTo>
                  <a:cubicBezTo>
                    <a:pt x="6192" y="3355"/>
                    <a:pt x="6225" y="3366"/>
                    <a:pt x="6148" y="3432"/>
                  </a:cubicBezTo>
                  <a:cubicBezTo>
                    <a:pt x="6110" y="3451"/>
                    <a:pt x="6082" y="3460"/>
                    <a:pt x="6066" y="3460"/>
                  </a:cubicBezTo>
                  <a:cubicBezTo>
                    <a:pt x="6046" y="3460"/>
                    <a:pt x="6046" y="3446"/>
                    <a:pt x="6071" y="3421"/>
                  </a:cubicBezTo>
                  <a:cubicBezTo>
                    <a:pt x="6079" y="3413"/>
                    <a:pt x="6087" y="3405"/>
                    <a:pt x="6095" y="3405"/>
                  </a:cubicBezTo>
                  <a:cubicBezTo>
                    <a:pt x="6098" y="3405"/>
                    <a:pt x="6101" y="3407"/>
                    <a:pt x="6104" y="3410"/>
                  </a:cubicBezTo>
                  <a:cubicBezTo>
                    <a:pt x="6121" y="3393"/>
                    <a:pt x="6138" y="3370"/>
                    <a:pt x="6130" y="3370"/>
                  </a:cubicBezTo>
                  <a:lnTo>
                    <a:pt x="6130" y="3370"/>
                  </a:lnTo>
                  <a:cubicBezTo>
                    <a:pt x="6128" y="3370"/>
                    <a:pt x="6123" y="3372"/>
                    <a:pt x="6115" y="3377"/>
                  </a:cubicBezTo>
                  <a:lnTo>
                    <a:pt x="6115" y="3388"/>
                  </a:lnTo>
                  <a:cubicBezTo>
                    <a:pt x="6077" y="3407"/>
                    <a:pt x="5990" y="3458"/>
                    <a:pt x="5974" y="3458"/>
                  </a:cubicBezTo>
                  <a:cubicBezTo>
                    <a:pt x="5971" y="3458"/>
                    <a:pt x="5970" y="3457"/>
                    <a:pt x="5972" y="3454"/>
                  </a:cubicBezTo>
                  <a:lnTo>
                    <a:pt x="5972" y="3454"/>
                  </a:lnTo>
                  <a:cubicBezTo>
                    <a:pt x="5953" y="3473"/>
                    <a:pt x="5949" y="3479"/>
                    <a:pt x="5952" y="3479"/>
                  </a:cubicBezTo>
                  <a:cubicBezTo>
                    <a:pt x="5958" y="3479"/>
                    <a:pt x="5978" y="3468"/>
                    <a:pt x="6002" y="3455"/>
                  </a:cubicBezTo>
                  <a:lnTo>
                    <a:pt x="6002" y="3455"/>
                  </a:lnTo>
                  <a:cubicBezTo>
                    <a:pt x="5894" y="3510"/>
                    <a:pt x="5850" y="3565"/>
                    <a:pt x="5741" y="3630"/>
                  </a:cubicBezTo>
                  <a:cubicBezTo>
                    <a:pt x="5752" y="3625"/>
                    <a:pt x="5763" y="3622"/>
                    <a:pt x="5768" y="3622"/>
                  </a:cubicBezTo>
                  <a:cubicBezTo>
                    <a:pt x="5774" y="3622"/>
                    <a:pt x="5774" y="3625"/>
                    <a:pt x="5763" y="3630"/>
                  </a:cubicBezTo>
                  <a:cubicBezTo>
                    <a:pt x="5608" y="3729"/>
                    <a:pt x="5708" y="3696"/>
                    <a:pt x="5608" y="3773"/>
                  </a:cubicBezTo>
                  <a:cubicBezTo>
                    <a:pt x="5598" y="3777"/>
                    <a:pt x="5591" y="3778"/>
                    <a:pt x="5586" y="3778"/>
                  </a:cubicBezTo>
                  <a:cubicBezTo>
                    <a:pt x="5572" y="3778"/>
                    <a:pt x="5575" y="3768"/>
                    <a:pt x="5570" y="3768"/>
                  </a:cubicBezTo>
                  <a:cubicBezTo>
                    <a:pt x="5566" y="3768"/>
                    <a:pt x="5555" y="3776"/>
                    <a:pt x="5520" y="3806"/>
                  </a:cubicBezTo>
                  <a:cubicBezTo>
                    <a:pt x="5501" y="3815"/>
                    <a:pt x="5489" y="3818"/>
                    <a:pt x="5482" y="3818"/>
                  </a:cubicBezTo>
                  <a:cubicBezTo>
                    <a:pt x="5464" y="3818"/>
                    <a:pt x="5493" y="3790"/>
                    <a:pt x="5509" y="3773"/>
                  </a:cubicBezTo>
                  <a:lnTo>
                    <a:pt x="5509" y="3773"/>
                  </a:lnTo>
                  <a:cubicBezTo>
                    <a:pt x="5421" y="3851"/>
                    <a:pt x="5322" y="3884"/>
                    <a:pt x="5267" y="3917"/>
                  </a:cubicBezTo>
                  <a:lnTo>
                    <a:pt x="5310" y="3873"/>
                  </a:lnTo>
                  <a:lnTo>
                    <a:pt x="5310" y="3873"/>
                  </a:lnTo>
                  <a:cubicBezTo>
                    <a:pt x="5288" y="3895"/>
                    <a:pt x="5267" y="3917"/>
                    <a:pt x="5234" y="3939"/>
                  </a:cubicBezTo>
                  <a:lnTo>
                    <a:pt x="5278" y="3928"/>
                  </a:lnTo>
                  <a:lnTo>
                    <a:pt x="5278" y="3928"/>
                  </a:lnTo>
                  <a:cubicBezTo>
                    <a:pt x="5245" y="3950"/>
                    <a:pt x="5223" y="3961"/>
                    <a:pt x="5223" y="3961"/>
                  </a:cubicBezTo>
                  <a:cubicBezTo>
                    <a:pt x="5201" y="3994"/>
                    <a:pt x="5256" y="3972"/>
                    <a:pt x="5212" y="4027"/>
                  </a:cubicBezTo>
                  <a:cubicBezTo>
                    <a:pt x="5171" y="4047"/>
                    <a:pt x="5112" y="4105"/>
                    <a:pt x="5077" y="4105"/>
                  </a:cubicBezTo>
                  <a:cubicBezTo>
                    <a:pt x="5074" y="4105"/>
                    <a:pt x="5071" y="4105"/>
                    <a:pt x="5069" y="4104"/>
                  </a:cubicBezTo>
                  <a:cubicBezTo>
                    <a:pt x="5187" y="4035"/>
                    <a:pt x="5076" y="4080"/>
                    <a:pt x="5122" y="4036"/>
                  </a:cubicBezTo>
                  <a:lnTo>
                    <a:pt x="5122" y="4036"/>
                  </a:lnTo>
                  <a:cubicBezTo>
                    <a:pt x="5107" y="4047"/>
                    <a:pt x="5090" y="4057"/>
                    <a:pt x="5069" y="4071"/>
                  </a:cubicBezTo>
                  <a:lnTo>
                    <a:pt x="5080" y="4049"/>
                  </a:lnTo>
                  <a:lnTo>
                    <a:pt x="5080" y="4049"/>
                  </a:lnTo>
                  <a:cubicBezTo>
                    <a:pt x="4947" y="4115"/>
                    <a:pt x="5047" y="4115"/>
                    <a:pt x="4925" y="4203"/>
                  </a:cubicBezTo>
                  <a:cubicBezTo>
                    <a:pt x="4925" y="4195"/>
                    <a:pt x="4919" y="4191"/>
                    <a:pt x="4910" y="4191"/>
                  </a:cubicBezTo>
                  <a:cubicBezTo>
                    <a:pt x="4895" y="4191"/>
                    <a:pt x="4873" y="4200"/>
                    <a:pt x="4859" y="4214"/>
                  </a:cubicBezTo>
                  <a:cubicBezTo>
                    <a:pt x="4872" y="4205"/>
                    <a:pt x="4880" y="4201"/>
                    <a:pt x="4884" y="4201"/>
                  </a:cubicBezTo>
                  <a:cubicBezTo>
                    <a:pt x="4895" y="4201"/>
                    <a:pt x="4883" y="4227"/>
                    <a:pt x="4859" y="4258"/>
                  </a:cubicBezTo>
                  <a:cubicBezTo>
                    <a:pt x="4771" y="4302"/>
                    <a:pt x="4782" y="4324"/>
                    <a:pt x="4738" y="4346"/>
                  </a:cubicBezTo>
                  <a:lnTo>
                    <a:pt x="4782" y="4324"/>
                  </a:lnTo>
                  <a:lnTo>
                    <a:pt x="4782" y="4324"/>
                  </a:lnTo>
                  <a:cubicBezTo>
                    <a:pt x="4782" y="4346"/>
                    <a:pt x="4738" y="4368"/>
                    <a:pt x="4694" y="4412"/>
                  </a:cubicBezTo>
                  <a:cubicBezTo>
                    <a:pt x="4692" y="4410"/>
                    <a:pt x="4692" y="4407"/>
                    <a:pt x="4694" y="4404"/>
                  </a:cubicBezTo>
                  <a:lnTo>
                    <a:pt x="4694" y="4404"/>
                  </a:lnTo>
                  <a:cubicBezTo>
                    <a:pt x="4642" y="4450"/>
                    <a:pt x="4551" y="4466"/>
                    <a:pt x="4485" y="4523"/>
                  </a:cubicBezTo>
                  <a:cubicBezTo>
                    <a:pt x="4475" y="4527"/>
                    <a:pt x="4469" y="4529"/>
                    <a:pt x="4464" y="4529"/>
                  </a:cubicBezTo>
                  <a:cubicBezTo>
                    <a:pt x="4452" y="4529"/>
                    <a:pt x="4453" y="4516"/>
                    <a:pt x="4444" y="4516"/>
                  </a:cubicBezTo>
                  <a:cubicBezTo>
                    <a:pt x="4441" y="4516"/>
                    <a:pt x="4437" y="4518"/>
                    <a:pt x="4430" y="4523"/>
                  </a:cubicBezTo>
                  <a:cubicBezTo>
                    <a:pt x="4353" y="4611"/>
                    <a:pt x="4319" y="4578"/>
                    <a:pt x="4231" y="4655"/>
                  </a:cubicBezTo>
                  <a:cubicBezTo>
                    <a:pt x="4240" y="4655"/>
                    <a:pt x="4246" y="4654"/>
                    <a:pt x="4250" y="4654"/>
                  </a:cubicBezTo>
                  <a:cubicBezTo>
                    <a:pt x="4261" y="4654"/>
                    <a:pt x="4251" y="4660"/>
                    <a:pt x="4209" y="4710"/>
                  </a:cubicBezTo>
                  <a:lnTo>
                    <a:pt x="4364" y="4589"/>
                  </a:lnTo>
                  <a:lnTo>
                    <a:pt x="4275" y="4688"/>
                  </a:lnTo>
                  <a:cubicBezTo>
                    <a:pt x="4330" y="4655"/>
                    <a:pt x="4375" y="4600"/>
                    <a:pt x="4408" y="4589"/>
                  </a:cubicBezTo>
                  <a:lnTo>
                    <a:pt x="4408" y="4589"/>
                  </a:lnTo>
                  <a:cubicBezTo>
                    <a:pt x="4378" y="4618"/>
                    <a:pt x="4368" y="4623"/>
                    <a:pt x="4375" y="4623"/>
                  </a:cubicBezTo>
                  <a:cubicBezTo>
                    <a:pt x="4378" y="4623"/>
                    <a:pt x="4386" y="4622"/>
                    <a:pt x="4397" y="4622"/>
                  </a:cubicBezTo>
                  <a:cubicBezTo>
                    <a:pt x="4319" y="4644"/>
                    <a:pt x="4275" y="4732"/>
                    <a:pt x="4187" y="4765"/>
                  </a:cubicBezTo>
                  <a:lnTo>
                    <a:pt x="4165" y="4721"/>
                  </a:lnTo>
                  <a:cubicBezTo>
                    <a:pt x="4033" y="4787"/>
                    <a:pt x="3967" y="4886"/>
                    <a:pt x="3813" y="4985"/>
                  </a:cubicBezTo>
                  <a:lnTo>
                    <a:pt x="3868" y="4963"/>
                  </a:lnTo>
                  <a:lnTo>
                    <a:pt x="3868" y="4963"/>
                  </a:lnTo>
                  <a:cubicBezTo>
                    <a:pt x="3857" y="4985"/>
                    <a:pt x="3780" y="5029"/>
                    <a:pt x="3736" y="5062"/>
                  </a:cubicBezTo>
                  <a:cubicBezTo>
                    <a:pt x="3732" y="5059"/>
                    <a:pt x="3727" y="5058"/>
                    <a:pt x="3721" y="5058"/>
                  </a:cubicBezTo>
                  <a:cubicBezTo>
                    <a:pt x="3706" y="5058"/>
                    <a:pt x="3685" y="5066"/>
                    <a:pt x="3669" y="5073"/>
                  </a:cubicBezTo>
                  <a:cubicBezTo>
                    <a:pt x="3680" y="5084"/>
                    <a:pt x="3559" y="5151"/>
                    <a:pt x="3559" y="5184"/>
                  </a:cubicBezTo>
                  <a:lnTo>
                    <a:pt x="3482" y="5217"/>
                  </a:lnTo>
                  <a:cubicBezTo>
                    <a:pt x="3350" y="5294"/>
                    <a:pt x="3372" y="5349"/>
                    <a:pt x="3251" y="5426"/>
                  </a:cubicBezTo>
                  <a:cubicBezTo>
                    <a:pt x="3273" y="5382"/>
                    <a:pt x="3218" y="5415"/>
                    <a:pt x="3284" y="5349"/>
                  </a:cubicBezTo>
                  <a:lnTo>
                    <a:pt x="3284" y="5349"/>
                  </a:lnTo>
                  <a:cubicBezTo>
                    <a:pt x="3240" y="5371"/>
                    <a:pt x="3207" y="5393"/>
                    <a:pt x="3218" y="5404"/>
                  </a:cubicBezTo>
                  <a:cubicBezTo>
                    <a:pt x="3185" y="5415"/>
                    <a:pt x="3119" y="5503"/>
                    <a:pt x="3075" y="5514"/>
                  </a:cubicBezTo>
                  <a:cubicBezTo>
                    <a:pt x="3064" y="5525"/>
                    <a:pt x="3064" y="5547"/>
                    <a:pt x="3019" y="5580"/>
                  </a:cubicBezTo>
                  <a:lnTo>
                    <a:pt x="3019" y="5569"/>
                  </a:lnTo>
                  <a:cubicBezTo>
                    <a:pt x="3019" y="5579"/>
                    <a:pt x="2967" y="5615"/>
                    <a:pt x="2994" y="5615"/>
                  </a:cubicBezTo>
                  <a:cubicBezTo>
                    <a:pt x="2998" y="5615"/>
                    <a:pt x="3002" y="5614"/>
                    <a:pt x="3008" y="5613"/>
                  </a:cubicBezTo>
                  <a:lnTo>
                    <a:pt x="3008" y="5613"/>
                  </a:lnTo>
                  <a:cubicBezTo>
                    <a:pt x="2854" y="5657"/>
                    <a:pt x="2667" y="5856"/>
                    <a:pt x="2535" y="5889"/>
                  </a:cubicBezTo>
                  <a:cubicBezTo>
                    <a:pt x="2458" y="5944"/>
                    <a:pt x="2347" y="6021"/>
                    <a:pt x="2281" y="6076"/>
                  </a:cubicBezTo>
                  <a:lnTo>
                    <a:pt x="2292" y="6065"/>
                  </a:lnTo>
                  <a:lnTo>
                    <a:pt x="2292" y="6065"/>
                  </a:lnTo>
                  <a:cubicBezTo>
                    <a:pt x="2171" y="6120"/>
                    <a:pt x="2248" y="6153"/>
                    <a:pt x="2116" y="6219"/>
                  </a:cubicBezTo>
                  <a:cubicBezTo>
                    <a:pt x="2106" y="6222"/>
                    <a:pt x="2100" y="6223"/>
                    <a:pt x="2096" y="6223"/>
                  </a:cubicBezTo>
                  <a:cubicBezTo>
                    <a:pt x="2072" y="6223"/>
                    <a:pt x="2151" y="6174"/>
                    <a:pt x="2134" y="6174"/>
                  </a:cubicBezTo>
                  <a:cubicBezTo>
                    <a:pt x="2132" y="6174"/>
                    <a:pt x="2130" y="6174"/>
                    <a:pt x="2127" y="6175"/>
                  </a:cubicBezTo>
                  <a:cubicBezTo>
                    <a:pt x="2123" y="6172"/>
                    <a:pt x="2117" y="6170"/>
                    <a:pt x="2112" y="6170"/>
                  </a:cubicBezTo>
                  <a:cubicBezTo>
                    <a:pt x="2063" y="6170"/>
                    <a:pt x="1974" y="6289"/>
                    <a:pt x="1885" y="6318"/>
                  </a:cubicBezTo>
                  <a:lnTo>
                    <a:pt x="1907" y="6296"/>
                  </a:lnTo>
                  <a:lnTo>
                    <a:pt x="1907" y="6296"/>
                  </a:lnTo>
                  <a:cubicBezTo>
                    <a:pt x="1830" y="6318"/>
                    <a:pt x="1763" y="6417"/>
                    <a:pt x="1653" y="6484"/>
                  </a:cubicBezTo>
                  <a:lnTo>
                    <a:pt x="1653" y="6473"/>
                  </a:lnTo>
                  <a:cubicBezTo>
                    <a:pt x="1598" y="6550"/>
                    <a:pt x="1466" y="6649"/>
                    <a:pt x="1367" y="6715"/>
                  </a:cubicBezTo>
                  <a:cubicBezTo>
                    <a:pt x="1389" y="6682"/>
                    <a:pt x="1411" y="6682"/>
                    <a:pt x="1378" y="6671"/>
                  </a:cubicBezTo>
                  <a:lnTo>
                    <a:pt x="1378" y="6671"/>
                  </a:lnTo>
                  <a:cubicBezTo>
                    <a:pt x="1334" y="6704"/>
                    <a:pt x="1411" y="6693"/>
                    <a:pt x="1323" y="6759"/>
                  </a:cubicBezTo>
                  <a:cubicBezTo>
                    <a:pt x="1298" y="6767"/>
                    <a:pt x="1254" y="6788"/>
                    <a:pt x="1224" y="6788"/>
                  </a:cubicBezTo>
                  <a:cubicBezTo>
                    <a:pt x="1215" y="6788"/>
                    <a:pt x="1207" y="6786"/>
                    <a:pt x="1202" y="6781"/>
                  </a:cubicBezTo>
                  <a:lnTo>
                    <a:pt x="1279" y="6726"/>
                  </a:lnTo>
                  <a:lnTo>
                    <a:pt x="1279" y="6726"/>
                  </a:lnTo>
                  <a:cubicBezTo>
                    <a:pt x="1224" y="6737"/>
                    <a:pt x="1169" y="6803"/>
                    <a:pt x="1125" y="6825"/>
                  </a:cubicBezTo>
                  <a:lnTo>
                    <a:pt x="1125" y="6814"/>
                  </a:lnTo>
                  <a:cubicBezTo>
                    <a:pt x="992" y="6902"/>
                    <a:pt x="1014" y="6935"/>
                    <a:pt x="871" y="7023"/>
                  </a:cubicBezTo>
                  <a:lnTo>
                    <a:pt x="893" y="7023"/>
                  </a:lnTo>
                  <a:cubicBezTo>
                    <a:pt x="838" y="7101"/>
                    <a:pt x="816" y="7045"/>
                    <a:pt x="761" y="7112"/>
                  </a:cubicBezTo>
                  <a:lnTo>
                    <a:pt x="717" y="7101"/>
                  </a:lnTo>
                  <a:cubicBezTo>
                    <a:pt x="673" y="7145"/>
                    <a:pt x="552" y="7244"/>
                    <a:pt x="474" y="7310"/>
                  </a:cubicBezTo>
                  <a:cubicBezTo>
                    <a:pt x="508" y="7255"/>
                    <a:pt x="607" y="7178"/>
                    <a:pt x="662" y="7123"/>
                  </a:cubicBezTo>
                  <a:lnTo>
                    <a:pt x="662" y="7123"/>
                  </a:lnTo>
                  <a:cubicBezTo>
                    <a:pt x="618" y="7145"/>
                    <a:pt x="497" y="7233"/>
                    <a:pt x="474" y="7255"/>
                  </a:cubicBezTo>
                  <a:cubicBezTo>
                    <a:pt x="497" y="7244"/>
                    <a:pt x="519" y="7222"/>
                    <a:pt x="541" y="7211"/>
                  </a:cubicBezTo>
                  <a:lnTo>
                    <a:pt x="541" y="7211"/>
                  </a:lnTo>
                  <a:cubicBezTo>
                    <a:pt x="497" y="7277"/>
                    <a:pt x="419" y="7332"/>
                    <a:pt x="320" y="7398"/>
                  </a:cubicBezTo>
                  <a:cubicBezTo>
                    <a:pt x="318" y="7389"/>
                    <a:pt x="312" y="7385"/>
                    <a:pt x="302" y="7385"/>
                  </a:cubicBezTo>
                  <a:cubicBezTo>
                    <a:pt x="264" y="7385"/>
                    <a:pt x="177" y="7445"/>
                    <a:pt x="89" y="7497"/>
                  </a:cubicBezTo>
                  <a:lnTo>
                    <a:pt x="1" y="7552"/>
                  </a:lnTo>
                  <a:lnTo>
                    <a:pt x="100" y="7618"/>
                  </a:lnTo>
                  <a:cubicBezTo>
                    <a:pt x="155" y="7651"/>
                    <a:pt x="177" y="7673"/>
                    <a:pt x="232" y="7718"/>
                  </a:cubicBezTo>
                  <a:cubicBezTo>
                    <a:pt x="254" y="7740"/>
                    <a:pt x="287" y="7751"/>
                    <a:pt x="309" y="7762"/>
                  </a:cubicBezTo>
                  <a:cubicBezTo>
                    <a:pt x="364" y="7729"/>
                    <a:pt x="419" y="7695"/>
                    <a:pt x="474" y="7651"/>
                  </a:cubicBezTo>
                  <a:cubicBezTo>
                    <a:pt x="519" y="7629"/>
                    <a:pt x="563" y="7607"/>
                    <a:pt x="607" y="7574"/>
                  </a:cubicBezTo>
                  <a:cubicBezTo>
                    <a:pt x="695" y="7530"/>
                    <a:pt x="783" y="7475"/>
                    <a:pt x="871" y="7420"/>
                  </a:cubicBezTo>
                  <a:cubicBezTo>
                    <a:pt x="772" y="7420"/>
                    <a:pt x="937" y="7376"/>
                    <a:pt x="893" y="7343"/>
                  </a:cubicBezTo>
                  <a:cubicBezTo>
                    <a:pt x="937" y="7310"/>
                    <a:pt x="948" y="7299"/>
                    <a:pt x="959" y="7299"/>
                  </a:cubicBezTo>
                  <a:lnTo>
                    <a:pt x="1125" y="7233"/>
                  </a:lnTo>
                  <a:cubicBezTo>
                    <a:pt x="1129" y="7232"/>
                    <a:pt x="1133" y="7231"/>
                    <a:pt x="1135" y="7231"/>
                  </a:cubicBezTo>
                  <a:cubicBezTo>
                    <a:pt x="1150" y="7231"/>
                    <a:pt x="1082" y="7267"/>
                    <a:pt x="1091" y="7277"/>
                  </a:cubicBezTo>
                  <a:cubicBezTo>
                    <a:pt x="1140" y="7248"/>
                    <a:pt x="1159" y="7242"/>
                    <a:pt x="1170" y="7242"/>
                  </a:cubicBezTo>
                  <a:cubicBezTo>
                    <a:pt x="1177" y="7242"/>
                    <a:pt x="1181" y="7244"/>
                    <a:pt x="1188" y="7244"/>
                  </a:cubicBezTo>
                  <a:cubicBezTo>
                    <a:pt x="1195" y="7244"/>
                    <a:pt x="1205" y="7242"/>
                    <a:pt x="1224" y="7233"/>
                  </a:cubicBezTo>
                  <a:cubicBezTo>
                    <a:pt x="1202" y="7222"/>
                    <a:pt x="1246" y="7189"/>
                    <a:pt x="1312" y="7156"/>
                  </a:cubicBezTo>
                  <a:lnTo>
                    <a:pt x="1312" y="7156"/>
                  </a:lnTo>
                  <a:lnTo>
                    <a:pt x="1213" y="7189"/>
                  </a:lnTo>
                  <a:cubicBezTo>
                    <a:pt x="1345" y="7067"/>
                    <a:pt x="1367" y="7145"/>
                    <a:pt x="1499" y="7023"/>
                  </a:cubicBezTo>
                  <a:lnTo>
                    <a:pt x="1499" y="7023"/>
                  </a:lnTo>
                  <a:lnTo>
                    <a:pt x="1466" y="7067"/>
                  </a:lnTo>
                  <a:cubicBezTo>
                    <a:pt x="1532" y="7012"/>
                    <a:pt x="1741" y="6880"/>
                    <a:pt x="1786" y="6803"/>
                  </a:cubicBezTo>
                  <a:cubicBezTo>
                    <a:pt x="1794" y="6799"/>
                    <a:pt x="1802" y="6796"/>
                    <a:pt x="1807" y="6796"/>
                  </a:cubicBezTo>
                  <a:cubicBezTo>
                    <a:pt x="1816" y="6796"/>
                    <a:pt x="1817" y="6804"/>
                    <a:pt x="1797" y="6825"/>
                  </a:cubicBezTo>
                  <a:cubicBezTo>
                    <a:pt x="1984" y="6704"/>
                    <a:pt x="2171" y="6517"/>
                    <a:pt x="2325" y="6440"/>
                  </a:cubicBezTo>
                  <a:lnTo>
                    <a:pt x="2325" y="6462"/>
                  </a:lnTo>
                  <a:cubicBezTo>
                    <a:pt x="2347" y="6440"/>
                    <a:pt x="2369" y="6406"/>
                    <a:pt x="2414" y="6384"/>
                  </a:cubicBezTo>
                  <a:lnTo>
                    <a:pt x="2425" y="6395"/>
                  </a:lnTo>
                  <a:cubicBezTo>
                    <a:pt x="2436" y="6384"/>
                    <a:pt x="2502" y="6318"/>
                    <a:pt x="2546" y="6296"/>
                  </a:cubicBezTo>
                  <a:lnTo>
                    <a:pt x="2546" y="6296"/>
                  </a:lnTo>
                  <a:lnTo>
                    <a:pt x="2524" y="6329"/>
                  </a:lnTo>
                  <a:cubicBezTo>
                    <a:pt x="2700" y="6230"/>
                    <a:pt x="2766" y="6120"/>
                    <a:pt x="2909" y="6010"/>
                  </a:cubicBezTo>
                  <a:cubicBezTo>
                    <a:pt x="2913" y="6015"/>
                    <a:pt x="2920" y="6018"/>
                    <a:pt x="2930" y="6018"/>
                  </a:cubicBezTo>
                  <a:cubicBezTo>
                    <a:pt x="2977" y="6018"/>
                    <a:pt x="3086" y="5958"/>
                    <a:pt x="3141" y="5922"/>
                  </a:cubicBezTo>
                  <a:lnTo>
                    <a:pt x="3141" y="5933"/>
                  </a:lnTo>
                  <a:cubicBezTo>
                    <a:pt x="3350" y="5790"/>
                    <a:pt x="3471" y="5668"/>
                    <a:pt x="3647" y="5525"/>
                  </a:cubicBezTo>
                  <a:cubicBezTo>
                    <a:pt x="3778" y="5482"/>
                    <a:pt x="4036" y="5267"/>
                    <a:pt x="4234" y="5155"/>
                  </a:cubicBezTo>
                  <a:lnTo>
                    <a:pt x="4234" y="5155"/>
                  </a:lnTo>
                  <a:cubicBezTo>
                    <a:pt x="4232" y="5156"/>
                    <a:pt x="4230" y="5157"/>
                    <a:pt x="4229" y="5157"/>
                  </a:cubicBezTo>
                  <a:cubicBezTo>
                    <a:pt x="4218" y="5157"/>
                    <a:pt x="4238" y="5124"/>
                    <a:pt x="4264" y="5106"/>
                  </a:cubicBezTo>
                  <a:cubicBezTo>
                    <a:pt x="4301" y="5079"/>
                    <a:pt x="4345" y="5021"/>
                    <a:pt x="4365" y="5021"/>
                  </a:cubicBezTo>
                  <a:cubicBezTo>
                    <a:pt x="4370" y="5021"/>
                    <a:pt x="4373" y="5024"/>
                    <a:pt x="4375" y="5029"/>
                  </a:cubicBezTo>
                  <a:lnTo>
                    <a:pt x="4364" y="5040"/>
                  </a:lnTo>
                  <a:cubicBezTo>
                    <a:pt x="4419" y="5040"/>
                    <a:pt x="4496" y="4974"/>
                    <a:pt x="4573" y="4930"/>
                  </a:cubicBezTo>
                  <a:lnTo>
                    <a:pt x="4551" y="4886"/>
                  </a:lnTo>
                  <a:cubicBezTo>
                    <a:pt x="4771" y="4809"/>
                    <a:pt x="5025" y="4523"/>
                    <a:pt x="5157" y="4501"/>
                  </a:cubicBezTo>
                  <a:cubicBezTo>
                    <a:pt x="5190" y="4467"/>
                    <a:pt x="5245" y="4423"/>
                    <a:pt x="5278" y="4390"/>
                  </a:cubicBezTo>
                  <a:lnTo>
                    <a:pt x="5289" y="4412"/>
                  </a:lnTo>
                  <a:cubicBezTo>
                    <a:pt x="5421" y="4324"/>
                    <a:pt x="5476" y="4291"/>
                    <a:pt x="5630" y="4181"/>
                  </a:cubicBezTo>
                  <a:lnTo>
                    <a:pt x="5630" y="4181"/>
                  </a:lnTo>
                  <a:lnTo>
                    <a:pt x="5608" y="4214"/>
                  </a:lnTo>
                  <a:cubicBezTo>
                    <a:pt x="5697" y="4159"/>
                    <a:pt x="5675" y="4082"/>
                    <a:pt x="5752" y="4027"/>
                  </a:cubicBezTo>
                  <a:lnTo>
                    <a:pt x="5796" y="4038"/>
                  </a:lnTo>
                  <a:cubicBezTo>
                    <a:pt x="5939" y="3939"/>
                    <a:pt x="6115" y="3862"/>
                    <a:pt x="6236" y="3729"/>
                  </a:cubicBezTo>
                  <a:lnTo>
                    <a:pt x="6236" y="3729"/>
                  </a:lnTo>
                  <a:cubicBezTo>
                    <a:pt x="6236" y="3729"/>
                    <a:pt x="6247" y="3740"/>
                    <a:pt x="6214" y="3762"/>
                  </a:cubicBezTo>
                  <a:cubicBezTo>
                    <a:pt x="6289" y="3720"/>
                    <a:pt x="6489" y="3604"/>
                    <a:pt x="6450" y="3577"/>
                  </a:cubicBezTo>
                  <a:lnTo>
                    <a:pt x="6450" y="3577"/>
                  </a:lnTo>
                  <a:cubicBezTo>
                    <a:pt x="6451" y="3577"/>
                    <a:pt x="6452" y="3578"/>
                    <a:pt x="6453" y="3578"/>
                  </a:cubicBezTo>
                  <a:cubicBezTo>
                    <a:pt x="6487" y="3578"/>
                    <a:pt x="6606" y="3460"/>
                    <a:pt x="6677" y="3399"/>
                  </a:cubicBezTo>
                  <a:lnTo>
                    <a:pt x="6677" y="3432"/>
                  </a:lnTo>
                  <a:cubicBezTo>
                    <a:pt x="6732" y="3355"/>
                    <a:pt x="6721" y="3344"/>
                    <a:pt x="6820" y="3278"/>
                  </a:cubicBezTo>
                  <a:cubicBezTo>
                    <a:pt x="6827" y="3274"/>
                    <a:pt x="6831" y="3273"/>
                    <a:pt x="6834" y="3273"/>
                  </a:cubicBezTo>
                  <a:cubicBezTo>
                    <a:pt x="6838" y="3273"/>
                    <a:pt x="6836" y="3277"/>
                    <a:pt x="6826" y="3282"/>
                  </a:cubicBezTo>
                  <a:lnTo>
                    <a:pt x="6826" y="3282"/>
                  </a:lnTo>
                  <a:cubicBezTo>
                    <a:pt x="6892" y="3252"/>
                    <a:pt x="6860" y="3230"/>
                    <a:pt x="6953" y="3178"/>
                  </a:cubicBezTo>
                  <a:lnTo>
                    <a:pt x="6953" y="3178"/>
                  </a:lnTo>
                  <a:lnTo>
                    <a:pt x="6931" y="3223"/>
                  </a:lnTo>
                  <a:cubicBezTo>
                    <a:pt x="7008" y="3167"/>
                    <a:pt x="6997" y="3167"/>
                    <a:pt x="7030" y="3123"/>
                  </a:cubicBezTo>
                  <a:cubicBezTo>
                    <a:pt x="7070" y="3083"/>
                    <a:pt x="7165" y="3034"/>
                    <a:pt x="7198" y="3034"/>
                  </a:cubicBezTo>
                  <a:cubicBezTo>
                    <a:pt x="7201" y="3034"/>
                    <a:pt x="7204" y="3034"/>
                    <a:pt x="7206" y="3035"/>
                  </a:cubicBezTo>
                  <a:cubicBezTo>
                    <a:pt x="7206" y="3013"/>
                    <a:pt x="7239" y="2969"/>
                    <a:pt x="7283" y="2947"/>
                  </a:cubicBezTo>
                  <a:lnTo>
                    <a:pt x="7283" y="2969"/>
                  </a:lnTo>
                  <a:cubicBezTo>
                    <a:pt x="7415" y="2903"/>
                    <a:pt x="7459" y="2815"/>
                    <a:pt x="7558" y="2782"/>
                  </a:cubicBezTo>
                  <a:lnTo>
                    <a:pt x="7581" y="2782"/>
                  </a:lnTo>
                  <a:cubicBezTo>
                    <a:pt x="7494" y="2839"/>
                    <a:pt x="7417" y="2888"/>
                    <a:pt x="7405" y="2893"/>
                  </a:cubicBezTo>
                  <a:lnTo>
                    <a:pt x="7405" y="2893"/>
                  </a:lnTo>
                  <a:cubicBezTo>
                    <a:pt x="7405" y="2893"/>
                    <a:pt x="7404" y="2892"/>
                    <a:pt x="7404" y="2892"/>
                  </a:cubicBezTo>
                  <a:cubicBezTo>
                    <a:pt x="7403" y="2893"/>
                    <a:pt x="7403" y="2893"/>
                    <a:pt x="7404" y="2893"/>
                  </a:cubicBezTo>
                  <a:cubicBezTo>
                    <a:pt x="7404" y="2893"/>
                    <a:pt x="7404" y="2893"/>
                    <a:pt x="7405" y="2893"/>
                  </a:cubicBezTo>
                  <a:lnTo>
                    <a:pt x="7405" y="2893"/>
                  </a:lnTo>
                  <a:cubicBezTo>
                    <a:pt x="7407" y="2897"/>
                    <a:pt x="7412" y="2898"/>
                    <a:pt x="7418" y="2898"/>
                  </a:cubicBezTo>
                  <a:cubicBezTo>
                    <a:pt x="7429" y="2898"/>
                    <a:pt x="7445" y="2893"/>
                    <a:pt x="7455" y="2893"/>
                  </a:cubicBezTo>
                  <a:cubicBezTo>
                    <a:pt x="7469" y="2893"/>
                    <a:pt x="7473" y="2901"/>
                    <a:pt x="7448" y="2936"/>
                  </a:cubicBezTo>
                  <a:cubicBezTo>
                    <a:pt x="7503" y="2870"/>
                    <a:pt x="7603" y="2771"/>
                    <a:pt x="7691" y="2716"/>
                  </a:cubicBezTo>
                  <a:lnTo>
                    <a:pt x="7702" y="2716"/>
                  </a:lnTo>
                  <a:lnTo>
                    <a:pt x="7691" y="2727"/>
                  </a:lnTo>
                  <a:cubicBezTo>
                    <a:pt x="7713" y="2716"/>
                    <a:pt x="7735" y="2705"/>
                    <a:pt x="7746" y="2694"/>
                  </a:cubicBezTo>
                  <a:cubicBezTo>
                    <a:pt x="7768" y="2672"/>
                    <a:pt x="7790" y="2661"/>
                    <a:pt x="7812" y="2650"/>
                  </a:cubicBezTo>
                  <a:cubicBezTo>
                    <a:pt x="7814" y="2650"/>
                    <a:pt x="7816" y="2651"/>
                    <a:pt x="7818" y="2651"/>
                  </a:cubicBezTo>
                  <a:cubicBezTo>
                    <a:pt x="7845" y="2651"/>
                    <a:pt x="7914" y="2592"/>
                    <a:pt x="7955" y="2562"/>
                  </a:cubicBezTo>
                  <a:cubicBezTo>
                    <a:pt x="7946" y="2552"/>
                    <a:pt x="7985" y="2526"/>
                    <a:pt x="7954" y="2526"/>
                  </a:cubicBezTo>
                  <a:cubicBezTo>
                    <a:pt x="7949" y="2526"/>
                    <a:pt x="7942" y="2527"/>
                    <a:pt x="7933" y="2528"/>
                  </a:cubicBezTo>
                  <a:cubicBezTo>
                    <a:pt x="7944" y="2528"/>
                    <a:pt x="7933" y="2539"/>
                    <a:pt x="7900" y="2562"/>
                  </a:cubicBezTo>
                  <a:lnTo>
                    <a:pt x="7889" y="2573"/>
                  </a:lnTo>
                  <a:cubicBezTo>
                    <a:pt x="7856" y="2584"/>
                    <a:pt x="7823" y="2617"/>
                    <a:pt x="7790" y="2639"/>
                  </a:cubicBezTo>
                  <a:cubicBezTo>
                    <a:pt x="7812" y="2606"/>
                    <a:pt x="7834" y="2573"/>
                    <a:pt x="7889" y="2562"/>
                  </a:cubicBezTo>
                  <a:cubicBezTo>
                    <a:pt x="7900" y="2528"/>
                    <a:pt x="7922" y="2495"/>
                    <a:pt x="7933" y="2484"/>
                  </a:cubicBezTo>
                  <a:cubicBezTo>
                    <a:pt x="7999" y="2473"/>
                    <a:pt x="8120" y="2418"/>
                    <a:pt x="8153" y="2418"/>
                  </a:cubicBezTo>
                  <a:cubicBezTo>
                    <a:pt x="8275" y="2330"/>
                    <a:pt x="8440" y="2220"/>
                    <a:pt x="8495" y="2121"/>
                  </a:cubicBezTo>
                  <a:cubicBezTo>
                    <a:pt x="8511" y="2110"/>
                    <a:pt x="8525" y="2107"/>
                    <a:pt x="8536" y="2107"/>
                  </a:cubicBezTo>
                  <a:cubicBezTo>
                    <a:pt x="8547" y="2107"/>
                    <a:pt x="8556" y="2110"/>
                    <a:pt x="8561" y="2110"/>
                  </a:cubicBezTo>
                  <a:cubicBezTo>
                    <a:pt x="8550" y="2121"/>
                    <a:pt x="8528" y="2143"/>
                    <a:pt x="8517" y="2154"/>
                  </a:cubicBezTo>
                  <a:cubicBezTo>
                    <a:pt x="8583" y="2099"/>
                    <a:pt x="8726" y="2011"/>
                    <a:pt x="8726" y="1967"/>
                  </a:cubicBezTo>
                  <a:cubicBezTo>
                    <a:pt x="8746" y="1958"/>
                    <a:pt x="8757" y="1955"/>
                    <a:pt x="8762" y="1955"/>
                  </a:cubicBezTo>
                  <a:cubicBezTo>
                    <a:pt x="8774" y="1955"/>
                    <a:pt x="8757" y="1971"/>
                    <a:pt x="8760" y="1971"/>
                  </a:cubicBezTo>
                  <a:cubicBezTo>
                    <a:pt x="8762" y="1971"/>
                    <a:pt x="8774" y="1963"/>
                    <a:pt x="8814" y="1934"/>
                  </a:cubicBezTo>
                  <a:lnTo>
                    <a:pt x="8814" y="1934"/>
                  </a:lnTo>
                  <a:lnTo>
                    <a:pt x="8803" y="1956"/>
                  </a:lnTo>
                  <a:cubicBezTo>
                    <a:pt x="9073" y="1837"/>
                    <a:pt x="9163" y="1634"/>
                    <a:pt x="9455" y="1512"/>
                  </a:cubicBezTo>
                  <a:lnTo>
                    <a:pt x="9455" y="1512"/>
                  </a:lnTo>
                  <a:cubicBezTo>
                    <a:pt x="9445" y="1515"/>
                    <a:pt x="9438" y="1515"/>
                    <a:pt x="9431" y="1515"/>
                  </a:cubicBezTo>
                  <a:cubicBezTo>
                    <a:pt x="9762" y="1339"/>
                    <a:pt x="10070" y="1085"/>
                    <a:pt x="10412" y="931"/>
                  </a:cubicBezTo>
                  <a:cubicBezTo>
                    <a:pt x="10500" y="876"/>
                    <a:pt x="10500" y="854"/>
                    <a:pt x="10555" y="810"/>
                  </a:cubicBezTo>
                  <a:lnTo>
                    <a:pt x="10588" y="821"/>
                  </a:lnTo>
                  <a:lnTo>
                    <a:pt x="10665" y="744"/>
                  </a:lnTo>
                  <a:cubicBezTo>
                    <a:pt x="10786" y="645"/>
                    <a:pt x="10919" y="656"/>
                    <a:pt x="11073" y="523"/>
                  </a:cubicBezTo>
                  <a:lnTo>
                    <a:pt x="11040" y="512"/>
                  </a:lnTo>
                  <a:cubicBezTo>
                    <a:pt x="11096" y="484"/>
                    <a:pt x="11191" y="417"/>
                    <a:pt x="11219" y="417"/>
                  </a:cubicBezTo>
                  <a:cubicBezTo>
                    <a:pt x="11224" y="417"/>
                    <a:pt x="11227" y="419"/>
                    <a:pt x="11227" y="424"/>
                  </a:cubicBezTo>
                  <a:cubicBezTo>
                    <a:pt x="11238" y="413"/>
                    <a:pt x="11238" y="391"/>
                    <a:pt x="11271" y="391"/>
                  </a:cubicBezTo>
                  <a:lnTo>
                    <a:pt x="11414" y="292"/>
                  </a:lnTo>
                  <a:cubicBezTo>
                    <a:pt x="11443" y="276"/>
                    <a:pt x="11459" y="271"/>
                    <a:pt x="11469" y="271"/>
                  </a:cubicBezTo>
                  <a:cubicBezTo>
                    <a:pt x="11486" y="271"/>
                    <a:pt x="11482" y="289"/>
                    <a:pt x="11500" y="289"/>
                  </a:cubicBezTo>
                  <a:cubicBezTo>
                    <a:pt x="11513" y="289"/>
                    <a:pt x="11538" y="280"/>
                    <a:pt x="11591" y="248"/>
                  </a:cubicBezTo>
                  <a:cubicBezTo>
                    <a:pt x="11657" y="204"/>
                    <a:pt x="11756" y="116"/>
                    <a:pt x="11723" y="116"/>
                  </a:cubicBezTo>
                  <a:cubicBezTo>
                    <a:pt x="11712" y="121"/>
                    <a:pt x="11694" y="130"/>
                    <a:pt x="11679" y="135"/>
                  </a:cubicBezTo>
                  <a:lnTo>
                    <a:pt x="11679" y="135"/>
                  </a:lnTo>
                  <a:lnTo>
                    <a:pt x="11679" y="116"/>
                  </a:lnTo>
                  <a:lnTo>
                    <a:pt x="11701" y="94"/>
                  </a:lnTo>
                  <a:cubicBezTo>
                    <a:pt x="11692" y="67"/>
                    <a:pt x="11698" y="33"/>
                    <a:pt x="11647" y="33"/>
                  </a:cubicBezTo>
                  <a:cubicBezTo>
                    <a:pt x="11635" y="33"/>
                    <a:pt x="11620" y="34"/>
                    <a:pt x="11602" y="39"/>
                  </a:cubicBezTo>
                  <a:cubicBezTo>
                    <a:pt x="11583" y="20"/>
                    <a:pt x="11560" y="0"/>
                    <a:pt x="1153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5" name="Google Shape;795;p37"/>
            <p:cNvSpPr/>
            <p:nvPr/>
          </p:nvSpPr>
          <p:spPr>
            <a:xfrm flipH="1">
              <a:off x="7052386" y="3664262"/>
              <a:ext cx="1352" cy="1296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23" y="0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6" name="Google Shape;796;p37"/>
            <p:cNvSpPr/>
            <p:nvPr/>
          </p:nvSpPr>
          <p:spPr>
            <a:xfrm flipH="1">
              <a:off x="7039369" y="363569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0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7" name="Google Shape;797;p37"/>
            <p:cNvSpPr/>
            <p:nvPr/>
          </p:nvSpPr>
          <p:spPr>
            <a:xfrm flipH="1">
              <a:off x="7215689" y="3764847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0" y="11"/>
                  </a:lnTo>
                  <a:lnTo>
                    <a:pt x="12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8" name="Google Shape;798;p37"/>
            <p:cNvSpPr/>
            <p:nvPr/>
          </p:nvSpPr>
          <p:spPr>
            <a:xfrm flipH="1">
              <a:off x="6940024" y="3577370"/>
              <a:ext cx="56" cy="1296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2"/>
                  </a:move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799" name="Google Shape;799;p37"/>
            <p:cNvSpPr/>
            <p:nvPr/>
          </p:nvSpPr>
          <p:spPr>
            <a:xfrm flipH="1">
              <a:off x="7224987" y="3772285"/>
              <a:ext cx="1296" cy="1352"/>
            </a:xfrm>
            <a:custGeom>
              <a:avLst/>
              <a:gdLst/>
              <a:ahLst/>
              <a:cxnLst/>
              <a:rect l="l" t="t" r="r" b="b"/>
              <a:pathLst>
                <a:path w="23" h="24" extrusionOk="0">
                  <a:moveTo>
                    <a:pt x="22" y="0"/>
                  </a:moveTo>
                  <a:lnTo>
                    <a:pt x="11" y="11"/>
                  </a:lnTo>
                  <a:cubicBezTo>
                    <a:pt x="3" y="20"/>
                    <a:pt x="1" y="23"/>
                    <a:pt x="2" y="23"/>
                  </a:cubicBezTo>
                  <a:cubicBezTo>
                    <a:pt x="4" y="23"/>
                    <a:pt x="15" y="14"/>
                    <a:pt x="2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0" name="Google Shape;800;p37"/>
            <p:cNvSpPr/>
            <p:nvPr/>
          </p:nvSpPr>
          <p:spPr>
            <a:xfrm flipH="1">
              <a:off x="7141814" y="3710807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45" y="1"/>
                  </a:moveTo>
                  <a:lnTo>
                    <a:pt x="0" y="45"/>
                  </a:lnTo>
                  <a:cubicBezTo>
                    <a:pt x="34" y="23"/>
                    <a:pt x="56" y="12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1" name="Google Shape;801;p37"/>
            <p:cNvSpPr/>
            <p:nvPr/>
          </p:nvSpPr>
          <p:spPr>
            <a:xfrm flipH="1">
              <a:off x="6917709" y="3558098"/>
              <a:ext cx="11214" cy="4395"/>
            </a:xfrm>
            <a:custGeom>
              <a:avLst/>
              <a:gdLst/>
              <a:ahLst/>
              <a:cxnLst/>
              <a:rect l="l" t="t" r="r" b="b"/>
              <a:pathLst>
                <a:path w="199" h="78" extrusionOk="0">
                  <a:moveTo>
                    <a:pt x="155" y="1"/>
                  </a:moveTo>
                  <a:cubicBezTo>
                    <a:pt x="0" y="56"/>
                    <a:pt x="199" y="1"/>
                    <a:pt x="56" y="78"/>
                  </a:cubicBezTo>
                  <a:lnTo>
                    <a:pt x="166" y="23"/>
                  </a:lnTo>
                  <a:cubicBezTo>
                    <a:pt x="144" y="23"/>
                    <a:pt x="111" y="23"/>
                    <a:pt x="15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2" name="Google Shape;802;p37"/>
            <p:cNvSpPr/>
            <p:nvPr/>
          </p:nvSpPr>
          <p:spPr>
            <a:xfrm flipH="1">
              <a:off x="6944250" y="3572580"/>
              <a:ext cx="3719" cy="1972"/>
            </a:xfrm>
            <a:custGeom>
              <a:avLst/>
              <a:gdLst/>
              <a:ahLst/>
              <a:cxnLst/>
              <a:rect l="l" t="t" r="r" b="b"/>
              <a:pathLst>
                <a:path w="66" h="35" extrusionOk="0">
                  <a:moveTo>
                    <a:pt x="60" y="1"/>
                  </a:moveTo>
                  <a:cubicBezTo>
                    <a:pt x="52" y="1"/>
                    <a:pt x="30" y="8"/>
                    <a:pt x="30" y="8"/>
                  </a:cubicBezTo>
                  <a:cubicBezTo>
                    <a:pt x="12" y="26"/>
                    <a:pt x="0" y="34"/>
                    <a:pt x="3" y="34"/>
                  </a:cubicBezTo>
                  <a:cubicBezTo>
                    <a:pt x="5" y="34"/>
                    <a:pt x="16" y="29"/>
                    <a:pt x="41" y="19"/>
                  </a:cubicBezTo>
                  <a:cubicBezTo>
                    <a:pt x="65" y="5"/>
                    <a:pt x="66" y="1"/>
                    <a:pt x="6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3" name="Google Shape;803;p37"/>
            <p:cNvSpPr/>
            <p:nvPr/>
          </p:nvSpPr>
          <p:spPr>
            <a:xfrm flipH="1">
              <a:off x="7082815" y="366240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22" y="0"/>
                  </a:moveTo>
                  <a:cubicBezTo>
                    <a:pt x="0" y="17"/>
                    <a:pt x="3" y="20"/>
                    <a:pt x="11" y="20"/>
                  </a:cubicBezTo>
                  <a:cubicBezTo>
                    <a:pt x="15" y="20"/>
                    <a:pt x="21" y="19"/>
                    <a:pt x="25" y="19"/>
                  </a:cubicBezTo>
                  <a:cubicBezTo>
                    <a:pt x="28" y="19"/>
                    <a:pt x="31" y="19"/>
                    <a:pt x="32" y="20"/>
                  </a:cubicBezTo>
                  <a:lnTo>
                    <a:pt x="32" y="20"/>
                  </a:lnTo>
                  <a:lnTo>
                    <a:pt x="22" y="0"/>
                  </a:lnTo>
                  <a:close/>
                  <a:moveTo>
                    <a:pt x="32" y="20"/>
                  </a:moveTo>
                  <a:lnTo>
                    <a:pt x="33" y="22"/>
                  </a:lnTo>
                  <a:cubicBezTo>
                    <a:pt x="33" y="22"/>
                    <a:pt x="33" y="21"/>
                    <a:pt x="32" y="2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4" name="Google Shape;804;p37"/>
            <p:cNvSpPr/>
            <p:nvPr/>
          </p:nvSpPr>
          <p:spPr>
            <a:xfrm flipH="1">
              <a:off x="7124402" y="3689112"/>
              <a:ext cx="3832" cy="3156"/>
            </a:xfrm>
            <a:custGeom>
              <a:avLst/>
              <a:gdLst/>
              <a:ahLst/>
              <a:cxnLst/>
              <a:rect l="l" t="t" r="r" b="b"/>
              <a:pathLst>
                <a:path w="68" h="56" extrusionOk="0">
                  <a:moveTo>
                    <a:pt x="67" y="0"/>
                  </a:moveTo>
                  <a:lnTo>
                    <a:pt x="45" y="11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5" name="Google Shape;805;p37"/>
            <p:cNvSpPr/>
            <p:nvPr/>
          </p:nvSpPr>
          <p:spPr>
            <a:xfrm flipH="1">
              <a:off x="7348338" y="3846160"/>
              <a:ext cx="2761" cy="1916"/>
            </a:xfrm>
            <a:custGeom>
              <a:avLst/>
              <a:gdLst/>
              <a:ahLst/>
              <a:cxnLst/>
              <a:rect l="l" t="t" r="r" b="b"/>
              <a:pathLst>
                <a:path w="49" h="34" extrusionOk="0">
                  <a:moveTo>
                    <a:pt x="36" y="1"/>
                  </a:moveTo>
                  <a:cubicBezTo>
                    <a:pt x="28" y="1"/>
                    <a:pt x="17" y="7"/>
                    <a:pt x="1" y="23"/>
                  </a:cubicBezTo>
                  <a:lnTo>
                    <a:pt x="34" y="34"/>
                  </a:lnTo>
                  <a:cubicBezTo>
                    <a:pt x="48" y="19"/>
                    <a:pt x="49" y="1"/>
                    <a:pt x="3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6" name="Google Shape;806;p37"/>
            <p:cNvSpPr/>
            <p:nvPr/>
          </p:nvSpPr>
          <p:spPr>
            <a:xfrm flipH="1">
              <a:off x="7448472" y="3915076"/>
              <a:ext cx="6311" cy="3156"/>
            </a:xfrm>
            <a:custGeom>
              <a:avLst/>
              <a:gdLst/>
              <a:ahLst/>
              <a:cxnLst/>
              <a:rect l="l" t="t" r="r" b="b"/>
              <a:pathLst>
                <a:path w="112" h="56" extrusionOk="0">
                  <a:moveTo>
                    <a:pt x="111" y="0"/>
                  </a:moveTo>
                  <a:cubicBezTo>
                    <a:pt x="89" y="0"/>
                    <a:pt x="34" y="22"/>
                    <a:pt x="1" y="55"/>
                  </a:cubicBezTo>
                  <a:cubicBezTo>
                    <a:pt x="45" y="33"/>
                    <a:pt x="89" y="11"/>
                    <a:pt x="11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7" name="Google Shape;807;p37"/>
            <p:cNvSpPr/>
            <p:nvPr/>
          </p:nvSpPr>
          <p:spPr>
            <a:xfrm flipH="1">
              <a:off x="7233665" y="3792796"/>
              <a:ext cx="3832" cy="3156"/>
            </a:xfrm>
            <a:custGeom>
              <a:avLst/>
              <a:gdLst/>
              <a:ahLst/>
              <a:cxnLst/>
              <a:rect l="l" t="t" r="r" b="b"/>
              <a:pathLst>
                <a:path w="68" h="56" extrusionOk="0">
                  <a:moveTo>
                    <a:pt x="67" y="0"/>
                  </a:moveTo>
                  <a:lnTo>
                    <a:pt x="34" y="22"/>
                  </a:lnTo>
                  <a:lnTo>
                    <a:pt x="1" y="5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8" name="Google Shape;808;p37"/>
            <p:cNvSpPr/>
            <p:nvPr/>
          </p:nvSpPr>
          <p:spPr>
            <a:xfrm flipH="1">
              <a:off x="7095889" y="374619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23"/>
                  </a:moveTo>
                  <a:lnTo>
                    <a:pt x="23" y="1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09" name="Google Shape;809;p37"/>
            <p:cNvSpPr/>
            <p:nvPr/>
          </p:nvSpPr>
          <p:spPr>
            <a:xfrm flipH="1">
              <a:off x="6982906" y="3670460"/>
              <a:ext cx="3156" cy="2085"/>
            </a:xfrm>
            <a:custGeom>
              <a:avLst/>
              <a:gdLst/>
              <a:ahLst/>
              <a:cxnLst/>
              <a:rect l="l" t="t" r="r" b="b"/>
              <a:pathLst>
                <a:path w="56" h="37" extrusionOk="0">
                  <a:moveTo>
                    <a:pt x="56" y="1"/>
                  </a:moveTo>
                  <a:lnTo>
                    <a:pt x="1" y="34"/>
                  </a:lnTo>
                  <a:cubicBezTo>
                    <a:pt x="1" y="36"/>
                    <a:pt x="2" y="37"/>
                    <a:pt x="4" y="37"/>
                  </a:cubicBezTo>
                  <a:cubicBezTo>
                    <a:pt x="13" y="37"/>
                    <a:pt x="38" y="19"/>
                    <a:pt x="5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0" name="Google Shape;810;p37"/>
            <p:cNvSpPr/>
            <p:nvPr/>
          </p:nvSpPr>
          <p:spPr>
            <a:xfrm flipH="1">
              <a:off x="6815884" y="3572355"/>
              <a:ext cx="1296" cy="1972"/>
            </a:xfrm>
            <a:custGeom>
              <a:avLst/>
              <a:gdLst/>
              <a:ahLst/>
              <a:cxnLst/>
              <a:rect l="l" t="t" r="r" b="b"/>
              <a:pathLst>
                <a:path w="23" h="35" extrusionOk="0">
                  <a:moveTo>
                    <a:pt x="23" y="1"/>
                  </a:moveTo>
                  <a:lnTo>
                    <a:pt x="0" y="23"/>
                  </a:lnTo>
                  <a:lnTo>
                    <a:pt x="0" y="3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1" name="Google Shape;811;p37"/>
            <p:cNvSpPr/>
            <p:nvPr/>
          </p:nvSpPr>
          <p:spPr>
            <a:xfrm flipH="1">
              <a:off x="6931346" y="3634453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2" y="1"/>
                  </a:moveTo>
                  <a:lnTo>
                    <a:pt x="0" y="34"/>
                  </a:lnTo>
                  <a:lnTo>
                    <a:pt x="11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2" name="Google Shape;812;p37"/>
            <p:cNvSpPr/>
            <p:nvPr/>
          </p:nvSpPr>
          <p:spPr>
            <a:xfrm flipH="1">
              <a:off x="6779257" y="3559338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3" name="Google Shape;813;p37"/>
            <p:cNvSpPr/>
            <p:nvPr/>
          </p:nvSpPr>
          <p:spPr>
            <a:xfrm flipH="1">
              <a:off x="7152971" y="3782822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4" name="Google Shape;814;p37"/>
            <p:cNvSpPr/>
            <p:nvPr/>
          </p:nvSpPr>
          <p:spPr>
            <a:xfrm flipH="1">
              <a:off x="7381697" y="3964833"/>
              <a:ext cx="6142" cy="4395"/>
            </a:xfrm>
            <a:custGeom>
              <a:avLst/>
              <a:gdLst/>
              <a:ahLst/>
              <a:cxnLst/>
              <a:rect l="l" t="t" r="r" b="b"/>
              <a:pathLst>
                <a:path w="109" h="78" extrusionOk="0">
                  <a:moveTo>
                    <a:pt x="80" y="0"/>
                  </a:moveTo>
                  <a:cubicBezTo>
                    <a:pt x="75" y="0"/>
                    <a:pt x="64" y="3"/>
                    <a:pt x="47" y="10"/>
                  </a:cubicBezTo>
                  <a:cubicBezTo>
                    <a:pt x="56" y="19"/>
                    <a:pt x="1" y="77"/>
                    <a:pt x="30" y="77"/>
                  </a:cubicBezTo>
                  <a:cubicBezTo>
                    <a:pt x="37" y="77"/>
                    <a:pt x="49" y="74"/>
                    <a:pt x="69" y="65"/>
                  </a:cubicBezTo>
                  <a:lnTo>
                    <a:pt x="69" y="65"/>
                  </a:lnTo>
                  <a:cubicBezTo>
                    <a:pt x="62" y="67"/>
                    <a:pt x="58" y="68"/>
                    <a:pt x="54" y="68"/>
                  </a:cubicBezTo>
                  <a:cubicBezTo>
                    <a:pt x="24" y="68"/>
                    <a:pt x="108" y="0"/>
                    <a:pt x="8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5" name="Google Shape;815;p37"/>
            <p:cNvSpPr/>
            <p:nvPr/>
          </p:nvSpPr>
          <p:spPr>
            <a:xfrm flipH="1">
              <a:off x="7264714" y="3863572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3" y="0"/>
                  </a:moveTo>
                  <a:cubicBezTo>
                    <a:pt x="25" y="8"/>
                    <a:pt x="17" y="10"/>
                    <a:pt x="8" y="20"/>
                  </a:cubicBezTo>
                  <a:lnTo>
                    <a:pt x="8" y="20"/>
                  </a:lnTo>
                  <a:cubicBezTo>
                    <a:pt x="17" y="17"/>
                    <a:pt x="25" y="8"/>
                    <a:pt x="33" y="0"/>
                  </a:cubicBezTo>
                  <a:close/>
                  <a:moveTo>
                    <a:pt x="8" y="20"/>
                  </a:moveTo>
                  <a:lnTo>
                    <a:pt x="8" y="20"/>
                  </a:lnTo>
                  <a:cubicBezTo>
                    <a:pt x="6" y="21"/>
                    <a:pt x="3" y="22"/>
                    <a:pt x="0" y="22"/>
                  </a:cubicBezTo>
                  <a:lnTo>
                    <a:pt x="0" y="33"/>
                  </a:lnTo>
                  <a:cubicBezTo>
                    <a:pt x="3" y="28"/>
                    <a:pt x="6" y="23"/>
                    <a:pt x="8" y="2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6" name="Google Shape;816;p37"/>
            <p:cNvSpPr/>
            <p:nvPr/>
          </p:nvSpPr>
          <p:spPr>
            <a:xfrm flipH="1">
              <a:off x="7296326" y="3885830"/>
              <a:ext cx="733" cy="733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2" y="0"/>
                  </a:moveTo>
                  <a:lnTo>
                    <a:pt x="0" y="13"/>
                  </a:lnTo>
                  <a:lnTo>
                    <a:pt x="11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7" name="Google Shape;817;p37"/>
            <p:cNvSpPr/>
            <p:nvPr/>
          </p:nvSpPr>
          <p:spPr>
            <a:xfrm flipH="1">
              <a:off x="6929148" y="3643807"/>
              <a:ext cx="2874" cy="1860"/>
            </a:xfrm>
            <a:custGeom>
              <a:avLst/>
              <a:gdLst/>
              <a:ahLst/>
              <a:cxnLst/>
              <a:rect l="l" t="t" r="r" b="b"/>
              <a:pathLst>
                <a:path w="51" h="33" extrusionOk="0">
                  <a:moveTo>
                    <a:pt x="48" y="1"/>
                  </a:moveTo>
                  <a:cubicBezTo>
                    <a:pt x="48" y="1"/>
                    <a:pt x="36" y="9"/>
                    <a:pt x="0" y="33"/>
                  </a:cubicBezTo>
                  <a:lnTo>
                    <a:pt x="33" y="33"/>
                  </a:lnTo>
                  <a:cubicBezTo>
                    <a:pt x="19" y="26"/>
                    <a:pt x="50" y="1"/>
                    <a:pt x="4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8" name="Google Shape;818;p37"/>
            <p:cNvSpPr/>
            <p:nvPr/>
          </p:nvSpPr>
          <p:spPr>
            <a:xfrm flipH="1">
              <a:off x="6817124" y="357365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1" y="0"/>
                  </a:moveTo>
                  <a:lnTo>
                    <a:pt x="0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19" name="Google Shape;819;p37"/>
            <p:cNvSpPr/>
            <p:nvPr/>
          </p:nvSpPr>
          <p:spPr>
            <a:xfrm flipH="1">
              <a:off x="6777963" y="3554604"/>
              <a:ext cx="661887" cy="437501"/>
            </a:xfrm>
            <a:custGeom>
              <a:avLst/>
              <a:gdLst/>
              <a:ahLst/>
              <a:cxnLst/>
              <a:rect l="l" t="t" r="r" b="b"/>
              <a:pathLst>
                <a:path w="11746" h="7764" extrusionOk="0">
                  <a:moveTo>
                    <a:pt x="11524" y="85"/>
                  </a:moveTo>
                  <a:cubicBezTo>
                    <a:pt x="11491" y="91"/>
                    <a:pt x="11470" y="106"/>
                    <a:pt x="11451" y="121"/>
                  </a:cubicBezTo>
                  <a:lnTo>
                    <a:pt x="11451" y="121"/>
                  </a:lnTo>
                  <a:lnTo>
                    <a:pt x="11524" y="85"/>
                  </a:lnTo>
                  <a:close/>
                  <a:moveTo>
                    <a:pt x="11451" y="121"/>
                  </a:moveTo>
                  <a:lnTo>
                    <a:pt x="11436" y="129"/>
                  </a:lnTo>
                  <a:lnTo>
                    <a:pt x="11442" y="129"/>
                  </a:lnTo>
                  <a:cubicBezTo>
                    <a:pt x="11445" y="126"/>
                    <a:pt x="11448" y="124"/>
                    <a:pt x="11451" y="121"/>
                  </a:cubicBezTo>
                  <a:close/>
                  <a:moveTo>
                    <a:pt x="11150" y="294"/>
                  </a:moveTo>
                  <a:cubicBezTo>
                    <a:pt x="11142" y="298"/>
                    <a:pt x="11138" y="301"/>
                    <a:pt x="11135" y="305"/>
                  </a:cubicBezTo>
                  <a:lnTo>
                    <a:pt x="11135" y="305"/>
                  </a:lnTo>
                  <a:cubicBezTo>
                    <a:pt x="11140" y="301"/>
                    <a:pt x="11145" y="297"/>
                    <a:pt x="11150" y="294"/>
                  </a:cubicBezTo>
                  <a:close/>
                  <a:moveTo>
                    <a:pt x="10797" y="371"/>
                  </a:moveTo>
                  <a:lnTo>
                    <a:pt x="10797" y="371"/>
                  </a:lnTo>
                  <a:cubicBezTo>
                    <a:pt x="10782" y="375"/>
                    <a:pt x="10776" y="377"/>
                    <a:pt x="10774" y="380"/>
                  </a:cubicBezTo>
                  <a:lnTo>
                    <a:pt x="10774" y="380"/>
                  </a:lnTo>
                  <a:cubicBezTo>
                    <a:pt x="10782" y="377"/>
                    <a:pt x="10789" y="374"/>
                    <a:pt x="10797" y="371"/>
                  </a:cubicBezTo>
                  <a:close/>
                  <a:moveTo>
                    <a:pt x="10522" y="646"/>
                  </a:moveTo>
                  <a:cubicBezTo>
                    <a:pt x="10467" y="702"/>
                    <a:pt x="10323" y="779"/>
                    <a:pt x="10235" y="856"/>
                  </a:cubicBezTo>
                  <a:lnTo>
                    <a:pt x="10257" y="834"/>
                  </a:lnTo>
                  <a:lnTo>
                    <a:pt x="10257" y="834"/>
                  </a:lnTo>
                  <a:cubicBezTo>
                    <a:pt x="10246" y="845"/>
                    <a:pt x="10235" y="845"/>
                    <a:pt x="10213" y="856"/>
                  </a:cubicBezTo>
                  <a:lnTo>
                    <a:pt x="10169" y="856"/>
                  </a:lnTo>
                  <a:cubicBezTo>
                    <a:pt x="10257" y="779"/>
                    <a:pt x="10400" y="735"/>
                    <a:pt x="10522" y="646"/>
                  </a:cubicBezTo>
                  <a:close/>
                  <a:moveTo>
                    <a:pt x="10164" y="872"/>
                  </a:moveTo>
                  <a:cubicBezTo>
                    <a:pt x="10155" y="875"/>
                    <a:pt x="10147" y="878"/>
                    <a:pt x="10136" y="878"/>
                  </a:cubicBezTo>
                  <a:lnTo>
                    <a:pt x="10164" y="872"/>
                  </a:lnTo>
                  <a:close/>
                  <a:moveTo>
                    <a:pt x="10136" y="878"/>
                  </a:moveTo>
                  <a:cubicBezTo>
                    <a:pt x="10147" y="922"/>
                    <a:pt x="10059" y="977"/>
                    <a:pt x="10015" y="1032"/>
                  </a:cubicBezTo>
                  <a:cubicBezTo>
                    <a:pt x="10007" y="1033"/>
                    <a:pt x="10000" y="1034"/>
                    <a:pt x="9994" y="1034"/>
                  </a:cubicBezTo>
                  <a:cubicBezTo>
                    <a:pt x="9949" y="1034"/>
                    <a:pt x="9994" y="997"/>
                    <a:pt x="10004" y="977"/>
                  </a:cubicBezTo>
                  <a:cubicBezTo>
                    <a:pt x="10037" y="944"/>
                    <a:pt x="10081" y="933"/>
                    <a:pt x="10136" y="878"/>
                  </a:cubicBezTo>
                  <a:close/>
                  <a:moveTo>
                    <a:pt x="9916" y="955"/>
                  </a:moveTo>
                  <a:cubicBezTo>
                    <a:pt x="9877" y="998"/>
                    <a:pt x="9870" y="1008"/>
                    <a:pt x="9875" y="1008"/>
                  </a:cubicBezTo>
                  <a:cubicBezTo>
                    <a:pt x="9880" y="1008"/>
                    <a:pt x="9892" y="1001"/>
                    <a:pt x="9903" y="1001"/>
                  </a:cubicBezTo>
                  <a:cubicBezTo>
                    <a:pt x="9908" y="1001"/>
                    <a:pt x="9913" y="1003"/>
                    <a:pt x="9916" y="1010"/>
                  </a:cubicBezTo>
                  <a:cubicBezTo>
                    <a:pt x="9938" y="999"/>
                    <a:pt x="9982" y="988"/>
                    <a:pt x="9982" y="988"/>
                  </a:cubicBezTo>
                  <a:lnTo>
                    <a:pt x="9982" y="988"/>
                  </a:lnTo>
                  <a:cubicBezTo>
                    <a:pt x="9949" y="1021"/>
                    <a:pt x="9894" y="1065"/>
                    <a:pt x="9927" y="1065"/>
                  </a:cubicBezTo>
                  <a:cubicBezTo>
                    <a:pt x="9888" y="1078"/>
                    <a:pt x="9876" y="1083"/>
                    <a:pt x="9863" y="1083"/>
                  </a:cubicBezTo>
                  <a:cubicBezTo>
                    <a:pt x="9855" y="1083"/>
                    <a:pt x="9846" y="1081"/>
                    <a:pt x="9828" y="1076"/>
                  </a:cubicBezTo>
                  <a:lnTo>
                    <a:pt x="9828" y="1076"/>
                  </a:lnTo>
                  <a:cubicBezTo>
                    <a:pt x="9839" y="1120"/>
                    <a:pt x="9773" y="1120"/>
                    <a:pt x="9739" y="1175"/>
                  </a:cubicBezTo>
                  <a:cubicBezTo>
                    <a:pt x="9715" y="1185"/>
                    <a:pt x="9701" y="1187"/>
                    <a:pt x="9693" y="1187"/>
                  </a:cubicBezTo>
                  <a:cubicBezTo>
                    <a:pt x="9684" y="1187"/>
                    <a:pt x="9681" y="1185"/>
                    <a:pt x="9676" y="1185"/>
                  </a:cubicBezTo>
                  <a:cubicBezTo>
                    <a:pt x="9668" y="1185"/>
                    <a:pt x="9657" y="1190"/>
                    <a:pt x="9618" y="1219"/>
                  </a:cubicBezTo>
                  <a:cubicBezTo>
                    <a:pt x="9596" y="1219"/>
                    <a:pt x="9596" y="1208"/>
                    <a:pt x="9607" y="1197"/>
                  </a:cubicBezTo>
                  <a:lnTo>
                    <a:pt x="9695" y="1164"/>
                  </a:lnTo>
                  <a:lnTo>
                    <a:pt x="9695" y="1164"/>
                  </a:lnTo>
                  <a:lnTo>
                    <a:pt x="9662" y="1175"/>
                  </a:lnTo>
                  <a:cubicBezTo>
                    <a:pt x="9706" y="1065"/>
                    <a:pt x="9828" y="1054"/>
                    <a:pt x="9916" y="955"/>
                  </a:cubicBezTo>
                  <a:close/>
                  <a:moveTo>
                    <a:pt x="9023" y="1671"/>
                  </a:moveTo>
                  <a:lnTo>
                    <a:pt x="8990" y="1704"/>
                  </a:lnTo>
                  <a:cubicBezTo>
                    <a:pt x="9023" y="1693"/>
                    <a:pt x="9012" y="1682"/>
                    <a:pt x="9023" y="1671"/>
                  </a:cubicBezTo>
                  <a:close/>
                  <a:moveTo>
                    <a:pt x="8556" y="2115"/>
                  </a:moveTo>
                  <a:lnTo>
                    <a:pt x="8556" y="2115"/>
                  </a:lnTo>
                  <a:cubicBezTo>
                    <a:pt x="8547" y="2121"/>
                    <a:pt x="8539" y="2127"/>
                    <a:pt x="8531" y="2133"/>
                  </a:cubicBezTo>
                  <a:lnTo>
                    <a:pt x="8531" y="2133"/>
                  </a:lnTo>
                  <a:cubicBezTo>
                    <a:pt x="8539" y="2128"/>
                    <a:pt x="8547" y="2122"/>
                    <a:pt x="8556" y="2115"/>
                  </a:cubicBezTo>
                  <a:close/>
                  <a:moveTo>
                    <a:pt x="8531" y="2133"/>
                  </a:moveTo>
                  <a:cubicBezTo>
                    <a:pt x="8525" y="2137"/>
                    <a:pt x="8520" y="2141"/>
                    <a:pt x="8517" y="2145"/>
                  </a:cubicBezTo>
                  <a:cubicBezTo>
                    <a:pt x="8521" y="2141"/>
                    <a:pt x="8526" y="2137"/>
                    <a:pt x="8531" y="2133"/>
                  </a:cubicBezTo>
                  <a:close/>
                  <a:moveTo>
                    <a:pt x="7624" y="2574"/>
                  </a:moveTo>
                  <a:cubicBezTo>
                    <a:pt x="7624" y="2586"/>
                    <a:pt x="7613" y="2597"/>
                    <a:pt x="7591" y="2608"/>
                  </a:cubicBezTo>
                  <a:cubicBezTo>
                    <a:pt x="7602" y="2597"/>
                    <a:pt x="7624" y="2586"/>
                    <a:pt x="7624" y="2574"/>
                  </a:cubicBezTo>
                  <a:close/>
                  <a:moveTo>
                    <a:pt x="7878" y="2608"/>
                  </a:moveTo>
                  <a:lnTo>
                    <a:pt x="7878" y="2619"/>
                  </a:lnTo>
                  <a:cubicBezTo>
                    <a:pt x="7845" y="2641"/>
                    <a:pt x="7834" y="2641"/>
                    <a:pt x="7834" y="2641"/>
                  </a:cubicBezTo>
                  <a:cubicBezTo>
                    <a:pt x="7845" y="2630"/>
                    <a:pt x="7856" y="2619"/>
                    <a:pt x="7878" y="2608"/>
                  </a:cubicBezTo>
                  <a:close/>
                  <a:moveTo>
                    <a:pt x="7492" y="2674"/>
                  </a:moveTo>
                  <a:lnTo>
                    <a:pt x="7492" y="2674"/>
                  </a:lnTo>
                  <a:cubicBezTo>
                    <a:pt x="7503" y="2685"/>
                    <a:pt x="7503" y="2696"/>
                    <a:pt x="7481" y="2707"/>
                  </a:cubicBezTo>
                  <a:cubicBezTo>
                    <a:pt x="7483" y="2705"/>
                    <a:pt x="7483" y="2704"/>
                    <a:pt x="7482" y="2704"/>
                  </a:cubicBezTo>
                  <a:lnTo>
                    <a:pt x="7482" y="2704"/>
                  </a:lnTo>
                  <a:cubicBezTo>
                    <a:pt x="7476" y="2704"/>
                    <a:pt x="7442" y="2720"/>
                    <a:pt x="7415" y="2729"/>
                  </a:cubicBezTo>
                  <a:cubicBezTo>
                    <a:pt x="7437" y="2718"/>
                    <a:pt x="7459" y="2696"/>
                    <a:pt x="7492" y="2674"/>
                  </a:cubicBezTo>
                  <a:close/>
                  <a:moveTo>
                    <a:pt x="9530" y="1197"/>
                  </a:moveTo>
                  <a:lnTo>
                    <a:pt x="9442" y="1274"/>
                  </a:lnTo>
                  <a:cubicBezTo>
                    <a:pt x="9519" y="1252"/>
                    <a:pt x="9530" y="1241"/>
                    <a:pt x="9574" y="1219"/>
                  </a:cubicBezTo>
                  <a:lnTo>
                    <a:pt x="9596" y="1208"/>
                  </a:lnTo>
                  <a:lnTo>
                    <a:pt x="9596" y="1208"/>
                  </a:lnTo>
                  <a:cubicBezTo>
                    <a:pt x="9585" y="1230"/>
                    <a:pt x="9607" y="1230"/>
                    <a:pt x="9607" y="1252"/>
                  </a:cubicBezTo>
                  <a:cubicBezTo>
                    <a:pt x="9565" y="1282"/>
                    <a:pt x="9546" y="1290"/>
                    <a:pt x="9535" y="1290"/>
                  </a:cubicBezTo>
                  <a:cubicBezTo>
                    <a:pt x="9520" y="1290"/>
                    <a:pt x="9523" y="1273"/>
                    <a:pt x="9506" y="1273"/>
                  </a:cubicBezTo>
                  <a:cubicBezTo>
                    <a:pt x="9504" y="1273"/>
                    <a:pt x="9501" y="1274"/>
                    <a:pt x="9497" y="1274"/>
                  </a:cubicBezTo>
                  <a:cubicBezTo>
                    <a:pt x="9431" y="1319"/>
                    <a:pt x="9398" y="1385"/>
                    <a:pt x="9343" y="1407"/>
                  </a:cubicBezTo>
                  <a:lnTo>
                    <a:pt x="9343" y="1396"/>
                  </a:lnTo>
                  <a:cubicBezTo>
                    <a:pt x="9277" y="1473"/>
                    <a:pt x="9123" y="1539"/>
                    <a:pt x="9067" y="1616"/>
                  </a:cubicBezTo>
                  <a:lnTo>
                    <a:pt x="9045" y="1616"/>
                  </a:lnTo>
                  <a:cubicBezTo>
                    <a:pt x="9067" y="1627"/>
                    <a:pt x="9078" y="1638"/>
                    <a:pt x="9078" y="1649"/>
                  </a:cubicBezTo>
                  <a:cubicBezTo>
                    <a:pt x="9049" y="1669"/>
                    <a:pt x="9028" y="1706"/>
                    <a:pt x="9001" y="1706"/>
                  </a:cubicBezTo>
                  <a:cubicBezTo>
                    <a:pt x="8997" y="1706"/>
                    <a:pt x="8994" y="1705"/>
                    <a:pt x="8990" y="1704"/>
                  </a:cubicBezTo>
                  <a:cubicBezTo>
                    <a:pt x="8935" y="1704"/>
                    <a:pt x="9034" y="1660"/>
                    <a:pt x="9023" y="1638"/>
                  </a:cubicBezTo>
                  <a:lnTo>
                    <a:pt x="9023" y="1638"/>
                  </a:lnTo>
                  <a:cubicBezTo>
                    <a:pt x="8946" y="1704"/>
                    <a:pt x="8869" y="1781"/>
                    <a:pt x="8803" y="1814"/>
                  </a:cubicBezTo>
                  <a:cubicBezTo>
                    <a:pt x="8775" y="1805"/>
                    <a:pt x="8896" y="1741"/>
                    <a:pt x="8875" y="1741"/>
                  </a:cubicBezTo>
                  <a:cubicBezTo>
                    <a:pt x="8871" y="1741"/>
                    <a:pt x="8863" y="1743"/>
                    <a:pt x="8847" y="1748"/>
                  </a:cubicBezTo>
                  <a:lnTo>
                    <a:pt x="8946" y="1693"/>
                  </a:lnTo>
                  <a:lnTo>
                    <a:pt x="8946" y="1693"/>
                  </a:lnTo>
                  <a:cubicBezTo>
                    <a:pt x="8935" y="1694"/>
                    <a:pt x="8927" y="1695"/>
                    <a:pt x="8922" y="1695"/>
                  </a:cubicBezTo>
                  <a:cubicBezTo>
                    <a:pt x="8881" y="1695"/>
                    <a:pt x="9001" y="1660"/>
                    <a:pt x="8913" y="1660"/>
                  </a:cubicBezTo>
                  <a:cubicBezTo>
                    <a:pt x="8781" y="1737"/>
                    <a:pt x="8781" y="1759"/>
                    <a:pt x="8649" y="1847"/>
                  </a:cubicBezTo>
                  <a:cubicBezTo>
                    <a:pt x="8627" y="1869"/>
                    <a:pt x="8671" y="1858"/>
                    <a:pt x="8649" y="1891"/>
                  </a:cubicBezTo>
                  <a:cubicBezTo>
                    <a:pt x="8484" y="2035"/>
                    <a:pt x="8461" y="1924"/>
                    <a:pt x="8351" y="2046"/>
                  </a:cubicBezTo>
                  <a:cubicBezTo>
                    <a:pt x="8329" y="2079"/>
                    <a:pt x="8340" y="2123"/>
                    <a:pt x="8230" y="2167"/>
                  </a:cubicBezTo>
                  <a:lnTo>
                    <a:pt x="8241" y="2123"/>
                  </a:lnTo>
                  <a:lnTo>
                    <a:pt x="8241" y="2123"/>
                  </a:lnTo>
                  <a:cubicBezTo>
                    <a:pt x="8120" y="2200"/>
                    <a:pt x="8197" y="2211"/>
                    <a:pt x="8054" y="2277"/>
                  </a:cubicBezTo>
                  <a:cubicBezTo>
                    <a:pt x="8074" y="2247"/>
                    <a:pt x="8137" y="2209"/>
                    <a:pt x="8135" y="2209"/>
                  </a:cubicBezTo>
                  <a:lnTo>
                    <a:pt x="8135" y="2209"/>
                  </a:lnTo>
                  <a:cubicBezTo>
                    <a:pt x="8135" y="2209"/>
                    <a:pt x="8133" y="2210"/>
                    <a:pt x="8131" y="2211"/>
                  </a:cubicBezTo>
                  <a:cubicBezTo>
                    <a:pt x="8032" y="2244"/>
                    <a:pt x="8076" y="2266"/>
                    <a:pt x="8010" y="2310"/>
                  </a:cubicBezTo>
                  <a:lnTo>
                    <a:pt x="7988" y="2288"/>
                  </a:lnTo>
                  <a:cubicBezTo>
                    <a:pt x="7867" y="2387"/>
                    <a:pt x="7723" y="2497"/>
                    <a:pt x="7580" y="2597"/>
                  </a:cubicBezTo>
                  <a:cubicBezTo>
                    <a:pt x="7588" y="2589"/>
                    <a:pt x="7595" y="2576"/>
                    <a:pt x="7588" y="2576"/>
                  </a:cubicBezTo>
                  <a:cubicBezTo>
                    <a:pt x="7585" y="2576"/>
                    <a:pt x="7579" y="2579"/>
                    <a:pt x="7569" y="2585"/>
                  </a:cubicBezTo>
                  <a:cubicBezTo>
                    <a:pt x="7426" y="2696"/>
                    <a:pt x="7250" y="2795"/>
                    <a:pt x="7095" y="2894"/>
                  </a:cubicBezTo>
                  <a:cubicBezTo>
                    <a:pt x="7242" y="2779"/>
                    <a:pt x="7389" y="2644"/>
                    <a:pt x="7535" y="2545"/>
                  </a:cubicBezTo>
                  <a:lnTo>
                    <a:pt x="7535" y="2545"/>
                  </a:lnTo>
                  <a:cubicBezTo>
                    <a:pt x="7535" y="2548"/>
                    <a:pt x="7536" y="2550"/>
                    <a:pt x="7536" y="2552"/>
                  </a:cubicBezTo>
                  <a:lnTo>
                    <a:pt x="7558" y="2530"/>
                  </a:lnTo>
                  <a:lnTo>
                    <a:pt x="7558" y="2530"/>
                  </a:lnTo>
                  <a:cubicBezTo>
                    <a:pt x="7551" y="2535"/>
                    <a:pt x="7543" y="2540"/>
                    <a:pt x="7535" y="2545"/>
                  </a:cubicBezTo>
                  <a:lnTo>
                    <a:pt x="7535" y="2545"/>
                  </a:lnTo>
                  <a:cubicBezTo>
                    <a:pt x="7537" y="2499"/>
                    <a:pt x="7647" y="2485"/>
                    <a:pt x="7721" y="2431"/>
                  </a:cubicBezTo>
                  <a:lnTo>
                    <a:pt x="7721" y="2431"/>
                  </a:lnTo>
                  <a:cubicBezTo>
                    <a:pt x="7715" y="2438"/>
                    <a:pt x="7715" y="2445"/>
                    <a:pt x="7718" y="2445"/>
                  </a:cubicBezTo>
                  <a:cubicBezTo>
                    <a:pt x="7720" y="2445"/>
                    <a:pt x="7721" y="2444"/>
                    <a:pt x="7723" y="2442"/>
                  </a:cubicBezTo>
                  <a:cubicBezTo>
                    <a:pt x="7834" y="2376"/>
                    <a:pt x="7933" y="2288"/>
                    <a:pt x="8087" y="2167"/>
                  </a:cubicBezTo>
                  <a:lnTo>
                    <a:pt x="8087" y="2167"/>
                  </a:lnTo>
                  <a:lnTo>
                    <a:pt x="8076" y="2189"/>
                  </a:lnTo>
                  <a:cubicBezTo>
                    <a:pt x="8142" y="2156"/>
                    <a:pt x="8252" y="2079"/>
                    <a:pt x="8318" y="2046"/>
                  </a:cubicBezTo>
                  <a:cubicBezTo>
                    <a:pt x="8329" y="2013"/>
                    <a:pt x="8373" y="1991"/>
                    <a:pt x="8340" y="1991"/>
                  </a:cubicBezTo>
                  <a:cubicBezTo>
                    <a:pt x="8594" y="1913"/>
                    <a:pt x="8726" y="1693"/>
                    <a:pt x="8946" y="1616"/>
                  </a:cubicBezTo>
                  <a:lnTo>
                    <a:pt x="8946" y="1616"/>
                  </a:lnTo>
                  <a:cubicBezTo>
                    <a:pt x="8933" y="1630"/>
                    <a:pt x="8919" y="1643"/>
                    <a:pt x="8913" y="1649"/>
                  </a:cubicBezTo>
                  <a:lnTo>
                    <a:pt x="8913" y="1649"/>
                  </a:lnTo>
                  <a:lnTo>
                    <a:pt x="9078" y="1539"/>
                  </a:lnTo>
                  <a:cubicBezTo>
                    <a:pt x="9069" y="1536"/>
                    <a:pt x="9062" y="1534"/>
                    <a:pt x="9056" y="1534"/>
                  </a:cubicBezTo>
                  <a:cubicBezTo>
                    <a:pt x="9042" y="1534"/>
                    <a:pt x="9032" y="1542"/>
                    <a:pt x="9001" y="1550"/>
                  </a:cubicBezTo>
                  <a:cubicBezTo>
                    <a:pt x="9023" y="1528"/>
                    <a:pt x="9056" y="1495"/>
                    <a:pt x="9100" y="1462"/>
                  </a:cubicBezTo>
                  <a:lnTo>
                    <a:pt x="9100" y="1462"/>
                  </a:lnTo>
                  <a:cubicBezTo>
                    <a:pt x="9070" y="1493"/>
                    <a:pt x="9070" y="1502"/>
                    <a:pt x="9084" y="1502"/>
                  </a:cubicBezTo>
                  <a:cubicBezTo>
                    <a:pt x="9099" y="1502"/>
                    <a:pt x="9132" y="1490"/>
                    <a:pt x="9156" y="1484"/>
                  </a:cubicBezTo>
                  <a:lnTo>
                    <a:pt x="9145" y="1462"/>
                  </a:lnTo>
                  <a:cubicBezTo>
                    <a:pt x="9255" y="1440"/>
                    <a:pt x="9145" y="1418"/>
                    <a:pt x="9266" y="1363"/>
                  </a:cubicBezTo>
                  <a:lnTo>
                    <a:pt x="9266" y="1374"/>
                  </a:lnTo>
                  <a:cubicBezTo>
                    <a:pt x="9310" y="1341"/>
                    <a:pt x="9343" y="1308"/>
                    <a:pt x="9387" y="1285"/>
                  </a:cubicBezTo>
                  <a:cubicBezTo>
                    <a:pt x="9420" y="1285"/>
                    <a:pt x="9343" y="1319"/>
                    <a:pt x="9354" y="1341"/>
                  </a:cubicBezTo>
                  <a:cubicBezTo>
                    <a:pt x="9420" y="1296"/>
                    <a:pt x="9464" y="1219"/>
                    <a:pt x="9530" y="1197"/>
                  </a:cubicBezTo>
                  <a:close/>
                  <a:moveTo>
                    <a:pt x="7404" y="2894"/>
                  </a:moveTo>
                  <a:cubicBezTo>
                    <a:pt x="7404" y="2895"/>
                    <a:pt x="7404" y="2895"/>
                    <a:pt x="7405" y="2895"/>
                  </a:cubicBezTo>
                  <a:lnTo>
                    <a:pt x="7405" y="2895"/>
                  </a:lnTo>
                  <a:cubicBezTo>
                    <a:pt x="7404" y="2895"/>
                    <a:pt x="7404" y="2894"/>
                    <a:pt x="7404" y="2894"/>
                  </a:cubicBezTo>
                  <a:close/>
                  <a:moveTo>
                    <a:pt x="6838" y="3279"/>
                  </a:moveTo>
                  <a:cubicBezTo>
                    <a:pt x="6833" y="3283"/>
                    <a:pt x="6827" y="3287"/>
                    <a:pt x="6820" y="3291"/>
                  </a:cubicBezTo>
                  <a:cubicBezTo>
                    <a:pt x="6829" y="3287"/>
                    <a:pt x="6835" y="3283"/>
                    <a:pt x="6838" y="3279"/>
                  </a:cubicBezTo>
                  <a:close/>
                  <a:moveTo>
                    <a:pt x="5145" y="4018"/>
                  </a:moveTo>
                  <a:cubicBezTo>
                    <a:pt x="5131" y="4027"/>
                    <a:pt x="5122" y="4034"/>
                    <a:pt x="5116" y="4040"/>
                  </a:cubicBezTo>
                  <a:lnTo>
                    <a:pt x="5116" y="4040"/>
                  </a:lnTo>
                  <a:cubicBezTo>
                    <a:pt x="5129" y="4031"/>
                    <a:pt x="5140" y="4023"/>
                    <a:pt x="5145" y="4018"/>
                  </a:cubicBezTo>
                  <a:close/>
                  <a:moveTo>
                    <a:pt x="5444" y="4023"/>
                  </a:moveTo>
                  <a:cubicBezTo>
                    <a:pt x="5436" y="4029"/>
                    <a:pt x="5429" y="4034"/>
                    <a:pt x="5421" y="4040"/>
                  </a:cubicBezTo>
                  <a:cubicBezTo>
                    <a:pt x="5447" y="4031"/>
                    <a:pt x="5445" y="4029"/>
                    <a:pt x="5444" y="4023"/>
                  </a:cubicBezTo>
                  <a:close/>
                  <a:moveTo>
                    <a:pt x="4885" y="4194"/>
                  </a:moveTo>
                  <a:cubicBezTo>
                    <a:pt x="4879" y="4195"/>
                    <a:pt x="4870" y="4198"/>
                    <a:pt x="4859" y="4205"/>
                  </a:cubicBezTo>
                  <a:cubicBezTo>
                    <a:pt x="4866" y="4202"/>
                    <a:pt x="4875" y="4197"/>
                    <a:pt x="4885" y="4194"/>
                  </a:cubicBezTo>
                  <a:close/>
                  <a:moveTo>
                    <a:pt x="7128" y="2817"/>
                  </a:moveTo>
                  <a:cubicBezTo>
                    <a:pt x="7184" y="2828"/>
                    <a:pt x="7040" y="2894"/>
                    <a:pt x="7084" y="2894"/>
                  </a:cubicBezTo>
                  <a:cubicBezTo>
                    <a:pt x="7073" y="2905"/>
                    <a:pt x="7051" y="2916"/>
                    <a:pt x="7029" y="2927"/>
                  </a:cubicBezTo>
                  <a:lnTo>
                    <a:pt x="7040" y="2894"/>
                  </a:lnTo>
                  <a:lnTo>
                    <a:pt x="6985" y="2949"/>
                  </a:lnTo>
                  <a:lnTo>
                    <a:pt x="6941" y="3015"/>
                  </a:lnTo>
                  <a:lnTo>
                    <a:pt x="6919" y="3015"/>
                  </a:lnTo>
                  <a:cubicBezTo>
                    <a:pt x="6842" y="3048"/>
                    <a:pt x="6919" y="3026"/>
                    <a:pt x="6897" y="3059"/>
                  </a:cubicBezTo>
                  <a:cubicBezTo>
                    <a:pt x="6875" y="3070"/>
                    <a:pt x="6858" y="3076"/>
                    <a:pt x="6850" y="3076"/>
                  </a:cubicBezTo>
                  <a:cubicBezTo>
                    <a:pt x="6842" y="3076"/>
                    <a:pt x="6842" y="3070"/>
                    <a:pt x="6853" y="3059"/>
                  </a:cubicBezTo>
                  <a:lnTo>
                    <a:pt x="6853" y="3059"/>
                  </a:lnTo>
                  <a:cubicBezTo>
                    <a:pt x="6743" y="3158"/>
                    <a:pt x="6533" y="3335"/>
                    <a:pt x="6401" y="3401"/>
                  </a:cubicBezTo>
                  <a:lnTo>
                    <a:pt x="6412" y="3379"/>
                  </a:lnTo>
                  <a:lnTo>
                    <a:pt x="6412" y="3379"/>
                  </a:lnTo>
                  <a:cubicBezTo>
                    <a:pt x="6313" y="3434"/>
                    <a:pt x="6335" y="3500"/>
                    <a:pt x="6225" y="3544"/>
                  </a:cubicBezTo>
                  <a:lnTo>
                    <a:pt x="6247" y="3522"/>
                  </a:lnTo>
                  <a:lnTo>
                    <a:pt x="6247" y="3522"/>
                  </a:lnTo>
                  <a:cubicBezTo>
                    <a:pt x="6027" y="3665"/>
                    <a:pt x="5806" y="3841"/>
                    <a:pt x="5619" y="3930"/>
                  </a:cubicBezTo>
                  <a:cubicBezTo>
                    <a:pt x="5608" y="3985"/>
                    <a:pt x="5399" y="4062"/>
                    <a:pt x="5410" y="4117"/>
                  </a:cubicBezTo>
                  <a:cubicBezTo>
                    <a:pt x="5300" y="4172"/>
                    <a:pt x="5300" y="4161"/>
                    <a:pt x="5200" y="4205"/>
                  </a:cubicBezTo>
                  <a:cubicBezTo>
                    <a:pt x="5222" y="4183"/>
                    <a:pt x="5233" y="4172"/>
                    <a:pt x="5289" y="4128"/>
                  </a:cubicBezTo>
                  <a:lnTo>
                    <a:pt x="5289" y="4128"/>
                  </a:lnTo>
                  <a:lnTo>
                    <a:pt x="5278" y="4172"/>
                  </a:lnTo>
                  <a:cubicBezTo>
                    <a:pt x="5311" y="4117"/>
                    <a:pt x="5355" y="4073"/>
                    <a:pt x="5443" y="4018"/>
                  </a:cubicBezTo>
                  <a:lnTo>
                    <a:pt x="5443" y="4018"/>
                  </a:lnTo>
                  <a:cubicBezTo>
                    <a:pt x="5443" y="4020"/>
                    <a:pt x="5443" y="4022"/>
                    <a:pt x="5444" y="4023"/>
                  </a:cubicBezTo>
                  <a:lnTo>
                    <a:pt x="5444" y="4023"/>
                  </a:lnTo>
                  <a:cubicBezTo>
                    <a:pt x="5573" y="3930"/>
                    <a:pt x="5650" y="3836"/>
                    <a:pt x="5806" y="3742"/>
                  </a:cubicBezTo>
                  <a:lnTo>
                    <a:pt x="5806" y="3742"/>
                  </a:lnTo>
                  <a:cubicBezTo>
                    <a:pt x="5800" y="3761"/>
                    <a:pt x="5802" y="3767"/>
                    <a:pt x="5808" y="3767"/>
                  </a:cubicBezTo>
                  <a:cubicBezTo>
                    <a:pt x="5822" y="3767"/>
                    <a:pt x="5857" y="3739"/>
                    <a:pt x="5881" y="3739"/>
                  </a:cubicBezTo>
                  <a:cubicBezTo>
                    <a:pt x="5886" y="3739"/>
                    <a:pt x="5891" y="3740"/>
                    <a:pt x="5895" y="3742"/>
                  </a:cubicBezTo>
                  <a:lnTo>
                    <a:pt x="5972" y="3676"/>
                  </a:lnTo>
                  <a:lnTo>
                    <a:pt x="5928" y="3687"/>
                  </a:lnTo>
                  <a:cubicBezTo>
                    <a:pt x="6005" y="3632"/>
                    <a:pt x="6049" y="3566"/>
                    <a:pt x="6126" y="3533"/>
                  </a:cubicBezTo>
                  <a:lnTo>
                    <a:pt x="6126" y="3533"/>
                  </a:lnTo>
                  <a:lnTo>
                    <a:pt x="6071" y="3577"/>
                  </a:lnTo>
                  <a:lnTo>
                    <a:pt x="6214" y="3478"/>
                  </a:lnTo>
                  <a:lnTo>
                    <a:pt x="6126" y="3522"/>
                  </a:lnTo>
                  <a:cubicBezTo>
                    <a:pt x="6192" y="3456"/>
                    <a:pt x="6093" y="3500"/>
                    <a:pt x="6192" y="3434"/>
                  </a:cubicBezTo>
                  <a:lnTo>
                    <a:pt x="6192" y="3434"/>
                  </a:lnTo>
                  <a:cubicBezTo>
                    <a:pt x="6190" y="3437"/>
                    <a:pt x="6191" y="3438"/>
                    <a:pt x="6193" y="3438"/>
                  </a:cubicBezTo>
                  <a:cubicBezTo>
                    <a:pt x="6205" y="3438"/>
                    <a:pt x="6275" y="3388"/>
                    <a:pt x="6313" y="3379"/>
                  </a:cubicBezTo>
                  <a:cubicBezTo>
                    <a:pt x="6346" y="3346"/>
                    <a:pt x="6379" y="3302"/>
                    <a:pt x="6434" y="3280"/>
                  </a:cubicBezTo>
                  <a:cubicBezTo>
                    <a:pt x="6456" y="3280"/>
                    <a:pt x="6445" y="3313"/>
                    <a:pt x="6456" y="3313"/>
                  </a:cubicBezTo>
                  <a:cubicBezTo>
                    <a:pt x="6478" y="3269"/>
                    <a:pt x="6633" y="3191"/>
                    <a:pt x="6655" y="3136"/>
                  </a:cubicBezTo>
                  <a:lnTo>
                    <a:pt x="6666" y="3158"/>
                  </a:lnTo>
                  <a:lnTo>
                    <a:pt x="6677" y="3125"/>
                  </a:lnTo>
                  <a:cubicBezTo>
                    <a:pt x="6699" y="3114"/>
                    <a:pt x="6710" y="3109"/>
                    <a:pt x="6715" y="3109"/>
                  </a:cubicBezTo>
                  <a:cubicBezTo>
                    <a:pt x="6721" y="3109"/>
                    <a:pt x="6721" y="3114"/>
                    <a:pt x="6721" y="3125"/>
                  </a:cubicBezTo>
                  <a:cubicBezTo>
                    <a:pt x="6831" y="3048"/>
                    <a:pt x="6666" y="3103"/>
                    <a:pt x="6798" y="3037"/>
                  </a:cubicBezTo>
                  <a:lnTo>
                    <a:pt x="6798" y="3037"/>
                  </a:lnTo>
                  <a:cubicBezTo>
                    <a:pt x="6798" y="3048"/>
                    <a:pt x="6798" y="3048"/>
                    <a:pt x="6787" y="3059"/>
                  </a:cubicBezTo>
                  <a:cubicBezTo>
                    <a:pt x="6908" y="2982"/>
                    <a:pt x="7007" y="2894"/>
                    <a:pt x="7128" y="2817"/>
                  </a:cubicBezTo>
                  <a:close/>
                  <a:moveTo>
                    <a:pt x="5123" y="4249"/>
                  </a:moveTo>
                  <a:lnTo>
                    <a:pt x="5123" y="4260"/>
                  </a:lnTo>
                  <a:lnTo>
                    <a:pt x="5112" y="4260"/>
                  </a:lnTo>
                  <a:lnTo>
                    <a:pt x="5123" y="4249"/>
                  </a:lnTo>
                  <a:close/>
                  <a:moveTo>
                    <a:pt x="4721" y="4379"/>
                  </a:moveTo>
                  <a:cubicBezTo>
                    <a:pt x="4720" y="4379"/>
                    <a:pt x="4719" y="4380"/>
                    <a:pt x="4716" y="4381"/>
                  </a:cubicBezTo>
                  <a:cubicBezTo>
                    <a:pt x="4714" y="4383"/>
                    <a:pt x="4713" y="4386"/>
                    <a:pt x="4711" y="4388"/>
                  </a:cubicBezTo>
                  <a:lnTo>
                    <a:pt x="4711" y="4388"/>
                  </a:lnTo>
                  <a:cubicBezTo>
                    <a:pt x="4717" y="4383"/>
                    <a:pt x="4722" y="4379"/>
                    <a:pt x="4721" y="4379"/>
                  </a:cubicBezTo>
                  <a:close/>
                  <a:moveTo>
                    <a:pt x="4711" y="4388"/>
                  </a:moveTo>
                  <a:cubicBezTo>
                    <a:pt x="4705" y="4393"/>
                    <a:pt x="4698" y="4399"/>
                    <a:pt x="4694" y="4405"/>
                  </a:cubicBezTo>
                  <a:lnTo>
                    <a:pt x="4694" y="4405"/>
                  </a:lnTo>
                  <a:cubicBezTo>
                    <a:pt x="4700" y="4400"/>
                    <a:pt x="4706" y="4394"/>
                    <a:pt x="4711" y="4388"/>
                  </a:cubicBezTo>
                  <a:close/>
                  <a:moveTo>
                    <a:pt x="5083" y="4268"/>
                  </a:moveTo>
                  <a:cubicBezTo>
                    <a:pt x="5089" y="4268"/>
                    <a:pt x="5092" y="4272"/>
                    <a:pt x="5090" y="4282"/>
                  </a:cubicBezTo>
                  <a:cubicBezTo>
                    <a:pt x="5079" y="4315"/>
                    <a:pt x="5057" y="4337"/>
                    <a:pt x="5024" y="4370"/>
                  </a:cubicBezTo>
                  <a:lnTo>
                    <a:pt x="5002" y="4348"/>
                  </a:lnTo>
                  <a:lnTo>
                    <a:pt x="4947" y="4425"/>
                  </a:lnTo>
                  <a:lnTo>
                    <a:pt x="4903" y="4425"/>
                  </a:lnTo>
                  <a:lnTo>
                    <a:pt x="4914" y="4403"/>
                  </a:lnTo>
                  <a:lnTo>
                    <a:pt x="4892" y="4436"/>
                  </a:lnTo>
                  <a:lnTo>
                    <a:pt x="4881" y="4436"/>
                  </a:lnTo>
                  <a:cubicBezTo>
                    <a:pt x="4849" y="4426"/>
                    <a:pt x="4970" y="4313"/>
                    <a:pt x="4980" y="4295"/>
                  </a:cubicBezTo>
                  <a:lnTo>
                    <a:pt x="4980" y="4295"/>
                  </a:lnTo>
                  <a:cubicBezTo>
                    <a:pt x="4976" y="4307"/>
                    <a:pt x="4978" y="4312"/>
                    <a:pt x="4985" y="4312"/>
                  </a:cubicBezTo>
                  <a:cubicBezTo>
                    <a:pt x="5005" y="4312"/>
                    <a:pt x="5062" y="4268"/>
                    <a:pt x="5083" y="4268"/>
                  </a:cubicBezTo>
                  <a:close/>
                  <a:moveTo>
                    <a:pt x="4892" y="4458"/>
                  </a:moveTo>
                  <a:cubicBezTo>
                    <a:pt x="4837" y="4502"/>
                    <a:pt x="4760" y="4547"/>
                    <a:pt x="4705" y="4569"/>
                  </a:cubicBezTo>
                  <a:cubicBezTo>
                    <a:pt x="4753" y="4530"/>
                    <a:pt x="4802" y="4500"/>
                    <a:pt x="4850" y="4463"/>
                  </a:cubicBezTo>
                  <a:lnTo>
                    <a:pt x="4850" y="4463"/>
                  </a:lnTo>
                  <a:lnTo>
                    <a:pt x="4859" y="4458"/>
                  </a:lnTo>
                  <a:close/>
                  <a:moveTo>
                    <a:pt x="4418" y="4756"/>
                  </a:moveTo>
                  <a:lnTo>
                    <a:pt x="4418" y="4778"/>
                  </a:lnTo>
                  <a:cubicBezTo>
                    <a:pt x="4385" y="4789"/>
                    <a:pt x="4330" y="4822"/>
                    <a:pt x="4286" y="4855"/>
                  </a:cubicBezTo>
                  <a:cubicBezTo>
                    <a:pt x="4319" y="4822"/>
                    <a:pt x="4363" y="4789"/>
                    <a:pt x="4418" y="4756"/>
                  </a:cubicBezTo>
                  <a:close/>
                  <a:moveTo>
                    <a:pt x="4187" y="4910"/>
                  </a:moveTo>
                  <a:lnTo>
                    <a:pt x="4176" y="4932"/>
                  </a:lnTo>
                  <a:lnTo>
                    <a:pt x="4176" y="4910"/>
                  </a:lnTo>
                  <a:close/>
                  <a:moveTo>
                    <a:pt x="3768" y="5241"/>
                  </a:moveTo>
                  <a:cubicBezTo>
                    <a:pt x="3757" y="5252"/>
                    <a:pt x="3757" y="5263"/>
                    <a:pt x="3735" y="5285"/>
                  </a:cubicBezTo>
                  <a:lnTo>
                    <a:pt x="3724" y="5274"/>
                  </a:lnTo>
                  <a:lnTo>
                    <a:pt x="3768" y="5241"/>
                  </a:lnTo>
                  <a:close/>
                  <a:moveTo>
                    <a:pt x="3724" y="5274"/>
                  </a:moveTo>
                  <a:cubicBezTo>
                    <a:pt x="3724" y="5285"/>
                    <a:pt x="3724" y="5285"/>
                    <a:pt x="3702" y="5307"/>
                  </a:cubicBezTo>
                  <a:cubicBezTo>
                    <a:pt x="3691" y="5318"/>
                    <a:pt x="3680" y="5318"/>
                    <a:pt x="3669" y="5318"/>
                  </a:cubicBezTo>
                  <a:cubicBezTo>
                    <a:pt x="3691" y="5307"/>
                    <a:pt x="3702" y="5296"/>
                    <a:pt x="3724" y="5274"/>
                  </a:cubicBezTo>
                  <a:close/>
                  <a:moveTo>
                    <a:pt x="3008" y="5769"/>
                  </a:moveTo>
                  <a:lnTo>
                    <a:pt x="2997" y="5780"/>
                  </a:lnTo>
                  <a:cubicBezTo>
                    <a:pt x="2953" y="5813"/>
                    <a:pt x="2909" y="5836"/>
                    <a:pt x="2865" y="5858"/>
                  </a:cubicBezTo>
                  <a:cubicBezTo>
                    <a:pt x="2898" y="5836"/>
                    <a:pt x="2931" y="5813"/>
                    <a:pt x="2931" y="5791"/>
                  </a:cubicBezTo>
                  <a:cubicBezTo>
                    <a:pt x="2931" y="5794"/>
                    <a:pt x="2933" y="5796"/>
                    <a:pt x="2938" y="5796"/>
                  </a:cubicBezTo>
                  <a:cubicBezTo>
                    <a:pt x="2949" y="5796"/>
                    <a:pt x="2976" y="5786"/>
                    <a:pt x="3008" y="5769"/>
                  </a:cubicBezTo>
                  <a:close/>
                  <a:moveTo>
                    <a:pt x="2611" y="6034"/>
                  </a:moveTo>
                  <a:cubicBezTo>
                    <a:pt x="2622" y="6045"/>
                    <a:pt x="2622" y="6045"/>
                    <a:pt x="2611" y="6056"/>
                  </a:cubicBezTo>
                  <a:cubicBezTo>
                    <a:pt x="2600" y="6056"/>
                    <a:pt x="2578" y="6067"/>
                    <a:pt x="2556" y="6078"/>
                  </a:cubicBezTo>
                  <a:cubicBezTo>
                    <a:pt x="2578" y="6067"/>
                    <a:pt x="2600" y="6045"/>
                    <a:pt x="2611" y="6034"/>
                  </a:cubicBezTo>
                  <a:close/>
                  <a:moveTo>
                    <a:pt x="2226" y="6298"/>
                  </a:moveTo>
                  <a:lnTo>
                    <a:pt x="2193" y="6320"/>
                  </a:lnTo>
                  <a:lnTo>
                    <a:pt x="2204" y="6309"/>
                  </a:lnTo>
                  <a:lnTo>
                    <a:pt x="2226" y="6298"/>
                  </a:lnTo>
                  <a:close/>
                  <a:moveTo>
                    <a:pt x="2216" y="6326"/>
                  </a:moveTo>
                  <a:cubicBezTo>
                    <a:pt x="2218" y="6326"/>
                    <a:pt x="2218" y="6328"/>
                    <a:pt x="2215" y="6331"/>
                  </a:cubicBezTo>
                  <a:cubicBezTo>
                    <a:pt x="2193" y="6353"/>
                    <a:pt x="2171" y="6364"/>
                    <a:pt x="2160" y="6364"/>
                  </a:cubicBezTo>
                  <a:lnTo>
                    <a:pt x="2193" y="6331"/>
                  </a:lnTo>
                  <a:cubicBezTo>
                    <a:pt x="2200" y="6331"/>
                    <a:pt x="2212" y="6326"/>
                    <a:pt x="2216" y="6326"/>
                  </a:cubicBezTo>
                  <a:close/>
                  <a:moveTo>
                    <a:pt x="2050" y="6419"/>
                  </a:moveTo>
                  <a:lnTo>
                    <a:pt x="2039" y="6430"/>
                  </a:lnTo>
                  <a:cubicBezTo>
                    <a:pt x="2005" y="6452"/>
                    <a:pt x="1972" y="6475"/>
                    <a:pt x="1939" y="6497"/>
                  </a:cubicBezTo>
                  <a:cubicBezTo>
                    <a:pt x="1983" y="6463"/>
                    <a:pt x="2016" y="6441"/>
                    <a:pt x="2050" y="6419"/>
                  </a:cubicBezTo>
                  <a:close/>
                  <a:moveTo>
                    <a:pt x="11533" y="0"/>
                  </a:moveTo>
                  <a:cubicBezTo>
                    <a:pt x="11518" y="0"/>
                    <a:pt x="11504" y="8"/>
                    <a:pt x="11491" y="30"/>
                  </a:cubicBezTo>
                  <a:lnTo>
                    <a:pt x="11480" y="19"/>
                  </a:lnTo>
                  <a:cubicBezTo>
                    <a:pt x="11447" y="52"/>
                    <a:pt x="11414" y="96"/>
                    <a:pt x="11458" y="107"/>
                  </a:cubicBezTo>
                  <a:cubicBezTo>
                    <a:pt x="11480" y="52"/>
                    <a:pt x="11491" y="63"/>
                    <a:pt x="11513" y="7"/>
                  </a:cubicBezTo>
                  <a:lnTo>
                    <a:pt x="11557" y="19"/>
                  </a:lnTo>
                  <a:lnTo>
                    <a:pt x="11557" y="41"/>
                  </a:lnTo>
                  <a:lnTo>
                    <a:pt x="11579" y="52"/>
                  </a:lnTo>
                  <a:lnTo>
                    <a:pt x="11568" y="52"/>
                  </a:lnTo>
                  <a:lnTo>
                    <a:pt x="11480" y="129"/>
                  </a:lnTo>
                  <a:lnTo>
                    <a:pt x="11442" y="129"/>
                  </a:lnTo>
                  <a:cubicBezTo>
                    <a:pt x="11433" y="136"/>
                    <a:pt x="11424" y="144"/>
                    <a:pt x="11414" y="151"/>
                  </a:cubicBezTo>
                  <a:cubicBezTo>
                    <a:pt x="11403" y="151"/>
                    <a:pt x="11381" y="151"/>
                    <a:pt x="11359" y="162"/>
                  </a:cubicBezTo>
                  <a:lnTo>
                    <a:pt x="11348" y="173"/>
                  </a:lnTo>
                  <a:lnTo>
                    <a:pt x="11282" y="250"/>
                  </a:lnTo>
                  <a:cubicBezTo>
                    <a:pt x="11274" y="242"/>
                    <a:pt x="11295" y="216"/>
                    <a:pt x="11281" y="216"/>
                  </a:cubicBezTo>
                  <a:cubicBezTo>
                    <a:pt x="11276" y="216"/>
                    <a:pt x="11266" y="219"/>
                    <a:pt x="11249" y="228"/>
                  </a:cubicBezTo>
                  <a:cubicBezTo>
                    <a:pt x="11205" y="272"/>
                    <a:pt x="11304" y="228"/>
                    <a:pt x="11238" y="283"/>
                  </a:cubicBezTo>
                  <a:cubicBezTo>
                    <a:pt x="11183" y="294"/>
                    <a:pt x="11183" y="272"/>
                    <a:pt x="11139" y="327"/>
                  </a:cubicBezTo>
                  <a:cubicBezTo>
                    <a:pt x="11131" y="320"/>
                    <a:pt x="11129" y="312"/>
                    <a:pt x="11135" y="305"/>
                  </a:cubicBezTo>
                  <a:lnTo>
                    <a:pt x="11135" y="305"/>
                  </a:lnTo>
                  <a:cubicBezTo>
                    <a:pt x="11090" y="336"/>
                    <a:pt x="11026" y="375"/>
                    <a:pt x="11006" y="404"/>
                  </a:cubicBezTo>
                  <a:cubicBezTo>
                    <a:pt x="10958" y="414"/>
                    <a:pt x="10885" y="474"/>
                    <a:pt x="10852" y="474"/>
                  </a:cubicBezTo>
                  <a:cubicBezTo>
                    <a:pt x="10848" y="474"/>
                    <a:pt x="10844" y="473"/>
                    <a:pt x="10841" y="470"/>
                  </a:cubicBezTo>
                  <a:cubicBezTo>
                    <a:pt x="10863" y="459"/>
                    <a:pt x="10885" y="448"/>
                    <a:pt x="10896" y="437"/>
                  </a:cubicBezTo>
                  <a:lnTo>
                    <a:pt x="10896" y="426"/>
                  </a:lnTo>
                  <a:cubicBezTo>
                    <a:pt x="10885" y="459"/>
                    <a:pt x="10786" y="470"/>
                    <a:pt x="10764" y="503"/>
                  </a:cubicBezTo>
                  <a:cubicBezTo>
                    <a:pt x="10786" y="492"/>
                    <a:pt x="10808" y="481"/>
                    <a:pt x="10830" y="481"/>
                  </a:cubicBezTo>
                  <a:cubicBezTo>
                    <a:pt x="10808" y="503"/>
                    <a:pt x="10753" y="547"/>
                    <a:pt x="10720" y="580"/>
                  </a:cubicBezTo>
                  <a:cubicBezTo>
                    <a:pt x="10732" y="561"/>
                    <a:pt x="10731" y="554"/>
                    <a:pt x="10723" y="554"/>
                  </a:cubicBezTo>
                  <a:cubicBezTo>
                    <a:pt x="10697" y="554"/>
                    <a:pt x="10591" y="629"/>
                    <a:pt x="10554" y="629"/>
                  </a:cubicBezTo>
                  <a:cubicBezTo>
                    <a:pt x="10549" y="629"/>
                    <a:pt x="10546" y="628"/>
                    <a:pt x="10544" y="624"/>
                  </a:cubicBezTo>
                  <a:lnTo>
                    <a:pt x="10577" y="602"/>
                  </a:lnTo>
                  <a:cubicBezTo>
                    <a:pt x="10698" y="514"/>
                    <a:pt x="10709" y="470"/>
                    <a:pt x="10819" y="393"/>
                  </a:cubicBezTo>
                  <a:cubicBezTo>
                    <a:pt x="10827" y="390"/>
                    <a:pt x="10832" y="389"/>
                    <a:pt x="10836" y="389"/>
                  </a:cubicBezTo>
                  <a:cubicBezTo>
                    <a:pt x="10857" y="389"/>
                    <a:pt x="10808" y="437"/>
                    <a:pt x="10808" y="437"/>
                  </a:cubicBezTo>
                  <a:cubicBezTo>
                    <a:pt x="10874" y="404"/>
                    <a:pt x="10929" y="371"/>
                    <a:pt x="10984" y="327"/>
                  </a:cubicBezTo>
                  <a:lnTo>
                    <a:pt x="10984" y="327"/>
                  </a:lnTo>
                  <a:cubicBezTo>
                    <a:pt x="10973" y="338"/>
                    <a:pt x="10995" y="338"/>
                    <a:pt x="11017" y="338"/>
                  </a:cubicBezTo>
                  <a:cubicBezTo>
                    <a:pt x="11062" y="305"/>
                    <a:pt x="11039" y="294"/>
                    <a:pt x="11106" y="261"/>
                  </a:cubicBezTo>
                  <a:lnTo>
                    <a:pt x="11106" y="261"/>
                  </a:lnTo>
                  <a:cubicBezTo>
                    <a:pt x="11106" y="272"/>
                    <a:pt x="11095" y="294"/>
                    <a:pt x="11073" y="316"/>
                  </a:cubicBezTo>
                  <a:cubicBezTo>
                    <a:pt x="11128" y="283"/>
                    <a:pt x="11183" y="228"/>
                    <a:pt x="11238" y="184"/>
                  </a:cubicBezTo>
                  <a:lnTo>
                    <a:pt x="11238" y="184"/>
                  </a:lnTo>
                  <a:cubicBezTo>
                    <a:pt x="11260" y="195"/>
                    <a:pt x="11216" y="228"/>
                    <a:pt x="11194" y="250"/>
                  </a:cubicBezTo>
                  <a:cubicBezTo>
                    <a:pt x="11260" y="206"/>
                    <a:pt x="11370" y="129"/>
                    <a:pt x="11381" y="107"/>
                  </a:cubicBezTo>
                  <a:lnTo>
                    <a:pt x="11381" y="107"/>
                  </a:lnTo>
                  <a:lnTo>
                    <a:pt x="11349" y="115"/>
                  </a:lnTo>
                  <a:lnTo>
                    <a:pt x="11349" y="115"/>
                  </a:lnTo>
                  <a:cubicBezTo>
                    <a:pt x="11348" y="115"/>
                    <a:pt x="11348" y="115"/>
                    <a:pt x="11347" y="115"/>
                  </a:cubicBezTo>
                  <a:cubicBezTo>
                    <a:pt x="11345" y="115"/>
                    <a:pt x="11341" y="116"/>
                    <a:pt x="11337" y="118"/>
                  </a:cubicBezTo>
                  <a:lnTo>
                    <a:pt x="11349" y="115"/>
                  </a:lnTo>
                  <a:lnTo>
                    <a:pt x="11349" y="115"/>
                  </a:lnTo>
                  <a:cubicBezTo>
                    <a:pt x="11358" y="116"/>
                    <a:pt x="11354" y="131"/>
                    <a:pt x="11337" y="140"/>
                  </a:cubicBezTo>
                  <a:cubicBezTo>
                    <a:pt x="11305" y="179"/>
                    <a:pt x="11274" y="185"/>
                    <a:pt x="11255" y="185"/>
                  </a:cubicBezTo>
                  <a:cubicBezTo>
                    <a:pt x="11247" y="185"/>
                    <a:pt x="11241" y="184"/>
                    <a:pt x="11238" y="184"/>
                  </a:cubicBezTo>
                  <a:lnTo>
                    <a:pt x="11238" y="184"/>
                  </a:lnTo>
                  <a:cubicBezTo>
                    <a:pt x="11238" y="184"/>
                    <a:pt x="11238" y="184"/>
                    <a:pt x="11238" y="184"/>
                  </a:cubicBezTo>
                  <a:lnTo>
                    <a:pt x="11282" y="151"/>
                  </a:lnTo>
                  <a:cubicBezTo>
                    <a:pt x="11279" y="150"/>
                    <a:pt x="11276" y="150"/>
                    <a:pt x="11273" y="150"/>
                  </a:cubicBezTo>
                  <a:cubicBezTo>
                    <a:pt x="11206" y="150"/>
                    <a:pt x="11102" y="263"/>
                    <a:pt x="11017" y="316"/>
                  </a:cubicBezTo>
                  <a:lnTo>
                    <a:pt x="11039" y="261"/>
                  </a:lnTo>
                  <a:lnTo>
                    <a:pt x="10962" y="338"/>
                  </a:lnTo>
                  <a:cubicBezTo>
                    <a:pt x="10940" y="338"/>
                    <a:pt x="10907" y="327"/>
                    <a:pt x="10951" y="305"/>
                  </a:cubicBezTo>
                  <a:lnTo>
                    <a:pt x="10951" y="305"/>
                  </a:lnTo>
                  <a:cubicBezTo>
                    <a:pt x="10885" y="327"/>
                    <a:pt x="10907" y="349"/>
                    <a:pt x="10841" y="360"/>
                  </a:cubicBezTo>
                  <a:lnTo>
                    <a:pt x="10841" y="349"/>
                  </a:lnTo>
                  <a:lnTo>
                    <a:pt x="10786" y="404"/>
                  </a:lnTo>
                  <a:cubicBezTo>
                    <a:pt x="10786" y="390"/>
                    <a:pt x="10772" y="385"/>
                    <a:pt x="10774" y="380"/>
                  </a:cubicBezTo>
                  <a:lnTo>
                    <a:pt x="10774" y="380"/>
                  </a:lnTo>
                  <a:cubicBezTo>
                    <a:pt x="10670" y="425"/>
                    <a:pt x="10628" y="493"/>
                    <a:pt x="10577" y="503"/>
                  </a:cubicBezTo>
                  <a:lnTo>
                    <a:pt x="10588" y="492"/>
                  </a:lnTo>
                  <a:lnTo>
                    <a:pt x="10588" y="492"/>
                  </a:lnTo>
                  <a:cubicBezTo>
                    <a:pt x="10434" y="591"/>
                    <a:pt x="10588" y="525"/>
                    <a:pt x="10489" y="624"/>
                  </a:cubicBezTo>
                  <a:lnTo>
                    <a:pt x="10367" y="613"/>
                  </a:lnTo>
                  <a:lnTo>
                    <a:pt x="10367" y="646"/>
                  </a:lnTo>
                  <a:lnTo>
                    <a:pt x="10323" y="657"/>
                  </a:lnTo>
                  <a:cubicBezTo>
                    <a:pt x="10302" y="678"/>
                    <a:pt x="10299" y="683"/>
                    <a:pt x="10302" y="683"/>
                  </a:cubicBezTo>
                  <a:cubicBezTo>
                    <a:pt x="10304" y="683"/>
                    <a:pt x="10311" y="679"/>
                    <a:pt x="10315" y="679"/>
                  </a:cubicBezTo>
                  <a:cubicBezTo>
                    <a:pt x="10318" y="679"/>
                    <a:pt x="10318" y="682"/>
                    <a:pt x="10312" y="691"/>
                  </a:cubicBezTo>
                  <a:cubicBezTo>
                    <a:pt x="10232" y="721"/>
                    <a:pt x="10125" y="815"/>
                    <a:pt x="10081" y="815"/>
                  </a:cubicBezTo>
                  <a:cubicBezTo>
                    <a:pt x="10077" y="815"/>
                    <a:pt x="10073" y="814"/>
                    <a:pt x="10070" y="812"/>
                  </a:cubicBezTo>
                  <a:lnTo>
                    <a:pt x="10070" y="812"/>
                  </a:lnTo>
                  <a:cubicBezTo>
                    <a:pt x="10065" y="819"/>
                    <a:pt x="10066" y="821"/>
                    <a:pt x="10070" y="821"/>
                  </a:cubicBezTo>
                  <a:cubicBezTo>
                    <a:pt x="10078" y="821"/>
                    <a:pt x="10098" y="811"/>
                    <a:pt x="10103" y="811"/>
                  </a:cubicBezTo>
                  <a:lnTo>
                    <a:pt x="10103" y="811"/>
                  </a:lnTo>
                  <a:cubicBezTo>
                    <a:pt x="10106" y="811"/>
                    <a:pt x="10102" y="816"/>
                    <a:pt x="10081" y="834"/>
                  </a:cubicBezTo>
                  <a:cubicBezTo>
                    <a:pt x="10075" y="831"/>
                    <a:pt x="10069" y="830"/>
                    <a:pt x="10063" y="830"/>
                  </a:cubicBezTo>
                  <a:cubicBezTo>
                    <a:pt x="10016" y="830"/>
                    <a:pt x="9973" y="903"/>
                    <a:pt x="9905" y="933"/>
                  </a:cubicBezTo>
                  <a:cubicBezTo>
                    <a:pt x="9913" y="907"/>
                    <a:pt x="9955" y="882"/>
                    <a:pt x="9937" y="882"/>
                  </a:cubicBezTo>
                  <a:cubicBezTo>
                    <a:pt x="9932" y="882"/>
                    <a:pt x="9922" y="884"/>
                    <a:pt x="9905" y="889"/>
                  </a:cubicBezTo>
                  <a:cubicBezTo>
                    <a:pt x="9883" y="955"/>
                    <a:pt x="9773" y="966"/>
                    <a:pt x="9717" y="1010"/>
                  </a:cubicBezTo>
                  <a:lnTo>
                    <a:pt x="9695" y="999"/>
                  </a:lnTo>
                  <a:lnTo>
                    <a:pt x="9684" y="1043"/>
                  </a:lnTo>
                  <a:lnTo>
                    <a:pt x="9717" y="1010"/>
                  </a:lnTo>
                  <a:lnTo>
                    <a:pt x="9717" y="1010"/>
                  </a:lnTo>
                  <a:cubicBezTo>
                    <a:pt x="9717" y="1021"/>
                    <a:pt x="9706" y="1032"/>
                    <a:pt x="9684" y="1043"/>
                  </a:cubicBezTo>
                  <a:cubicBezTo>
                    <a:pt x="9651" y="1076"/>
                    <a:pt x="9563" y="1120"/>
                    <a:pt x="9497" y="1175"/>
                  </a:cubicBezTo>
                  <a:cubicBezTo>
                    <a:pt x="9497" y="1175"/>
                    <a:pt x="9497" y="1175"/>
                    <a:pt x="9496" y="1175"/>
                  </a:cubicBezTo>
                  <a:cubicBezTo>
                    <a:pt x="9480" y="1175"/>
                    <a:pt x="9305" y="1277"/>
                    <a:pt x="9211" y="1319"/>
                  </a:cubicBezTo>
                  <a:cubicBezTo>
                    <a:pt x="9211" y="1352"/>
                    <a:pt x="9111" y="1407"/>
                    <a:pt x="9045" y="1462"/>
                  </a:cubicBezTo>
                  <a:cubicBezTo>
                    <a:pt x="9045" y="1440"/>
                    <a:pt x="9045" y="1429"/>
                    <a:pt x="9078" y="1396"/>
                  </a:cubicBezTo>
                  <a:lnTo>
                    <a:pt x="9078" y="1396"/>
                  </a:lnTo>
                  <a:lnTo>
                    <a:pt x="9012" y="1440"/>
                  </a:lnTo>
                  <a:cubicBezTo>
                    <a:pt x="9012" y="1451"/>
                    <a:pt x="8990" y="1473"/>
                    <a:pt x="8946" y="1506"/>
                  </a:cubicBezTo>
                  <a:lnTo>
                    <a:pt x="8957" y="1473"/>
                  </a:lnTo>
                  <a:lnTo>
                    <a:pt x="8957" y="1473"/>
                  </a:lnTo>
                  <a:cubicBezTo>
                    <a:pt x="8869" y="1528"/>
                    <a:pt x="8803" y="1605"/>
                    <a:pt x="8682" y="1660"/>
                  </a:cubicBezTo>
                  <a:cubicBezTo>
                    <a:pt x="8682" y="1682"/>
                    <a:pt x="8803" y="1660"/>
                    <a:pt x="8693" y="1748"/>
                  </a:cubicBezTo>
                  <a:cubicBezTo>
                    <a:pt x="8682" y="1737"/>
                    <a:pt x="8671" y="1726"/>
                    <a:pt x="8693" y="1704"/>
                  </a:cubicBezTo>
                  <a:lnTo>
                    <a:pt x="8693" y="1704"/>
                  </a:lnTo>
                  <a:cubicBezTo>
                    <a:pt x="8682" y="1704"/>
                    <a:pt x="8660" y="1737"/>
                    <a:pt x="8638" y="1737"/>
                  </a:cubicBezTo>
                  <a:lnTo>
                    <a:pt x="8682" y="1693"/>
                  </a:lnTo>
                  <a:lnTo>
                    <a:pt x="8682" y="1693"/>
                  </a:lnTo>
                  <a:cubicBezTo>
                    <a:pt x="8627" y="1715"/>
                    <a:pt x="8660" y="1726"/>
                    <a:pt x="8616" y="1748"/>
                  </a:cubicBezTo>
                  <a:lnTo>
                    <a:pt x="8583" y="1748"/>
                  </a:lnTo>
                  <a:lnTo>
                    <a:pt x="8627" y="1715"/>
                  </a:lnTo>
                  <a:lnTo>
                    <a:pt x="8627" y="1715"/>
                  </a:lnTo>
                  <a:cubicBezTo>
                    <a:pt x="8583" y="1737"/>
                    <a:pt x="8528" y="1770"/>
                    <a:pt x="8506" y="1770"/>
                  </a:cubicBezTo>
                  <a:cubicBezTo>
                    <a:pt x="8506" y="1770"/>
                    <a:pt x="8517" y="1781"/>
                    <a:pt x="8484" y="1814"/>
                  </a:cubicBezTo>
                  <a:cubicBezTo>
                    <a:pt x="8452" y="1834"/>
                    <a:pt x="8437" y="1840"/>
                    <a:pt x="8429" y="1840"/>
                  </a:cubicBezTo>
                  <a:cubicBezTo>
                    <a:pt x="8418" y="1840"/>
                    <a:pt x="8418" y="1831"/>
                    <a:pt x="8406" y="1831"/>
                  </a:cubicBezTo>
                  <a:cubicBezTo>
                    <a:pt x="8401" y="1831"/>
                    <a:pt x="8394" y="1832"/>
                    <a:pt x="8384" y="1836"/>
                  </a:cubicBezTo>
                  <a:cubicBezTo>
                    <a:pt x="8373" y="1858"/>
                    <a:pt x="8318" y="1880"/>
                    <a:pt x="8329" y="1902"/>
                  </a:cubicBezTo>
                  <a:cubicBezTo>
                    <a:pt x="8318" y="1913"/>
                    <a:pt x="8310" y="1916"/>
                    <a:pt x="8302" y="1916"/>
                  </a:cubicBezTo>
                  <a:cubicBezTo>
                    <a:pt x="8293" y="1916"/>
                    <a:pt x="8285" y="1913"/>
                    <a:pt x="8274" y="1913"/>
                  </a:cubicBezTo>
                  <a:cubicBezTo>
                    <a:pt x="8243" y="1955"/>
                    <a:pt x="8093" y="2046"/>
                    <a:pt x="8133" y="2046"/>
                  </a:cubicBezTo>
                  <a:cubicBezTo>
                    <a:pt x="8136" y="2046"/>
                    <a:pt x="8139" y="2046"/>
                    <a:pt x="8142" y="2046"/>
                  </a:cubicBezTo>
                  <a:lnTo>
                    <a:pt x="8142" y="2046"/>
                  </a:lnTo>
                  <a:cubicBezTo>
                    <a:pt x="8021" y="2156"/>
                    <a:pt x="7845" y="2233"/>
                    <a:pt x="7701" y="2332"/>
                  </a:cubicBezTo>
                  <a:cubicBezTo>
                    <a:pt x="7624" y="2398"/>
                    <a:pt x="7514" y="2464"/>
                    <a:pt x="7470" y="2519"/>
                  </a:cubicBezTo>
                  <a:cubicBezTo>
                    <a:pt x="7447" y="2527"/>
                    <a:pt x="7423" y="2535"/>
                    <a:pt x="7412" y="2535"/>
                  </a:cubicBezTo>
                  <a:cubicBezTo>
                    <a:pt x="7407" y="2535"/>
                    <a:pt x="7404" y="2534"/>
                    <a:pt x="7404" y="2530"/>
                  </a:cubicBezTo>
                  <a:cubicBezTo>
                    <a:pt x="7349" y="2574"/>
                    <a:pt x="7338" y="2585"/>
                    <a:pt x="7239" y="2641"/>
                  </a:cubicBezTo>
                  <a:cubicBezTo>
                    <a:pt x="7266" y="2613"/>
                    <a:pt x="7261" y="2613"/>
                    <a:pt x="7259" y="2613"/>
                  </a:cubicBezTo>
                  <a:cubicBezTo>
                    <a:pt x="7258" y="2613"/>
                    <a:pt x="7261" y="2613"/>
                    <a:pt x="7305" y="2586"/>
                  </a:cubicBezTo>
                  <a:lnTo>
                    <a:pt x="7305" y="2586"/>
                  </a:lnTo>
                  <a:cubicBezTo>
                    <a:pt x="7217" y="2641"/>
                    <a:pt x="7183" y="2641"/>
                    <a:pt x="7106" y="2718"/>
                  </a:cubicBezTo>
                  <a:cubicBezTo>
                    <a:pt x="7111" y="2711"/>
                    <a:pt x="7110" y="2707"/>
                    <a:pt x="7106" y="2707"/>
                  </a:cubicBezTo>
                  <a:cubicBezTo>
                    <a:pt x="7089" y="2707"/>
                    <a:pt x="7022" y="2747"/>
                    <a:pt x="6996" y="2773"/>
                  </a:cubicBezTo>
                  <a:lnTo>
                    <a:pt x="7062" y="2740"/>
                  </a:lnTo>
                  <a:lnTo>
                    <a:pt x="7062" y="2740"/>
                  </a:lnTo>
                  <a:cubicBezTo>
                    <a:pt x="7018" y="2773"/>
                    <a:pt x="6985" y="2806"/>
                    <a:pt x="6941" y="2828"/>
                  </a:cubicBezTo>
                  <a:lnTo>
                    <a:pt x="6941" y="2795"/>
                  </a:lnTo>
                  <a:cubicBezTo>
                    <a:pt x="6754" y="2883"/>
                    <a:pt x="6677" y="3048"/>
                    <a:pt x="6511" y="3092"/>
                  </a:cubicBezTo>
                  <a:cubicBezTo>
                    <a:pt x="6505" y="3101"/>
                    <a:pt x="6505" y="3104"/>
                    <a:pt x="6508" y="3104"/>
                  </a:cubicBezTo>
                  <a:cubicBezTo>
                    <a:pt x="6519" y="3104"/>
                    <a:pt x="6565" y="3075"/>
                    <a:pt x="6583" y="3075"/>
                  </a:cubicBezTo>
                  <a:cubicBezTo>
                    <a:pt x="6591" y="3075"/>
                    <a:pt x="6594" y="3080"/>
                    <a:pt x="6589" y="3092"/>
                  </a:cubicBezTo>
                  <a:cubicBezTo>
                    <a:pt x="6500" y="3136"/>
                    <a:pt x="6401" y="3158"/>
                    <a:pt x="6368" y="3180"/>
                  </a:cubicBezTo>
                  <a:cubicBezTo>
                    <a:pt x="6258" y="3235"/>
                    <a:pt x="6302" y="3280"/>
                    <a:pt x="6181" y="3346"/>
                  </a:cubicBezTo>
                  <a:cubicBezTo>
                    <a:pt x="6203" y="3346"/>
                    <a:pt x="6225" y="3357"/>
                    <a:pt x="6148" y="3423"/>
                  </a:cubicBezTo>
                  <a:cubicBezTo>
                    <a:pt x="6114" y="3447"/>
                    <a:pt x="6086" y="3456"/>
                    <a:pt x="6070" y="3456"/>
                  </a:cubicBezTo>
                  <a:cubicBezTo>
                    <a:pt x="6049" y="3456"/>
                    <a:pt x="6046" y="3441"/>
                    <a:pt x="6071" y="3423"/>
                  </a:cubicBezTo>
                  <a:cubicBezTo>
                    <a:pt x="6093" y="3401"/>
                    <a:pt x="6104" y="3401"/>
                    <a:pt x="6104" y="3401"/>
                  </a:cubicBezTo>
                  <a:cubicBezTo>
                    <a:pt x="6122" y="3383"/>
                    <a:pt x="6147" y="3365"/>
                    <a:pt x="6138" y="3365"/>
                  </a:cubicBezTo>
                  <a:cubicBezTo>
                    <a:pt x="6136" y="3365"/>
                    <a:pt x="6132" y="3366"/>
                    <a:pt x="6126" y="3368"/>
                  </a:cubicBezTo>
                  <a:lnTo>
                    <a:pt x="6115" y="3390"/>
                  </a:lnTo>
                  <a:cubicBezTo>
                    <a:pt x="6078" y="3399"/>
                    <a:pt x="5997" y="3453"/>
                    <a:pt x="5982" y="3453"/>
                  </a:cubicBezTo>
                  <a:cubicBezTo>
                    <a:pt x="5979" y="3453"/>
                    <a:pt x="5979" y="3451"/>
                    <a:pt x="5983" y="3445"/>
                  </a:cubicBezTo>
                  <a:lnTo>
                    <a:pt x="5983" y="3445"/>
                  </a:lnTo>
                  <a:cubicBezTo>
                    <a:pt x="5957" y="3470"/>
                    <a:pt x="5950" y="3479"/>
                    <a:pt x="5956" y="3479"/>
                  </a:cubicBezTo>
                  <a:cubicBezTo>
                    <a:pt x="5963" y="3479"/>
                    <a:pt x="5986" y="3468"/>
                    <a:pt x="6016" y="3456"/>
                  </a:cubicBezTo>
                  <a:lnTo>
                    <a:pt x="6016" y="3456"/>
                  </a:lnTo>
                  <a:cubicBezTo>
                    <a:pt x="5906" y="3511"/>
                    <a:pt x="5850" y="3566"/>
                    <a:pt x="5751" y="3621"/>
                  </a:cubicBezTo>
                  <a:cubicBezTo>
                    <a:pt x="5762" y="3621"/>
                    <a:pt x="5784" y="3621"/>
                    <a:pt x="5773" y="3632"/>
                  </a:cubicBezTo>
                  <a:cubicBezTo>
                    <a:pt x="5619" y="3720"/>
                    <a:pt x="5718" y="3687"/>
                    <a:pt x="5619" y="3764"/>
                  </a:cubicBezTo>
                  <a:cubicBezTo>
                    <a:pt x="5606" y="3771"/>
                    <a:pt x="5598" y="3773"/>
                    <a:pt x="5593" y="3773"/>
                  </a:cubicBezTo>
                  <a:cubicBezTo>
                    <a:pt x="5583" y="3773"/>
                    <a:pt x="5584" y="3764"/>
                    <a:pt x="5579" y="3764"/>
                  </a:cubicBezTo>
                  <a:cubicBezTo>
                    <a:pt x="5573" y="3764"/>
                    <a:pt x="5560" y="3773"/>
                    <a:pt x="5520" y="3808"/>
                  </a:cubicBezTo>
                  <a:cubicBezTo>
                    <a:pt x="5505" y="3816"/>
                    <a:pt x="5496" y="3819"/>
                    <a:pt x="5491" y="3819"/>
                  </a:cubicBezTo>
                  <a:cubicBezTo>
                    <a:pt x="5472" y="3819"/>
                    <a:pt x="5500" y="3781"/>
                    <a:pt x="5509" y="3764"/>
                  </a:cubicBezTo>
                  <a:lnTo>
                    <a:pt x="5509" y="3764"/>
                  </a:lnTo>
                  <a:cubicBezTo>
                    <a:pt x="5432" y="3852"/>
                    <a:pt x="5333" y="3874"/>
                    <a:pt x="5278" y="3919"/>
                  </a:cubicBezTo>
                  <a:lnTo>
                    <a:pt x="5322" y="3874"/>
                  </a:lnTo>
                  <a:lnTo>
                    <a:pt x="5322" y="3874"/>
                  </a:lnTo>
                  <a:cubicBezTo>
                    <a:pt x="5289" y="3897"/>
                    <a:pt x="5267" y="3919"/>
                    <a:pt x="5244" y="3930"/>
                  </a:cubicBezTo>
                  <a:lnTo>
                    <a:pt x="5289" y="3930"/>
                  </a:lnTo>
                  <a:cubicBezTo>
                    <a:pt x="5262" y="3938"/>
                    <a:pt x="5235" y="3955"/>
                    <a:pt x="5226" y="3955"/>
                  </a:cubicBezTo>
                  <a:cubicBezTo>
                    <a:pt x="5224" y="3955"/>
                    <a:pt x="5222" y="3954"/>
                    <a:pt x="5222" y="3952"/>
                  </a:cubicBezTo>
                  <a:lnTo>
                    <a:pt x="5222" y="3952"/>
                  </a:lnTo>
                  <a:cubicBezTo>
                    <a:pt x="5200" y="3985"/>
                    <a:pt x="5267" y="3963"/>
                    <a:pt x="5222" y="4018"/>
                  </a:cubicBezTo>
                  <a:cubicBezTo>
                    <a:pt x="5171" y="4038"/>
                    <a:pt x="5110" y="4107"/>
                    <a:pt x="5084" y="4107"/>
                  </a:cubicBezTo>
                  <a:cubicBezTo>
                    <a:pt x="5082" y="4107"/>
                    <a:pt x="5081" y="4107"/>
                    <a:pt x="5079" y="4106"/>
                  </a:cubicBezTo>
                  <a:cubicBezTo>
                    <a:pt x="5183" y="4040"/>
                    <a:pt x="5085" y="4071"/>
                    <a:pt x="5116" y="4040"/>
                  </a:cubicBezTo>
                  <a:lnTo>
                    <a:pt x="5116" y="4040"/>
                  </a:lnTo>
                  <a:cubicBezTo>
                    <a:pt x="5104" y="4048"/>
                    <a:pt x="5090" y="4056"/>
                    <a:pt x="5079" y="4062"/>
                  </a:cubicBezTo>
                  <a:lnTo>
                    <a:pt x="5079" y="4051"/>
                  </a:lnTo>
                  <a:cubicBezTo>
                    <a:pt x="4958" y="4106"/>
                    <a:pt x="5046" y="4117"/>
                    <a:pt x="4925" y="4194"/>
                  </a:cubicBezTo>
                  <a:cubicBezTo>
                    <a:pt x="4928" y="4187"/>
                    <a:pt x="4925" y="4185"/>
                    <a:pt x="4919" y="4185"/>
                  </a:cubicBezTo>
                  <a:cubicBezTo>
                    <a:pt x="4911" y="4185"/>
                    <a:pt x="4898" y="4189"/>
                    <a:pt x="4885" y="4194"/>
                  </a:cubicBezTo>
                  <a:lnTo>
                    <a:pt x="4885" y="4194"/>
                  </a:lnTo>
                  <a:cubicBezTo>
                    <a:pt x="4886" y="4193"/>
                    <a:pt x="4887" y="4193"/>
                    <a:pt x="4888" y="4193"/>
                  </a:cubicBezTo>
                  <a:cubicBezTo>
                    <a:pt x="4906" y="4193"/>
                    <a:pt x="4892" y="4224"/>
                    <a:pt x="4859" y="4249"/>
                  </a:cubicBezTo>
                  <a:cubicBezTo>
                    <a:pt x="4782" y="4293"/>
                    <a:pt x="4782" y="4315"/>
                    <a:pt x="4749" y="4348"/>
                  </a:cubicBezTo>
                  <a:lnTo>
                    <a:pt x="4793" y="4315"/>
                  </a:lnTo>
                  <a:lnTo>
                    <a:pt x="4793" y="4315"/>
                  </a:lnTo>
                  <a:cubicBezTo>
                    <a:pt x="4782" y="4348"/>
                    <a:pt x="4749" y="4370"/>
                    <a:pt x="4694" y="4414"/>
                  </a:cubicBezTo>
                  <a:cubicBezTo>
                    <a:pt x="4691" y="4412"/>
                    <a:pt x="4692" y="4409"/>
                    <a:pt x="4694" y="4405"/>
                  </a:cubicBezTo>
                  <a:lnTo>
                    <a:pt x="4694" y="4405"/>
                  </a:lnTo>
                  <a:cubicBezTo>
                    <a:pt x="4642" y="4449"/>
                    <a:pt x="4552" y="4458"/>
                    <a:pt x="4495" y="4524"/>
                  </a:cubicBezTo>
                  <a:cubicBezTo>
                    <a:pt x="4486" y="4529"/>
                    <a:pt x="4480" y="4531"/>
                    <a:pt x="4475" y="4531"/>
                  </a:cubicBezTo>
                  <a:cubicBezTo>
                    <a:pt x="4463" y="4531"/>
                    <a:pt x="4464" y="4518"/>
                    <a:pt x="4455" y="4518"/>
                  </a:cubicBezTo>
                  <a:cubicBezTo>
                    <a:pt x="4452" y="4518"/>
                    <a:pt x="4447" y="4520"/>
                    <a:pt x="4440" y="4524"/>
                  </a:cubicBezTo>
                  <a:cubicBezTo>
                    <a:pt x="4352" y="4602"/>
                    <a:pt x="4319" y="4580"/>
                    <a:pt x="4231" y="4657"/>
                  </a:cubicBezTo>
                  <a:cubicBezTo>
                    <a:pt x="4242" y="4657"/>
                    <a:pt x="4250" y="4656"/>
                    <a:pt x="4256" y="4656"/>
                  </a:cubicBezTo>
                  <a:cubicBezTo>
                    <a:pt x="4272" y="4656"/>
                    <a:pt x="4261" y="4662"/>
                    <a:pt x="4220" y="4712"/>
                  </a:cubicBezTo>
                  <a:lnTo>
                    <a:pt x="4374" y="4591"/>
                  </a:lnTo>
                  <a:lnTo>
                    <a:pt x="4374" y="4591"/>
                  </a:lnTo>
                  <a:lnTo>
                    <a:pt x="4286" y="4679"/>
                  </a:lnTo>
                  <a:cubicBezTo>
                    <a:pt x="4330" y="4646"/>
                    <a:pt x="4385" y="4602"/>
                    <a:pt x="4407" y="4580"/>
                  </a:cubicBezTo>
                  <a:lnTo>
                    <a:pt x="4407" y="4580"/>
                  </a:lnTo>
                  <a:cubicBezTo>
                    <a:pt x="4384" y="4619"/>
                    <a:pt x="4377" y="4625"/>
                    <a:pt x="4387" y="4625"/>
                  </a:cubicBezTo>
                  <a:cubicBezTo>
                    <a:pt x="4391" y="4625"/>
                    <a:pt x="4398" y="4624"/>
                    <a:pt x="4407" y="4624"/>
                  </a:cubicBezTo>
                  <a:cubicBezTo>
                    <a:pt x="4319" y="4646"/>
                    <a:pt x="4286" y="4723"/>
                    <a:pt x="4198" y="4767"/>
                  </a:cubicBezTo>
                  <a:lnTo>
                    <a:pt x="4165" y="4723"/>
                  </a:lnTo>
                  <a:cubicBezTo>
                    <a:pt x="4044" y="4789"/>
                    <a:pt x="3978" y="4888"/>
                    <a:pt x="3823" y="4987"/>
                  </a:cubicBezTo>
                  <a:lnTo>
                    <a:pt x="3878" y="4954"/>
                  </a:lnTo>
                  <a:lnTo>
                    <a:pt x="3878" y="4954"/>
                  </a:lnTo>
                  <a:cubicBezTo>
                    <a:pt x="3867" y="4987"/>
                    <a:pt x="3779" y="5020"/>
                    <a:pt x="3735" y="5064"/>
                  </a:cubicBezTo>
                  <a:cubicBezTo>
                    <a:pt x="3735" y="5057"/>
                    <a:pt x="3731" y="5055"/>
                    <a:pt x="3725" y="5055"/>
                  </a:cubicBezTo>
                  <a:cubicBezTo>
                    <a:pt x="3713" y="5055"/>
                    <a:pt x="3691" y="5064"/>
                    <a:pt x="3669" y="5064"/>
                  </a:cubicBezTo>
                  <a:cubicBezTo>
                    <a:pt x="3680" y="5075"/>
                    <a:pt x="3559" y="5141"/>
                    <a:pt x="3570" y="5186"/>
                  </a:cubicBezTo>
                  <a:lnTo>
                    <a:pt x="3482" y="5208"/>
                  </a:lnTo>
                  <a:cubicBezTo>
                    <a:pt x="3361" y="5285"/>
                    <a:pt x="3372" y="5351"/>
                    <a:pt x="3250" y="5428"/>
                  </a:cubicBezTo>
                  <a:cubicBezTo>
                    <a:pt x="3283" y="5384"/>
                    <a:pt x="3217" y="5406"/>
                    <a:pt x="3294" y="5340"/>
                  </a:cubicBezTo>
                  <a:lnTo>
                    <a:pt x="3294" y="5340"/>
                  </a:lnTo>
                  <a:cubicBezTo>
                    <a:pt x="3250" y="5373"/>
                    <a:pt x="3217" y="5395"/>
                    <a:pt x="3217" y="5406"/>
                  </a:cubicBezTo>
                  <a:cubicBezTo>
                    <a:pt x="3195" y="5406"/>
                    <a:pt x="3129" y="5494"/>
                    <a:pt x="3074" y="5505"/>
                  </a:cubicBezTo>
                  <a:cubicBezTo>
                    <a:pt x="3063" y="5527"/>
                    <a:pt x="3074" y="5549"/>
                    <a:pt x="3030" y="5571"/>
                  </a:cubicBezTo>
                  <a:lnTo>
                    <a:pt x="3019" y="5571"/>
                  </a:lnTo>
                  <a:cubicBezTo>
                    <a:pt x="3029" y="5571"/>
                    <a:pt x="2975" y="5617"/>
                    <a:pt x="2999" y="5617"/>
                  </a:cubicBezTo>
                  <a:cubicBezTo>
                    <a:pt x="3000" y="5617"/>
                    <a:pt x="3002" y="5616"/>
                    <a:pt x="3004" y="5616"/>
                  </a:cubicBezTo>
                  <a:lnTo>
                    <a:pt x="3004" y="5616"/>
                  </a:lnTo>
                  <a:cubicBezTo>
                    <a:pt x="2851" y="5651"/>
                    <a:pt x="2676" y="5847"/>
                    <a:pt x="2545" y="5880"/>
                  </a:cubicBezTo>
                  <a:cubicBezTo>
                    <a:pt x="2457" y="5946"/>
                    <a:pt x="2358" y="6023"/>
                    <a:pt x="2281" y="6078"/>
                  </a:cubicBezTo>
                  <a:lnTo>
                    <a:pt x="2292" y="6056"/>
                  </a:lnTo>
                  <a:lnTo>
                    <a:pt x="2292" y="6056"/>
                  </a:lnTo>
                  <a:cubicBezTo>
                    <a:pt x="2182" y="6122"/>
                    <a:pt x="2259" y="6144"/>
                    <a:pt x="2127" y="6210"/>
                  </a:cubicBezTo>
                  <a:cubicBezTo>
                    <a:pt x="2117" y="6213"/>
                    <a:pt x="2110" y="6214"/>
                    <a:pt x="2107" y="6214"/>
                  </a:cubicBezTo>
                  <a:cubicBezTo>
                    <a:pt x="2084" y="6214"/>
                    <a:pt x="2151" y="6173"/>
                    <a:pt x="2147" y="6173"/>
                  </a:cubicBezTo>
                  <a:lnTo>
                    <a:pt x="2147" y="6173"/>
                  </a:lnTo>
                  <a:cubicBezTo>
                    <a:pt x="2146" y="6173"/>
                    <a:pt x="2143" y="6174"/>
                    <a:pt x="2138" y="6177"/>
                  </a:cubicBezTo>
                  <a:cubicBezTo>
                    <a:pt x="2132" y="6173"/>
                    <a:pt x="2125" y="6172"/>
                    <a:pt x="2118" y="6172"/>
                  </a:cubicBezTo>
                  <a:cubicBezTo>
                    <a:pt x="2063" y="6172"/>
                    <a:pt x="1982" y="6280"/>
                    <a:pt x="1884" y="6309"/>
                  </a:cubicBezTo>
                  <a:lnTo>
                    <a:pt x="1906" y="6298"/>
                  </a:lnTo>
                  <a:lnTo>
                    <a:pt x="1906" y="6298"/>
                  </a:lnTo>
                  <a:cubicBezTo>
                    <a:pt x="1829" y="6320"/>
                    <a:pt x="1763" y="6419"/>
                    <a:pt x="1664" y="6486"/>
                  </a:cubicBezTo>
                  <a:lnTo>
                    <a:pt x="1653" y="6475"/>
                  </a:lnTo>
                  <a:cubicBezTo>
                    <a:pt x="1598" y="6541"/>
                    <a:pt x="1477" y="6640"/>
                    <a:pt x="1378" y="6717"/>
                  </a:cubicBezTo>
                  <a:cubicBezTo>
                    <a:pt x="1400" y="6673"/>
                    <a:pt x="1411" y="6673"/>
                    <a:pt x="1389" y="6673"/>
                  </a:cubicBezTo>
                  <a:cubicBezTo>
                    <a:pt x="1344" y="6706"/>
                    <a:pt x="1422" y="6695"/>
                    <a:pt x="1333" y="6750"/>
                  </a:cubicBezTo>
                  <a:cubicBezTo>
                    <a:pt x="1305" y="6759"/>
                    <a:pt x="1244" y="6785"/>
                    <a:pt x="1213" y="6785"/>
                  </a:cubicBezTo>
                  <a:cubicBezTo>
                    <a:pt x="1208" y="6785"/>
                    <a:pt x="1204" y="6785"/>
                    <a:pt x="1201" y="6783"/>
                  </a:cubicBezTo>
                  <a:lnTo>
                    <a:pt x="1289" y="6728"/>
                  </a:lnTo>
                  <a:cubicBezTo>
                    <a:pt x="1223" y="6728"/>
                    <a:pt x="1179" y="6794"/>
                    <a:pt x="1135" y="6827"/>
                  </a:cubicBezTo>
                  <a:lnTo>
                    <a:pt x="1135" y="6805"/>
                  </a:lnTo>
                  <a:cubicBezTo>
                    <a:pt x="1003" y="6893"/>
                    <a:pt x="1025" y="6926"/>
                    <a:pt x="882" y="7014"/>
                  </a:cubicBezTo>
                  <a:lnTo>
                    <a:pt x="904" y="7014"/>
                  </a:lnTo>
                  <a:cubicBezTo>
                    <a:pt x="838" y="7091"/>
                    <a:pt x="827" y="7036"/>
                    <a:pt x="761" y="7114"/>
                  </a:cubicBezTo>
                  <a:lnTo>
                    <a:pt x="716" y="7102"/>
                  </a:lnTo>
                  <a:cubicBezTo>
                    <a:pt x="672" y="7136"/>
                    <a:pt x="562" y="7235"/>
                    <a:pt x="474" y="7301"/>
                  </a:cubicBezTo>
                  <a:cubicBezTo>
                    <a:pt x="507" y="7246"/>
                    <a:pt x="606" y="7169"/>
                    <a:pt x="672" y="7114"/>
                  </a:cubicBezTo>
                  <a:lnTo>
                    <a:pt x="672" y="7114"/>
                  </a:lnTo>
                  <a:cubicBezTo>
                    <a:pt x="617" y="7147"/>
                    <a:pt x="496" y="7224"/>
                    <a:pt x="485" y="7257"/>
                  </a:cubicBezTo>
                  <a:cubicBezTo>
                    <a:pt x="496" y="7246"/>
                    <a:pt x="518" y="7213"/>
                    <a:pt x="540" y="7213"/>
                  </a:cubicBezTo>
                  <a:cubicBezTo>
                    <a:pt x="496" y="7268"/>
                    <a:pt x="430" y="7334"/>
                    <a:pt x="320" y="7400"/>
                  </a:cubicBezTo>
                  <a:cubicBezTo>
                    <a:pt x="318" y="7391"/>
                    <a:pt x="311" y="7387"/>
                    <a:pt x="301" y="7387"/>
                  </a:cubicBezTo>
                  <a:cubicBezTo>
                    <a:pt x="264" y="7387"/>
                    <a:pt x="178" y="7444"/>
                    <a:pt x="100" y="7488"/>
                  </a:cubicBezTo>
                  <a:lnTo>
                    <a:pt x="0" y="7554"/>
                  </a:lnTo>
                  <a:lnTo>
                    <a:pt x="100" y="7609"/>
                  </a:lnTo>
                  <a:cubicBezTo>
                    <a:pt x="166" y="7653"/>
                    <a:pt x="188" y="7675"/>
                    <a:pt x="232" y="7719"/>
                  </a:cubicBezTo>
                  <a:cubicBezTo>
                    <a:pt x="265" y="7730"/>
                    <a:pt x="287" y="7752"/>
                    <a:pt x="320" y="7764"/>
                  </a:cubicBezTo>
                  <a:cubicBezTo>
                    <a:pt x="375" y="7719"/>
                    <a:pt x="430" y="7686"/>
                    <a:pt x="485" y="7653"/>
                  </a:cubicBezTo>
                  <a:cubicBezTo>
                    <a:pt x="518" y="7631"/>
                    <a:pt x="562" y="7598"/>
                    <a:pt x="606" y="7576"/>
                  </a:cubicBezTo>
                  <a:cubicBezTo>
                    <a:pt x="694" y="7532"/>
                    <a:pt x="783" y="7477"/>
                    <a:pt x="882" y="7411"/>
                  </a:cubicBezTo>
                  <a:lnTo>
                    <a:pt x="882" y="7411"/>
                  </a:lnTo>
                  <a:cubicBezTo>
                    <a:pt x="871" y="7412"/>
                    <a:pt x="864" y="7413"/>
                    <a:pt x="858" y="7413"/>
                  </a:cubicBezTo>
                  <a:cubicBezTo>
                    <a:pt x="813" y="7413"/>
                    <a:pt x="932" y="7373"/>
                    <a:pt x="893" y="7334"/>
                  </a:cubicBezTo>
                  <a:cubicBezTo>
                    <a:pt x="937" y="7312"/>
                    <a:pt x="959" y="7301"/>
                    <a:pt x="970" y="7301"/>
                  </a:cubicBezTo>
                  <a:lnTo>
                    <a:pt x="970" y="7290"/>
                  </a:lnTo>
                  <a:lnTo>
                    <a:pt x="1135" y="7224"/>
                  </a:lnTo>
                  <a:cubicBezTo>
                    <a:pt x="1138" y="7223"/>
                    <a:pt x="1140" y="7222"/>
                    <a:pt x="1142" y="7222"/>
                  </a:cubicBezTo>
                  <a:cubicBezTo>
                    <a:pt x="1155" y="7222"/>
                    <a:pt x="1092" y="7269"/>
                    <a:pt x="1102" y="7279"/>
                  </a:cubicBezTo>
                  <a:cubicBezTo>
                    <a:pt x="1151" y="7250"/>
                    <a:pt x="1167" y="7244"/>
                    <a:pt x="1177" y="7244"/>
                  </a:cubicBezTo>
                  <a:cubicBezTo>
                    <a:pt x="1183" y="7244"/>
                    <a:pt x="1187" y="7246"/>
                    <a:pt x="1194" y="7246"/>
                  </a:cubicBezTo>
                  <a:cubicBezTo>
                    <a:pt x="1201" y="7246"/>
                    <a:pt x="1213" y="7244"/>
                    <a:pt x="1234" y="7235"/>
                  </a:cubicBezTo>
                  <a:cubicBezTo>
                    <a:pt x="1212" y="7224"/>
                    <a:pt x="1256" y="7180"/>
                    <a:pt x="1322" y="7147"/>
                  </a:cubicBezTo>
                  <a:lnTo>
                    <a:pt x="1322" y="7147"/>
                  </a:lnTo>
                  <a:lnTo>
                    <a:pt x="1223" y="7180"/>
                  </a:lnTo>
                  <a:cubicBezTo>
                    <a:pt x="1355" y="7069"/>
                    <a:pt x="1378" y="7136"/>
                    <a:pt x="1499" y="7014"/>
                  </a:cubicBezTo>
                  <a:lnTo>
                    <a:pt x="1499" y="7014"/>
                  </a:lnTo>
                  <a:lnTo>
                    <a:pt x="1466" y="7058"/>
                  </a:lnTo>
                  <a:cubicBezTo>
                    <a:pt x="1532" y="7003"/>
                    <a:pt x="1741" y="6882"/>
                    <a:pt x="1796" y="6794"/>
                  </a:cubicBezTo>
                  <a:cubicBezTo>
                    <a:pt x="1807" y="6794"/>
                    <a:pt x="1840" y="6794"/>
                    <a:pt x="1807" y="6816"/>
                  </a:cubicBezTo>
                  <a:cubicBezTo>
                    <a:pt x="1994" y="6706"/>
                    <a:pt x="2182" y="6519"/>
                    <a:pt x="2336" y="6441"/>
                  </a:cubicBezTo>
                  <a:lnTo>
                    <a:pt x="2336" y="6441"/>
                  </a:lnTo>
                  <a:lnTo>
                    <a:pt x="2325" y="6463"/>
                  </a:lnTo>
                  <a:cubicBezTo>
                    <a:pt x="2358" y="6430"/>
                    <a:pt x="2369" y="6397"/>
                    <a:pt x="2424" y="6386"/>
                  </a:cubicBezTo>
                  <a:lnTo>
                    <a:pt x="2435" y="6397"/>
                  </a:lnTo>
                  <a:cubicBezTo>
                    <a:pt x="2446" y="6375"/>
                    <a:pt x="2501" y="6320"/>
                    <a:pt x="2556" y="6287"/>
                  </a:cubicBezTo>
                  <a:lnTo>
                    <a:pt x="2556" y="6287"/>
                  </a:lnTo>
                  <a:lnTo>
                    <a:pt x="2523" y="6331"/>
                  </a:lnTo>
                  <a:cubicBezTo>
                    <a:pt x="2711" y="6221"/>
                    <a:pt x="2766" y="6122"/>
                    <a:pt x="2909" y="6012"/>
                  </a:cubicBezTo>
                  <a:cubicBezTo>
                    <a:pt x="2912" y="6017"/>
                    <a:pt x="2918" y="6019"/>
                    <a:pt x="2927" y="6019"/>
                  </a:cubicBezTo>
                  <a:cubicBezTo>
                    <a:pt x="2973" y="6019"/>
                    <a:pt x="3086" y="5952"/>
                    <a:pt x="3151" y="5924"/>
                  </a:cubicBezTo>
                  <a:cubicBezTo>
                    <a:pt x="3350" y="5791"/>
                    <a:pt x="3471" y="5659"/>
                    <a:pt x="3647" y="5516"/>
                  </a:cubicBezTo>
                  <a:cubicBezTo>
                    <a:pt x="3790" y="5472"/>
                    <a:pt x="4055" y="5263"/>
                    <a:pt x="4253" y="5152"/>
                  </a:cubicBezTo>
                  <a:lnTo>
                    <a:pt x="4253" y="5152"/>
                  </a:lnTo>
                  <a:cubicBezTo>
                    <a:pt x="4249" y="5154"/>
                    <a:pt x="4245" y="5155"/>
                    <a:pt x="4242" y="5155"/>
                  </a:cubicBezTo>
                  <a:cubicBezTo>
                    <a:pt x="4223" y="5155"/>
                    <a:pt x="4235" y="5126"/>
                    <a:pt x="4264" y="5097"/>
                  </a:cubicBezTo>
                  <a:cubicBezTo>
                    <a:pt x="4310" y="5079"/>
                    <a:pt x="4355" y="5023"/>
                    <a:pt x="4376" y="5023"/>
                  </a:cubicBezTo>
                  <a:cubicBezTo>
                    <a:pt x="4380" y="5023"/>
                    <a:pt x="4383" y="5026"/>
                    <a:pt x="4385" y="5031"/>
                  </a:cubicBezTo>
                  <a:lnTo>
                    <a:pt x="4374" y="5042"/>
                  </a:lnTo>
                  <a:cubicBezTo>
                    <a:pt x="4418" y="5042"/>
                    <a:pt x="4506" y="4976"/>
                    <a:pt x="4572" y="4921"/>
                  </a:cubicBezTo>
                  <a:lnTo>
                    <a:pt x="4561" y="4877"/>
                  </a:lnTo>
                  <a:cubicBezTo>
                    <a:pt x="4782" y="4800"/>
                    <a:pt x="5024" y="4524"/>
                    <a:pt x="5156" y="4502"/>
                  </a:cubicBezTo>
                  <a:cubicBezTo>
                    <a:pt x="5200" y="4458"/>
                    <a:pt x="5244" y="4425"/>
                    <a:pt x="5289" y="4381"/>
                  </a:cubicBezTo>
                  <a:lnTo>
                    <a:pt x="5300" y="4403"/>
                  </a:lnTo>
                  <a:cubicBezTo>
                    <a:pt x="5421" y="4326"/>
                    <a:pt x="5487" y="4282"/>
                    <a:pt x="5630" y="4172"/>
                  </a:cubicBezTo>
                  <a:lnTo>
                    <a:pt x="5630" y="4172"/>
                  </a:lnTo>
                  <a:lnTo>
                    <a:pt x="5608" y="4216"/>
                  </a:lnTo>
                  <a:cubicBezTo>
                    <a:pt x="5696" y="4150"/>
                    <a:pt x="5685" y="4084"/>
                    <a:pt x="5762" y="4018"/>
                  </a:cubicBezTo>
                  <a:lnTo>
                    <a:pt x="5806" y="4040"/>
                  </a:lnTo>
                  <a:cubicBezTo>
                    <a:pt x="5950" y="3930"/>
                    <a:pt x="6115" y="3852"/>
                    <a:pt x="6247" y="3720"/>
                  </a:cubicBezTo>
                  <a:lnTo>
                    <a:pt x="6247" y="3720"/>
                  </a:lnTo>
                  <a:cubicBezTo>
                    <a:pt x="6247" y="3731"/>
                    <a:pt x="6247" y="3742"/>
                    <a:pt x="6225" y="3764"/>
                  </a:cubicBezTo>
                  <a:cubicBezTo>
                    <a:pt x="6287" y="3712"/>
                    <a:pt x="6487" y="3602"/>
                    <a:pt x="6463" y="3571"/>
                  </a:cubicBezTo>
                  <a:lnTo>
                    <a:pt x="6463" y="3571"/>
                  </a:lnTo>
                  <a:cubicBezTo>
                    <a:pt x="6464" y="3571"/>
                    <a:pt x="6466" y="3571"/>
                    <a:pt x="6467" y="3571"/>
                  </a:cubicBezTo>
                  <a:cubicBezTo>
                    <a:pt x="6506" y="3571"/>
                    <a:pt x="6619" y="3460"/>
                    <a:pt x="6688" y="3401"/>
                  </a:cubicBezTo>
                  <a:lnTo>
                    <a:pt x="6688" y="3423"/>
                  </a:lnTo>
                  <a:cubicBezTo>
                    <a:pt x="6732" y="3357"/>
                    <a:pt x="6732" y="3346"/>
                    <a:pt x="6820" y="3269"/>
                  </a:cubicBezTo>
                  <a:cubicBezTo>
                    <a:pt x="6824" y="3266"/>
                    <a:pt x="6828" y="3266"/>
                    <a:pt x="6831" y="3266"/>
                  </a:cubicBezTo>
                  <a:cubicBezTo>
                    <a:pt x="6840" y="3266"/>
                    <a:pt x="6844" y="3272"/>
                    <a:pt x="6838" y="3279"/>
                  </a:cubicBezTo>
                  <a:lnTo>
                    <a:pt x="6838" y="3279"/>
                  </a:lnTo>
                  <a:cubicBezTo>
                    <a:pt x="6892" y="3244"/>
                    <a:pt x="6873" y="3231"/>
                    <a:pt x="6963" y="3180"/>
                  </a:cubicBezTo>
                  <a:lnTo>
                    <a:pt x="6963" y="3180"/>
                  </a:lnTo>
                  <a:lnTo>
                    <a:pt x="6941" y="3213"/>
                  </a:lnTo>
                  <a:cubicBezTo>
                    <a:pt x="7018" y="3169"/>
                    <a:pt x="7007" y="3158"/>
                    <a:pt x="7040" y="3114"/>
                  </a:cubicBezTo>
                  <a:cubicBezTo>
                    <a:pt x="7080" y="3084"/>
                    <a:pt x="7166" y="3036"/>
                    <a:pt x="7198" y="3036"/>
                  </a:cubicBezTo>
                  <a:cubicBezTo>
                    <a:pt x="7201" y="3036"/>
                    <a:pt x="7204" y="3036"/>
                    <a:pt x="7206" y="3037"/>
                  </a:cubicBezTo>
                  <a:cubicBezTo>
                    <a:pt x="7217" y="3015"/>
                    <a:pt x="7250" y="2971"/>
                    <a:pt x="7294" y="2949"/>
                  </a:cubicBezTo>
                  <a:lnTo>
                    <a:pt x="7294" y="2949"/>
                  </a:lnTo>
                  <a:lnTo>
                    <a:pt x="7283" y="2971"/>
                  </a:lnTo>
                  <a:cubicBezTo>
                    <a:pt x="7426" y="2894"/>
                    <a:pt x="7459" y="2817"/>
                    <a:pt x="7558" y="2773"/>
                  </a:cubicBezTo>
                  <a:lnTo>
                    <a:pt x="7591" y="2773"/>
                  </a:lnTo>
                  <a:cubicBezTo>
                    <a:pt x="7490" y="2843"/>
                    <a:pt x="7417" y="2895"/>
                    <a:pt x="7406" y="2895"/>
                  </a:cubicBezTo>
                  <a:cubicBezTo>
                    <a:pt x="7405" y="2895"/>
                    <a:pt x="7405" y="2895"/>
                    <a:pt x="7405" y="2895"/>
                  </a:cubicBezTo>
                  <a:lnTo>
                    <a:pt x="7405" y="2895"/>
                  </a:lnTo>
                  <a:cubicBezTo>
                    <a:pt x="7407" y="2898"/>
                    <a:pt x="7411" y="2900"/>
                    <a:pt x="7417" y="2900"/>
                  </a:cubicBezTo>
                  <a:cubicBezTo>
                    <a:pt x="7430" y="2900"/>
                    <a:pt x="7449" y="2893"/>
                    <a:pt x="7461" y="2893"/>
                  </a:cubicBezTo>
                  <a:cubicBezTo>
                    <a:pt x="7473" y="2893"/>
                    <a:pt x="7477" y="2900"/>
                    <a:pt x="7459" y="2927"/>
                  </a:cubicBezTo>
                  <a:cubicBezTo>
                    <a:pt x="7514" y="2872"/>
                    <a:pt x="7602" y="2762"/>
                    <a:pt x="7690" y="2718"/>
                  </a:cubicBezTo>
                  <a:lnTo>
                    <a:pt x="7712" y="2718"/>
                  </a:lnTo>
                  <a:lnTo>
                    <a:pt x="7701" y="2729"/>
                  </a:lnTo>
                  <a:cubicBezTo>
                    <a:pt x="7723" y="2718"/>
                    <a:pt x="7734" y="2696"/>
                    <a:pt x="7745" y="2685"/>
                  </a:cubicBezTo>
                  <a:cubicBezTo>
                    <a:pt x="7778" y="2674"/>
                    <a:pt x="7800" y="2663"/>
                    <a:pt x="7822" y="2652"/>
                  </a:cubicBezTo>
                  <a:cubicBezTo>
                    <a:pt x="7845" y="2652"/>
                    <a:pt x="7922" y="2585"/>
                    <a:pt x="7966" y="2563"/>
                  </a:cubicBezTo>
                  <a:cubicBezTo>
                    <a:pt x="7949" y="2547"/>
                    <a:pt x="7977" y="2523"/>
                    <a:pt x="7967" y="2523"/>
                  </a:cubicBezTo>
                  <a:cubicBezTo>
                    <a:pt x="7963" y="2523"/>
                    <a:pt x="7956" y="2525"/>
                    <a:pt x="7944" y="2530"/>
                  </a:cubicBezTo>
                  <a:cubicBezTo>
                    <a:pt x="7944" y="2530"/>
                    <a:pt x="7933" y="2541"/>
                    <a:pt x="7911" y="2552"/>
                  </a:cubicBezTo>
                  <a:lnTo>
                    <a:pt x="7889" y="2574"/>
                  </a:lnTo>
                  <a:lnTo>
                    <a:pt x="7889" y="2563"/>
                  </a:lnTo>
                  <a:cubicBezTo>
                    <a:pt x="7867" y="2585"/>
                    <a:pt x="7834" y="2608"/>
                    <a:pt x="7789" y="2641"/>
                  </a:cubicBezTo>
                  <a:cubicBezTo>
                    <a:pt x="7811" y="2608"/>
                    <a:pt x="7845" y="2574"/>
                    <a:pt x="7900" y="2552"/>
                  </a:cubicBezTo>
                  <a:cubicBezTo>
                    <a:pt x="7911" y="2530"/>
                    <a:pt x="7922" y="2497"/>
                    <a:pt x="7933" y="2486"/>
                  </a:cubicBezTo>
                  <a:cubicBezTo>
                    <a:pt x="8004" y="2476"/>
                    <a:pt x="8113" y="2419"/>
                    <a:pt x="8146" y="2419"/>
                  </a:cubicBezTo>
                  <a:cubicBezTo>
                    <a:pt x="8149" y="2419"/>
                    <a:pt x="8151" y="2419"/>
                    <a:pt x="8153" y="2420"/>
                  </a:cubicBezTo>
                  <a:cubicBezTo>
                    <a:pt x="8274" y="2321"/>
                    <a:pt x="8450" y="2211"/>
                    <a:pt x="8506" y="2123"/>
                  </a:cubicBezTo>
                  <a:cubicBezTo>
                    <a:pt x="8525" y="2103"/>
                    <a:pt x="8537" y="2099"/>
                    <a:pt x="8548" y="2099"/>
                  </a:cubicBezTo>
                  <a:cubicBezTo>
                    <a:pt x="8556" y="2099"/>
                    <a:pt x="8563" y="2101"/>
                    <a:pt x="8572" y="2101"/>
                  </a:cubicBezTo>
                  <a:cubicBezTo>
                    <a:pt x="8566" y="2106"/>
                    <a:pt x="8561" y="2111"/>
                    <a:pt x="8556" y="2115"/>
                  </a:cubicBezTo>
                  <a:lnTo>
                    <a:pt x="8556" y="2115"/>
                  </a:lnTo>
                  <a:cubicBezTo>
                    <a:pt x="8630" y="2062"/>
                    <a:pt x="8737" y="1996"/>
                    <a:pt x="8737" y="1969"/>
                  </a:cubicBezTo>
                  <a:cubicBezTo>
                    <a:pt x="8759" y="1956"/>
                    <a:pt x="8769" y="1952"/>
                    <a:pt x="8773" y="1952"/>
                  </a:cubicBezTo>
                  <a:cubicBezTo>
                    <a:pt x="8781" y="1952"/>
                    <a:pt x="8761" y="1971"/>
                    <a:pt x="8766" y="1971"/>
                  </a:cubicBezTo>
                  <a:cubicBezTo>
                    <a:pt x="8769" y="1971"/>
                    <a:pt x="8784" y="1963"/>
                    <a:pt x="8825" y="1935"/>
                  </a:cubicBezTo>
                  <a:lnTo>
                    <a:pt x="8825" y="1935"/>
                  </a:lnTo>
                  <a:lnTo>
                    <a:pt x="8803" y="1958"/>
                  </a:lnTo>
                  <a:cubicBezTo>
                    <a:pt x="9078" y="1836"/>
                    <a:pt x="9167" y="1627"/>
                    <a:pt x="9475" y="1506"/>
                  </a:cubicBezTo>
                  <a:cubicBezTo>
                    <a:pt x="9468" y="1506"/>
                    <a:pt x="9463" y="1507"/>
                    <a:pt x="9458" y="1508"/>
                  </a:cubicBezTo>
                  <a:lnTo>
                    <a:pt x="9458" y="1508"/>
                  </a:lnTo>
                  <a:cubicBezTo>
                    <a:pt x="9782" y="1332"/>
                    <a:pt x="10086" y="1074"/>
                    <a:pt x="10412" y="922"/>
                  </a:cubicBezTo>
                  <a:cubicBezTo>
                    <a:pt x="10511" y="878"/>
                    <a:pt x="10511" y="856"/>
                    <a:pt x="10555" y="812"/>
                  </a:cubicBezTo>
                  <a:lnTo>
                    <a:pt x="10588" y="823"/>
                  </a:lnTo>
                  <a:lnTo>
                    <a:pt x="10665" y="735"/>
                  </a:lnTo>
                  <a:cubicBezTo>
                    <a:pt x="10786" y="635"/>
                    <a:pt x="10929" y="646"/>
                    <a:pt x="11073" y="514"/>
                  </a:cubicBezTo>
                  <a:lnTo>
                    <a:pt x="11050" y="514"/>
                  </a:lnTo>
                  <a:cubicBezTo>
                    <a:pt x="11100" y="485"/>
                    <a:pt x="11210" y="412"/>
                    <a:pt x="11233" y="412"/>
                  </a:cubicBezTo>
                  <a:cubicBezTo>
                    <a:pt x="11236" y="412"/>
                    <a:pt x="11238" y="413"/>
                    <a:pt x="11238" y="415"/>
                  </a:cubicBezTo>
                  <a:cubicBezTo>
                    <a:pt x="11238" y="415"/>
                    <a:pt x="11249" y="393"/>
                    <a:pt x="11271" y="382"/>
                  </a:cubicBezTo>
                  <a:lnTo>
                    <a:pt x="11282" y="393"/>
                  </a:lnTo>
                  <a:lnTo>
                    <a:pt x="11425" y="283"/>
                  </a:lnTo>
                  <a:cubicBezTo>
                    <a:pt x="11450" y="272"/>
                    <a:pt x="11464" y="268"/>
                    <a:pt x="11473" y="268"/>
                  </a:cubicBezTo>
                  <a:cubicBezTo>
                    <a:pt x="11495" y="268"/>
                    <a:pt x="11486" y="290"/>
                    <a:pt x="11507" y="290"/>
                  </a:cubicBezTo>
                  <a:cubicBezTo>
                    <a:pt x="11520" y="290"/>
                    <a:pt x="11546" y="281"/>
                    <a:pt x="11601" y="250"/>
                  </a:cubicBezTo>
                  <a:cubicBezTo>
                    <a:pt x="11654" y="208"/>
                    <a:pt x="11745" y="117"/>
                    <a:pt x="11736" y="117"/>
                  </a:cubicBezTo>
                  <a:lnTo>
                    <a:pt x="11736" y="117"/>
                  </a:lnTo>
                  <a:cubicBezTo>
                    <a:pt x="11736" y="117"/>
                    <a:pt x="11735" y="117"/>
                    <a:pt x="11734" y="118"/>
                  </a:cubicBezTo>
                  <a:cubicBezTo>
                    <a:pt x="11707" y="127"/>
                    <a:pt x="11680" y="143"/>
                    <a:pt x="11665" y="143"/>
                  </a:cubicBezTo>
                  <a:cubicBezTo>
                    <a:pt x="11661" y="143"/>
                    <a:pt x="11659" y="142"/>
                    <a:pt x="11656" y="140"/>
                  </a:cubicBezTo>
                  <a:lnTo>
                    <a:pt x="11667" y="129"/>
                  </a:lnTo>
                  <a:lnTo>
                    <a:pt x="11689" y="129"/>
                  </a:lnTo>
                  <a:lnTo>
                    <a:pt x="11689" y="107"/>
                  </a:lnTo>
                  <a:lnTo>
                    <a:pt x="11712" y="96"/>
                  </a:lnTo>
                  <a:cubicBezTo>
                    <a:pt x="11703" y="70"/>
                    <a:pt x="11708" y="30"/>
                    <a:pt x="11657" y="30"/>
                  </a:cubicBezTo>
                  <a:cubicBezTo>
                    <a:pt x="11643" y="30"/>
                    <a:pt x="11625" y="33"/>
                    <a:pt x="11601" y="41"/>
                  </a:cubicBezTo>
                  <a:cubicBezTo>
                    <a:pt x="11581" y="20"/>
                    <a:pt x="11557" y="0"/>
                    <a:pt x="115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0" name="Google Shape;820;p37"/>
            <p:cNvSpPr/>
            <p:nvPr/>
          </p:nvSpPr>
          <p:spPr>
            <a:xfrm flipH="1">
              <a:off x="6994064" y="3698410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2" y="0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1" name="Google Shape;821;p37"/>
            <p:cNvSpPr/>
            <p:nvPr/>
          </p:nvSpPr>
          <p:spPr>
            <a:xfrm flipH="1">
              <a:off x="6981047" y="366984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2" name="Google Shape;822;p37"/>
            <p:cNvSpPr/>
            <p:nvPr/>
          </p:nvSpPr>
          <p:spPr>
            <a:xfrm flipH="1">
              <a:off x="7157310" y="379899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1"/>
                  </a:move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3" name="Google Shape;823;p37"/>
            <p:cNvSpPr/>
            <p:nvPr/>
          </p:nvSpPr>
          <p:spPr>
            <a:xfrm flipH="1">
              <a:off x="6881082" y="3611518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1"/>
                  </a:moveTo>
                  <a:lnTo>
                    <a:pt x="1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4" name="Google Shape;824;p37"/>
            <p:cNvSpPr/>
            <p:nvPr/>
          </p:nvSpPr>
          <p:spPr>
            <a:xfrm flipH="1">
              <a:off x="7166045" y="3806433"/>
              <a:ext cx="1352" cy="1014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3" y="0"/>
                  </a:moveTo>
                  <a:cubicBezTo>
                    <a:pt x="4" y="13"/>
                    <a:pt x="1" y="18"/>
                    <a:pt x="1" y="18"/>
                  </a:cubicBezTo>
                  <a:cubicBezTo>
                    <a:pt x="1" y="18"/>
                    <a:pt x="11" y="7"/>
                    <a:pt x="2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5" name="Google Shape;825;p37"/>
            <p:cNvSpPr/>
            <p:nvPr/>
          </p:nvSpPr>
          <p:spPr>
            <a:xfrm flipH="1">
              <a:off x="7083435" y="3744955"/>
              <a:ext cx="2536" cy="2536"/>
            </a:xfrm>
            <a:custGeom>
              <a:avLst/>
              <a:gdLst/>
              <a:ahLst/>
              <a:cxnLst/>
              <a:rect l="l" t="t" r="r" b="b"/>
              <a:pathLst>
                <a:path w="45" h="45" extrusionOk="0">
                  <a:moveTo>
                    <a:pt x="33" y="1"/>
                  </a:moveTo>
                  <a:lnTo>
                    <a:pt x="0" y="45"/>
                  </a:lnTo>
                  <a:cubicBezTo>
                    <a:pt x="22" y="23"/>
                    <a:pt x="44" y="12"/>
                    <a:pt x="3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6" name="Google Shape;826;p37"/>
            <p:cNvSpPr/>
            <p:nvPr/>
          </p:nvSpPr>
          <p:spPr>
            <a:xfrm flipH="1">
              <a:off x="6859330" y="3591626"/>
              <a:ext cx="10594" cy="5015"/>
            </a:xfrm>
            <a:custGeom>
              <a:avLst/>
              <a:gdLst/>
              <a:ahLst/>
              <a:cxnLst/>
              <a:rect l="l" t="t" r="r" b="b"/>
              <a:pathLst>
                <a:path w="188" h="89" extrusionOk="0">
                  <a:moveTo>
                    <a:pt x="154" y="0"/>
                  </a:moveTo>
                  <a:cubicBezTo>
                    <a:pt x="0" y="67"/>
                    <a:pt x="187" y="0"/>
                    <a:pt x="44" y="89"/>
                  </a:cubicBezTo>
                  <a:lnTo>
                    <a:pt x="165" y="23"/>
                  </a:lnTo>
                  <a:lnTo>
                    <a:pt x="165" y="23"/>
                  </a:lnTo>
                  <a:cubicBezTo>
                    <a:pt x="153" y="27"/>
                    <a:pt x="141" y="29"/>
                    <a:pt x="133" y="29"/>
                  </a:cubicBezTo>
                  <a:cubicBezTo>
                    <a:pt x="120" y="29"/>
                    <a:pt x="119" y="21"/>
                    <a:pt x="15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7" name="Google Shape;827;p37"/>
            <p:cNvSpPr/>
            <p:nvPr/>
          </p:nvSpPr>
          <p:spPr>
            <a:xfrm flipH="1">
              <a:off x="6885421" y="3606446"/>
              <a:ext cx="3775" cy="2029"/>
            </a:xfrm>
            <a:custGeom>
              <a:avLst/>
              <a:gdLst/>
              <a:ahLst/>
              <a:cxnLst/>
              <a:rect l="l" t="t" r="r" b="b"/>
              <a:pathLst>
                <a:path w="67" h="36" extrusionOk="0">
                  <a:moveTo>
                    <a:pt x="61" y="0"/>
                  </a:moveTo>
                  <a:cubicBezTo>
                    <a:pt x="57" y="0"/>
                    <a:pt x="44" y="4"/>
                    <a:pt x="38" y="4"/>
                  </a:cubicBezTo>
                  <a:cubicBezTo>
                    <a:pt x="35" y="4"/>
                    <a:pt x="34" y="4"/>
                    <a:pt x="34" y="2"/>
                  </a:cubicBezTo>
                  <a:cubicBezTo>
                    <a:pt x="12" y="23"/>
                    <a:pt x="0" y="35"/>
                    <a:pt x="6" y="35"/>
                  </a:cubicBezTo>
                  <a:cubicBezTo>
                    <a:pt x="9" y="35"/>
                    <a:pt x="18" y="32"/>
                    <a:pt x="34" y="24"/>
                  </a:cubicBezTo>
                  <a:cubicBezTo>
                    <a:pt x="62" y="5"/>
                    <a:pt x="66" y="0"/>
                    <a:pt x="6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8" name="Google Shape;828;p37"/>
            <p:cNvSpPr/>
            <p:nvPr/>
          </p:nvSpPr>
          <p:spPr>
            <a:xfrm flipH="1">
              <a:off x="7024493" y="3696550"/>
              <a:ext cx="1240" cy="1296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0"/>
                  </a:moveTo>
                  <a:cubicBezTo>
                    <a:pt x="5" y="13"/>
                    <a:pt x="1" y="16"/>
                    <a:pt x="3" y="16"/>
                  </a:cubicBezTo>
                  <a:cubicBezTo>
                    <a:pt x="4" y="16"/>
                    <a:pt x="9" y="14"/>
                    <a:pt x="14" y="14"/>
                  </a:cubicBezTo>
                  <a:cubicBezTo>
                    <a:pt x="18" y="14"/>
                    <a:pt x="22" y="16"/>
                    <a:pt x="22" y="22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29" name="Google Shape;829;p37"/>
            <p:cNvSpPr/>
            <p:nvPr/>
          </p:nvSpPr>
          <p:spPr>
            <a:xfrm flipH="1">
              <a:off x="7065460" y="3722640"/>
              <a:ext cx="4395" cy="3775"/>
            </a:xfrm>
            <a:custGeom>
              <a:avLst/>
              <a:gdLst/>
              <a:ahLst/>
              <a:cxnLst/>
              <a:rect l="l" t="t" r="r" b="b"/>
              <a:pathLst>
                <a:path w="78" h="67" extrusionOk="0">
                  <a:moveTo>
                    <a:pt x="78" y="0"/>
                  </a:moveTo>
                  <a:lnTo>
                    <a:pt x="1" y="66"/>
                  </a:lnTo>
                  <a:lnTo>
                    <a:pt x="56" y="2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0" name="Google Shape;830;p37"/>
            <p:cNvSpPr/>
            <p:nvPr/>
          </p:nvSpPr>
          <p:spPr>
            <a:xfrm flipH="1">
              <a:off x="7289452" y="3880308"/>
              <a:ext cx="2648" cy="1916"/>
            </a:xfrm>
            <a:custGeom>
              <a:avLst/>
              <a:gdLst/>
              <a:ahLst/>
              <a:cxnLst/>
              <a:rect l="l" t="t" r="r" b="b"/>
              <a:pathLst>
                <a:path w="47" h="34" extrusionOk="0">
                  <a:moveTo>
                    <a:pt x="35" y="1"/>
                  </a:moveTo>
                  <a:cubicBezTo>
                    <a:pt x="28" y="1"/>
                    <a:pt x="16" y="7"/>
                    <a:pt x="0" y="22"/>
                  </a:cubicBezTo>
                  <a:lnTo>
                    <a:pt x="22" y="33"/>
                  </a:lnTo>
                  <a:cubicBezTo>
                    <a:pt x="44" y="19"/>
                    <a:pt x="47" y="1"/>
                    <a:pt x="3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1" name="Google Shape;831;p37"/>
            <p:cNvSpPr/>
            <p:nvPr/>
          </p:nvSpPr>
          <p:spPr>
            <a:xfrm flipH="1">
              <a:off x="7390150" y="3948604"/>
              <a:ext cx="5635" cy="3156"/>
            </a:xfrm>
            <a:custGeom>
              <a:avLst/>
              <a:gdLst/>
              <a:ahLst/>
              <a:cxnLst/>
              <a:rect l="l" t="t" r="r" b="b"/>
              <a:pathLst>
                <a:path w="100" h="56" extrusionOk="0">
                  <a:moveTo>
                    <a:pt x="100" y="0"/>
                  </a:moveTo>
                  <a:cubicBezTo>
                    <a:pt x="78" y="0"/>
                    <a:pt x="23" y="33"/>
                    <a:pt x="1" y="55"/>
                  </a:cubicBezTo>
                  <a:cubicBezTo>
                    <a:pt x="45" y="33"/>
                    <a:pt x="89" y="22"/>
                    <a:pt x="10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2" name="Google Shape;832;p37"/>
            <p:cNvSpPr/>
            <p:nvPr/>
          </p:nvSpPr>
          <p:spPr>
            <a:xfrm flipH="1">
              <a:off x="7175342" y="3826268"/>
              <a:ext cx="3156" cy="3212"/>
            </a:xfrm>
            <a:custGeom>
              <a:avLst/>
              <a:gdLst/>
              <a:ahLst/>
              <a:cxnLst/>
              <a:rect l="l" t="t" r="r" b="b"/>
              <a:pathLst>
                <a:path w="56" h="57" extrusionOk="0">
                  <a:moveTo>
                    <a:pt x="56" y="1"/>
                  </a:moveTo>
                  <a:lnTo>
                    <a:pt x="34" y="23"/>
                  </a:lnTo>
                  <a:lnTo>
                    <a:pt x="1" y="56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3" name="Google Shape;833;p37"/>
            <p:cNvSpPr/>
            <p:nvPr/>
          </p:nvSpPr>
          <p:spPr>
            <a:xfrm flipH="1">
              <a:off x="6269569" y="283236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1"/>
                  </a:moveTo>
                  <a:lnTo>
                    <a:pt x="1" y="23"/>
                  </a:lnTo>
                  <a:cubicBezTo>
                    <a:pt x="23" y="12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4" name="Google Shape;834;p37"/>
            <p:cNvSpPr/>
            <p:nvPr/>
          </p:nvSpPr>
          <p:spPr>
            <a:xfrm flipH="1">
              <a:off x="6135455" y="2767788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1"/>
                  </a:moveTo>
                  <a:lnTo>
                    <a:pt x="0" y="23"/>
                  </a:lnTo>
                  <a:cubicBezTo>
                    <a:pt x="0" y="25"/>
                    <a:pt x="1" y="26"/>
                    <a:pt x="4" y="26"/>
                  </a:cubicBezTo>
                  <a:cubicBezTo>
                    <a:pt x="13" y="26"/>
                    <a:pt x="39" y="10"/>
                    <a:pt x="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5" name="Google Shape;835;p37"/>
            <p:cNvSpPr/>
            <p:nvPr/>
          </p:nvSpPr>
          <p:spPr>
            <a:xfrm flipH="1">
              <a:off x="5943639" y="2703886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0" y="0"/>
                  </a:moveTo>
                  <a:lnTo>
                    <a:pt x="34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6" name="Google Shape;836;p37"/>
            <p:cNvSpPr/>
            <p:nvPr/>
          </p:nvSpPr>
          <p:spPr>
            <a:xfrm flipH="1">
              <a:off x="6074034" y="2737415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lnTo>
                    <a:pt x="1" y="22"/>
                  </a:lnTo>
                  <a:lnTo>
                    <a:pt x="23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7" name="Google Shape;837;p37"/>
            <p:cNvSpPr/>
            <p:nvPr/>
          </p:nvSpPr>
          <p:spPr>
            <a:xfrm flipH="1">
              <a:off x="5900193" y="2725581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8" name="Google Shape;838;p37"/>
            <p:cNvSpPr/>
            <p:nvPr/>
          </p:nvSpPr>
          <p:spPr>
            <a:xfrm flipH="1">
              <a:off x="6335724" y="2864372"/>
              <a:ext cx="958" cy="338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16" y="1"/>
                  </a:moveTo>
                  <a:cubicBezTo>
                    <a:pt x="15" y="1"/>
                    <a:pt x="8" y="6"/>
                    <a:pt x="1" y="6"/>
                  </a:cubicBezTo>
                  <a:lnTo>
                    <a:pt x="12" y="6"/>
                  </a:lnTo>
                  <a:cubicBezTo>
                    <a:pt x="15" y="2"/>
                    <a:pt x="17" y="1"/>
                    <a:pt x="1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39" name="Google Shape;839;p37"/>
            <p:cNvSpPr/>
            <p:nvPr/>
          </p:nvSpPr>
          <p:spPr>
            <a:xfrm flipH="1">
              <a:off x="6596118" y="3103071"/>
              <a:ext cx="6255" cy="2536"/>
            </a:xfrm>
            <a:custGeom>
              <a:avLst/>
              <a:gdLst/>
              <a:ahLst/>
              <a:cxnLst/>
              <a:rect l="l" t="t" r="r" b="b"/>
              <a:pathLst>
                <a:path w="111" h="45" extrusionOk="0">
                  <a:moveTo>
                    <a:pt x="78" y="0"/>
                  </a:moveTo>
                  <a:cubicBezTo>
                    <a:pt x="78" y="6"/>
                    <a:pt x="70" y="7"/>
                    <a:pt x="60" y="7"/>
                  </a:cubicBezTo>
                  <a:cubicBezTo>
                    <a:pt x="50" y="7"/>
                    <a:pt x="38" y="6"/>
                    <a:pt x="28" y="6"/>
                  </a:cubicBezTo>
                  <a:cubicBezTo>
                    <a:pt x="9" y="6"/>
                    <a:pt x="0" y="11"/>
                    <a:pt x="44" y="44"/>
                  </a:cubicBezTo>
                  <a:cubicBezTo>
                    <a:pt x="27" y="27"/>
                    <a:pt x="28" y="22"/>
                    <a:pt x="37" y="22"/>
                  </a:cubicBezTo>
                  <a:cubicBezTo>
                    <a:pt x="51" y="22"/>
                    <a:pt x="86" y="36"/>
                    <a:pt x="100" y="36"/>
                  </a:cubicBezTo>
                  <a:cubicBezTo>
                    <a:pt x="111" y="36"/>
                    <a:pt x="109" y="28"/>
                    <a:pt x="78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0" name="Google Shape;840;p37"/>
            <p:cNvSpPr/>
            <p:nvPr/>
          </p:nvSpPr>
          <p:spPr>
            <a:xfrm flipH="1">
              <a:off x="6464484" y="2943487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0" y="23"/>
                  </a:moveTo>
                  <a:lnTo>
                    <a:pt x="0" y="23"/>
                  </a:lnTo>
                  <a:cubicBezTo>
                    <a:pt x="11" y="12"/>
                    <a:pt x="22" y="1"/>
                    <a:pt x="44" y="1"/>
                  </a:cubicBezTo>
                  <a:cubicBezTo>
                    <a:pt x="22" y="1"/>
                    <a:pt x="11" y="12"/>
                    <a:pt x="0" y="23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1" name="Google Shape;841;p37"/>
            <p:cNvSpPr/>
            <p:nvPr/>
          </p:nvSpPr>
          <p:spPr>
            <a:xfrm flipH="1">
              <a:off x="6499872" y="2965858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3" y="0"/>
                  </a:moveTo>
                  <a:lnTo>
                    <a:pt x="0" y="11"/>
                  </a:lnTo>
                  <a:lnTo>
                    <a:pt x="22" y="1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2" name="Google Shape;842;p37"/>
            <p:cNvSpPr/>
            <p:nvPr/>
          </p:nvSpPr>
          <p:spPr>
            <a:xfrm flipH="1">
              <a:off x="6074090" y="2795455"/>
              <a:ext cx="3719" cy="1578"/>
            </a:xfrm>
            <a:custGeom>
              <a:avLst/>
              <a:gdLst/>
              <a:ahLst/>
              <a:cxnLst/>
              <a:rect l="l" t="t" r="r" b="b"/>
              <a:pathLst>
                <a:path w="66" h="28" extrusionOk="0">
                  <a:moveTo>
                    <a:pt x="62" y="1"/>
                  </a:moveTo>
                  <a:cubicBezTo>
                    <a:pt x="60" y="1"/>
                    <a:pt x="45" y="7"/>
                    <a:pt x="1" y="28"/>
                  </a:cubicBezTo>
                  <a:lnTo>
                    <a:pt x="45" y="28"/>
                  </a:lnTo>
                  <a:cubicBezTo>
                    <a:pt x="31" y="21"/>
                    <a:pt x="65" y="1"/>
                    <a:pt x="6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3" name="Google Shape;843;p37"/>
            <p:cNvSpPr/>
            <p:nvPr/>
          </p:nvSpPr>
          <p:spPr>
            <a:xfrm flipH="1">
              <a:off x="5945499" y="2702647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0"/>
                  </a:moveTo>
                  <a:lnTo>
                    <a:pt x="22" y="22"/>
                  </a:lnTo>
                  <a:lnTo>
                    <a:pt x="2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4" name="Google Shape;844;p37"/>
            <p:cNvSpPr/>
            <p:nvPr/>
          </p:nvSpPr>
          <p:spPr>
            <a:xfrm flipH="1">
              <a:off x="6483756" y="2967718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0"/>
                  </a:moveTo>
                  <a:cubicBezTo>
                    <a:pt x="56" y="11"/>
                    <a:pt x="34" y="11"/>
                    <a:pt x="12" y="22"/>
                  </a:cubicBezTo>
                  <a:lnTo>
                    <a:pt x="1" y="4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5" name="Google Shape;845;p37"/>
            <p:cNvSpPr/>
            <p:nvPr/>
          </p:nvSpPr>
          <p:spPr>
            <a:xfrm flipH="1">
              <a:off x="5898506" y="2689574"/>
              <a:ext cx="756048" cy="421611"/>
            </a:xfrm>
            <a:custGeom>
              <a:avLst/>
              <a:gdLst/>
              <a:ahLst/>
              <a:cxnLst/>
              <a:rect l="l" t="t" r="r" b="b"/>
              <a:pathLst>
                <a:path w="13417" h="7482" extrusionOk="0">
                  <a:moveTo>
                    <a:pt x="12373" y="78"/>
                  </a:moveTo>
                  <a:lnTo>
                    <a:pt x="12373" y="78"/>
                  </a:lnTo>
                  <a:cubicBezTo>
                    <a:pt x="12371" y="78"/>
                    <a:pt x="12372" y="78"/>
                    <a:pt x="12375" y="79"/>
                  </a:cubicBezTo>
                  <a:lnTo>
                    <a:pt x="12375" y="79"/>
                  </a:lnTo>
                  <a:cubicBezTo>
                    <a:pt x="12374" y="79"/>
                    <a:pt x="12374" y="78"/>
                    <a:pt x="12373" y="78"/>
                  </a:cubicBezTo>
                  <a:close/>
                  <a:moveTo>
                    <a:pt x="12946" y="408"/>
                  </a:moveTo>
                  <a:lnTo>
                    <a:pt x="12954" y="414"/>
                  </a:lnTo>
                  <a:lnTo>
                    <a:pt x="12954" y="414"/>
                  </a:lnTo>
                  <a:cubicBezTo>
                    <a:pt x="12953" y="412"/>
                    <a:pt x="12950" y="410"/>
                    <a:pt x="12946" y="408"/>
                  </a:cubicBezTo>
                  <a:close/>
                  <a:moveTo>
                    <a:pt x="12748" y="342"/>
                  </a:moveTo>
                  <a:cubicBezTo>
                    <a:pt x="12825" y="386"/>
                    <a:pt x="12957" y="441"/>
                    <a:pt x="12990" y="441"/>
                  </a:cubicBezTo>
                  <a:lnTo>
                    <a:pt x="12954" y="414"/>
                  </a:lnTo>
                  <a:lnTo>
                    <a:pt x="12954" y="414"/>
                  </a:lnTo>
                  <a:cubicBezTo>
                    <a:pt x="12958" y="420"/>
                    <a:pt x="12952" y="424"/>
                    <a:pt x="12942" y="424"/>
                  </a:cubicBezTo>
                  <a:cubicBezTo>
                    <a:pt x="12937" y="424"/>
                    <a:pt x="12930" y="423"/>
                    <a:pt x="12924" y="419"/>
                  </a:cubicBezTo>
                  <a:cubicBezTo>
                    <a:pt x="12847" y="397"/>
                    <a:pt x="12836" y="364"/>
                    <a:pt x="12836" y="353"/>
                  </a:cubicBezTo>
                  <a:cubicBezTo>
                    <a:pt x="12836" y="360"/>
                    <a:pt x="12831" y="363"/>
                    <a:pt x="12822" y="363"/>
                  </a:cubicBezTo>
                  <a:cubicBezTo>
                    <a:pt x="12804" y="363"/>
                    <a:pt x="12771" y="350"/>
                    <a:pt x="12748" y="342"/>
                  </a:cubicBezTo>
                  <a:close/>
                  <a:moveTo>
                    <a:pt x="13177" y="618"/>
                  </a:moveTo>
                  <a:cubicBezTo>
                    <a:pt x="13144" y="618"/>
                    <a:pt x="13118" y="630"/>
                    <a:pt x="13096" y="645"/>
                  </a:cubicBezTo>
                  <a:lnTo>
                    <a:pt x="13096" y="645"/>
                  </a:lnTo>
                  <a:lnTo>
                    <a:pt x="13177" y="618"/>
                  </a:lnTo>
                  <a:close/>
                  <a:moveTo>
                    <a:pt x="13096" y="645"/>
                  </a:moveTo>
                  <a:lnTo>
                    <a:pt x="13078" y="651"/>
                  </a:lnTo>
                  <a:lnTo>
                    <a:pt x="13085" y="652"/>
                  </a:lnTo>
                  <a:lnTo>
                    <a:pt x="13085" y="652"/>
                  </a:lnTo>
                  <a:cubicBezTo>
                    <a:pt x="13088" y="650"/>
                    <a:pt x="13092" y="647"/>
                    <a:pt x="13096" y="645"/>
                  </a:cubicBezTo>
                  <a:close/>
                  <a:moveTo>
                    <a:pt x="13332" y="673"/>
                  </a:moveTo>
                  <a:lnTo>
                    <a:pt x="13354" y="684"/>
                  </a:lnTo>
                  <a:lnTo>
                    <a:pt x="13310" y="684"/>
                  </a:lnTo>
                  <a:lnTo>
                    <a:pt x="13332" y="673"/>
                  </a:lnTo>
                  <a:close/>
                  <a:moveTo>
                    <a:pt x="9894" y="1091"/>
                  </a:moveTo>
                  <a:lnTo>
                    <a:pt x="9894" y="1091"/>
                  </a:lnTo>
                  <a:cubicBezTo>
                    <a:pt x="9888" y="1096"/>
                    <a:pt x="9883" y="1100"/>
                    <a:pt x="9880" y="1105"/>
                  </a:cubicBezTo>
                  <a:lnTo>
                    <a:pt x="9880" y="1105"/>
                  </a:lnTo>
                  <a:cubicBezTo>
                    <a:pt x="9886" y="1100"/>
                    <a:pt x="9891" y="1095"/>
                    <a:pt x="9894" y="1091"/>
                  </a:cubicBezTo>
                  <a:close/>
                  <a:moveTo>
                    <a:pt x="8253" y="1830"/>
                  </a:moveTo>
                  <a:lnTo>
                    <a:pt x="8253" y="1830"/>
                  </a:lnTo>
                  <a:cubicBezTo>
                    <a:pt x="8225" y="1840"/>
                    <a:pt x="8212" y="1845"/>
                    <a:pt x="8205" y="1847"/>
                  </a:cubicBezTo>
                  <a:lnTo>
                    <a:pt x="8205" y="1847"/>
                  </a:lnTo>
                  <a:cubicBezTo>
                    <a:pt x="8205" y="1847"/>
                    <a:pt x="8205" y="1847"/>
                    <a:pt x="8204" y="1847"/>
                  </a:cubicBezTo>
                  <a:lnTo>
                    <a:pt x="8204" y="1847"/>
                  </a:lnTo>
                  <a:cubicBezTo>
                    <a:pt x="8202" y="1847"/>
                    <a:pt x="8199" y="1848"/>
                    <a:pt x="8200" y="1848"/>
                  </a:cubicBezTo>
                  <a:cubicBezTo>
                    <a:pt x="8201" y="1848"/>
                    <a:pt x="8202" y="1848"/>
                    <a:pt x="8205" y="1847"/>
                  </a:cubicBezTo>
                  <a:lnTo>
                    <a:pt x="8205" y="1847"/>
                  </a:lnTo>
                  <a:cubicBezTo>
                    <a:pt x="8206" y="1847"/>
                    <a:pt x="8206" y="1848"/>
                    <a:pt x="8205" y="1849"/>
                  </a:cubicBezTo>
                  <a:lnTo>
                    <a:pt x="8205" y="1849"/>
                  </a:lnTo>
                  <a:cubicBezTo>
                    <a:pt x="8220" y="1843"/>
                    <a:pt x="8235" y="1837"/>
                    <a:pt x="8253" y="1830"/>
                  </a:cubicBezTo>
                  <a:close/>
                  <a:moveTo>
                    <a:pt x="9669" y="2361"/>
                  </a:moveTo>
                  <a:lnTo>
                    <a:pt x="9669" y="2361"/>
                  </a:lnTo>
                  <a:cubicBezTo>
                    <a:pt x="9657" y="2367"/>
                    <a:pt x="9646" y="2374"/>
                    <a:pt x="9636" y="2380"/>
                  </a:cubicBezTo>
                  <a:lnTo>
                    <a:pt x="9636" y="2380"/>
                  </a:lnTo>
                  <a:cubicBezTo>
                    <a:pt x="9645" y="2375"/>
                    <a:pt x="9657" y="2369"/>
                    <a:pt x="9669" y="2361"/>
                  </a:cubicBezTo>
                  <a:close/>
                  <a:moveTo>
                    <a:pt x="9636" y="2380"/>
                  </a:moveTo>
                  <a:cubicBezTo>
                    <a:pt x="9628" y="2384"/>
                    <a:pt x="9622" y="2388"/>
                    <a:pt x="9619" y="2391"/>
                  </a:cubicBezTo>
                  <a:cubicBezTo>
                    <a:pt x="9624" y="2388"/>
                    <a:pt x="9630" y="2384"/>
                    <a:pt x="9636" y="2380"/>
                  </a:cubicBezTo>
                  <a:close/>
                  <a:moveTo>
                    <a:pt x="6931" y="2579"/>
                  </a:moveTo>
                  <a:lnTo>
                    <a:pt x="6931" y="2579"/>
                  </a:lnTo>
                  <a:cubicBezTo>
                    <a:pt x="6930" y="2579"/>
                    <a:pt x="6929" y="2579"/>
                    <a:pt x="6929" y="2579"/>
                  </a:cubicBezTo>
                  <a:lnTo>
                    <a:pt x="6929" y="2579"/>
                  </a:lnTo>
                  <a:cubicBezTo>
                    <a:pt x="6928" y="2580"/>
                    <a:pt x="6927" y="2580"/>
                    <a:pt x="6928" y="2580"/>
                  </a:cubicBezTo>
                  <a:cubicBezTo>
                    <a:pt x="6928" y="2580"/>
                    <a:pt x="6929" y="2580"/>
                    <a:pt x="6931" y="2579"/>
                  </a:cubicBezTo>
                  <a:close/>
                  <a:moveTo>
                    <a:pt x="6430" y="2730"/>
                  </a:moveTo>
                  <a:cubicBezTo>
                    <a:pt x="6428" y="2731"/>
                    <a:pt x="6426" y="2732"/>
                    <a:pt x="6424" y="2733"/>
                  </a:cubicBezTo>
                  <a:cubicBezTo>
                    <a:pt x="6426" y="2732"/>
                    <a:pt x="6428" y="2731"/>
                    <a:pt x="6430" y="2730"/>
                  </a:cubicBezTo>
                  <a:close/>
                  <a:moveTo>
                    <a:pt x="8859" y="2788"/>
                  </a:moveTo>
                  <a:lnTo>
                    <a:pt x="8859" y="2799"/>
                  </a:lnTo>
                  <a:cubicBezTo>
                    <a:pt x="8826" y="2821"/>
                    <a:pt x="8815" y="2821"/>
                    <a:pt x="8804" y="2821"/>
                  </a:cubicBezTo>
                  <a:cubicBezTo>
                    <a:pt x="8815" y="2810"/>
                    <a:pt x="8837" y="2799"/>
                    <a:pt x="8859" y="2788"/>
                  </a:cubicBezTo>
                  <a:close/>
                  <a:moveTo>
                    <a:pt x="8429" y="2832"/>
                  </a:moveTo>
                  <a:cubicBezTo>
                    <a:pt x="8440" y="2832"/>
                    <a:pt x="8440" y="2843"/>
                    <a:pt x="8418" y="2854"/>
                  </a:cubicBezTo>
                  <a:cubicBezTo>
                    <a:pt x="8420" y="2852"/>
                    <a:pt x="8420" y="2851"/>
                    <a:pt x="8418" y="2851"/>
                  </a:cubicBezTo>
                  <a:cubicBezTo>
                    <a:pt x="8409" y="2851"/>
                    <a:pt x="8368" y="2867"/>
                    <a:pt x="8341" y="2876"/>
                  </a:cubicBezTo>
                  <a:lnTo>
                    <a:pt x="8429" y="2832"/>
                  </a:lnTo>
                  <a:close/>
                  <a:moveTo>
                    <a:pt x="5719" y="3074"/>
                  </a:moveTo>
                  <a:cubicBezTo>
                    <a:pt x="5697" y="3088"/>
                    <a:pt x="5685" y="3098"/>
                    <a:pt x="5679" y="3104"/>
                  </a:cubicBezTo>
                  <a:lnTo>
                    <a:pt x="5679" y="3104"/>
                  </a:lnTo>
                  <a:cubicBezTo>
                    <a:pt x="5695" y="3095"/>
                    <a:pt x="5707" y="3087"/>
                    <a:pt x="5719" y="3074"/>
                  </a:cubicBezTo>
                  <a:close/>
                  <a:moveTo>
                    <a:pt x="6029" y="3117"/>
                  </a:moveTo>
                  <a:cubicBezTo>
                    <a:pt x="6021" y="3121"/>
                    <a:pt x="6013" y="3125"/>
                    <a:pt x="6005" y="3130"/>
                  </a:cubicBezTo>
                  <a:cubicBezTo>
                    <a:pt x="6026" y="3123"/>
                    <a:pt x="6029" y="3120"/>
                    <a:pt x="6029" y="3117"/>
                  </a:cubicBezTo>
                  <a:close/>
                  <a:moveTo>
                    <a:pt x="7632" y="3391"/>
                  </a:moveTo>
                  <a:lnTo>
                    <a:pt x="7632" y="3391"/>
                  </a:lnTo>
                  <a:cubicBezTo>
                    <a:pt x="7630" y="3392"/>
                    <a:pt x="7627" y="3393"/>
                    <a:pt x="7625" y="3394"/>
                  </a:cubicBezTo>
                  <a:cubicBezTo>
                    <a:pt x="7627" y="3393"/>
                    <a:pt x="7630" y="3392"/>
                    <a:pt x="7632" y="3391"/>
                  </a:cubicBezTo>
                  <a:close/>
                  <a:moveTo>
                    <a:pt x="5217" y="3425"/>
                  </a:moveTo>
                  <a:lnTo>
                    <a:pt x="5217" y="3425"/>
                  </a:lnTo>
                  <a:cubicBezTo>
                    <a:pt x="5217" y="3425"/>
                    <a:pt x="5215" y="3425"/>
                    <a:pt x="5212" y="3427"/>
                  </a:cubicBezTo>
                  <a:cubicBezTo>
                    <a:pt x="5212" y="3427"/>
                    <a:pt x="5212" y="3427"/>
                    <a:pt x="5212" y="3427"/>
                  </a:cubicBezTo>
                  <a:lnTo>
                    <a:pt x="5212" y="3427"/>
                  </a:lnTo>
                  <a:cubicBezTo>
                    <a:pt x="5215" y="3426"/>
                    <a:pt x="5217" y="3425"/>
                    <a:pt x="5217" y="3425"/>
                  </a:cubicBezTo>
                  <a:close/>
                  <a:moveTo>
                    <a:pt x="6926" y="3820"/>
                  </a:moveTo>
                  <a:cubicBezTo>
                    <a:pt x="6924" y="3821"/>
                    <a:pt x="6922" y="3822"/>
                    <a:pt x="6920" y="3824"/>
                  </a:cubicBezTo>
                  <a:cubicBezTo>
                    <a:pt x="6922" y="3822"/>
                    <a:pt x="6924" y="3821"/>
                    <a:pt x="6926" y="3820"/>
                  </a:cubicBezTo>
                  <a:close/>
                  <a:moveTo>
                    <a:pt x="4992" y="4672"/>
                  </a:moveTo>
                  <a:lnTo>
                    <a:pt x="4992" y="4672"/>
                  </a:lnTo>
                  <a:cubicBezTo>
                    <a:pt x="4981" y="4683"/>
                    <a:pt x="4968" y="4693"/>
                    <a:pt x="4957" y="4704"/>
                  </a:cubicBezTo>
                  <a:lnTo>
                    <a:pt x="4957" y="4704"/>
                  </a:lnTo>
                  <a:cubicBezTo>
                    <a:pt x="4966" y="4697"/>
                    <a:pt x="4977" y="4687"/>
                    <a:pt x="4992" y="4672"/>
                  </a:cubicBezTo>
                  <a:close/>
                  <a:moveTo>
                    <a:pt x="516" y="6419"/>
                  </a:moveTo>
                  <a:cubicBezTo>
                    <a:pt x="513" y="6422"/>
                    <a:pt x="510" y="6425"/>
                    <a:pt x="507" y="6429"/>
                  </a:cubicBezTo>
                  <a:lnTo>
                    <a:pt x="507" y="6429"/>
                  </a:lnTo>
                  <a:cubicBezTo>
                    <a:pt x="510" y="6426"/>
                    <a:pt x="513" y="6422"/>
                    <a:pt x="516" y="6419"/>
                  </a:cubicBezTo>
                  <a:close/>
                  <a:moveTo>
                    <a:pt x="507" y="6429"/>
                  </a:moveTo>
                  <a:cubicBezTo>
                    <a:pt x="502" y="6435"/>
                    <a:pt x="498" y="6441"/>
                    <a:pt x="497" y="6446"/>
                  </a:cubicBezTo>
                  <a:cubicBezTo>
                    <a:pt x="500" y="6440"/>
                    <a:pt x="503" y="6434"/>
                    <a:pt x="507" y="6429"/>
                  </a:cubicBezTo>
                  <a:close/>
                  <a:moveTo>
                    <a:pt x="12373" y="1"/>
                  </a:moveTo>
                  <a:cubicBezTo>
                    <a:pt x="12219" y="56"/>
                    <a:pt x="12197" y="111"/>
                    <a:pt x="12131" y="111"/>
                  </a:cubicBezTo>
                  <a:lnTo>
                    <a:pt x="12142" y="100"/>
                  </a:lnTo>
                  <a:lnTo>
                    <a:pt x="12142" y="100"/>
                  </a:lnTo>
                  <a:cubicBezTo>
                    <a:pt x="11966" y="188"/>
                    <a:pt x="12131" y="133"/>
                    <a:pt x="12010" y="221"/>
                  </a:cubicBezTo>
                  <a:lnTo>
                    <a:pt x="11888" y="199"/>
                  </a:lnTo>
                  <a:lnTo>
                    <a:pt x="11888" y="232"/>
                  </a:lnTo>
                  <a:cubicBezTo>
                    <a:pt x="11874" y="232"/>
                    <a:pt x="11849" y="242"/>
                    <a:pt x="11838" y="242"/>
                  </a:cubicBezTo>
                  <a:cubicBezTo>
                    <a:pt x="11832" y="242"/>
                    <a:pt x="11830" y="239"/>
                    <a:pt x="11833" y="232"/>
                  </a:cubicBezTo>
                  <a:lnTo>
                    <a:pt x="11833" y="232"/>
                  </a:lnTo>
                  <a:cubicBezTo>
                    <a:pt x="11800" y="260"/>
                    <a:pt x="11803" y="262"/>
                    <a:pt x="11810" y="262"/>
                  </a:cubicBezTo>
                  <a:cubicBezTo>
                    <a:pt x="11812" y="262"/>
                    <a:pt x="11814" y="262"/>
                    <a:pt x="11815" y="262"/>
                  </a:cubicBezTo>
                  <a:cubicBezTo>
                    <a:pt x="11821" y="262"/>
                    <a:pt x="11824" y="264"/>
                    <a:pt x="11811" y="276"/>
                  </a:cubicBezTo>
                  <a:cubicBezTo>
                    <a:pt x="11726" y="286"/>
                    <a:pt x="11609" y="360"/>
                    <a:pt x="11556" y="360"/>
                  </a:cubicBezTo>
                  <a:cubicBezTo>
                    <a:pt x="11547" y="360"/>
                    <a:pt x="11541" y="358"/>
                    <a:pt x="11536" y="353"/>
                  </a:cubicBezTo>
                  <a:cubicBezTo>
                    <a:pt x="11527" y="362"/>
                    <a:pt x="11529" y="365"/>
                    <a:pt x="11536" y="365"/>
                  </a:cubicBezTo>
                  <a:cubicBezTo>
                    <a:pt x="11544" y="365"/>
                    <a:pt x="11559" y="360"/>
                    <a:pt x="11566" y="360"/>
                  </a:cubicBezTo>
                  <a:cubicBezTo>
                    <a:pt x="11573" y="360"/>
                    <a:pt x="11569" y="365"/>
                    <a:pt x="11536" y="386"/>
                  </a:cubicBezTo>
                  <a:cubicBezTo>
                    <a:pt x="11530" y="384"/>
                    <a:pt x="11525" y="382"/>
                    <a:pt x="11519" y="382"/>
                  </a:cubicBezTo>
                  <a:cubicBezTo>
                    <a:pt x="11475" y="382"/>
                    <a:pt x="11415" y="444"/>
                    <a:pt x="11338" y="463"/>
                  </a:cubicBezTo>
                  <a:cubicBezTo>
                    <a:pt x="11347" y="436"/>
                    <a:pt x="11408" y="416"/>
                    <a:pt x="11380" y="416"/>
                  </a:cubicBezTo>
                  <a:cubicBezTo>
                    <a:pt x="11374" y="416"/>
                    <a:pt x="11364" y="417"/>
                    <a:pt x="11349" y="419"/>
                  </a:cubicBezTo>
                  <a:cubicBezTo>
                    <a:pt x="11304" y="485"/>
                    <a:pt x="11183" y="485"/>
                    <a:pt x="11117" y="518"/>
                  </a:cubicBezTo>
                  <a:lnTo>
                    <a:pt x="11095" y="507"/>
                  </a:lnTo>
                  <a:cubicBezTo>
                    <a:pt x="11084" y="518"/>
                    <a:pt x="11084" y="541"/>
                    <a:pt x="11084" y="552"/>
                  </a:cubicBezTo>
                  <a:lnTo>
                    <a:pt x="11117" y="518"/>
                  </a:lnTo>
                  <a:lnTo>
                    <a:pt x="11117" y="518"/>
                  </a:lnTo>
                  <a:cubicBezTo>
                    <a:pt x="11117" y="530"/>
                    <a:pt x="11106" y="541"/>
                    <a:pt x="11084" y="552"/>
                  </a:cubicBezTo>
                  <a:cubicBezTo>
                    <a:pt x="11029" y="585"/>
                    <a:pt x="10930" y="618"/>
                    <a:pt x="10853" y="662"/>
                  </a:cubicBezTo>
                  <a:cubicBezTo>
                    <a:pt x="10854" y="660"/>
                    <a:pt x="10853" y="659"/>
                    <a:pt x="10849" y="659"/>
                  </a:cubicBezTo>
                  <a:cubicBezTo>
                    <a:pt x="10819" y="659"/>
                    <a:pt x="10622" y="742"/>
                    <a:pt x="10522" y="772"/>
                  </a:cubicBezTo>
                  <a:cubicBezTo>
                    <a:pt x="10511" y="805"/>
                    <a:pt x="10401" y="849"/>
                    <a:pt x="10324" y="893"/>
                  </a:cubicBezTo>
                  <a:cubicBezTo>
                    <a:pt x="10313" y="871"/>
                    <a:pt x="10324" y="860"/>
                    <a:pt x="10368" y="827"/>
                  </a:cubicBezTo>
                  <a:lnTo>
                    <a:pt x="10368" y="827"/>
                  </a:lnTo>
                  <a:lnTo>
                    <a:pt x="10291" y="871"/>
                  </a:lnTo>
                  <a:cubicBezTo>
                    <a:pt x="10280" y="882"/>
                    <a:pt x="10258" y="904"/>
                    <a:pt x="10214" y="926"/>
                  </a:cubicBezTo>
                  <a:lnTo>
                    <a:pt x="10214" y="893"/>
                  </a:lnTo>
                  <a:cubicBezTo>
                    <a:pt x="10115" y="937"/>
                    <a:pt x="10027" y="1014"/>
                    <a:pt x="9894" y="1058"/>
                  </a:cubicBezTo>
                  <a:cubicBezTo>
                    <a:pt x="9894" y="1080"/>
                    <a:pt x="10015" y="1058"/>
                    <a:pt x="9883" y="1135"/>
                  </a:cubicBezTo>
                  <a:cubicBezTo>
                    <a:pt x="9883" y="1135"/>
                    <a:pt x="9869" y="1121"/>
                    <a:pt x="9880" y="1105"/>
                  </a:cubicBezTo>
                  <a:lnTo>
                    <a:pt x="9880" y="1105"/>
                  </a:lnTo>
                  <a:cubicBezTo>
                    <a:pt x="9869" y="1114"/>
                    <a:pt x="9854" y="1124"/>
                    <a:pt x="9839" y="1124"/>
                  </a:cubicBezTo>
                  <a:lnTo>
                    <a:pt x="9883" y="1080"/>
                  </a:lnTo>
                  <a:lnTo>
                    <a:pt x="9883" y="1080"/>
                  </a:lnTo>
                  <a:cubicBezTo>
                    <a:pt x="9817" y="1102"/>
                    <a:pt x="9861" y="1113"/>
                    <a:pt x="9806" y="1135"/>
                  </a:cubicBezTo>
                  <a:lnTo>
                    <a:pt x="9773" y="1124"/>
                  </a:lnTo>
                  <a:lnTo>
                    <a:pt x="9828" y="1091"/>
                  </a:lnTo>
                  <a:lnTo>
                    <a:pt x="9828" y="1091"/>
                  </a:lnTo>
                  <a:cubicBezTo>
                    <a:pt x="9773" y="1113"/>
                    <a:pt x="9707" y="1135"/>
                    <a:pt x="9685" y="1135"/>
                  </a:cubicBezTo>
                  <a:cubicBezTo>
                    <a:pt x="9685" y="1146"/>
                    <a:pt x="9696" y="1157"/>
                    <a:pt x="9652" y="1180"/>
                  </a:cubicBezTo>
                  <a:cubicBezTo>
                    <a:pt x="9617" y="1195"/>
                    <a:pt x="9602" y="1200"/>
                    <a:pt x="9593" y="1200"/>
                  </a:cubicBezTo>
                  <a:cubicBezTo>
                    <a:pt x="9581" y="1200"/>
                    <a:pt x="9586" y="1189"/>
                    <a:pt x="9568" y="1189"/>
                  </a:cubicBezTo>
                  <a:cubicBezTo>
                    <a:pt x="9564" y="1189"/>
                    <a:pt x="9559" y="1189"/>
                    <a:pt x="9553" y="1191"/>
                  </a:cubicBezTo>
                  <a:cubicBezTo>
                    <a:pt x="9531" y="1213"/>
                    <a:pt x="9465" y="1235"/>
                    <a:pt x="9465" y="1257"/>
                  </a:cubicBezTo>
                  <a:cubicBezTo>
                    <a:pt x="9454" y="1262"/>
                    <a:pt x="9445" y="1265"/>
                    <a:pt x="9437" y="1265"/>
                  </a:cubicBezTo>
                  <a:cubicBezTo>
                    <a:pt x="9429" y="1265"/>
                    <a:pt x="9421" y="1262"/>
                    <a:pt x="9410" y="1257"/>
                  </a:cubicBezTo>
                  <a:cubicBezTo>
                    <a:pt x="9365" y="1301"/>
                    <a:pt x="9178" y="1378"/>
                    <a:pt x="9244" y="1378"/>
                  </a:cubicBezTo>
                  <a:cubicBezTo>
                    <a:pt x="9090" y="1477"/>
                    <a:pt x="8892" y="1532"/>
                    <a:pt x="8726" y="1620"/>
                  </a:cubicBezTo>
                  <a:lnTo>
                    <a:pt x="8726" y="1609"/>
                  </a:lnTo>
                  <a:cubicBezTo>
                    <a:pt x="8627" y="1664"/>
                    <a:pt x="8506" y="1719"/>
                    <a:pt x="8440" y="1774"/>
                  </a:cubicBezTo>
                  <a:cubicBezTo>
                    <a:pt x="8421" y="1781"/>
                    <a:pt x="8398" y="1787"/>
                    <a:pt x="8385" y="1787"/>
                  </a:cubicBezTo>
                  <a:cubicBezTo>
                    <a:pt x="8374" y="1787"/>
                    <a:pt x="8369" y="1784"/>
                    <a:pt x="8374" y="1774"/>
                  </a:cubicBezTo>
                  <a:lnTo>
                    <a:pt x="8374" y="1774"/>
                  </a:lnTo>
                  <a:cubicBezTo>
                    <a:pt x="8297" y="1819"/>
                    <a:pt x="8297" y="1830"/>
                    <a:pt x="8176" y="1874"/>
                  </a:cubicBezTo>
                  <a:cubicBezTo>
                    <a:pt x="8197" y="1858"/>
                    <a:pt x="8204" y="1851"/>
                    <a:pt x="8205" y="1849"/>
                  </a:cubicBezTo>
                  <a:lnTo>
                    <a:pt x="8205" y="1849"/>
                  </a:lnTo>
                  <a:cubicBezTo>
                    <a:pt x="8140" y="1872"/>
                    <a:pt x="8103" y="1876"/>
                    <a:pt x="8021" y="1940"/>
                  </a:cubicBezTo>
                  <a:cubicBezTo>
                    <a:pt x="8030" y="1931"/>
                    <a:pt x="8028" y="1928"/>
                    <a:pt x="8021" y="1928"/>
                  </a:cubicBezTo>
                  <a:cubicBezTo>
                    <a:pt x="7999" y="1928"/>
                    <a:pt x="7922" y="1959"/>
                    <a:pt x="7889" y="1984"/>
                  </a:cubicBezTo>
                  <a:lnTo>
                    <a:pt x="7966" y="1962"/>
                  </a:lnTo>
                  <a:lnTo>
                    <a:pt x="7966" y="1962"/>
                  </a:lnTo>
                  <a:cubicBezTo>
                    <a:pt x="7922" y="1995"/>
                    <a:pt x="7867" y="2017"/>
                    <a:pt x="7823" y="2039"/>
                  </a:cubicBezTo>
                  <a:lnTo>
                    <a:pt x="7834" y="1995"/>
                  </a:lnTo>
                  <a:lnTo>
                    <a:pt x="7834" y="1995"/>
                  </a:lnTo>
                  <a:cubicBezTo>
                    <a:pt x="7614" y="2061"/>
                    <a:pt x="7504" y="2226"/>
                    <a:pt x="7316" y="2259"/>
                  </a:cubicBezTo>
                  <a:cubicBezTo>
                    <a:pt x="7307" y="2269"/>
                    <a:pt x="7307" y="2272"/>
                    <a:pt x="7312" y="2272"/>
                  </a:cubicBezTo>
                  <a:cubicBezTo>
                    <a:pt x="7327" y="2272"/>
                    <a:pt x="7382" y="2246"/>
                    <a:pt x="7397" y="2246"/>
                  </a:cubicBezTo>
                  <a:cubicBezTo>
                    <a:pt x="7403" y="2246"/>
                    <a:pt x="7403" y="2250"/>
                    <a:pt x="7393" y="2259"/>
                  </a:cubicBezTo>
                  <a:cubicBezTo>
                    <a:pt x="7305" y="2303"/>
                    <a:pt x="7184" y="2314"/>
                    <a:pt x="7162" y="2336"/>
                  </a:cubicBezTo>
                  <a:cubicBezTo>
                    <a:pt x="7030" y="2380"/>
                    <a:pt x="7063" y="2424"/>
                    <a:pt x="6920" y="2491"/>
                  </a:cubicBezTo>
                  <a:cubicBezTo>
                    <a:pt x="6942" y="2491"/>
                    <a:pt x="6975" y="2502"/>
                    <a:pt x="6876" y="2568"/>
                  </a:cubicBezTo>
                  <a:cubicBezTo>
                    <a:pt x="6845" y="2583"/>
                    <a:pt x="6820" y="2589"/>
                    <a:pt x="6802" y="2589"/>
                  </a:cubicBezTo>
                  <a:cubicBezTo>
                    <a:pt x="6769" y="2589"/>
                    <a:pt x="6762" y="2567"/>
                    <a:pt x="6799" y="2546"/>
                  </a:cubicBezTo>
                  <a:cubicBezTo>
                    <a:pt x="6821" y="2535"/>
                    <a:pt x="6832" y="2535"/>
                    <a:pt x="6832" y="2535"/>
                  </a:cubicBezTo>
                  <a:cubicBezTo>
                    <a:pt x="6859" y="2517"/>
                    <a:pt x="6886" y="2499"/>
                    <a:pt x="6871" y="2499"/>
                  </a:cubicBezTo>
                  <a:cubicBezTo>
                    <a:pt x="6867" y="2499"/>
                    <a:pt x="6862" y="2500"/>
                    <a:pt x="6854" y="2502"/>
                  </a:cubicBezTo>
                  <a:lnTo>
                    <a:pt x="6854" y="2513"/>
                  </a:lnTo>
                  <a:cubicBezTo>
                    <a:pt x="6809" y="2530"/>
                    <a:pt x="6722" y="2577"/>
                    <a:pt x="6701" y="2577"/>
                  </a:cubicBezTo>
                  <a:cubicBezTo>
                    <a:pt x="6696" y="2577"/>
                    <a:pt x="6695" y="2574"/>
                    <a:pt x="6699" y="2568"/>
                  </a:cubicBezTo>
                  <a:lnTo>
                    <a:pt x="6699" y="2568"/>
                  </a:lnTo>
                  <a:cubicBezTo>
                    <a:pt x="6666" y="2590"/>
                    <a:pt x="6661" y="2598"/>
                    <a:pt x="6670" y="2598"/>
                  </a:cubicBezTo>
                  <a:cubicBezTo>
                    <a:pt x="6675" y="2598"/>
                    <a:pt x="6683" y="2596"/>
                    <a:pt x="6693" y="2593"/>
                  </a:cubicBezTo>
                  <a:lnTo>
                    <a:pt x="6693" y="2593"/>
                  </a:lnTo>
                  <a:cubicBezTo>
                    <a:pt x="6590" y="2634"/>
                    <a:pt x="6534" y="2682"/>
                    <a:pt x="6430" y="2730"/>
                  </a:cubicBezTo>
                  <a:lnTo>
                    <a:pt x="6430" y="2730"/>
                  </a:lnTo>
                  <a:cubicBezTo>
                    <a:pt x="6439" y="2727"/>
                    <a:pt x="6447" y="2725"/>
                    <a:pt x="6451" y="2725"/>
                  </a:cubicBezTo>
                  <a:cubicBezTo>
                    <a:pt x="6457" y="2725"/>
                    <a:pt x="6457" y="2727"/>
                    <a:pt x="6446" y="2733"/>
                  </a:cubicBezTo>
                  <a:cubicBezTo>
                    <a:pt x="6259" y="2821"/>
                    <a:pt x="6380" y="2799"/>
                    <a:pt x="6259" y="2865"/>
                  </a:cubicBezTo>
                  <a:cubicBezTo>
                    <a:pt x="6247" y="2869"/>
                    <a:pt x="6238" y="2870"/>
                    <a:pt x="6233" y="2870"/>
                  </a:cubicBezTo>
                  <a:cubicBezTo>
                    <a:pt x="6218" y="2870"/>
                    <a:pt x="6224" y="2860"/>
                    <a:pt x="6217" y="2860"/>
                  </a:cubicBezTo>
                  <a:cubicBezTo>
                    <a:pt x="6212" y="2860"/>
                    <a:pt x="6196" y="2868"/>
                    <a:pt x="6149" y="2898"/>
                  </a:cubicBezTo>
                  <a:cubicBezTo>
                    <a:pt x="6134" y="2902"/>
                    <a:pt x="6124" y="2904"/>
                    <a:pt x="6118" y="2904"/>
                  </a:cubicBezTo>
                  <a:cubicBezTo>
                    <a:pt x="6091" y="2904"/>
                    <a:pt x="6131" y="2872"/>
                    <a:pt x="6149" y="2854"/>
                  </a:cubicBezTo>
                  <a:lnTo>
                    <a:pt x="6149" y="2854"/>
                  </a:lnTo>
                  <a:cubicBezTo>
                    <a:pt x="6049" y="2931"/>
                    <a:pt x="5939" y="2953"/>
                    <a:pt x="5873" y="2986"/>
                  </a:cubicBezTo>
                  <a:lnTo>
                    <a:pt x="5928" y="2942"/>
                  </a:lnTo>
                  <a:lnTo>
                    <a:pt x="5928" y="2942"/>
                  </a:lnTo>
                  <a:cubicBezTo>
                    <a:pt x="5895" y="2964"/>
                    <a:pt x="5862" y="2986"/>
                    <a:pt x="5840" y="2997"/>
                  </a:cubicBezTo>
                  <a:lnTo>
                    <a:pt x="5873" y="2997"/>
                  </a:lnTo>
                  <a:cubicBezTo>
                    <a:pt x="5849" y="3013"/>
                    <a:pt x="5831" y="3024"/>
                    <a:pt x="5818" y="3024"/>
                  </a:cubicBezTo>
                  <a:cubicBezTo>
                    <a:pt x="5814" y="3024"/>
                    <a:pt x="5810" y="3022"/>
                    <a:pt x="5807" y="3019"/>
                  </a:cubicBezTo>
                  <a:lnTo>
                    <a:pt x="5807" y="3019"/>
                  </a:lnTo>
                  <a:cubicBezTo>
                    <a:pt x="5785" y="3052"/>
                    <a:pt x="5851" y="3041"/>
                    <a:pt x="5796" y="3096"/>
                  </a:cubicBezTo>
                  <a:cubicBezTo>
                    <a:pt x="5748" y="3106"/>
                    <a:pt x="5683" y="3167"/>
                    <a:pt x="5645" y="3167"/>
                  </a:cubicBezTo>
                  <a:cubicBezTo>
                    <a:pt x="5640" y="3167"/>
                    <a:pt x="5635" y="3165"/>
                    <a:pt x="5631" y="3163"/>
                  </a:cubicBezTo>
                  <a:cubicBezTo>
                    <a:pt x="5749" y="3108"/>
                    <a:pt x="5650" y="3136"/>
                    <a:pt x="5679" y="3104"/>
                  </a:cubicBezTo>
                  <a:lnTo>
                    <a:pt x="5679" y="3104"/>
                  </a:lnTo>
                  <a:cubicBezTo>
                    <a:pt x="5666" y="3112"/>
                    <a:pt x="5651" y="3120"/>
                    <a:pt x="5631" y="3130"/>
                  </a:cubicBezTo>
                  <a:lnTo>
                    <a:pt x="5642" y="3108"/>
                  </a:lnTo>
                  <a:lnTo>
                    <a:pt x="5642" y="3108"/>
                  </a:lnTo>
                  <a:cubicBezTo>
                    <a:pt x="5498" y="3163"/>
                    <a:pt x="5598" y="3174"/>
                    <a:pt x="5454" y="3251"/>
                  </a:cubicBezTo>
                  <a:cubicBezTo>
                    <a:pt x="5459" y="3242"/>
                    <a:pt x="5453" y="3239"/>
                    <a:pt x="5444" y="3239"/>
                  </a:cubicBezTo>
                  <a:cubicBezTo>
                    <a:pt x="5428" y="3239"/>
                    <a:pt x="5402" y="3248"/>
                    <a:pt x="5388" y="3262"/>
                  </a:cubicBezTo>
                  <a:cubicBezTo>
                    <a:pt x="5404" y="3252"/>
                    <a:pt x="5414" y="3248"/>
                    <a:pt x="5420" y="3248"/>
                  </a:cubicBezTo>
                  <a:cubicBezTo>
                    <a:pt x="5434" y="3248"/>
                    <a:pt x="5417" y="3274"/>
                    <a:pt x="5377" y="3306"/>
                  </a:cubicBezTo>
                  <a:cubicBezTo>
                    <a:pt x="5289" y="3350"/>
                    <a:pt x="5289" y="3372"/>
                    <a:pt x="5245" y="3394"/>
                  </a:cubicBezTo>
                  <a:lnTo>
                    <a:pt x="5300" y="3372"/>
                  </a:lnTo>
                  <a:lnTo>
                    <a:pt x="5300" y="3372"/>
                  </a:lnTo>
                  <a:cubicBezTo>
                    <a:pt x="5290" y="3392"/>
                    <a:pt x="5253" y="3412"/>
                    <a:pt x="5196" y="3440"/>
                  </a:cubicBezTo>
                  <a:lnTo>
                    <a:pt x="5196" y="3440"/>
                  </a:lnTo>
                  <a:cubicBezTo>
                    <a:pt x="5202" y="3436"/>
                    <a:pt x="5207" y="3432"/>
                    <a:pt x="5212" y="3427"/>
                  </a:cubicBezTo>
                  <a:lnTo>
                    <a:pt x="5212" y="3427"/>
                  </a:lnTo>
                  <a:cubicBezTo>
                    <a:pt x="5200" y="3434"/>
                    <a:pt x="5171" y="3449"/>
                    <a:pt x="5179" y="3449"/>
                  </a:cubicBezTo>
                  <a:cubicBezTo>
                    <a:pt x="5185" y="3446"/>
                    <a:pt x="5191" y="3443"/>
                    <a:pt x="5196" y="3440"/>
                  </a:cubicBezTo>
                  <a:lnTo>
                    <a:pt x="5196" y="3440"/>
                  </a:lnTo>
                  <a:cubicBezTo>
                    <a:pt x="5136" y="3484"/>
                    <a:pt x="5028" y="3499"/>
                    <a:pt x="4948" y="3559"/>
                  </a:cubicBezTo>
                  <a:cubicBezTo>
                    <a:pt x="4938" y="3564"/>
                    <a:pt x="4932" y="3566"/>
                    <a:pt x="4929" y="3566"/>
                  </a:cubicBezTo>
                  <a:cubicBezTo>
                    <a:pt x="4918" y="3566"/>
                    <a:pt x="4922" y="3553"/>
                    <a:pt x="4912" y="3553"/>
                  </a:cubicBezTo>
                  <a:cubicBezTo>
                    <a:pt x="4908" y="3553"/>
                    <a:pt x="4902" y="3555"/>
                    <a:pt x="4893" y="3559"/>
                  </a:cubicBezTo>
                  <a:cubicBezTo>
                    <a:pt x="4793" y="3636"/>
                    <a:pt x="4760" y="3603"/>
                    <a:pt x="4661" y="3680"/>
                  </a:cubicBezTo>
                  <a:cubicBezTo>
                    <a:pt x="4669" y="3680"/>
                    <a:pt x="4676" y="3680"/>
                    <a:pt x="4681" y="3680"/>
                  </a:cubicBezTo>
                  <a:cubicBezTo>
                    <a:pt x="4694" y="3680"/>
                    <a:pt x="4686" y="3686"/>
                    <a:pt x="4628" y="3735"/>
                  </a:cubicBezTo>
                  <a:lnTo>
                    <a:pt x="4815" y="3614"/>
                  </a:lnTo>
                  <a:lnTo>
                    <a:pt x="4705" y="3713"/>
                  </a:lnTo>
                  <a:cubicBezTo>
                    <a:pt x="4760" y="3680"/>
                    <a:pt x="4815" y="3636"/>
                    <a:pt x="4860" y="3614"/>
                  </a:cubicBezTo>
                  <a:lnTo>
                    <a:pt x="4860" y="3614"/>
                  </a:lnTo>
                  <a:cubicBezTo>
                    <a:pt x="4820" y="3654"/>
                    <a:pt x="4809" y="3659"/>
                    <a:pt x="4822" y="3659"/>
                  </a:cubicBezTo>
                  <a:cubicBezTo>
                    <a:pt x="4827" y="3659"/>
                    <a:pt x="4836" y="3658"/>
                    <a:pt x="4848" y="3658"/>
                  </a:cubicBezTo>
                  <a:cubicBezTo>
                    <a:pt x="4749" y="3669"/>
                    <a:pt x="4705" y="3758"/>
                    <a:pt x="4606" y="3791"/>
                  </a:cubicBezTo>
                  <a:lnTo>
                    <a:pt x="4573" y="3746"/>
                  </a:lnTo>
                  <a:cubicBezTo>
                    <a:pt x="4430" y="3802"/>
                    <a:pt x="4353" y="3912"/>
                    <a:pt x="4176" y="4000"/>
                  </a:cubicBezTo>
                  <a:lnTo>
                    <a:pt x="4232" y="3978"/>
                  </a:lnTo>
                  <a:lnTo>
                    <a:pt x="4232" y="3978"/>
                  </a:lnTo>
                  <a:cubicBezTo>
                    <a:pt x="4221" y="4011"/>
                    <a:pt x="4132" y="4044"/>
                    <a:pt x="4077" y="4077"/>
                  </a:cubicBezTo>
                  <a:cubicBezTo>
                    <a:pt x="4077" y="4074"/>
                    <a:pt x="4074" y="4072"/>
                    <a:pt x="4068" y="4072"/>
                  </a:cubicBezTo>
                  <a:cubicBezTo>
                    <a:pt x="4053" y="4072"/>
                    <a:pt x="4027" y="4080"/>
                    <a:pt x="4011" y="4088"/>
                  </a:cubicBezTo>
                  <a:cubicBezTo>
                    <a:pt x="4022" y="4099"/>
                    <a:pt x="3879" y="4154"/>
                    <a:pt x="3879" y="4198"/>
                  </a:cubicBezTo>
                  <a:lnTo>
                    <a:pt x="3791" y="4220"/>
                  </a:lnTo>
                  <a:cubicBezTo>
                    <a:pt x="3648" y="4297"/>
                    <a:pt x="3659" y="4363"/>
                    <a:pt x="3526" y="4441"/>
                  </a:cubicBezTo>
                  <a:cubicBezTo>
                    <a:pt x="3559" y="4397"/>
                    <a:pt x="3493" y="4430"/>
                    <a:pt x="3571" y="4363"/>
                  </a:cubicBezTo>
                  <a:lnTo>
                    <a:pt x="3571" y="4363"/>
                  </a:lnTo>
                  <a:cubicBezTo>
                    <a:pt x="3526" y="4385"/>
                    <a:pt x="3482" y="4408"/>
                    <a:pt x="3493" y="4419"/>
                  </a:cubicBezTo>
                  <a:cubicBezTo>
                    <a:pt x="3460" y="4430"/>
                    <a:pt x="3383" y="4518"/>
                    <a:pt x="3328" y="4529"/>
                  </a:cubicBezTo>
                  <a:cubicBezTo>
                    <a:pt x="3317" y="4551"/>
                    <a:pt x="3317" y="4562"/>
                    <a:pt x="3273" y="4595"/>
                  </a:cubicBezTo>
                  <a:lnTo>
                    <a:pt x="3262" y="4584"/>
                  </a:lnTo>
                  <a:lnTo>
                    <a:pt x="3262" y="4584"/>
                  </a:lnTo>
                  <a:cubicBezTo>
                    <a:pt x="3272" y="4594"/>
                    <a:pt x="3209" y="4640"/>
                    <a:pt x="3239" y="4640"/>
                  </a:cubicBezTo>
                  <a:cubicBezTo>
                    <a:pt x="3242" y="4640"/>
                    <a:pt x="3246" y="4640"/>
                    <a:pt x="3251" y="4639"/>
                  </a:cubicBezTo>
                  <a:lnTo>
                    <a:pt x="3251" y="4639"/>
                  </a:lnTo>
                  <a:cubicBezTo>
                    <a:pt x="3086" y="4672"/>
                    <a:pt x="2865" y="4870"/>
                    <a:pt x="2733" y="4914"/>
                  </a:cubicBezTo>
                  <a:cubicBezTo>
                    <a:pt x="2634" y="4980"/>
                    <a:pt x="2524" y="5058"/>
                    <a:pt x="2436" y="5113"/>
                  </a:cubicBezTo>
                  <a:cubicBezTo>
                    <a:pt x="2436" y="5113"/>
                    <a:pt x="2436" y="5113"/>
                    <a:pt x="2447" y="5102"/>
                  </a:cubicBezTo>
                  <a:lnTo>
                    <a:pt x="2447" y="5102"/>
                  </a:lnTo>
                  <a:cubicBezTo>
                    <a:pt x="2326" y="5168"/>
                    <a:pt x="2403" y="5190"/>
                    <a:pt x="2259" y="5256"/>
                  </a:cubicBezTo>
                  <a:cubicBezTo>
                    <a:pt x="2245" y="5261"/>
                    <a:pt x="2237" y="5263"/>
                    <a:pt x="2234" y="5263"/>
                  </a:cubicBezTo>
                  <a:cubicBezTo>
                    <a:pt x="2218" y="5263"/>
                    <a:pt x="2292" y="5219"/>
                    <a:pt x="2282" y="5219"/>
                  </a:cubicBezTo>
                  <a:lnTo>
                    <a:pt x="2282" y="5219"/>
                  </a:lnTo>
                  <a:cubicBezTo>
                    <a:pt x="2280" y="5219"/>
                    <a:pt x="2277" y="5220"/>
                    <a:pt x="2270" y="5223"/>
                  </a:cubicBezTo>
                  <a:cubicBezTo>
                    <a:pt x="2266" y="5219"/>
                    <a:pt x="2261" y="5218"/>
                    <a:pt x="2255" y="5218"/>
                  </a:cubicBezTo>
                  <a:cubicBezTo>
                    <a:pt x="2204" y="5218"/>
                    <a:pt x="2105" y="5336"/>
                    <a:pt x="2006" y="5366"/>
                  </a:cubicBezTo>
                  <a:lnTo>
                    <a:pt x="2028" y="5355"/>
                  </a:lnTo>
                  <a:lnTo>
                    <a:pt x="2028" y="5355"/>
                  </a:lnTo>
                  <a:cubicBezTo>
                    <a:pt x="1951" y="5377"/>
                    <a:pt x="1874" y="5487"/>
                    <a:pt x="1753" y="5553"/>
                  </a:cubicBezTo>
                  <a:lnTo>
                    <a:pt x="1753" y="5542"/>
                  </a:lnTo>
                  <a:cubicBezTo>
                    <a:pt x="1687" y="5619"/>
                    <a:pt x="1543" y="5730"/>
                    <a:pt x="1444" y="5807"/>
                  </a:cubicBezTo>
                  <a:cubicBezTo>
                    <a:pt x="1466" y="5774"/>
                    <a:pt x="1488" y="5763"/>
                    <a:pt x="1455" y="5763"/>
                  </a:cubicBezTo>
                  <a:cubicBezTo>
                    <a:pt x="1411" y="5796"/>
                    <a:pt x="1488" y="5785"/>
                    <a:pt x="1400" y="5851"/>
                  </a:cubicBezTo>
                  <a:cubicBezTo>
                    <a:pt x="1361" y="5861"/>
                    <a:pt x="1295" y="5897"/>
                    <a:pt x="1266" y="5897"/>
                  </a:cubicBezTo>
                  <a:cubicBezTo>
                    <a:pt x="1262" y="5897"/>
                    <a:pt x="1259" y="5896"/>
                    <a:pt x="1257" y="5895"/>
                  </a:cubicBezTo>
                  <a:lnTo>
                    <a:pt x="1345" y="5829"/>
                  </a:lnTo>
                  <a:lnTo>
                    <a:pt x="1345" y="5829"/>
                  </a:lnTo>
                  <a:cubicBezTo>
                    <a:pt x="1290" y="5840"/>
                    <a:pt x="1235" y="5906"/>
                    <a:pt x="1180" y="5939"/>
                  </a:cubicBezTo>
                  <a:lnTo>
                    <a:pt x="1180" y="5928"/>
                  </a:lnTo>
                  <a:cubicBezTo>
                    <a:pt x="1048" y="6027"/>
                    <a:pt x="1059" y="6049"/>
                    <a:pt x="915" y="6159"/>
                  </a:cubicBezTo>
                  <a:lnTo>
                    <a:pt x="937" y="6159"/>
                  </a:lnTo>
                  <a:cubicBezTo>
                    <a:pt x="871" y="6236"/>
                    <a:pt x="849" y="6181"/>
                    <a:pt x="783" y="6269"/>
                  </a:cubicBezTo>
                  <a:lnTo>
                    <a:pt x="739" y="6258"/>
                  </a:lnTo>
                  <a:cubicBezTo>
                    <a:pt x="695" y="6302"/>
                    <a:pt x="574" y="6413"/>
                    <a:pt x="486" y="6490"/>
                  </a:cubicBezTo>
                  <a:cubicBezTo>
                    <a:pt x="519" y="6435"/>
                    <a:pt x="629" y="6336"/>
                    <a:pt x="684" y="6280"/>
                  </a:cubicBezTo>
                  <a:lnTo>
                    <a:pt x="684" y="6280"/>
                  </a:lnTo>
                  <a:cubicBezTo>
                    <a:pt x="649" y="6307"/>
                    <a:pt x="557" y="6375"/>
                    <a:pt x="516" y="6419"/>
                  </a:cubicBezTo>
                  <a:lnTo>
                    <a:pt x="516" y="6419"/>
                  </a:lnTo>
                  <a:cubicBezTo>
                    <a:pt x="528" y="6407"/>
                    <a:pt x="544" y="6397"/>
                    <a:pt x="563" y="6391"/>
                  </a:cubicBezTo>
                  <a:lnTo>
                    <a:pt x="563" y="6391"/>
                  </a:lnTo>
                  <a:cubicBezTo>
                    <a:pt x="508" y="6457"/>
                    <a:pt x="431" y="6523"/>
                    <a:pt x="331" y="6600"/>
                  </a:cubicBezTo>
                  <a:cubicBezTo>
                    <a:pt x="328" y="6596"/>
                    <a:pt x="323" y="6594"/>
                    <a:pt x="316" y="6594"/>
                  </a:cubicBezTo>
                  <a:cubicBezTo>
                    <a:pt x="301" y="6594"/>
                    <a:pt x="276" y="6604"/>
                    <a:pt x="232" y="6633"/>
                  </a:cubicBezTo>
                  <a:cubicBezTo>
                    <a:pt x="166" y="6677"/>
                    <a:pt x="78" y="6732"/>
                    <a:pt x="1" y="6787"/>
                  </a:cubicBezTo>
                  <a:cubicBezTo>
                    <a:pt x="89" y="6842"/>
                    <a:pt x="155" y="6886"/>
                    <a:pt x="188" y="6930"/>
                  </a:cubicBezTo>
                  <a:cubicBezTo>
                    <a:pt x="298" y="6986"/>
                    <a:pt x="320" y="6997"/>
                    <a:pt x="376" y="7030"/>
                  </a:cubicBezTo>
                  <a:cubicBezTo>
                    <a:pt x="420" y="7052"/>
                    <a:pt x="475" y="7085"/>
                    <a:pt x="530" y="7118"/>
                  </a:cubicBezTo>
                  <a:cubicBezTo>
                    <a:pt x="629" y="7184"/>
                    <a:pt x="728" y="7250"/>
                    <a:pt x="849" y="7316"/>
                  </a:cubicBezTo>
                  <a:cubicBezTo>
                    <a:pt x="830" y="7287"/>
                    <a:pt x="828" y="7278"/>
                    <a:pt x="834" y="7278"/>
                  </a:cubicBezTo>
                  <a:cubicBezTo>
                    <a:pt x="846" y="7278"/>
                    <a:pt x="886" y="7308"/>
                    <a:pt x="910" y="7308"/>
                  </a:cubicBezTo>
                  <a:cubicBezTo>
                    <a:pt x="918" y="7308"/>
                    <a:pt x="924" y="7304"/>
                    <a:pt x="926" y="7294"/>
                  </a:cubicBezTo>
                  <a:cubicBezTo>
                    <a:pt x="981" y="7327"/>
                    <a:pt x="993" y="7338"/>
                    <a:pt x="1004" y="7338"/>
                  </a:cubicBezTo>
                  <a:cubicBezTo>
                    <a:pt x="1026" y="7371"/>
                    <a:pt x="1092" y="7404"/>
                    <a:pt x="1147" y="7448"/>
                  </a:cubicBezTo>
                  <a:lnTo>
                    <a:pt x="1213" y="7404"/>
                  </a:lnTo>
                  <a:cubicBezTo>
                    <a:pt x="1219" y="7402"/>
                    <a:pt x="1224" y="7401"/>
                    <a:pt x="1227" y="7401"/>
                  </a:cubicBezTo>
                  <a:cubicBezTo>
                    <a:pt x="1254" y="7401"/>
                    <a:pt x="1147" y="7481"/>
                    <a:pt x="1147" y="7481"/>
                  </a:cubicBezTo>
                  <a:cubicBezTo>
                    <a:pt x="1246" y="7415"/>
                    <a:pt x="1273" y="7404"/>
                    <a:pt x="1287" y="7404"/>
                  </a:cubicBezTo>
                  <a:cubicBezTo>
                    <a:pt x="1294" y="7404"/>
                    <a:pt x="1298" y="7407"/>
                    <a:pt x="1305" y="7407"/>
                  </a:cubicBezTo>
                  <a:cubicBezTo>
                    <a:pt x="1312" y="7407"/>
                    <a:pt x="1323" y="7404"/>
                    <a:pt x="1345" y="7393"/>
                  </a:cubicBezTo>
                  <a:cubicBezTo>
                    <a:pt x="1323" y="7382"/>
                    <a:pt x="1367" y="7338"/>
                    <a:pt x="1433" y="7305"/>
                  </a:cubicBezTo>
                  <a:lnTo>
                    <a:pt x="1433" y="7305"/>
                  </a:lnTo>
                  <a:lnTo>
                    <a:pt x="1334" y="7349"/>
                  </a:lnTo>
                  <a:cubicBezTo>
                    <a:pt x="1466" y="7217"/>
                    <a:pt x="1488" y="7283"/>
                    <a:pt x="1631" y="7151"/>
                  </a:cubicBezTo>
                  <a:lnTo>
                    <a:pt x="1631" y="7151"/>
                  </a:lnTo>
                  <a:lnTo>
                    <a:pt x="1587" y="7206"/>
                  </a:lnTo>
                  <a:cubicBezTo>
                    <a:pt x="1665" y="7140"/>
                    <a:pt x="1885" y="6986"/>
                    <a:pt x="1940" y="6897"/>
                  </a:cubicBezTo>
                  <a:cubicBezTo>
                    <a:pt x="1951" y="6897"/>
                    <a:pt x="1984" y="6897"/>
                    <a:pt x="1951" y="6919"/>
                  </a:cubicBezTo>
                  <a:cubicBezTo>
                    <a:pt x="2149" y="6787"/>
                    <a:pt x="2359" y="6589"/>
                    <a:pt x="2513" y="6501"/>
                  </a:cubicBezTo>
                  <a:lnTo>
                    <a:pt x="2513" y="6523"/>
                  </a:lnTo>
                  <a:cubicBezTo>
                    <a:pt x="2546" y="6501"/>
                    <a:pt x="2557" y="6457"/>
                    <a:pt x="2612" y="6435"/>
                  </a:cubicBezTo>
                  <a:lnTo>
                    <a:pt x="2612" y="6435"/>
                  </a:lnTo>
                  <a:cubicBezTo>
                    <a:pt x="2612" y="6442"/>
                    <a:pt x="2607" y="6450"/>
                    <a:pt x="2611" y="6450"/>
                  </a:cubicBezTo>
                  <a:cubicBezTo>
                    <a:pt x="2613" y="6450"/>
                    <a:pt x="2617" y="6449"/>
                    <a:pt x="2623" y="6446"/>
                  </a:cubicBezTo>
                  <a:cubicBezTo>
                    <a:pt x="2634" y="6435"/>
                    <a:pt x="2700" y="6369"/>
                    <a:pt x="2755" y="6336"/>
                  </a:cubicBezTo>
                  <a:lnTo>
                    <a:pt x="2755" y="6336"/>
                  </a:lnTo>
                  <a:lnTo>
                    <a:pt x="2722" y="6380"/>
                  </a:lnTo>
                  <a:cubicBezTo>
                    <a:pt x="2920" y="6269"/>
                    <a:pt x="2998" y="6159"/>
                    <a:pt x="3152" y="6038"/>
                  </a:cubicBezTo>
                  <a:cubicBezTo>
                    <a:pt x="3155" y="6043"/>
                    <a:pt x="3162" y="6045"/>
                    <a:pt x="3170" y="6045"/>
                  </a:cubicBezTo>
                  <a:cubicBezTo>
                    <a:pt x="3219" y="6045"/>
                    <a:pt x="3340" y="5976"/>
                    <a:pt x="3405" y="5939"/>
                  </a:cubicBezTo>
                  <a:lnTo>
                    <a:pt x="3405" y="5950"/>
                  </a:lnTo>
                  <a:cubicBezTo>
                    <a:pt x="3637" y="5807"/>
                    <a:pt x="3769" y="5674"/>
                    <a:pt x="3967" y="5531"/>
                  </a:cubicBezTo>
                  <a:cubicBezTo>
                    <a:pt x="4121" y="5476"/>
                    <a:pt x="4419" y="5267"/>
                    <a:pt x="4639" y="5157"/>
                  </a:cubicBezTo>
                  <a:lnTo>
                    <a:pt x="4639" y="5157"/>
                  </a:lnTo>
                  <a:cubicBezTo>
                    <a:pt x="4636" y="5158"/>
                    <a:pt x="4633" y="5158"/>
                    <a:pt x="4630" y="5158"/>
                  </a:cubicBezTo>
                  <a:cubicBezTo>
                    <a:pt x="4611" y="5158"/>
                    <a:pt x="4632" y="5121"/>
                    <a:pt x="4661" y="5102"/>
                  </a:cubicBezTo>
                  <a:cubicBezTo>
                    <a:pt x="4708" y="5083"/>
                    <a:pt x="4770" y="5017"/>
                    <a:pt x="4788" y="5017"/>
                  </a:cubicBezTo>
                  <a:cubicBezTo>
                    <a:pt x="4792" y="5017"/>
                    <a:pt x="4793" y="5019"/>
                    <a:pt x="4793" y="5024"/>
                  </a:cubicBezTo>
                  <a:lnTo>
                    <a:pt x="4782" y="5035"/>
                  </a:lnTo>
                  <a:cubicBezTo>
                    <a:pt x="4786" y="5036"/>
                    <a:pt x="4791" y="5037"/>
                    <a:pt x="4795" y="5037"/>
                  </a:cubicBezTo>
                  <a:cubicBezTo>
                    <a:pt x="4852" y="5037"/>
                    <a:pt x="4942" y="4976"/>
                    <a:pt x="5014" y="4925"/>
                  </a:cubicBezTo>
                  <a:lnTo>
                    <a:pt x="5003" y="4881"/>
                  </a:lnTo>
                  <a:cubicBezTo>
                    <a:pt x="5245" y="4815"/>
                    <a:pt x="5532" y="4540"/>
                    <a:pt x="5686" y="4518"/>
                  </a:cubicBezTo>
                  <a:cubicBezTo>
                    <a:pt x="5730" y="4485"/>
                    <a:pt x="5785" y="4452"/>
                    <a:pt x="5829" y="4408"/>
                  </a:cubicBezTo>
                  <a:lnTo>
                    <a:pt x="5840" y="4430"/>
                  </a:lnTo>
                  <a:cubicBezTo>
                    <a:pt x="5983" y="4352"/>
                    <a:pt x="6060" y="4319"/>
                    <a:pt x="6226" y="4209"/>
                  </a:cubicBezTo>
                  <a:lnTo>
                    <a:pt x="6226" y="4209"/>
                  </a:lnTo>
                  <a:lnTo>
                    <a:pt x="6204" y="4253"/>
                  </a:lnTo>
                  <a:cubicBezTo>
                    <a:pt x="6303" y="4198"/>
                    <a:pt x="6292" y="4110"/>
                    <a:pt x="6380" y="4066"/>
                  </a:cubicBezTo>
                  <a:lnTo>
                    <a:pt x="6424" y="4077"/>
                  </a:lnTo>
                  <a:cubicBezTo>
                    <a:pt x="6600" y="3989"/>
                    <a:pt x="6787" y="3912"/>
                    <a:pt x="6942" y="3791"/>
                  </a:cubicBezTo>
                  <a:lnTo>
                    <a:pt x="6942" y="3791"/>
                  </a:lnTo>
                  <a:cubicBezTo>
                    <a:pt x="6942" y="3800"/>
                    <a:pt x="6942" y="3810"/>
                    <a:pt x="6926" y="3820"/>
                  </a:cubicBezTo>
                  <a:lnTo>
                    <a:pt x="6926" y="3820"/>
                  </a:lnTo>
                  <a:cubicBezTo>
                    <a:pt x="7006" y="3776"/>
                    <a:pt x="7218" y="3688"/>
                    <a:pt x="7199" y="3652"/>
                  </a:cubicBezTo>
                  <a:lnTo>
                    <a:pt x="7199" y="3652"/>
                  </a:lnTo>
                  <a:cubicBezTo>
                    <a:pt x="7201" y="3653"/>
                    <a:pt x="7203" y="3653"/>
                    <a:pt x="7205" y="3653"/>
                  </a:cubicBezTo>
                  <a:cubicBezTo>
                    <a:pt x="7244" y="3653"/>
                    <a:pt x="7382" y="3552"/>
                    <a:pt x="7460" y="3493"/>
                  </a:cubicBezTo>
                  <a:lnTo>
                    <a:pt x="7460" y="3526"/>
                  </a:lnTo>
                  <a:cubicBezTo>
                    <a:pt x="7515" y="3449"/>
                    <a:pt x="7515" y="3438"/>
                    <a:pt x="7625" y="3372"/>
                  </a:cubicBezTo>
                  <a:cubicBezTo>
                    <a:pt x="7631" y="3370"/>
                    <a:pt x="7636" y="3369"/>
                    <a:pt x="7640" y="3369"/>
                  </a:cubicBezTo>
                  <a:cubicBezTo>
                    <a:pt x="7655" y="3369"/>
                    <a:pt x="7652" y="3382"/>
                    <a:pt x="7632" y="3391"/>
                  </a:cubicBezTo>
                  <a:lnTo>
                    <a:pt x="7632" y="3391"/>
                  </a:lnTo>
                  <a:cubicBezTo>
                    <a:pt x="7711" y="3360"/>
                    <a:pt x="7683" y="3338"/>
                    <a:pt x="7790" y="3295"/>
                  </a:cubicBezTo>
                  <a:lnTo>
                    <a:pt x="7790" y="3295"/>
                  </a:lnTo>
                  <a:lnTo>
                    <a:pt x="7757" y="3328"/>
                  </a:lnTo>
                  <a:cubicBezTo>
                    <a:pt x="7845" y="3284"/>
                    <a:pt x="7834" y="3273"/>
                    <a:pt x="7878" y="3240"/>
                  </a:cubicBezTo>
                  <a:cubicBezTo>
                    <a:pt x="7927" y="3200"/>
                    <a:pt x="8030" y="3161"/>
                    <a:pt x="8066" y="3161"/>
                  </a:cubicBezTo>
                  <a:cubicBezTo>
                    <a:pt x="8071" y="3161"/>
                    <a:pt x="8074" y="3161"/>
                    <a:pt x="8076" y="3163"/>
                  </a:cubicBezTo>
                  <a:cubicBezTo>
                    <a:pt x="8088" y="3152"/>
                    <a:pt x="8121" y="3108"/>
                    <a:pt x="8176" y="3085"/>
                  </a:cubicBezTo>
                  <a:lnTo>
                    <a:pt x="8176" y="3085"/>
                  </a:lnTo>
                  <a:lnTo>
                    <a:pt x="8165" y="3108"/>
                  </a:lnTo>
                  <a:cubicBezTo>
                    <a:pt x="8330" y="3041"/>
                    <a:pt x="8374" y="2964"/>
                    <a:pt x="8495" y="2931"/>
                  </a:cubicBezTo>
                  <a:lnTo>
                    <a:pt x="8517" y="2942"/>
                  </a:lnTo>
                  <a:cubicBezTo>
                    <a:pt x="8411" y="2991"/>
                    <a:pt x="8321" y="3039"/>
                    <a:pt x="8309" y="3043"/>
                  </a:cubicBezTo>
                  <a:lnTo>
                    <a:pt x="8309" y="3043"/>
                  </a:lnTo>
                  <a:cubicBezTo>
                    <a:pt x="8308" y="3042"/>
                    <a:pt x="8308" y="3042"/>
                    <a:pt x="8308" y="3041"/>
                  </a:cubicBezTo>
                  <a:cubicBezTo>
                    <a:pt x="8307" y="3042"/>
                    <a:pt x="8307" y="3043"/>
                    <a:pt x="8307" y="3043"/>
                  </a:cubicBezTo>
                  <a:cubicBezTo>
                    <a:pt x="8308" y="3043"/>
                    <a:pt x="8308" y="3043"/>
                    <a:pt x="8309" y="3043"/>
                  </a:cubicBezTo>
                  <a:lnTo>
                    <a:pt x="8309" y="3043"/>
                  </a:lnTo>
                  <a:cubicBezTo>
                    <a:pt x="8312" y="3047"/>
                    <a:pt x="8320" y="3048"/>
                    <a:pt x="8329" y="3048"/>
                  </a:cubicBezTo>
                  <a:cubicBezTo>
                    <a:pt x="8338" y="3048"/>
                    <a:pt x="8350" y="3047"/>
                    <a:pt x="8359" y="3047"/>
                  </a:cubicBezTo>
                  <a:cubicBezTo>
                    <a:pt x="8377" y="3047"/>
                    <a:pt x="8385" y="3052"/>
                    <a:pt x="8352" y="3085"/>
                  </a:cubicBezTo>
                  <a:cubicBezTo>
                    <a:pt x="8429" y="3030"/>
                    <a:pt x="8539" y="2931"/>
                    <a:pt x="8638" y="2887"/>
                  </a:cubicBezTo>
                  <a:lnTo>
                    <a:pt x="8660" y="2887"/>
                  </a:lnTo>
                  <a:lnTo>
                    <a:pt x="8649" y="2898"/>
                  </a:lnTo>
                  <a:cubicBezTo>
                    <a:pt x="8671" y="2887"/>
                    <a:pt x="8693" y="2876"/>
                    <a:pt x="8704" y="2865"/>
                  </a:cubicBezTo>
                  <a:cubicBezTo>
                    <a:pt x="8738" y="2854"/>
                    <a:pt x="8760" y="2843"/>
                    <a:pt x="8793" y="2832"/>
                  </a:cubicBezTo>
                  <a:cubicBezTo>
                    <a:pt x="8793" y="2833"/>
                    <a:pt x="8795" y="2833"/>
                    <a:pt x="8797" y="2833"/>
                  </a:cubicBezTo>
                  <a:cubicBezTo>
                    <a:pt x="8818" y="2833"/>
                    <a:pt x="8907" y="2775"/>
                    <a:pt x="8958" y="2755"/>
                  </a:cubicBezTo>
                  <a:cubicBezTo>
                    <a:pt x="8940" y="2737"/>
                    <a:pt x="8981" y="2719"/>
                    <a:pt x="8960" y="2719"/>
                  </a:cubicBezTo>
                  <a:cubicBezTo>
                    <a:pt x="8956" y="2719"/>
                    <a:pt x="8948" y="2720"/>
                    <a:pt x="8936" y="2722"/>
                  </a:cubicBezTo>
                  <a:cubicBezTo>
                    <a:pt x="8947" y="2722"/>
                    <a:pt x="8925" y="2733"/>
                    <a:pt x="8903" y="2744"/>
                  </a:cubicBezTo>
                  <a:lnTo>
                    <a:pt x="8881" y="2755"/>
                  </a:lnTo>
                  <a:cubicBezTo>
                    <a:pt x="8848" y="2766"/>
                    <a:pt x="8804" y="2788"/>
                    <a:pt x="8760" y="2821"/>
                  </a:cubicBezTo>
                  <a:cubicBezTo>
                    <a:pt x="8793" y="2788"/>
                    <a:pt x="8826" y="2755"/>
                    <a:pt x="8892" y="2744"/>
                  </a:cubicBezTo>
                  <a:cubicBezTo>
                    <a:pt x="8903" y="2711"/>
                    <a:pt x="8925" y="2689"/>
                    <a:pt x="8936" y="2678"/>
                  </a:cubicBezTo>
                  <a:cubicBezTo>
                    <a:pt x="9014" y="2668"/>
                    <a:pt x="9128" y="2632"/>
                    <a:pt x="9175" y="2632"/>
                  </a:cubicBezTo>
                  <a:cubicBezTo>
                    <a:pt x="9181" y="2632"/>
                    <a:pt x="9186" y="2633"/>
                    <a:pt x="9189" y="2634"/>
                  </a:cubicBezTo>
                  <a:cubicBezTo>
                    <a:pt x="9332" y="2546"/>
                    <a:pt x="9531" y="2446"/>
                    <a:pt x="9608" y="2369"/>
                  </a:cubicBezTo>
                  <a:cubicBezTo>
                    <a:pt x="9634" y="2350"/>
                    <a:pt x="9649" y="2346"/>
                    <a:pt x="9661" y="2346"/>
                  </a:cubicBezTo>
                  <a:cubicBezTo>
                    <a:pt x="9669" y="2346"/>
                    <a:pt x="9676" y="2347"/>
                    <a:pt x="9685" y="2347"/>
                  </a:cubicBezTo>
                  <a:cubicBezTo>
                    <a:pt x="9680" y="2352"/>
                    <a:pt x="9674" y="2357"/>
                    <a:pt x="9669" y="2361"/>
                  </a:cubicBezTo>
                  <a:lnTo>
                    <a:pt x="9669" y="2361"/>
                  </a:lnTo>
                  <a:cubicBezTo>
                    <a:pt x="9754" y="2313"/>
                    <a:pt x="9874" y="2262"/>
                    <a:pt x="9883" y="2226"/>
                  </a:cubicBezTo>
                  <a:cubicBezTo>
                    <a:pt x="9902" y="2220"/>
                    <a:pt x="9913" y="2218"/>
                    <a:pt x="9919" y="2218"/>
                  </a:cubicBezTo>
                  <a:cubicBezTo>
                    <a:pt x="9935" y="2218"/>
                    <a:pt x="9907" y="2237"/>
                    <a:pt x="9909" y="2237"/>
                  </a:cubicBezTo>
                  <a:cubicBezTo>
                    <a:pt x="9911" y="2237"/>
                    <a:pt x="9925" y="2229"/>
                    <a:pt x="9971" y="2204"/>
                  </a:cubicBezTo>
                  <a:lnTo>
                    <a:pt x="9971" y="2204"/>
                  </a:lnTo>
                  <a:lnTo>
                    <a:pt x="9960" y="2226"/>
                  </a:lnTo>
                  <a:cubicBezTo>
                    <a:pt x="10269" y="2127"/>
                    <a:pt x="10401" y="1929"/>
                    <a:pt x="10754" y="1841"/>
                  </a:cubicBezTo>
                  <a:cubicBezTo>
                    <a:pt x="10732" y="1841"/>
                    <a:pt x="10721" y="1852"/>
                    <a:pt x="10710" y="1852"/>
                  </a:cubicBezTo>
                  <a:cubicBezTo>
                    <a:pt x="11095" y="1697"/>
                    <a:pt x="11470" y="1477"/>
                    <a:pt x="11855" y="1356"/>
                  </a:cubicBezTo>
                  <a:cubicBezTo>
                    <a:pt x="11966" y="1312"/>
                    <a:pt x="11966" y="1290"/>
                    <a:pt x="12021" y="1246"/>
                  </a:cubicBezTo>
                  <a:lnTo>
                    <a:pt x="12054" y="1268"/>
                  </a:lnTo>
                  <a:lnTo>
                    <a:pt x="12153" y="1191"/>
                  </a:lnTo>
                  <a:cubicBezTo>
                    <a:pt x="12307" y="1102"/>
                    <a:pt x="12450" y="1135"/>
                    <a:pt x="12627" y="1003"/>
                  </a:cubicBezTo>
                  <a:lnTo>
                    <a:pt x="12593" y="1003"/>
                  </a:lnTo>
                  <a:cubicBezTo>
                    <a:pt x="12661" y="984"/>
                    <a:pt x="12788" y="922"/>
                    <a:pt x="12811" y="922"/>
                  </a:cubicBezTo>
                  <a:cubicBezTo>
                    <a:pt x="12814" y="922"/>
                    <a:pt x="12815" y="923"/>
                    <a:pt x="12814" y="926"/>
                  </a:cubicBezTo>
                  <a:cubicBezTo>
                    <a:pt x="12825" y="915"/>
                    <a:pt x="12836" y="893"/>
                    <a:pt x="12858" y="893"/>
                  </a:cubicBezTo>
                  <a:lnTo>
                    <a:pt x="12869" y="904"/>
                  </a:lnTo>
                  <a:lnTo>
                    <a:pt x="13034" y="816"/>
                  </a:lnTo>
                  <a:cubicBezTo>
                    <a:pt x="13065" y="804"/>
                    <a:pt x="13083" y="800"/>
                    <a:pt x="13093" y="800"/>
                  </a:cubicBezTo>
                  <a:cubicBezTo>
                    <a:pt x="13118" y="800"/>
                    <a:pt x="13104" y="822"/>
                    <a:pt x="13133" y="822"/>
                  </a:cubicBezTo>
                  <a:cubicBezTo>
                    <a:pt x="13148" y="822"/>
                    <a:pt x="13177" y="815"/>
                    <a:pt x="13232" y="794"/>
                  </a:cubicBezTo>
                  <a:cubicBezTo>
                    <a:pt x="13305" y="752"/>
                    <a:pt x="13417" y="672"/>
                    <a:pt x="13402" y="672"/>
                  </a:cubicBezTo>
                  <a:lnTo>
                    <a:pt x="13402" y="672"/>
                  </a:lnTo>
                  <a:cubicBezTo>
                    <a:pt x="13401" y="672"/>
                    <a:pt x="13400" y="672"/>
                    <a:pt x="13398" y="673"/>
                  </a:cubicBezTo>
                  <a:lnTo>
                    <a:pt x="13365" y="684"/>
                  </a:lnTo>
                  <a:lnTo>
                    <a:pt x="13354" y="662"/>
                  </a:lnTo>
                  <a:lnTo>
                    <a:pt x="13376" y="651"/>
                  </a:lnTo>
                  <a:cubicBezTo>
                    <a:pt x="13376" y="616"/>
                    <a:pt x="13389" y="575"/>
                    <a:pt x="13325" y="575"/>
                  </a:cubicBezTo>
                  <a:cubicBezTo>
                    <a:pt x="13308" y="575"/>
                    <a:pt x="13285" y="578"/>
                    <a:pt x="13255" y="585"/>
                  </a:cubicBezTo>
                  <a:cubicBezTo>
                    <a:pt x="13232" y="563"/>
                    <a:pt x="13199" y="552"/>
                    <a:pt x="13177" y="541"/>
                  </a:cubicBezTo>
                  <a:lnTo>
                    <a:pt x="13177" y="541"/>
                  </a:lnTo>
                  <a:cubicBezTo>
                    <a:pt x="13199" y="552"/>
                    <a:pt x="13210" y="574"/>
                    <a:pt x="13210" y="574"/>
                  </a:cubicBezTo>
                  <a:lnTo>
                    <a:pt x="13232" y="585"/>
                  </a:lnTo>
                  <a:lnTo>
                    <a:pt x="13122" y="662"/>
                  </a:lnTo>
                  <a:lnTo>
                    <a:pt x="13085" y="652"/>
                  </a:lnTo>
                  <a:lnTo>
                    <a:pt x="13085" y="652"/>
                  </a:lnTo>
                  <a:cubicBezTo>
                    <a:pt x="13075" y="659"/>
                    <a:pt x="13066" y="666"/>
                    <a:pt x="13056" y="673"/>
                  </a:cubicBezTo>
                  <a:lnTo>
                    <a:pt x="13001" y="673"/>
                  </a:lnTo>
                  <a:lnTo>
                    <a:pt x="12902" y="761"/>
                  </a:lnTo>
                  <a:cubicBezTo>
                    <a:pt x="12884" y="752"/>
                    <a:pt x="12916" y="722"/>
                    <a:pt x="12890" y="722"/>
                  </a:cubicBezTo>
                  <a:cubicBezTo>
                    <a:pt x="12883" y="722"/>
                    <a:pt x="12873" y="724"/>
                    <a:pt x="12858" y="728"/>
                  </a:cubicBezTo>
                  <a:cubicBezTo>
                    <a:pt x="12814" y="772"/>
                    <a:pt x="12924" y="739"/>
                    <a:pt x="12836" y="794"/>
                  </a:cubicBezTo>
                  <a:cubicBezTo>
                    <a:pt x="12808" y="794"/>
                    <a:pt x="12797" y="788"/>
                    <a:pt x="12785" y="788"/>
                  </a:cubicBezTo>
                  <a:cubicBezTo>
                    <a:pt x="12773" y="788"/>
                    <a:pt x="12759" y="794"/>
                    <a:pt x="12726" y="816"/>
                  </a:cubicBezTo>
                  <a:cubicBezTo>
                    <a:pt x="12715" y="816"/>
                    <a:pt x="12726" y="805"/>
                    <a:pt x="12748" y="783"/>
                  </a:cubicBezTo>
                  <a:lnTo>
                    <a:pt x="12748" y="783"/>
                  </a:lnTo>
                  <a:cubicBezTo>
                    <a:pt x="12693" y="827"/>
                    <a:pt x="12605" y="860"/>
                    <a:pt x="12582" y="882"/>
                  </a:cubicBezTo>
                  <a:cubicBezTo>
                    <a:pt x="12528" y="891"/>
                    <a:pt x="12428" y="945"/>
                    <a:pt x="12389" y="945"/>
                  </a:cubicBezTo>
                  <a:cubicBezTo>
                    <a:pt x="12381" y="945"/>
                    <a:pt x="12375" y="943"/>
                    <a:pt x="12373" y="937"/>
                  </a:cubicBezTo>
                  <a:cubicBezTo>
                    <a:pt x="12362" y="959"/>
                    <a:pt x="12285" y="1003"/>
                    <a:pt x="12241" y="1036"/>
                  </a:cubicBezTo>
                  <a:cubicBezTo>
                    <a:pt x="12258" y="1017"/>
                    <a:pt x="12258" y="1010"/>
                    <a:pt x="12248" y="1010"/>
                  </a:cubicBezTo>
                  <a:cubicBezTo>
                    <a:pt x="12218" y="1010"/>
                    <a:pt x="12102" y="1070"/>
                    <a:pt x="12059" y="1070"/>
                  </a:cubicBezTo>
                  <a:cubicBezTo>
                    <a:pt x="12049" y="1070"/>
                    <a:pt x="12043" y="1067"/>
                    <a:pt x="12043" y="1058"/>
                  </a:cubicBezTo>
                  <a:cubicBezTo>
                    <a:pt x="11988" y="1124"/>
                    <a:pt x="11800" y="1191"/>
                    <a:pt x="11679" y="1268"/>
                  </a:cubicBezTo>
                  <a:lnTo>
                    <a:pt x="11712" y="1246"/>
                  </a:lnTo>
                  <a:lnTo>
                    <a:pt x="11712" y="1246"/>
                  </a:lnTo>
                  <a:cubicBezTo>
                    <a:pt x="11635" y="1268"/>
                    <a:pt x="11613" y="1268"/>
                    <a:pt x="11558" y="1279"/>
                  </a:cubicBezTo>
                  <a:cubicBezTo>
                    <a:pt x="11569" y="1312"/>
                    <a:pt x="11459" y="1378"/>
                    <a:pt x="11404" y="1422"/>
                  </a:cubicBezTo>
                  <a:cubicBezTo>
                    <a:pt x="11304" y="1422"/>
                    <a:pt x="11448" y="1356"/>
                    <a:pt x="11404" y="1345"/>
                  </a:cubicBezTo>
                  <a:lnTo>
                    <a:pt x="11404" y="1345"/>
                  </a:lnTo>
                  <a:cubicBezTo>
                    <a:pt x="11426" y="1367"/>
                    <a:pt x="11271" y="1433"/>
                    <a:pt x="11304" y="1444"/>
                  </a:cubicBezTo>
                  <a:cubicBezTo>
                    <a:pt x="11266" y="1449"/>
                    <a:pt x="11252" y="1452"/>
                    <a:pt x="11241" y="1452"/>
                  </a:cubicBezTo>
                  <a:cubicBezTo>
                    <a:pt x="11230" y="1452"/>
                    <a:pt x="11222" y="1449"/>
                    <a:pt x="11194" y="1444"/>
                  </a:cubicBezTo>
                  <a:lnTo>
                    <a:pt x="11194" y="1444"/>
                  </a:lnTo>
                  <a:cubicBezTo>
                    <a:pt x="11205" y="1488"/>
                    <a:pt x="11139" y="1477"/>
                    <a:pt x="11095" y="1532"/>
                  </a:cubicBezTo>
                  <a:cubicBezTo>
                    <a:pt x="11072" y="1537"/>
                    <a:pt x="11057" y="1539"/>
                    <a:pt x="11047" y="1539"/>
                  </a:cubicBezTo>
                  <a:cubicBezTo>
                    <a:pt x="11032" y="1539"/>
                    <a:pt x="11027" y="1536"/>
                    <a:pt x="11019" y="1536"/>
                  </a:cubicBezTo>
                  <a:cubicBezTo>
                    <a:pt x="11009" y="1536"/>
                    <a:pt x="10995" y="1541"/>
                    <a:pt x="10952" y="1565"/>
                  </a:cubicBezTo>
                  <a:cubicBezTo>
                    <a:pt x="10947" y="1566"/>
                    <a:pt x="10943" y="1567"/>
                    <a:pt x="10940" y="1567"/>
                  </a:cubicBezTo>
                  <a:cubicBezTo>
                    <a:pt x="10912" y="1567"/>
                    <a:pt x="10985" y="1521"/>
                    <a:pt x="10985" y="1521"/>
                  </a:cubicBezTo>
                  <a:lnTo>
                    <a:pt x="10985" y="1521"/>
                  </a:lnTo>
                  <a:cubicBezTo>
                    <a:pt x="10875" y="1565"/>
                    <a:pt x="10952" y="1565"/>
                    <a:pt x="10930" y="1598"/>
                  </a:cubicBezTo>
                  <a:cubicBezTo>
                    <a:pt x="10888" y="1621"/>
                    <a:pt x="10867" y="1628"/>
                    <a:pt x="10856" y="1628"/>
                  </a:cubicBezTo>
                  <a:cubicBezTo>
                    <a:pt x="10837" y="1628"/>
                    <a:pt x="10846" y="1608"/>
                    <a:pt x="10829" y="1608"/>
                  </a:cubicBezTo>
                  <a:cubicBezTo>
                    <a:pt x="10826" y="1608"/>
                    <a:pt x="10823" y="1608"/>
                    <a:pt x="10820" y="1609"/>
                  </a:cubicBezTo>
                  <a:cubicBezTo>
                    <a:pt x="10743" y="1653"/>
                    <a:pt x="10688" y="1708"/>
                    <a:pt x="10632" y="1730"/>
                  </a:cubicBezTo>
                  <a:lnTo>
                    <a:pt x="10621" y="1719"/>
                  </a:lnTo>
                  <a:cubicBezTo>
                    <a:pt x="10555" y="1785"/>
                    <a:pt x="10379" y="1841"/>
                    <a:pt x="10291" y="1907"/>
                  </a:cubicBezTo>
                  <a:lnTo>
                    <a:pt x="10280" y="1907"/>
                  </a:lnTo>
                  <a:cubicBezTo>
                    <a:pt x="10302" y="1918"/>
                    <a:pt x="10302" y="1929"/>
                    <a:pt x="10313" y="1940"/>
                  </a:cubicBezTo>
                  <a:cubicBezTo>
                    <a:pt x="10264" y="1959"/>
                    <a:pt x="10232" y="1997"/>
                    <a:pt x="10210" y="1997"/>
                  </a:cubicBezTo>
                  <a:cubicBezTo>
                    <a:pt x="10208" y="1997"/>
                    <a:pt x="10205" y="1996"/>
                    <a:pt x="10203" y="1995"/>
                  </a:cubicBezTo>
                  <a:cubicBezTo>
                    <a:pt x="10236" y="1984"/>
                    <a:pt x="10225" y="1973"/>
                    <a:pt x="10236" y="1962"/>
                  </a:cubicBezTo>
                  <a:lnTo>
                    <a:pt x="10236" y="1962"/>
                  </a:lnTo>
                  <a:lnTo>
                    <a:pt x="10192" y="1984"/>
                  </a:lnTo>
                  <a:cubicBezTo>
                    <a:pt x="10137" y="1984"/>
                    <a:pt x="10258" y="1951"/>
                    <a:pt x="10247" y="1929"/>
                  </a:cubicBezTo>
                  <a:lnTo>
                    <a:pt x="10247" y="1929"/>
                  </a:lnTo>
                  <a:cubicBezTo>
                    <a:pt x="10159" y="1984"/>
                    <a:pt x="10049" y="2061"/>
                    <a:pt x="9971" y="2083"/>
                  </a:cubicBezTo>
                  <a:cubicBezTo>
                    <a:pt x="9952" y="2073"/>
                    <a:pt x="10102" y="2013"/>
                    <a:pt x="10065" y="2013"/>
                  </a:cubicBezTo>
                  <a:cubicBezTo>
                    <a:pt x="10060" y="2013"/>
                    <a:pt x="10051" y="2014"/>
                    <a:pt x="10038" y="2017"/>
                  </a:cubicBezTo>
                  <a:lnTo>
                    <a:pt x="10159" y="1973"/>
                  </a:lnTo>
                  <a:cubicBezTo>
                    <a:pt x="10049" y="1973"/>
                    <a:pt x="10225" y="1940"/>
                    <a:pt x="10126" y="1940"/>
                  </a:cubicBezTo>
                  <a:cubicBezTo>
                    <a:pt x="9971" y="2006"/>
                    <a:pt x="9960" y="2028"/>
                    <a:pt x="9806" y="2094"/>
                  </a:cubicBezTo>
                  <a:cubicBezTo>
                    <a:pt x="9784" y="2127"/>
                    <a:pt x="9828" y="2116"/>
                    <a:pt x="9806" y="2138"/>
                  </a:cubicBezTo>
                  <a:cubicBezTo>
                    <a:pt x="9597" y="2270"/>
                    <a:pt x="9597" y="2160"/>
                    <a:pt x="9465" y="2270"/>
                  </a:cubicBezTo>
                  <a:cubicBezTo>
                    <a:pt x="9432" y="2303"/>
                    <a:pt x="9432" y="2347"/>
                    <a:pt x="9310" y="2380"/>
                  </a:cubicBezTo>
                  <a:lnTo>
                    <a:pt x="9332" y="2336"/>
                  </a:lnTo>
                  <a:lnTo>
                    <a:pt x="9332" y="2336"/>
                  </a:lnTo>
                  <a:cubicBezTo>
                    <a:pt x="9189" y="2402"/>
                    <a:pt x="9266" y="2413"/>
                    <a:pt x="9112" y="2469"/>
                  </a:cubicBezTo>
                  <a:cubicBezTo>
                    <a:pt x="9132" y="2449"/>
                    <a:pt x="9204" y="2412"/>
                    <a:pt x="9196" y="2412"/>
                  </a:cubicBezTo>
                  <a:lnTo>
                    <a:pt x="9196" y="2412"/>
                  </a:lnTo>
                  <a:cubicBezTo>
                    <a:pt x="9195" y="2412"/>
                    <a:pt x="9193" y="2412"/>
                    <a:pt x="9189" y="2413"/>
                  </a:cubicBezTo>
                  <a:cubicBezTo>
                    <a:pt x="9079" y="2435"/>
                    <a:pt x="9134" y="2469"/>
                    <a:pt x="9057" y="2502"/>
                  </a:cubicBezTo>
                  <a:lnTo>
                    <a:pt x="9024" y="2480"/>
                  </a:lnTo>
                  <a:cubicBezTo>
                    <a:pt x="8881" y="2568"/>
                    <a:pt x="8704" y="2667"/>
                    <a:pt x="8550" y="2755"/>
                  </a:cubicBezTo>
                  <a:cubicBezTo>
                    <a:pt x="8550" y="2746"/>
                    <a:pt x="8565" y="2730"/>
                    <a:pt x="8547" y="2730"/>
                  </a:cubicBezTo>
                  <a:cubicBezTo>
                    <a:pt x="8543" y="2730"/>
                    <a:pt x="8537" y="2731"/>
                    <a:pt x="8528" y="2733"/>
                  </a:cubicBezTo>
                  <a:cubicBezTo>
                    <a:pt x="8319" y="2854"/>
                    <a:pt x="8076" y="2964"/>
                    <a:pt x="7856" y="3063"/>
                  </a:cubicBezTo>
                  <a:lnTo>
                    <a:pt x="7790" y="3119"/>
                  </a:lnTo>
                  <a:cubicBezTo>
                    <a:pt x="7779" y="3124"/>
                    <a:pt x="7768" y="3127"/>
                    <a:pt x="7763" y="3127"/>
                  </a:cubicBezTo>
                  <a:cubicBezTo>
                    <a:pt x="7757" y="3127"/>
                    <a:pt x="7757" y="3124"/>
                    <a:pt x="7768" y="3119"/>
                  </a:cubicBezTo>
                  <a:lnTo>
                    <a:pt x="7768" y="3119"/>
                  </a:lnTo>
                  <a:cubicBezTo>
                    <a:pt x="7680" y="3152"/>
                    <a:pt x="7768" y="3130"/>
                    <a:pt x="7735" y="3163"/>
                  </a:cubicBezTo>
                  <a:cubicBezTo>
                    <a:pt x="7713" y="3174"/>
                    <a:pt x="7696" y="3179"/>
                    <a:pt x="7688" y="3179"/>
                  </a:cubicBezTo>
                  <a:cubicBezTo>
                    <a:pt x="7680" y="3179"/>
                    <a:pt x="7680" y="3174"/>
                    <a:pt x="7691" y="3163"/>
                  </a:cubicBezTo>
                  <a:lnTo>
                    <a:pt x="7691" y="3163"/>
                  </a:lnTo>
                  <a:cubicBezTo>
                    <a:pt x="7570" y="3251"/>
                    <a:pt x="7316" y="3416"/>
                    <a:pt x="7151" y="3471"/>
                  </a:cubicBezTo>
                  <a:lnTo>
                    <a:pt x="7184" y="3449"/>
                  </a:lnTo>
                  <a:lnTo>
                    <a:pt x="7184" y="3449"/>
                  </a:lnTo>
                  <a:cubicBezTo>
                    <a:pt x="7063" y="3504"/>
                    <a:pt x="7074" y="3559"/>
                    <a:pt x="6953" y="3603"/>
                  </a:cubicBezTo>
                  <a:lnTo>
                    <a:pt x="6975" y="3581"/>
                  </a:lnTo>
                  <a:lnTo>
                    <a:pt x="6975" y="3581"/>
                  </a:lnTo>
                  <a:cubicBezTo>
                    <a:pt x="6721" y="3713"/>
                    <a:pt x="6457" y="3890"/>
                    <a:pt x="6248" y="3956"/>
                  </a:cubicBezTo>
                  <a:cubicBezTo>
                    <a:pt x="6226" y="4011"/>
                    <a:pt x="5994" y="4088"/>
                    <a:pt x="6005" y="4143"/>
                  </a:cubicBezTo>
                  <a:cubicBezTo>
                    <a:pt x="5851" y="4198"/>
                    <a:pt x="5884" y="4165"/>
                    <a:pt x="5675" y="4264"/>
                  </a:cubicBezTo>
                  <a:cubicBezTo>
                    <a:pt x="5620" y="4297"/>
                    <a:pt x="5620" y="4341"/>
                    <a:pt x="5554" y="4385"/>
                  </a:cubicBezTo>
                  <a:lnTo>
                    <a:pt x="5532" y="4363"/>
                  </a:lnTo>
                  <a:lnTo>
                    <a:pt x="5465" y="4441"/>
                  </a:lnTo>
                  <a:lnTo>
                    <a:pt x="5399" y="4441"/>
                  </a:lnTo>
                  <a:lnTo>
                    <a:pt x="5344" y="4474"/>
                  </a:lnTo>
                  <a:cubicBezTo>
                    <a:pt x="5366" y="4463"/>
                    <a:pt x="5399" y="4463"/>
                    <a:pt x="5399" y="4463"/>
                  </a:cubicBezTo>
                  <a:lnTo>
                    <a:pt x="5399" y="4463"/>
                  </a:lnTo>
                  <a:cubicBezTo>
                    <a:pt x="5318" y="4524"/>
                    <a:pt x="5179" y="4585"/>
                    <a:pt x="5151" y="4585"/>
                  </a:cubicBezTo>
                  <a:cubicBezTo>
                    <a:pt x="5148" y="4585"/>
                    <a:pt x="5147" y="4585"/>
                    <a:pt x="5146" y="4584"/>
                  </a:cubicBezTo>
                  <a:lnTo>
                    <a:pt x="4937" y="4738"/>
                  </a:lnTo>
                  <a:cubicBezTo>
                    <a:pt x="4937" y="4727"/>
                    <a:pt x="4945" y="4715"/>
                    <a:pt x="4957" y="4704"/>
                  </a:cubicBezTo>
                  <a:lnTo>
                    <a:pt x="4957" y="4704"/>
                  </a:lnTo>
                  <a:cubicBezTo>
                    <a:pt x="4944" y="4714"/>
                    <a:pt x="4938" y="4717"/>
                    <a:pt x="4933" y="4717"/>
                  </a:cubicBezTo>
                  <a:cubicBezTo>
                    <a:pt x="4926" y="4717"/>
                    <a:pt x="4924" y="4712"/>
                    <a:pt x="4917" y="4712"/>
                  </a:cubicBezTo>
                  <a:cubicBezTo>
                    <a:pt x="4908" y="4712"/>
                    <a:pt x="4894" y="4719"/>
                    <a:pt x="4860" y="4749"/>
                  </a:cubicBezTo>
                  <a:cubicBezTo>
                    <a:pt x="4882" y="4749"/>
                    <a:pt x="4860" y="4771"/>
                    <a:pt x="4860" y="4771"/>
                  </a:cubicBezTo>
                  <a:cubicBezTo>
                    <a:pt x="4804" y="4793"/>
                    <a:pt x="4672" y="4870"/>
                    <a:pt x="4584" y="4925"/>
                  </a:cubicBezTo>
                  <a:lnTo>
                    <a:pt x="4595" y="4903"/>
                  </a:lnTo>
                  <a:lnTo>
                    <a:pt x="4595" y="4903"/>
                  </a:lnTo>
                  <a:cubicBezTo>
                    <a:pt x="4430" y="5002"/>
                    <a:pt x="4254" y="5124"/>
                    <a:pt x="4066" y="5245"/>
                  </a:cubicBezTo>
                  <a:cubicBezTo>
                    <a:pt x="4086" y="5235"/>
                    <a:pt x="4099" y="5231"/>
                    <a:pt x="4108" y="5231"/>
                  </a:cubicBezTo>
                  <a:cubicBezTo>
                    <a:pt x="4129" y="5231"/>
                    <a:pt x="4119" y="5254"/>
                    <a:pt x="4088" y="5278"/>
                  </a:cubicBezTo>
                  <a:lnTo>
                    <a:pt x="4044" y="5267"/>
                  </a:lnTo>
                  <a:lnTo>
                    <a:pt x="4044" y="5267"/>
                  </a:lnTo>
                  <a:cubicBezTo>
                    <a:pt x="4038" y="5280"/>
                    <a:pt x="4041" y="5283"/>
                    <a:pt x="4047" y="5283"/>
                  </a:cubicBezTo>
                  <a:cubicBezTo>
                    <a:pt x="4053" y="5283"/>
                    <a:pt x="4063" y="5280"/>
                    <a:pt x="4067" y="5280"/>
                  </a:cubicBezTo>
                  <a:cubicBezTo>
                    <a:pt x="4072" y="5280"/>
                    <a:pt x="4070" y="5285"/>
                    <a:pt x="4044" y="5311"/>
                  </a:cubicBezTo>
                  <a:cubicBezTo>
                    <a:pt x="4025" y="5321"/>
                    <a:pt x="4012" y="5325"/>
                    <a:pt x="4005" y="5325"/>
                  </a:cubicBezTo>
                  <a:cubicBezTo>
                    <a:pt x="3986" y="5325"/>
                    <a:pt x="3999" y="5301"/>
                    <a:pt x="4022" y="5278"/>
                  </a:cubicBezTo>
                  <a:lnTo>
                    <a:pt x="4022" y="5278"/>
                  </a:lnTo>
                  <a:lnTo>
                    <a:pt x="3945" y="5333"/>
                  </a:lnTo>
                  <a:lnTo>
                    <a:pt x="3945" y="5300"/>
                  </a:lnTo>
                  <a:cubicBezTo>
                    <a:pt x="3923" y="5344"/>
                    <a:pt x="3791" y="5377"/>
                    <a:pt x="3758" y="5432"/>
                  </a:cubicBezTo>
                  <a:lnTo>
                    <a:pt x="3747" y="5432"/>
                  </a:lnTo>
                  <a:cubicBezTo>
                    <a:pt x="3571" y="5553"/>
                    <a:pt x="3482" y="5608"/>
                    <a:pt x="3339" y="5708"/>
                  </a:cubicBezTo>
                  <a:cubicBezTo>
                    <a:pt x="3350" y="5730"/>
                    <a:pt x="3284" y="5763"/>
                    <a:pt x="3251" y="5807"/>
                  </a:cubicBezTo>
                  <a:cubicBezTo>
                    <a:pt x="3141" y="5873"/>
                    <a:pt x="3009" y="5939"/>
                    <a:pt x="2876" y="6027"/>
                  </a:cubicBezTo>
                  <a:cubicBezTo>
                    <a:pt x="2788" y="6093"/>
                    <a:pt x="2865" y="6060"/>
                    <a:pt x="2832" y="6104"/>
                  </a:cubicBezTo>
                  <a:cubicBezTo>
                    <a:pt x="2830" y="6102"/>
                    <a:pt x="2826" y="6101"/>
                    <a:pt x="2821" y="6101"/>
                  </a:cubicBezTo>
                  <a:cubicBezTo>
                    <a:pt x="2793" y="6101"/>
                    <a:pt x="2735" y="6134"/>
                    <a:pt x="2727" y="6134"/>
                  </a:cubicBezTo>
                  <a:cubicBezTo>
                    <a:pt x="2724" y="6134"/>
                    <a:pt x="2728" y="6129"/>
                    <a:pt x="2744" y="6115"/>
                  </a:cubicBezTo>
                  <a:lnTo>
                    <a:pt x="2744" y="6115"/>
                  </a:lnTo>
                  <a:cubicBezTo>
                    <a:pt x="2590" y="6225"/>
                    <a:pt x="2546" y="6258"/>
                    <a:pt x="2359" y="6402"/>
                  </a:cubicBezTo>
                  <a:cubicBezTo>
                    <a:pt x="2373" y="6402"/>
                    <a:pt x="2388" y="6392"/>
                    <a:pt x="2396" y="6392"/>
                  </a:cubicBezTo>
                  <a:cubicBezTo>
                    <a:pt x="2400" y="6392"/>
                    <a:pt x="2403" y="6394"/>
                    <a:pt x="2403" y="6402"/>
                  </a:cubicBezTo>
                  <a:cubicBezTo>
                    <a:pt x="2376" y="6420"/>
                    <a:pt x="2334" y="6438"/>
                    <a:pt x="2320" y="6438"/>
                  </a:cubicBezTo>
                  <a:cubicBezTo>
                    <a:pt x="2316" y="6438"/>
                    <a:pt x="2315" y="6437"/>
                    <a:pt x="2315" y="6435"/>
                  </a:cubicBezTo>
                  <a:lnTo>
                    <a:pt x="2326" y="6424"/>
                  </a:lnTo>
                  <a:lnTo>
                    <a:pt x="2326" y="6424"/>
                  </a:lnTo>
                  <a:cubicBezTo>
                    <a:pt x="2116" y="6611"/>
                    <a:pt x="1775" y="6721"/>
                    <a:pt x="1631" y="6886"/>
                  </a:cubicBezTo>
                  <a:lnTo>
                    <a:pt x="1466" y="7030"/>
                  </a:lnTo>
                  <a:cubicBezTo>
                    <a:pt x="1449" y="7042"/>
                    <a:pt x="1442" y="7047"/>
                    <a:pt x="1440" y="7047"/>
                  </a:cubicBezTo>
                  <a:cubicBezTo>
                    <a:pt x="1435" y="7047"/>
                    <a:pt x="1474" y="7012"/>
                    <a:pt x="1463" y="7012"/>
                  </a:cubicBezTo>
                  <a:cubicBezTo>
                    <a:pt x="1460" y="7012"/>
                    <a:pt x="1454" y="7014"/>
                    <a:pt x="1444" y="7019"/>
                  </a:cubicBezTo>
                  <a:cubicBezTo>
                    <a:pt x="1378" y="7085"/>
                    <a:pt x="1312" y="7129"/>
                    <a:pt x="1257" y="7173"/>
                  </a:cubicBezTo>
                  <a:cubicBezTo>
                    <a:pt x="1213" y="7195"/>
                    <a:pt x="1180" y="7217"/>
                    <a:pt x="1136" y="7250"/>
                  </a:cubicBezTo>
                  <a:cubicBezTo>
                    <a:pt x="1114" y="7239"/>
                    <a:pt x="1136" y="7250"/>
                    <a:pt x="1081" y="7228"/>
                  </a:cubicBezTo>
                  <a:cubicBezTo>
                    <a:pt x="981" y="7096"/>
                    <a:pt x="607" y="6963"/>
                    <a:pt x="453" y="6820"/>
                  </a:cubicBezTo>
                  <a:lnTo>
                    <a:pt x="453" y="6842"/>
                  </a:lnTo>
                  <a:cubicBezTo>
                    <a:pt x="409" y="6831"/>
                    <a:pt x="398" y="6798"/>
                    <a:pt x="376" y="6776"/>
                  </a:cubicBezTo>
                  <a:lnTo>
                    <a:pt x="376" y="6776"/>
                  </a:lnTo>
                  <a:cubicBezTo>
                    <a:pt x="366" y="6786"/>
                    <a:pt x="406" y="6811"/>
                    <a:pt x="396" y="6811"/>
                  </a:cubicBezTo>
                  <a:cubicBezTo>
                    <a:pt x="394" y="6811"/>
                    <a:pt x="391" y="6811"/>
                    <a:pt x="387" y="6809"/>
                  </a:cubicBezTo>
                  <a:lnTo>
                    <a:pt x="309" y="6776"/>
                  </a:lnTo>
                  <a:cubicBezTo>
                    <a:pt x="420" y="6699"/>
                    <a:pt x="541" y="6611"/>
                    <a:pt x="662" y="6534"/>
                  </a:cubicBezTo>
                  <a:cubicBezTo>
                    <a:pt x="816" y="6435"/>
                    <a:pt x="981" y="6324"/>
                    <a:pt x="1147" y="6225"/>
                  </a:cubicBezTo>
                  <a:cubicBezTo>
                    <a:pt x="1279" y="6126"/>
                    <a:pt x="1180" y="6104"/>
                    <a:pt x="1367" y="6016"/>
                  </a:cubicBezTo>
                  <a:lnTo>
                    <a:pt x="1367" y="6016"/>
                  </a:lnTo>
                  <a:lnTo>
                    <a:pt x="1334" y="6071"/>
                  </a:lnTo>
                  <a:cubicBezTo>
                    <a:pt x="1598" y="5851"/>
                    <a:pt x="1907" y="5674"/>
                    <a:pt x="2171" y="5465"/>
                  </a:cubicBezTo>
                  <a:lnTo>
                    <a:pt x="2171" y="5465"/>
                  </a:lnTo>
                  <a:cubicBezTo>
                    <a:pt x="2160" y="5487"/>
                    <a:pt x="2160" y="5498"/>
                    <a:pt x="2138" y="5509"/>
                  </a:cubicBezTo>
                  <a:cubicBezTo>
                    <a:pt x="2204" y="5487"/>
                    <a:pt x="2348" y="5366"/>
                    <a:pt x="2348" y="5355"/>
                  </a:cubicBezTo>
                  <a:cubicBezTo>
                    <a:pt x="2362" y="5344"/>
                    <a:pt x="2368" y="5340"/>
                    <a:pt x="2371" y="5340"/>
                  </a:cubicBezTo>
                  <a:lnTo>
                    <a:pt x="2371" y="5340"/>
                  </a:lnTo>
                  <a:cubicBezTo>
                    <a:pt x="2377" y="5340"/>
                    <a:pt x="2370" y="5355"/>
                    <a:pt x="2392" y="5355"/>
                  </a:cubicBezTo>
                  <a:cubicBezTo>
                    <a:pt x="2458" y="5322"/>
                    <a:pt x="2524" y="5234"/>
                    <a:pt x="2568" y="5234"/>
                  </a:cubicBezTo>
                  <a:lnTo>
                    <a:pt x="2546" y="5256"/>
                  </a:lnTo>
                  <a:cubicBezTo>
                    <a:pt x="2577" y="5225"/>
                    <a:pt x="2706" y="5145"/>
                    <a:pt x="2684" y="5145"/>
                  </a:cubicBezTo>
                  <a:cubicBezTo>
                    <a:pt x="2683" y="5145"/>
                    <a:pt x="2681" y="5145"/>
                    <a:pt x="2678" y="5146"/>
                  </a:cubicBezTo>
                  <a:cubicBezTo>
                    <a:pt x="2788" y="5091"/>
                    <a:pt x="2876" y="5002"/>
                    <a:pt x="2965" y="4958"/>
                  </a:cubicBezTo>
                  <a:cubicBezTo>
                    <a:pt x="2998" y="4903"/>
                    <a:pt x="3152" y="4859"/>
                    <a:pt x="3152" y="4815"/>
                  </a:cubicBezTo>
                  <a:cubicBezTo>
                    <a:pt x="3153" y="4821"/>
                    <a:pt x="3158" y="4824"/>
                    <a:pt x="3166" y="4824"/>
                  </a:cubicBezTo>
                  <a:cubicBezTo>
                    <a:pt x="3212" y="4824"/>
                    <a:pt x="3358" y="4719"/>
                    <a:pt x="3405" y="4672"/>
                  </a:cubicBezTo>
                  <a:lnTo>
                    <a:pt x="3405" y="4672"/>
                  </a:lnTo>
                  <a:cubicBezTo>
                    <a:pt x="3403" y="4677"/>
                    <a:pt x="3405" y="4678"/>
                    <a:pt x="3408" y="4678"/>
                  </a:cubicBezTo>
                  <a:cubicBezTo>
                    <a:pt x="3419" y="4678"/>
                    <a:pt x="3445" y="4666"/>
                    <a:pt x="3452" y="4666"/>
                  </a:cubicBezTo>
                  <a:cubicBezTo>
                    <a:pt x="3454" y="4666"/>
                    <a:pt x="3454" y="4667"/>
                    <a:pt x="3449" y="4672"/>
                  </a:cubicBezTo>
                  <a:cubicBezTo>
                    <a:pt x="3526" y="4628"/>
                    <a:pt x="3593" y="4573"/>
                    <a:pt x="3571" y="4573"/>
                  </a:cubicBezTo>
                  <a:cubicBezTo>
                    <a:pt x="3736" y="4518"/>
                    <a:pt x="3835" y="4363"/>
                    <a:pt x="3945" y="4363"/>
                  </a:cubicBezTo>
                  <a:cubicBezTo>
                    <a:pt x="4165" y="4209"/>
                    <a:pt x="4375" y="4066"/>
                    <a:pt x="4573" y="3934"/>
                  </a:cubicBezTo>
                  <a:lnTo>
                    <a:pt x="4573" y="3934"/>
                  </a:lnTo>
                  <a:cubicBezTo>
                    <a:pt x="4584" y="3978"/>
                    <a:pt x="4353" y="4077"/>
                    <a:pt x="4375" y="4110"/>
                  </a:cubicBezTo>
                  <a:cubicBezTo>
                    <a:pt x="4562" y="3978"/>
                    <a:pt x="4661" y="3879"/>
                    <a:pt x="4860" y="3780"/>
                  </a:cubicBezTo>
                  <a:cubicBezTo>
                    <a:pt x="4869" y="3776"/>
                    <a:pt x="4874" y="3774"/>
                    <a:pt x="4877" y="3774"/>
                  </a:cubicBezTo>
                  <a:cubicBezTo>
                    <a:pt x="4891" y="3774"/>
                    <a:pt x="4836" y="3814"/>
                    <a:pt x="4826" y="3824"/>
                  </a:cubicBezTo>
                  <a:cubicBezTo>
                    <a:pt x="5014" y="3702"/>
                    <a:pt x="5212" y="3603"/>
                    <a:pt x="5377" y="3493"/>
                  </a:cubicBezTo>
                  <a:lnTo>
                    <a:pt x="5377" y="3493"/>
                  </a:lnTo>
                  <a:cubicBezTo>
                    <a:pt x="5377" y="3493"/>
                    <a:pt x="5366" y="3504"/>
                    <a:pt x="5344" y="3515"/>
                  </a:cubicBezTo>
                  <a:cubicBezTo>
                    <a:pt x="5377" y="3504"/>
                    <a:pt x="5432" y="3482"/>
                    <a:pt x="5421" y="3471"/>
                  </a:cubicBezTo>
                  <a:lnTo>
                    <a:pt x="5421" y="3471"/>
                  </a:lnTo>
                  <a:lnTo>
                    <a:pt x="5388" y="3493"/>
                  </a:lnTo>
                  <a:cubicBezTo>
                    <a:pt x="5314" y="3493"/>
                    <a:pt x="5486" y="3370"/>
                    <a:pt x="5498" y="3351"/>
                  </a:cubicBezTo>
                  <a:lnTo>
                    <a:pt x="5498" y="3351"/>
                  </a:lnTo>
                  <a:cubicBezTo>
                    <a:pt x="5492" y="3366"/>
                    <a:pt x="5495" y="3371"/>
                    <a:pt x="5504" y="3371"/>
                  </a:cubicBezTo>
                  <a:cubicBezTo>
                    <a:pt x="5528" y="3371"/>
                    <a:pt x="5590" y="3333"/>
                    <a:pt x="5617" y="3333"/>
                  </a:cubicBezTo>
                  <a:cubicBezTo>
                    <a:pt x="5630" y="3333"/>
                    <a:pt x="5634" y="3342"/>
                    <a:pt x="5620" y="3372"/>
                  </a:cubicBezTo>
                  <a:cubicBezTo>
                    <a:pt x="5642" y="3361"/>
                    <a:pt x="5664" y="3328"/>
                    <a:pt x="5653" y="3328"/>
                  </a:cubicBezTo>
                  <a:cubicBezTo>
                    <a:pt x="5668" y="3318"/>
                    <a:pt x="5678" y="3312"/>
                    <a:pt x="5683" y="3312"/>
                  </a:cubicBezTo>
                  <a:cubicBezTo>
                    <a:pt x="5689" y="3312"/>
                    <a:pt x="5687" y="3321"/>
                    <a:pt x="5675" y="3339"/>
                  </a:cubicBezTo>
                  <a:cubicBezTo>
                    <a:pt x="5796" y="3262"/>
                    <a:pt x="5741" y="3273"/>
                    <a:pt x="5851" y="3207"/>
                  </a:cubicBezTo>
                  <a:lnTo>
                    <a:pt x="5851" y="3207"/>
                  </a:lnTo>
                  <a:lnTo>
                    <a:pt x="5829" y="3251"/>
                  </a:lnTo>
                  <a:cubicBezTo>
                    <a:pt x="5884" y="3196"/>
                    <a:pt x="5928" y="3152"/>
                    <a:pt x="6027" y="3108"/>
                  </a:cubicBezTo>
                  <a:lnTo>
                    <a:pt x="6027" y="3108"/>
                  </a:lnTo>
                  <a:cubicBezTo>
                    <a:pt x="6027" y="3112"/>
                    <a:pt x="6029" y="3114"/>
                    <a:pt x="6029" y="3117"/>
                  </a:cubicBezTo>
                  <a:lnTo>
                    <a:pt x="6029" y="3117"/>
                  </a:lnTo>
                  <a:cubicBezTo>
                    <a:pt x="6180" y="3032"/>
                    <a:pt x="6279" y="2938"/>
                    <a:pt x="6457" y="2854"/>
                  </a:cubicBezTo>
                  <a:lnTo>
                    <a:pt x="6457" y="2854"/>
                  </a:lnTo>
                  <a:cubicBezTo>
                    <a:pt x="6448" y="2873"/>
                    <a:pt x="6450" y="2879"/>
                    <a:pt x="6458" y="2879"/>
                  </a:cubicBezTo>
                  <a:cubicBezTo>
                    <a:pt x="6476" y="2879"/>
                    <a:pt x="6522" y="2850"/>
                    <a:pt x="6545" y="2850"/>
                  </a:cubicBezTo>
                  <a:cubicBezTo>
                    <a:pt x="6550" y="2850"/>
                    <a:pt x="6554" y="2852"/>
                    <a:pt x="6556" y="2854"/>
                  </a:cubicBezTo>
                  <a:lnTo>
                    <a:pt x="6644" y="2799"/>
                  </a:lnTo>
                  <a:lnTo>
                    <a:pt x="6600" y="2799"/>
                  </a:lnTo>
                  <a:cubicBezTo>
                    <a:pt x="6688" y="2755"/>
                    <a:pt x="6754" y="2700"/>
                    <a:pt x="6832" y="2667"/>
                  </a:cubicBezTo>
                  <a:lnTo>
                    <a:pt x="6832" y="2667"/>
                  </a:lnTo>
                  <a:lnTo>
                    <a:pt x="6776" y="2711"/>
                  </a:lnTo>
                  <a:lnTo>
                    <a:pt x="6931" y="2623"/>
                  </a:lnTo>
                  <a:lnTo>
                    <a:pt x="6832" y="2656"/>
                  </a:lnTo>
                  <a:cubicBezTo>
                    <a:pt x="6919" y="2601"/>
                    <a:pt x="6811" y="2622"/>
                    <a:pt x="6929" y="2579"/>
                  </a:cubicBezTo>
                  <a:lnTo>
                    <a:pt x="6929" y="2579"/>
                  </a:lnTo>
                  <a:cubicBezTo>
                    <a:pt x="6938" y="2574"/>
                    <a:pt x="7016" y="2533"/>
                    <a:pt x="7063" y="2524"/>
                  </a:cubicBezTo>
                  <a:cubicBezTo>
                    <a:pt x="7107" y="2491"/>
                    <a:pt x="7140" y="2457"/>
                    <a:pt x="7206" y="2435"/>
                  </a:cubicBezTo>
                  <a:cubicBezTo>
                    <a:pt x="7228" y="2435"/>
                    <a:pt x="7217" y="2480"/>
                    <a:pt x="7228" y="2480"/>
                  </a:cubicBezTo>
                  <a:cubicBezTo>
                    <a:pt x="7261" y="2435"/>
                    <a:pt x="7426" y="2369"/>
                    <a:pt x="7471" y="2314"/>
                  </a:cubicBezTo>
                  <a:lnTo>
                    <a:pt x="7471" y="2347"/>
                  </a:lnTo>
                  <a:lnTo>
                    <a:pt x="7493" y="2303"/>
                  </a:lnTo>
                  <a:cubicBezTo>
                    <a:pt x="7515" y="2298"/>
                    <a:pt x="7528" y="2295"/>
                    <a:pt x="7537" y="2295"/>
                  </a:cubicBezTo>
                  <a:cubicBezTo>
                    <a:pt x="7545" y="2295"/>
                    <a:pt x="7548" y="2298"/>
                    <a:pt x="7548" y="2303"/>
                  </a:cubicBezTo>
                  <a:cubicBezTo>
                    <a:pt x="7667" y="2249"/>
                    <a:pt x="7487" y="2291"/>
                    <a:pt x="7629" y="2240"/>
                  </a:cubicBezTo>
                  <a:lnTo>
                    <a:pt x="7629" y="2240"/>
                  </a:lnTo>
                  <a:cubicBezTo>
                    <a:pt x="7628" y="2242"/>
                    <a:pt x="7625" y="2248"/>
                    <a:pt x="7614" y="2259"/>
                  </a:cubicBezTo>
                  <a:cubicBezTo>
                    <a:pt x="7757" y="2193"/>
                    <a:pt x="7889" y="2105"/>
                    <a:pt x="8021" y="2050"/>
                  </a:cubicBezTo>
                  <a:lnTo>
                    <a:pt x="8021" y="2050"/>
                  </a:lnTo>
                  <a:cubicBezTo>
                    <a:pt x="8076" y="2061"/>
                    <a:pt x="7911" y="2116"/>
                    <a:pt x="7966" y="2116"/>
                  </a:cubicBezTo>
                  <a:cubicBezTo>
                    <a:pt x="8154" y="2017"/>
                    <a:pt x="8352" y="1885"/>
                    <a:pt x="8539" y="1796"/>
                  </a:cubicBezTo>
                  <a:lnTo>
                    <a:pt x="8539" y="1796"/>
                  </a:lnTo>
                  <a:lnTo>
                    <a:pt x="8506" y="1807"/>
                  </a:lnTo>
                  <a:cubicBezTo>
                    <a:pt x="8506" y="1763"/>
                    <a:pt x="8649" y="1763"/>
                    <a:pt x="8738" y="1697"/>
                  </a:cubicBezTo>
                  <a:lnTo>
                    <a:pt x="8738" y="1697"/>
                  </a:lnTo>
                  <a:cubicBezTo>
                    <a:pt x="8720" y="1715"/>
                    <a:pt x="8716" y="1733"/>
                    <a:pt x="8722" y="1733"/>
                  </a:cubicBezTo>
                  <a:cubicBezTo>
                    <a:pt x="8723" y="1733"/>
                    <a:pt x="8724" y="1732"/>
                    <a:pt x="8726" y="1730"/>
                  </a:cubicBezTo>
                  <a:cubicBezTo>
                    <a:pt x="8848" y="1675"/>
                    <a:pt x="8980" y="1598"/>
                    <a:pt x="9167" y="1488"/>
                  </a:cubicBezTo>
                  <a:lnTo>
                    <a:pt x="9167" y="1488"/>
                  </a:lnTo>
                  <a:lnTo>
                    <a:pt x="9145" y="1510"/>
                  </a:lnTo>
                  <a:cubicBezTo>
                    <a:pt x="9233" y="1488"/>
                    <a:pt x="9354" y="1422"/>
                    <a:pt x="9432" y="1389"/>
                  </a:cubicBezTo>
                  <a:cubicBezTo>
                    <a:pt x="9454" y="1367"/>
                    <a:pt x="9498" y="1345"/>
                    <a:pt x="9465" y="1345"/>
                  </a:cubicBezTo>
                  <a:cubicBezTo>
                    <a:pt x="9751" y="1290"/>
                    <a:pt x="9938" y="1091"/>
                    <a:pt x="10181" y="1047"/>
                  </a:cubicBezTo>
                  <a:lnTo>
                    <a:pt x="10181" y="1047"/>
                  </a:lnTo>
                  <a:cubicBezTo>
                    <a:pt x="10163" y="1056"/>
                    <a:pt x="10138" y="1072"/>
                    <a:pt x="10141" y="1072"/>
                  </a:cubicBezTo>
                  <a:cubicBezTo>
                    <a:pt x="10141" y="1072"/>
                    <a:pt x="10143" y="1071"/>
                    <a:pt x="10148" y="1069"/>
                  </a:cubicBezTo>
                  <a:lnTo>
                    <a:pt x="10335" y="970"/>
                  </a:lnTo>
                  <a:cubicBezTo>
                    <a:pt x="10329" y="967"/>
                    <a:pt x="10323" y="966"/>
                    <a:pt x="10317" y="966"/>
                  </a:cubicBezTo>
                  <a:cubicBezTo>
                    <a:pt x="10304" y="966"/>
                    <a:pt x="10289" y="973"/>
                    <a:pt x="10258" y="981"/>
                  </a:cubicBezTo>
                  <a:cubicBezTo>
                    <a:pt x="10280" y="959"/>
                    <a:pt x="10324" y="926"/>
                    <a:pt x="10379" y="904"/>
                  </a:cubicBezTo>
                  <a:lnTo>
                    <a:pt x="10379" y="904"/>
                  </a:lnTo>
                  <a:cubicBezTo>
                    <a:pt x="10335" y="932"/>
                    <a:pt x="10338" y="940"/>
                    <a:pt x="10357" y="940"/>
                  </a:cubicBezTo>
                  <a:cubicBezTo>
                    <a:pt x="10376" y="940"/>
                    <a:pt x="10412" y="932"/>
                    <a:pt x="10434" y="926"/>
                  </a:cubicBezTo>
                  <a:lnTo>
                    <a:pt x="10423" y="904"/>
                  </a:lnTo>
                  <a:cubicBezTo>
                    <a:pt x="10544" y="893"/>
                    <a:pt x="10423" y="860"/>
                    <a:pt x="10577" y="827"/>
                  </a:cubicBezTo>
                  <a:lnTo>
                    <a:pt x="10577" y="827"/>
                  </a:lnTo>
                  <a:lnTo>
                    <a:pt x="10566" y="838"/>
                  </a:lnTo>
                  <a:cubicBezTo>
                    <a:pt x="10621" y="805"/>
                    <a:pt x="10666" y="772"/>
                    <a:pt x="10721" y="750"/>
                  </a:cubicBezTo>
                  <a:lnTo>
                    <a:pt x="10721" y="750"/>
                  </a:lnTo>
                  <a:cubicBezTo>
                    <a:pt x="10754" y="761"/>
                    <a:pt x="10666" y="783"/>
                    <a:pt x="10666" y="805"/>
                  </a:cubicBezTo>
                  <a:cubicBezTo>
                    <a:pt x="10743" y="772"/>
                    <a:pt x="10809" y="695"/>
                    <a:pt x="10886" y="684"/>
                  </a:cubicBezTo>
                  <a:lnTo>
                    <a:pt x="10886" y="684"/>
                  </a:lnTo>
                  <a:lnTo>
                    <a:pt x="10776" y="750"/>
                  </a:lnTo>
                  <a:cubicBezTo>
                    <a:pt x="10864" y="739"/>
                    <a:pt x="10875" y="728"/>
                    <a:pt x="10930" y="706"/>
                  </a:cubicBezTo>
                  <a:lnTo>
                    <a:pt x="10930" y="717"/>
                  </a:lnTo>
                  <a:lnTo>
                    <a:pt x="11062" y="662"/>
                  </a:lnTo>
                  <a:lnTo>
                    <a:pt x="11029" y="673"/>
                  </a:lnTo>
                  <a:cubicBezTo>
                    <a:pt x="11095" y="574"/>
                    <a:pt x="11216" y="574"/>
                    <a:pt x="11338" y="485"/>
                  </a:cubicBezTo>
                  <a:lnTo>
                    <a:pt x="11338" y="485"/>
                  </a:lnTo>
                  <a:cubicBezTo>
                    <a:pt x="11282" y="530"/>
                    <a:pt x="11280" y="538"/>
                    <a:pt x="11291" y="538"/>
                  </a:cubicBezTo>
                  <a:cubicBezTo>
                    <a:pt x="11297" y="538"/>
                    <a:pt x="11309" y="535"/>
                    <a:pt x="11317" y="535"/>
                  </a:cubicBezTo>
                  <a:cubicBezTo>
                    <a:pt x="11323" y="535"/>
                    <a:pt x="11327" y="536"/>
                    <a:pt x="11327" y="541"/>
                  </a:cubicBezTo>
                  <a:cubicBezTo>
                    <a:pt x="11353" y="541"/>
                    <a:pt x="11394" y="526"/>
                    <a:pt x="11403" y="526"/>
                  </a:cubicBezTo>
                  <a:cubicBezTo>
                    <a:pt x="11405" y="526"/>
                    <a:pt x="11406" y="527"/>
                    <a:pt x="11404" y="530"/>
                  </a:cubicBezTo>
                  <a:cubicBezTo>
                    <a:pt x="11459" y="485"/>
                    <a:pt x="11514" y="507"/>
                    <a:pt x="11591" y="441"/>
                  </a:cubicBezTo>
                  <a:cubicBezTo>
                    <a:pt x="11598" y="441"/>
                    <a:pt x="11625" y="427"/>
                    <a:pt x="11642" y="427"/>
                  </a:cubicBezTo>
                  <a:cubicBezTo>
                    <a:pt x="11651" y="427"/>
                    <a:pt x="11657" y="430"/>
                    <a:pt x="11657" y="441"/>
                  </a:cubicBezTo>
                  <a:cubicBezTo>
                    <a:pt x="11690" y="422"/>
                    <a:pt x="11689" y="418"/>
                    <a:pt x="11677" y="418"/>
                  </a:cubicBezTo>
                  <a:cubicBezTo>
                    <a:pt x="11666" y="418"/>
                    <a:pt x="11646" y="422"/>
                    <a:pt x="11638" y="422"/>
                  </a:cubicBezTo>
                  <a:cubicBezTo>
                    <a:pt x="11635" y="422"/>
                    <a:pt x="11633" y="421"/>
                    <a:pt x="11635" y="419"/>
                  </a:cubicBezTo>
                  <a:cubicBezTo>
                    <a:pt x="11745" y="342"/>
                    <a:pt x="11943" y="331"/>
                    <a:pt x="12109" y="221"/>
                  </a:cubicBezTo>
                  <a:cubicBezTo>
                    <a:pt x="12241" y="144"/>
                    <a:pt x="12263" y="111"/>
                    <a:pt x="12373" y="45"/>
                  </a:cubicBezTo>
                  <a:lnTo>
                    <a:pt x="12417" y="67"/>
                  </a:lnTo>
                  <a:cubicBezTo>
                    <a:pt x="12431" y="81"/>
                    <a:pt x="12423" y="85"/>
                    <a:pt x="12410" y="85"/>
                  </a:cubicBezTo>
                  <a:cubicBezTo>
                    <a:pt x="12398" y="85"/>
                    <a:pt x="12381" y="81"/>
                    <a:pt x="12375" y="79"/>
                  </a:cubicBezTo>
                  <a:lnTo>
                    <a:pt x="12375" y="79"/>
                  </a:lnTo>
                  <a:cubicBezTo>
                    <a:pt x="12419" y="123"/>
                    <a:pt x="12484" y="155"/>
                    <a:pt x="12560" y="188"/>
                  </a:cubicBezTo>
                  <a:cubicBezTo>
                    <a:pt x="12538" y="188"/>
                    <a:pt x="12549" y="199"/>
                    <a:pt x="12571" y="221"/>
                  </a:cubicBezTo>
                  <a:cubicBezTo>
                    <a:pt x="12592" y="233"/>
                    <a:pt x="12605" y="235"/>
                    <a:pt x="12617" y="235"/>
                  </a:cubicBezTo>
                  <a:cubicBezTo>
                    <a:pt x="12620" y="235"/>
                    <a:pt x="12624" y="235"/>
                    <a:pt x="12628" y="235"/>
                  </a:cubicBezTo>
                  <a:cubicBezTo>
                    <a:pt x="12643" y="235"/>
                    <a:pt x="12660" y="238"/>
                    <a:pt x="12693" y="265"/>
                  </a:cubicBezTo>
                  <a:cubicBezTo>
                    <a:pt x="12678" y="265"/>
                    <a:pt x="12663" y="270"/>
                    <a:pt x="12645" y="270"/>
                  </a:cubicBezTo>
                  <a:cubicBezTo>
                    <a:pt x="12636" y="270"/>
                    <a:pt x="12627" y="269"/>
                    <a:pt x="12616" y="265"/>
                  </a:cubicBezTo>
                  <a:lnTo>
                    <a:pt x="12616" y="265"/>
                  </a:lnTo>
                  <a:cubicBezTo>
                    <a:pt x="12682" y="287"/>
                    <a:pt x="12759" y="320"/>
                    <a:pt x="12836" y="353"/>
                  </a:cubicBezTo>
                  <a:cubicBezTo>
                    <a:pt x="12836" y="353"/>
                    <a:pt x="12836" y="353"/>
                    <a:pt x="12836" y="353"/>
                  </a:cubicBezTo>
                  <a:lnTo>
                    <a:pt x="12836" y="353"/>
                  </a:lnTo>
                  <a:lnTo>
                    <a:pt x="12891" y="375"/>
                  </a:lnTo>
                  <a:cubicBezTo>
                    <a:pt x="12858" y="298"/>
                    <a:pt x="12693" y="265"/>
                    <a:pt x="12593" y="210"/>
                  </a:cubicBezTo>
                  <a:lnTo>
                    <a:pt x="12649" y="199"/>
                  </a:lnTo>
                  <a:lnTo>
                    <a:pt x="12538" y="166"/>
                  </a:lnTo>
                  <a:cubicBezTo>
                    <a:pt x="12523" y="150"/>
                    <a:pt x="12518" y="135"/>
                    <a:pt x="12533" y="135"/>
                  </a:cubicBezTo>
                  <a:cubicBezTo>
                    <a:pt x="12538" y="135"/>
                    <a:pt x="12548" y="137"/>
                    <a:pt x="12560" y="144"/>
                  </a:cubicBezTo>
                  <a:cubicBezTo>
                    <a:pt x="12505" y="89"/>
                    <a:pt x="12494" y="122"/>
                    <a:pt x="12450" y="67"/>
                  </a:cubicBezTo>
                  <a:lnTo>
                    <a:pt x="12373" y="34"/>
                  </a:lnTo>
                  <a:cubicBezTo>
                    <a:pt x="12380" y="34"/>
                    <a:pt x="12373" y="19"/>
                    <a:pt x="12384" y="19"/>
                  </a:cubicBezTo>
                  <a:cubicBezTo>
                    <a:pt x="12389" y="19"/>
                    <a:pt x="12399" y="23"/>
                    <a:pt x="12417" y="34"/>
                  </a:cubicBezTo>
                  <a:lnTo>
                    <a:pt x="1237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6" name="Google Shape;846;p37"/>
            <p:cNvSpPr/>
            <p:nvPr/>
          </p:nvSpPr>
          <p:spPr>
            <a:xfrm flipH="1">
              <a:off x="5913830" y="2716340"/>
              <a:ext cx="7213" cy="2479"/>
            </a:xfrm>
            <a:custGeom>
              <a:avLst/>
              <a:gdLst/>
              <a:ahLst/>
              <a:cxnLst/>
              <a:rect l="l" t="t" r="r" b="b"/>
              <a:pathLst>
                <a:path w="128" h="44" extrusionOk="0">
                  <a:moveTo>
                    <a:pt x="42" y="1"/>
                  </a:moveTo>
                  <a:cubicBezTo>
                    <a:pt x="18" y="1"/>
                    <a:pt x="0" y="8"/>
                    <a:pt x="6" y="32"/>
                  </a:cubicBezTo>
                  <a:cubicBezTo>
                    <a:pt x="61" y="32"/>
                    <a:pt x="72" y="43"/>
                    <a:pt x="127" y="43"/>
                  </a:cubicBezTo>
                  <a:lnTo>
                    <a:pt x="94" y="32"/>
                  </a:lnTo>
                  <a:lnTo>
                    <a:pt x="105" y="10"/>
                  </a:lnTo>
                  <a:cubicBezTo>
                    <a:pt x="86" y="6"/>
                    <a:pt x="61" y="1"/>
                    <a:pt x="4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7" name="Google Shape;847;p37"/>
            <p:cNvSpPr/>
            <p:nvPr/>
          </p:nvSpPr>
          <p:spPr>
            <a:xfrm flipH="1">
              <a:off x="5911970" y="2718763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0"/>
                  </a:moveTo>
                  <a:lnTo>
                    <a:pt x="33" y="2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8" name="Google Shape;848;p37"/>
            <p:cNvSpPr/>
            <p:nvPr/>
          </p:nvSpPr>
          <p:spPr>
            <a:xfrm flipH="1">
              <a:off x="6152248" y="284352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2" y="12"/>
                  </a:lnTo>
                  <a:lnTo>
                    <a:pt x="1" y="23"/>
                  </a:lnTo>
                  <a:lnTo>
                    <a:pt x="23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49" name="Google Shape;849;p37"/>
            <p:cNvSpPr/>
            <p:nvPr/>
          </p:nvSpPr>
          <p:spPr>
            <a:xfrm flipH="1">
              <a:off x="6133596" y="2767168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0" name="Google Shape;850;p37"/>
            <p:cNvSpPr/>
            <p:nvPr/>
          </p:nvSpPr>
          <p:spPr>
            <a:xfrm flipH="1">
              <a:off x="6341584" y="2934189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1" name="Google Shape;851;p37"/>
            <p:cNvSpPr/>
            <p:nvPr/>
          </p:nvSpPr>
          <p:spPr>
            <a:xfrm flipH="1">
              <a:off x="6016275" y="2720003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2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2" name="Google Shape;852;p37"/>
            <p:cNvSpPr/>
            <p:nvPr/>
          </p:nvSpPr>
          <p:spPr>
            <a:xfrm flipH="1">
              <a:off x="6353362" y="2887644"/>
              <a:ext cx="1634" cy="1352"/>
            </a:xfrm>
            <a:custGeom>
              <a:avLst/>
              <a:gdLst/>
              <a:ahLst/>
              <a:cxnLst/>
              <a:rect l="l" t="t" r="r" b="b"/>
              <a:pathLst>
                <a:path w="29" h="24" extrusionOk="0">
                  <a:moveTo>
                    <a:pt x="28" y="0"/>
                  </a:moveTo>
                  <a:lnTo>
                    <a:pt x="28" y="0"/>
                  </a:lnTo>
                  <a:cubicBezTo>
                    <a:pt x="23" y="6"/>
                    <a:pt x="17" y="11"/>
                    <a:pt x="12" y="14"/>
                  </a:cubicBezTo>
                  <a:lnTo>
                    <a:pt x="12" y="14"/>
                  </a:lnTo>
                  <a:cubicBezTo>
                    <a:pt x="14" y="13"/>
                    <a:pt x="15" y="12"/>
                    <a:pt x="17" y="11"/>
                  </a:cubicBezTo>
                  <a:lnTo>
                    <a:pt x="28" y="0"/>
                  </a:lnTo>
                  <a:close/>
                  <a:moveTo>
                    <a:pt x="12" y="14"/>
                  </a:moveTo>
                  <a:cubicBezTo>
                    <a:pt x="3" y="21"/>
                    <a:pt x="0" y="23"/>
                    <a:pt x="0" y="23"/>
                  </a:cubicBezTo>
                  <a:cubicBezTo>
                    <a:pt x="1" y="23"/>
                    <a:pt x="6" y="20"/>
                    <a:pt x="12" y="14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3" name="Google Shape;853;p37"/>
            <p:cNvSpPr/>
            <p:nvPr/>
          </p:nvSpPr>
          <p:spPr>
            <a:xfrm flipH="1">
              <a:off x="6255932" y="2831745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45" y="1"/>
                  </a:moveTo>
                  <a:lnTo>
                    <a:pt x="45" y="1"/>
                  </a:lnTo>
                  <a:cubicBezTo>
                    <a:pt x="34" y="12"/>
                    <a:pt x="12" y="34"/>
                    <a:pt x="1" y="45"/>
                  </a:cubicBezTo>
                  <a:cubicBezTo>
                    <a:pt x="34" y="34"/>
                    <a:pt x="56" y="12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4" name="Google Shape;854;p37"/>
            <p:cNvSpPr/>
            <p:nvPr/>
          </p:nvSpPr>
          <p:spPr>
            <a:xfrm flipH="1">
              <a:off x="6460145" y="295278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1"/>
                  </a:moveTo>
                  <a:lnTo>
                    <a:pt x="11" y="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5" name="Google Shape;855;p37"/>
            <p:cNvSpPr/>
            <p:nvPr/>
          </p:nvSpPr>
          <p:spPr>
            <a:xfrm flipH="1">
              <a:off x="5926283" y="2714424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3" y="11"/>
                  </a:moveTo>
                  <a:lnTo>
                    <a:pt x="1" y="0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6" name="Google Shape;856;p37"/>
            <p:cNvSpPr/>
            <p:nvPr/>
          </p:nvSpPr>
          <p:spPr>
            <a:xfrm flipH="1">
              <a:off x="5954797" y="2696392"/>
              <a:ext cx="5015" cy="2536"/>
            </a:xfrm>
            <a:custGeom>
              <a:avLst/>
              <a:gdLst/>
              <a:ahLst/>
              <a:cxnLst/>
              <a:rect l="l" t="t" r="r" b="b"/>
              <a:pathLst>
                <a:path w="89" h="45" extrusionOk="0">
                  <a:moveTo>
                    <a:pt x="33" y="1"/>
                  </a:moveTo>
                  <a:lnTo>
                    <a:pt x="0" y="12"/>
                  </a:lnTo>
                  <a:lnTo>
                    <a:pt x="33" y="12"/>
                  </a:lnTo>
                  <a:cubicBezTo>
                    <a:pt x="55" y="23"/>
                    <a:pt x="44" y="23"/>
                    <a:pt x="77" y="45"/>
                  </a:cubicBezTo>
                  <a:lnTo>
                    <a:pt x="88" y="34"/>
                  </a:lnTo>
                  <a:cubicBezTo>
                    <a:pt x="66" y="34"/>
                    <a:pt x="55" y="12"/>
                    <a:pt x="3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7" name="Google Shape;857;p37"/>
            <p:cNvSpPr/>
            <p:nvPr/>
          </p:nvSpPr>
          <p:spPr>
            <a:xfrm flipH="1">
              <a:off x="5988945" y="2702647"/>
              <a:ext cx="12510" cy="4395"/>
            </a:xfrm>
            <a:custGeom>
              <a:avLst/>
              <a:gdLst/>
              <a:ahLst/>
              <a:cxnLst/>
              <a:rect l="l" t="t" r="r" b="b"/>
              <a:pathLst>
                <a:path w="222" h="78" extrusionOk="0">
                  <a:moveTo>
                    <a:pt x="177" y="0"/>
                  </a:moveTo>
                  <a:cubicBezTo>
                    <a:pt x="1" y="44"/>
                    <a:pt x="221" y="0"/>
                    <a:pt x="45" y="77"/>
                  </a:cubicBezTo>
                  <a:lnTo>
                    <a:pt x="188" y="22"/>
                  </a:lnTo>
                  <a:cubicBezTo>
                    <a:pt x="155" y="22"/>
                    <a:pt x="122" y="22"/>
                    <a:pt x="17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8" name="Google Shape;858;p37"/>
            <p:cNvSpPr/>
            <p:nvPr/>
          </p:nvSpPr>
          <p:spPr>
            <a:xfrm flipH="1">
              <a:off x="6019994" y="2714424"/>
              <a:ext cx="4339" cy="1916"/>
            </a:xfrm>
            <a:custGeom>
              <a:avLst/>
              <a:gdLst/>
              <a:ahLst/>
              <a:cxnLst/>
              <a:rect l="l" t="t" r="r" b="b"/>
              <a:pathLst>
                <a:path w="77" h="34" extrusionOk="0">
                  <a:moveTo>
                    <a:pt x="43" y="0"/>
                  </a:moveTo>
                  <a:cubicBezTo>
                    <a:pt x="15" y="22"/>
                    <a:pt x="0" y="34"/>
                    <a:pt x="8" y="34"/>
                  </a:cubicBezTo>
                  <a:cubicBezTo>
                    <a:pt x="13" y="34"/>
                    <a:pt x="24" y="30"/>
                    <a:pt x="43" y="22"/>
                  </a:cubicBezTo>
                  <a:cubicBezTo>
                    <a:pt x="76" y="6"/>
                    <a:pt x="76" y="3"/>
                    <a:pt x="68" y="3"/>
                  </a:cubicBezTo>
                  <a:cubicBezTo>
                    <a:pt x="64" y="3"/>
                    <a:pt x="58" y="4"/>
                    <a:pt x="53" y="4"/>
                  </a:cubicBezTo>
                  <a:cubicBezTo>
                    <a:pt x="48" y="4"/>
                    <a:pt x="43" y="3"/>
                    <a:pt x="4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59" name="Google Shape;859;p37"/>
            <p:cNvSpPr/>
            <p:nvPr/>
          </p:nvSpPr>
          <p:spPr>
            <a:xfrm flipH="1">
              <a:off x="6184536" y="2788919"/>
              <a:ext cx="1578" cy="1296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28" y="0"/>
                  </a:moveTo>
                  <a:cubicBezTo>
                    <a:pt x="0" y="11"/>
                    <a:pt x="0" y="11"/>
                    <a:pt x="7" y="11"/>
                  </a:cubicBezTo>
                  <a:cubicBezTo>
                    <a:pt x="14" y="11"/>
                    <a:pt x="28" y="11"/>
                    <a:pt x="28" y="22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0" name="Google Shape;860;p37"/>
            <p:cNvSpPr/>
            <p:nvPr/>
          </p:nvSpPr>
          <p:spPr>
            <a:xfrm flipH="1">
              <a:off x="6208091" y="2808754"/>
              <a:ext cx="4395" cy="2592"/>
            </a:xfrm>
            <a:custGeom>
              <a:avLst/>
              <a:gdLst/>
              <a:ahLst/>
              <a:cxnLst/>
              <a:rect l="l" t="t" r="r" b="b"/>
              <a:pathLst>
                <a:path w="78" h="46" extrusionOk="0">
                  <a:moveTo>
                    <a:pt x="77" y="1"/>
                  </a:moveTo>
                  <a:lnTo>
                    <a:pt x="0" y="45"/>
                  </a:lnTo>
                  <a:lnTo>
                    <a:pt x="55" y="2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1" name="Google Shape;861;p37"/>
            <p:cNvSpPr/>
            <p:nvPr/>
          </p:nvSpPr>
          <p:spPr>
            <a:xfrm flipH="1">
              <a:off x="6233561" y="2811290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8" y="0"/>
                  </a:moveTo>
                  <a:lnTo>
                    <a:pt x="0" y="55"/>
                  </a:lnTo>
                  <a:lnTo>
                    <a:pt x="67" y="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2" name="Google Shape;862;p37"/>
            <p:cNvSpPr/>
            <p:nvPr/>
          </p:nvSpPr>
          <p:spPr>
            <a:xfrm flipH="1">
              <a:off x="6492941" y="2960280"/>
              <a:ext cx="2648" cy="1916"/>
            </a:xfrm>
            <a:custGeom>
              <a:avLst/>
              <a:gdLst/>
              <a:ahLst/>
              <a:cxnLst/>
              <a:rect l="l" t="t" r="r" b="b"/>
              <a:pathLst>
                <a:path w="47" h="34" extrusionOk="0">
                  <a:moveTo>
                    <a:pt x="35" y="0"/>
                  </a:moveTo>
                  <a:cubicBezTo>
                    <a:pt x="28" y="0"/>
                    <a:pt x="16" y="6"/>
                    <a:pt x="0" y="22"/>
                  </a:cubicBezTo>
                  <a:lnTo>
                    <a:pt x="22" y="33"/>
                  </a:lnTo>
                  <a:cubicBezTo>
                    <a:pt x="44" y="19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3" name="Google Shape;863;p37"/>
            <p:cNvSpPr/>
            <p:nvPr/>
          </p:nvSpPr>
          <p:spPr>
            <a:xfrm flipH="1">
              <a:off x="6602937" y="3035394"/>
              <a:ext cx="6255" cy="3775"/>
            </a:xfrm>
            <a:custGeom>
              <a:avLst/>
              <a:gdLst/>
              <a:ahLst/>
              <a:cxnLst/>
              <a:rect l="l" t="t" r="r" b="b"/>
              <a:pathLst>
                <a:path w="111" h="67" extrusionOk="0">
                  <a:moveTo>
                    <a:pt x="110" y="0"/>
                  </a:moveTo>
                  <a:cubicBezTo>
                    <a:pt x="88" y="0"/>
                    <a:pt x="33" y="33"/>
                    <a:pt x="0" y="66"/>
                  </a:cubicBezTo>
                  <a:cubicBezTo>
                    <a:pt x="44" y="33"/>
                    <a:pt x="99" y="11"/>
                    <a:pt x="11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4" name="Google Shape;864;p37"/>
            <p:cNvSpPr/>
            <p:nvPr/>
          </p:nvSpPr>
          <p:spPr>
            <a:xfrm flipH="1">
              <a:off x="6363956" y="2962139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0"/>
                  </a:moveTo>
                  <a:lnTo>
                    <a:pt x="1" y="44"/>
                  </a:lnTo>
                  <a:lnTo>
                    <a:pt x="45" y="2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5" name="Google Shape;865;p37"/>
            <p:cNvSpPr/>
            <p:nvPr/>
          </p:nvSpPr>
          <p:spPr>
            <a:xfrm flipH="1">
              <a:off x="5803327" y="318190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6" name="Google Shape;866;p37"/>
            <p:cNvSpPr/>
            <p:nvPr/>
          </p:nvSpPr>
          <p:spPr>
            <a:xfrm flipH="1">
              <a:off x="5923128" y="3249412"/>
              <a:ext cx="3156" cy="1465"/>
            </a:xfrm>
            <a:custGeom>
              <a:avLst/>
              <a:gdLst/>
              <a:ahLst/>
              <a:cxnLst/>
              <a:rect l="l" t="t" r="r" b="b"/>
              <a:pathLst>
                <a:path w="56" h="26" extrusionOk="0">
                  <a:moveTo>
                    <a:pt x="52" y="0"/>
                  </a:moveTo>
                  <a:cubicBezTo>
                    <a:pt x="43" y="0"/>
                    <a:pt x="18" y="16"/>
                    <a:pt x="0" y="25"/>
                  </a:cubicBezTo>
                  <a:lnTo>
                    <a:pt x="55" y="3"/>
                  </a:lnTo>
                  <a:cubicBezTo>
                    <a:pt x="55" y="1"/>
                    <a:pt x="54" y="0"/>
                    <a:pt x="5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7" name="Google Shape;867;p37"/>
            <p:cNvSpPr/>
            <p:nvPr/>
          </p:nvSpPr>
          <p:spPr>
            <a:xfrm flipH="1">
              <a:off x="6095728" y="3351349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1"/>
                  </a:moveTo>
                  <a:lnTo>
                    <a:pt x="0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8" name="Google Shape;868;p37"/>
            <p:cNvSpPr/>
            <p:nvPr/>
          </p:nvSpPr>
          <p:spPr>
            <a:xfrm flipH="1">
              <a:off x="5979027" y="3284349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3" y="0"/>
                  </a:moveTo>
                  <a:lnTo>
                    <a:pt x="12" y="11"/>
                  </a:lnTo>
                  <a:lnTo>
                    <a:pt x="1" y="3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69" name="Google Shape;869;p37"/>
            <p:cNvSpPr/>
            <p:nvPr/>
          </p:nvSpPr>
          <p:spPr>
            <a:xfrm flipH="1">
              <a:off x="6132356" y="3367522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0"/>
                  </a:moveTo>
                  <a:lnTo>
                    <a:pt x="0" y="22"/>
                  </a:lnTo>
                  <a:lnTo>
                    <a:pt x="11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0" name="Google Shape;870;p37"/>
            <p:cNvSpPr/>
            <p:nvPr/>
          </p:nvSpPr>
          <p:spPr>
            <a:xfrm flipH="1">
              <a:off x="5741849" y="315271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22" y="0"/>
                  </a:lnTo>
                  <a:cubicBezTo>
                    <a:pt x="0" y="22"/>
                    <a:pt x="11" y="11"/>
                    <a:pt x="2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1" name="Google Shape;871;p37"/>
            <p:cNvSpPr/>
            <p:nvPr/>
          </p:nvSpPr>
          <p:spPr>
            <a:xfrm flipH="1">
              <a:off x="5475425" y="3003895"/>
              <a:ext cx="7720" cy="3775"/>
            </a:xfrm>
            <a:custGeom>
              <a:avLst/>
              <a:gdLst/>
              <a:ahLst/>
              <a:cxnLst/>
              <a:rect l="l" t="t" r="r" b="b"/>
              <a:pathLst>
                <a:path w="137" h="67" extrusionOk="0">
                  <a:moveTo>
                    <a:pt x="104" y="0"/>
                  </a:moveTo>
                  <a:cubicBezTo>
                    <a:pt x="97" y="0"/>
                    <a:pt x="86" y="3"/>
                    <a:pt x="68" y="8"/>
                  </a:cubicBezTo>
                  <a:cubicBezTo>
                    <a:pt x="73" y="8"/>
                    <a:pt x="77" y="7"/>
                    <a:pt x="79" y="7"/>
                  </a:cubicBezTo>
                  <a:cubicBezTo>
                    <a:pt x="119" y="7"/>
                    <a:pt x="0" y="67"/>
                    <a:pt x="49" y="67"/>
                  </a:cubicBezTo>
                  <a:cubicBezTo>
                    <a:pt x="56" y="67"/>
                    <a:pt x="66" y="66"/>
                    <a:pt x="79" y="63"/>
                  </a:cubicBezTo>
                  <a:cubicBezTo>
                    <a:pt x="70" y="54"/>
                    <a:pt x="136" y="0"/>
                    <a:pt x="10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2" name="Google Shape;872;p37"/>
            <p:cNvSpPr/>
            <p:nvPr/>
          </p:nvSpPr>
          <p:spPr>
            <a:xfrm flipH="1">
              <a:off x="5614610" y="3086898"/>
              <a:ext cx="2536" cy="676"/>
            </a:xfrm>
            <a:custGeom>
              <a:avLst/>
              <a:gdLst/>
              <a:ahLst/>
              <a:cxnLst/>
              <a:rect l="l" t="t" r="r" b="b"/>
              <a:pathLst>
                <a:path w="45" h="12" extrusionOk="0">
                  <a:moveTo>
                    <a:pt x="34" y="1"/>
                  </a:moveTo>
                  <a:cubicBezTo>
                    <a:pt x="34" y="1"/>
                    <a:pt x="23" y="12"/>
                    <a:pt x="1" y="12"/>
                  </a:cubicBezTo>
                  <a:cubicBezTo>
                    <a:pt x="23" y="12"/>
                    <a:pt x="23" y="12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3" name="Google Shape;873;p37"/>
            <p:cNvSpPr/>
            <p:nvPr/>
          </p:nvSpPr>
          <p:spPr>
            <a:xfrm flipH="1">
              <a:off x="5579842" y="3070162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12" y="0"/>
                  </a:moveTo>
                  <a:lnTo>
                    <a:pt x="0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4" name="Google Shape;874;p37"/>
            <p:cNvSpPr/>
            <p:nvPr/>
          </p:nvSpPr>
          <p:spPr>
            <a:xfrm flipH="1">
              <a:off x="5979027" y="3274995"/>
              <a:ext cx="3494" cy="1860"/>
            </a:xfrm>
            <a:custGeom>
              <a:avLst/>
              <a:gdLst/>
              <a:ahLst/>
              <a:cxnLst/>
              <a:rect l="l" t="t" r="r" b="b"/>
              <a:pathLst>
                <a:path w="62" h="33" extrusionOk="0">
                  <a:moveTo>
                    <a:pt x="17" y="1"/>
                  </a:moveTo>
                  <a:cubicBezTo>
                    <a:pt x="32" y="8"/>
                    <a:pt x="1" y="33"/>
                    <a:pt x="5" y="33"/>
                  </a:cubicBezTo>
                  <a:cubicBezTo>
                    <a:pt x="8" y="33"/>
                    <a:pt x="22" y="25"/>
                    <a:pt x="6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5" name="Google Shape;875;p37"/>
            <p:cNvSpPr/>
            <p:nvPr/>
          </p:nvSpPr>
          <p:spPr>
            <a:xfrm flipH="1">
              <a:off x="6094489" y="335073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1"/>
                  </a:moveTo>
                  <a:lnTo>
                    <a:pt x="0" y="12"/>
                  </a:lnTo>
                  <a:lnTo>
                    <a:pt x="11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6" name="Google Shape;876;p37"/>
            <p:cNvSpPr/>
            <p:nvPr/>
          </p:nvSpPr>
          <p:spPr>
            <a:xfrm flipH="1">
              <a:off x="5419078" y="2986933"/>
              <a:ext cx="715307" cy="387463"/>
            </a:xfrm>
            <a:custGeom>
              <a:avLst/>
              <a:gdLst/>
              <a:ahLst/>
              <a:cxnLst/>
              <a:rect l="l" t="t" r="r" b="b"/>
              <a:pathLst>
                <a:path w="12694" h="6876" extrusionOk="0">
                  <a:moveTo>
                    <a:pt x="10259" y="1092"/>
                  </a:moveTo>
                  <a:lnTo>
                    <a:pt x="10237" y="1114"/>
                  </a:lnTo>
                  <a:lnTo>
                    <a:pt x="10215" y="1125"/>
                  </a:lnTo>
                  <a:lnTo>
                    <a:pt x="10204" y="1114"/>
                  </a:lnTo>
                  <a:lnTo>
                    <a:pt x="10259" y="1092"/>
                  </a:lnTo>
                  <a:close/>
                  <a:moveTo>
                    <a:pt x="9774" y="1323"/>
                  </a:moveTo>
                  <a:lnTo>
                    <a:pt x="9763" y="1334"/>
                  </a:lnTo>
                  <a:lnTo>
                    <a:pt x="9763" y="1323"/>
                  </a:lnTo>
                  <a:close/>
                  <a:moveTo>
                    <a:pt x="9422" y="1499"/>
                  </a:moveTo>
                  <a:lnTo>
                    <a:pt x="9422" y="1510"/>
                  </a:lnTo>
                  <a:lnTo>
                    <a:pt x="9400" y="1510"/>
                  </a:lnTo>
                  <a:lnTo>
                    <a:pt x="9422" y="1499"/>
                  </a:lnTo>
                  <a:close/>
                  <a:moveTo>
                    <a:pt x="7362" y="2513"/>
                  </a:moveTo>
                  <a:cubicBezTo>
                    <a:pt x="7318" y="2535"/>
                    <a:pt x="7274" y="2557"/>
                    <a:pt x="7229" y="2590"/>
                  </a:cubicBezTo>
                  <a:lnTo>
                    <a:pt x="7252" y="2557"/>
                  </a:lnTo>
                  <a:lnTo>
                    <a:pt x="7252" y="2557"/>
                  </a:lnTo>
                  <a:lnTo>
                    <a:pt x="7207" y="2590"/>
                  </a:lnTo>
                  <a:lnTo>
                    <a:pt x="7207" y="2579"/>
                  </a:lnTo>
                  <a:cubicBezTo>
                    <a:pt x="7252" y="2557"/>
                    <a:pt x="7307" y="2524"/>
                    <a:pt x="7362" y="2513"/>
                  </a:cubicBezTo>
                  <a:close/>
                  <a:moveTo>
                    <a:pt x="7229" y="2601"/>
                  </a:moveTo>
                  <a:cubicBezTo>
                    <a:pt x="7229" y="2622"/>
                    <a:pt x="7123" y="2700"/>
                    <a:pt x="7110" y="2719"/>
                  </a:cubicBezTo>
                  <a:lnTo>
                    <a:pt x="7110" y="2719"/>
                  </a:lnTo>
                  <a:cubicBezTo>
                    <a:pt x="7116" y="2705"/>
                    <a:pt x="7112" y="2700"/>
                    <a:pt x="7103" y="2700"/>
                  </a:cubicBezTo>
                  <a:cubicBezTo>
                    <a:pt x="7079" y="2700"/>
                    <a:pt x="7019" y="2733"/>
                    <a:pt x="6996" y="2733"/>
                  </a:cubicBezTo>
                  <a:cubicBezTo>
                    <a:pt x="6989" y="2733"/>
                    <a:pt x="6985" y="2730"/>
                    <a:pt x="6987" y="2722"/>
                  </a:cubicBezTo>
                  <a:cubicBezTo>
                    <a:pt x="6998" y="2700"/>
                    <a:pt x="7020" y="2678"/>
                    <a:pt x="7053" y="2656"/>
                  </a:cubicBezTo>
                  <a:lnTo>
                    <a:pt x="7075" y="2678"/>
                  </a:lnTo>
                  <a:lnTo>
                    <a:pt x="7141" y="2612"/>
                  </a:lnTo>
                  <a:lnTo>
                    <a:pt x="7207" y="2612"/>
                  </a:lnTo>
                  <a:lnTo>
                    <a:pt x="7229" y="2601"/>
                  </a:lnTo>
                  <a:close/>
                  <a:moveTo>
                    <a:pt x="6624" y="2909"/>
                  </a:moveTo>
                  <a:cubicBezTo>
                    <a:pt x="6603" y="2916"/>
                    <a:pt x="6600" y="2919"/>
                    <a:pt x="6600" y="2922"/>
                  </a:cubicBezTo>
                  <a:lnTo>
                    <a:pt x="6600" y="2922"/>
                  </a:lnTo>
                  <a:cubicBezTo>
                    <a:pt x="6608" y="2918"/>
                    <a:pt x="6615" y="2914"/>
                    <a:pt x="6624" y="2909"/>
                  </a:cubicBezTo>
                  <a:close/>
                  <a:moveTo>
                    <a:pt x="6933" y="2951"/>
                  </a:moveTo>
                  <a:cubicBezTo>
                    <a:pt x="6918" y="2960"/>
                    <a:pt x="6905" y="2969"/>
                    <a:pt x="6899" y="2975"/>
                  </a:cubicBezTo>
                  <a:cubicBezTo>
                    <a:pt x="6917" y="2965"/>
                    <a:pt x="6928" y="2957"/>
                    <a:pt x="6933" y="2951"/>
                  </a:cubicBezTo>
                  <a:close/>
                  <a:moveTo>
                    <a:pt x="5753" y="3130"/>
                  </a:moveTo>
                  <a:cubicBezTo>
                    <a:pt x="5751" y="3131"/>
                    <a:pt x="5749" y="3132"/>
                    <a:pt x="5747" y="3133"/>
                  </a:cubicBezTo>
                  <a:lnTo>
                    <a:pt x="5747" y="3133"/>
                  </a:lnTo>
                  <a:cubicBezTo>
                    <a:pt x="5749" y="3132"/>
                    <a:pt x="5751" y="3131"/>
                    <a:pt x="5753" y="3130"/>
                  </a:cubicBezTo>
                  <a:close/>
                  <a:moveTo>
                    <a:pt x="6511" y="3161"/>
                  </a:moveTo>
                  <a:lnTo>
                    <a:pt x="6511" y="3161"/>
                  </a:lnTo>
                  <a:cubicBezTo>
                    <a:pt x="6504" y="3165"/>
                    <a:pt x="6498" y="3169"/>
                    <a:pt x="6491" y="3174"/>
                  </a:cubicBezTo>
                  <a:cubicBezTo>
                    <a:pt x="6497" y="3171"/>
                    <a:pt x="6504" y="3166"/>
                    <a:pt x="6511" y="3161"/>
                  </a:cubicBezTo>
                  <a:close/>
                  <a:moveTo>
                    <a:pt x="5092" y="3548"/>
                  </a:moveTo>
                  <a:lnTo>
                    <a:pt x="5092" y="3548"/>
                  </a:lnTo>
                  <a:cubicBezTo>
                    <a:pt x="5088" y="3550"/>
                    <a:pt x="5085" y="3551"/>
                    <a:pt x="5082" y="3553"/>
                  </a:cubicBezTo>
                  <a:lnTo>
                    <a:pt x="5082" y="3553"/>
                  </a:lnTo>
                  <a:cubicBezTo>
                    <a:pt x="5085" y="3551"/>
                    <a:pt x="5088" y="3550"/>
                    <a:pt x="5092" y="3548"/>
                  </a:cubicBezTo>
                  <a:close/>
                  <a:moveTo>
                    <a:pt x="6833" y="2799"/>
                  </a:moveTo>
                  <a:lnTo>
                    <a:pt x="6833" y="2799"/>
                  </a:lnTo>
                  <a:cubicBezTo>
                    <a:pt x="6822" y="2810"/>
                    <a:pt x="6811" y="2821"/>
                    <a:pt x="6767" y="2843"/>
                  </a:cubicBezTo>
                  <a:lnTo>
                    <a:pt x="6778" y="2821"/>
                  </a:lnTo>
                  <a:lnTo>
                    <a:pt x="6778" y="2821"/>
                  </a:lnTo>
                  <a:cubicBezTo>
                    <a:pt x="6734" y="2854"/>
                    <a:pt x="6690" y="2898"/>
                    <a:pt x="6602" y="2931"/>
                  </a:cubicBezTo>
                  <a:cubicBezTo>
                    <a:pt x="6602" y="2927"/>
                    <a:pt x="6600" y="2925"/>
                    <a:pt x="6600" y="2922"/>
                  </a:cubicBezTo>
                  <a:lnTo>
                    <a:pt x="6600" y="2922"/>
                  </a:lnTo>
                  <a:cubicBezTo>
                    <a:pt x="6449" y="3007"/>
                    <a:pt x="6362" y="3100"/>
                    <a:pt x="6194" y="3163"/>
                  </a:cubicBezTo>
                  <a:cubicBezTo>
                    <a:pt x="6203" y="3148"/>
                    <a:pt x="6202" y="3143"/>
                    <a:pt x="6196" y="3143"/>
                  </a:cubicBezTo>
                  <a:cubicBezTo>
                    <a:pt x="6181" y="3143"/>
                    <a:pt x="6141" y="3167"/>
                    <a:pt x="6118" y="3167"/>
                  </a:cubicBezTo>
                  <a:cubicBezTo>
                    <a:pt x="6113" y="3167"/>
                    <a:pt x="6109" y="3166"/>
                    <a:pt x="6106" y="3163"/>
                  </a:cubicBezTo>
                  <a:lnTo>
                    <a:pt x="6018" y="3229"/>
                  </a:lnTo>
                  <a:lnTo>
                    <a:pt x="6062" y="3218"/>
                  </a:lnTo>
                  <a:lnTo>
                    <a:pt x="6062" y="3218"/>
                  </a:lnTo>
                  <a:cubicBezTo>
                    <a:pt x="5985" y="3262"/>
                    <a:pt x="5918" y="3317"/>
                    <a:pt x="5852" y="3350"/>
                  </a:cubicBezTo>
                  <a:lnTo>
                    <a:pt x="5896" y="3306"/>
                  </a:lnTo>
                  <a:lnTo>
                    <a:pt x="5753" y="3394"/>
                  </a:lnTo>
                  <a:lnTo>
                    <a:pt x="5841" y="3361"/>
                  </a:lnTo>
                  <a:lnTo>
                    <a:pt x="5841" y="3361"/>
                  </a:lnTo>
                  <a:cubicBezTo>
                    <a:pt x="5776" y="3416"/>
                    <a:pt x="5873" y="3384"/>
                    <a:pt x="5766" y="3437"/>
                  </a:cubicBezTo>
                  <a:lnTo>
                    <a:pt x="5766" y="3437"/>
                  </a:lnTo>
                  <a:cubicBezTo>
                    <a:pt x="5767" y="3437"/>
                    <a:pt x="5767" y="3437"/>
                    <a:pt x="5767" y="3437"/>
                  </a:cubicBezTo>
                  <a:lnTo>
                    <a:pt x="5767" y="3437"/>
                  </a:lnTo>
                  <a:cubicBezTo>
                    <a:pt x="5767" y="3437"/>
                    <a:pt x="5672" y="3482"/>
                    <a:pt x="5632" y="3482"/>
                  </a:cubicBezTo>
                  <a:cubicBezTo>
                    <a:pt x="5599" y="3515"/>
                    <a:pt x="5555" y="3548"/>
                    <a:pt x="5500" y="3570"/>
                  </a:cubicBezTo>
                  <a:cubicBezTo>
                    <a:pt x="5478" y="3570"/>
                    <a:pt x="5489" y="3537"/>
                    <a:pt x="5478" y="3537"/>
                  </a:cubicBezTo>
                  <a:cubicBezTo>
                    <a:pt x="5456" y="3581"/>
                    <a:pt x="5290" y="3648"/>
                    <a:pt x="5257" y="3703"/>
                  </a:cubicBezTo>
                  <a:lnTo>
                    <a:pt x="5257" y="3670"/>
                  </a:lnTo>
                  <a:lnTo>
                    <a:pt x="5235" y="3703"/>
                  </a:lnTo>
                  <a:cubicBezTo>
                    <a:pt x="5213" y="3714"/>
                    <a:pt x="5202" y="3719"/>
                    <a:pt x="5197" y="3719"/>
                  </a:cubicBezTo>
                  <a:cubicBezTo>
                    <a:pt x="5191" y="3719"/>
                    <a:pt x="5191" y="3714"/>
                    <a:pt x="5191" y="3703"/>
                  </a:cubicBezTo>
                  <a:lnTo>
                    <a:pt x="5191" y="3703"/>
                  </a:lnTo>
                  <a:cubicBezTo>
                    <a:pt x="5070" y="3769"/>
                    <a:pt x="5246" y="3725"/>
                    <a:pt x="5103" y="3780"/>
                  </a:cubicBezTo>
                  <a:cubicBezTo>
                    <a:pt x="5114" y="3769"/>
                    <a:pt x="5103" y="3769"/>
                    <a:pt x="5125" y="3758"/>
                  </a:cubicBezTo>
                  <a:lnTo>
                    <a:pt x="5125" y="3758"/>
                  </a:lnTo>
                  <a:cubicBezTo>
                    <a:pt x="4982" y="3824"/>
                    <a:pt x="4872" y="3912"/>
                    <a:pt x="4751" y="3978"/>
                  </a:cubicBezTo>
                  <a:cubicBezTo>
                    <a:pt x="4707" y="3967"/>
                    <a:pt x="4806" y="3923"/>
                    <a:pt x="4806" y="3912"/>
                  </a:cubicBezTo>
                  <a:lnTo>
                    <a:pt x="4850" y="3890"/>
                  </a:lnTo>
                  <a:lnTo>
                    <a:pt x="4850" y="3890"/>
                  </a:lnTo>
                  <a:lnTo>
                    <a:pt x="4839" y="3912"/>
                  </a:lnTo>
                  <a:lnTo>
                    <a:pt x="4905" y="3868"/>
                  </a:lnTo>
                  <a:lnTo>
                    <a:pt x="4894" y="3868"/>
                  </a:lnTo>
                  <a:lnTo>
                    <a:pt x="4949" y="3813"/>
                  </a:lnTo>
                  <a:cubicBezTo>
                    <a:pt x="4954" y="3807"/>
                    <a:pt x="4963" y="3805"/>
                    <a:pt x="4968" y="3805"/>
                  </a:cubicBezTo>
                  <a:cubicBezTo>
                    <a:pt x="4974" y="3805"/>
                    <a:pt x="4976" y="3807"/>
                    <a:pt x="4971" y="3813"/>
                  </a:cubicBezTo>
                  <a:cubicBezTo>
                    <a:pt x="5048" y="3780"/>
                    <a:pt x="4960" y="3802"/>
                    <a:pt x="4993" y="3769"/>
                  </a:cubicBezTo>
                  <a:cubicBezTo>
                    <a:pt x="5010" y="3760"/>
                    <a:pt x="5023" y="3757"/>
                    <a:pt x="5033" y="3757"/>
                  </a:cubicBezTo>
                  <a:cubicBezTo>
                    <a:pt x="5047" y="3757"/>
                    <a:pt x="5051" y="3766"/>
                    <a:pt x="5037" y="3780"/>
                  </a:cubicBezTo>
                  <a:cubicBezTo>
                    <a:pt x="5158" y="3681"/>
                    <a:pt x="5390" y="3526"/>
                    <a:pt x="5533" y="3471"/>
                  </a:cubicBezTo>
                  <a:lnTo>
                    <a:pt x="5533" y="3471"/>
                  </a:lnTo>
                  <a:lnTo>
                    <a:pt x="5511" y="3493"/>
                  </a:lnTo>
                  <a:cubicBezTo>
                    <a:pt x="5632" y="3449"/>
                    <a:pt x="5610" y="3383"/>
                    <a:pt x="5720" y="3350"/>
                  </a:cubicBezTo>
                  <a:lnTo>
                    <a:pt x="5720" y="3350"/>
                  </a:lnTo>
                  <a:lnTo>
                    <a:pt x="5709" y="3361"/>
                  </a:lnTo>
                  <a:cubicBezTo>
                    <a:pt x="5940" y="3240"/>
                    <a:pt x="6194" y="3086"/>
                    <a:pt x="6392" y="3020"/>
                  </a:cubicBezTo>
                  <a:cubicBezTo>
                    <a:pt x="6414" y="2975"/>
                    <a:pt x="6635" y="2920"/>
                    <a:pt x="6624" y="2865"/>
                  </a:cubicBezTo>
                  <a:cubicBezTo>
                    <a:pt x="6712" y="2832"/>
                    <a:pt x="6734" y="2832"/>
                    <a:pt x="6778" y="2821"/>
                  </a:cubicBezTo>
                  <a:lnTo>
                    <a:pt x="6778" y="2821"/>
                  </a:lnTo>
                  <a:cubicBezTo>
                    <a:pt x="6778" y="2821"/>
                    <a:pt x="6778" y="2821"/>
                    <a:pt x="6778" y="2821"/>
                  </a:cubicBezTo>
                  <a:cubicBezTo>
                    <a:pt x="6800" y="2810"/>
                    <a:pt x="6811" y="2810"/>
                    <a:pt x="6833" y="2799"/>
                  </a:cubicBezTo>
                  <a:close/>
                  <a:moveTo>
                    <a:pt x="4416" y="4076"/>
                  </a:moveTo>
                  <a:cubicBezTo>
                    <a:pt x="4396" y="4084"/>
                    <a:pt x="4378" y="4094"/>
                    <a:pt x="4354" y="4110"/>
                  </a:cubicBezTo>
                  <a:cubicBezTo>
                    <a:pt x="4343" y="4110"/>
                    <a:pt x="4343" y="4099"/>
                    <a:pt x="4365" y="4088"/>
                  </a:cubicBezTo>
                  <a:cubicBezTo>
                    <a:pt x="4365" y="4090"/>
                    <a:pt x="4367" y="4091"/>
                    <a:pt x="4369" y="4091"/>
                  </a:cubicBezTo>
                  <a:cubicBezTo>
                    <a:pt x="4378" y="4091"/>
                    <a:pt x="4396" y="4084"/>
                    <a:pt x="4416" y="4076"/>
                  </a:cubicBezTo>
                  <a:close/>
                  <a:moveTo>
                    <a:pt x="3963" y="4141"/>
                  </a:moveTo>
                  <a:cubicBezTo>
                    <a:pt x="3962" y="4142"/>
                    <a:pt x="3960" y="4143"/>
                    <a:pt x="3957" y="4143"/>
                  </a:cubicBezTo>
                  <a:lnTo>
                    <a:pt x="3957" y="4145"/>
                  </a:lnTo>
                  <a:lnTo>
                    <a:pt x="3957" y="4145"/>
                  </a:lnTo>
                  <a:cubicBezTo>
                    <a:pt x="3959" y="4144"/>
                    <a:pt x="3961" y="4142"/>
                    <a:pt x="3963" y="4141"/>
                  </a:cubicBezTo>
                  <a:close/>
                  <a:moveTo>
                    <a:pt x="4255" y="4176"/>
                  </a:moveTo>
                  <a:lnTo>
                    <a:pt x="4255" y="4176"/>
                  </a:lnTo>
                  <a:cubicBezTo>
                    <a:pt x="4233" y="4187"/>
                    <a:pt x="4222" y="4198"/>
                    <a:pt x="4211" y="4198"/>
                  </a:cubicBezTo>
                  <a:cubicBezTo>
                    <a:pt x="4211" y="4198"/>
                    <a:pt x="4233" y="4187"/>
                    <a:pt x="4255" y="4176"/>
                  </a:cubicBezTo>
                  <a:close/>
                  <a:moveTo>
                    <a:pt x="3274" y="4595"/>
                  </a:moveTo>
                  <a:cubicBezTo>
                    <a:pt x="3269" y="4598"/>
                    <a:pt x="3264" y="4602"/>
                    <a:pt x="3259" y="4606"/>
                  </a:cubicBezTo>
                  <a:lnTo>
                    <a:pt x="3259" y="4606"/>
                  </a:lnTo>
                  <a:cubicBezTo>
                    <a:pt x="3265" y="4602"/>
                    <a:pt x="3271" y="4598"/>
                    <a:pt x="3274" y="4595"/>
                  </a:cubicBezTo>
                  <a:close/>
                  <a:moveTo>
                    <a:pt x="3259" y="4606"/>
                  </a:moveTo>
                  <a:lnTo>
                    <a:pt x="3259" y="4606"/>
                  </a:lnTo>
                  <a:cubicBezTo>
                    <a:pt x="3251" y="4610"/>
                    <a:pt x="3242" y="4616"/>
                    <a:pt x="3234" y="4622"/>
                  </a:cubicBezTo>
                  <a:lnTo>
                    <a:pt x="3234" y="4622"/>
                  </a:lnTo>
                  <a:cubicBezTo>
                    <a:pt x="3243" y="4616"/>
                    <a:pt x="3251" y="4611"/>
                    <a:pt x="3259" y="4606"/>
                  </a:cubicBezTo>
                  <a:close/>
                  <a:moveTo>
                    <a:pt x="3188" y="4997"/>
                  </a:moveTo>
                  <a:cubicBezTo>
                    <a:pt x="3172" y="5005"/>
                    <a:pt x="3156" y="5014"/>
                    <a:pt x="3142" y="5025"/>
                  </a:cubicBezTo>
                  <a:lnTo>
                    <a:pt x="3188" y="4997"/>
                  </a:lnTo>
                  <a:close/>
                  <a:moveTo>
                    <a:pt x="4740" y="3945"/>
                  </a:moveTo>
                  <a:lnTo>
                    <a:pt x="4740" y="3945"/>
                  </a:lnTo>
                  <a:cubicBezTo>
                    <a:pt x="4596" y="4037"/>
                    <a:pt x="4453" y="4139"/>
                    <a:pt x="4310" y="4223"/>
                  </a:cubicBezTo>
                  <a:lnTo>
                    <a:pt x="4310" y="4223"/>
                  </a:lnTo>
                  <a:cubicBezTo>
                    <a:pt x="4310" y="4222"/>
                    <a:pt x="4310" y="4221"/>
                    <a:pt x="4310" y="4220"/>
                  </a:cubicBezTo>
                  <a:lnTo>
                    <a:pt x="4310" y="4220"/>
                  </a:lnTo>
                  <a:lnTo>
                    <a:pt x="4277" y="4242"/>
                  </a:lnTo>
                  <a:cubicBezTo>
                    <a:pt x="4288" y="4236"/>
                    <a:pt x="4299" y="4230"/>
                    <a:pt x="4310" y="4223"/>
                  </a:cubicBezTo>
                  <a:lnTo>
                    <a:pt x="4310" y="4223"/>
                  </a:lnTo>
                  <a:cubicBezTo>
                    <a:pt x="4306" y="4273"/>
                    <a:pt x="4190" y="4276"/>
                    <a:pt x="4114" y="4331"/>
                  </a:cubicBezTo>
                  <a:lnTo>
                    <a:pt x="4114" y="4331"/>
                  </a:lnTo>
                  <a:cubicBezTo>
                    <a:pt x="4120" y="4324"/>
                    <a:pt x="4120" y="4317"/>
                    <a:pt x="4117" y="4317"/>
                  </a:cubicBezTo>
                  <a:lnTo>
                    <a:pt x="4117" y="4317"/>
                  </a:lnTo>
                  <a:cubicBezTo>
                    <a:pt x="4115" y="4317"/>
                    <a:pt x="4114" y="4317"/>
                    <a:pt x="4112" y="4320"/>
                  </a:cubicBezTo>
                  <a:cubicBezTo>
                    <a:pt x="3990" y="4375"/>
                    <a:pt x="3880" y="4463"/>
                    <a:pt x="3715" y="4584"/>
                  </a:cubicBezTo>
                  <a:lnTo>
                    <a:pt x="3737" y="4562"/>
                  </a:lnTo>
                  <a:lnTo>
                    <a:pt x="3737" y="4562"/>
                  </a:lnTo>
                  <a:cubicBezTo>
                    <a:pt x="3660" y="4584"/>
                    <a:pt x="3550" y="4661"/>
                    <a:pt x="3473" y="4694"/>
                  </a:cubicBezTo>
                  <a:cubicBezTo>
                    <a:pt x="3463" y="4713"/>
                    <a:pt x="3429" y="4740"/>
                    <a:pt x="3441" y="4740"/>
                  </a:cubicBezTo>
                  <a:cubicBezTo>
                    <a:pt x="3442" y="4740"/>
                    <a:pt x="3444" y="4740"/>
                    <a:pt x="3447" y="4739"/>
                  </a:cubicBezTo>
                  <a:lnTo>
                    <a:pt x="3447" y="4739"/>
                  </a:lnTo>
                  <a:cubicBezTo>
                    <a:pt x="3196" y="4818"/>
                    <a:pt x="3042" y="5036"/>
                    <a:pt x="2823" y="5113"/>
                  </a:cubicBezTo>
                  <a:cubicBezTo>
                    <a:pt x="2841" y="5095"/>
                    <a:pt x="2859" y="5077"/>
                    <a:pt x="2853" y="5077"/>
                  </a:cubicBezTo>
                  <a:lnTo>
                    <a:pt x="2853" y="5077"/>
                  </a:lnTo>
                  <a:cubicBezTo>
                    <a:pt x="2851" y="5077"/>
                    <a:pt x="2849" y="5078"/>
                    <a:pt x="2845" y="5080"/>
                  </a:cubicBezTo>
                  <a:lnTo>
                    <a:pt x="2690" y="5190"/>
                  </a:lnTo>
                  <a:cubicBezTo>
                    <a:pt x="2697" y="5193"/>
                    <a:pt x="2701" y="5194"/>
                    <a:pt x="2706" y="5194"/>
                  </a:cubicBezTo>
                  <a:cubicBezTo>
                    <a:pt x="2716" y="5194"/>
                    <a:pt x="2725" y="5187"/>
                    <a:pt x="2757" y="5179"/>
                  </a:cubicBezTo>
                  <a:lnTo>
                    <a:pt x="2757" y="5179"/>
                  </a:lnTo>
                  <a:cubicBezTo>
                    <a:pt x="2746" y="5201"/>
                    <a:pt x="2701" y="5234"/>
                    <a:pt x="2657" y="5267"/>
                  </a:cubicBezTo>
                  <a:cubicBezTo>
                    <a:pt x="2690" y="5239"/>
                    <a:pt x="2688" y="5231"/>
                    <a:pt x="2671" y="5231"/>
                  </a:cubicBezTo>
                  <a:cubicBezTo>
                    <a:pt x="2655" y="5231"/>
                    <a:pt x="2624" y="5239"/>
                    <a:pt x="2602" y="5245"/>
                  </a:cubicBezTo>
                  <a:lnTo>
                    <a:pt x="2613" y="5267"/>
                  </a:lnTo>
                  <a:cubicBezTo>
                    <a:pt x="2503" y="5289"/>
                    <a:pt x="2613" y="5311"/>
                    <a:pt x="2481" y="5366"/>
                  </a:cubicBezTo>
                  <a:lnTo>
                    <a:pt x="2481" y="5355"/>
                  </a:lnTo>
                  <a:cubicBezTo>
                    <a:pt x="2448" y="5388"/>
                    <a:pt x="2404" y="5421"/>
                    <a:pt x="2360" y="5454"/>
                  </a:cubicBezTo>
                  <a:cubicBezTo>
                    <a:pt x="2327" y="5443"/>
                    <a:pt x="2404" y="5410"/>
                    <a:pt x="2393" y="5388"/>
                  </a:cubicBezTo>
                  <a:lnTo>
                    <a:pt x="2393" y="5388"/>
                  </a:lnTo>
                  <a:cubicBezTo>
                    <a:pt x="2327" y="5432"/>
                    <a:pt x="2283" y="5509"/>
                    <a:pt x="2206" y="5531"/>
                  </a:cubicBezTo>
                  <a:lnTo>
                    <a:pt x="2305" y="5465"/>
                  </a:lnTo>
                  <a:lnTo>
                    <a:pt x="2305" y="5465"/>
                  </a:lnTo>
                  <a:cubicBezTo>
                    <a:pt x="2217" y="5476"/>
                    <a:pt x="2217" y="5487"/>
                    <a:pt x="2162" y="5520"/>
                  </a:cubicBezTo>
                  <a:lnTo>
                    <a:pt x="2173" y="5520"/>
                  </a:lnTo>
                  <a:lnTo>
                    <a:pt x="2140" y="5531"/>
                  </a:lnTo>
                  <a:cubicBezTo>
                    <a:pt x="2162" y="5509"/>
                    <a:pt x="2129" y="5509"/>
                    <a:pt x="2140" y="5487"/>
                  </a:cubicBezTo>
                  <a:cubicBezTo>
                    <a:pt x="2177" y="5458"/>
                    <a:pt x="2194" y="5449"/>
                    <a:pt x="2204" y="5449"/>
                  </a:cubicBezTo>
                  <a:cubicBezTo>
                    <a:pt x="2218" y="5449"/>
                    <a:pt x="2216" y="5467"/>
                    <a:pt x="2238" y="5467"/>
                  </a:cubicBezTo>
                  <a:cubicBezTo>
                    <a:pt x="2242" y="5467"/>
                    <a:pt x="2245" y="5466"/>
                    <a:pt x="2250" y="5465"/>
                  </a:cubicBezTo>
                  <a:cubicBezTo>
                    <a:pt x="2305" y="5410"/>
                    <a:pt x="2349" y="5355"/>
                    <a:pt x="2404" y="5322"/>
                  </a:cubicBezTo>
                  <a:lnTo>
                    <a:pt x="2415" y="5333"/>
                  </a:lnTo>
                  <a:cubicBezTo>
                    <a:pt x="2470" y="5267"/>
                    <a:pt x="2624" y="5190"/>
                    <a:pt x="2690" y="5113"/>
                  </a:cubicBezTo>
                  <a:lnTo>
                    <a:pt x="2712" y="5113"/>
                  </a:lnTo>
                  <a:cubicBezTo>
                    <a:pt x="2690" y="5113"/>
                    <a:pt x="2679" y="5091"/>
                    <a:pt x="2679" y="5080"/>
                  </a:cubicBezTo>
                  <a:cubicBezTo>
                    <a:pt x="2712" y="5058"/>
                    <a:pt x="2746" y="5025"/>
                    <a:pt x="2768" y="5025"/>
                  </a:cubicBezTo>
                  <a:cubicBezTo>
                    <a:pt x="2746" y="5047"/>
                    <a:pt x="2746" y="5047"/>
                    <a:pt x="2735" y="5069"/>
                  </a:cubicBezTo>
                  <a:lnTo>
                    <a:pt x="2779" y="5025"/>
                  </a:lnTo>
                  <a:cubicBezTo>
                    <a:pt x="2834" y="5025"/>
                    <a:pt x="2724" y="5080"/>
                    <a:pt x="2735" y="5091"/>
                  </a:cubicBezTo>
                  <a:cubicBezTo>
                    <a:pt x="2812" y="5036"/>
                    <a:pt x="2900" y="4948"/>
                    <a:pt x="2966" y="4914"/>
                  </a:cubicBezTo>
                  <a:lnTo>
                    <a:pt x="2966" y="4914"/>
                  </a:lnTo>
                  <a:cubicBezTo>
                    <a:pt x="2994" y="4933"/>
                    <a:pt x="2872" y="4999"/>
                    <a:pt x="2894" y="4999"/>
                  </a:cubicBezTo>
                  <a:cubicBezTo>
                    <a:pt x="2898" y="4999"/>
                    <a:pt x="2906" y="4997"/>
                    <a:pt x="2922" y="4992"/>
                  </a:cubicBezTo>
                  <a:lnTo>
                    <a:pt x="2922" y="4992"/>
                  </a:lnTo>
                  <a:lnTo>
                    <a:pt x="2812" y="5036"/>
                  </a:lnTo>
                  <a:cubicBezTo>
                    <a:pt x="2910" y="5036"/>
                    <a:pt x="2790" y="5070"/>
                    <a:pt x="2824" y="5070"/>
                  </a:cubicBezTo>
                  <a:cubicBezTo>
                    <a:pt x="2828" y="5070"/>
                    <a:pt x="2835" y="5070"/>
                    <a:pt x="2845" y="5069"/>
                  </a:cubicBezTo>
                  <a:cubicBezTo>
                    <a:pt x="2988" y="5003"/>
                    <a:pt x="2988" y="4970"/>
                    <a:pt x="3131" y="4892"/>
                  </a:cubicBezTo>
                  <a:cubicBezTo>
                    <a:pt x="3153" y="4859"/>
                    <a:pt x="3109" y="4881"/>
                    <a:pt x="3131" y="4848"/>
                  </a:cubicBezTo>
                  <a:cubicBezTo>
                    <a:pt x="3307" y="4705"/>
                    <a:pt x="3318" y="4815"/>
                    <a:pt x="3440" y="4705"/>
                  </a:cubicBezTo>
                  <a:cubicBezTo>
                    <a:pt x="3462" y="4661"/>
                    <a:pt x="3462" y="4628"/>
                    <a:pt x="3572" y="4584"/>
                  </a:cubicBezTo>
                  <a:lnTo>
                    <a:pt x="3572" y="4584"/>
                  </a:lnTo>
                  <a:lnTo>
                    <a:pt x="3550" y="4628"/>
                  </a:lnTo>
                  <a:cubicBezTo>
                    <a:pt x="3682" y="4551"/>
                    <a:pt x="3605" y="4540"/>
                    <a:pt x="3748" y="4485"/>
                  </a:cubicBezTo>
                  <a:lnTo>
                    <a:pt x="3748" y="4485"/>
                  </a:lnTo>
                  <a:cubicBezTo>
                    <a:pt x="3728" y="4504"/>
                    <a:pt x="3665" y="4542"/>
                    <a:pt x="3667" y="4542"/>
                  </a:cubicBezTo>
                  <a:cubicBezTo>
                    <a:pt x="3667" y="4542"/>
                    <a:pt x="3669" y="4541"/>
                    <a:pt x="3671" y="4540"/>
                  </a:cubicBezTo>
                  <a:cubicBezTo>
                    <a:pt x="3770" y="4518"/>
                    <a:pt x="3726" y="4485"/>
                    <a:pt x="3792" y="4452"/>
                  </a:cubicBezTo>
                  <a:lnTo>
                    <a:pt x="3825" y="4463"/>
                  </a:lnTo>
                  <a:cubicBezTo>
                    <a:pt x="3957" y="4375"/>
                    <a:pt x="4112" y="4275"/>
                    <a:pt x="4255" y="4176"/>
                  </a:cubicBezTo>
                  <a:lnTo>
                    <a:pt x="4255" y="4176"/>
                  </a:lnTo>
                  <a:cubicBezTo>
                    <a:pt x="4255" y="4185"/>
                    <a:pt x="4240" y="4201"/>
                    <a:pt x="4252" y="4201"/>
                  </a:cubicBezTo>
                  <a:cubicBezTo>
                    <a:pt x="4255" y="4201"/>
                    <a:pt x="4260" y="4200"/>
                    <a:pt x="4266" y="4198"/>
                  </a:cubicBezTo>
                  <a:cubicBezTo>
                    <a:pt x="4409" y="4099"/>
                    <a:pt x="4585" y="4022"/>
                    <a:pt x="4740" y="3945"/>
                  </a:cubicBezTo>
                  <a:close/>
                  <a:moveTo>
                    <a:pt x="2135" y="5516"/>
                  </a:moveTo>
                  <a:cubicBezTo>
                    <a:pt x="2145" y="5516"/>
                    <a:pt x="2137" y="5526"/>
                    <a:pt x="2129" y="5542"/>
                  </a:cubicBezTo>
                  <a:lnTo>
                    <a:pt x="2051" y="5576"/>
                  </a:lnTo>
                  <a:lnTo>
                    <a:pt x="2051" y="5576"/>
                  </a:lnTo>
                  <a:lnTo>
                    <a:pt x="2085" y="5564"/>
                  </a:lnTo>
                  <a:lnTo>
                    <a:pt x="2085" y="5564"/>
                  </a:lnTo>
                  <a:cubicBezTo>
                    <a:pt x="2029" y="5675"/>
                    <a:pt x="1919" y="5686"/>
                    <a:pt x="1831" y="5796"/>
                  </a:cubicBezTo>
                  <a:cubicBezTo>
                    <a:pt x="1870" y="5747"/>
                    <a:pt x="1875" y="5735"/>
                    <a:pt x="1867" y="5735"/>
                  </a:cubicBezTo>
                  <a:cubicBezTo>
                    <a:pt x="1860" y="5735"/>
                    <a:pt x="1844" y="5745"/>
                    <a:pt x="1836" y="5745"/>
                  </a:cubicBezTo>
                  <a:cubicBezTo>
                    <a:pt x="1833" y="5745"/>
                    <a:pt x="1831" y="5744"/>
                    <a:pt x="1831" y="5741"/>
                  </a:cubicBezTo>
                  <a:cubicBezTo>
                    <a:pt x="1808" y="5749"/>
                    <a:pt x="1779" y="5756"/>
                    <a:pt x="1764" y="5756"/>
                  </a:cubicBezTo>
                  <a:cubicBezTo>
                    <a:pt x="1758" y="5756"/>
                    <a:pt x="1754" y="5755"/>
                    <a:pt x="1754" y="5752"/>
                  </a:cubicBezTo>
                  <a:cubicBezTo>
                    <a:pt x="1787" y="5719"/>
                    <a:pt x="1842" y="5686"/>
                    <a:pt x="1809" y="5675"/>
                  </a:cubicBezTo>
                  <a:cubicBezTo>
                    <a:pt x="1864" y="5667"/>
                    <a:pt x="1869" y="5659"/>
                    <a:pt x="1882" y="5659"/>
                  </a:cubicBezTo>
                  <a:cubicBezTo>
                    <a:pt x="1888" y="5659"/>
                    <a:pt x="1895" y="5660"/>
                    <a:pt x="1908" y="5664"/>
                  </a:cubicBezTo>
                  <a:cubicBezTo>
                    <a:pt x="1897" y="5620"/>
                    <a:pt x="1963" y="5620"/>
                    <a:pt x="1996" y="5564"/>
                  </a:cubicBezTo>
                  <a:cubicBezTo>
                    <a:pt x="2021" y="5555"/>
                    <a:pt x="2036" y="5553"/>
                    <a:pt x="2045" y="5553"/>
                  </a:cubicBezTo>
                  <a:cubicBezTo>
                    <a:pt x="2054" y="5553"/>
                    <a:pt x="2059" y="5555"/>
                    <a:pt x="2065" y="5555"/>
                  </a:cubicBezTo>
                  <a:cubicBezTo>
                    <a:pt x="2073" y="5555"/>
                    <a:pt x="2084" y="5549"/>
                    <a:pt x="2118" y="5520"/>
                  </a:cubicBezTo>
                  <a:cubicBezTo>
                    <a:pt x="2126" y="5517"/>
                    <a:pt x="2132" y="5516"/>
                    <a:pt x="2135" y="5516"/>
                  </a:cubicBezTo>
                  <a:close/>
                  <a:moveTo>
                    <a:pt x="1748" y="5714"/>
                  </a:moveTo>
                  <a:cubicBezTo>
                    <a:pt x="1778" y="5714"/>
                    <a:pt x="1732" y="5755"/>
                    <a:pt x="1732" y="5774"/>
                  </a:cubicBezTo>
                  <a:cubicBezTo>
                    <a:pt x="1688" y="5807"/>
                    <a:pt x="1644" y="5807"/>
                    <a:pt x="1600" y="5873"/>
                  </a:cubicBezTo>
                  <a:lnTo>
                    <a:pt x="1567" y="5880"/>
                  </a:lnTo>
                  <a:lnTo>
                    <a:pt x="1567" y="5880"/>
                  </a:lnTo>
                  <a:cubicBezTo>
                    <a:pt x="1577" y="5875"/>
                    <a:pt x="1586" y="5869"/>
                    <a:pt x="1600" y="5862"/>
                  </a:cubicBezTo>
                  <a:cubicBezTo>
                    <a:pt x="1589" y="5829"/>
                    <a:pt x="1677" y="5763"/>
                    <a:pt x="1721" y="5719"/>
                  </a:cubicBezTo>
                  <a:cubicBezTo>
                    <a:pt x="1733" y="5715"/>
                    <a:pt x="1742" y="5714"/>
                    <a:pt x="1748" y="5714"/>
                  </a:cubicBezTo>
                  <a:close/>
                  <a:moveTo>
                    <a:pt x="1667" y="5930"/>
                  </a:moveTo>
                  <a:lnTo>
                    <a:pt x="1667" y="5930"/>
                  </a:lnTo>
                  <a:cubicBezTo>
                    <a:pt x="1664" y="5930"/>
                    <a:pt x="1658" y="5934"/>
                    <a:pt x="1651" y="5937"/>
                  </a:cubicBezTo>
                  <a:lnTo>
                    <a:pt x="1651" y="5937"/>
                  </a:lnTo>
                  <a:cubicBezTo>
                    <a:pt x="1653" y="5937"/>
                    <a:pt x="1654" y="5936"/>
                    <a:pt x="1656" y="5936"/>
                  </a:cubicBezTo>
                  <a:cubicBezTo>
                    <a:pt x="1660" y="5936"/>
                    <a:pt x="1663" y="5937"/>
                    <a:pt x="1666" y="5939"/>
                  </a:cubicBezTo>
                  <a:cubicBezTo>
                    <a:pt x="1670" y="5933"/>
                    <a:pt x="1670" y="5930"/>
                    <a:pt x="1667" y="5930"/>
                  </a:cubicBezTo>
                  <a:close/>
                  <a:moveTo>
                    <a:pt x="1651" y="5937"/>
                  </a:moveTo>
                  <a:lnTo>
                    <a:pt x="1651" y="5937"/>
                  </a:lnTo>
                  <a:cubicBezTo>
                    <a:pt x="1645" y="5938"/>
                    <a:pt x="1639" y="5940"/>
                    <a:pt x="1632" y="5943"/>
                  </a:cubicBezTo>
                  <a:lnTo>
                    <a:pt x="1632" y="5943"/>
                  </a:lnTo>
                  <a:cubicBezTo>
                    <a:pt x="1632" y="5944"/>
                    <a:pt x="1632" y="5945"/>
                    <a:pt x="1633" y="5945"/>
                  </a:cubicBezTo>
                  <a:cubicBezTo>
                    <a:pt x="1636" y="5945"/>
                    <a:pt x="1643" y="5941"/>
                    <a:pt x="1651" y="5937"/>
                  </a:cubicBezTo>
                  <a:close/>
                  <a:moveTo>
                    <a:pt x="309" y="6710"/>
                  </a:moveTo>
                  <a:lnTo>
                    <a:pt x="309" y="6710"/>
                  </a:lnTo>
                  <a:cubicBezTo>
                    <a:pt x="308" y="6711"/>
                    <a:pt x="308" y="6712"/>
                    <a:pt x="307" y="6713"/>
                  </a:cubicBezTo>
                  <a:lnTo>
                    <a:pt x="307" y="6713"/>
                  </a:lnTo>
                  <a:lnTo>
                    <a:pt x="311" y="6710"/>
                  </a:lnTo>
                  <a:close/>
                  <a:moveTo>
                    <a:pt x="307" y="6713"/>
                  </a:moveTo>
                  <a:lnTo>
                    <a:pt x="234" y="6765"/>
                  </a:lnTo>
                  <a:cubicBezTo>
                    <a:pt x="269" y="6751"/>
                    <a:pt x="290" y="6733"/>
                    <a:pt x="307" y="6713"/>
                  </a:cubicBezTo>
                  <a:close/>
                  <a:moveTo>
                    <a:pt x="12363" y="1"/>
                  </a:moveTo>
                  <a:cubicBezTo>
                    <a:pt x="12308" y="34"/>
                    <a:pt x="12253" y="56"/>
                    <a:pt x="12187" y="78"/>
                  </a:cubicBezTo>
                  <a:cubicBezTo>
                    <a:pt x="12143" y="100"/>
                    <a:pt x="12099" y="122"/>
                    <a:pt x="12044" y="133"/>
                  </a:cubicBezTo>
                  <a:cubicBezTo>
                    <a:pt x="11956" y="166"/>
                    <a:pt x="11846" y="210"/>
                    <a:pt x="11746" y="254"/>
                  </a:cubicBezTo>
                  <a:cubicBezTo>
                    <a:pt x="11846" y="265"/>
                    <a:pt x="11680" y="287"/>
                    <a:pt x="11713" y="331"/>
                  </a:cubicBezTo>
                  <a:cubicBezTo>
                    <a:pt x="11669" y="353"/>
                    <a:pt x="11647" y="364"/>
                    <a:pt x="11636" y="364"/>
                  </a:cubicBezTo>
                  <a:lnTo>
                    <a:pt x="11460" y="397"/>
                  </a:lnTo>
                  <a:cubicBezTo>
                    <a:pt x="11455" y="399"/>
                    <a:pt x="11452" y="399"/>
                    <a:pt x="11450" y="399"/>
                  </a:cubicBezTo>
                  <a:cubicBezTo>
                    <a:pt x="11434" y="399"/>
                    <a:pt x="11503" y="364"/>
                    <a:pt x="11493" y="364"/>
                  </a:cubicBezTo>
                  <a:lnTo>
                    <a:pt x="11493" y="364"/>
                  </a:lnTo>
                  <a:cubicBezTo>
                    <a:pt x="11452" y="381"/>
                    <a:pt x="11434" y="385"/>
                    <a:pt x="11424" y="385"/>
                  </a:cubicBezTo>
                  <a:cubicBezTo>
                    <a:pt x="11412" y="385"/>
                    <a:pt x="11410" y="380"/>
                    <a:pt x="11396" y="380"/>
                  </a:cubicBezTo>
                  <a:cubicBezTo>
                    <a:pt x="11389" y="380"/>
                    <a:pt x="11378" y="381"/>
                    <a:pt x="11361" y="386"/>
                  </a:cubicBezTo>
                  <a:cubicBezTo>
                    <a:pt x="11383" y="386"/>
                    <a:pt x="11328" y="420"/>
                    <a:pt x="11251" y="442"/>
                  </a:cubicBezTo>
                  <a:lnTo>
                    <a:pt x="11361" y="431"/>
                  </a:lnTo>
                  <a:lnTo>
                    <a:pt x="11361" y="431"/>
                  </a:lnTo>
                  <a:cubicBezTo>
                    <a:pt x="11207" y="530"/>
                    <a:pt x="11196" y="453"/>
                    <a:pt x="11041" y="552"/>
                  </a:cubicBezTo>
                  <a:lnTo>
                    <a:pt x="11096" y="508"/>
                  </a:lnTo>
                  <a:lnTo>
                    <a:pt x="11096" y="508"/>
                  </a:lnTo>
                  <a:cubicBezTo>
                    <a:pt x="11008" y="552"/>
                    <a:pt x="10777" y="651"/>
                    <a:pt x="10711" y="717"/>
                  </a:cubicBezTo>
                  <a:cubicBezTo>
                    <a:pt x="10708" y="720"/>
                    <a:pt x="10703" y="721"/>
                    <a:pt x="10699" y="721"/>
                  </a:cubicBezTo>
                  <a:cubicBezTo>
                    <a:pt x="10688" y="721"/>
                    <a:pt x="10679" y="711"/>
                    <a:pt x="10711" y="695"/>
                  </a:cubicBezTo>
                  <a:lnTo>
                    <a:pt x="10711" y="695"/>
                  </a:lnTo>
                  <a:cubicBezTo>
                    <a:pt x="10502" y="783"/>
                    <a:pt x="10281" y="937"/>
                    <a:pt x="10105" y="992"/>
                  </a:cubicBezTo>
                  <a:lnTo>
                    <a:pt x="10116" y="970"/>
                  </a:lnTo>
                  <a:lnTo>
                    <a:pt x="10116" y="970"/>
                  </a:lnTo>
                  <a:cubicBezTo>
                    <a:pt x="10083" y="992"/>
                    <a:pt x="10061" y="1025"/>
                    <a:pt x="10006" y="1036"/>
                  </a:cubicBezTo>
                  <a:cubicBezTo>
                    <a:pt x="10014" y="1029"/>
                    <a:pt x="10016" y="1021"/>
                    <a:pt x="10013" y="1021"/>
                  </a:cubicBezTo>
                  <a:lnTo>
                    <a:pt x="10013" y="1021"/>
                  </a:lnTo>
                  <a:cubicBezTo>
                    <a:pt x="10011" y="1021"/>
                    <a:pt x="10009" y="1022"/>
                    <a:pt x="10006" y="1025"/>
                  </a:cubicBezTo>
                  <a:cubicBezTo>
                    <a:pt x="9984" y="1036"/>
                    <a:pt x="9918" y="1081"/>
                    <a:pt x="9863" y="1103"/>
                  </a:cubicBezTo>
                  <a:lnTo>
                    <a:pt x="9896" y="1070"/>
                  </a:lnTo>
                  <a:lnTo>
                    <a:pt x="9896" y="1070"/>
                  </a:lnTo>
                  <a:cubicBezTo>
                    <a:pt x="9697" y="1147"/>
                    <a:pt x="9609" y="1246"/>
                    <a:pt x="9455" y="1323"/>
                  </a:cubicBezTo>
                  <a:cubicBezTo>
                    <a:pt x="9451" y="1317"/>
                    <a:pt x="9441" y="1314"/>
                    <a:pt x="9429" y="1314"/>
                  </a:cubicBezTo>
                  <a:cubicBezTo>
                    <a:pt x="9376" y="1314"/>
                    <a:pt x="9264" y="1360"/>
                    <a:pt x="9202" y="1378"/>
                  </a:cubicBezTo>
                  <a:cubicBezTo>
                    <a:pt x="8970" y="1477"/>
                    <a:pt x="8827" y="1587"/>
                    <a:pt x="8618" y="1697"/>
                  </a:cubicBezTo>
                  <a:cubicBezTo>
                    <a:pt x="8474" y="1731"/>
                    <a:pt x="8177" y="1896"/>
                    <a:pt x="7957" y="1984"/>
                  </a:cubicBezTo>
                  <a:cubicBezTo>
                    <a:pt x="7961" y="1982"/>
                    <a:pt x="7965" y="1982"/>
                    <a:pt x="7967" y="1982"/>
                  </a:cubicBezTo>
                  <a:cubicBezTo>
                    <a:pt x="7983" y="1982"/>
                    <a:pt x="7963" y="2009"/>
                    <a:pt x="7935" y="2028"/>
                  </a:cubicBezTo>
                  <a:cubicBezTo>
                    <a:pt x="7891" y="2045"/>
                    <a:pt x="7835" y="2096"/>
                    <a:pt x="7812" y="2096"/>
                  </a:cubicBezTo>
                  <a:cubicBezTo>
                    <a:pt x="7806" y="2096"/>
                    <a:pt x="7802" y="2093"/>
                    <a:pt x="7802" y="2083"/>
                  </a:cubicBezTo>
                  <a:lnTo>
                    <a:pt x="7813" y="2083"/>
                  </a:lnTo>
                  <a:cubicBezTo>
                    <a:pt x="7809" y="2082"/>
                    <a:pt x="7805" y="2082"/>
                    <a:pt x="7800" y="2082"/>
                  </a:cubicBezTo>
                  <a:cubicBezTo>
                    <a:pt x="7752" y="2082"/>
                    <a:pt x="7663" y="2130"/>
                    <a:pt x="7593" y="2160"/>
                  </a:cubicBezTo>
                  <a:lnTo>
                    <a:pt x="7593" y="2215"/>
                  </a:lnTo>
                  <a:cubicBezTo>
                    <a:pt x="7362" y="2248"/>
                    <a:pt x="7075" y="2502"/>
                    <a:pt x="6932" y="2513"/>
                  </a:cubicBezTo>
                  <a:cubicBezTo>
                    <a:pt x="6888" y="2546"/>
                    <a:pt x="6833" y="2579"/>
                    <a:pt x="6789" y="2612"/>
                  </a:cubicBezTo>
                  <a:lnTo>
                    <a:pt x="6778" y="2590"/>
                  </a:lnTo>
                  <a:cubicBezTo>
                    <a:pt x="6646" y="2645"/>
                    <a:pt x="6568" y="2689"/>
                    <a:pt x="6414" y="2777"/>
                  </a:cubicBezTo>
                  <a:lnTo>
                    <a:pt x="6436" y="2744"/>
                  </a:lnTo>
                  <a:lnTo>
                    <a:pt x="6436" y="2744"/>
                  </a:lnTo>
                  <a:cubicBezTo>
                    <a:pt x="6337" y="2788"/>
                    <a:pt x="6348" y="2865"/>
                    <a:pt x="6260" y="2920"/>
                  </a:cubicBezTo>
                  <a:lnTo>
                    <a:pt x="6216" y="2898"/>
                  </a:lnTo>
                  <a:cubicBezTo>
                    <a:pt x="6051" y="2986"/>
                    <a:pt x="5874" y="3042"/>
                    <a:pt x="5731" y="3163"/>
                  </a:cubicBezTo>
                  <a:cubicBezTo>
                    <a:pt x="5731" y="3153"/>
                    <a:pt x="5731" y="3143"/>
                    <a:pt x="5747" y="3133"/>
                  </a:cubicBezTo>
                  <a:lnTo>
                    <a:pt x="5747" y="3133"/>
                  </a:lnTo>
                  <a:cubicBezTo>
                    <a:pt x="5666" y="3178"/>
                    <a:pt x="5461" y="3267"/>
                    <a:pt x="5495" y="3293"/>
                  </a:cubicBezTo>
                  <a:lnTo>
                    <a:pt x="5495" y="3293"/>
                  </a:lnTo>
                  <a:cubicBezTo>
                    <a:pt x="5494" y="3292"/>
                    <a:pt x="5493" y="3292"/>
                    <a:pt x="5491" y="3292"/>
                  </a:cubicBezTo>
                  <a:cubicBezTo>
                    <a:pt x="5451" y="3292"/>
                    <a:pt x="5317" y="3389"/>
                    <a:pt x="5246" y="3449"/>
                  </a:cubicBezTo>
                  <a:lnTo>
                    <a:pt x="5246" y="3416"/>
                  </a:lnTo>
                  <a:cubicBezTo>
                    <a:pt x="5191" y="3482"/>
                    <a:pt x="5191" y="3493"/>
                    <a:pt x="5092" y="3559"/>
                  </a:cubicBezTo>
                  <a:cubicBezTo>
                    <a:pt x="5086" y="3563"/>
                    <a:pt x="5080" y="3564"/>
                    <a:pt x="5076" y="3564"/>
                  </a:cubicBezTo>
                  <a:cubicBezTo>
                    <a:pt x="5069" y="3564"/>
                    <a:pt x="5069" y="3559"/>
                    <a:pt x="5082" y="3553"/>
                  </a:cubicBezTo>
                  <a:lnTo>
                    <a:pt x="5082" y="3553"/>
                  </a:lnTo>
                  <a:cubicBezTo>
                    <a:pt x="5007" y="3583"/>
                    <a:pt x="5043" y="3605"/>
                    <a:pt x="4938" y="3648"/>
                  </a:cubicBezTo>
                  <a:lnTo>
                    <a:pt x="4971" y="3614"/>
                  </a:lnTo>
                  <a:lnTo>
                    <a:pt x="4971" y="3614"/>
                  </a:lnTo>
                  <a:cubicBezTo>
                    <a:pt x="4883" y="3659"/>
                    <a:pt x="4894" y="3659"/>
                    <a:pt x="4861" y="3703"/>
                  </a:cubicBezTo>
                  <a:cubicBezTo>
                    <a:pt x="4812" y="3732"/>
                    <a:pt x="4718" y="3770"/>
                    <a:pt x="4683" y="3770"/>
                  </a:cubicBezTo>
                  <a:cubicBezTo>
                    <a:pt x="4679" y="3770"/>
                    <a:pt x="4676" y="3770"/>
                    <a:pt x="4674" y="3769"/>
                  </a:cubicBezTo>
                  <a:cubicBezTo>
                    <a:pt x="4663" y="3791"/>
                    <a:pt x="4629" y="3835"/>
                    <a:pt x="4574" y="3857"/>
                  </a:cubicBezTo>
                  <a:lnTo>
                    <a:pt x="4585" y="3824"/>
                  </a:lnTo>
                  <a:lnTo>
                    <a:pt x="4585" y="3824"/>
                  </a:lnTo>
                  <a:cubicBezTo>
                    <a:pt x="4442" y="3890"/>
                    <a:pt x="4398" y="3967"/>
                    <a:pt x="4288" y="4011"/>
                  </a:cubicBezTo>
                  <a:lnTo>
                    <a:pt x="4266" y="4000"/>
                  </a:lnTo>
                  <a:cubicBezTo>
                    <a:pt x="4376" y="3934"/>
                    <a:pt x="4464" y="3890"/>
                    <a:pt x="4464" y="3890"/>
                  </a:cubicBezTo>
                  <a:cubicBezTo>
                    <a:pt x="4463" y="3889"/>
                    <a:pt x="4460" y="3888"/>
                    <a:pt x="4457" y="3888"/>
                  </a:cubicBezTo>
                  <a:cubicBezTo>
                    <a:pt x="4444" y="3888"/>
                    <a:pt x="4422" y="3894"/>
                    <a:pt x="4407" y="3894"/>
                  </a:cubicBezTo>
                  <a:cubicBezTo>
                    <a:pt x="4391" y="3894"/>
                    <a:pt x="4384" y="3887"/>
                    <a:pt x="4409" y="3857"/>
                  </a:cubicBezTo>
                  <a:lnTo>
                    <a:pt x="4409" y="3857"/>
                  </a:lnTo>
                  <a:cubicBezTo>
                    <a:pt x="4354" y="3912"/>
                    <a:pt x="4244" y="4011"/>
                    <a:pt x="4156" y="4055"/>
                  </a:cubicBezTo>
                  <a:lnTo>
                    <a:pt x="4134" y="4055"/>
                  </a:lnTo>
                  <a:lnTo>
                    <a:pt x="4145" y="4044"/>
                  </a:lnTo>
                  <a:lnTo>
                    <a:pt x="4145" y="4044"/>
                  </a:lnTo>
                  <a:cubicBezTo>
                    <a:pt x="4123" y="4055"/>
                    <a:pt x="4112" y="4066"/>
                    <a:pt x="4090" y="4088"/>
                  </a:cubicBezTo>
                  <a:cubicBezTo>
                    <a:pt x="4068" y="4099"/>
                    <a:pt x="4046" y="4110"/>
                    <a:pt x="4013" y="4121"/>
                  </a:cubicBezTo>
                  <a:cubicBezTo>
                    <a:pt x="4012" y="4120"/>
                    <a:pt x="4010" y="4120"/>
                    <a:pt x="4009" y="4120"/>
                  </a:cubicBezTo>
                  <a:cubicBezTo>
                    <a:pt x="4001" y="4120"/>
                    <a:pt x="3984" y="4129"/>
                    <a:pt x="3963" y="4141"/>
                  </a:cubicBezTo>
                  <a:lnTo>
                    <a:pt x="3963" y="4141"/>
                  </a:lnTo>
                  <a:cubicBezTo>
                    <a:pt x="3983" y="4134"/>
                    <a:pt x="3994" y="4128"/>
                    <a:pt x="3998" y="4128"/>
                  </a:cubicBezTo>
                  <a:cubicBezTo>
                    <a:pt x="4001" y="4128"/>
                    <a:pt x="4001" y="4129"/>
                    <a:pt x="4001" y="4132"/>
                  </a:cubicBezTo>
                  <a:cubicBezTo>
                    <a:pt x="3990" y="4132"/>
                    <a:pt x="3979" y="4143"/>
                    <a:pt x="3957" y="4165"/>
                  </a:cubicBezTo>
                  <a:lnTo>
                    <a:pt x="3957" y="4145"/>
                  </a:lnTo>
                  <a:lnTo>
                    <a:pt x="3957" y="4145"/>
                  </a:lnTo>
                  <a:cubicBezTo>
                    <a:pt x="3928" y="4163"/>
                    <a:pt x="3892" y="4187"/>
                    <a:pt x="3869" y="4198"/>
                  </a:cubicBezTo>
                  <a:cubicBezTo>
                    <a:pt x="3878" y="4216"/>
                    <a:pt x="3843" y="4234"/>
                    <a:pt x="3860" y="4234"/>
                  </a:cubicBezTo>
                  <a:cubicBezTo>
                    <a:pt x="3864" y="4234"/>
                    <a:pt x="3870" y="4233"/>
                    <a:pt x="3880" y="4231"/>
                  </a:cubicBezTo>
                  <a:cubicBezTo>
                    <a:pt x="3880" y="4231"/>
                    <a:pt x="3891" y="4220"/>
                    <a:pt x="3924" y="4209"/>
                  </a:cubicBezTo>
                  <a:lnTo>
                    <a:pt x="3935" y="4187"/>
                  </a:lnTo>
                  <a:lnTo>
                    <a:pt x="3935" y="4198"/>
                  </a:lnTo>
                  <a:cubicBezTo>
                    <a:pt x="3968" y="4176"/>
                    <a:pt x="4001" y="4154"/>
                    <a:pt x="4046" y="4132"/>
                  </a:cubicBezTo>
                  <a:lnTo>
                    <a:pt x="4046" y="4132"/>
                  </a:lnTo>
                  <a:cubicBezTo>
                    <a:pt x="4024" y="4165"/>
                    <a:pt x="3990" y="4187"/>
                    <a:pt x="3935" y="4209"/>
                  </a:cubicBezTo>
                  <a:cubicBezTo>
                    <a:pt x="3913" y="4231"/>
                    <a:pt x="3902" y="4264"/>
                    <a:pt x="3891" y="4275"/>
                  </a:cubicBezTo>
                  <a:cubicBezTo>
                    <a:pt x="3821" y="4286"/>
                    <a:pt x="3705" y="4332"/>
                    <a:pt x="3668" y="4332"/>
                  </a:cubicBezTo>
                  <a:cubicBezTo>
                    <a:pt x="3665" y="4332"/>
                    <a:pt x="3662" y="4332"/>
                    <a:pt x="3660" y="4331"/>
                  </a:cubicBezTo>
                  <a:cubicBezTo>
                    <a:pt x="3528" y="4419"/>
                    <a:pt x="3340" y="4529"/>
                    <a:pt x="3285" y="4617"/>
                  </a:cubicBezTo>
                  <a:cubicBezTo>
                    <a:pt x="3269" y="4634"/>
                    <a:pt x="3255" y="4636"/>
                    <a:pt x="3244" y="4636"/>
                  </a:cubicBezTo>
                  <a:cubicBezTo>
                    <a:pt x="3239" y="4636"/>
                    <a:pt x="3234" y="4636"/>
                    <a:pt x="3230" y="4636"/>
                  </a:cubicBezTo>
                  <a:cubicBezTo>
                    <a:pt x="3225" y="4636"/>
                    <a:pt x="3222" y="4636"/>
                    <a:pt x="3219" y="4639"/>
                  </a:cubicBezTo>
                  <a:cubicBezTo>
                    <a:pt x="3223" y="4632"/>
                    <a:pt x="3228" y="4627"/>
                    <a:pt x="3234" y="4622"/>
                  </a:cubicBezTo>
                  <a:lnTo>
                    <a:pt x="3234" y="4622"/>
                  </a:lnTo>
                  <a:cubicBezTo>
                    <a:pt x="3153" y="4673"/>
                    <a:pt x="3043" y="4734"/>
                    <a:pt x="3043" y="4771"/>
                  </a:cubicBezTo>
                  <a:cubicBezTo>
                    <a:pt x="3023" y="4780"/>
                    <a:pt x="3013" y="4783"/>
                    <a:pt x="3009" y="4783"/>
                  </a:cubicBezTo>
                  <a:cubicBezTo>
                    <a:pt x="2997" y="4783"/>
                    <a:pt x="3020" y="4763"/>
                    <a:pt x="3013" y="4763"/>
                  </a:cubicBezTo>
                  <a:lnTo>
                    <a:pt x="3013" y="4763"/>
                  </a:lnTo>
                  <a:cubicBezTo>
                    <a:pt x="3009" y="4763"/>
                    <a:pt x="2995" y="4770"/>
                    <a:pt x="2955" y="4793"/>
                  </a:cubicBezTo>
                  <a:lnTo>
                    <a:pt x="2966" y="4771"/>
                  </a:lnTo>
                  <a:lnTo>
                    <a:pt x="2966" y="4771"/>
                  </a:lnTo>
                  <a:cubicBezTo>
                    <a:pt x="2679" y="4892"/>
                    <a:pt x="2591" y="5102"/>
                    <a:pt x="2272" y="5234"/>
                  </a:cubicBezTo>
                  <a:cubicBezTo>
                    <a:pt x="2294" y="5223"/>
                    <a:pt x="2305" y="5212"/>
                    <a:pt x="2305" y="5212"/>
                  </a:cubicBezTo>
                  <a:lnTo>
                    <a:pt x="2305" y="5212"/>
                  </a:lnTo>
                  <a:cubicBezTo>
                    <a:pt x="1963" y="5399"/>
                    <a:pt x="1655" y="5664"/>
                    <a:pt x="1313" y="5840"/>
                  </a:cubicBezTo>
                  <a:cubicBezTo>
                    <a:pt x="1214" y="5884"/>
                    <a:pt x="1225" y="5906"/>
                    <a:pt x="1170" y="5961"/>
                  </a:cubicBezTo>
                  <a:lnTo>
                    <a:pt x="1137" y="5950"/>
                  </a:lnTo>
                  <a:lnTo>
                    <a:pt x="1060" y="6038"/>
                  </a:lnTo>
                  <a:cubicBezTo>
                    <a:pt x="939" y="6148"/>
                    <a:pt x="796" y="6137"/>
                    <a:pt x="652" y="6292"/>
                  </a:cubicBezTo>
                  <a:lnTo>
                    <a:pt x="685" y="6281"/>
                  </a:lnTo>
                  <a:lnTo>
                    <a:pt x="685" y="6281"/>
                  </a:lnTo>
                  <a:cubicBezTo>
                    <a:pt x="626" y="6320"/>
                    <a:pt x="521" y="6405"/>
                    <a:pt x="501" y="6405"/>
                  </a:cubicBezTo>
                  <a:cubicBezTo>
                    <a:pt x="499" y="6405"/>
                    <a:pt x="498" y="6404"/>
                    <a:pt x="498" y="6402"/>
                  </a:cubicBezTo>
                  <a:cubicBezTo>
                    <a:pt x="498" y="6413"/>
                    <a:pt x="487" y="6435"/>
                    <a:pt x="465" y="6435"/>
                  </a:cubicBezTo>
                  <a:lnTo>
                    <a:pt x="454" y="6424"/>
                  </a:lnTo>
                  <a:lnTo>
                    <a:pt x="322" y="6545"/>
                  </a:lnTo>
                  <a:cubicBezTo>
                    <a:pt x="291" y="6565"/>
                    <a:pt x="275" y="6571"/>
                    <a:pt x="266" y="6571"/>
                  </a:cubicBezTo>
                  <a:cubicBezTo>
                    <a:pt x="250" y="6571"/>
                    <a:pt x="252" y="6554"/>
                    <a:pt x="234" y="6554"/>
                  </a:cubicBezTo>
                  <a:cubicBezTo>
                    <a:pt x="219" y="6554"/>
                    <a:pt x="192" y="6564"/>
                    <a:pt x="134" y="6600"/>
                  </a:cubicBezTo>
                  <a:cubicBezTo>
                    <a:pt x="82" y="6652"/>
                    <a:pt x="0" y="6744"/>
                    <a:pt x="11" y="6744"/>
                  </a:cubicBezTo>
                  <a:cubicBezTo>
                    <a:pt x="11" y="6744"/>
                    <a:pt x="12" y="6744"/>
                    <a:pt x="13" y="6743"/>
                  </a:cubicBezTo>
                  <a:cubicBezTo>
                    <a:pt x="31" y="6734"/>
                    <a:pt x="63" y="6718"/>
                    <a:pt x="81" y="6718"/>
                  </a:cubicBezTo>
                  <a:cubicBezTo>
                    <a:pt x="85" y="6718"/>
                    <a:pt x="88" y="6719"/>
                    <a:pt x="90" y="6721"/>
                  </a:cubicBezTo>
                  <a:lnTo>
                    <a:pt x="79" y="6732"/>
                  </a:lnTo>
                  <a:lnTo>
                    <a:pt x="57" y="6732"/>
                  </a:lnTo>
                  <a:lnTo>
                    <a:pt x="57" y="6743"/>
                  </a:lnTo>
                  <a:lnTo>
                    <a:pt x="35" y="6765"/>
                  </a:lnTo>
                  <a:cubicBezTo>
                    <a:pt x="44" y="6790"/>
                    <a:pt x="46" y="6821"/>
                    <a:pt x="88" y="6821"/>
                  </a:cubicBezTo>
                  <a:cubicBezTo>
                    <a:pt x="102" y="6821"/>
                    <a:pt x="121" y="6818"/>
                    <a:pt x="146" y="6809"/>
                  </a:cubicBezTo>
                  <a:cubicBezTo>
                    <a:pt x="168" y="6831"/>
                    <a:pt x="179" y="6853"/>
                    <a:pt x="212" y="6876"/>
                  </a:cubicBezTo>
                  <a:cubicBezTo>
                    <a:pt x="234" y="6853"/>
                    <a:pt x="245" y="6842"/>
                    <a:pt x="267" y="6820"/>
                  </a:cubicBezTo>
                  <a:lnTo>
                    <a:pt x="267" y="6842"/>
                  </a:lnTo>
                  <a:cubicBezTo>
                    <a:pt x="300" y="6798"/>
                    <a:pt x="333" y="6754"/>
                    <a:pt x="289" y="6743"/>
                  </a:cubicBezTo>
                  <a:lnTo>
                    <a:pt x="289" y="6743"/>
                  </a:lnTo>
                  <a:cubicBezTo>
                    <a:pt x="267" y="6798"/>
                    <a:pt x="256" y="6787"/>
                    <a:pt x="234" y="6842"/>
                  </a:cubicBezTo>
                  <a:lnTo>
                    <a:pt x="212" y="6865"/>
                  </a:lnTo>
                  <a:cubicBezTo>
                    <a:pt x="190" y="6842"/>
                    <a:pt x="190" y="6831"/>
                    <a:pt x="190" y="6820"/>
                  </a:cubicBezTo>
                  <a:lnTo>
                    <a:pt x="157" y="6809"/>
                  </a:lnTo>
                  <a:lnTo>
                    <a:pt x="190" y="6798"/>
                  </a:lnTo>
                  <a:lnTo>
                    <a:pt x="267" y="6710"/>
                  </a:lnTo>
                  <a:lnTo>
                    <a:pt x="309" y="6710"/>
                  </a:lnTo>
                  <a:cubicBezTo>
                    <a:pt x="318" y="6700"/>
                    <a:pt x="325" y="6688"/>
                    <a:pt x="333" y="6677"/>
                  </a:cubicBezTo>
                  <a:cubicBezTo>
                    <a:pt x="336" y="6680"/>
                    <a:pt x="340" y="6682"/>
                    <a:pt x="345" y="6682"/>
                  </a:cubicBezTo>
                  <a:cubicBezTo>
                    <a:pt x="357" y="6682"/>
                    <a:pt x="372" y="6674"/>
                    <a:pt x="388" y="6666"/>
                  </a:cubicBezTo>
                  <a:lnTo>
                    <a:pt x="454" y="6578"/>
                  </a:lnTo>
                  <a:lnTo>
                    <a:pt x="454" y="6578"/>
                  </a:lnTo>
                  <a:cubicBezTo>
                    <a:pt x="470" y="6578"/>
                    <a:pt x="452" y="6606"/>
                    <a:pt x="464" y="6606"/>
                  </a:cubicBezTo>
                  <a:cubicBezTo>
                    <a:pt x="469" y="6606"/>
                    <a:pt x="479" y="6602"/>
                    <a:pt x="498" y="6589"/>
                  </a:cubicBezTo>
                  <a:cubicBezTo>
                    <a:pt x="542" y="6545"/>
                    <a:pt x="443" y="6589"/>
                    <a:pt x="509" y="6534"/>
                  </a:cubicBezTo>
                  <a:cubicBezTo>
                    <a:pt x="564" y="6512"/>
                    <a:pt x="553" y="6534"/>
                    <a:pt x="608" y="6490"/>
                  </a:cubicBezTo>
                  <a:lnTo>
                    <a:pt x="608" y="6490"/>
                  </a:lnTo>
                  <a:cubicBezTo>
                    <a:pt x="619" y="6490"/>
                    <a:pt x="608" y="6501"/>
                    <a:pt x="586" y="6523"/>
                  </a:cubicBezTo>
                  <a:cubicBezTo>
                    <a:pt x="630" y="6479"/>
                    <a:pt x="718" y="6435"/>
                    <a:pt x="729" y="6391"/>
                  </a:cubicBezTo>
                  <a:cubicBezTo>
                    <a:pt x="777" y="6381"/>
                    <a:pt x="856" y="6307"/>
                    <a:pt x="892" y="6307"/>
                  </a:cubicBezTo>
                  <a:cubicBezTo>
                    <a:pt x="898" y="6307"/>
                    <a:pt x="903" y="6309"/>
                    <a:pt x="906" y="6314"/>
                  </a:cubicBezTo>
                  <a:cubicBezTo>
                    <a:pt x="917" y="6303"/>
                    <a:pt x="972" y="6237"/>
                    <a:pt x="1016" y="6203"/>
                  </a:cubicBezTo>
                  <a:lnTo>
                    <a:pt x="1016" y="6203"/>
                  </a:lnTo>
                  <a:cubicBezTo>
                    <a:pt x="1006" y="6220"/>
                    <a:pt x="1005" y="6226"/>
                    <a:pt x="1011" y="6226"/>
                  </a:cubicBezTo>
                  <a:cubicBezTo>
                    <a:pt x="1032" y="6226"/>
                    <a:pt x="1141" y="6139"/>
                    <a:pt x="1179" y="6139"/>
                  </a:cubicBezTo>
                  <a:cubicBezTo>
                    <a:pt x="1186" y="6139"/>
                    <a:pt x="1191" y="6141"/>
                    <a:pt x="1192" y="6148"/>
                  </a:cubicBezTo>
                  <a:cubicBezTo>
                    <a:pt x="1236" y="6071"/>
                    <a:pt x="1401" y="5983"/>
                    <a:pt x="1490" y="5895"/>
                  </a:cubicBezTo>
                  <a:lnTo>
                    <a:pt x="1490" y="5895"/>
                  </a:lnTo>
                  <a:lnTo>
                    <a:pt x="1468" y="5928"/>
                  </a:lnTo>
                  <a:cubicBezTo>
                    <a:pt x="1501" y="5906"/>
                    <a:pt x="1512" y="5895"/>
                    <a:pt x="1534" y="5895"/>
                  </a:cubicBezTo>
                  <a:cubicBezTo>
                    <a:pt x="1521" y="5904"/>
                    <a:pt x="1518" y="5908"/>
                    <a:pt x="1521" y="5908"/>
                  </a:cubicBezTo>
                  <a:cubicBezTo>
                    <a:pt x="1526" y="5908"/>
                    <a:pt x="1555" y="5893"/>
                    <a:pt x="1564" y="5893"/>
                  </a:cubicBezTo>
                  <a:cubicBezTo>
                    <a:pt x="1566" y="5893"/>
                    <a:pt x="1567" y="5894"/>
                    <a:pt x="1567" y="5895"/>
                  </a:cubicBezTo>
                  <a:cubicBezTo>
                    <a:pt x="1479" y="5983"/>
                    <a:pt x="1324" y="6038"/>
                    <a:pt x="1192" y="6148"/>
                  </a:cubicBezTo>
                  <a:lnTo>
                    <a:pt x="1159" y="6170"/>
                  </a:lnTo>
                  <a:cubicBezTo>
                    <a:pt x="1038" y="6270"/>
                    <a:pt x="1027" y="6314"/>
                    <a:pt x="917" y="6402"/>
                  </a:cubicBezTo>
                  <a:cubicBezTo>
                    <a:pt x="910" y="6405"/>
                    <a:pt x="906" y="6406"/>
                    <a:pt x="903" y="6406"/>
                  </a:cubicBezTo>
                  <a:cubicBezTo>
                    <a:pt x="887" y="6406"/>
                    <a:pt x="928" y="6358"/>
                    <a:pt x="928" y="6358"/>
                  </a:cubicBezTo>
                  <a:lnTo>
                    <a:pt x="928" y="6358"/>
                  </a:lnTo>
                  <a:cubicBezTo>
                    <a:pt x="862" y="6391"/>
                    <a:pt x="807" y="6424"/>
                    <a:pt x="751" y="6479"/>
                  </a:cubicBezTo>
                  <a:cubicBezTo>
                    <a:pt x="757" y="6473"/>
                    <a:pt x="757" y="6471"/>
                    <a:pt x="751" y="6471"/>
                  </a:cubicBezTo>
                  <a:cubicBezTo>
                    <a:pt x="746" y="6471"/>
                    <a:pt x="735" y="6473"/>
                    <a:pt x="718" y="6479"/>
                  </a:cubicBezTo>
                  <a:cubicBezTo>
                    <a:pt x="674" y="6512"/>
                    <a:pt x="707" y="6523"/>
                    <a:pt x="630" y="6556"/>
                  </a:cubicBezTo>
                  <a:cubicBezTo>
                    <a:pt x="641" y="6545"/>
                    <a:pt x="641" y="6523"/>
                    <a:pt x="663" y="6490"/>
                  </a:cubicBezTo>
                  <a:lnTo>
                    <a:pt x="663" y="6490"/>
                  </a:lnTo>
                  <a:cubicBezTo>
                    <a:pt x="608" y="6545"/>
                    <a:pt x="553" y="6600"/>
                    <a:pt x="498" y="6644"/>
                  </a:cubicBezTo>
                  <a:cubicBezTo>
                    <a:pt x="476" y="6644"/>
                    <a:pt x="531" y="6600"/>
                    <a:pt x="542" y="6578"/>
                  </a:cubicBezTo>
                  <a:lnTo>
                    <a:pt x="542" y="6578"/>
                  </a:lnTo>
                  <a:cubicBezTo>
                    <a:pt x="476" y="6633"/>
                    <a:pt x="377" y="6710"/>
                    <a:pt x="366" y="6743"/>
                  </a:cubicBezTo>
                  <a:lnTo>
                    <a:pt x="396" y="6728"/>
                  </a:lnTo>
                  <a:lnTo>
                    <a:pt x="396" y="6728"/>
                  </a:lnTo>
                  <a:cubicBezTo>
                    <a:pt x="396" y="6729"/>
                    <a:pt x="397" y="6729"/>
                    <a:pt x="398" y="6729"/>
                  </a:cubicBezTo>
                  <a:cubicBezTo>
                    <a:pt x="401" y="6729"/>
                    <a:pt x="405" y="6727"/>
                    <a:pt x="410" y="6721"/>
                  </a:cubicBezTo>
                  <a:lnTo>
                    <a:pt x="410" y="6721"/>
                  </a:lnTo>
                  <a:lnTo>
                    <a:pt x="396" y="6728"/>
                  </a:lnTo>
                  <a:lnTo>
                    <a:pt x="396" y="6728"/>
                  </a:lnTo>
                  <a:cubicBezTo>
                    <a:pt x="390" y="6725"/>
                    <a:pt x="395" y="6707"/>
                    <a:pt x="410" y="6699"/>
                  </a:cubicBezTo>
                  <a:cubicBezTo>
                    <a:pt x="454" y="6644"/>
                    <a:pt x="498" y="6644"/>
                    <a:pt x="509" y="6644"/>
                  </a:cubicBezTo>
                  <a:lnTo>
                    <a:pt x="465" y="6688"/>
                  </a:lnTo>
                  <a:cubicBezTo>
                    <a:pt x="531" y="6688"/>
                    <a:pt x="630" y="6556"/>
                    <a:pt x="718" y="6501"/>
                  </a:cubicBezTo>
                  <a:lnTo>
                    <a:pt x="718" y="6501"/>
                  </a:lnTo>
                  <a:lnTo>
                    <a:pt x="707" y="6556"/>
                  </a:lnTo>
                  <a:lnTo>
                    <a:pt x="773" y="6468"/>
                  </a:lnTo>
                  <a:cubicBezTo>
                    <a:pt x="807" y="6468"/>
                    <a:pt x="829" y="6468"/>
                    <a:pt x="784" y="6501"/>
                  </a:cubicBezTo>
                  <a:cubicBezTo>
                    <a:pt x="862" y="6479"/>
                    <a:pt x="840" y="6457"/>
                    <a:pt x="906" y="6435"/>
                  </a:cubicBezTo>
                  <a:lnTo>
                    <a:pt x="906" y="6446"/>
                  </a:lnTo>
                  <a:lnTo>
                    <a:pt x="961" y="6391"/>
                  </a:lnTo>
                  <a:lnTo>
                    <a:pt x="961" y="6391"/>
                  </a:lnTo>
                  <a:cubicBezTo>
                    <a:pt x="950" y="6402"/>
                    <a:pt x="983" y="6402"/>
                    <a:pt x="939" y="6424"/>
                  </a:cubicBezTo>
                  <a:cubicBezTo>
                    <a:pt x="1060" y="6369"/>
                    <a:pt x="1104" y="6281"/>
                    <a:pt x="1159" y="6281"/>
                  </a:cubicBezTo>
                  <a:lnTo>
                    <a:pt x="1148" y="6292"/>
                  </a:lnTo>
                  <a:cubicBezTo>
                    <a:pt x="1302" y="6170"/>
                    <a:pt x="1148" y="6259"/>
                    <a:pt x="1247" y="6148"/>
                  </a:cubicBezTo>
                  <a:lnTo>
                    <a:pt x="1247" y="6148"/>
                  </a:lnTo>
                  <a:lnTo>
                    <a:pt x="1368" y="6159"/>
                  </a:lnTo>
                  <a:lnTo>
                    <a:pt x="1368" y="6126"/>
                  </a:lnTo>
                  <a:lnTo>
                    <a:pt x="1412" y="6104"/>
                  </a:lnTo>
                  <a:cubicBezTo>
                    <a:pt x="1433" y="6083"/>
                    <a:pt x="1437" y="6078"/>
                    <a:pt x="1434" y="6078"/>
                  </a:cubicBezTo>
                  <a:lnTo>
                    <a:pt x="1434" y="6078"/>
                  </a:lnTo>
                  <a:cubicBezTo>
                    <a:pt x="1432" y="6078"/>
                    <a:pt x="1424" y="6083"/>
                    <a:pt x="1421" y="6083"/>
                  </a:cubicBezTo>
                  <a:cubicBezTo>
                    <a:pt x="1418" y="6083"/>
                    <a:pt x="1418" y="6080"/>
                    <a:pt x="1423" y="6071"/>
                  </a:cubicBezTo>
                  <a:cubicBezTo>
                    <a:pt x="1492" y="6046"/>
                    <a:pt x="1580" y="5967"/>
                    <a:pt x="1632" y="5943"/>
                  </a:cubicBezTo>
                  <a:lnTo>
                    <a:pt x="1632" y="5943"/>
                  </a:lnTo>
                  <a:cubicBezTo>
                    <a:pt x="1633" y="5940"/>
                    <a:pt x="1639" y="5932"/>
                    <a:pt x="1655" y="5917"/>
                  </a:cubicBezTo>
                  <a:cubicBezTo>
                    <a:pt x="1660" y="5919"/>
                    <a:pt x="1666" y="5920"/>
                    <a:pt x="1671" y="5920"/>
                  </a:cubicBezTo>
                  <a:cubicBezTo>
                    <a:pt x="1719" y="5920"/>
                    <a:pt x="1762" y="5838"/>
                    <a:pt x="1831" y="5818"/>
                  </a:cubicBezTo>
                  <a:lnTo>
                    <a:pt x="1831" y="5818"/>
                  </a:lnTo>
                  <a:cubicBezTo>
                    <a:pt x="1823" y="5841"/>
                    <a:pt x="1788" y="5865"/>
                    <a:pt x="1795" y="5865"/>
                  </a:cubicBezTo>
                  <a:cubicBezTo>
                    <a:pt x="1798" y="5865"/>
                    <a:pt x="1809" y="5861"/>
                    <a:pt x="1831" y="5851"/>
                  </a:cubicBezTo>
                  <a:cubicBezTo>
                    <a:pt x="1853" y="5796"/>
                    <a:pt x="1974" y="5774"/>
                    <a:pt x="2029" y="5730"/>
                  </a:cubicBezTo>
                  <a:cubicBezTo>
                    <a:pt x="2029" y="5719"/>
                    <a:pt x="2040" y="5708"/>
                    <a:pt x="2051" y="5697"/>
                  </a:cubicBezTo>
                  <a:lnTo>
                    <a:pt x="2051" y="5697"/>
                  </a:lnTo>
                  <a:lnTo>
                    <a:pt x="2029" y="5730"/>
                  </a:lnTo>
                  <a:lnTo>
                    <a:pt x="2051" y="5741"/>
                  </a:lnTo>
                  <a:cubicBezTo>
                    <a:pt x="2062" y="5730"/>
                    <a:pt x="2051" y="5708"/>
                    <a:pt x="2051" y="5697"/>
                  </a:cubicBezTo>
                  <a:cubicBezTo>
                    <a:pt x="2096" y="5664"/>
                    <a:pt x="2184" y="5609"/>
                    <a:pt x="2250" y="5564"/>
                  </a:cubicBezTo>
                  <a:cubicBezTo>
                    <a:pt x="2250" y="5565"/>
                    <a:pt x="2250" y="5565"/>
                    <a:pt x="2251" y="5565"/>
                  </a:cubicBezTo>
                  <a:cubicBezTo>
                    <a:pt x="2266" y="5565"/>
                    <a:pt x="2442" y="5452"/>
                    <a:pt x="2547" y="5410"/>
                  </a:cubicBezTo>
                  <a:cubicBezTo>
                    <a:pt x="2547" y="5377"/>
                    <a:pt x="2646" y="5322"/>
                    <a:pt x="2712" y="5267"/>
                  </a:cubicBezTo>
                  <a:lnTo>
                    <a:pt x="2712" y="5267"/>
                  </a:lnTo>
                  <a:cubicBezTo>
                    <a:pt x="2712" y="5289"/>
                    <a:pt x="2712" y="5300"/>
                    <a:pt x="2679" y="5333"/>
                  </a:cubicBezTo>
                  <a:lnTo>
                    <a:pt x="2746" y="5289"/>
                  </a:lnTo>
                  <a:cubicBezTo>
                    <a:pt x="2757" y="5278"/>
                    <a:pt x="2768" y="5256"/>
                    <a:pt x="2812" y="5223"/>
                  </a:cubicBezTo>
                  <a:lnTo>
                    <a:pt x="2812" y="5256"/>
                  </a:lnTo>
                  <a:cubicBezTo>
                    <a:pt x="2889" y="5201"/>
                    <a:pt x="2966" y="5124"/>
                    <a:pt x="3087" y="5069"/>
                  </a:cubicBezTo>
                  <a:cubicBezTo>
                    <a:pt x="3087" y="5047"/>
                    <a:pt x="2966" y="5069"/>
                    <a:pt x="3076" y="4981"/>
                  </a:cubicBezTo>
                  <a:lnTo>
                    <a:pt x="3076" y="4981"/>
                  </a:lnTo>
                  <a:cubicBezTo>
                    <a:pt x="3087" y="4992"/>
                    <a:pt x="3109" y="5003"/>
                    <a:pt x="3076" y="5025"/>
                  </a:cubicBezTo>
                  <a:cubicBezTo>
                    <a:pt x="3087" y="5025"/>
                    <a:pt x="3109" y="5003"/>
                    <a:pt x="3131" y="4992"/>
                  </a:cubicBezTo>
                  <a:lnTo>
                    <a:pt x="3131" y="4992"/>
                  </a:lnTo>
                  <a:lnTo>
                    <a:pt x="3098" y="5036"/>
                  </a:lnTo>
                  <a:cubicBezTo>
                    <a:pt x="3153" y="5014"/>
                    <a:pt x="3109" y="5003"/>
                    <a:pt x="3153" y="4981"/>
                  </a:cubicBezTo>
                  <a:lnTo>
                    <a:pt x="3197" y="4992"/>
                  </a:lnTo>
                  <a:lnTo>
                    <a:pt x="3188" y="4997"/>
                  </a:lnTo>
                  <a:lnTo>
                    <a:pt x="3188" y="4997"/>
                  </a:lnTo>
                  <a:cubicBezTo>
                    <a:pt x="3223" y="4980"/>
                    <a:pt x="3259" y="4970"/>
                    <a:pt x="3274" y="4970"/>
                  </a:cubicBezTo>
                  <a:cubicBezTo>
                    <a:pt x="3263" y="4959"/>
                    <a:pt x="3263" y="4948"/>
                    <a:pt x="3296" y="4925"/>
                  </a:cubicBezTo>
                  <a:cubicBezTo>
                    <a:pt x="3328" y="4906"/>
                    <a:pt x="3343" y="4900"/>
                    <a:pt x="3351" y="4900"/>
                  </a:cubicBezTo>
                  <a:cubicBezTo>
                    <a:pt x="3361" y="4900"/>
                    <a:pt x="3362" y="4909"/>
                    <a:pt x="3374" y="4909"/>
                  </a:cubicBezTo>
                  <a:cubicBezTo>
                    <a:pt x="3379" y="4909"/>
                    <a:pt x="3385" y="4908"/>
                    <a:pt x="3396" y="4903"/>
                  </a:cubicBezTo>
                  <a:cubicBezTo>
                    <a:pt x="3407" y="4881"/>
                    <a:pt x="3473" y="4859"/>
                    <a:pt x="3462" y="4826"/>
                  </a:cubicBezTo>
                  <a:cubicBezTo>
                    <a:pt x="3469" y="4823"/>
                    <a:pt x="3475" y="4821"/>
                    <a:pt x="3481" y="4821"/>
                  </a:cubicBezTo>
                  <a:cubicBezTo>
                    <a:pt x="3492" y="4821"/>
                    <a:pt x="3502" y="4826"/>
                    <a:pt x="3517" y="4826"/>
                  </a:cubicBezTo>
                  <a:cubicBezTo>
                    <a:pt x="3550" y="4782"/>
                    <a:pt x="3726" y="4694"/>
                    <a:pt x="3660" y="4694"/>
                  </a:cubicBezTo>
                  <a:cubicBezTo>
                    <a:pt x="3792" y="4584"/>
                    <a:pt x="3979" y="4518"/>
                    <a:pt x="4123" y="4430"/>
                  </a:cubicBezTo>
                  <a:cubicBezTo>
                    <a:pt x="4211" y="4375"/>
                    <a:pt x="4321" y="4309"/>
                    <a:pt x="4376" y="4264"/>
                  </a:cubicBezTo>
                  <a:cubicBezTo>
                    <a:pt x="4396" y="4251"/>
                    <a:pt x="4421" y="4241"/>
                    <a:pt x="4434" y="4241"/>
                  </a:cubicBezTo>
                  <a:cubicBezTo>
                    <a:pt x="4443" y="4241"/>
                    <a:pt x="4446" y="4245"/>
                    <a:pt x="4442" y="4253"/>
                  </a:cubicBezTo>
                  <a:cubicBezTo>
                    <a:pt x="4508" y="4209"/>
                    <a:pt x="4508" y="4198"/>
                    <a:pt x="4618" y="4143"/>
                  </a:cubicBezTo>
                  <a:lnTo>
                    <a:pt x="4618" y="4143"/>
                  </a:lnTo>
                  <a:cubicBezTo>
                    <a:pt x="4585" y="4171"/>
                    <a:pt x="4594" y="4171"/>
                    <a:pt x="4598" y="4171"/>
                  </a:cubicBezTo>
                  <a:cubicBezTo>
                    <a:pt x="4602" y="4171"/>
                    <a:pt x="4602" y="4171"/>
                    <a:pt x="4552" y="4198"/>
                  </a:cubicBezTo>
                  <a:cubicBezTo>
                    <a:pt x="4640" y="4154"/>
                    <a:pt x="4674" y="4154"/>
                    <a:pt x="4751" y="4077"/>
                  </a:cubicBezTo>
                  <a:lnTo>
                    <a:pt x="4751" y="4077"/>
                  </a:lnTo>
                  <a:cubicBezTo>
                    <a:pt x="4745" y="4085"/>
                    <a:pt x="4748" y="4089"/>
                    <a:pt x="4756" y="4089"/>
                  </a:cubicBezTo>
                  <a:cubicBezTo>
                    <a:pt x="4779" y="4089"/>
                    <a:pt x="4847" y="4058"/>
                    <a:pt x="4872" y="4033"/>
                  </a:cubicBezTo>
                  <a:lnTo>
                    <a:pt x="4872" y="4033"/>
                  </a:lnTo>
                  <a:lnTo>
                    <a:pt x="4806" y="4055"/>
                  </a:lnTo>
                  <a:cubicBezTo>
                    <a:pt x="4850" y="4022"/>
                    <a:pt x="4894" y="4000"/>
                    <a:pt x="4938" y="3978"/>
                  </a:cubicBezTo>
                  <a:lnTo>
                    <a:pt x="4938" y="3978"/>
                  </a:lnTo>
                  <a:lnTo>
                    <a:pt x="4927" y="4022"/>
                  </a:lnTo>
                  <a:cubicBezTo>
                    <a:pt x="5136" y="3945"/>
                    <a:pt x="5235" y="3780"/>
                    <a:pt x="5401" y="3758"/>
                  </a:cubicBezTo>
                  <a:cubicBezTo>
                    <a:pt x="5411" y="3745"/>
                    <a:pt x="5410" y="3740"/>
                    <a:pt x="5404" y="3740"/>
                  </a:cubicBezTo>
                  <a:cubicBezTo>
                    <a:pt x="5389" y="3740"/>
                    <a:pt x="5344" y="3764"/>
                    <a:pt x="5326" y="3764"/>
                  </a:cubicBezTo>
                  <a:cubicBezTo>
                    <a:pt x="5318" y="3764"/>
                    <a:pt x="5316" y="3759"/>
                    <a:pt x="5324" y="3747"/>
                  </a:cubicBezTo>
                  <a:cubicBezTo>
                    <a:pt x="5412" y="3703"/>
                    <a:pt x="5522" y="3692"/>
                    <a:pt x="5555" y="3681"/>
                  </a:cubicBezTo>
                  <a:cubicBezTo>
                    <a:pt x="5676" y="3625"/>
                    <a:pt x="5643" y="3581"/>
                    <a:pt x="5764" y="3526"/>
                  </a:cubicBezTo>
                  <a:cubicBezTo>
                    <a:pt x="5742" y="3526"/>
                    <a:pt x="5720" y="3504"/>
                    <a:pt x="5808" y="3449"/>
                  </a:cubicBezTo>
                  <a:cubicBezTo>
                    <a:pt x="5842" y="3432"/>
                    <a:pt x="5868" y="3425"/>
                    <a:pt x="5884" y="3425"/>
                  </a:cubicBezTo>
                  <a:cubicBezTo>
                    <a:pt x="5910" y="3425"/>
                    <a:pt x="5913" y="3444"/>
                    <a:pt x="5885" y="3471"/>
                  </a:cubicBezTo>
                  <a:cubicBezTo>
                    <a:pt x="5863" y="3482"/>
                    <a:pt x="5852" y="3482"/>
                    <a:pt x="5852" y="3482"/>
                  </a:cubicBezTo>
                  <a:cubicBezTo>
                    <a:pt x="5824" y="3492"/>
                    <a:pt x="5795" y="3518"/>
                    <a:pt x="5816" y="3518"/>
                  </a:cubicBezTo>
                  <a:cubicBezTo>
                    <a:pt x="5820" y="3518"/>
                    <a:pt x="5824" y="3517"/>
                    <a:pt x="5830" y="3515"/>
                  </a:cubicBezTo>
                  <a:lnTo>
                    <a:pt x="5830" y="3493"/>
                  </a:lnTo>
                  <a:cubicBezTo>
                    <a:pt x="5875" y="3484"/>
                    <a:pt x="5954" y="3440"/>
                    <a:pt x="5973" y="3440"/>
                  </a:cubicBezTo>
                  <a:cubicBezTo>
                    <a:pt x="5977" y="3440"/>
                    <a:pt x="5978" y="3443"/>
                    <a:pt x="5974" y="3449"/>
                  </a:cubicBezTo>
                  <a:cubicBezTo>
                    <a:pt x="6007" y="3427"/>
                    <a:pt x="6012" y="3419"/>
                    <a:pt x="6004" y="3419"/>
                  </a:cubicBezTo>
                  <a:cubicBezTo>
                    <a:pt x="6001" y="3419"/>
                    <a:pt x="5996" y="3420"/>
                    <a:pt x="5989" y="3422"/>
                  </a:cubicBezTo>
                  <a:lnTo>
                    <a:pt x="5989" y="3422"/>
                  </a:lnTo>
                  <a:cubicBezTo>
                    <a:pt x="6076" y="3383"/>
                    <a:pt x="6131" y="3343"/>
                    <a:pt x="6238" y="3295"/>
                  </a:cubicBezTo>
                  <a:cubicBezTo>
                    <a:pt x="6216" y="3295"/>
                    <a:pt x="6194" y="3295"/>
                    <a:pt x="6216" y="3284"/>
                  </a:cubicBezTo>
                  <a:cubicBezTo>
                    <a:pt x="6381" y="3207"/>
                    <a:pt x="6282" y="3229"/>
                    <a:pt x="6392" y="3163"/>
                  </a:cubicBezTo>
                  <a:cubicBezTo>
                    <a:pt x="6398" y="3162"/>
                    <a:pt x="6402" y="3161"/>
                    <a:pt x="6406" y="3161"/>
                  </a:cubicBezTo>
                  <a:cubicBezTo>
                    <a:pt x="6430" y="3161"/>
                    <a:pt x="6420" y="3179"/>
                    <a:pt x="6429" y="3179"/>
                  </a:cubicBezTo>
                  <a:cubicBezTo>
                    <a:pt x="6435" y="3179"/>
                    <a:pt x="6449" y="3170"/>
                    <a:pt x="6491" y="3141"/>
                  </a:cubicBezTo>
                  <a:cubicBezTo>
                    <a:pt x="6506" y="3136"/>
                    <a:pt x="6516" y="3135"/>
                    <a:pt x="6523" y="3135"/>
                  </a:cubicBezTo>
                  <a:cubicBezTo>
                    <a:pt x="6540" y="3135"/>
                    <a:pt x="6527" y="3149"/>
                    <a:pt x="6511" y="3161"/>
                  </a:cubicBezTo>
                  <a:lnTo>
                    <a:pt x="6511" y="3161"/>
                  </a:lnTo>
                  <a:cubicBezTo>
                    <a:pt x="6601" y="3106"/>
                    <a:pt x="6690" y="3085"/>
                    <a:pt x="6752" y="3065"/>
                  </a:cubicBezTo>
                  <a:lnTo>
                    <a:pt x="6752" y="3065"/>
                  </a:lnTo>
                  <a:cubicBezTo>
                    <a:pt x="6735" y="3075"/>
                    <a:pt x="6720" y="3084"/>
                    <a:pt x="6701" y="3097"/>
                  </a:cubicBezTo>
                  <a:lnTo>
                    <a:pt x="6756" y="3064"/>
                  </a:lnTo>
                  <a:lnTo>
                    <a:pt x="6756" y="3064"/>
                  </a:lnTo>
                  <a:cubicBezTo>
                    <a:pt x="6754" y="3064"/>
                    <a:pt x="6753" y="3065"/>
                    <a:pt x="6752" y="3065"/>
                  </a:cubicBezTo>
                  <a:lnTo>
                    <a:pt x="6752" y="3065"/>
                  </a:lnTo>
                  <a:cubicBezTo>
                    <a:pt x="6763" y="3058"/>
                    <a:pt x="6775" y="3051"/>
                    <a:pt x="6789" y="3042"/>
                  </a:cubicBezTo>
                  <a:lnTo>
                    <a:pt x="6745" y="3042"/>
                  </a:lnTo>
                  <a:cubicBezTo>
                    <a:pt x="6778" y="3031"/>
                    <a:pt x="6811" y="3020"/>
                    <a:pt x="6811" y="3020"/>
                  </a:cubicBezTo>
                  <a:cubicBezTo>
                    <a:pt x="6833" y="2998"/>
                    <a:pt x="6767" y="3009"/>
                    <a:pt x="6822" y="2953"/>
                  </a:cubicBezTo>
                  <a:cubicBezTo>
                    <a:pt x="6869" y="2944"/>
                    <a:pt x="6933" y="2894"/>
                    <a:pt x="6964" y="2894"/>
                  </a:cubicBezTo>
                  <a:cubicBezTo>
                    <a:pt x="6969" y="2894"/>
                    <a:pt x="6973" y="2895"/>
                    <a:pt x="6976" y="2898"/>
                  </a:cubicBezTo>
                  <a:cubicBezTo>
                    <a:pt x="6865" y="2944"/>
                    <a:pt x="6963" y="2921"/>
                    <a:pt x="6933" y="2951"/>
                  </a:cubicBezTo>
                  <a:lnTo>
                    <a:pt x="6933" y="2951"/>
                  </a:lnTo>
                  <a:cubicBezTo>
                    <a:pt x="6946" y="2944"/>
                    <a:pt x="6961" y="2936"/>
                    <a:pt x="6976" y="2931"/>
                  </a:cubicBezTo>
                  <a:lnTo>
                    <a:pt x="6976" y="2931"/>
                  </a:lnTo>
                  <a:lnTo>
                    <a:pt x="6965" y="2942"/>
                  </a:lnTo>
                  <a:cubicBezTo>
                    <a:pt x="7108" y="2898"/>
                    <a:pt x="7009" y="2887"/>
                    <a:pt x="7141" y="2821"/>
                  </a:cubicBezTo>
                  <a:lnTo>
                    <a:pt x="7141" y="2821"/>
                  </a:lnTo>
                  <a:cubicBezTo>
                    <a:pt x="7137" y="2830"/>
                    <a:pt x="7143" y="2833"/>
                    <a:pt x="7152" y="2833"/>
                  </a:cubicBezTo>
                  <a:cubicBezTo>
                    <a:pt x="7168" y="2833"/>
                    <a:pt x="7194" y="2824"/>
                    <a:pt x="7207" y="2810"/>
                  </a:cubicBezTo>
                  <a:lnTo>
                    <a:pt x="7207" y="2810"/>
                  </a:lnTo>
                  <a:cubicBezTo>
                    <a:pt x="7192" y="2820"/>
                    <a:pt x="7182" y="2824"/>
                    <a:pt x="7178" y="2824"/>
                  </a:cubicBezTo>
                  <a:cubicBezTo>
                    <a:pt x="7167" y="2824"/>
                    <a:pt x="7187" y="2798"/>
                    <a:pt x="7218" y="2766"/>
                  </a:cubicBezTo>
                  <a:cubicBezTo>
                    <a:pt x="7307" y="2733"/>
                    <a:pt x="7307" y="2711"/>
                    <a:pt x="7351" y="2689"/>
                  </a:cubicBezTo>
                  <a:lnTo>
                    <a:pt x="7351" y="2689"/>
                  </a:lnTo>
                  <a:lnTo>
                    <a:pt x="7296" y="2711"/>
                  </a:lnTo>
                  <a:cubicBezTo>
                    <a:pt x="7307" y="2689"/>
                    <a:pt x="7351" y="2667"/>
                    <a:pt x="7406" y="2634"/>
                  </a:cubicBezTo>
                  <a:lnTo>
                    <a:pt x="7406" y="2634"/>
                  </a:lnTo>
                  <a:cubicBezTo>
                    <a:pt x="7417" y="2645"/>
                    <a:pt x="7362" y="2667"/>
                    <a:pt x="7384" y="2667"/>
                  </a:cubicBezTo>
                  <a:cubicBezTo>
                    <a:pt x="7439" y="2612"/>
                    <a:pt x="7549" y="2612"/>
                    <a:pt x="7626" y="2546"/>
                  </a:cubicBezTo>
                  <a:cubicBezTo>
                    <a:pt x="7634" y="2544"/>
                    <a:pt x="7640" y="2544"/>
                    <a:pt x="7645" y="2544"/>
                  </a:cubicBezTo>
                  <a:cubicBezTo>
                    <a:pt x="7668" y="2544"/>
                    <a:pt x="7660" y="2559"/>
                    <a:pt x="7677" y="2559"/>
                  </a:cubicBezTo>
                  <a:cubicBezTo>
                    <a:pt x="7681" y="2559"/>
                    <a:pt x="7686" y="2558"/>
                    <a:pt x="7692" y="2557"/>
                  </a:cubicBezTo>
                  <a:cubicBezTo>
                    <a:pt x="7780" y="2491"/>
                    <a:pt x="7813" y="2524"/>
                    <a:pt x="7913" y="2447"/>
                  </a:cubicBezTo>
                  <a:cubicBezTo>
                    <a:pt x="7900" y="2447"/>
                    <a:pt x="7891" y="2448"/>
                    <a:pt x="7886" y="2448"/>
                  </a:cubicBezTo>
                  <a:cubicBezTo>
                    <a:pt x="7874" y="2448"/>
                    <a:pt x="7887" y="2442"/>
                    <a:pt x="7935" y="2403"/>
                  </a:cubicBezTo>
                  <a:lnTo>
                    <a:pt x="7935" y="2403"/>
                  </a:lnTo>
                  <a:lnTo>
                    <a:pt x="7769" y="2502"/>
                  </a:lnTo>
                  <a:lnTo>
                    <a:pt x="7868" y="2414"/>
                  </a:lnTo>
                  <a:lnTo>
                    <a:pt x="7868" y="2414"/>
                  </a:lnTo>
                  <a:cubicBezTo>
                    <a:pt x="7813" y="2447"/>
                    <a:pt x="7758" y="2491"/>
                    <a:pt x="7725" y="2502"/>
                  </a:cubicBezTo>
                  <a:cubicBezTo>
                    <a:pt x="7755" y="2472"/>
                    <a:pt x="7764" y="2467"/>
                    <a:pt x="7758" y="2467"/>
                  </a:cubicBezTo>
                  <a:cubicBezTo>
                    <a:pt x="7755" y="2467"/>
                    <a:pt x="7747" y="2469"/>
                    <a:pt x="7736" y="2469"/>
                  </a:cubicBezTo>
                  <a:cubicBezTo>
                    <a:pt x="7824" y="2458"/>
                    <a:pt x="7868" y="2370"/>
                    <a:pt x="7968" y="2348"/>
                  </a:cubicBezTo>
                  <a:lnTo>
                    <a:pt x="7990" y="2392"/>
                  </a:lnTo>
                  <a:cubicBezTo>
                    <a:pt x="8133" y="2348"/>
                    <a:pt x="8210" y="2259"/>
                    <a:pt x="8386" y="2182"/>
                  </a:cubicBezTo>
                  <a:lnTo>
                    <a:pt x="8386" y="2182"/>
                  </a:lnTo>
                  <a:lnTo>
                    <a:pt x="8320" y="2204"/>
                  </a:lnTo>
                  <a:cubicBezTo>
                    <a:pt x="8342" y="2171"/>
                    <a:pt x="8430" y="2149"/>
                    <a:pt x="8474" y="2116"/>
                  </a:cubicBezTo>
                  <a:cubicBezTo>
                    <a:pt x="8479" y="2125"/>
                    <a:pt x="8488" y="2129"/>
                    <a:pt x="8499" y="2129"/>
                  </a:cubicBezTo>
                  <a:cubicBezTo>
                    <a:pt x="8513" y="2129"/>
                    <a:pt x="8532" y="2123"/>
                    <a:pt x="8552" y="2116"/>
                  </a:cubicBezTo>
                  <a:cubicBezTo>
                    <a:pt x="8541" y="2116"/>
                    <a:pt x="8673" y="2061"/>
                    <a:pt x="8673" y="2028"/>
                  </a:cubicBezTo>
                  <a:lnTo>
                    <a:pt x="8761" y="2006"/>
                  </a:lnTo>
                  <a:cubicBezTo>
                    <a:pt x="8893" y="1951"/>
                    <a:pt x="8893" y="1885"/>
                    <a:pt x="9025" y="1830"/>
                  </a:cubicBezTo>
                  <a:lnTo>
                    <a:pt x="9025" y="1830"/>
                  </a:lnTo>
                  <a:cubicBezTo>
                    <a:pt x="8992" y="1863"/>
                    <a:pt x="9058" y="1852"/>
                    <a:pt x="8981" y="1907"/>
                  </a:cubicBezTo>
                  <a:cubicBezTo>
                    <a:pt x="9025" y="1885"/>
                    <a:pt x="9058" y="1863"/>
                    <a:pt x="9058" y="1852"/>
                  </a:cubicBezTo>
                  <a:cubicBezTo>
                    <a:pt x="9091" y="1852"/>
                    <a:pt x="9168" y="1775"/>
                    <a:pt x="9213" y="1775"/>
                  </a:cubicBezTo>
                  <a:cubicBezTo>
                    <a:pt x="9235" y="1753"/>
                    <a:pt x="9235" y="1742"/>
                    <a:pt x="9279" y="1709"/>
                  </a:cubicBezTo>
                  <a:lnTo>
                    <a:pt x="9290" y="1720"/>
                  </a:lnTo>
                  <a:cubicBezTo>
                    <a:pt x="9279" y="1709"/>
                    <a:pt x="9356" y="1675"/>
                    <a:pt x="9301" y="1675"/>
                  </a:cubicBezTo>
                  <a:cubicBezTo>
                    <a:pt x="9466" y="1664"/>
                    <a:pt x="9686" y="1499"/>
                    <a:pt x="9819" y="1477"/>
                  </a:cubicBezTo>
                  <a:cubicBezTo>
                    <a:pt x="9918" y="1433"/>
                    <a:pt x="10028" y="1378"/>
                    <a:pt x="10116" y="1334"/>
                  </a:cubicBezTo>
                  <a:lnTo>
                    <a:pt x="10116" y="1334"/>
                  </a:lnTo>
                  <a:cubicBezTo>
                    <a:pt x="10116" y="1334"/>
                    <a:pt x="10116" y="1334"/>
                    <a:pt x="10105" y="1345"/>
                  </a:cubicBezTo>
                  <a:cubicBezTo>
                    <a:pt x="10237" y="1301"/>
                    <a:pt x="10160" y="1268"/>
                    <a:pt x="10303" y="1224"/>
                  </a:cubicBezTo>
                  <a:cubicBezTo>
                    <a:pt x="10311" y="1223"/>
                    <a:pt x="10317" y="1222"/>
                    <a:pt x="10322" y="1222"/>
                  </a:cubicBezTo>
                  <a:cubicBezTo>
                    <a:pt x="10360" y="1222"/>
                    <a:pt x="10264" y="1258"/>
                    <a:pt x="10274" y="1258"/>
                  </a:cubicBezTo>
                  <a:cubicBezTo>
                    <a:pt x="10275" y="1258"/>
                    <a:pt x="10277" y="1258"/>
                    <a:pt x="10281" y="1257"/>
                  </a:cubicBezTo>
                  <a:cubicBezTo>
                    <a:pt x="10287" y="1263"/>
                    <a:pt x="10295" y="1266"/>
                    <a:pt x="10304" y="1266"/>
                  </a:cubicBezTo>
                  <a:cubicBezTo>
                    <a:pt x="10359" y="1266"/>
                    <a:pt x="10462" y="1167"/>
                    <a:pt x="10557" y="1158"/>
                  </a:cubicBezTo>
                  <a:lnTo>
                    <a:pt x="10557" y="1158"/>
                  </a:lnTo>
                  <a:lnTo>
                    <a:pt x="10535" y="1180"/>
                  </a:lnTo>
                  <a:cubicBezTo>
                    <a:pt x="10612" y="1158"/>
                    <a:pt x="10700" y="1081"/>
                    <a:pt x="10821" y="1025"/>
                  </a:cubicBezTo>
                  <a:lnTo>
                    <a:pt x="10821" y="1036"/>
                  </a:lnTo>
                  <a:cubicBezTo>
                    <a:pt x="10887" y="970"/>
                    <a:pt x="11030" y="893"/>
                    <a:pt x="11141" y="838"/>
                  </a:cubicBezTo>
                  <a:lnTo>
                    <a:pt x="11141" y="838"/>
                  </a:lnTo>
                  <a:cubicBezTo>
                    <a:pt x="11119" y="882"/>
                    <a:pt x="11096" y="871"/>
                    <a:pt x="11130" y="882"/>
                  </a:cubicBezTo>
                  <a:cubicBezTo>
                    <a:pt x="11174" y="860"/>
                    <a:pt x="11096" y="860"/>
                    <a:pt x="11196" y="805"/>
                  </a:cubicBezTo>
                  <a:cubicBezTo>
                    <a:pt x="11218" y="805"/>
                    <a:pt x="11259" y="795"/>
                    <a:pt x="11291" y="795"/>
                  </a:cubicBezTo>
                  <a:cubicBezTo>
                    <a:pt x="11307" y="795"/>
                    <a:pt x="11320" y="798"/>
                    <a:pt x="11328" y="805"/>
                  </a:cubicBezTo>
                  <a:lnTo>
                    <a:pt x="11240" y="849"/>
                  </a:lnTo>
                  <a:cubicBezTo>
                    <a:pt x="11295" y="849"/>
                    <a:pt x="11361" y="794"/>
                    <a:pt x="11405" y="772"/>
                  </a:cubicBezTo>
                  <a:lnTo>
                    <a:pt x="11405" y="783"/>
                  </a:lnTo>
                  <a:cubicBezTo>
                    <a:pt x="11548" y="717"/>
                    <a:pt x="11537" y="684"/>
                    <a:pt x="11702" y="618"/>
                  </a:cubicBezTo>
                  <a:lnTo>
                    <a:pt x="11680" y="618"/>
                  </a:lnTo>
                  <a:cubicBezTo>
                    <a:pt x="11746" y="552"/>
                    <a:pt x="11758" y="607"/>
                    <a:pt x="11835" y="541"/>
                  </a:cubicBezTo>
                  <a:lnTo>
                    <a:pt x="11868" y="563"/>
                  </a:lnTo>
                  <a:cubicBezTo>
                    <a:pt x="11923" y="530"/>
                    <a:pt x="12055" y="453"/>
                    <a:pt x="12154" y="397"/>
                  </a:cubicBezTo>
                  <a:lnTo>
                    <a:pt x="12154" y="397"/>
                  </a:lnTo>
                  <a:cubicBezTo>
                    <a:pt x="12110" y="453"/>
                    <a:pt x="12000" y="508"/>
                    <a:pt x="11923" y="552"/>
                  </a:cubicBezTo>
                  <a:cubicBezTo>
                    <a:pt x="11989" y="530"/>
                    <a:pt x="12121" y="475"/>
                    <a:pt x="12143" y="442"/>
                  </a:cubicBezTo>
                  <a:lnTo>
                    <a:pt x="12143" y="442"/>
                  </a:lnTo>
                  <a:cubicBezTo>
                    <a:pt x="12121" y="464"/>
                    <a:pt x="12088" y="475"/>
                    <a:pt x="12066" y="486"/>
                  </a:cubicBezTo>
                  <a:cubicBezTo>
                    <a:pt x="12132" y="431"/>
                    <a:pt x="12209" y="375"/>
                    <a:pt x="12319" y="331"/>
                  </a:cubicBezTo>
                  <a:cubicBezTo>
                    <a:pt x="12322" y="343"/>
                    <a:pt x="12333" y="348"/>
                    <a:pt x="12348" y="348"/>
                  </a:cubicBezTo>
                  <a:cubicBezTo>
                    <a:pt x="12393" y="348"/>
                    <a:pt x="12483" y="309"/>
                    <a:pt x="12573" y="276"/>
                  </a:cubicBezTo>
                  <a:lnTo>
                    <a:pt x="12694" y="221"/>
                  </a:lnTo>
                  <a:lnTo>
                    <a:pt x="12573" y="144"/>
                  </a:lnTo>
                  <a:cubicBezTo>
                    <a:pt x="12518" y="111"/>
                    <a:pt x="12485" y="89"/>
                    <a:pt x="12441" y="45"/>
                  </a:cubicBezTo>
                  <a:cubicBezTo>
                    <a:pt x="12419" y="34"/>
                    <a:pt x="12396" y="12"/>
                    <a:pt x="1236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7" name="Google Shape;877;p37"/>
            <p:cNvSpPr/>
            <p:nvPr/>
          </p:nvSpPr>
          <p:spPr>
            <a:xfrm flipH="1">
              <a:off x="5912590" y="3223491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0"/>
                  </a:moveTo>
                  <a:lnTo>
                    <a:pt x="0" y="11"/>
                  </a:lnTo>
                  <a:lnTo>
                    <a:pt x="11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8" name="Google Shape;878;p37"/>
            <p:cNvSpPr/>
            <p:nvPr/>
          </p:nvSpPr>
          <p:spPr>
            <a:xfrm flipH="1">
              <a:off x="5928143" y="3251441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79" name="Google Shape;879;p37"/>
            <p:cNvSpPr/>
            <p:nvPr/>
          </p:nvSpPr>
          <p:spPr>
            <a:xfrm flipH="1">
              <a:off x="5735650" y="3137839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2" y="0"/>
                  </a:moveTo>
                  <a:lnTo>
                    <a:pt x="2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0" name="Google Shape;880;p37"/>
            <p:cNvSpPr/>
            <p:nvPr/>
          </p:nvSpPr>
          <p:spPr>
            <a:xfrm flipH="1">
              <a:off x="6031151" y="3309143"/>
              <a:ext cx="56" cy="1296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1"/>
                  </a:moveTo>
                  <a:lnTo>
                    <a:pt x="0" y="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1" name="Google Shape;881;p37"/>
            <p:cNvSpPr/>
            <p:nvPr/>
          </p:nvSpPr>
          <p:spPr>
            <a:xfrm flipH="1">
              <a:off x="5724099" y="3130288"/>
              <a:ext cx="1690" cy="733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8" y="0"/>
                  </a:moveTo>
                  <a:cubicBezTo>
                    <a:pt x="26" y="0"/>
                    <a:pt x="13" y="6"/>
                    <a:pt x="1" y="13"/>
                  </a:cubicBezTo>
                  <a:lnTo>
                    <a:pt x="12" y="13"/>
                  </a:lnTo>
                  <a:cubicBezTo>
                    <a:pt x="26" y="4"/>
                    <a:pt x="30" y="0"/>
                    <a:pt x="28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2" name="Google Shape;882;p37"/>
            <p:cNvSpPr/>
            <p:nvPr/>
          </p:nvSpPr>
          <p:spPr>
            <a:xfrm flipH="1">
              <a:off x="5814484" y="3181285"/>
              <a:ext cx="3212" cy="1916"/>
            </a:xfrm>
            <a:custGeom>
              <a:avLst/>
              <a:gdLst/>
              <a:ahLst/>
              <a:cxnLst/>
              <a:rect l="l" t="t" r="r" b="b"/>
              <a:pathLst>
                <a:path w="57" h="34" extrusionOk="0">
                  <a:moveTo>
                    <a:pt x="56" y="0"/>
                  </a:moveTo>
                  <a:cubicBezTo>
                    <a:pt x="23" y="11"/>
                    <a:pt x="1" y="22"/>
                    <a:pt x="12" y="33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3" name="Google Shape;883;p37"/>
            <p:cNvSpPr/>
            <p:nvPr/>
          </p:nvSpPr>
          <p:spPr>
            <a:xfrm flipH="1">
              <a:off x="6111901" y="3362563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11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4" name="Google Shape;884;p37"/>
            <p:cNvSpPr/>
            <p:nvPr/>
          </p:nvSpPr>
          <p:spPr>
            <a:xfrm flipH="1">
              <a:off x="6080232" y="3341432"/>
              <a:ext cx="6875" cy="4395"/>
            </a:xfrm>
            <a:custGeom>
              <a:avLst/>
              <a:gdLst/>
              <a:ahLst/>
              <a:cxnLst/>
              <a:rect l="l" t="t" r="r" b="b"/>
              <a:pathLst>
                <a:path w="122" h="78" extrusionOk="0">
                  <a:moveTo>
                    <a:pt x="122" y="1"/>
                  </a:moveTo>
                  <a:lnTo>
                    <a:pt x="122" y="1"/>
                  </a:lnTo>
                  <a:cubicBezTo>
                    <a:pt x="89" y="12"/>
                    <a:pt x="34" y="34"/>
                    <a:pt x="1" y="67"/>
                  </a:cubicBezTo>
                  <a:lnTo>
                    <a:pt x="1" y="78"/>
                  </a:lnTo>
                  <a:cubicBezTo>
                    <a:pt x="12" y="56"/>
                    <a:pt x="100" y="34"/>
                    <a:pt x="12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5" name="Google Shape;885;p37"/>
            <p:cNvSpPr/>
            <p:nvPr/>
          </p:nvSpPr>
          <p:spPr>
            <a:xfrm flipH="1">
              <a:off x="6042985" y="3325936"/>
              <a:ext cx="10594" cy="5015"/>
            </a:xfrm>
            <a:custGeom>
              <a:avLst/>
              <a:gdLst/>
              <a:ahLst/>
              <a:cxnLst/>
              <a:rect l="l" t="t" r="r" b="b"/>
              <a:pathLst>
                <a:path w="188" h="89" extrusionOk="0">
                  <a:moveTo>
                    <a:pt x="144" y="0"/>
                  </a:moveTo>
                  <a:lnTo>
                    <a:pt x="34" y="66"/>
                  </a:lnTo>
                  <a:cubicBezTo>
                    <a:pt x="42" y="62"/>
                    <a:pt x="51" y="60"/>
                    <a:pt x="57" y="60"/>
                  </a:cubicBezTo>
                  <a:cubicBezTo>
                    <a:pt x="68" y="60"/>
                    <a:pt x="68" y="67"/>
                    <a:pt x="34" y="88"/>
                  </a:cubicBezTo>
                  <a:cubicBezTo>
                    <a:pt x="188" y="22"/>
                    <a:pt x="1" y="88"/>
                    <a:pt x="14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6" name="Google Shape;886;p37"/>
            <p:cNvSpPr/>
            <p:nvPr/>
          </p:nvSpPr>
          <p:spPr>
            <a:xfrm flipH="1">
              <a:off x="6023093" y="3312862"/>
              <a:ext cx="3944" cy="2029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61" y="0"/>
                  </a:moveTo>
                  <a:cubicBezTo>
                    <a:pt x="56" y="0"/>
                    <a:pt x="45" y="4"/>
                    <a:pt x="25" y="12"/>
                  </a:cubicBezTo>
                  <a:cubicBezTo>
                    <a:pt x="1" y="31"/>
                    <a:pt x="0" y="36"/>
                    <a:pt x="7" y="36"/>
                  </a:cubicBezTo>
                  <a:cubicBezTo>
                    <a:pt x="13" y="36"/>
                    <a:pt x="25" y="31"/>
                    <a:pt x="32" y="31"/>
                  </a:cubicBezTo>
                  <a:cubicBezTo>
                    <a:pt x="35" y="31"/>
                    <a:pt x="36" y="32"/>
                    <a:pt x="36" y="34"/>
                  </a:cubicBezTo>
                  <a:cubicBezTo>
                    <a:pt x="58" y="13"/>
                    <a:pt x="70" y="0"/>
                    <a:pt x="6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7" name="Google Shape;887;p37"/>
            <p:cNvSpPr/>
            <p:nvPr/>
          </p:nvSpPr>
          <p:spPr>
            <a:xfrm flipH="1">
              <a:off x="5880978" y="3225970"/>
              <a:ext cx="1240" cy="1296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0" y="0"/>
                  </a:moveTo>
                  <a:lnTo>
                    <a:pt x="0" y="22"/>
                  </a:lnTo>
                  <a:cubicBezTo>
                    <a:pt x="17" y="10"/>
                    <a:pt x="21" y="7"/>
                    <a:pt x="19" y="7"/>
                  </a:cubicBezTo>
                  <a:lnTo>
                    <a:pt x="19" y="7"/>
                  </a:lnTo>
                  <a:cubicBezTo>
                    <a:pt x="18" y="7"/>
                    <a:pt x="13" y="9"/>
                    <a:pt x="8" y="9"/>
                  </a:cubicBezTo>
                  <a:cubicBezTo>
                    <a:pt x="4" y="9"/>
                    <a:pt x="0" y="7"/>
                    <a:pt x="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8" name="Google Shape;888;p37"/>
            <p:cNvSpPr/>
            <p:nvPr/>
          </p:nvSpPr>
          <p:spPr>
            <a:xfrm flipH="1">
              <a:off x="5833756" y="3201120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1"/>
                  </a:moveTo>
                  <a:lnTo>
                    <a:pt x="0" y="45"/>
                  </a:lnTo>
                  <a:lnTo>
                    <a:pt x="22" y="34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89" name="Google Shape;889;p37"/>
            <p:cNvSpPr/>
            <p:nvPr/>
          </p:nvSpPr>
          <p:spPr>
            <a:xfrm flipH="1">
              <a:off x="5586041" y="3073262"/>
              <a:ext cx="3043" cy="2085"/>
            </a:xfrm>
            <a:custGeom>
              <a:avLst/>
              <a:gdLst/>
              <a:ahLst/>
              <a:cxnLst/>
              <a:rect l="l" t="t" r="r" b="b"/>
              <a:pathLst>
                <a:path w="54" h="37" extrusionOk="0">
                  <a:moveTo>
                    <a:pt x="20" y="0"/>
                  </a:moveTo>
                  <a:cubicBezTo>
                    <a:pt x="5" y="16"/>
                    <a:pt x="0" y="36"/>
                    <a:pt x="17" y="36"/>
                  </a:cubicBezTo>
                  <a:cubicBezTo>
                    <a:pt x="25" y="36"/>
                    <a:pt x="37" y="32"/>
                    <a:pt x="53" y="22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0" name="Google Shape;890;p37"/>
            <p:cNvSpPr/>
            <p:nvPr/>
          </p:nvSpPr>
          <p:spPr>
            <a:xfrm flipH="1">
              <a:off x="5469339" y="3021081"/>
              <a:ext cx="6255" cy="2085"/>
            </a:xfrm>
            <a:custGeom>
              <a:avLst/>
              <a:gdLst/>
              <a:ahLst/>
              <a:cxnLst/>
              <a:rect l="l" t="t" r="r" b="b"/>
              <a:pathLst>
                <a:path w="111" h="37" extrusionOk="0">
                  <a:moveTo>
                    <a:pt x="111" y="1"/>
                  </a:moveTo>
                  <a:cubicBezTo>
                    <a:pt x="67" y="12"/>
                    <a:pt x="22" y="23"/>
                    <a:pt x="0" y="34"/>
                  </a:cubicBezTo>
                  <a:cubicBezTo>
                    <a:pt x="4" y="36"/>
                    <a:pt x="10" y="37"/>
                    <a:pt x="16" y="37"/>
                  </a:cubicBezTo>
                  <a:cubicBezTo>
                    <a:pt x="42" y="37"/>
                    <a:pt x="84" y="19"/>
                    <a:pt x="11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1" name="Google Shape;891;p37"/>
            <p:cNvSpPr/>
            <p:nvPr/>
          </p:nvSpPr>
          <p:spPr>
            <a:xfrm flipH="1">
              <a:off x="5710856" y="3111129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34" y="22"/>
                  </a:moveTo>
                  <a:lnTo>
                    <a:pt x="67" y="0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2" name="Google Shape;892;p37"/>
            <p:cNvSpPr/>
            <p:nvPr/>
          </p:nvSpPr>
          <p:spPr>
            <a:xfrm flipH="1">
              <a:off x="5715815" y="3182524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3" y="0"/>
                  </a:moveTo>
                  <a:lnTo>
                    <a:pt x="23" y="0"/>
                  </a:lnTo>
                  <a:cubicBezTo>
                    <a:pt x="23" y="0"/>
                    <a:pt x="12" y="0"/>
                    <a:pt x="1" y="11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3" name="Google Shape;893;p37"/>
            <p:cNvSpPr/>
            <p:nvPr/>
          </p:nvSpPr>
          <p:spPr>
            <a:xfrm flipH="1">
              <a:off x="5590380" y="3120427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1"/>
                  </a:moveTo>
                  <a:lnTo>
                    <a:pt x="0" y="23"/>
                  </a:lnTo>
                  <a:cubicBezTo>
                    <a:pt x="0" y="25"/>
                    <a:pt x="1" y="26"/>
                    <a:pt x="4" y="26"/>
                  </a:cubicBezTo>
                  <a:cubicBezTo>
                    <a:pt x="13" y="26"/>
                    <a:pt x="39" y="9"/>
                    <a:pt x="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4" name="Google Shape;894;p37"/>
            <p:cNvSpPr/>
            <p:nvPr/>
          </p:nvSpPr>
          <p:spPr>
            <a:xfrm flipH="1">
              <a:off x="5407241" y="304345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22"/>
                  </a:moveTo>
                  <a:lnTo>
                    <a:pt x="33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5" name="Google Shape;895;p37"/>
            <p:cNvSpPr/>
            <p:nvPr/>
          </p:nvSpPr>
          <p:spPr>
            <a:xfrm flipH="1">
              <a:off x="5533297" y="3091237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23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6" name="Google Shape;896;p37"/>
            <p:cNvSpPr/>
            <p:nvPr/>
          </p:nvSpPr>
          <p:spPr>
            <a:xfrm flipH="1">
              <a:off x="5368134" y="3033535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0" y="0"/>
                  </a:moveTo>
                  <a:lnTo>
                    <a:pt x="0" y="2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7" name="Google Shape;897;p37"/>
            <p:cNvSpPr/>
            <p:nvPr/>
          </p:nvSpPr>
          <p:spPr>
            <a:xfrm flipH="1">
              <a:off x="5778251" y="3212052"/>
              <a:ext cx="902" cy="338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6" y="0"/>
                  </a:moveTo>
                  <a:cubicBezTo>
                    <a:pt x="15" y="0"/>
                    <a:pt x="7" y="5"/>
                    <a:pt x="0" y="5"/>
                  </a:cubicBezTo>
                  <a:lnTo>
                    <a:pt x="11" y="5"/>
                  </a:lnTo>
                  <a:cubicBezTo>
                    <a:pt x="15" y="1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8" name="Google Shape;898;p37"/>
            <p:cNvSpPr/>
            <p:nvPr/>
          </p:nvSpPr>
          <p:spPr>
            <a:xfrm flipH="1">
              <a:off x="6023206" y="3386005"/>
              <a:ext cx="5635" cy="4001"/>
            </a:xfrm>
            <a:custGeom>
              <a:avLst/>
              <a:gdLst/>
              <a:ahLst/>
              <a:cxnLst/>
              <a:rect l="l" t="t" r="r" b="b"/>
              <a:pathLst>
                <a:path w="100" h="71" extrusionOk="0">
                  <a:moveTo>
                    <a:pt x="81" y="0"/>
                  </a:moveTo>
                  <a:cubicBezTo>
                    <a:pt x="76" y="0"/>
                    <a:pt x="66" y="4"/>
                    <a:pt x="46" y="14"/>
                  </a:cubicBezTo>
                  <a:cubicBezTo>
                    <a:pt x="55" y="14"/>
                    <a:pt x="0" y="70"/>
                    <a:pt x="29" y="70"/>
                  </a:cubicBezTo>
                  <a:cubicBezTo>
                    <a:pt x="36" y="70"/>
                    <a:pt x="48" y="67"/>
                    <a:pt x="68" y="58"/>
                  </a:cubicBezTo>
                  <a:lnTo>
                    <a:pt x="68" y="58"/>
                  </a:lnTo>
                  <a:cubicBezTo>
                    <a:pt x="58" y="62"/>
                    <a:pt x="52" y="63"/>
                    <a:pt x="48" y="63"/>
                  </a:cubicBezTo>
                  <a:cubicBezTo>
                    <a:pt x="23" y="63"/>
                    <a:pt x="99" y="0"/>
                    <a:pt x="8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899" name="Google Shape;899;p37"/>
            <p:cNvSpPr/>
            <p:nvPr/>
          </p:nvSpPr>
          <p:spPr>
            <a:xfrm flipH="1">
              <a:off x="5900193" y="3285589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1" y="22"/>
                  </a:moveTo>
                  <a:lnTo>
                    <a:pt x="1" y="22"/>
                  </a:lnTo>
                  <a:cubicBezTo>
                    <a:pt x="12" y="11"/>
                    <a:pt x="23" y="11"/>
                    <a:pt x="34" y="0"/>
                  </a:cubicBezTo>
                  <a:cubicBezTo>
                    <a:pt x="23" y="11"/>
                    <a:pt x="12" y="11"/>
                    <a:pt x="1" y="22"/>
                  </a:cubicBezTo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0" name="Google Shape;900;p37"/>
            <p:cNvSpPr/>
            <p:nvPr/>
          </p:nvSpPr>
          <p:spPr>
            <a:xfrm flipH="1">
              <a:off x="5933102" y="330604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2" y="12"/>
                  </a:lnTo>
                  <a:lnTo>
                    <a:pt x="1" y="23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1" name="Google Shape;901;p37"/>
            <p:cNvSpPr/>
            <p:nvPr/>
          </p:nvSpPr>
          <p:spPr>
            <a:xfrm flipH="1">
              <a:off x="5531156" y="3099408"/>
              <a:ext cx="3437" cy="1860"/>
            </a:xfrm>
            <a:custGeom>
              <a:avLst/>
              <a:gdLst/>
              <a:ahLst/>
              <a:cxnLst/>
              <a:rect l="l" t="t" r="r" b="b"/>
              <a:pathLst>
                <a:path w="61" h="33" extrusionOk="0">
                  <a:moveTo>
                    <a:pt x="57" y="0"/>
                  </a:moveTo>
                  <a:cubicBezTo>
                    <a:pt x="55" y="0"/>
                    <a:pt x="41" y="8"/>
                    <a:pt x="1" y="32"/>
                  </a:cubicBezTo>
                  <a:lnTo>
                    <a:pt x="34" y="32"/>
                  </a:lnTo>
                  <a:cubicBezTo>
                    <a:pt x="27" y="25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2" name="Google Shape;902;p37"/>
            <p:cNvSpPr/>
            <p:nvPr/>
          </p:nvSpPr>
          <p:spPr>
            <a:xfrm flipH="1">
              <a:off x="5409101" y="3044072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22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3" name="Google Shape;903;p37"/>
            <p:cNvSpPr/>
            <p:nvPr/>
          </p:nvSpPr>
          <p:spPr>
            <a:xfrm flipH="1">
              <a:off x="5366447" y="3027900"/>
              <a:ext cx="714462" cy="386843"/>
            </a:xfrm>
            <a:custGeom>
              <a:avLst/>
              <a:gdLst/>
              <a:ahLst/>
              <a:cxnLst/>
              <a:rect l="l" t="t" r="r" b="b"/>
              <a:pathLst>
                <a:path w="12679" h="6865" extrusionOk="0">
                  <a:moveTo>
                    <a:pt x="12246" y="109"/>
                  </a:moveTo>
                  <a:cubicBezTo>
                    <a:pt x="12245" y="109"/>
                    <a:pt x="12243" y="110"/>
                    <a:pt x="12241" y="111"/>
                  </a:cubicBezTo>
                  <a:lnTo>
                    <a:pt x="12246" y="109"/>
                  </a:lnTo>
                  <a:close/>
                  <a:moveTo>
                    <a:pt x="12593" y="133"/>
                  </a:moveTo>
                  <a:lnTo>
                    <a:pt x="12615" y="144"/>
                  </a:lnTo>
                  <a:cubicBezTo>
                    <a:pt x="12593" y="144"/>
                    <a:pt x="12582" y="144"/>
                    <a:pt x="12582" y="133"/>
                  </a:cubicBezTo>
                  <a:close/>
                  <a:moveTo>
                    <a:pt x="11953" y="237"/>
                  </a:moveTo>
                  <a:lnTo>
                    <a:pt x="11953" y="237"/>
                  </a:lnTo>
                  <a:cubicBezTo>
                    <a:pt x="11950" y="238"/>
                    <a:pt x="11948" y="240"/>
                    <a:pt x="11946" y="241"/>
                  </a:cubicBezTo>
                  <a:lnTo>
                    <a:pt x="11946" y="241"/>
                  </a:lnTo>
                  <a:cubicBezTo>
                    <a:pt x="11948" y="240"/>
                    <a:pt x="11951" y="239"/>
                    <a:pt x="11953" y="237"/>
                  </a:cubicBezTo>
                  <a:close/>
                  <a:moveTo>
                    <a:pt x="11260" y="574"/>
                  </a:moveTo>
                  <a:lnTo>
                    <a:pt x="11260" y="574"/>
                  </a:lnTo>
                  <a:cubicBezTo>
                    <a:pt x="11194" y="618"/>
                    <a:pt x="11106" y="651"/>
                    <a:pt x="11051" y="695"/>
                  </a:cubicBezTo>
                  <a:lnTo>
                    <a:pt x="11073" y="673"/>
                  </a:lnTo>
                  <a:lnTo>
                    <a:pt x="11073" y="673"/>
                  </a:lnTo>
                  <a:cubicBezTo>
                    <a:pt x="11029" y="695"/>
                    <a:pt x="10996" y="695"/>
                    <a:pt x="10974" y="695"/>
                  </a:cubicBezTo>
                  <a:cubicBezTo>
                    <a:pt x="11040" y="651"/>
                    <a:pt x="11150" y="629"/>
                    <a:pt x="11260" y="574"/>
                  </a:cubicBezTo>
                  <a:close/>
                  <a:moveTo>
                    <a:pt x="10930" y="728"/>
                  </a:moveTo>
                  <a:cubicBezTo>
                    <a:pt x="10908" y="761"/>
                    <a:pt x="10831" y="805"/>
                    <a:pt x="10797" y="838"/>
                  </a:cubicBezTo>
                  <a:cubicBezTo>
                    <a:pt x="10731" y="838"/>
                    <a:pt x="10764" y="816"/>
                    <a:pt x="10786" y="794"/>
                  </a:cubicBezTo>
                  <a:cubicBezTo>
                    <a:pt x="10820" y="772"/>
                    <a:pt x="10875" y="772"/>
                    <a:pt x="10930" y="728"/>
                  </a:cubicBezTo>
                  <a:close/>
                  <a:moveTo>
                    <a:pt x="10687" y="772"/>
                  </a:moveTo>
                  <a:lnTo>
                    <a:pt x="10687" y="772"/>
                  </a:lnTo>
                  <a:cubicBezTo>
                    <a:pt x="10637" y="813"/>
                    <a:pt x="10630" y="821"/>
                    <a:pt x="10638" y="821"/>
                  </a:cubicBezTo>
                  <a:cubicBezTo>
                    <a:pt x="10643" y="821"/>
                    <a:pt x="10654" y="817"/>
                    <a:pt x="10663" y="817"/>
                  </a:cubicBezTo>
                  <a:cubicBezTo>
                    <a:pt x="10671" y="817"/>
                    <a:pt x="10676" y="819"/>
                    <a:pt x="10676" y="827"/>
                  </a:cubicBezTo>
                  <a:cubicBezTo>
                    <a:pt x="10698" y="816"/>
                    <a:pt x="10731" y="816"/>
                    <a:pt x="10742" y="816"/>
                  </a:cubicBezTo>
                  <a:cubicBezTo>
                    <a:pt x="10709" y="838"/>
                    <a:pt x="10676" y="860"/>
                    <a:pt x="10698" y="860"/>
                  </a:cubicBezTo>
                  <a:cubicBezTo>
                    <a:pt x="10665" y="866"/>
                    <a:pt x="10652" y="869"/>
                    <a:pt x="10640" y="869"/>
                  </a:cubicBezTo>
                  <a:cubicBezTo>
                    <a:pt x="10629" y="869"/>
                    <a:pt x="10621" y="866"/>
                    <a:pt x="10599" y="860"/>
                  </a:cubicBezTo>
                  <a:cubicBezTo>
                    <a:pt x="10599" y="904"/>
                    <a:pt x="10544" y="893"/>
                    <a:pt x="10500" y="948"/>
                  </a:cubicBezTo>
                  <a:cubicBezTo>
                    <a:pt x="10484" y="951"/>
                    <a:pt x="10472" y="952"/>
                    <a:pt x="10463" y="952"/>
                  </a:cubicBezTo>
                  <a:cubicBezTo>
                    <a:pt x="10439" y="952"/>
                    <a:pt x="10437" y="945"/>
                    <a:pt x="10427" y="945"/>
                  </a:cubicBezTo>
                  <a:cubicBezTo>
                    <a:pt x="10423" y="945"/>
                    <a:pt x="10419" y="946"/>
                    <a:pt x="10412" y="948"/>
                  </a:cubicBezTo>
                  <a:lnTo>
                    <a:pt x="10401" y="959"/>
                  </a:lnTo>
                  <a:cubicBezTo>
                    <a:pt x="10467" y="860"/>
                    <a:pt x="10577" y="860"/>
                    <a:pt x="10687" y="772"/>
                  </a:cubicBezTo>
                  <a:close/>
                  <a:moveTo>
                    <a:pt x="10390" y="959"/>
                  </a:moveTo>
                  <a:lnTo>
                    <a:pt x="10368" y="970"/>
                  </a:lnTo>
                  <a:lnTo>
                    <a:pt x="10357" y="970"/>
                  </a:lnTo>
                  <a:lnTo>
                    <a:pt x="10390" y="959"/>
                  </a:lnTo>
                  <a:close/>
                  <a:moveTo>
                    <a:pt x="10346" y="982"/>
                  </a:moveTo>
                  <a:lnTo>
                    <a:pt x="10346" y="1004"/>
                  </a:lnTo>
                  <a:cubicBezTo>
                    <a:pt x="10304" y="1028"/>
                    <a:pt x="10285" y="1036"/>
                    <a:pt x="10275" y="1036"/>
                  </a:cubicBezTo>
                  <a:cubicBezTo>
                    <a:pt x="10258" y="1036"/>
                    <a:pt x="10267" y="1015"/>
                    <a:pt x="10247" y="1015"/>
                  </a:cubicBezTo>
                  <a:cubicBezTo>
                    <a:pt x="10258" y="1015"/>
                    <a:pt x="10280" y="1004"/>
                    <a:pt x="10313" y="993"/>
                  </a:cubicBezTo>
                  <a:lnTo>
                    <a:pt x="10302" y="993"/>
                  </a:lnTo>
                  <a:lnTo>
                    <a:pt x="10346" y="982"/>
                  </a:lnTo>
                  <a:close/>
                  <a:moveTo>
                    <a:pt x="9343" y="1356"/>
                  </a:moveTo>
                  <a:cubicBezTo>
                    <a:pt x="9335" y="1361"/>
                    <a:pt x="9330" y="1366"/>
                    <a:pt x="9327" y="1371"/>
                  </a:cubicBezTo>
                  <a:lnTo>
                    <a:pt x="9327" y="1371"/>
                  </a:lnTo>
                  <a:cubicBezTo>
                    <a:pt x="9333" y="1366"/>
                    <a:pt x="9339" y="1360"/>
                    <a:pt x="9343" y="1356"/>
                  </a:cubicBezTo>
                  <a:close/>
                  <a:moveTo>
                    <a:pt x="8243" y="1972"/>
                  </a:moveTo>
                  <a:cubicBezTo>
                    <a:pt x="8243" y="1973"/>
                    <a:pt x="8242" y="1973"/>
                    <a:pt x="8242" y="1973"/>
                  </a:cubicBezTo>
                  <a:cubicBezTo>
                    <a:pt x="8242" y="1975"/>
                    <a:pt x="8242" y="1976"/>
                    <a:pt x="8242" y="1976"/>
                  </a:cubicBezTo>
                  <a:cubicBezTo>
                    <a:pt x="8242" y="1976"/>
                    <a:pt x="8242" y="1975"/>
                    <a:pt x="8243" y="1972"/>
                  </a:cubicBezTo>
                  <a:close/>
                  <a:moveTo>
                    <a:pt x="8153" y="2072"/>
                  </a:moveTo>
                  <a:lnTo>
                    <a:pt x="8153" y="2072"/>
                  </a:lnTo>
                  <a:cubicBezTo>
                    <a:pt x="8142" y="2083"/>
                    <a:pt x="8131" y="2094"/>
                    <a:pt x="8109" y="2105"/>
                  </a:cubicBezTo>
                  <a:cubicBezTo>
                    <a:pt x="8120" y="2094"/>
                    <a:pt x="8142" y="2083"/>
                    <a:pt x="8153" y="2072"/>
                  </a:cubicBezTo>
                  <a:close/>
                  <a:moveTo>
                    <a:pt x="8407" y="2127"/>
                  </a:moveTo>
                  <a:lnTo>
                    <a:pt x="8396" y="2149"/>
                  </a:lnTo>
                  <a:cubicBezTo>
                    <a:pt x="8363" y="2160"/>
                    <a:pt x="8352" y="2160"/>
                    <a:pt x="8352" y="2160"/>
                  </a:cubicBezTo>
                  <a:cubicBezTo>
                    <a:pt x="8363" y="2149"/>
                    <a:pt x="8374" y="2149"/>
                    <a:pt x="8396" y="2138"/>
                  </a:cubicBezTo>
                  <a:lnTo>
                    <a:pt x="8407" y="2127"/>
                  </a:lnTo>
                  <a:close/>
                  <a:moveTo>
                    <a:pt x="7999" y="2160"/>
                  </a:moveTo>
                  <a:cubicBezTo>
                    <a:pt x="8010" y="2160"/>
                    <a:pt x="7999" y="2171"/>
                    <a:pt x="7988" y="2182"/>
                  </a:cubicBezTo>
                  <a:cubicBezTo>
                    <a:pt x="7988" y="2180"/>
                    <a:pt x="7986" y="2179"/>
                    <a:pt x="7983" y="2179"/>
                  </a:cubicBezTo>
                  <a:cubicBezTo>
                    <a:pt x="7971" y="2179"/>
                    <a:pt x="7937" y="2193"/>
                    <a:pt x="7911" y="2193"/>
                  </a:cubicBezTo>
                  <a:cubicBezTo>
                    <a:pt x="7933" y="2182"/>
                    <a:pt x="7966" y="2171"/>
                    <a:pt x="7999" y="2160"/>
                  </a:cubicBezTo>
                  <a:close/>
                  <a:moveTo>
                    <a:pt x="10269" y="970"/>
                  </a:moveTo>
                  <a:lnTo>
                    <a:pt x="10170" y="1026"/>
                  </a:lnTo>
                  <a:cubicBezTo>
                    <a:pt x="10192" y="1026"/>
                    <a:pt x="10214" y="1026"/>
                    <a:pt x="10236" y="1015"/>
                  </a:cubicBezTo>
                  <a:lnTo>
                    <a:pt x="10236" y="1015"/>
                  </a:lnTo>
                  <a:cubicBezTo>
                    <a:pt x="10159" y="1059"/>
                    <a:pt x="10114" y="1114"/>
                    <a:pt x="10059" y="1136"/>
                  </a:cubicBezTo>
                  <a:lnTo>
                    <a:pt x="10059" y="1125"/>
                  </a:lnTo>
                  <a:cubicBezTo>
                    <a:pt x="9993" y="1180"/>
                    <a:pt x="9828" y="1235"/>
                    <a:pt x="9751" y="1301"/>
                  </a:cubicBezTo>
                  <a:lnTo>
                    <a:pt x="9729" y="1301"/>
                  </a:lnTo>
                  <a:cubicBezTo>
                    <a:pt x="9751" y="1312"/>
                    <a:pt x="9762" y="1323"/>
                    <a:pt x="9762" y="1334"/>
                  </a:cubicBezTo>
                  <a:cubicBezTo>
                    <a:pt x="9724" y="1353"/>
                    <a:pt x="9694" y="1380"/>
                    <a:pt x="9672" y="1380"/>
                  </a:cubicBezTo>
                  <a:cubicBezTo>
                    <a:pt x="9669" y="1380"/>
                    <a:pt x="9666" y="1380"/>
                    <a:pt x="9663" y="1378"/>
                  </a:cubicBezTo>
                  <a:cubicBezTo>
                    <a:pt x="9696" y="1367"/>
                    <a:pt x="9685" y="1356"/>
                    <a:pt x="9696" y="1345"/>
                  </a:cubicBezTo>
                  <a:lnTo>
                    <a:pt x="9696" y="1345"/>
                  </a:lnTo>
                  <a:lnTo>
                    <a:pt x="9652" y="1378"/>
                  </a:lnTo>
                  <a:cubicBezTo>
                    <a:pt x="9597" y="1367"/>
                    <a:pt x="9718" y="1334"/>
                    <a:pt x="9707" y="1323"/>
                  </a:cubicBezTo>
                  <a:lnTo>
                    <a:pt x="9707" y="1323"/>
                  </a:lnTo>
                  <a:cubicBezTo>
                    <a:pt x="9619" y="1367"/>
                    <a:pt x="9520" y="1444"/>
                    <a:pt x="9453" y="1466"/>
                  </a:cubicBezTo>
                  <a:cubicBezTo>
                    <a:pt x="9425" y="1447"/>
                    <a:pt x="9560" y="1396"/>
                    <a:pt x="9535" y="1396"/>
                  </a:cubicBezTo>
                  <a:cubicBezTo>
                    <a:pt x="9531" y="1396"/>
                    <a:pt x="9522" y="1397"/>
                    <a:pt x="9508" y="1400"/>
                  </a:cubicBezTo>
                  <a:lnTo>
                    <a:pt x="9619" y="1367"/>
                  </a:lnTo>
                  <a:cubicBezTo>
                    <a:pt x="9520" y="1356"/>
                    <a:pt x="9663" y="1334"/>
                    <a:pt x="9597" y="1323"/>
                  </a:cubicBezTo>
                  <a:lnTo>
                    <a:pt x="9586" y="1323"/>
                  </a:lnTo>
                  <a:cubicBezTo>
                    <a:pt x="9442" y="1389"/>
                    <a:pt x="9431" y="1411"/>
                    <a:pt x="9288" y="1477"/>
                  </a:cubicBezTo>
                  <a:cubicBezTo>
                    <a:pt x="9266" y="1499"/>
                    <a:pt x="9310" y="1488"/>
                    <a:pt x="9288" y="1521"/>
                  </a:cubicBezTo>
                  <a:cubicBezTo>
                    <a:pt x="9195" y="1582"/>
                    <a:pt x="9145" y="1585"/>
                    <a:pt x="9104" y="1585"/>
                  </a:cubicBezTo>
                  <a:cubicBezTo>
                    <a:pt x="9099" y="1585"/>
                    <a:pt x="9095" y="1585"/>
                    <a:pt x="9091" y="1585"/>
                  </a:cubicBezTo>
                  <a:cubicBezTo>
                    <a:pt x="9055" y="1585"/>
                    <a:pt x="9023" y="1587"/>
                    <a:pt x="8969" y="1632"/>
                  </a:cubicBezTo>
                  <a:cubicBezTo>
                    <a:pt x="8936" y="1676"/>
                    <a:pt x="8936" y="1709"/>
                    <a:pt x="8825" y="1742"/>
                  </a:cubicBezTo>
                  <a:lnTo>
                    <a:pt x="8847" y="1698"/>
                  </a:lnTo>
                  <a:lnTo>
                    <a:pt x="8847" y="1698"/>
                  </a:lnTo>
                  <a:cubicBezTo>
                    <a:pt x="8704" y="1764"/>
                    <a:pt x="8781" y="1775"/>
                    <a:pt x="8627" y="1830"/>
                  </a:cubicBezTo>
                  <a:cubicBezTo>
                    <a:pt x="8647" y="1810"/>
                    <a:pt x="8719" y="1773"/>
                    <a:pt x="8719" y="1773"/>
                  </a:cubicBezTo>
                  <a:lnTo>
                    <a:pt x="8719" y="1773"/>
                  </a:lnTo>
                  <a:cubicBezTo>
                    <a:pt x="8719" y="1773"/>
                    <a:pt x="8718" y="1774"/>
                    <a:pt x="8715" y="1775"/>
                  </a:cubicBezTo>
                  <a:cubicBezTo>
                    <a:pt x="8605" y="1797"/>
                    <a:pt x="8660" y="1819"/>
                    <a:pt x="8583" y="1852"/>
                  </a:cubicBezTo>
                  <a:lnTo>
                    <a:pt x="8561" y="1841"/>
                  </a:lnTo>
                  <a:cubicBezTo>
                    <a:pt x="8418" y="1918"/>
                    <a:pt x="8253" y="2006"/>
                    <a:pt x="8098" y="2094"/>
                  </a:cubicBezTo>
                  <a:cubicBezTo>
                    <a:pt x="8107" y="2085"/>
                    <a:pt x="8123" y="2069"/>
                    <a:pt x="8106" y="2069"/>
                  </a:cubicBezTo>
                  <a:cubicBezTo>
                    <a:pt x="8102" y="2069"/>
                    <a:pt x="8096" y="2070"/>
                    <a:pt x="8087" y="2072"/>
                  </a:cubicBezTo>
                  <a:cubicBezTo>
                    <a:pt x="7944" y="2149"/>
                    <a:pt x="7790" y="2226"/>
                    <a:pt x="7625" y="2293"/>
                  </a:cubicBezTo>
                  <a:cubicBezTo>
                    <a:pt x="7779" y="2204"/>
                    <a:pt x="7922" y="2105"/>
                    <a:pt x="8076" y="2039"/>
                  </a:cubicBezTo>
                  <a:lnTo>
                    <a:pt x="8076" y="2039"/>
                  </a:lnTo>
                  <a:lnTo>
                    <a:pt x="8043" y="2050"/>
                  </a:lnTo>
                  <a:cubicBezTo>
                    <a:pt x="8043" y="2008"/>
                    <a:pt x="8176" y="2006"/>
                    <a:pt x="8254" y="1957"/>
                  </a:cubicBezTo>
                  <a:lnTo>
                    <a:pt x="8254" y="1957"/>
                  </a:lnTo>
                  <a:cubicBezTo>
                    <a:pt x="8248" y="1963"/>
                    <a:pt x="8245" y="1969"/>
                    <a:pt x="8243" y="1972"/>
                  </a:cubicBezTo>
                  <a:lnTo>
                    <a:pt x="8243" y="1972"/>
                  </a:lnTo>
                  <a:cubicBezTo>
                    <a:pt x="8375" y="1928"/>
                    <a:pt x="8485" y="1840"/>
                    <a:pt x="8660" y="1742"/>
                  </a:cubicBezTo>
                  <a:lnTo>
                    <a:pt x="8660" y="1742"/>
                  </a:lnTo>
                  <a:lnTo>
                    <a:pt x="8649" y="1764"/>
                  </a:lnTo>
                  <a:cubicBezTo>
                    <a:pt x="8715" y="1742"/>
                    <a:pt x="8836" y="1687"/>
                    <a:pt x="8914" y="1654"/>
                  </a:cubicBezTo>
                  <a:cubicBezTo>
                    <a:pt x="8936" y="1632"/>
                    <a:pt x="8980" y="1609"/>
                    <a:pt x="8947" y="1609"/>
                  </a:cubicBezTo>
                  <a:cubicBezTo>
                    <a:pt x="9200" y="1554"/>
                    <a:pt x="9376" y="1356"/>
                    <a:pt x="9608" y="1312"/>
                  </a:cubicBezTo>
                  <a:lnTo>
                    <a:pt x="9608" y="1312"/>
                  </a:lnTo>
                  <a:lnTo>
                    <a:pt x="9597" y="1323"/>
                  </a:lnTo>
                  <a:lnTo>
                    <a:pt x="9751" y="1246"/>
                  </a:lnTo>
                  <a:cubicBezTo>
                    <a:pt x="9744" y="1242"/>
                    <a:pt x="9737" y="1241"/>
                    <a:pt x="9731" y="1241"/>
                  </a:cubicBezTo>
                  <a:cubicBezTo>
                    <a:pt x="9718" y="1241"/>
                    <a:pt x="9703" y="1246"/>
                    <a:pt x="9674" y="1246"/>
                  </a:cubicBezTo>
                  <a:cubicBezTo>
                    <a:pt x="9696" y="1235"/>
                    <a:pt x="9740" y="1202"/>
                    <a:pt x="9784" y="1180"/>
                  </a:cubicBezTo>
                  <a:lnTo>
                    <a:pt x="9784" y="1180"/>
                  </a:lnTo>
                  <a:cubicBezTo>
                    <a:pt x="9745" y="1202"/>
                    <a:pt x="9751" y="1207"/>
                    <a:pt x="9770" y="1207"/>
                  </a:cubicBezTo>
                  <a:cubicBezTo>
                    <a:pt x="9789" y="1207"/>
                    <a:pt x="9822" y="1202"/>
                    <a:pt x="9839" y="1202"/>
                  </a:cubicBezTo>
                  <a:lnTo>
                    <a:pt x="9839" y="1180"/>
                  </a:lnTo>
                  <a:cubicBezTo>
                    <a:pt x="9949" y="1169"/>
                    <a:pt x="9839" y="1136"/>
                    <a:pt x="9971" y="1103"/>
                  </a:cubicBezTo>
                  <a:lnTo>
                    <a:pt x="9971" y="1114"/>
                  </a:lnTo>
                  <a:cubicBezTo>
                    <a:pt x="10015" y="1081"/>
                    <a:pt x="10059" y="1048"/>
                    <a:pt x="10103" y="1026"/>
                  </a:cubicBezTo>
                  <a:lnTo>
                    <a:pt x="10103" y="1026"/>
                  </a:lnTo>
                  <a:cubicBezTo>
                    <a:pt x="10136" y="1037"/>
                    <a:pt x="10059" y="1059"/>
                    <a:pt x="10070" y="1081"/>
                  </a:cubicBezTo>
                  <a:cubicBezTo>
                    <a:pt x="10136" y="1048"/>
                    <a:pt x="10192" y="982"/>
                    <a:pt x="10269" y="970"/>
                  </a:cubicBezTo>
                  <a:close/>
                  <a:moveTo>
                    <a:pt x="7252" y="2679"/>
                  </a:moveTo>
                  <a:cubicBezTo>
                    <a:pt x="7245" y="2682"/>
                    <a:pt x="7237" y="2686"/>
                    <a:pt x="7228" y="2689"/>
                  </a:cubicBezTo>
                  <a:cubicBezTo>
                    <a:pt x="7239" y="2686"/>
                    <a:pt x="7247" y="2683"/>
                    <a:pt x="7252" y="2679"/>
                  </a:cubicBezTo>
                  <a:close/>
                  <a:moveTo>
                    <a:pt x="5718" y="3300"/>
                  </a:moveTo>
                  <a:lnTo>
                    <a:pt x="5718" y="3300"/>
                  </a:lnTo>
                  <a:cubicBezTo>
                    <a:pt x="5714" y="3302"/>
                    <a:pt x="5711" y="3304"/>
                    <a:pt x="5708" y="3306"/>
                  </a:cubicBezTo>
                  <a:cubicBezTo>
                    <a:pt x="5712" y="3304"/>
                    <a:pt x="5716" y="3302"/>
                    <a:pt x="5718" y="3300"/>
                  </a:cubicBezTo>
                  <a:close/>
                  <a:moveTo>
                    <a:pt x="7592" y="2282"/>
                  </a:moveTo>
                  <a:cubicBezTo>
                    <a:pt x="7636" y="2282"/>
                    <a:pt x="7558" y="2315"/>
                    <a:pt x="7536" y="2337"/>
                  </a:cubicBezTo>
                  <a:lnTo>
                    <a:pt x="7492" y="2348"/>
                  </a:lnTo>
                  <a:lnTo>
                    <a:pt x="7492" y="2337"/>
                  </a:lnTo>
                  <a:lnTo>
                    <a:pt x="7426" y="2381"/>
                  </a:lnTo>
                  <a:lnTo>
                    <a:pt x="7437" y="2381"/>
                  </a:lnTo>
                  <a:lnTo>
                    <a:pt x="7393" y="2425"/>
                  </a:lnTo>
                  <a:cubicBezTo>
                    <a:pt x="7382" y="2430"/>
                    <a:pt x="7371" y="2433"/>
                    <a:pt x="7366" y="2433"/>
                  </a:cubicBezTo>
                  <a:cubicBezTo>
                    <a:pt x="7360" y="2433"/>
                    <a:pt x="7360" y="2430"/>
                    <a:pt x="7371" y="2425"/>
                  </a:cubicBezTo>
                  <a:lnTo>
                    <a:pt x="7371" y="2425"/>
                  </a:lnTo>
                  <a:cubicBezTo>
                    <a:pt x="7294" y="2447"/>
                    <a:pt x="7371" y="2436"/>
                    <a:pt x="7338" y="2469"/>
                  </a:cubicBezTo>
                  <a:cubicBezTo>
                    <a:pt x="7321" y="2477"/>
                    <a:pt x="7308" y="2481"/>
                    <a:pt x="7299" y="2481"/>
                  </a:cubicBezTo>
                  <a:cubicBezTo>
                    <a:pt x="7285" y="2481"/>
                    <a:pt x="7285" y="2471"/>
                    <a:pt x="7305" y="2458"/>
                  </a:cubicBezTo>
                  <a:lnTo>
                    <a:pt x="7305" y="2458"/>
                  </a:lnTo>
                  <a:cubicBezTo>
                    <a:pt x="7173" y="2546"/>
                    <a:pt x="6941" y="2700"/>
                    <a:pt x="6787" y="2744"/>
                  </a:cubicBezTo>
                  <a:lnTo>
                    <a:pt x="6809" y="2722"/>
                  </a:lnTo>
                  <a:lnTo>
                    <a:pt x="6809" y="2722"/>
                  </a:lnTo>
                  <a:cubicBezTo>
                    <a:pt x="6699" y="2777"/>
                    <a:pt x="6710" y="2832"/>
                    <a:pt x="6600" y="2865"/>
                  </a:cubicBezTo>
                  <a:lnTo>
                    <a:pt x="6622" y="2854"/>
                  </a:lnTo>
                  <a:lnTo>
                    <a:pt x="6622" y="2854"/>
                  </a:lnTo>
                  <a:cubicBezTo>
                    <a:pt x="6380" y="2965"/>
                    <a:pt x="6126" y="3130"/>
                    <a:pt x="5928" y="3196"/>
                  </a:cubicBezTo>
                  <a:cubicBezTo>
                    <a:pt x="5917" y="3240"/>
                    <a:pt x="5686" y="3306"/>
                    <a:pt x="5697" y="3361"/>
                  </a:cubicBezTo>
                  <a:cubicBezTo>
                    <a:pt x="5619" y="3383"/>
                    <a:pt x="5586" y="3394"/>
                    <a:pt x="5553" y="3405"/>
                  </a:cubicBezTo>
                  <a:cubicBezTo>
                    <a:pt x="5597" y="3361"/>
                    <a:pt x="5641" y="3328"/>
                    <a:pt x="5719" y="3284"/>
                  </a:cubicBezTo>
                  <a:lnTo>
                    <a:pt x="5719" y="3284"/>
                  </a:lnTo>
                  <a:cubicBezTo>
                    <a:pt x="5719" y="3293"/>
                    <a:pt x="5725" y="3295"/>
                    <a:pt x="5718" y="3300"/>
                  </a:cubicBezTo>
                  <a:lnTo>
                    <a:pt x="5718" y="3300"/>
                  </a:lnTo>
                  <a:cubicBezTo>
                    <a:pt x="5866" y="3214"/>
                    <a:pt x="5954" y="3128"/>
                    <a:pt x="6126" y="3042"/>
                  </a:cubicBezTo>
                  <a:lnTo>
                    <a:pt x="6126" y="3042"/>
                  </a:lnTo>
                  <a:cubicBezTo>
                    <a:pt x="6116" y="3062"/>
                    <a:pt x="6119" y="3069"/>
                    <a:pt x="6128" y="3069"/>
                  </a:cubicBezTo>
                  <a:cubicBezTo>
                    <a:pt x="6144" y="3069"/>
                    <a:pt x="6181" y="3049"/>
                    <a:pt x="6202" y="3049"/>
                  </a:cubicBezTo>
                  <a:cubicBezTo>
                    <a:pt x="6207" y="3049"/>
                    <a:pt x="6211" y="3050"/>
                    <a:pt x="6214" y="3053"/>
                  </a:cubicBezTo>
                  <a:lnTo>
                    <a:pt x="6303" y="2987"/>
                  </a:lnTo>
                  <a:lnTo>
                    <a:pt x="6258" y="2998"/>
                  </a:lnTo>
                  <a:cubicBezTo>
                    <a:pt x="6347" y="2954"/>
                    <a:pt x="6402" y="2898"/>
                    <a:pt x="6479" y="2865"/>
                  </a:cubicBezTo>
                  <a:lnTo>
                    <a:pt x="6479" y="2865"/>
                  </a:lnTo>
                  <a:lnTo>
                    <a:pt x="6424" y="2910"/>
                  </a:lnTo>
                  <a:lnTo>
                    <a:pt x="6567" y="2832"/>
                  </a:lnTo>
                  <a:lnTo>
                    <a:pt x="6479" y="2865"/>
                  </a:lnTo>
                  <a:cubicBezTo>
                    <a:pt x="6556" y="2799"/>
                    <a:pt x="6457" y="2832"/>
                    <a:pt x="6567" y="2777"/>
                  </a:cubicBezTo>
                  <a:lnTo>
                    <a:pt x="6567" y="2777"/>
                  </a:lnTo>
                  <a:cubicBezTo>
                    <a:pt x="6563" y="2781"/>
                    <a:pt x="6563" y="2782"/>
                    <a:pt x="6565" y="2782"/>
                  </a:cubicBezTo>
                  <a:cubicBezTo>
                    <a:pt x="6576" y="2782"/>
                    <a:pt x="6653" y="2742"/>
                    <a:pt x="6699" y="2733"/>
                  </a:cubicBezTo>
                  <a:cubicBezTo>
                    <a:pt x="6732" y="2700"/>
                    <a:pt x="6765" y="2678"/>
                    <a:pt x="6831" y="2645"/>
                  </a:cubicBezTo>
                  <a:cubicBezTo>
                    <a:pt x="6853" y="2645"/>
                    <a:pt x="6831" y="2689"/>
                    <a:pt x="6853" y="2689"/>
                  </a:cubicBezTo>
                  <a:cubicBezTo>
                    <a:pt x="6875" y="2645"/>
                    <a:pt x="7041" y="2579"/>
                    <a:pt x="7074" y="2535"/>
                  </a:cubicBezTo>
                  <a:lnTo>
                    <a:pt x="7074" y="2557"/>
                  </a:lnTo>
                  <a:lnTo>
                    <a:pt x="7096" y="2524"/>
                  </a:lnTo>
                  <a:cubicBezTo>
                    <a:pt x="7118" y="2518"/>
                    <a:pt x="7129" y="2516"/>
                    <a:pt x="7134" y="2516"/>
                  </a:cubicBezTo>
                  <a:cubicBezTo>
                    <a:pt x="7140" y="2516"/>
                    <a:pt x="7140" y="2518"/>
                    <a:pt x="7140" y="2524"/>
                  </a:cubicBezTo>
                  <a:cubicBezTo>
                    <a:pt x="7261" y="2469"/>
                    <a:pt x="7085" y="2513"/>
                    <a:pt x="7228" y="2458"/>
                  </a:cubicBezTo>
                  <a:lnTo>
                    <a:pt x="7228" y="2458"/>
                  </a:lnTo>
                  <a:cubicBezTo>
                    <a:pt x="7217" y="2469"/>
                    <a:pt x="7228" y="2469"/>
                    <a:pt x="7206" y="2480"/>
                  </a:cubicBezTo>
                  <a:cubicBezTo>
                    <a:pt x="7349" y="2414"/>
                    <a:pt x="7459" y="2337"/>
                    <a:pt x="7592" y="2282"/>
                  </a:cubicBezTo>
                  <a:close/>
                  <a:moveTo>
                    <a:pt x="5139" y="3405"/>
                  </a:moveTo>
                  <a:lnTo>
                    <a:pt x="5139" y="3405"/>
                  </a:lnTo>
                  <a:cubicBezTo>
                    <a:pt x="5133" y="3406"/>
                    <a:pt x="5124" y="3409"/>
                    <a:pt x="5113" y="3416"/>
                  </a:cubicBezTo>
                  <a:cubicBezTo>
                    <a:pt x="5119" y="3413"/>
                    <a:pt x="5129" y="3409"/>
                    <a:pt x="5139" y="3405"/>
                  </a:cubicBezTo>
                  <a:close/>
                  <a:moveTo>
                    <a:pt x="5553" y="3383"/>
                  </a:moveTo>
                  <a:lnTo>
                    <a:pt x="5542" y="3405"/>
                  </a:lnTo>
                  <a:cubicBezTo>
                    <a:pt x="5531" y="3416"/>
                    <a:pt x="5509" y="3416"/>
                    <a:pt x="5487" y="3427"/>
                  </a:cubicBezTo>
                  <a:cubicBezTo>
                    <a:pt x="5498" y="3416"/>
                    <a:pt x="5509" y="3405"/>
                    <a:pt x="5553" y="3383"/>
                  </a:cubicBezTo>
                  <a:close/>
                  <a:moveTo>
                    <a:pt x="5333" y="3501"/>
                  </a:moveTo>
                  <a:cubicBezTo>
                    <a:pt x="5341" y="3501"/>
                    <a:pt x="5346" y="3505"/>
                    <a:pt x="5344" y="3515"/>
                  </a:cubicBezTo>
                  <a:cubicBezTo>
                    <a:pt x="5322" y="3537"/>
                    <a:pt x="5311" y="3560"/>
                    <a:pt x="5267" y="3582"/>
                  </a:cubicBezTo>
                  <a:lnTo>
                    <a:pt x="5256" y="3560"/>
                  </a:lnTo>
                  <a:lnTo>
                    <a:pt x="5190" y="3626"/>
                  </a:lnTo>
                  <a:lnTo>
                    <a:pt x="5124" y="3626"/>
                  </a:lnTo>
                  <a:lnTo>
                    <a:pt x="5102" y="3637"/>
                  </a:lnTo>
                  <a:cubicBezTo>
                    <a:pt x="5092" y="3616"/>
                    <a:pt x="5202" y="3541"/>
                    <a:pt x="5220" y="3511"/>
                  </a:cubicBezTo>
                  <a:lnTo>
                    <a:pt x="5220" y="3511"/>
                  </a:lnTo>
                  <a:cubicBezTo>
                    <a:pt x="5216" y="3526"/>
                    <a:pt x="5220" y="3531"/>
                    <a:pt x="5230" y="3531"/>
                  </a:cubicBezTo>
                  <a:cubicBezTo>
                    <a:pt x="5254" y="3531"/>
                    <a:pt x="5309" y="3501"/>
                    <a:pt x="5333" y="3501"/>
                  </a:cubicBezTo>
                  <a:close/>
                  <a:moveTo>
                    <a:pt x="5124" y="3659"/>
                  </a:moveTo>
                  <a:cubicBezTo>
                    <a:pt x="5080" y="3692"/>
                    <a:pt x="5014" y="3725"/>
                    <a:pt x="4958" y="3736"/>
                  </a:cubicBezTo>
                  <a:cubicBezTo>
                    <a:pt x="5003" y="3714"/>
                    <a:pt x="5047" y="3692"/>
                    <a:pt x="5091" y="3659"/>
                  </a:cubicBezTo>
                  <a:lnTo>
                    <a:pt x="5102" y="3659"/>
                  </a:lnTo>
                  <a:lnTo>
                    <a:pt x="5080" y="3670"/>
                  </a:lnTo>
                  <a:lnTo>
                    <a:pt x="5113" y="3659"/>
                  </a:lnTo>
                  <a:close/>
                  <a:moveTo>
                    <a:pt x="4617" y="3912"/>
                  </a:moveTo>
                  <a:lnTo>
                    <a:pt x="4617" y="3934"/>
                  </a:lnTo>
                  <a:cubicBezTo>
                    <a:pt x="4595" y="3934"/>
                    <a:pt x="4562" y="3956"/>
                    <a:pt x="4518" y="3967"/>
                  </a:cubicBezTo>
                  <a:cubicBezTo>
                    <a:pt x="4551" y="3956"/>
                    <a:pt x="4584" y="3934"/>
                    <a:pt x="4617" y="3912"/>
                  </a:cubicBezTo>
                  <a:close/>
                  <a:moveTo>
                    <a:pt x="3857" y="4397"/>
                  </a:moveTo>
                  <a:lnTo>
                    <a:pt x="3835" y="4419"/>
                  </a:lnTo>
                  <a:lnTo>
                    <a:pt x="3813" y="4430"/>
                  </a:lnTo>
                  <a:lnTo>
                    <a:pt x="3857" y="4397"/>
                  </a:lnTo>
                  <a:close/>
                  <a:moveTo>
                    <a:pt x="3065" y="4865"/>
                  </a:moveTo>
                  <a:cubicBezTo>
                    <a:pt x="3035" y="4884"/>
                    <a:pt x="3004" y="4895"/>
                    <a:pt x="2964" y="4915"/>
                  </a:cubicBezTo>
                  <a:cubicBezTo>
                    <a:pt x="2986" y="4904"/>
                    <a:pt x="3008" y="4893"/>
                    <a:pt x="3008" y="4871"/>
                  </a:cubicBezTo>
                  <a:cubicBezTo>
                    <a:pt x="3008" y="4877"/>
                    <a:pt x="3012" y="4880"/>
                    <a:pt x="3017" y="4880"/>
                  </a:cubicBezTo>
                  <a:cubicBezTo>
                    <a:pt x="3027" y="4880"/>
                    <a:pt x="3044" y="4872"/>
                    <a:pt x="3065" y="4865"/>
                  </a:cubicBezTo>
                  <a:close/>
                  <a:moveTo>
                    <a:pt x="2678" y="5102"/>
                  </a:moveTo>
                  <a:lnTo>
                    <a:pt x="2667" y="5124"/>
                  </a:lnTo>
                  <a:cubicBezTo>
                    <a:pt x="2667" y="5121"/>
                    <a:pt x="2665" y="5119"/>
                    <a:pt x="2662" y="5119"/>
                  </a:cubicBezTo>
                  <a:cubicBezTo>
                    <a:pt x="2658" y="5119"/>
                    <a:pt x="2653" y="5121"/>
                    <a:pt x="2648" y="5124"/>
                  </a:cubicBezTo>
                  <a:lnTo>
                    <a:pt x="2648" y="5124"/>
                  </a:lnTo>
                  <a:lnTo>
                    <a:pt x="2678" y="5102"/>
                  </a:lnTo>
                  <a:close/>
                  <a:moveTo>
                    <a:pt x="2259" y="5355"/>
                  </a:moveTo>
                  <a:lnTo>
                    <a:pt x="2237" y="5377"/>
                  </a:lnTo>
                  <a:lnTo>
                    <a:pt x="2237" y="5366"/>
                  </a:lnTo>
                  <a:lnTo>
                    <a:pt x="2259" y="5355"/>
                  </a:lnTo>
                  <a:close/>
                  <a:moveTo>
                    <a:pt x="2260" y="5383"/>
                  </a:moveTo>
                  <a:cubicBezTo>
                    <a:pt x="2263" y="5383"/>
                    <a:pt x="2263" y="5385"/>
                    <a:pt x="2259" y="5388"/>
                  </a:cubicBezTo>
                  <a:cubicBezTo>
                    <a:pt x="2237" y="5410"/>
                    <a:pt x="2215" y="5421"/>
                    <a:pt x="2193" y="5421"/>
                  </a:cubicBezTo>
                  <a:lnTo>
                    <a:pt x="2226" y="5388"/>
                  </a:lnTo>
                  <a:cubicBezTo>
                    <a:pt x="2241" y="5388"/>
                    <a:pt x="2256" y="5383"/>
                    <a:pt x="2260" y="5383"/>
                  </a:cubicBezTo>
                  <a:close/>
                  <a:moveTo>
                    <a:pt x="2083" y="5476"/>
                  </a:moveTo>
                  <a:lnTo>
                    <a:pt x="2072" y="5487"/>
                  </a:lnTo>
                  <a:cubicBezTo>
                    <a:pt x="2039" y="5510"/>
                    <a:pt x="2006" y="5532"/>
                    <a:pt x="1973" y="5543"/>
                  </a:cubicBezTo>
                  <a:cubicBezTo>
                    <a:pt x="2006" y="5521"/>
                    <a:pt x="2050" y="5499"/>
                    <a:pt x="2083" y="5476"/>
                  </a:cubicBezTo>
                  <a:close/>
                  <a:moveTo>
                    <a:pt x="12461" y="1"/>
                  </a:moveTo>
                  <a:cubicBezTo>
                    <a:pt x="12450" y="12"/>
                    <a:pt x="12428" y="23"/>
                    <a:pt x="12406" y="34"/>
                  </a:cubicBezTo>
                  <a:lnTo>
                    <a:pt x="12406" y="23"/>
                  </a:lnTo>
                  <a:cubicBezTo>
                    <a:pt x="12362" y="45"/>
                    <a:pt x="12329" y="89"/>
                    <a:pt x="12362" y="100"/>
                  </a:cubicBezTo>
                  <a:cubicBezTo>
                    <a:pt x="12395" y="56"/>
                    <a:pt x="12417" y="67"/>
                    <a:pt x="12439" y="23"/>
                  </a:cubicBezTo>
                  <a:lnTo>
                    <a:pt x="12461" y="12"/>
                  </a:lnTo>
                  <a:cubicBezTo>
                    <a:pt x="12483" y="23"/>
                    <a:pt x="12494" y="34"/>
                    <a:pt x="12483" y="45"/>
                  </a:cubicBezTo>
                  <a:lnTo>
                    <a:pt x="12494" y="45"/>
                  </a:lnTo>
                  <a:lnTo>
                    <a:pt x="12406" y="111"/>
                  </a:lnTo>
                  <a:lnTo>
                    <a:pt x="12362" y="111"/>
                  </a:lnTo>
                  <a:lnTo>
                    <a:pt x="12450" y="67"/>
                  </a:lnTo>
                  <a:lnTo>
                    <a:pt x="12450" y="67"/>
                  </a:lnTo>
                  <a:cubicBezTo>
                    <a:pt x="12395" y="78"/>
                    <a:pt x="12362" y="100"/>
                    <a:pt x="12340" y="133"/>
                  </a:cubicBezTo>
                  <a:cubicBezTo>
                    <a:pt x="12329" y="128"/>
                    <a:pt x="12321" y="125"/>
                    <a:pt x="12312" y="125"/>
                  </a:cubicBezTo>
                  <a:cubicBezTo>
                    <a:pt x="12304" y="125"/>
                    <a:pt x="12296" y="128"/>
                    <a:pt x="12285" y="133"/>
                  </a:cubicBezTo>
                  <a:lnTo>
                    <a:pt x="12186" y="210"/>
                  </a:lnTo>
                  <a:cubicBezTo>
                    <a:pt x="12176" y="201"/>
                    <a:pt x="12207" y="175"/>
                    <a:pt x="12181" y="175"/>
                  </a:cubicBezTo>
                  <a:cubicBezTo>
                    <a:pt x="12177" y="175"/>
                    <a:pt x="12171" y="176"/>
                    <a:pt x="12164" y="177"/>
                  </a:cubicBezTo>
                  <a:cubicBezTo>
                    <a:pt x="12219" y="155"/>
                    <a:pt x="12285" y="111"/>
                    <a:pt x="12296" y="89"/>
                  </a:cubicBezTo>
                  <a:lnTo>
                    <a:pt x="12296" y="89"/>
                  </a:lnTo>
                  <a:lnTo>
                    <a:pt x="12246" y="109"/>
                  </a:lnTo>
                  <a:lnTo>
                    <a:pt x="12246" y="109"/>
                  </a:lnTo>
                  <a:cubicBezTo>
                    <a:pt x="12248" y="108"/>
                    <a:pt x="12250" y="108"/>
                    <a:pt x="12251" y="108"/>
                  </a:cubicBezTo>
                  <a:cubicBezTo>
                    <a:pt x="12262" y="108"/>
                    <a:pt x="12259" y="124"/>
                    <a:pt x="12241" y="133"/>
                  </a:cubicBezTo>
                  <a:cubicBezTo>
                    <a:pt x="12210" y="158"/>
                    <a:pt x="12183" y="165"/>
                    <a:pt x="12165" y="165"/>
                  </a:cubicBezTo>
                  <a:cubicBezTo>
                    <a:pt x="12150" y="165"/>
                    <a:pt x="12142" y="160"/>
                    <a:pt x="12142" y="155"/>
                  </a:cubicBezTo>
                  <a:lnTo>
                    <a:pt x="12186" y="133"/>
                  </a:lnTo>
                  <a:cubicBezTo>
                    <a:pt x="12180" y="131"/>
                    <a:pt x="12173" y="130"/>
                    <a:pt x="12167" y="130"/>
                  </a:cubicBezTo>
                  <a:cubicBezTo>
                    <a:pt x="12111" y="130"/>
                    <a:pt x="12030" y="192"/>
                    <a:pt x="11953" y="237"/>
                  </a:cubicBezTo>
                  <a:lnTo>
                    <a:pt x="11953" y="237"/>
                  </a:lnTo>
                  <a:cubicBezTo>
                    <a:pt x="11963" y="232"/>
                    <a:pt x="11977" y="227"/>
                    <a:pt x="11998" y="221"/>
                  </a:cubicBezTo>
                  <a:lnTo>
                    <a:pt x="11998" y="221"/>
                  </a:lnTo>
                  <a:cubicBezTo>
                    <a:pt x="11987" y="243"/>
                    <a:pt x="11976" y="254"/>
                    <a:pt x="11954" y="276"/>
                  </a:cubicBezTo>
                  <a:cubicBezTo>
                    <a:pt x="12009" y="243"/>
                    <a:pt x="12075" y="199"/>
                    <a:pt x="12142" y="166"/>
                  </a:cubicBezTo>
                  <a:cubicBezTo>
                    <a:pt x="12164" y="166"/>
                    <a:pt x="12109" y="199"/>
                    <a:pt x="12086" y="221"/>
                  </a:cubicBezTo>
                  <a:cubicBezTo>
                    <a:pt x="12109" y="210"/>
                    <a:pt x="12131" y="199"/>
                    <a:pt x="12153" y="188"/>
                  </a:cubicBezTo>
                  <a:lnTo>
                    <a:pt x="12153" y="188"/>
                  </a:lnTo>
                  <a:cubicBezTo>
                    <a:pt x="12131" y="221"/>
                    <a:pt x="12208" y="199"/>
                    <a:pt x="12131" y="243"/>
                  </a:cubicBezTo>
                  <a:cubicBezTo>
                    <a:pt x="12109" y="243"/>
                    <a:pt x="12097" y="242"/>
                    <a:pt x="12088" y="242"/>
                  </a:cubicBezTo>
                  <a:cubicBezTo>
                    <a:pt x="12074" y="242"/>
                    <a:pt x="12064" y="246"/>
                    <a:pt x="12031" y="265"/>
                  </a:cubicBezTo>
                  <a:cubicBezTo>
                    <a:pt x="12020" y="265"/>
                    <a:pt x="12031" y="254"/>
                    <a:pt x="12053" y="232"/>
                  </a:cubicBezTo>
                  <a:lnTo>
                    <a:pt x="12053" y="232"/>
                  </a:lnTo>
                  <a:cubicBezTo>
                    <a:pt x="11998" y="265"/>
                    <a:pt x="11910" y="298"/>
                    <a:pt x="11888" y="332"/>
                  </a:cubicBezTo>
                  <a:cubicBezTo>
                    <a:pt x="11855" y="332"/>
                    <a:pt x="11800" y="365"/>
                    <a:pt x="11756" y="376"/>
                  </a:cubicBezTo>
                  <a:lnTo>
                    <a:pt x="11756" y="365"/>
                  </a:lnTo>
                  <a:cubicBezTo>
                    <a:pt x="11756" y="376"/>
                    <a:pt x="11734" y="387"/>
                    <a:pt x="11723" y="387"/>
                  </a:cubicBezTo>
                  <a:lnTo>
                    <a:pt x="11701" y="376"/>
                  </a:lnTo>
                  <a:lnTo>
                    <a:pt x="11690" y="398"/>
                  </a:lnTo>
                  <a:cubicBezTo>
                    <a:pt x="11657" y="398"/>
                    <a:pt x="11624" y="409"/>
                    <a:pt x="11613" y="420"/>
                  </a:cubicBezTo>
                  <a:cubicBezTo>
                    <a:pt x="11635" y="420"/>
                    <a:pt x="11646" y="420"/>
                    <a:pt x="11668" y="409"/>
                  </a:cubicBezTo>
                  <a:lnTo>
                    <a:pt x="11668" y="409"/>
                  </a:lnTo>
                  <a:cubicBezTo>
                    <a:pt x="11635" y="431"/>
                    <a:pt x="11602" y="453"/>
                    <a:pt x="11569" y="475"/>
                  </a:cubicBezTo>
                  <a:cubicBezTo>
                    <a:pt x="11585" y="456"/>
                    <a:pt x="11586" y="449"/>
                    <a:pt x="11578" y="449"/>
                  </a:cubicBezTo>
                  <a:cubicBezTo>
                    <a:pt x="11553" y="449"/>
                    <a:pt x="11450" y="508"/>
                    <a:pt x="11410" y="508"/>
                  </a:cubicBezTo>
                  <a:cubicBezTo>
                    <a:pt x="11408" y="508"/>
                    <a:pt x="11405" y="508"/>
                    <a:pt x="11403" y="508"/>
                  </a:cubicBezTo>
                  <a:cubicBezTo>
                    <a:pt x="11536" y="431"/>
                    <a:pt x="11558" y="387"/>
                    <a:pt x="11690" y="320"/>
                  </a:cubicBezTo>
                  <a:cubicBezTo>
                    <a:pt x="11694" y="319"/>
                    <a:pt x="11697" y="319"/>
                    <a:pt x="11699" y="319"/>
                  </a:cubicBezTo>
                  <a:cubicBezTo>
                    <a:pt x="11721" y="319"/>
                    <a:pt x="11657" y="365"/>
                    <a:pt x="11657" y="365"/>
                  </a:cubicBezTo>
                  <a:cubicBezTo>
                    <a:pt x="11734" y="343"/>
                    <a:pt x="11789" y="309"/>
                    <a:pt x="11855" y="276"/>
                  </a:cubicBezTo>
                  <a:lnTo>
                    <a:pt x="11855" y="276"/>
                  </a:lnTo>
                  <a:cubicBezTo>
                    <a:pt x="11844" y="287"/>
                    <a:pt x="11866" y="287"/>
                    <a:pt x="11888" y="287"/>
                  </a:cubicBezTo>
                  <a:cubicBezTo>
                    <a:pt x="11927" y="272"/>
                    <a:pt x="11922" y="257"/>
                    <a:pt x="11946" y="241"/>
                  </a:cubicBezTo>
                  <a:lnTo>
                    <a:pt x="11946" y="241"/>
                  </a:lnTo>
                  <a:cubicBezTo>
                    <a:pt x="11930" y="250"/>
                    <a:pt x="11914" y="259"/>
                    <a:pt x="11899" y="265"/>
                  </a:cubicBezTo>
                  <a:lnTo>
                    <a:pt x="11921" y="210"/>
                  </a:lnTo>
                  <a:lnTo>
                    <a:pt x="11833" y="287"/>
                  </a:lnTo>
                  <a:cubicBezTo>
                    <a:pt x="11811" y="287"/>
                    <a:pt x="11789" y="276"/>
                    <a:pt x="11833" y="243"/>
                  </a:cubicBezTo>
                  <a:lnTo>
                    <a:pt x="11833" y="243"/>
                  </a:lnTo>
                  <a:cubicBezTo>
                    <a:pt x="11756" y="254"/>
                    <a:pt x="11778" y="287"/>
                    <a:pt x="11712" y="287"/>
                  </a:cubicBezTo>
                  <a:lnTo>
                    <a:pt x="11646" y="320"/>
                  </a:lnTo>
                  <a:cubicBezTo>
                    <a:pt x="11657" y="309"/>
                    <a:pt x="11624" y="309"/>
                    <a:pt x="11668" y="287"/>
                  </a:cubicBezTo>
                  <a:lnTo>
                    <a:pt x="11668" y="287"/>
                  </a:lnTo>
                  <a:cubicBezTo>
                    <a:pt x="11544" y="329"/>
                    <a:pt x="11488" y="399"/>
                    <a:pt x="11436" y="399"/>
                  </a:cubicBezTo>
                  <a:cubicBezTo>
                    <a:pt x="11433" y="399"/>
                    <a:pt x="11429" y="398"/>
                    <a:pt x="11425" y="398"/>
                  </a:cubicBezTo>
                  <a:lnTo>
                    <a:pt x="11436" y="387"/>
                  </a:lnTo>
                  <a:lnTo>
                    <a:pt x="11436" y="387"/>
                  </a:lnTo>
                  <a:cubicBezTo>
                    <a:pt x="11271" y="475"/>
                    <a:pt x="11425" y="420"/>
                    <a:pt x="11315" y="508"/>
                  </a:cubicBezTo>
                  <a:lnTo>
                    <a:pt x="11205" y="486"/>
                  </a:lnTo>
                  <a:lnTo>
                    <a:pt x="11194" y="519"/>
                  </a:lnTo>
                  <a:cubicBezTo>
                    <a:pt x="11176" y="519"/>
                    <a:pt x="11152" y="533"/>
                    <a:pt x="11143" y="533"/>
                  </a:cubicBezTo>
                  <a:cubicBezTo>
                    <a:pt x="11140" y="533"/>
                    <a:pt x="11139" y="532"/>
                    <a:pt x="11139" y="530"/>
                  </a:cubicBezTo>
                  <a:cubicBezTo>
                    <a:pt x="11117" y="547"/>
                    <a:pt x="11116" y="551"/>
                    <a:pt x="11121" y="551"/>
                  </a:cubicBezTo>
                  <a:cubicBezTo>
                    <a:pt x="11124" y="551"/>
                    <a:pt x="11130" y="549"/>
                    <a:pt x="11133" y="549"/>
                  </a:cubicBezTo>
                  <a:cubicBezTo>
                    <a:pt x="11138" y="549"/>
                    <a:pt x="11139" y="552"/>
                    <a:pt x="11128" y="563"/>
                  </a:cubicBezTo>
                  <a:cubicBezTo>
                    <a:pt x="11043" y="572"/>
                    <a:pt x="10933" y="647"/>
                    <a:pt x="10883" y="647"/>
                  </a:cubicBezTo>
                  <a:cubicBezTo>
                    <a:pt x="10875" y="647"/>
                    <a:pt x="10868" y="645"/>
                    <a:pt x="10864" y="640"/>
                  </a:cubicBezTo>
                  <a:lnTo>
                    <a:pt x="10864" y="640"/>
                  </a:lnTo>
                  <a:cubicBezTo>
                    <a:pt x="10858" y="649"/>
                    <a:pt x="10861" y="651"/>
                    <a:pt x="10868" y="651"/>
                  </a:cubicBezTo>
                  <a:cubicBezTo>
                    <a:pt x="10877" y="651"/>
                    <a:pt x="10891" y="647"/>
                    <a:pt x="10896" y="647"/>
                  </a:cubicBezTo>
                  <a:cubicBezTo>
                    <a:pt x="10902" y="647"/>
                    <a:pt x="10897" y="652"/>
                    <a:pt x="10864" y="673"/>
                  </a:cubicBezTo>
                  <a:cubicBezTo>
                    <a:pt x="10857" y="668"/>
                    <a:pt x="10850" y="666"/>
                    <a:pt x="10842" y="666"/>
                  </a:cubicBezTo>
                  <a:cubicBezTo>
                    <a:pt x="10802" y="666"/>
                    <a:pt x="10752" y="732"/>
                    <a:pt x="10687" y="750"/>
                  </a:cubicBezTo>
                  <a:cubicBezTo>
                    <a:pt x="10696" y="723"/>
                    <a:pt x="10750" y="703"/>
                    <a:pt x="10720" y="703"/>
                  </a:cubicBezTo>
                  <a:cubicBezTo>
                    <a:pt x="10713" y="703"/>
                    <a:pt x="10703" y="704"/>
                    <a:pt x="10687" y="706"/>
                  </a:cubicBezTo>
                  <a:cubicBezTo>
                    <a:pt x="10654" y="761"/>
                    <a:pt x="10533" y="761"/>
                    <a:pt x="10478" y="805"/>
                  </a:cubicBezTo>
                  <a:lnTo>
                    <a:pt x="10456" y="794"/>
                  </a:lnTo>
                  <a:cubicBezTo>
                    <a:pt x="10445" y="794"/>
                    <a:pt x="10445" y="827"/>
                    <a:pt x="10445" y="838"/>
                  </a:cubicBezTo>
                  <a:lnTo>
                    <a:pt x="10478" y="805"/>
                  </a:lnTo>
                  <a:lnTo>
                    <a:pt x="10478" y="805"/>
                  </a:lnTo>
                  <a:cubicBezTo>
                    <a:pt x="10478" y="816"/>
                    <a:pt x="10467" y="827"/>
                    <a:pt x="10445" y="838"/>
                  </a:cubicBezTo>
                  <a:cubicBezTo>
                    <a:pt x="10401" y="860"/>
                    <a:pt x="10313" y="893"/>
                    <a:pt x="10236" y="937"/>
                  </a:cubicBezTo>
                  <a:cubicBezTo>
                    <a:pt x="10236" y="937"/>
                    <a:pt x="10235" y="936"/>
                    <a:pt x="10234" y="936"/>
                  </a:cubicBezTo>
                  <a:cubicBezTo>
                    <a:pt x="10212" y="936"/>
                    <a:pt x="10020" y="1016"/>
                    <a:pt x="9916" y="1048"/>
                  </a:cubicBezTo>
                  <a:cubicBezTo>
                    <a:pt x="9916" y="1081"/>
                    <a:pt x="9806" y="1125"/>
                    <a:pt x="9740" y="1169"/>
                  </a:cubicBezTo>
                  <a:cubicBezTo>
                    <a:pt x="9729" y="1147"/>
                    <a:pt x="9740" y="1136"/>
                    <a:pt x="9784" y="1103"/>
                  </a:cubicBezTo>
                  <a:lnTo>
                    <a:pt x="9784" y="1103"/>
                  </a:lnTo>
                  <a:lnTo>
                    <a:pt x="9707" y="1136"/>
                  </a:lnTo>
                  <a:cubicBezTo>
                    <a:pt x="9696" y="1158"/>
                    <a:pt x="9674" y="1169"/>
                    <a:pt x="9630" y="1191"/>
                  </a:cubicBezTo>
                  <a:lnTo>
                    <a:pt x="9641" y="1169"/>
                  </a:lnTo>
                  <a:lnTo>
                    <a:pt x="9641" y="1169"/>
                  </a:lnTo>
                  <a:cubicBezTo>
                    <a:pt x="9542" y="1213"/>
                    <a:pt x="9464" y="1279"/>
                    <a:pt x="9332" y="1323"/>
                  </a:cubicBezTo>
                  <a:cubicBezTo>
                    <a:pt x="9332" y="1345"/>
                    <a:pt x="9453" y="1334"/>
                    <a:pt x="9332" y="1411"/>
                  </a:cubicBezTo>
                  <a:cubicBezTo>
                    <a:pt x="9324" y="1403"/>
                    <a:pt x="9315" y="1388"/>
                    <a:pt x="9327" y="1371"/>
                  </a:cubicBezTo>
                  <a:lnTo>
                    <a:pt x="9327" y="1371"/>
                  </a:lnTo>
                  <a:cubicBezTo>
                    <a:pt x="9316" y="1381"/>
                    <a:pt x="9302" y="1389"/>
                    <a:pt x="9288" y="1389"/>
                  </a:cubicBezTo>
                  <a:lnTo>
                    <a:pt x="9321" y="1356"/>
                  </a:lnTo>
                  <a:lnTo>
                    <a:pt x="9321" y="1356"/>
                  </a:lnTo>
                  <a:cubicBezTo>
                    <a:pt x="9266" y="1367"/>
                    <a:pt x="9310" y="1378"/>
                    <a:pt x="9255" y="1400"/>
                  </a:cubicBezTo>
                  <a:lnTo>
                    <a:pt x="9222" y="1389"/>
                  </a:lnTo>
                  <a:lnTo>
                    <a:pt x="9277" y="1367"/>
                  </a:lnTo>
                  <a:lnTo>
                    <a:pt x="9277" y="1367"/>
                  </a:lnTo>
                  <a:cubicBezTo>
                    <a:pt x="9222" y="1378"/>
                    <a:pt x="9167" y="1400"/>
                    <a:pt x="9134" y="1400"/>
                  </a:cubicBezTo>
                  <a:cubicBezTo>
                    <a:pt x="9145" y="1411"/>
                    <a:pt x="9145" y="1422"/>
                    <a:pt x="9112" y="1444"/>
                  </a:cubicBezTo>
                  <a:cubicBezTo>
                    <a:pt x="9085" y="1458"/>
                    <a:pt x="9070" y="1462"/>
                    <a:pt x="9062" y="1462"/>
                  </a:cubicBezTo>
                  <a:cubicBezTo>
                    <a:pt x="9047" y="1462"/>
                    <a:pt x="9048" y="1450"/>
                    <a:pt x="9034" y="1450"/>
                  </a:cubicBezTo>
                  <a:cubicBezTo>
                    <a:pt x="9029" y="1450"/>
                    <a:pt x="9023" y="1451"/>
                    <a:pt x="9013" y="1455"/>
                  </a:cubicBezTo>
                  <a:cubicBezTo>
                    <a:pt x="8991" y="1477"/>
                    <a:pt x="8936" y="1499"/>
                    <a:pt x="8936" y="1521"/>
                  </a:cubicBezTo>
                  <a:cubicBezTo>
                    <a:pt x="8928" y="1525"/>
                    <a:pt x="8922" y="1526"/>
                    <a:pt x="8917" y="1526"/>
                  </a:cubicBezTo>
                  <a:cubicBezTo>
                    <a:pt x="8906" y="1526"/>
                    <a:pt x="8899" y="1521"/>
                    <a:pt x="8892" y="1521"/>
                  </a:cubicBezTo>
                  <a:cubicBezTo>
                    <a:pt x="8847" y="1554"/>
                    <a:pt x="8660" y="1632"/>
                    <a:pt x="8726" y="1632"/>
                  </a:cubicBezTo>
                  <a:lnTo>
                    <a:pt x="8737" y="1632"/>
                  </a:lnTo>
                  <a:cubicBezTo>
                    <a:pt x="8583" y="1731"/>
                    <a:pt x="8396" y="1775"/>
                    <a:pt x="8253" y="1863"/>
                  </a:cubicBezTo>
                  <a:lnTo>
                    <a:pt x="8242" y="1863"/>
                  </a:lnTo>
                  <a:cubicBezTo>
                    <a:pt x="8153" y="1918"/>
                    <a:pt x="8043" y="1962"/>
                    <a:pt x="7977" y="2017"/>
                  </a:cubicBezTo>
                  <a:cubicBezTo>
                    <a:pt x="7964" y="2023"/>
                    <a:pt x="7944" y="2030"/>
                    <a:pt x="7930" y="2030"/>
                  </a:cubicBezTo>
                  <a:cubicBezTo>
                    <a:pt x="7919" y="2030"/>
                    <a:pt x="7911" y="2026"/>
                    <a:pt x="7911" y="2017"/>
                  </a:cubicBezTo>
                  <a:cubicBezTo>
                    <a:pt x="7845" y="2061"/>
                    <a:pt x="7845" y="2072"/>
                    <a:pt x="7735" y="2116"/>
                  </a:cubicBezTo>
                  <a:cubicBezTo>
                    <a:pt x="7768" y="2089"/>
                    <a:pt x="7760" y="2089"/>
                    <a:pt x="7755" y="2089"/>
                  </a:cubicBezTo>
                  <a:cubicBezTo>
                    <a:pt x="7751" y="2089"/>
                    <a:pt x="7751" y="2089"/>
                    <a:pt x="7801" y="2061"/>
                  </a:cubicBezTo>
                  <a:lnTo>
                    <a:pt x="7801" y="2061"/>
                  </a:lnTo>
                  <a:cubicBezTo>
                    <a:pt x="7702" y="2105"/>
                    <a:pt x="7680" y="2105"/>
                    <a:pt x="7592" y="2171"/>
                  </a:cubicBezTo>
                  <a:cubicBezTo>
                    <a:pt x="7597" y="2163"/>
                    <a:pt x="7594" y="2160"/>
                    <a:pt x="7587" y="2160"/>
                  </a:cubicBezTo>
                  <a:cubicBezTo>
                    <a:pt x="7563" y="2160"/>
                    <a:pt x="7495" y="2191"/>
                    <a:pt x="7470" y="2215"/>
                  </a:cubicBezTo>
                  <a:lnTo>
                    <a:pt x="7536" y="2193"/>
                  </a:lnTo>
                  <a:lnTo>
                    <a:pt x="7536" y="2193"/>
                  </a:lnTo>
                  <a:cubicBezTo>
                    <a:pt x="7492" y="2226"/>
                    <a:pt x="7448" y="2237"/>
                    <a:pt x="7404" y="2259"/>
                  </a:cubicBezTo>
                  <a:lnTo>
                    <a:pt x="7415" y="2226"/>
                  </a:lnTo>
                  <a:lnTo>
                    <a:pt x="7415" y="2226"/>
                  </a:lnTo>
                  <a:cubicBezTo>
                    <a:pt x="7206" y="2293"/>
                    <a:pt x="7096" y="2447"/>
                    <a:pt x="6930" y="2469"/>
                  </a:cubicBezTo>
                  <a:cubicBezTo>
                    <a:pt x="6920" y="2479"/>
                    <a:pt x="6921" y="2483"/>
                    <a:pt x="6928" y="2483"/>
                  </a:cubicBezTo>
                  <a:cubicBezTo>
                    <a:pt x="6943" y="2483"/>
                    <a:pt x="6987" y="2466"/>
                    <a:pt x="7004" y="2466"/>
                  </a:cubicBezTo>
                  <a:cubicBezTo>
                    <a:pt x="7013" y="2466"/>
                    <a:pt x="7016" y="2469"/>
                    <a:pt x="7008" y="2480"/>
                  </a:cubicBezTo>
                  <a:cubicBezTo>
                    <a:pt x="6919" y="2513"/>
                    <a:pt x="6809" y="2524"/>
                    <a:pt x="6776" y="2546"/>
                  </a:cubicBezTo>
                  <a:cubicBezTo>
                    <a:pt x="6655" y="2590"/>
                    <a:pt x="6688" y="2634"/>
                    <a:pt x="6556" y="2689"/>
                  </a:cubicBezTo>
                  <a:cubicBezTo>
                    <a:pt x="6578" y="2689"/>
                    <a:pt x="6611" y="2711"/>
                    <a:pt x="6523" y="2766"/>
                  </a:cubicBezTo>
                  <a:cubicBezTo>
                    <a:pt x="6488" y="2784"/>
                    <a:pt x="6459" y="2791"/>
                    <a:pt x="6442" y="2791"/>
                  </a:cubicBezTo>
                  <a:cubicBezTo>
                    <a:pt x="6415" y="2791"/>
                    <a:pt x="6413" y="2775"/>
                    <a:pt x="6446" y="2755"/>
                  </a:cubicBezTo>
                  <a:cubicBezTo>
                    <a:pt x="6459" y="2742"/>
                    <a:pt x="6468" y="2737"/>
                    <a:pt x="6473" y="2737"/>
                  </a:cubicBezTo>
                  <a:cubicBezTo>
                    <a:pt x="6477" y="2737"/>
                    <a:pt x="6479" y="2740"/>
                    <a:pt x="6479" y="2744"/>
                  </a:cubicBezTo>
                  <a:cubicBezTo>
                    <a:pt x="6497" y="2726"/>
                    <a:pt x="6522" y="2708"/>
                    <a:pt x="6513" y="2708"/>
                  </a:cubicBezTo>
                  <a:cubicBezTo>
                    <a:pt x="6511" y="2708"/>
                    <a:pt x="6507" y="2709"/>
                    <a:pt x="6501" y="2711"/>
                  </a:cubicBezTo>
                  <a:lnTo>
                    <a:pt x="6490" y="2722"/>
                  </a:lnTo>
                  <a:cubicBezTo>
                    <a:pt x="6454" y="2731"/>
                    <a:pt x="6369" y="2775"/>
                    <a:pt x="6349" y="2775"/>
                  </a:cubicBezTo>
                  <a:cubicBezTo>
                    <a:pt x="6343" y="2775"/>
                    <a:pt x="6342" y="2773"/>
                    <a:pt x="6347" y="2766"/>
                  </a:cubicBezTo>
                  <a:lnTo>
                    <a:pt x="6347" y="2766"/>
                  </a:lnTo>
                  <a:cubicBezTo>
                    <a:pt x="6314" y="2788"/>
                    <a:pt x="6308" y="2797"/>
                    <a:pt x="6318" y="2797"/>
                  </a:cubicBezTo>
                  <a:cubicBezTo>
                    <a:pt x="6324" y="2797"/>
                    <a:pt x="6337" y="2793"/>
                    <a:pt x="6354" y="2787"/>
                  </a:cubicBezTo>
                  <a:lnTo>
                    <a:pt x="6354" y="2787"/>
                  </a:lnTo>
                  <a:cubicBezTo>
                    <a:pt x="6250" y="2828"/>
                    <a:pt x="6194" y="2870"/>
                    <a:pt x="6082" y="2921"/>
                  </a:cubicBezTo>
                  <a:cubicBezTo>
                    <a:pt x="6104" y="2921"/>
                    <a:pt x="6126" y="2921"/>
                    <a:pt x="6104" y="2932"/>
                  </a:cubicBezTo>
                  <a:cubicBezTo>
                    <a:pt x="5939" y="3009"/>
                    <a:pt x="6049" y="2987"/>
                    <a:pt x="5939" y="3053"/>
                  </a:cubicBezTo>
                  <a:cubicBezTo>
                    <a:pt x="5933" y="3054"/>
                    <a:pt x="5928" y="3054"/>
                    <a:pt x="5923" y="3054"/>
                  </a:cubicBezTo>
                  <a:cubicBezTo>
                    <a:pt x="5894" y="3054"/>
                    <a:pt x="5901" y="3037"/>
                    <a:pt x="5892" y="3037"/>
                  </a:cubicBezTo>
                  <a:cubicBezTo>
                    <a:pt x="5886" y="3037"/>
                    <a:pt x="5871" y="3045"/>
                    <a:pt x="5829" y="3075"/>
                  </a:cubicBezTo>
                  <a:cubicBezTo>
                    <a:pt x="5812" y="3083"/>
                    <a:pt x="5802" y="3087"/>
                    <a:pt x="5797" y="3087"/>
                  </a:cubicBezTo>
                  <a:cubicBezTo>
                    <a:pt x="5784" y="3087"/>
                    <a:pt x="5812" y="3058"/>
                    <a:pt x="5829" y="3042"/>
                  </a:cubicBezTo>
                  <a:lnTo>
                    <a:pt x="5829" y="3042"/>
                  </a:lnTo>
                  <a:cubicBezTo>
                    <a:pt x="5741" y="3108"/>
                    <a:pt x="5630" y="3130"/>
                    <a:pt x="5564" y="3163"/>
                  </a:cubicBezTo>
                  <a:lnTo>
                    <a:pt x="5619" y="3119"/>
                  </a:lnTo>
                  <a:lnTo>
                    <a:pt x="5619" y="3119"/>
                  </a:lnTo>
                  <a:cubicBezTo>
                    <a:pt x="5586" y="3141"/>
                    <a:pt x="5564" y="3163"/>
                    <a:pt x="5531" y="3174"/>
                  </a:cubicBezTo>
                  <a:lnTo>
                    <a:pt x="5575" y="3174"/>
                  </a:lnTo>
                  <a:cubicBezTo>
                    <a:pt x="5549" y="3183"/>
                    <a:pt x="5529" y="3199"/>
                    <a:pt x="5517" y="3199"/>
                  </a:cubicBezTo>
                  <a:cubicBezTo>
                    <a:pt x="5514" y="3199"/>
                    <a:pt x="5511" y="3198"/>
                    <a:pt x="5509" y="3196"/>
                  </a:cubicBezTo>
                  <a:lnTo>
                    <a:pt x="5509" y="3196"/>
                  </a:lnTo>
                  <a:cubicBezTo>
                    <a:pt x="5487" y="3229"/>
                    <a:pt x="5553" y="3218"/>
                    <a:pt x="5498" y="3262"/>
                  </a:cubicBezTo>
                  <a:cubicBezTo>
                    <a:pt x="5458" y="3272"/>
                    <a:pt x="5389" y="3329"/>
                    <a:pt x="5352" y="3329"/>
                  </a:cubicBezTo>
                  <a:cubicBezTo>
                    <a:pt x="5349" y="3329"/>
                    <a:pt x="5347" y="3329"/>
                    <a:pt x="5344" y="3328"/>
                  </a:cubicBezTo>
                  <a:cubicBezTo>
                    <a:pt x="5487" y="3262"/>
                    <a:pt x="5322" y="3317"/>
                    <a:pt x="5432" y="3251"/>
                  </a:cubicBezTo>
                  <a:lnTo>
                    <a:pt x="5432" y="3251"/>
                  </a:lnTo>
                  <a:cubicBezTo>
                    <a:pt x="5410" y="3262"/>
                    <a:pt x="5377" y="3273"/>
                    <a:pt x="5344" y="3295"/>
                  </a:cubicBezTo>
                  <a:lnTo>
                    <a:pt x="5355" y="3273"/>
                  </a:lnTo>
                  <a:lnTo>
                    <a:pt x="5355" y="3273"/>
                  </a:lnTo>
                  <a:cubicBezTo>
                    <a:pt x="5223" y="3328"/>
                    <a:pt x="5311" y="3339"/>
                    <a:pt x="5179" y="3405"/>
                  </a:cubicBezTo>
                  <a:cubicBezTo>
                    <a:pt x="5182" y="3398"/>
                    <a:pt x="5179" y="3396"/>
                    <a:pt x="5173" y="3396"/>
                  </a:cubicBezTo>
                  <a:cubicBezTo>
                    <a:pt x="5165" y="3396"/>
                    <a:pt x="5152" y="3400"/>
                    <a:pt x="5139" y="3405"/>
                  </a:cubicBezTo>
                  <a:lnTo>
                    <a:pt x="5139" y="3405"/>
                  </a:lnTo>
                  <a:cubicBezTo>
                    <a:pt x="5140" y="3405"/>
                    <a:pt x="5141" y="3405"/>
                    <a:pt x="5142" y="3405"/>
                  </a:cubicBezTo>
                  <a:cubicBezTo>
                    <a:pt x="5160" y="3405"/>
                    <a:pt x="5146" y="3436"/>
                    <a:pt x="5113" y="3460"/>
                  </a:cubicBezTo>
                  <a:cubicBezTo>
                    <a:pt x="5025" y="3504"/>
                    <a:pt x="5025" y="3526"/>
                    <a:pt x="4980" y="3548"/>
                  </a:cubicBezTo>
                  <a:lnTo>
                    <a:pt x="5036" y="3526"/>
                  </a:lnTo>
                  <a:lnTo>
                    <a:pt x="5036" y="3526"/>
                  </a:lnTo>
                  <a:cubicBezTo>
                    <a:pt x="5025" y="3548"/>
                    <a:pt x="4980" y="3571"/>
                    <a:pt x="4925" y="3604"/>
                  </a:cubicBezTo>
                  <a:cubicBezTo>
                    <a:pt x="4914" y="3593"/>
                    <a:pt x="4969" y="3571"/>
                    <a:pt x="4947" y="3571"/>
                  </a:cubicBezTo>
                  <a:cubicBezTo>
                    <a:pt x="4892" y="3637"/>
                    <a:pt x="4782" y="3637"/>
                    <a:pt x="4705" y="3703"/>
                  </a:cubicBezTo>
                  <a:cubicBezTo>
                    <a:pt x="4699" y="3704"/>
                    <a:pt x="4694" y="3705"/>
                    <a:pt x="4690" y="3705"/>
                  </a:cubicBezTo>
                  <a:cubicBezTo>
                    <a:pt x="4670" y="3705"/>
                    <a:pt x="4675" y="3689"/>
                    <a:pt x="4661" y="3689"/>
                  </a:cubicBezTo>
                  <a:cubicBezTo>
                    <a:pt x="4658" y="3689"/>
                    <a:pt x="4655" y="3690"/>
                    <a:pt x="4650" y="3692"/>
                  </a:cubicBezTo>
                  <a:cubicBezTo>
                    <a:pt x="4551" y="3769"/>
                    <a:pt x="4529" y="3736"/>
                    <a:pt x="4430" y="3813"/>
                  </a:cubicBezTo>
                  <a:cubicBezTo>
                    <a:pt x="4438" y="3813"/>
                    <a:pt x="4445" y="3812"/>
                    <a:pt x="4449" y="3812"/>
                  </a:cubicBezTo>
                  <a:cubicBezTo>
                    <a:pt x="4463" y="3812"/>
                    <a:pt x="4457" y="3818"/>
                    <a:pt x="4408" y="3868"/>
                  </a:cubicBezTo>
                  <a:lnTo>
                    <a:pt x="4573" y="3747"/>
                  </a:lnTo>
                  <a:lnTo>
                    <a:pt x="4474" y="3846"/>
                  </a:lnTo>
                  <a:cubicBezTo>
                    <a:pt x="4529" y="3813"/>
                    <a:pt x="4584" y="3769"/>
                    <a:pt x="4617" y="3747"/>
                  </a:cubicBezTo>
                  <a:lnTo>
                    <a:pt x="4617" y="3747"/>
                  </a:lnTo>
                  <a:cubicBezTo>
                    <a:pt x="4585" y="3786"/>
                    <a:pt x="4576" y="3792"/>
                    <a:pt x="4586" y="3792"/>
                  </a:cubicBezTo>
                  <a:cubicBezTo>
                    <a:pt x="4590" y="3792"/>
                    <a:pt x="4596" y="3791"/>
                    <a:pt x="4606" y="3791"/>
                  </a:cubicBezTo>
                  <a:cubicBezTo>
                    <a:pt x="4518" y="3802"/>
                    <a:pt x="4474" y="3890"/>
                    <a:pt x="4375" y="3923"/>
                  </a:cubicBezTo>
                  <a:lnTo>
                    <a:pt x="4352" y="3868"/>
                  </a:lnTo>
                  <a:cubicBezTo>
                    <a:pt x="4220" y="3923"/>
                    <a:pt x="4143" y="4022"/>
                    <a:pt x="3978" y="4110"/>
                  </a:cubicBezTo>
                  <a:lnTo>
                    <a:pt x="4033" y="4088"/>
                  </a:lnTo>
                  <a:lnTo>
                    <a:pt x="4033" y="4088"/>
                  </a:lnTo>
                  <a:cubicBezTo>
                    <a:pt x="4022" y="4110"/>
                    <a:pt x="3934" y="4143"/>
                    <a:pt x="3879" y="4187"/>
                  </a:cubicBezTo>
                  <a:cubicBezTo>
                    <a:pt x="3879" y="4178"/>
                    <a:pt x="3873" y="4175"/>
                    <a:pt x="3864" y="4175"/>
                  </a:cubicBezTo>
                  <a:cubicBezTo>
                    <a:pt x="3851" y="4175"/>
                    <a:pt x="3832" y="4181"/>
                    <a:pt x="3813" y="4187"/>
                  </a:cubicBezTo>
                  <a:cubicBezTo>
                    <a:pt x="3824" y="4198"/>
                    <a:pt x="3691" y="4254"/>
                    <a:pt x="3702" y="4298"/>
                  </a:cubicBezTo>
                  <a:lnTo>
                    <a:pt x="3614" y="4320"/>
                  </a:lnTo>
                  <a:cubicBezTo>
                    <a:pt x="3482" y="4386"/>
                    <a:pt x="3493" y="4452"/>
                    <a:pt x="3361" y="4518"/>
                  </a:cubicBezTo>
                  <a:cubicBezTo>
                    <a:pt x="3394" y="4474"/>
                    <a:pt x="3328" y="4507"/>
                    <a:pt x="3405" y="4441"/>
                  </a:cubicBezTo>
                  <a:lnTo>
                    <a:pt x="3405" y="4441"/>
                  </a:lnTo>
                  <a:cubicBezTo>
                    <a:pt x="3361" y="4463"/>
                    <a:pt x="3328" y="4485"/>
                    <a:pt x="3328" y="4496"/>
                  </a:cubicBezTo>
                  <a:cubicBezTo>
                    <a:pt x="3295" y="4507"/>
                    <a:pt x="3229" y="4584"/>
                    <a:pt x="3174" y="4595"/>
                  </a:cubicBezTo>
                  <a:cubicBezTo>
                    <a:pt x="3163" y="4617"/>
                    <a:pt x="3163" y="4628"/>
                    <a:pt x="3119" y="4661"/>
                  </a:cubicBezTo>
                  <a:lnTo>
                    <a:pt x="3119" y="4650"/>
                  </a:lnTo>
                  <a:cubicBezTo>
                    <a:pt x="3119" y="4660"/>
                    <a:pt x="3057" y="4696"/>
                    <a:pt x="3083" y="4696"/>
                  </a:cubicBezTo>
                  <a:cubicBezTo>
                    <a:pt x="3086" y="4696"/>
                    <a:pt x="3091" y="4695"/>
                    <a:pt x="3097" y="4694"/>
                  </a:cubicBezTo>
                  <a:lnTo>
                    <a:pt x="3097" y="4694"/>
                  </a:lnTo>
                  <a:cubicBezTo>
                    <a:pt x="2942" y="4727"/>
                    <a:pt x="2744" y="4926"/>
                    <a:pt x="2601" y="4948"/>
                  </a:cubicBezTo>
                  <a:cubicBezTo>
                    <a:pt x="2515" y="5012"/>
                    <a:pt x="2419" y="5076"/>
                    <a:pt x="2333" y="5130"/>
                  </a:cubicBezTo>
                  <a:lnTo>
                    <a:pt x="2333" y="5130"/>
                  </a:lnTo>
                  <a:cubicBezTo>
                    <a:pt x="2222" y="5181"/>
                    <a:pt x="2298" y="5204"/>
                    <a:pt x="2160" y="5267"/>
                  </a:cubicBezTo>
                  <a:cubicBezTo>
                    <a:pt x="2150" y="5270"/>
                    <a:pt x="2144" y="5271"/>
                    <a:pt x="2140" y="5271"/>
                  </a:cubicBezTo>
                  <a:cubicBezTo>
                    <a:pt x="2120" y="5271"/>
                    <a:pt x="2192" y="5230"/>
                    <a:pt x="2183" y="5230"/>
                  </a:cubicBezTo>
                  <a:lnTo>
                    <a:pt x="2183" y="5230"/>
                  </a:lnTo>
                  <a:cubicBezTo>
                    <a:pt x="2182" y="5230"/>
                    <a:pt x="2178" y="5231"/>
                    <a:pt x="2171" y="5234"/>
                  </a:cubicBezTo>
                  <a:cubicBezTo>
                    <a:pt x="2167" y="5231"/>
                    <a:pt x="2161" y="5229"/>
                    <a:pt x="2156" y="5229"/>
                  </a:cubicBezTo>
                  <a:cubicBezTo>
                    <a:pt x="2107" y="5229"/>
                    <a:pt x="2017" y="5347"/>
                    <a:pt x="1918" y="5366"/>
                  </a:cubicBezTo>
                  <a:lnTo>
                    <a:pt x="1940" y="5355"/>
                  </a:lnTo>
                  <a:lnTo>
                    <a:pt x="1940" y="5355"/>
                  </a:lnTo>
                  <a:cubicBezTo>
                    <a:pt x="1863" y="5377"/>
                    <a:pt x="1786" y="5476"/>
                    <a:pt x="1675" y="5532"/>
                  </a:cubicBezTo>
                  <a:cubicBezTo>
                    <a:pt x="1620" y="5598"/>
                    <a:pt x="1488" y="5697"/>
                    <a:pt x="1389" y="5774"/>
                  </a:cubicBezTo>
                  <a:cubicBezTo>
                    <a:pt x="1411" y="5730"/>
                    <a:pt x="1422" y="5730"/>
                    <a:pt x="1400" y="5730"/>
                  </a:cubicBezTo>
                  <a:cubicBezTo>
                    <a:pt x="1356" y="5763"/>
                    <a:pt x="1433" y="5752"/>
                    <a:pt x="1345" y="5818"/>
                  </a:cubicBezTo>
                  <a:cubicBezTo>
                    <a:pt x="1310" y="5818"/>
                    <a:pt x="1260" y="5846"/>
                    <a:pt x="1231" y="5846"/>
                  </a:cubicBezTo>
                  <a:cubicBezTo>
                    <a:pt x="1223" y="5846"/>
                    <a:pt x="1217" y="5844"/>
                    <a:pt x="1213" y="5840"/>
                  </a:cubicBezTo>
                  <a:lnTo>
                    <a:pt x="1301" y="5785"/>
                  </a:lnTo>
                  <a:cubicBezTo>
                    <a:pt x="1235" y="5785"/>
                    <a:pt x="1180" y="5862"/>
                    <a:pt x="1136" y="5884"/>
                  </a:cubicBezTo>
                  <a:lnTo>
                    <a:pt x="1136" y="5873"/>
                  </a:lnTo>
                  <a:cubicBezTo>
                    <a:pt x="1003" y="5961"/>
                    <a:pt x="1025" y="5994"/>
                    <a:pt x="871" y="6082"/>
                  </a:cubicBezTo>
                  <a:lnTo>
                    <a:pt x="893" y="6082"/>
                  </a:lnTo>
                  <a:cubicBezTo>
                    <a:pt x="838" y="6160"/>
                    <a:pt x="816" y="6115"/>
                    <a:pt x="761" y="6182"/>
                  </a:cubicBezTo>
                  <a:lnTo>
                    <a:pt x="717" y="6171"/>
                  </a:lnTo>
                  <a:cubicBezTo>
                    <a:pt x="673" y="6215"/>
                    <a:pt x="552" y="6325"/>
                    <a:pt x="463" y="6391"/>
                  </a:cubicBezTo>
                  <a:cubicBezTo>
                    <a:pt x="508" y="6336"/>
                    <a:pt x="607" y="6248"/>
                    <a:pt x="662" y="6193"/>
                  </a:cubicBezTo>
                  <a:lnTo>
                    <a:pt x="662" y="6193"/>
                  </a:lnTo>
                  <a:cubicBezTo>
                    <a:pt x="618" y="6226"/>
                    <a:pt x="497" y="6314"/>
                    <a:pt x="474" y="6347"/>
                  </a:cubicBezTo>
                  <a:cubicBezTo>
                    <a:pt x="497" y="6325"/>
                    <a:pt x="519" y="6303"/>
                    <a:pt x="541" y="6292"/>
                  </a:cubicBezTo>
                  <a:lnTo>
                    <a:pt x="541" y="6292"/>
                  </a:lnTo>
                  <a:cubicBezTo>
                    <a:pt x="497" y="6358"/>
                    <a:pt x="419" y="6424"/>
                    <a:pt x="320" y="6490"/>
                  </a:cubicBezTo>
                  <a:cubicBezTo>
                    <a:pt x="318" y="6482"/>
                    <a:pt x="312" y="6478"/>
                    <a:pt x="303" y="6478"/>
                  </a:cubicBezTo>
                  <a:cubicBezTo>
                    <a:pt x="265" y="6478"/>
                    <a:pt x="169" y="6546"/>
                    <a:pt x="89" y="6600"/>
                  </a:cubicBezTo>
                  <a:lnTo>
                    <a:pt x="1" y="6655"/>
                  </a:lnTo>
                  <a:lnTo>
                    <a:pt x="89" y="6710"/>
                  </a:lnTo>
                  <a:cubicBezTo>
                    <a:pt x="155" y="6754"/>
                    <a:pt x="188" y="6776"/>
                    <a:pt x="232" y="6821"/>
                  </a:cubicBezTo>
                  <a:cubicBezTo>
                    <a:pt x="265" y="6843"/>
                    <a:pt x="287" y="6854"/>
                    <a:pt x="309" y="6865"/>
                  </a:cubicBezTo>
                  <a:cubicBezTo>
                    <a:pt x="364" y="6821"/>
                    <a:pt x="419" y="6788"/>
                    <a:pt x="474" y="6743"/>
                  </a:cubicBezTo>
                  <a:cubicBezTo>
                    <a:pt x="519" y="6721"/>
                    <a:pt x="563" y="6688"/>
                    <a:pt x="607" y="6666"/>
                  </a:cubicBezTo>
                  <a:cubicBezTo>
                    <a:pt x="695" y="6611"/>
                    <a:pt x="783" y="6556"/>
                    <a:pt x="882" y="6490"/>
                  </a:cubicBezTo>
                  <a:lnTo>
                    <a:pt x="882" y="6490"/>
                  </a:lnTo>
                  <a:cubicBezTo>
                    <a:pt x="872" y="6491"/>
                    <a:pt x="865" y="6491"/>
                    <a:pt x="859" y="6491"/>
                  </a:cubicBezTo>
                  <a:cubicBezTo>
                    <a:pt x="800" y="6491"/>
                    <a:pt x="933" y="6443"/>
                    <a:pt x="893" y="6413"/>
                  </a:cubicBezTo>
                  <a:cubicBezTo>
                    <a:pt x="937" y="6380"/>
                    <a:pt x="959" y="6369"/>
                    <a:pt x="970" y="6369"/>
                  </a:cubicBezTo>
                  <a:lnTo>
                    <a:pt x="1136" y="6292"/>
                  </a:lnTo>
                  <a:cubicBezTo>
                    <a:pt x="1140" y="6291"/>
                    <a:pt x="1142" y="6290"/>
                    <a:pt x="1144" y="6290"/>
                  </a:cubicBezTo>
                  <a:cubicBezTo>
                    <a:pt x="1164" y="6290"/>
                    <a:pt x="1092" y="6336"/>
                    <a:pt x="1102" y="6336"/>
                  </a:cubicBezTo>
                  <a:cubicBezTo>
                    <a:pt x="1151" y="6307"/>
                    <a:pt x="1167" y="6301"/>
                    <a:pt x="1177" y="6301"/>
                  </a:cubicBezTo>
                  <a:cubicBezTo>
                    <a:pt x="1183" y="6301"/>
                    <a:pt x="1187" y="6303"/>
                    <a:pt x="1194" y="6303"/>
                  </a:cubicBezTo>
                  <a:cubicBezTo>
                    <a:pt x="1202" y="6303"/>
                    <a:pt x="1213" y="6301"/>
                    <a:pt x="1235" y="6292"/>
                  </a:cubicBezTo>
                  <a:cubicBezTo>
                    <a:pt x="1213" y="6292"/>
                    <a:pt x="1257" y="6248"/>
                    <a:pt x="1323" y="6215"/>
                  </a:cubicBezTo>
                  <a:lnTo>
                    <a:pt x="1323" y="6215"/>
                  </a:lnTo>
                  <a:lnTo>
                    <a:pt x="1224" y="6248"/>
                  </a:lnTo>
                  <a:cubicBezTo>
                    <a:pt x="1356" y="6126"/>
                    <a:pt x="1378" y="6204"/>
                    <a:pt x="1510" y="6082"/>
                  </a:cubicBezTo>
                  <a:lnTo>
                    <a:pt x="1510" y="6082"/>
                  </a:lnTo>
                  <a:lnTo>
                    <a:pt x="1477" y="6126"/>
                  </a:lnTo>
                  <a:cubicBezTo>
                    <a:pt x="1543" y="6060"/>
                    <a:pt x="1763" y="5939"/>
                    <a:pt x="1808" y="5851"/>
                  </a:cubicBezTo>
                  <a:cubicBezTo>
                    <a:pt x="1830" y="5851"/>
                    <a:pt x="1852" y="5851"/>
                    <a:pt x="1819" y="5873"/>
                  </a:cubicBezTo>
                  <a:cubicBezTo>
                    <a:pt x="2017" y="5763"/>
                    <a:pt x="2215" y="5576"/>
                    <a:pt x="2369" y="5499"/>
                  </a:cubicBezTo>
                  <a:lnTo>
                    <a:pt x="2369" y="5499"/>
                  </a:lnTo>
                  <a:lnTo>
                    <a:pt x="2358" y="5521"/>
                  </a:lnTo>
                  <a:cubicBezTo>
                    <a:pt x="2391" y="5499"/>
                    <a:pt x="2413" y="5465"/>
                    <a:pt x="2458" y="5443"/>
                  </a:cubicBezTo>
                  <a:lnTo>
                    <a:pt x="2469" y="5454"/>
                  </a:lnTo>
                  <a:cubicBezTo>
                    <a:pt x="2491" y="5443"/>
                    <a:pt x="2546" y="5377"/>
                    <a:pt x="2601" y="5355"/>
                  </a:cubicBezTo>
                  <a:lnTo>
                    <a:pt x="2601" y="5355"/>
                  </a:lnTo>
                  <a:lnTo>
                    <a:pt x="2568" y="5388"/>
                  </a:lnTo>
                  <a:cubicBezTo>
                    <a:pt x="2766" y="5289"/>
                    <a:pt x="2832" y="5190"/>
                    <a:pt x="2975" y="5080"/>
                  </a:cubicBezTo>
                  <a:cubicBezTo>
                    <a:pt x="2979" y="5085"/>
                    <a:pt x="2987" y="5088"/>
                    <a:pt x="2997" y="5088"/>
                  </a:cubicBezTo>
                  <a:cubicBezTo>
                    <a:pt x="3048" y="5088"/>
                    <a:pt x="3165" y="5030"/>
                    <a:pt x="3229" y="5003"/>
                  </a:cubicBezTo>
                  <a:cubicBezTo>
                    <a:pt x="3438" y="4882"/>
                    <a:pt x="3570" y="4760"/>
                    <a:pt x="3769" y="4628"/>
                  </a:cubicBezTo>
                  <a:cubicBezTo>
                    <a:pt x="3912" y="4584"/>
                    <a:pt x="4187" y="4397"/>
                    <a:pt x="4408" y="4298"/>
                  </a:cubicBezTo>
                  <a:lnTo>
                    <a:pt x="4408" y="4298"/>
                  </a:lnTo>
                  <a:cubicBezTo>
                    <a:pt x="4404" y="4299"/>
                    <a:pt x="4401" y="4299"/>
                    <a:pt x="4399" y="4299"/>
                  </a:cubicBezTo>
                  <a:cubicBezTo>
                    <a:pt x="4379" y="4299"/>
                    <a:pt x="4400" y="4262"/>
                    <a:pt x="4430" y="4243"/>
                  </a:cubicBezTo>
                  <a:cubicBezTo>
                    <a:pt x="4475" y="4224"/>
                    <a:pt x="4528" y="4168"/>
                    <a:pt x="4545" y="4168"/>
                  </a:cubicBezTo>
                  <a:cubicBezTo>
                    <a:pt x="4549" y="4168"/>
                    <a:pt x="4551" y="4171"/>
                    <a:pt x="4551" y="4176"/>
                  </a:cubicBezTo>
                  <a:lnTo>
                    <a:pt x="4540" y="4187"/>
                  </a:lnTo>
                  <a:cubicBezTo>
                    <a:pt x="4544" y="4188"/>
                    <a:pt x="4548" y="4189"/>
                    <a:pt x="4553" y="4189"/>
                  </a:cubicBezTo>
                  <a:cubicBezTo>
                    <a:pt x="4608" y="4189"/>
                    <a:pt x="4689" y="4129"/>
                    <a:pt x="4760" y="4088"/>
                  </a:cubicBezTo>
                  <a:lnTo>
                    <a:pt x="4749" y="4044"/>
                  </a:lnTo>
                  <a:cubicBezTo>
                    <a:pt x="4980" y="3989"/>
                    <a:pt x="5256" y="3736"/>
                    <a:pt x="5399" y="3725"/>
                  </a:cubicBezTo>
                  <a:cubicBezTo>
                    <a:pt x="5432" y="3681"/>
                    <a:pt x="5498" y="3648"/>
                    <a:pt x="5542" y="3615"/>
                  </a:cubicBezTo>
                  <a:lnTo>
                    <a:pt x="5542" y="3637"/>
                  </a:lnTo>
                  <a:cubicBezTo>
                    <a:pt x="5686" y="3571"/>
                    <a:pt x="5752" y="3537"/>
                    <a:pt x="5917" y="3438"/>
                  </a:cubicBezTo>
                  <a:lnTo>
                    <a:pt x="5917" y="3438"/>
                  </a:lnTo>
                  <a:lnTo>
                    <a:pt x="5895" y="3471"/>
                  </a:lnTo>
                  <a:cubicBezTo>
                    <a:pt x="5983" y="3427"/>
                    <a:pt x="5972" y="3350"/>
                    <a:pt x="6060" y="3306"/>
                  </a:cubicBezTo>
                  <a:lnTo>
                    <a:pt x="6104" y="3317"/>
                  </a:lnTo>
                  <a:cubicBezTo>
                    <a:pt x="6269" y="3229"/>
                    <a:pt x="6446" y="3174"/>
                    <a:pt x="6589" y="3053"/>
                  </a:cubicBezTo>
                  <a:lnTo>
                    <a:pt x="6589" y="3053"/>
                  </a:lnTo>
                  <a:cubicBezTo>
                    <a:pt x="6589" y="3064"/>
                    <a:pt x="6589" y="3075"/>
                    <a:pt x="6567" y="3086"/>
                  </a:cubicBezTo>
                  <a:cubicBezTo>
                    <a:pt x="6641" y="3054"/>
                    <a:pt x="6857" y="2961"/>
                    <a:pt x="6826" y="2925"/>
                  </a:cubicBezTo>
                  <a:lnTo>
                    <a:pt x="6826" y="2925"/>
                  </a:lnTo>
                  <a:cubicBezTo>
                    <a:pt x="6828" y="2926"/>
                    <a:pt x="6830" y="2926"/>
                    <a:pt x="6833" y="2926"/>
                  </a:cubicBezTo>
                  <a:cubicBezTo>
                    <a:pt x="6877" y="2926"/>
                    <a:pt x="7006" y="2826"/>
                    <a:pt x="7074" y="2777"/>
                  </a:cubicBezTo>
                  <a:lnTo>
                    <a:pt x="7074" y="2810"/>
                  </a:lnTo>
                  <a:cubicBezTo>
                    <a:pt x="7140" y="2744"/>
                    <a:pt x="7140" y="2733"/>
                    <a:pt x="7239" y="2667"/>
                  </a:cubicBezTo>
                  <a:cubicBezTo>
                    <a:pt x="7243" y="2665"/>
                    <a:pt x="7247" y="2664"/>
                    <a:pt x="7250" y="2664"/>
                  </a:cubicBezTo>
                  <a:cubicBezTo>
                    <a:pt x="7259" y="2664"/>
                    <a:pt x="7262" y="2672"/>
                    <a:pt x="7252" y="2679"/>
                  </a:cubicBezTo>
                  <a:lnTo>
                    <a:pt x="7252" y="2679"/>
                  </a:lnTo>
                  <a:cubicBezTo>
                    <a:pt x="7311" y="2651"/>
                    <a:pt x="7295" y="2629"/>
                    <a:pt x="7393" y="2590"/>
                  </a:cubicBezTo>
                  <a:lnTo>
                    <a:pt x="7393" y="2590"/>
                  </a:lnTo>
                  <a:lnTo>
                    <a:pt x="7360" y="2623"/>
                  </a:lnTo>
                  <a:cubicBezTo>
                    <a:pt x="7448" y="2590"/>
                    <a:pt x="7437" y="2579"/>
                    <a:pt x="7481" y="2546"/>
                  </a:cubicBezTo>
                  <a:cubicBezTo>
                    <a:pt x="7520" y="2508"/>
                    <a:pt x="7608" y="2478"/>
                    <a:pt x="7652" y="2478"/>
                  </a:cubicBezTo>
                  <a:cubicBezTo>
                    <a:pt x="7659" y="2478"/>
                    <a:pt x="7664" y="2478"/>
                    <a:pt x="7669" y="2480"/>
                  </a:cubicBezTo>
                  <a:cubicBezTo>
                    <a:pt x="7669" y="2458"/>
                    <a:pt x="7713" y="2425"/>
                    <a:pt x="7757" y="2403"/>
                  </a:cubicBezTo>
                  <a:lnTo>
                    <a:pt x="7757" y="2403"/>
                  </a:lnTo>
                  <a:lnTo>
                    <a:pt x="7746" y="2425"/>
                  </a:lnTo>
                  <a:cubicBezTo>
                    <a:pt x="7802" y="2405"/>
                    <a:pt x="7843" y="2382"/>
                    <a:pt x="7878" y="2359"/>
                  </a:cubicBezTo>
                  <a:lnTo>
                    <a:pt x="7878" y="2359"/>
                  </a:lnTo>
                  <a:cubicBezTo>
                    <a:pt x="7878" y="2360"/>
                    <a:pt x="7879" y="2360"/>
                    <a:pt x="7879" y="2360"/>
                  </a:cubicBezTo>
                  <a:lnTo>
                    <a:pt x="7879" y="2360"/>
                  </a:lnTo>
                  <a:cubicBezTo>
                    <a:pt x="7879" y="2360"/>
                    <a:pt x="7879" y="2360"/>
                    <a:pt x="7878" y="2359"/>
                  </a:cubicBezTo>
                  <a:lnTo>
                    <a:pt x="7878" y="2359"/>
                  </a:lnTo>
                  <a:cubicBezTo>
                    <a:pt x="7878" y="2359"/>
                    <a:pt x="7878" y="2359"/>
                    <a:pt x="7878" y="2359"/>
                  </a:cubicBezTo>
                  <a:lnTo>
                    <a:pt x="7878" y="2359"/>
                  </a:lnTo>
                  <a:cubicBezTo>
                    <a:pt x="7878" y="2359"/>
                    <a:pt x="7878" y="2359"/>
                    <a:pt x="7878" y="2359"/>
                  </a:cubicBezTo>
                  <a:lnTo>
                    <a:pt x="7878" y="2359"/>
                  </a:lnTo>
                  <a:cubicBezTo>
                    <a:pt x="7878" y="2359"/>
                    <a:pt x="7878" y="2359"/>
                    <a:pt x="7878" y="2359"/>
                  </a:cubicBezTo>
                  <a:lnTo>
                    <a:pt x="7878" y="2359"/>
                  </a:lnTo>
                  <a:cubicBezTo>
                    <a:pt x="7941" y="2320"/>
                    <a:pt x="7984" y="2281"/>
                    <a:pt x="8054" y="2259"/>
                  </a:cubicBezTo>
                  <a:lnTo>
                    <a:pt x="8076" y="2271"/>
                  </a:lnTo>
                  <a:cubicBezTo>
                    <a:pt x="7978" y="2320"/>
                    <a:pt x="7897" y="2360"/>
                    <a:pt x="7881" y="2360"/>
                  </a:cubicBezTo>
                  <a:cubicBezTo>
                    <a:pt x="7880" y="2360"/>
                    <a:pt x="7879" y="2360"/>
                    <a:pt x="7879" y="2360"/>
                  </a:cubicBezTo>
                  <a:lnTo>
                    <a:pt x="7879" y="2360"/>
                  </a:lnTo>
                  <a:cubicBezTo>
                    <a:pt x="7882" y="2364"/>
                    <a:pt x="7890" y="2366"/>
                    <a:pt x="7899" y="2366"/>
                  </a:cubicBezTo>
                  <a:cubicBezTo>
                    <a:pt x="7909" y="2366"/>
                    <a:pt x="7920" y="2364"/>
                    <a:pt x="7929" y="2364"/>
                  </a:cubicBezTo>
                  <a:cubicBezTo>
                    <a:pt x="7947" y="2364"/>
                    <a:pt x="7955" y="2370"/>
                    <a:pt x="7922" y="2403"/>
                  </a:cubicBezTo>
                  <a:cubicBezTo>
                    <a:pt x="7988" y="2359"/>
                    <a:pt x="8098" y="2259"/>
                    <a:pt x="8197" y="2226"/>
                  </a:cubicBezTo>
                  <a:lnTo>
                    <a:pt x="8208" y="2226"/>
                  </a:lnTo>
                  <a:cubicBezTo>
                    <a:pt x="8231" y="2226"/>
                    <a:pt x="8242" y="2215"/>
                    <a:pt x="8264" y="2204"/>
                  </a:cubicBezTo>
                  <a:cubicBezTo>
                    <a:pt x="8286" y="2193"/>
                    <a:pt x="8308" y="2182"/>
                    <a:pt x="8341" y="2171"/>
                  </a:cubicBezTo>
                  <a:cubicBezTo>
                    <a:pt x="8342" y="2172"/>
                    <a:pt x="8343" y="2173"/>
                    <a:pt x="8346" y="2173"/>
                  </a:cubicBezTo>
                  <a:cubicBezTo>
                    <a:pt x="8369" y="2173"/>
                    <a:pt x="8455" y="2125"/>
                    <a:pt x="8495" y="2105"/>
                  </a:cubicBezTo>
                  <a:cubicBezTo>
                    <a:pt x="8477" y="2087"/>
                    <a:pt x="8518" y="2069"/>
                    <a:pt x="8497" y="2069"/>
                  </a:cubicBezTo>
                  <a:cubicBezTo>
                    <a:pt x="8493" y="2069"/>
                    <a:pt x="8485" y="2070"/>
                    <a:pt x="8473" y="2072"/>
                  </a:cubicBezTo>
                  <a:cubicBezTo>
                    <a:pt x="8476" y="2069"/>
                    <a:pt x="8477" y="2068"/>
                    <a:pt x="8477" y="2068"/>
                  </a:cubicBezTo>
                  <a:lnTo>
                    <a:pt x="8477" y="2068"/>
                  </a:lnTo>
                  <a:cubicBezTo>
                    <a:pt x="8476" y="2068"/>
                    <a:pt x="8464" y="2078"/>
                    <a:pt x="8440" y="2094"/>
                  </a:cubicBezTo>
                  <a:lnTo>
                    <a:pt x="8418" y="2105"/>
                  </a:lnTo>
                  <a:lnTo>
                    <a:pt x="8418" y="2094"/>
                  </a:lnTo>
                  <a:cubicBezTo>
                    <a:pt x="8396" y="2116"/>
                    <a:pt x="8352" y="2138"/>
                    <a:pt x="8308" y="2160"/>
                  </a:cubicBezTo>
                  <a:cubicBezTo>
                    <a:pt x="8341" y="2127"/>
                    <a:pt x="8374" y="2094"/>
                    <a:pt x="8429" y="2083"/>
                  </a:cubicBezTo>
                  <a:cubicBezTo>
                    <a:pt x="8440" y="2061"/>
                    <a:pt x="8462" y="2028"/>
                    <a:pt x="8473" y="2017"/>
                  </a:cubicBezTo>
                  <a:cubicBezTo>
                    <a:pt x="8541" y="2017"/>
                    <a:pt x="8654" y="1982"/>
                    <a:pt x="8693" y="1982"/>
                  </a:cubicBezTo>
                  <a:cubicBezTo>
                    <a:pt x="8698" y="1982"/>
                    <a:pt x="8702" y="1983"/>
                    <a:pt x="8704" y="1984"/>
                  </a:cubicBezTo>
                  <a:cubicBezTo>
                    <a:pt x="8847" y="1907"/>
                    <a:pt x="9035" y="1819"/>
                    <a:pt x="9112" y="1731"/>
                  </a:cubicBezTo>
                  <a:cubicBezTo>
                    <a:pt x="9128" y="1720"/>
                    <a:pt x="9139" y="1717"/>
                    <a:pt x="9149" y="1717"/>
                  </a:cubicBezTo>
                  <a:cubicBezTo>
                    <a:pt x="9159" y="1717"/>
                    <a:pt x="9167" y="1720"/>
                    <a:pt x="9178" y="1720"/>
                  </a:cubicBezTo>
                  <a:cubicBezTo>
                    <a:pt x="9156" y="1742"/>
                    <a:pt x="9123" y="1753"/>
                    <a:pt x="9123" y="1764"/>
                  </a:cubicBezTo>
                  <a:cubicBezTo>
                    <a:pt x="9189" y="1709"/>
                    <a:pt x="9354" y="1643"/>
                    <a:pt x="9354" y="1609"/>
                  </a:cubicBezTo>
                  <a:cubicBezTo>
                    <a:pt x="9376" y="1601"/>
                    <a:pt x="9387" y="1598"/>
                    <a:pt x="9393" y="1598"/>
                  </a:cubicBezTo>
                  <a:cubicBezTo>
                    <a:pt x="9407" y="1598"/>
                    <a:pt x="9382" y="1618"/>
                    <a:pt x="9390" y="1618"/>
                  </a:cubicBezTo>
                  <a:cubicBezTo>
                    <a:pt x="9394" y="1618"/>
                    <a:pt x="9410" y="1611"/>
                    <a:pt x="9453" y="1587"/>
                  </a:cubicBezTo>
                  <a:lnTo>
                    <a:pt x="9453" y="1587"/>
                  </a:lnTo>
                  <a:lnTo>
                    <a:pt x="9442" y="1609"/>
                  </a:lnTo>
                  <a:cubicBezTo>
                    <a:pt x="9729" y="1521"/>
                    <a:pt x="9850" y="1323"/>
                    <a:pt x="10181" y="1246"/>
                  </a:cubicBezTo>
                  <a:lnTo>
                    <a:pt x="10147" y="1246"/>
                  </a:lnTo>
                  <a:cubicBezTo>
                    <a:pt x="10500" y="1114"/>
                    <a:pt x="10853" y="893"/>
                    <a:pt x="11216" y="783"/>
                  </a:cubicBezTo>
                  <a:cubicBezTo>
                    <a:pt x="11315" y="750"/>
                    <a:pt x="11315" y="728"/>
                    <a:pt x="11370" y="684"/>
                  </a:cubicBezTo>
                  <a:lnTo>
                    <a:pt x="11403" y="695"/>
                  </a:lnTo>
                  <a:lnTo>
                    <a:pt x="11503" y="629"/>
                  </a:lnTo>
                  <a:cubicBezTo>
                    <a:pt x="11635" y="541"/>
                    <a:pt x="11778" y="574"/>
                    <a:pt x="11943" y="453"/>
                  </a:cubicBezTo>
                  <a:lnTo>
                    <a:pt x="11910" y="453"/>
                  </a:lnTo>
                  <a:cubicBezTo>
                    <a:pt x="11967" y="424"/>
                    <a:pt x="12081" y="371"/>
                    <a:pt x="12112" y="371"/>
                  </a:cubicBezTo>
                  <a:cubicBezTo>
                    <a:pt x="12117" y="371"/>
                    <a:pt x="12120" y="373"/>
                    <a:pt x="12120" y="376"/>
                  </a:cubicBezTo>
                  <a:cubicBezTo>
                    <a:pt x="12120" y="365"/>
                    <a:pt x="12131" y="343"/>
                    <a:pt x="12164" y="343"/>
                  </a:cubicBezTo>
                  <a:lnTo>
                    <a:pt x="12164" y="354"/>
                  </a:lnTo>
                  <a:lnTo>
                    <a:pt x="12318" y="265"/>
                  </a:lnTo>
                  <a:cubicBezTo>
                    <a:pt x="12344" y="257"/>
                    <a:pt x="12360" y="254"/>
                    <a:pt x="12371" y="254"/>
                  </a:cubicBezTo>
                  <a:cubicBezTo>
                    <a:pt x="12398" y="254"/>
                    <a:pt x="12388" y="274"/>
                    <a:pt x="12412" y="274"/>
                  </a:cubicBezTo>
                  <a:cubicBezTo>
                    <a:pt x="12426" y="274"/>
                    <a:pt x="12452" y="267"/>
                    <a:pt x="12505" y="243"/>
                  </a:cubicBezTo>
                  <a:cubicBezTo>
                    <a:pt x="12567" y="212"/>
                    <a:pt x="12679" y="132"/>
                    <a:pt x="12664" y="132"/>
                  </a:cubicBezTo>
                  <a:lnTo>
                    <a:pt x="12664" y="132"/>
                  </a:lnTo>
                  <a:cubicBezTo>
                    <a:pt x="12663" y="132"/>
                    <a:pt x="12661" y="133"/>
                    <a:pt x="12659" y="133"/>
                  </a:cubicBezTo>
                  <a:lnTo>
                    <a:pt x="12626" y="133"/>
                  </a:lnTo>
                  <a:lnTo>
                    <a:pt x="12615" y="122"/>
                  </a:lnTo>
                  <a:lnTo>
                    <a:pt x="12637" y="100"/>
                  </a:lnTo>
                  <a:cubicBezTo>
                    <a:pt x="12637" y="74"/>
                    <a:pt x="12651" y="35"/>
                    <a:pt x="12588" y="35"/>
                  </a:cubicBezTo>
                  <a:cubicBezTo>
                    <a:pt x="12571" y="35"/>
                    <a:pt x="12547" y="38"/>
                    <a:pt x="12516" y="45"/>
                  </a:cubicBezTo>
                  <a:cubicBezTo>
                    <a:pt x="12505" y="23"/>
                    <a:pt x="12483" y="12"/>
                    <a:pt x="1246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4" name="Google Shape;904;p37"/>
            <p:cNvSpPr/>
            <p:nvPr/>
          </p:nvSpPr>
          <p:spPr>
            <a:xfrm flipH="1">
              <a:off x="5604693" y="3145277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12" y="0"/>
                  </a:moveTo>
                  <a:lnTo>
                    <a:pt x="1" y="11"/>
                  </a:lnTo>
                  <a:lnTo>
                    <a:pt x="23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5" name="Google Shape;905;p37"/>
            <p:cNvSpPr/>
            <p:nvPr/>
          </p:nvSpPr>
          <p:spPr>
            <a:xfrm flipH="1">
              <a:off x="5588520" y="3119807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6" name="Google Shape;906;p37"/>
            <p:cNvSpPr/>
            <p:nvPr/>
          </p:nvSpPr>
          <p:spPr>
            <a:xfrm flipH="1">
              <a:off x="5784112" y="322783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0"/>
                  </a:moveTo>
                  <a:lnTo>
                    <a:pt x="1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7" name="Google Shape;907;p37"/>
            <p:cNvSpPr/>
            <p:nvPr/>
          </p:nvSpPr>
          <p:spPr>
            <a:xfrm flipH="1">
              <a:off x="5479257" y="3074501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8" name="Google Shape;908;p37"/>
            <p:cNvSpPr/>
            <p:nvPr/>
          </p:nvSpPr>
          <p:spPr>
            <a:xfrm flipH="1">
              <a:off x="5794649" y="3234648"/>
              <a:ext cx="1634" cy="1352"/>
            </a:xfrm>
            <a:custGeom>
              <a:avLst/>
              <a:gdLst/>
              <a:ahLst/>
              <a:cxnLst/>
              <a:rect l="l" t="t" r="r" b="b"/>
              <a:pathLst>
                <a:path w="29" h="24" extrusionOk="0">
                  <a:moveTo>
                    <a:pt x="29" y="1"/>
                  </a:moveTo>
                  <a:cubicBezTo>
                    <a:pt x="23" y="6"/>
                    <a:pt x="17" y="11"/>
                    <a:pt x="13" y="15"/>
                  </a:cubicBezTo>
                  <a:lnTo>
                    <a:pt x="13" y="15"/>
                  </a:lnTo>
                  <a:cubicBezTo>
                    <a:pt x="14" y="14"/>
                    <a:pt x="16" y="13"/>
                    <a:pt x="18" y="12"/>
                  </a:cubicBezTo>
                  <a:lnTo>
                    <a:pt x="29" y="1"/>
                  </a:lnTo>
                  <a:close/>
                  <a:moveTo>
                    <a:pt x="13" y="15"/>
                  </a:moveTo>
                  <a:cubicBezTo>
                    <a:pt x="4" y="21"/>
                    <a:pt x="0" y="24"/>
                    <a:pt x="1" y="24"/>
                  </a:cubicBezTo>
                  <a:cubicBezTo>
                    <a:pt x="1" y="24"/>
                    <a:pt x="6" y="20"/>
                    <a:pt x="13" y="1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09" name="Google Shape;909;p37"/>
            <p:cNvSpPr/>
            <p:nvPr/>
          </p:nvSpPr>
          <p:spPr>
            <a:xfrm flipH="1">
              <a:off x="5703362" y="3181905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5" y="0"/>
                  </a:moveTo>
                  <a:cubicBezTo>
                    <a:pt x="38" y="9"/>
                    <a:pt x="27" y="24"/>
                    <a:pt x="13" y="36"/>
                  </a:cubicBezTo>
                  <a:lnTo>
                    <a:pt x="13" y="36"/>
                  </a:lnTo>
                  <a:cubicBezTo>
                    <a:pt x="39" y="19"/>
                    <a:pt x="55" y="10"/>
                    <a:pt x="55" y="0"/>
                  </a:cubicBezTo>
                  <a:close/>
                  <a:moveTo>
                    <a:pt x="13" y="36"/>
                  </a:moveTo>
                  <a:cubicBezTo>
                    <a:pt x="9" y="38"/>
                    <a:pt x="5" y="41"/>
                    <a:pt x="0" y="44"/>
                  </a:cubicBezTo>
                  <a:cubicBezTo>
                    <a:pt x="5" y="42"/>
                    <a:pt x="9" y="39"/>
                    <a:pt x="13" y="36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0" name="Google Shape;910;p37"/>
            <p:cNvSpPr/>
            <p:nvPr/>
          </p:nvSpPr>
          <p:spPr>
            <a:xfrm flipH="1">
              <a:off x="5454970" y="3057089"/>
              <a:ext cx="10199" cy="4395"/>
            </a:xfrm>
            <a:custGeom>
              <a:avLst/>
              <a:gdLst/>
              <a:ahLst/>
              <a:cxnLst/>
              <a:rect l="l" t="t" r="r" b="b"/>
              <a:pathLst>
                <a:path w="181" h="78" extrusionOk="0">
                  <a:moveTo>
                    <a:pt x="157" y="1"/>
                  </a:moveTo>
                  <a:cubicBezTo>
                    <a:pt x="0" y="43"/>
                    <a:pt x="181" y="15"/>
                    <a:pt x="58" y="69"/>
                  </a:cubicBezTo>
                  <a:lnTo>
                    <a:pt x="58" y="69"/>
                  </a:lnTo>
                  <a:lnTo>
                    <a:pt x="168" y="23"/>
                  </a:lnTo>
                  <a:cubicBezTo>
                    <a:pt x="155" y="23"/>
                    <a:pt x="142" y="25"/>
                    <a:pt x="134" y="25"/>
                  </a:cubicBezTo>
                  <a:cubicBezTo>
                    <a:pt x="123" y="25"/>
                    <a:pt x="124" y="21"/>
                    <a:pt x="157" y="1"/>
                  </a:cubicBezTo>
                  <a:close/>
                  <a:moveTo>
                    <a:pt x="58" y="69"/>
                  </a:moveTo>
                  <a:lnTo>
                    <a:pt x="36" y="78"/>
                  </a:lnTo>
                  <a:cubicBezTo>
                    <a:pt x="44" y="75"/>
                    <a:pt x="51" y="72"/>
                    <a:pt x="58" y="69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1" name="Google Shape;911;p37"/>
            <p:cNvSpPr/>
            <p:nvPr/>
          </p:nvSpPr>
          <p:spPr>
            <a:xfrm flipH="1">
              <a:off x="5482976" y="3068923"/>
              <a:ext cx="3775" cy="1634"/>
            </a:xfrm>
            <a:custGeom>
              <a:avLst/>
              <a:gdLst/>
              <a:ahLst/>
              <a:cxnLst/>
              <a:rect l="l" t="t" r="r" b="b"/>
              <a:pathLst>
                <a:path w="67" h="29" extrusionOk="0">
                  <a:moveTo>
                    <a:pt x="33" y="0"/>
                  </a:moveTo>
                  <a:cubicBezTo>
                    <a:pt x="12" y="21"/>
                    <a:pt x="0" y="29"/>
                    <a:pt x="5" y="29"/>
                  </a:cubicBezTo>
                  <a:cubicBezTo>
                    <a:pt x="8" y="29"/>
                    <a:pt x="17" y="26"/>
                    <a:pt x="33" y="22"/>
                  </a:cubicBezTo>
                  <a:cubicBezTo>
                    <a:pt x="66" y="6"/>
                    <a:pt x="66" y="3"/>
                    <a:pt x="58" y="3"/>
                  </a:cubicBezTo>
                  <a:cubicBezTo>
                    <a:pt x="54" y="3"/>
                    <a:pt x="48" y="4"/>
                    <a:pt x="42" y="4"/>
                  </a:cubicBezTo>
                  <a:cubicBezTo>
                    <a:pt x="37" y="4"/>
                    <a:pt x="33" y="3"/>
                    <a:pt x="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2" name="Google Shape;912;p37"/>
            <p:cNvSpPr/>
            <p:nvPr/>
          </p:nvSpPr>
          <p:spPr>
            <a:xfrm flipH="1">
              <a:off x="5636361" y="3140938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23" y="0"/>
                  </a:moveTo>
                  <a:cubicBezTo>
                    <a:pt x="1" y="11"/>
                    <a:pt x="4" y="11"/>
                    <a:pt x="12" y="11"/>
                  </a:cubicBezTo>
                  <a:cubicBezTo>
                    <a:pt x="17" y="11"/>
                    <a:pt x="25" y="11"/>
                    <a:pt x="30" y="14"/>
                  </a:cubicBezTo>
                  <a:lnTo>
                    <a:pt x="30" y="14"/>
                  </a:lnTo>
                  <a:lnTo>
                    <a:pt x="23" y="0"/>
                  </a:lnTo>
                  <a:close/>
                  <a:moveTo>
                    <a:pt x="30" y="14"/>
                  </a:moveTo>
                  <a:lnTo>
                    <a:pt x="34" y="22"/>
                  </a:lnTo>
                  <a:cubicBezTo>
                    <a:pt x="34" y="18"/>
                    <a:pt x="32" y="16"/>
                    <a:pt x="30" y="14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3" name="Google Shape;913;p37"/>
            <p:cNvSpPr/>
            <p:nvPr/>
          </p:nvSpPr>
          <p:spPr>
            <a:xfrm flipH="1">
              <a:off x="5682287" y="3162013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8" y="1"/>
                  </a:moveTo>
                  <a:lnTo>
                    <a:pt x="56" y="12"/>
                  </a:lnTo>
                  <a:lnTo>
                    <a:pt x="1" y="56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4" name="Google Shape;914;p37"/>
            <p:cNvSpPr/>
            <p:nvPr/>
          </p:nvSpPr>
          <p:spPr>
            <a:xfrm flipH="1">
              <a:off x="5926396" y="3301085"/>
              <a:ext cx="3043" cy="1916"/>
            </a:xfrm>
            <a:custGeom>
              <a:avLst/>
              <a:gdLst/>
              <a:ahLst/>
              <a:cxnLst/>
              <a:rect l="l" t="t" r="r" b="b"/>
              <a:pathLst>
                <a:path w="54" h="34" extrusionOk="0">
                  <a:moveTo>
                    <a:pt x="41" y="1"/>
                  </a:moveTo>
                  <a:cubicBezTo>
                    <a:pt x="33" y="1"/>
                    <a:pt x="21" y="7"/>
                    <a:pt x="1" y="23"/>
                  </a:cubicBezTo>
                  <a:lnTo>
                    <a:pt x="34" y="34"/>
                  </a:lnTo>
                  <a:cubicBezTo>
                    <a:pt x="48" y="19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5" name="Google Shape;915;p37"/>
            <p:cNvSpPr/>
            <p:nvPr/>
          </p:nvSpPr>
          <p:spPr>
            <a:xfrm flipH="1">
              <a:off x="6031151" y="3369381"/>
              <a:ext cx="5691" cy="3775"/>
            </a:xfrm>
            <a:custGeom>
              <a:avLst/>
              <a:gdLst/>
              <a:ahLst/>
              <a:cxnLst/>
              <a:rect l="l" t="t" r="r" b="b"/>
              <a:pathLst>
                <a:path w="101" h="67" extrusionOk="0">
                  <a:moveTo>
                    <a:pt x="100" y="0"/>
                  </a:moveTo>
                  <a:cubicBezTo>
                    <a:pt x="78" y="0"/>
                    <a:pt x="23" y="33"/>
                    <a:pt x="1" y="66"/>
                  </a:cubicBezTo>
                  <a:cubicBezTo>
                    <a:pt x="34" y="33"/>
                    <a:pt x="78" y="22"/>
                    <a:pt x="10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6" name="Google Shape;916;p37"/>
            <p:cNvSpPr/>
            <p:nvPr/>
          </p:nvSpPr>
          <p:spPr>
            <a:xfrm flipH="1">
              <a:off x="5805187" y="3253300"/>
              <a:ext cx="3775" cy="3156"/>
            </a:xfrm>
            <a:custGeom>
              <a:avLst/>
              <a:gdLst/>
              <a:ahLst/>
              <a:cxnLst/>
              <a:rect l="l" t="t" r="r" b="b"/>
              <a:pathLst>
                <a:path w="67" h="56" extrusionOk="0">
                  <a:moveTo>
                    <a:pt x="66" y="0"/>
                  </a:moveTo>
                  <a:lnTo>
                    <a:pt x="33" y="22"/>
                  </a:lnTo>
                  <a:lnTo>
                    <a:pt x="0" y="55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7" name="Google Shape;917;p37"/>
            <p:cNvSpPr/>
            <p:nvPr/>
          </p:nvSpPr>
          <p:spPr>
            <a:xfrm flipH="1">
              <a:off x="5656817" y="321667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cubicBezTo>
                    <a:pt x="22" y="11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8" name="Google Shape;918;p37"/>
            <p:cNvSpPr/>
            <p:nvPr/>
          </p:nvSpPr>
          <p:spPr>
            <a:xfrm flipH="1">
              <a:off x="5531437" y="3155195"/>
              <a:ext cx="3156" cy="1296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0"/>
                  </a:moveTo>
                  <a:lnTo>
                    <a:pt x="1" y="23"/>
                  </a:lnTo>
                  <a:cubicBezTo>
                    <a:pt x="1" y="23"/>
                    <a:pt x="34" y="12"/>
                    <a:pt x="5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19" name="Google Shape;919;p37"/>
            <p:cNvSpPr/>
            <p:nvPr/>
          </p:nvSpPr>
          <p:spPr>
            <a:xfrm flipH="1">
              <a:off x="5348299" y="307822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0" name="Google Shape;920;p37"/>
            <p:cNvSpPr/>
            <p:nvPr/>
          </p:nvSpPr>
          <p:spPr>
            <a:xfrm flipH="1">
              <a:off x="5473678" y="3125385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3" y="1"/>
                  </a:moveTo>
                  <a:lnTo>
                    <a:pt x="0" y="34"/>
                  </a:lnTo>
                  <a:lnTo>
                    <a:pt x="22" y="23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1" name="Google Shape;921;p37"/>
            <p:cNvSpPr/>
            <p:nvPr/>
          </p:nvSpPr>
          <p:spPr>
            <a:xfrm flipH="1">
              <a:off x="5308572" y="3067683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2" name="Google Shape;922;p37"/>
            <p:cNvSpPr/>
            <p:nvPr/>
          </p:nvSpPr>
          <p:spPr>
            <a:xfrm flipH="1">
              <a:off x="5718914" y="324648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" y="11"/>
                  </a:lnTo>
                  <a:cubicBezTo>
                    <a:pt x="12" y="0"/>
                    <a:pt x="12" y="0"/>
                    <a:pt x="1" y="1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3" name="Google Shape;923;p37"/>
            <p:cNvSpPr/>
            <p:nvPr/>
          </p:nvSpPr>
          <p:spPr>
            <a:xfrm flipH="1">
              <a:off x="5963982" y="3419759"/>
              <a:ext cx="5917" cy="4395"/>
            </a:xfrm>
            <a:custGeom>
              <a:avLst/>
              <a:gdLst/>
              <a:ahLst/>
              <a:cxnLst/>
              <a:rect l="l" t="t" r="r" b="b"/>
              <a:pathLst>
                <a:path w="105" h="78" extrusionOk="0">
                  <a:moveTo>
                    <a:pt x="73" y="0"/>
                  </a:moveTo>
                  <a:cubicBezTo>
                    <a:pt x="66" y="0"/>
                    <a:pt x="55" y="3"/>
                    <a:pt x="36" y="10"/>
                  </a:cubicBezTo>
                  <a:cubicBezTo>
                    <a:pt x="54" y="19"/>
                    <a:pt x="0" y="77"/>
                    <a:pt x="24" y="77"/>
                  </a:cubicBezTo>
                  <a:cubicBezTo>
                    <a:pt x="30" y="77"/>
                    <a:pt x="40" y="74"/>
                    <a:pt x="58" y="65"/>
                  </a:cubicBezTo>
                  <a:lnTo>
                    <a:pt x="58" y="65"/>
                  </a:lnTo>
                  <a:cubicBezTo>
                    <a:pt x="51" y="67"/>
                    <a:pt x="47" y="68"/>
                    <a:pt x="43" y="68"/>
                  </a:cubicBezTo>
                  <a:cubicBezTo>
                    <a:pt x="14" y="68"/>
                    <a:pt x="105" y="0"/>
                    <a:pt x="7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4" name="Google Shape;924;p37"/>
            <p:cNvSpPr/>
            <p:nvPr/>
          </p:nvSpPr>
          <p:spPr>
            <a:xfrm flipH="1">
              <a:off x="5840575" y="3319737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0"/>
                  </a:moveTo>
                  <a:lnTo>
                    <a:pt x="44" y="0"/>
                  </a:lnTo>
                  <a:cubicBezTo>
                    <a:pt x="22" y="11"/>
                    <a:pt x="11" y="11"/>
                    <a:pt x="0" y="22"/>
                  </a:cubicBezTo>
                  <a:cubicBezTo>
                    <a:pt x="11" y="22"/>
                    <a:pt x="22" y="11"/>
                    <a:pt x="4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5" name="Google Shape;925;p37"/>
            <p:cNvSpPr/>
            <p:nvPr/>
          </p:nvSpPr>
          <p:spPr>
            <a:xfrm flipH="1">
              <a:off x="5874103" y="3340192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1"/>
                  </a:moveTo>
                  <a:lnTo>
                    <a:pt x="0" y="23"/>
                  </a:lnTo>
                  <a:lnTo>
                    <a:pt x="22" y="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6" name="Google Shape;926;p37"/>
            <p:cNvSpPr/>
            <p:nvPr/>
          </p:nvSpPr>
          <p:spPr>
            <a:xfrm flipH="1">
              <a:off x="5471650" y="3133951"/>
              <a:ext cx="3944" cy="2029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60" y="1"/>
                  </a:moveTo>
                  <a:cubicBezTo>
                    <a:pt x="56" y="1"/>
                    <a:pt x="40" y="7"/>
                    <a:pt x="0" y="25"/>
                  </a:cubicBezTo>
                  <a:cubicBezTo>
                    <a:pt x="21" y="25"/>
                    <a:pt x="32" y="25"/>
                    <a:pt x="42" y="33"/>
                  </a:cubicBezTo>
                  <a:lnTo>
                    <a:pt x="42" y="33"/>
                  </a:lnTo>
                  <a:cubicBezTo>
                    <a:pt x="37" y="24"/>
                    <a:pt x="69" y="1"/>
                    <a:pt x="60" y="1"/>
                  </a:cubicBezTo>
                  <a:close/>
                  <a:moveTo>
                    <a:pt x="42" y="33"/>
                  </a:moveTo>
                  <a:cubicBezTo>
                    <a:pt x="42" y="34"/>
                    <a:pt x="43" y="35"/>
                    <a:pt x="44" y="36"/>
                  </a:cubicBezTo>
                  <a:cubicBezTo>
                    <a:pt x="44" y="35"/>
                    <a:pt x="43" y="34"/>
                    <a:pt x="42" y="33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7" name="Google Shape;927;p37"/>
            <p:cNvSpPr/>
            <p:nvPr/>
          </p:nvSpPr>
          <p:spPr>
            <a:xfrm flipH="1">
              <a:off x="5349539" y="3078840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2" y="0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8" name="Google Shape;928;p37"/>
            <p:cNvSpPr/>
            <p:nvPr/>
          </p:nvSpPr>
          <p:spPr>
            <a:xfrm flipH="1">
              <a:off x="5306039" y="3062048"/>
              <a:ext cx="716490" cy="386843"/>
            </a:xfrm>
            <a:custGeom>
              <a:avLst/>
              <a:gdLst/>
              <a:ahLst/>
              <a:cxnLst/>
              <a:rect l="l" t="t" r="r" b="b"/>
              <a:pathLst>
                <a:path w="12715" h="6865" extrusionOk="0">
                  <a:moveTo>
                    <a:pt x="12483" y="12"/>
                  </a:moveTo>
                  <a:cubicBezTo>
                    <a:pt x="12505" y="34"/>
                    <a:pt x="12516" y="45"/>
                    <a:pt x="12505" y="45"/>
                  </a:cubicBezTo>
                  <a:lnTo>
                    <a:pt x="12516" y="56"/>
                  </a:lnTo>
                  <a:lnTo>
                    <a:pt x="12428" y="122"/>
                  </a:lnTo>
                  <a:lnTo>
                    <a:pt x="12384" y="111"/>
                  </a:lnTo>
                  <a:lnTo>
                    <a:pt x="12472" y="78"/>
                  </a:lnTo>
                  <a:cubicBezTo>
                    <a:pt x="12436" y="78"/>
                    <a:pt x="12409" y="92"/>
                    <a:pt x="12386" y="108"/>
                  </a:cubicBezTo>
                  <a:lnTo>
                    <a:pt x="12386" y="108"/>
                  </a:lnTo>
                  <a:cubicBezTo>
                    <a:pt x="12417" y="67"/>
                    <a:pt x="12428" y="66"/>
                    <a:pt x="12461" y="23"/>
                  </a:cubicBezTo>
                  <a:lnTo>
                    <a:pt x="12483" y="12"/>
                  </a:lnTo>
                  <a:close/>
                  <a:moveTo>
                    <a:pt x="12615" y="133"/>
                  </a:moveTo>
                  <a:lnTo>
                    <a:pt x="12637" y="144"/>
                  </a:lnTo>
                  <a:cubicBezTo>
                    <a:pt x="12622" y="144"/>
                    <a:pt x="12612" y="149"/>
                    <a:pt x="12608" y="149"/>
                  </a:cubicBezTo>
                  <a:cubicBezTo>
                    <a:pt x="12605" y="149"/>
                    <a:pt x="12604" y="148"/>
                    <a:pt x="12604" y="144"/>
                  </a:cubicBezTo>
                  <a:lnTo>
                    <a:pt x="12615" y="133"/>
                  </a:lnTo>
                  <a:close/>
                  <a:moveTo>
                    <a:pt x="12075" y="243"/>
                  </a:moveTo>
                  <a:cubicBezTo>
                    <a:pt x="12070" y="246"/>
                    <a:pt x="12065" y="249"/>
                    <a:pt x="12061" y="251"/>
                  </a:cubicBezTo>
                  <a:lnTo>
                    <a:pt x="12061" y="251"/>
                  </a:lnTo>
                  <a:cubicBezTo>
                    <a:pt x="12066" y="249"/>
                    <a:pt x="12071" y="246"/>
                    <a:pt x="12075" y="243"/>
                  </a:cubicBezTo>
                  <a:close/>
                  <a:moveTo>
                    <a:pt x="12152" y="166"/>
                  </a:moveTo>
                  <a:cubicBezTo>
                    <a:pt x="12185" y="177"/>
                    <a:pt x="12119" y="210"/>
                    <a:pt x="12108" y="232"/>
                  </a:cubicBezTo>
                  <a:cubicBezTo>
                    <a:pt x="12119" y="221"/>
                    <a:pt x="12141" y="210"/>
                    <a:pt x="12163" y="199"/>
                  </a:cubicBezTo>
                  <a:lnTo>
                    <a:pt x="12163" y="199"/>
                  </a:lnTo>
                  <a:cubicBezTo>
                    <a:pt x="12141" y="221"/>
                    <a:pt x="12229" y="199"/>
                    <a:pt x="12152" y="243"/>
                  </a:cubicBezTo>
                  <a:cubicBezTo>
                    <a:pt x="12134" y="247"/>
                    <a:pt x="12123" y="247"/>
                    <a:pt x="12114" y="247"/>
                  </a:cubicBezTo>
                  <a:lnTo>
                    <a:pt x="12114" y="247"/>
                  </a:lnTo>
                  <a:cubicBezTo>
                    <a:pt x="12097" y="247"/>
                    <a:pt x="12090" y="247"/>
                    <a:pt x="12053" y="276"/>
                  </a:cubicBezTo>
                  <a:cubicBezTo>
                    <a:pt x="12045" y="268"/>
                    <a:pt x="12049" y="260"/>
                    <a:pt x="12061" y="251"/>
                  </a:cubicBezTo>
                  <a:lnTo>
                    <a:pt x="12061" y="251"/>
                  </a:lnTo>
                  <a:cubicBezTo>
                    <a:pt x="12006" y="282"/>
                    <a:pt x="11930" y="312"/>
                    <a:pt x="11910" y="342"/>
                  </a:cubicBezTo>
                  <a:cubicBezTo>
                    <a:pt x="11877" y="342"/>
                    <a:pt x="11822" y="364"/>
                    <a:pt x="11778" y="387"/>
                  </a:cubicBezTo>
                  <a:lnTo>
                    <a:pt x="11778" y="376"/>
                  </a:lnTo>
                  <a:cubicBezTo>
                    <a:pt x="11767" y="387"/>
                    <a:pt x="11756" y="387"/>
                    <a:pt x="11745" y="398"/>
                  </a:cubicBezTo>
                  <a:lnTo>
                    <a:pt x="11723" y="387"/>
                  </a:lnTo>
                  <a:lnTo>
                    <a:pt x="11700" y="398"/>
                  </a:lnTo>
                  <a:cubicBezTo>
                    <a:pt x="11679" y="409"/>
                    <a:pt x="11646" y="420"/>
                    <a:pt x="11634" y="431"/>
                  </a:cubicBezTo>
                  <a:lnTo>
                    <a:pt x="11634" y="431"/>
                  </a:lnTo>
                  <a:cubicBezTo>
                    <a:pt x="11646" y="420"/>
                    <a:pt x="11668" y="420"/>
                    <a:pt x="11689" y="420"/>
                  </a:cubicBezTo>
                  <a:cubicBezTo>
                    <a:pt x="11656" y="442"/>
                    <a:pt x="11623" y="464"/>
                    <a:pt x="11590" y="475"/>
                  </a:cubicBezTo>
                  <a:cubicBezTo>
                    <a:pt x="11606" y="459"/>
                    <a:pt x="11607" y="453"/>
                    <a:pt x="11599" y="453"/>
                  </a:cubicBezTo>
                  <a:cubicBezTo>
                    <a:pt x="11574" y="453"/>
                    <a:pt x="11463" y="508"/>
                    <a:pt x="11421" y="508"/>
                  </a:cubicBezTo>
                  <a:cubicBezTo>
                    <a:pt x="11419" y="508"/>
                    <a:pt x="11416" y="508"/>
                    <a:pt x="11414" y="508"/>
                  </a:cubicBezTo>
                  <a:lnTo>
                    <a:pt x="11425" y="508"/>
                  </a:lnTo>
                  <a:cubicBezTo>
                    <a:pt x="11557" y="431"/>
                    <a:pt x="11579" y="398"/>
                    <a:pt x="11700" y="320"/>
                  </a:cubicBezTo>
                  <a:cubicBezTo>
                    <a:pt x="11756" y="320"/>
                    <a:pt x="11678" y="364"/>
                    <a:pt x="11678" y="364"/>
                  </a:cubicBezTo>
                  <a:cubicBezTo>
                    <a:pt x="11756" y="342"/>
                    <a:pt x="11811" y="320"/>
                    <a:pt x="11877" y="287"/>
                  </a:cubicBezTo>
                  <a:lnTo>
                    <a:pt x="11877" y="287"/>
                  </a:lnTo>
                  <a:cubicBezTo>
                    <a:pt x="11866" y="298"/>
                    <a:pt x="11888" y="298"/>
                    <a:pt x="11910" y="298"/>
                  </a:cubicBezTo>
                  <a:cubicBezTo>
                    <a:pt x="11965" y="265"/>
                    <a:pt x="11932" y="254"/>
                    <a:pt x="12009" y="232"/>
                  </a:cubicBezTo>
                  <a:lnTo>
                    <a:pt x="12009" y="232"/>
                  </a:lnTo>
                  <a:cubicBezTo>
                    <a:pt x="12009" y="243"/>
                    <a:pt x="11998" y="265"/>
                    <a:pt x="11965" y="287"/>
                  </a:cubicBezTo>
                  <a:cubicBezTo>
                    <a:pt x="12031" y="254"/>
                    <a:pt x="12097" y="210"/>
                    <a:pt x="12152" y="166"/>
                  </a:cubicBezTo>
                  <a:close/>
                  <a:moveTo>
                    <a:pt x="11282" y="585"/>
                  </a:moveTo>
                  <a:cubicBezTo>
                    <a:pt x="11216" y="618"/>
                    <a:pt x="11128" y="651"/>
                    <a:pt x="11062" y="695"/>
                  </a:cubicBezTo>
                  <a:lnTo>
                    <a:pt x="11095" y="673"/>
                  </a:lnTo>
                  <a:lnTo>
                    <a:pt x="11095" y="673"/>
                  </a:lnTo>
                  <a:cubicBezTo>
                    <a:pt x="11039" y="695"/>
                    <a:pt x="11017" y="695"/>
                    <a:pt x="10984" y="706"/>
                  </a:cubicBezTo>
                  <a:cubicBezTo>
                    <a:pt x="11062" y="651"/>
                    <a:pt x="11172" y="629"/>
                    <a:pt x="11282" y="585"/>
                  </a:cubicBezTo>
                  <a:close/>
                  <a:moveTo>
                    <a:pt x="10951" y="728"/>
                  </a:moveTo>
                  <a:cubicBezTo>
                    <a:pt x="10929" y="761"/>
                    <a:pt x="10852" y="805"/>
                    <a:pt x="10819" y="849"/>
                  </a:cubicBezTo>
                  <a:cubicBezTo>
                    <a:pt x="10753" y="849"/>
                    <a:pt x="10786" y="827"/>
                    <a:pt x="10808" y="805"/>
                  </a:cubicBezTo>
                  <a:cubicBezTo>
                    <a:pt x="10841" y="783"/>
                    <a:pt x="10885" y="783"/>
                    <a:pt x="10940" y="728"/>
                  </a:cubicBezTo>
                  <a:close/>
                  <a:moveTo>
                    <a:pt x="10684" y="793"/>
                  </a:moveTo>
                  <a:cubicBezTo>
                    <a:pt x="10653" y="819"/>
                    <a:pt x="10653" y="824"/>
                    <a:pt x="10662" y="824"/>
                  </a:cubicBezTo>
                  <a:cubicBezTo>
                    <a:pt x="10669" y="824"/>
                    <a:pt x="10680" y="821"/>
                    <a:pt x="10689" y="821"/>
                  </a:cubicBezTo>
                  <a:cubicBezTo>
                    <a:pt x="10694" y="821"/>
                    <a:pt x="10698" y="823"/>
                    <a:pt x="10698" y="827"/>
                  </a:cubicBezTo>
                  <a:cubicBezTo>
                    <a:pt x="10720" y="827"/>
                    <a:pt x="10742" y="816"/>
                    <a:pt x="10764" y="816"/>
                  </a:cubicBezTo>
                  <a:lnTo>
                    <a:pt x="10764" y="816"/>
                  </a:lnTo>
                  <a:cubicBezTo>
                    <a:pt x="10731" y="838"/>
                    <a:pt x="10698" y="860"/>
                    <a:pt x="10720" y="871"/>
                  </a:cubicBezTo>
                  <a:cubicBezTo>
                    <a:pt x="10669" y="871"/>
                    <a:pt x="10656" y="876"/>
                    <a:pt x="10641" y="876"/>
                  </a:cubicBezTo>
                  <a:cubicBezTo>
                    <a:pt x="10633" y="876"/>
                    <a:pt x="10624" y="875"/>
                    <a:pt x="10610" y="871"/>
                  </a:cubicBezTo>
                  <a:lnTo>
                    <a:pt x="10610" y="871"/>
                  </a:lnTo>
                  <a:cubicBezTo>
                    <a:pt x="10621" y="915"/>
                    <a:pt x="10566" y="904"/>
                    <a:pt x="10522" y="948"/>
                  </a:cubicBezTo>
                  <a:cubicBezTo>
                    <a:pt x="10493" y="957"/>
                    <a:pt x="10477" y="959"/>
                    <a:pt x="10466" y="959"/>
                  </a:cubicBezTo>
                  <a:cubicBezTo>
                    <a:pt x="10453" y="959"/>
                    <a:pt x="10448" y="956"/>
                    <a:pt x="10440" y="956"/>
                  </a:cubicBezTo>
                  <a:cubicBezTo>
                    <a:pt x="10435" y="956"/>
                    <a:pt x="10430" y="957"/>
                    <a:pt x="10423" y="959"/>
                  </a:cubicBezTo>
                  <a:lnTo>
                    <a:pt x="10411" y="959"/>
                  </a:lnTo>
                  <a:cubicBezTo>
                    <a:pt x="10473" y="868"/>
                    <a:pt x="10581" y="870"/>
                    <a:pt x="10684" y="793"/>
                  </a:cubicBezTo>
                  <a:close/>
                  <a:moveTo>
                    <a:pt x="10411" y="970"/>
                  </a:moveTo>
                  <a:lnTo>
                    <a:pt x="10389" y="981"/>
                  </a:lnTo>
                  <a:lnTo>
                    <a:pt x="10378" y="981"/>
                  </a:lnTo>
                  <a:lnTo>
                    <a:pt x="10411" y="970"/>
                  </a:lnTo>
                  <a:close/>
                  <a:moveTo>
                    <a:pt x="10356" y="981"/>
                  </a:moveTo>
                  <a:lnTo>
                    <a:pt x="10367" y="1015"/>
                  </a:lnTo>
                  <a:cubicBezTo>
                    <a:pt x="10325" y="1036"/>
                    <a:pt x="10304" y="1042"/>
                    <a:pt x="10292" y="1042"/>
                  </a:cubicBezTo>
                  <a:cubicBezTo>
                    <a:pt x="10273" y="1042"/>
                    <a:pt x="10278" y="1026"/>
                    <a:pt x="10257" y="1026"/>
                  </a:cubicBezTo>
                  <a:cubicBezTo>
                    <a:pt x="10279" y="1015"/>
                    <a:pt x="10301" y="1003"/>
                    <a:pt x="10323" y="992"/>
                  </a:cubicBezTo>
                  <a:lnTo>
                    <a:pt x="10323" y="1003"/>
                  </a:lnTo>
                  <a:lnTo>
                    <a:pt x="10356" y="981"/>
                  </a:lnTo>
                  <a:close/>
                  <a:moveTo>
                    <a:pt x="10202" y="1246"/>
                  </a:moveTo>
                  <a:lnTo>
                    <a:pt x="10202" y="1246"/>
                  </a:lnTo>
                  <a:cubicBezTo>
                    <a:pt x="10189" y="1249"/>
                    <a:pt x="10176" y="1253"/>
                    <a:pt x="10164" y="1257"/>
                  </a:cubicBezTo>
                  <a:lnTo>
                    <a:pt x="10164" y="1257"/>
                  </a:lnTo>
                  <a:cubicBezTo>
                    <a:pt x="10173" y="1257"/>
                    <a:pt x="10184" y="1255"/>
                    <a:pt x="10202" y="1246"/>
                  </a:cubicBezTo>
                  <a:close/>
                  <a:moveTo>
                    <a:pt x="9365" y="1367"/>
                  </a:moveTo>
                  <a:lnTo>
                    <a:pt x="9365" y="1367"/>
                  </a:lnTo>
                  <a:cubicBezTo>
                    <a:pt x="9355" y="1373"/>
                    <a:pt x="9350" y="1379"/>
                    <a:pt x="9346" y="1383"/>
                  </a:cubicBezTo>
                  <a:lnTo>
                    <a:pt x="9346" y="1383"/>
                  </a:lnTo>
                  <a:cubicBezTo>
                    <a:pt x="9354" y="1378"/>
                    <a:pt x="9360" y="1371"/>
                    <a:pt x="9365" y="1367"/>
                  </a:cubicBezTo>
                  <a:close/>
                  <a:moveTo>
                    <a:pt x="10290" y="970"/>
                  </a:moveTo>
                  <a:lnTo>
                    <a:pt x="10180" y="1037"/>
                  </a:lnTo>
                  <a:cubicBezTo>
                    <a:pt x="10213" y="1037"/>
                    <a:pt x="10235" y="1026"/>
                    <a:pt x="10246" y="1026"/>
                  </a:cubicBezTo>
                  <a:lnTo>
                    <a:pt x="10246" y="1026"/>
                  </a:lnTo>
                  <a:cubicBezTo>
                    <a:pt x="10180" y="1070"/>
                    <a:pt x="10136" y="1114"/>
                    <a:pt x="10081" y="1136"/>
                  </a:cubicBezTo>
                  <a:lnTo>
                    <a:pt x="10070" y="1125"/>
                  </a:lnTo>
                  <a:cubicBezTo>
                    <a:pt x="10004" y="1191"/>
                    <a:pt x="9839" y="1235"/>
                    <a:pt x="9761" y="1312"/>
                  </a:cubicBezTo>
                  <a:lnTo>
                    <a:pt x="9750" y="1312"/>
                  </a:lnTo>
                  <a:cubicBezTo>
                    <a:pt x="9773" y="1312"/>
                    <a:pt x="9784" y="1334"/>
                    <a:pt x="9784" y="1345"/>
                  </a:cubicBezTo>
                  <a:cubicBezTo>
                    <a:pt x="9745" y="1364"/>
                    <a:pt x="9716" y="1391"/>
                    <a:pt x="9694" y="1391"/>
                  </a:cubicBezTo>
                  <a:cubicBezTo>
                    <a:pt x="9691" y="1391"/>
                    <a:pt x="9687" y="1391"/>
                    <a:pt x="9684" y="1389"/>
                  </a:cubicBezTo>
                  <a:cubicBezTo>
                    <a:pt x="9706" y="1378"/>
                    <a:pt x="9706" y="1367"/>
                    <a:pt x="9717" y="1356"/>
                  </a:cubicBezTo>
                  <a:lnTo>
                    <a:pt x="9717" y="1356"/>
                  </a:lnTo>
                  <a:lnTo>
                    <a:pt x="9673" y="1389"/>
                  </a:lnTo>
                  <a:cubicBezTo>
                    <a:pt x="9618" y="1378"/>
                    <a:pt x="9739" y="1345"/>
                    <a:pt x="9728" y="1323"/>
                  </a:cubicBezTo>
                  <a:lnTo>
                    <a:pt x="9728" y="1323"/>
                  </a:lnTo>
                  <a:cubicBezTo>
                    <a:pt x="9640" y="1378"/>
                    <a:pt x="9541" y="1444"/>
                    <a:pt x="9464" y="1477"/>
                  </a:cubicBezTo>
                  <a:cubicBezTo>
                    <a:pt x="9445" y="1458"/>
                    <a:pt x="9581" y="1407"/>
                    <a:pt x="9549" y="1407"/>
                  </a:cubicBezTo>
                  <a:cubicBezTo>
                    <a:pt x="9544" y="1407"/>
                    <a:pt x="9534" y="1408"/>
                    <a:pt x="9519" y="1411"/>
                  </a:cubicBezTo>
                  <a:lnTo>
                    <a:pt x="9640" y="1367"/>
                  </a:lnTo>
                  <a:cubicBezTo>
                    <a:pt x="9541" y="1367"/>
                    <a:pt x="9673" y="1345"/>
                    <a:pt x="9618" y="1334"/>
                  </a:cubicBezTo>
                  <a:lnTo>
                    <a:pt x="9773" y="1257"/>
                  </a:lnTo>
                  <a:cubicBezTo>
                    <a:pt x="9765" y="1253"/>
                    <a:pt x="9759" y="1252"/>
                    <a:pt x="9753" y="1252"/>
                  </a:cubicBezTo>
                  <a:cubicBezTo>
                    <a:pt x="9739" y="1252"/>
                    <a:pt x="9725" y="1257"/>
                    <a:pt x="9695" y="1257"/>
                  </a:cubicBezTo>
                  <a:cubicBezTo>
                    <a:pt x="9717" y="1235"/>
                    <a:pt x="9761" y="1202"/>
                    <a:pt x="9806" y="1180"/>
                  </a:cubicBezTo>
                  <a:lnTo>
                    <a:pt x="9806" y="1180"/>
                  </a:lnTo>
                  <a:cubicBezTo>
                    <a:pt x="9767" y="1207"/>
                    <a:pt x="9770" y="1216"/>
                    <a:pt x="9788" y="1216"/>
                  </a:cubicBezTo>
                  <a:cubicBezTo>
                    <a:pt x="9806" y="1216"/>
                    <a:pt x="9839" y="1207"/>
                    <a:pt x="9861" y="1202"/>
                  </a:cubicBezTo>
                  <a:lnTo>
                    <a:pt x="9850" y="1191"/>
                  </a:lnTo>
                  <a:cubicBezTo>
                    <a:pt x="9960" y="1180"/>
                    <a:pt x="9850" y="1147"/>
                    <a:pt x="9993" y="1103"/>
                  </a:cubicBezTo>
                  <a:lnTo>
                    <a:pt x="9993" y="1114"/>
                  </a:lnTo>
                  <a:cubicBezTo>
                    <a:pt x="10037" y="1092"/>
                    <a:pt x="10070" y="1059"/>
                    <a:pt x="10125" y="1037"/>
                  </a:cubicBezTo>
                  <a:lnTo>
                    <a:pt x="10125" y="1037"/>
                  </a:lnTo>
                  <a:cubicBezTo>
                    <a:pt x="10158" y="1048"/>
                    <a:pt x="10081" y="1070"/>
                    <a:pt x="10081" y="1092"/>
                  </a:cubicBezTo>
                  <a:cubicBezTo>
                    <a:pt x="10158" y="1059"/>
                    <a:pt x="10213" y="981"/>
                    <a:pt x="10290" y="970"/>
                  </a:cubicBezTo>
                  <a:close/>
                  <a:moveTo>
                    <a:pt x="8264" y="1984"/>
                  </a:moveTo>
                  <a:cubicBezTo>
                    <a:pt x="8264" y="1984"/>
                    <a:pt x="8263" y="1984"/>
                    <a:pt x="8263" y="1984"/>
                  </a:cubicBezTo>
                  <a:cubicBezTo>
                    <a:pt x="8263" y="1986"/>
                    <a:pt x="8263" y="1987"/>
                    <a:pt x="8263" y="1987"/>
                  </a:cubicBezTo>
                  <a:cubicBezTo>
                    <a:pt x="8263" y="1987"/>
                    <a:pt x="8263" y="1986"/>
                    <a:pt x="8264" y="1984"/>
                  </a:cubicBezTo>
                  <a:close/>
                  <a:moveTo>
                    <a:pt x="8140" y="2097"/>
                  </a:moveTo>
                  <a:cubicBezTo>
                    <a:pt x="8134" y="2100"/>
                    <a:pt x="8128" y="2103"/>
                    <a:pt x="8120" y="2105"/>
                  </a:cubicBezTo>
                  <a:cubicBezTo>
                    <a:pt x="8127" y="2102"/>
                    <a:pt x="8134" y="2099"/>
                    <a:pt x="8140" y="2097"/>
                  </a:cubicBezTo>
                  <a:close/>
                  <a:moveTo>
                    <a:pt x="8450" y="2094"/>
                  </a:moveTo>
                  <a:lnTo>
                    <a:pt x="8439" y="2105"/>
                  </a:lnTo>
                  <a:cubicBezTo>
                    <a:pt x="8406" y="2116"/>
                    <a:pt x="8373" y="2138"/>
                    <a:pt x="8329" y="2160"/>
                  </a:cubicBezTo>
                  <a:cubicBezTo>
                    <a:pt x="8351" y="2138"/>
                    <a:pt x="8384" y="2105"/>
                    <a:pt x="8450" y="2094"/>
                  </a:cubicBezTo>
                  <a:close/>
                  <a:moveTo>
                    <a:pt x="8398" y="2161"/>
                  </a:moveTo>
                  <a:cubicBezTo>
                    <a:pt x="8388" y="2165"/>
                    <a:pt x="8379" y="2169"/>
                    <a:pt x="8371" y="2171"/>
                  </a:cubicBezTo>
                  <a:lnTo>
                    <a:pt x="8371" y="2171"/>
                  </a:lnTo>
                  <a:cubicBezTo>
                    <a:pt x="8377" y="2170"/>
                    <a:pt x="8385" y="2168"/>
                    <a:pt x="8398" y="2161"/>
                  </a:cubicBezTo>
                  <a:close/>
                  <a:moveTo>
                    <a:pt x="8010" y="2160"/>
                  </a:moveTo>
                  <a:lnTo>
                    <a:pt x="8010" y="2160"/>
                  </a:lnTo>
                  <a:cubicBezTo>
                    <a:pt x="8021" y="2171"/>
                    <a:pt x="8021" y="2182"/>
                    <a:pt x="7999" y="2193"/>
                  </a:cubicBezTo>
                  <a:cubicBezTo>
                    <a:pt x="8002" y="2190"/>
                    <a:pt x="8000" y="2189"/>
                    <a:pt x="7996" y="2189"/>
                  </a:cubicBezTo>
                  <a:cubicBezTo>
                    <a:pt x="7985" y="2189"/>
                    <a:pt x="7956" y="2197"/>
                    <a:pt x="7933" y="2204"/>
                  </a:cubicBezTo>
                  <a:cubicBezTo>
                    <a:pt x="7955" y="2193"/>
                    <a:pt x="7988" y="2182"/>
                    <a:pt x="8010" y="2160"/>
                  </a:cubicBezTo>
                  <a:close/>
                  <a:moveTo>
                    <a:pt x="9629" y="1323"/>
                  </a:moveTo>
                  <a:lnTo>
                    <a:pt x="9607" y="1334"/>
                  </a:lnTo>
                  <a:cubicBezTo>
                    <a:pt x="9464" y="1389"/>
                    <a:pt x="9453" y="1422"/>
                    <a:pt x="9310" y="1477"/>
                  </a:cubicBezTo>
                  <a:cubicBezTo>
                    <a:pt x="9288" y="1510"/>
                    <a:pt x="9332" y="1499"/>
                    <a:pt x="9299" y="1521"/>
                  </a:cubicBezTo>
                  <a:cubicBezTo>
                    <a:pt x="9205" y="1587"/>
                    <a:pt x="9158" y="1590"/>
                    <a:pt x="9118" y="1590"/>
                  </a:cubicBezTo>
                  <a:cubicBezTo>
                    <a:pt x="9115" y="1590"/>
                    <a:pt x="9111" y="1590"/>
                    <a:pt x="9108" y="1590"/>
                  </a:cubicBezTo>
                  <a:cubicBezTo>
                    <a:pt x="9072" y="1590"/>
                    <a:pt x="9039" y="1592"/>
                    <a:pt x="8979" y="1642"/>
                  </a:cubicBezTo>
                  <a:cubicBezTo>
                    <a:pt x="8957" y="1676"/>
                    <a:pt x="8957" y="1720"/>
                    <a:pt x="8836" y="1753"/>
                  </a:cubicBezTo>
                  <a:lnTo>
                    <a:pt x="8858" y="1709"/>
                  </a:lnTo>
                  <a:lnTo>
                    <a:pt x="8858" y="1709"/>
                  </a:lnTo>
                  <a:cubicBezTo>
                    <a:pt x="8726" y="1764"/>
                    <a:pt x="8803" y="1786"/>
                    <a:pt x="8649" y="1830"/>
                  </a:cubicBezTo>
                  <a:cubicBezTo>
                    <a:pt x="8671" y="1808"/>
                    <a:pt x="8748" y="1775"/>
                    <a:pt x="8726" y="1775"/>
                  </a:cubicBezTo>
                  <a:cubicBezTo>
                    <a:pt x="8627" y="1797"/>
                    <a:pt x="8671" y="1830"/>
                    <a:pt x="8605" y="1863"/>
                  </a:cubicBezTo>
                  <a:lnTo>
                    <a:pt x="8572" y="1841"/>
                  </a:lnTo>
                  <a:cubicBezTo>
                    <a:pt x="8439" y="1918"/>
                    <a:pt x="8274" y="2017"/>
                    <a:pt x="8120" y="2105"/>
                  </a:cubicBezTo>
                  <a:cubicBezTo>
                    <a:pt x="8131" y="2094"/>
                    <a:pt x="8153" y="2072"/>
                    <a:pt x="8109" y="2072"/>
                  </a:cubicBezTo>
                  <a:cubicBezTo>
                    <a:pt x="7966" y="2160"/>
                    <a:pt x="7800" y="2226"/>
                    <a:pt x="7646" y="2304"/>
                  </a:cubicBezTo>
                  <a:cubicBezTo>
                    <a:pt x="7800" y="2215"/>
                    <a:pt x="7944" y="2116"/>
                    <a:pt x="8098" y="2050"/>
                  </a:cubicBezTo>
                  <a:lnTo>
                    <a:pt x="8098" y="2050"/>
                  </a:lnTo>
                  <a:lnTo>
                    <a:pt x="8054" y="2061"/>
                  </a:lnTo>
                  <a:cubicBezTo>
                    <a:pt x="8065" y="2006"/>
                    <a:pt x="8197" y="2017"/>
                    <a:pt x="8274" y="1951"/>
                  </a:cubicBezTo>
                  <a:lnTo>
                    <a:pt x="8274" y="1951"/>
                  </a:lnTo>
                  <a:cubicBezTo>
                    <a:pt x="8267" y="1964"/>
                    <a:pt x="8265" y="1978"/>
                    <a:pt x="8264" y="1984"/>
                  </a:cubicBezTo>
                  <a:lnTo>
                    <a:pt x="8264" y="1984"/>
                  </a:lnTo>
                  <a:cubicBezTo>
                    <a:pt x="8385" y="1929"/>
                    <a:pt x="8506" y="1852"/>
                    <a:pt x="8682" y="1753"/>
                  </a:cubicBezTo>
                  <a:lnTo>
                    <a:pt x="8682" y="1753"/>
                  </a:lnTo>
                  <a:lnTo>
                    <a:pt x="8660" y="1775"/>
                  </a:lnTo>
                  <a:cubicBezTo>
                    <a:pt x="8737" y="1753"/>
                    <a:pt x="8847" y="1687"/>
                    <a:pt x="8935" y="1653"/>
                  </a:cubicBezTo>
                  <a:cubicBezTo>
                    <a:pt x="8946" y="1631"/>
                    <a:pt x="8990" y="1620"/>
                    <a:pt x="8957" y="1609"/>
                  </a:cubicBezTo>
                  <a:cubicBezTo>
                    <a:pt x="9222" y="1565"/>
                    <a:pt x="9398" y="1367"/>
                    <a:pt x="9629" y="1323"/>
                  </a:cubicBezTo>
                  <a:close/>
                  <a:moveTo>
                    <a:pt x="5630" y="3130"/>
                  </a:moveTo>
                  <a:lnTo>
                    <a:pt x="5601" y="3152"/>
                  </a:lnTo>
                  <a:lnTo>
                    <a:pt x="5601" y="3152"/>
                  </a:lnTo>
                  <a:cubicBezTo>
                    <a:pt x="5612" y="3145"/>
                    <a:pt x="5622" y="3138"/>
                    <a:pt x="5630" y="3130"/>
                  </a:cubicBezTo>
                  <a:close/>
                  <a:moveTo>
                    <a:pt x="5443" y="3251"/>
                  </a:moveTo>
                  <a:cubicBezTo>
                    <a:pt x="5421" y="3264"/>
                    <a:pt x="5410" y="3273"/>
                    <a:pt x="5406" y="3279"/>
                  </a:cubicBezTo>
                  <a:lnTo>
                    <a:pt x="5406" y="3279"/>
                  </a:lnTo>
                  <a:cubicBezTo>
                    <a:pt x="5419" y="3271"/>
                    <a:pt x="5431" y="3263"/>
                    <a:pt x="5443" y="3251"/>
                  </a:cubicBezTo>
                  <a:close/>
                  <a:moveTo>
                    <a:pt x="7613" y="2281"/>
                  </a:moveTo>
                  <a:cubicBezTo>
                    <a:pt x="7646" y="2292"/>
                    <a:pt x="7580" y="2326"/>
                    <a:pt x="7558" y="2337"/>
                  </a:cubicBezTo>
                  <a:lnTo>
                    <a:pt x="7503" y="2359"/>
                  </a:lnTo>
                  <a:lnTo>
                    <a:pt x="7514" y="2348"/>
                  </a:lnTo>
                  <a:lnTo>
                    <a:pt x="7514" y="2348"/>
                  </a:lnTo>
                  <a:lnTo>
                    <a:pt x="7448" y="2392"/>
                  </a:lnTo>
                  <a:lnTo>
                    <a:pt x="7459" y="2392"/>
                  </a:lnTo>
                  <a:lnTo>
                    <a:pt x="7404" y="2436"/>
                  </a:lnTo>
                  <a:cubicBezTo>
                    <a:pt x="7399" y="2440"/>
                    <a:pt x="7393" y="2443"/>
                    <a:pt x="7388" y="2443"/>
                  </a:cubicBezTo>
                  <a:cubicBezTo>
                    <a:pt x="7380" y="2443"/>
                    <a:pt x="7375" y="2438"/>
                    <a:pt x="7382" y="2425"/>
                  </a:cubicBezTo>
                  <a:lnTo>
                    <a:pt x="7382" y="2425"/>
                  </a:lnTo>
                  <a:cubicBezTo>
                    <a:pt x="7305" y="2458"/>
                    <a:pt x="7393" y="2447"/>
                    <a:pt x="7360" y="2469"/>
                  </a:cubicBezTo>
                  <a:cubicBezTo>
                    <a:pt x="7338" y="2480"/>
                    <a:pt x="7321" y="2485"/>
                    <a:pt x="7313" y="2485"/>
                  </a:cubicBezTo>
                  <a:cubicBezTo>
                    <a:pt x="7305" y="2485"/>
                    <a:pt x="7305" y="2480"/>
                    <a:pt x="7316" y="2469"/>
                  </a:cubicBezTo>
                  <a:lnTo>
                    <a:pt x="7316" y="2469"/>
                  </a:lnTo>
                  <a:cubicBezTo>
                    <a:pt x="7195" y="2557"/>
                    <a:pt x="6963" y="2700"/>
                    <a:pt x="6809" y="2755"/>
                  </a:cubicBezTo>
                  <a:lnTo>
                    <a:pt x="6831" y="2733"/>
                  </a:lnTo>
                  <a:lnTo>
                    <a:pt x="6831" y="2733"/>
                  </a:lnTo>
                  <a:cubicBezTo>
                    <a:pt x="6721" y="2777"/>
                    <a:pt x="6732" y="2843"/>
                    <a:pt x="6622" y="2876"/>
                  </a:cubicBezTo>
                  <a:lnTo>
                    <a:pt x="6633" y="2865"/>
                  </a:lnTo>
                  <a:lnTo>
                    <a:pt x="6633" y="2865"/>
                  </a:lnTo>
                  <a:cubicBezTo>
                    <a:pt x="6390" y="2976"/>
                    <a:pt x="6148" y="3130"/>
                    <a:pt x="5950" y="3196"/>
                  </a:cubicBezTo>
                  <a:cubicBezTo>
                    <a:pt x="5928" y="3251"/>
                    <a:pt x="5707" y="3306"/>
                    <a:pt x="5718" y="3361"/>
                  </a:cubicBezTo>
                  <a:cubicBezTo>
                    <a:pt x="5633" y="3393"/>
                    <a:pt x="5609" y="3394"/>
                    <a:pt x="5568" y="3404"/>
                  </a:cubicBezTo>
                  <a:lnTo>
                    <a:pt x="5568" y="3404"/>
                  </a:lnTo>
                  <a:lnTo>
                    <a:pt x="5569" y="3401"/>
                  </a:lnTo>
                  <a:lnTo>
                    <a:pt x="5569" y="3401"/>
                  </a:lnTo>
                  <a:cubicBezTo>
                    <a:pt x="5567" y="3403"/>
                    <a:pt x="5566" y="3404"/>
                    <a:pt x="5564" y="3405"/>
                  </a:cubicBezTo>
                  <a:cubicBezTo>
                    <a:pt x="5565" y="3405"/>
                    <a:pt x="5567" y="3405"/>
                    <a:pt x="5568" y="3404"/>
                  </a:cubicBezTo>
                  <a:lnTo>
                    <a:pt x="5568" y="3404"/>
                  </a:lnTo>
                  <a:lnTo>
                    <a:pt x="5564" y="3416"/>
                  </a:lnTo>
                  <a:cubicBezTo>
                    <a:pt x="5542" y="3416"/>
                    <a:pt x="5520" y="3427"/>
                    <a:pt x="5498" y="3438"/>
                  </a:cubicBezTo>
                  <a:cubicBezTo>
                    <a:pt x="5509" y="3416"/>
                    <a:pt x="5531" y="3405"/>
                    <a:pt x="5575" y="3383"/>
                  </a:cubicBezTo>
                  <a:lnTo>
                    <a:pt x="5575" y="3383"/>
                  </a:lnTo>
                  <a:lnTo>
                    <a:pt x="5569" y="3401"/>
                  </a:lnTo>
                  <a:lnTo>
                    <a:pt x="5569" y="3401"/>
                  </a:lnTo>
                  <a:cubicBezTo>
                    <a:pt x="5611" y="3369"/>
                    <a:pt x="5655" y="3327"/>
                    <a:pt x="5740" y="3295"/>
                  </a:cubicBezTo>
                  <a:lnTo>
                    <a:pt x="5740" y="3295"/>
                  </a:lnTo>
                  <a:cubicBezTo>
                    <a:pt x="5740" y="3295"/>
                    <a:pt x="5751" y="3295"/>
                    <a:pt x="5718" y="3317"/>
                  </a:cubicBezTo>
                  <a:cubicBezTo>
                    <a:pt x="5872" y="3229"/>
                    <a:pt x="5961" y="3130"/>
                    <a:pt x="6148" y="3053"/>
                  </a:cubicBezTo>
                  <a:lnTo>
                    <a:pt x="6148" y="3053"/>
                  </a:lnTo>
                  <a:cubicBezTo>
                    <a:pt x="6139" y="3068"/>
                    <a:pt x="6139" y="3073"/>
                    <a:pt x="6144" y="3073"/>
                  </a:cubicBezTo>
                  <a:cubicBezTo>
                    <a:pt x="6156" y="3073"/>
                    <a:pt x="6194" y="3049"/>
                    <a:pt x="6221" y="3049"/>
                  </a:cubicBezTo>
                  <a:cubicBezTo>
                    <a:pt x="6226" y="3049"/>
                    <a:pt x="6232" y="3050"/>
                    <a:pt x="6236" y="3053"/>
                  </a:cubicBezTo>
                  <a:lnTo>
                    <a:pt x="6324" y="2998"/>
                  </a:lnTo>
                  <a:lnTo>
                    <a:pt x="6324" y="2998"/>
                  </a:lnTo>
                  <a:lnTo>
                    <a:pt x="6280" y="3009"/>
                  </a:lnTo>
                  <a:cubicBezTo>
                    <a:pt x="6357" y="2965"/>
                    <a:pt x="6423" y="2898"/>
                    <a:pt x="6489" y="2876"/>
                  </a:cubicBezTo>
                  <a:lnTo>
                    <a:pt x="6489" y="2876"/>
                  </a:lnTo>
                  <a:lnTo>
                    <a:pt x="6434" y="2920"/>
                  </a:lnTo>
                  <a:lnTo>
                    <a:pt x="6589" y="2832"/>
                  </a:lnTo>
                  <a:lnTo>
                    <a:pt x="6500" y="2865"/>
                  </a:lnTo>
                  <a:cubicBezTo>
                    <a:pt x="6567" y="2810"/>
                    <a:pt x="6467" y="2832"/>
                    <a:pt x="6578" y="2788"/>
                  </a:cubicBezTo>
                  <a:lnTo>
                    <a:pt x="6578" y="2788"/>
                  </a:lnTo>
                  <a:cubicBezTo>
                    <a:pt x="6576" y="2789"/>
                    <a:pt x="6575" y="2790"/>
                    <a:pt x="6575" y="2790"/>
                  </a:cubicBezTo>
                  <a:cubicBezTo>
                    <a:pt x="6575" y="2790"/>
                    <a:pt x="6670" y="2744"/>
                    <a:pt x="6710" y="2744"/>
                  </a:cubicBezTo>
                  <a:cubicBezTo>
                    <a:pt x="6743" y="2711"/>
                    <a:pt x="6787" y="2678"/>
                    <a:pt x="6853" y="2656"/>
                  </a:cubicBezTo>
                  <a:cubicBezTo>
                    <a:pt x="6864" y="2656"/>
                    <a:pt x="6853" y="2689"/>
                    <a:pt x="6864" y="2689"/>
                  </a:cubicBezTo>
                  <a:cubicBezTo>
                    <a:pt x="6897" y="2645"/>
                    <a:pt x="7051" y="2590"/>
                    <a:pt x="7084" y="2535"/>
                  </a:cubicBezTo>
                  <a:lnTo>
                    <a:pt x="7084" y="2568"/>
                  </a:lnTo>
                  <a:lnTo>
                    <a:pt x="7117" y="2535"/>
                  </a:lnTo>
                  <a:cubicBezTo>
                    <a:pt x="7134" y="2529"/>
                    <a:pt x="7145" y="2527"/>
                    <a:pt x="7152" y="2527"/>
                  </a:cubicBezTo>
                  <a:cubicBezTo>
                    <a:pt x="7159" y="2527"/>
                    <a:pt x="7161" y="2529"/>
                    <a:pt x="7161" y="2535"/>
                  </a:cubicBezTo>
                  <a:cubicBezTo>
                    <a:pt x="7272" y="2480"/>
                    <a:pt x="7106" y="2513"/>
                    <a:pt x="7250" y="2458"/>
                  </a:cubicBezTo>
                  <a:lnTo>
                    <a:pt x="7250" y="2458"/>
                  </a:lnTo>
                  <a:cubicBezTo>
                    <a:pt x="7239" y="2469"/>
                    <a:pt x="7250" y="2469"/>
                    <a:pt x="7228" y="2480"/>
                  </a:cubicBezTo>
                  <a:cubicBezTo>
                    <a:pt x="7360" y="2425"/>
                    <a:pt x="7481" y="2337"/>
                    <a:pt x="7613" y="2281"/>
                  </a:cubicBezTo>
                  <a:close/>
                  <a:moveTo>
                    <a:pt x="4967" y="3579"/>
                  </a:moveTo>
                  <a:cubicBezTo>
                    <a:pt x="4965" y="3579"/>
                    <a:pt x="4963" y="3580"/>
                    <a:pt x="4958" y="3581"/>
                  </a:cubicBezTo>
                  <a:cubicBezTo>
                    <a:pt x="4954" y="3586"/>
                    <a:pt x="4950" y="3591"/>
                    <a:pt x="4945" y="3595"/>
                  </a:cubicBezTo>
                  <a:lnTo>
                    <a:pt x="4945" y="3595"/>
                  </a:lnTo>
                  <a:cubicBezTo>
                    <a:pt x="4956" y="3588"/>
                    <a:pt x="4971" y="3579"/>
                    <a:pt x="4967" y="3579"/>
                  </a:cubicBezTo>
                  <a:close/>
                  <a:moveTo>
                    <a:pt x="4945" y="3595"/>
                  </a:moveTo>
                  <a:lnTo>
                    <a:pt x="4945" y="3595"/>
                  </a:lnTo>
                  <a:cubicBezTo>
                    <a:pt x="4940" y="3598"/>
                    <a:pt x="4936" y="3601"/>
                    <a:pt x="4935" y="3602"/>
                  </a:cubicBezTo>
                  <a:lnTo>
                    <a:pt x="4935" y="3602"/>
                  </a:lnTo>
                  <a:cubicBezTo>
                    <a:pt x="4938" y="3600"/>
                    <a:pt x="4942" y="3598"/>
                    <a:pt x="4945" y="3595"/>
                  </a:cubicBezTo>
                  <a:close/>
                  <a:moveTo>
                    <a:pt x="5345" y="3501"/>
                  </a:moveTo>
                  <a:cubicBezTo>
                    <a:pt x="5353" y="3501"/>
                    <a:pt x="5357" y="3505"/>
                    <a:pt x="5355" y="3515"/>
                  </a:cubicBezTo>
                  <a:cubicBezTo>
                    <a:pt x="5344" y="3537"/>
                    <a:pt x="5322" y="3559"/>
                    <a:pt x="5289" y="3581"/>
                  </a:cubicBezTo>
                  <a:lnTo>
                    <a:pt x="5267" y="3559"/>
                  </a:lnTo>
                  <a:lnTo>
                    <a:pt x="5200" y="3637"/>
                  </a:lnTo>
                  <a:lnTo>
                    <a:pt x="5167" y="3637"/>
                  </a:lnTo>
                  <a:lnTo>
                    <a:pt x="5167" y="3626"/>
                  </a:lnTo>
                  <a:lnTo>
                    <a:pt x="5156" y="3637"/>
                  </a:lnTo>
                  <a:lnTo>
                    <a:pt x="5145" y="3626"/>
                  </a:lnTo>
                  <a:lnTo>
                    <a:pt x="5123" y="3648"/>
                  </a:lnTo>
                  <a:cubicBezTo>
                    <a:pt x="5113" y="3626"/>
                    <a:pt x="5224" y="3534"/>
                    <a:pt x="5233" y="3517"/>
                  </a:cubicBezTo>
                  <a:lnTo>
                    <a:pt x="5233" y="3517"/>
                  </a:lnTo>
                  <a:cubicBezTo>
                    <a:pt x="5229" y="3531"/>
                    <a:pt x="5233" y="3536"/>
                    <a:pt x="5242" y="3536"/>
                  </a:cubicBezTo>
                  <a:cubicBezTo>
                    <a:pt x="5265" y="3536"/>
                    <a:pt x="5321" y="3501"/>
                    <a:pt x="5345" y="3501"/>
                  </a:cubicBezTo>
                  <a:close/>
                  <a:moveTo>
                    <a:pt x="5145" y="3659"/>
                  </a:moveTo>
                  <a:cubicBezTo>
                    <a:pt x="5090" y="3692"/>
                    <a:pt x="5024" y="3725"/>
                    <a:pt x="4969" y="3747"/>
                  </a:cubicBezTo>
                  <a:cubicBezTo>
                    <a:pt x="5013" y="3714"/>
                    <a:pt x="5057" y="3692"/>
                    <a:pt x="5101" y="3659"/>
                  </a:cubicBezTo>
                  <a:lnTo>
                    <a:pt x="5123" y="3659"/>
                  </a:lnTo>
                  <a:lnTo>
                    <a:pt x="5101" y="3681"/>
                  </a:lnTo>
                  <a:lnTo>
                    <a:pt x="5134" y="3659"/>
                  </a:lnTo>
                  <a:close/>
                  <a:moveTo>
                    <a:pt x="4639" y="3923"/>
                  </a:moveTo>
                  <a:lnTo>
                    <a:pt x="4628" y="3934"/>
                  </a:lnTo>
                  <a:cubicBezTo>
                    <a:pt x="4605" y="3945"/>
                    <a:pt x="4572" y="3956"/>
                    <a:pt x="4539" y="3978"/>
                  </a:cubicBezTo>
                  <a:cubicBezTo>
                    <a:pt x="4572" y="3956"/>
                    <a:pt x="4594" y="3934"/>
                    <a:pt x="4639" y="3923"/>
                  </a:cubicBezTo>
                  <a:close/>
                  <a:moveTo>
                    <a:pt x="3911" y="4364"/>
                  </a:moveTo>
                  <a:lnTo>
                    <a:pt x="3889" y="4397"/>
                  </a:lnTo>
                  <a:lnTo>
                    <a:pt x="3878" y="4386"/>
                  </a:lnTo>
                  <a:lnTo>
                    <a:pt x="3911" y="4364"/>
                  </a:lnTo>
                  <a:close/>
                  <a:moveTo>
                    <a:pt x="3867" y="4397"/>
                  </a:moveTo>
                  <a:lnTo>
                    <a:pt x="3856" y="4419"/>
                  </a:lnTo>
                  <a:lnTo>
                    <a:pt x="3823" y="4430"/>
                  </a:lnTo>
                  <a:lnTo>
                    <a:pt x="3867" y="4397"/>
                  </a:lnTo>
                  <a:close/>
                  <a:moveTo>
                    <a:pt x="3019" y="4870"/>
                  </a:moveTo>
                  <a:cubicBezTo>
                    <a:pt x="3019" y="4879"/>
                    <a:pt x="3024" y="4882"/>
                    <a:pt x="3032" y="4882"/>
                  </a:cubicBezTo>
                  <a:cubicBezTo>
                    <a:pt x="3038" y="4882"/>
                    <a:pt x="3045" y="4881"/>
                    <a:pt x="3053" y="4878"/>
                  </a:cubicBezTo>
                  <a:lnTo>
                    <a:pt x="3053" y="4878"/>
                  </a:lnTo>
                  <a:cubicBezTo>
                    <a:pt x="3030" y="4890"/>
                    <a:pt x="3008" y="4900"/>
                    <a:pt x="2986" y="4915"/>
                  </a:cubicBezTo>
                  <a:cubicBezTo>
                    <a:pt x="2997" y="4904"/>
                    <a:pt x="3019" y="4893"/>
                    <a:pt x="3019" y="4870"/>
                  </a:cubicBezTo>
                  <a:close/>
                  <a:moveTo>
                    <a:pt x="2689" y="5102"/>
                  </a:moveTo>
                  <a:lnTo>
                    <a:pt x="2678" y="5124"/>
                  </a:lnTo>
                  <a:cubicBezTo>
                    <a:pt x="2678" y="5124"/>
                    <a:pt x="2666" y="5124"/>
                    <a:pt x="2644" y="5135"/>
                  </a:cubicBezTo>
                  <a:lnTo>
                    <a:pt x="2689" y="5102"/>
                  </a:lnTo>
                  <a:close/>
                  <a:moveTo>
                    <a:pt x="2270" y="5355"/>
                  </a:moveTo>
                  <a:lnTo>
                    <a:pt x="2248" y="5377"/>
                  </a:lnTo>
                  <a:lnTo>
                    <a:pt x="2248" y="5366"/>
                  </a:lnTo>
                  <a:lnTo>
                    <a:pt x="2270" y="5355"/>
                  </a:lnTo>
                  <a:close/>
                  <a:moveTo>
                    <a:pt x="2271" y="5383"/>
                  </a:moveTo>
                  <a:cubicBezTo>
                    <a:pt x="2274" y="5383"/>
                    <a:pt x="2274" y="5385"/>
                    <a:pt x="2270" y="5388"/>
                  </a:cubicBezTo>
                  <a:cubicBezTo>
                    <a:pt x="2248" y="5410"/>
                    <a:pt x="2226" y="5421"/>
                    <a:pt x="2204" y="5421"/>
                  </a:cubicBezTo>
                  <a:lnTo>
                    <a:pt x="2237" y="5388"/>
                  </a:lnTo>
                  <a:cubicBezTo>
                    <a:pt x="2252" y="5388"/>
                    <a:pt x="2266" y="5383"/>
                    <a:pt x="2271" y="5383"/>
                  </a:cubicBezTo>
                  <a:close/>
                  <a:moveTo>
                    <a:pt x="2083" y="5476"/>
                  </a:moveTo>
                  <a:lnTo>
                    <a:pt x="2083" y="5487"/>
                  </a:lnTo>
                  <a:cubicBezTo>
                    <a:pt x="2050" y="5509"/>
                    <a:pt x="2016" y="5532"/>
                    <a:pt x="1994" y="5543"/>
                  </a:cubicBezTo>
                  <a:cubicBezTo>
                    <a:pt x="2028" y="5520"/>
                    <a:pt x="2061" y="5498"/>
                    <a:pt x="2083" y="5476"/>
                  </a:cubicBezTo>
                  <a:close/>
                  <a:moveTo>
                    <a:pt x="12483" y="1"/>
                  </a:moveTo>
                  <a:cubicBezTo>
                    <a:pt x="12461" y="12"/>
                    <a:pt x="12450" y="23"/>
                    <a:pt x="12428" y="45"/>
                  </a:cubicBezTo>
                  <a:lnTo>
                    <a:pt x="12428" y="23"/>
                  </a:lnTo>
                  <a:cubicBezTo>
                    <a:pt x="12384" y="56"/>
                    <a:pt x="12341" y="99"/>
                    <a:pt x="12382" y="111"/>
                  </a:cubicBezTo>
                  <a:lnTo>
                    <a:pt x="12382" y="111"/>
                  </a:lnTo>
                  <a:cubicBezTo>
                    <a:pt x="12371" y="118"/>
                    <a:pt x="12361" y="126"/>
                    <a:pt x="12351" y="133"/>
                  </a:cubicBezTo>
                  <a:lnTo>
                    <a:pt x="12295" y="133"/>
                  </a:lnTo>
                  <a:lnTo>
                    <a:pt x="12207" y="221"/>
                  </a:lnTo>
                  <a:cubicBezTo>
                    <a:pt x="12198" y="212"/>
                    <a:pt x="12221" y="186"/>
                    <a:pt x="12200" y="186"/>
                  </a:cubicBezTo>
                  <a:cubicBezTo>
                    <a:pt x="12196" y="186"/>
                    <a:pt x="12191" y="187"/>
                    <a:pt x="12185" y="188"/>
                  </a:cubicBezTo>
                  <a:cubicBezTo>
                    <a:pt x="12240" y="155"/>
                    <a:pt x="12306" y="122"/>
                    <a:pt x="12306" y="100"/>
                  </a:cubicBezTo>
                  <a:lnTo>
                    <a:pt x="12306" y="100"/>
                  </a:lnTo>
                  <a:lnTo>
                    <a:pt x="12274" y="108"/>
                  </a:lnTo>
                  <a:lnTo>
                    <a:pt x="12274" y="108"/>
                  </a:lnTo>
                  <a:cubicBezTo>
                    <a:pt x="12274" y="108"/>
                    <a:pt x="12273" y="108"/>
                    <a:pt x="12273" y="108"/>
                  </a:cubicBezTo>
                  <a:cubicBezTo>
                    <a:pt x="12270" y="108"/>
                    <a:pt x="12267" y="109"/>
                    <a:pt x="12262" y="111"/>
                  </a:cubicBezTo>
                  <a:lnTo>
                    <a:pt x="12274" y="108"/>
                  </a:lnTo>
                  <a:lnTo>
                    <a:pt x="12274" y="108"/>
                  </a:lnTo>
                  <a:cubicBezTo>
                    <a:pt x="12283" y="110"/>
                    <a:pt x="12279" y="125"/>
                    <a:pt x="12262" y="133"/>
                  </a:cubicBezTo>
                  <a:cubicBezTo>
                    <a:pt x="12226" y="163"/>
                    <a:pt x="12194" y="167"/>
                    <a:pt x="12173" y="167"/>
                  </a:cubicBezTo>
                  <a:cubicBezTo>
                    <a:pt x="12163" y="167"/>
                    <a:pt x="12156" y="166"/>
                    <a:pt x="12152" y="166"/>
                  </a:cubicBezTo>
                  <a:lnTo>
                    <a:pt x="12152" y="166"/>
                  </a:lnTo>
                  <a:cubicBezTo>
                    <a:pt x="12152" y="166"/>
                    <a:pt x="12152" y="166"/>
                    <a:pt x="12152" y="166"/>
                  </a:cubicBezTo>
                  <a:lnTo>
                    <a:pt x="12207" y="144"/>
                  </a:lnTo>
                  <a:cubicBezTo>
                    <a:pt x="12198" y="140"/>
                    <a:pt x="12188" y="138"/>
                    <a:pt x="12178" y="138"/>
                  </a:cubicBezTo>
                  <a:cubicBezTo>
                    <a:pt x="12102" y="138"/>
                    <a:pt x="11997" y="236"/>
                    <a:pt x="11910" y="265"/>
                  </a:cubicBezTo>
                  <a:lnTo>
                    <a:pt x="11943" y="221"/>
                  </a:lnTo>
                  <a:lnTo>
                    <a:pt x="11855" y="287"/>
                  </a:lnTo>
                  <a:cubicBezTo>
                    <a:pt x="11833" y="287"/>
                    <a:pt x="11800" y="276"/>
                    <a:pt x="11855" y="254"/>
                  </a:cubicBezTo>
                  <a:lnTo>
                    <a:pt x="11855" y="254"/>
                  </a:lnTo>
                  <a:cubicBezTo>
                    <a:pt x="11778" y="265"/>
                    <a:pt x="11789" y="287"/>
                    <a:pt x="11723" y="298"/>
                  </a:cubicBezTo>
                  <a:lnTo>
                    <a:pt x="11723" y="287"/>
                  </a:lnTo>
                  <a:lnTo>
                    <a:pt x="11667" y="331"/>
                  </a:lnTo>
                  <a:cubicBezTo>
                    <a:pt x="11667" y="320"/>
                    <a:pt x="11645" y="309"/>
                    <a:pt x="11689" y="298"/>
                  </a:cubicBezTo>
                  <a:lnTo>
                    <a:pt x="11689" y="298"/>
                  </a:lnTo>
                  <a:cubicBezTo>
                    <a:pt x="11557" y="331"/>
                    <a:pt x="11502" y="409"/>
                    <a:pt x="11447" y="409"/>
                  </a:cubicBezTo>
                  <a:lnTo>
                    <a:pt x="11447" y="398"/>
                  </a:lnTo>
                  <a:cubicBezTo>
                    <a:pt x="11282" y="486"/>
                    <a:pt x="11447" y="431"/>
                    <a:pt x="11326" y="519"/>
                  </a:cubicBezTo>
                  <a:lnTo>
                    <a:pt x="11216" y="497"/>
                  </a:lnTo>
                  <a:lnTo>
                    <a:pt x="11216" y="519"/>
                  </a:lnTo>
                  <a:cubicBezTo>
                    <a:pt x="11200" y="527"/>
                    <a:pt x="11179" y="534"/>
                    <a:pt x="11168" y="534"/>
                  </a:cubicBezTo>
                  <a:cubicBezTo>
                    <a:pt x="11163" y="534"/>
                    <a:pt x="11161" y="533"/>
                    <a:pt x="11161" y="530"/>
                  </a:cubicBezTo>
                  <a:lnTo>
                    <a:pt x="11161" y="530"/>
                  </a:lnTo>
                  <a:cubicBezTo>
                    <a:pt x="11106" y="574"/>
                    <a:pt x="11183" y="541"/>
                    <a:pt x="11150" y="574"/>
                  </a:cubicBezTo>
                  <a:cubicBezTo>
                    <a:pt x="11065" y="583"/>
                    <a:pt x="10955" y="658"/>
                    <a:pt x="10905" y="658"/>
                  </a:cubicBezTo>
                  <a:cubicBezTo>
                    <a:pt x="10897" y="658"/>
                    <a:pt x="10890" y="656"/>
                    <a:pt x="10885" y="651"/>
                  </a:cubicBezTo>
                  <a:lnTo>
                    <a:pt x="10885" y="651"/>
                  </a:lnTo>
                  <a:cubicBezTo>
                    <a:pt x="10879" y="660"/>
                    <a:pt x="10883" y="662"/>
                    <a:pt x="10890" y="662"/>
                  </a:cubicBezTo>
                  <a:cubicBezTo>
                    <a:pt x="10899" y="662"/>
                    <a:pt x="10913" y="658"/>
                    <a:pt x="10918" y="658"/>
                  </a:cubicBezTo>
                  <a:cubicBezTo>
                    <a:pt x="10924" y="658"/>
                    <a:pt x="10919" y="663"/>
                    <a:pt x="10885" y="684"/>
                  </a:cubicBezTo>
                  <a:cubicBezTo>
                    <a:pt x="10878" y="679"/>
                    <a:pt x="10871" y="677"/>
                    <a:pt x="10864" y="677"/>
                  </a:cubicBezTo>
                  <a:cubicBezTo>
                    <a:pt x="10823" y="677"/>
                    <a:pt x="10772" y="741"/>
                    <a:pt x="10698" y="750"/>
                  </a:cubicBezTo>
                  <a:cubicBezTo>
                    <a:pt x="10714" y="726"/>
                    <a:pt x="10758" y="708"/>
                    <a:pt x="10749" y="708"/>
                  </a:cubicBezTo>
                  <a:cubicBezTo>
                    <a:pt x="10745" y="708"/>
                    <a:pt x="10734" y="711"/>
                    <a:pt x="10709" y="717"/>
                  </a:cubicBezTo>
                  <a:cubicBezTo>
                    <a:pt x="10676" y="772"/>
                    <a:pt x="10555" y="772"/>
                    <a:pt x="10489" y="805"/>
                  </a:cubicBezTo>
                  <a:lnTo>
                    <a:pt x="10478" y="794"/>
                  </a:lnTo>
                  <a:cubicBezTo>
                    <a:pt x="10456" y="805"/>
                    <a:pt x="10467" y="827"/>
                    <a:pt x="10467" y="838"/>
                  </a:cubicBezTo>
                  <a:lnTo>
                    <a:pt x="10489" y="805"/>
                  </a:lnTo>
                  <a:lnTo>
                    <a:pt x="10489" y="805"/>
                  </a:lnTo>
                  <a:cubicBezTo>
                    <a:pt x="10500" y="816"/>
                    <a:pt x="10478" y="827"/>
                    <a:pt x="10467" y="838"/>
                  </a:cubicBezTo>
                  <a:cubicBezTo>
                    <a:pt x="10411" y="871"/>
                    <a:pt x="10323" y="904"/>
                    <a:pt x="10257" y="948"/>
                  </a:cubicBezTo>
                  <a:cubicBezTo>
                    <a:pt x="10257" y="946"/>
                    <a:pt x="10255" y="945"/>
                    <a:pt x="10250" y="945"/>
                  </a:cubicBezTo>
                  <a:cubicBezTo>
                    <a:pt x="10213" y="945"/>
                    <a:pt x="10036" y="1019"/>
                    <a:pt x="9938" y="1059"/>
                  </a:cubicBezTo>
                  <a:lnTo>
                    <a:pt x="9938" y="1048"/>
                  </a:lnTo>
                  <a:cubicBezTo>
                    <a:pt x="9938" y="1092"/>
                    <a:pt x="9828" y="1136"/>
                    <a:pt x="9750" y="1169"/>
                  </a:cubicBezTo>
                  <a:cubicBezTo>
                    <a:pt x="9750" y="1158"/>
                    <a:pt x="9761" y="1136"/>
                    <a:pt x="9795" y="1114"/>
                  </a:cubicBezTo>
                  <a:lnTo>
                    <a:pt x="9795" y="1114"/>
                  </a:lnTo>
                  <a:lnTo>
                    <a:pt x="9728" y="1147"/>
                  </a:lnTo>
                  <a:cubicBezTo>
                    <a:pt x="9717" y="1169"/>
                    <a:pt x="9695" y="1180"/>
                    <a:pt x="9651" y="1202"/>
                  </a:cubicBezTo>
                  <a:lnTo>
                    <a:pt x="9662" y="1169"/>
                  </a:lnTo>
                  <a:lnTo>
                    <a:pt x="9662" y="1169"/>
                  </a:lnTo>
                  <a:cubicBezTo>
                    <a:pt x="9563" y="1224"/>
                    <a:pt x="9486" y="1290"/>
                    <a:pt x="9354" y="1334"/>
                  </a:cubicBezTo>
                  <a:cubicBezTo>
                    <a:pt x="9354" y="1356"/>
                    <a:pt x="9475" y="1345"/>
                    <a:pt x="9354" y="1411"/>
                  </a:cubicBezTo>
                  <a:cubicBezTo>
                    <a:pt x="9346" y="1403"/>
                    <a:pt x="9338" y="1395"/>
                    <a:pt x="9346" y="1383"/>
                  </a:cubicBezTo>
                  <a:lnTo>
                    <a:pt x="9346" y="1383"/>
                  </a:lnTo>
                  <a:cubicBezTo>
                    <a:pt x="9334" y="1392"/>
                    <a:pt x="9319" y="1400"/>
                    <a:pt x="9299" y="1400"/>
                  </a:cubicBezTo>
                  <a:lnTo>
                    <a:pt x="9343" y="1356"/>
                  </a:lnTo>
                  <a:lnTo>
                    <a:pt x="9343" y="1356"/>
                  </a:lnTo>
                  <a:cubicBezTo>
                    <a:pt x="9288" y="1378"/>
                    <a:pt x="9321" y="1389"/>
                    <a:pt x="9277" y="1411"/>
                  </a:cubicBezTo>
                  <a:lnTo>
                    <a:pt x="9244" y="1400"/>
                  </a:lnTo>
                  <a:lnTo>
                    <a:pt x="9299" y="1367"/>
                  </a:lnTo>
                  <a:lnTo>
                    <a:pt x="9299" y="1367"/>
                  </a:lnTo>
                  <a:cubicBezTo>
                    <a:pt x="9244" y="1389"/>
                    <a:pt x="9178" y="1411"/>
                    <a:pt x="9156" y="1411"/>
                  </a:cubicBezTo>
                  <a:cubicBezTo>
                    <a:pt x="9167" y="1411"/>
                    <a:pt x="9167" y="1433"/>
                    <a:pt x="9134" y="1444"/>
                  </a:cubicBezTo>
                  <a:cubicBezTo>
                    <a:pt x="9098" y="1464"/>
                    <a:pt x="9082" y="1470"/>
                    <a:pt x="9074" y="1470"/>
                  </a:cubicBezTo>
                  <a:cubicBezTo>
                    <a:pt x="9064" y="1470"/>
                    <a:pt x="9066" y="1461"/>
                    <a:pt x="9055" y="1461"/>
                  </a:cubicBezTo>
                  <a:cubicBezTo>
                    <a:pt x="9051" y="1461"/>
                    <a:pt x="9044" y="1462"/>
                    <a:pt x="9034" y="1466"/>
                  </a:cubicBezTo>
                  <a:cubicBezTo>
                    <a:pt x="9012" y="1488"/>
                    <a:pt x="8946" y="1499"/>
                    <a:pt x="8957" y="1521"/>
                  </a:cubicBezTo>
                  <a:cubicBezTo>
                    <a:pt x="8946" y="1532"/>
                    <a:pt x="8938" y="1535"/>
                    <a:pt x="8930" y="1535"/>
                  </a:cubicBezTo>
                  <a:cubicBezTo>
                    <a:pt x="8921" y="1535"/>
                    <a:pt x="8913" y="1532"/>
                    <a:pt x="8902" y="1532"/>
                  </a:cubicBezTo>
                  <a:cubicBezTo>
                    <a:pt x="8858" y="1565"/>
                    <a:pt x="8682" y="1642"/>
                    <a:pt x="8748" y="1642"/>
                  </a:cubicBezTo>
                  <a:lnTo>
                    <a:pt x="8759" y="1631"/>
                  </a:lnTo>
                  <a:lnTo>
                    <a:pt x="8759" y="1642"/>
                  </a:lnTo>
                  <a:cubicBezTo>
                    <a:pt x="8605" y="1742"/>
                    <a:pt x="8417" y="1786"/>
                    <a:pt x="8263" y="1874"/>
                  </a:cubicBezTo>
                  <a:lnTo>
                    <a:pt x="8263" y="1863"/>
                  </a:lnTo>
                  <a:cubicBezTo>
                    <a:pt x="8175" y="1918"/>
                    <a:pt x="8054" y="1973"/>
                    <a:pt x="7999" y="2028"/>
                  </a:cubicBezTo>
                  <a:cubicBezTo>
                    <a:pt x="7982" y="2034"/>
                    <a:pt x="7963" y="2036"/>
                    <a:pt x="7949" y="2036"/>
                  </a:cubicBezTo>
                  <a:cubicBezTo>
                    <a:pt x="7935" y="2036"/>
                    <a:pt x="7927" y="2034"/>
                    <a:pt x="7933" y="2028"/>
                  </a:cubicBezTo>
                  <a:lnTo>
                    <a:pt x="7933" y="2028"/>
                  </a:lnTo>
                  <a:cubicBezTo>
                    <a:pt x="7867" y="2072"/>
                    <a:pt x="7856" y="2083"/>
                    <a:pt x="7756" y="2116"/>
                  </a:cubicBezTo>
                  <a:cubicBezTo>
                    <a:pt x="7784" y="2094"/>
                    <a:pt x="7776" y="2094"/>
                    <a:pt x="7773" y="2094"/>
                  </a:cubicBezTo>
                  <a:cubicBezTo>
                    <a:pt x="7770" y="2094"/>
                    <a:pt x="7773" y="2094"/>
                    <a:pt x="7822" y="2072"/>
                  </a:cubicBezTo>
                  <a:lnTo>
                    <a:pt x="7822" y="2072"/>
                  </a:lnTo>
                  <a:cubicBezTo>
                    <a:pt x="7723" y="2116"/>
                    <a:pt x="7701" y="2105"/>
                    <a:pt x="7602" y="2182"/>
                  </a:cubicBezTo>
                  <a:cubicBezTo>
                    <a:pt x="7611" y="2174"/>
                    <a:pt x="7610" y="2170"/>
                    <a:pt x="7603" y="2170"/>
                  </a:cubicBezTo>
                  <a:cubicBezTo>
                    <a:pt x="7583" y="2170"/>
                    <a:pt x="7514" y="2199"/>
                    <a:pt x="7481" y="2215"/>
                  </a:cubicBezTo>
                  <a:lnTo>
                    <a:pt x="7558" y="2204"/>
                  </a:lnTo>
                  <a:lnTo>
                    <a:pt x="7558" y="2204"/>
                  </a:lnTo>
                  <a:cubicBezTo>
                    <a:pt x="7514" y="2226"/>
                    <a:pt x="7459" y="2248"/>
                    <a:pt x="7415" y="2270"/>
                  </a:cubicBezTo>
                  <a:lnTo>
                    <a:pt x="7426" y="2237"/>
                  </a:lnTo>
                  <a:lnTo>
                    <a:pt x="7426" y="2237"/>
                  </a:lnTo>
                  <a:cubicBezTo>
                    <a:pt x="7228" y="2292"/>
                    <a:pt x="7117" y="2458"/>
                    <a:pt x="6941" y="2480"/>
                  </a:cubicBezTo>
                  <a:cubicBezTo>
                    <a:pt x="6934" y="2489"/>
                    <a:pt x="6935" y="2492"/>
                    <a:pt x="6940" y="2492"/>
                  </a:cubicBezTo>
                  <a:cubicBezTo>
                    <a:pt x="6955" y="2492"/>
                    <a:pt x="7004" y="2467"/>
                    <a:pt x="7019" y="2467"/>
                  </a:cubicBezTo>
                  <a:cubicBezTo>
                    <a:pt x="7024" y="2467"/>
                    <a:pt x="7025" y="2470"/>
                    <a:pt x="7018" y="2480"/>
                  </a:cubicBezTo>
                  <a:cubicBezTo>
                    <a:pt x="6930" y="2524"/>
                    <a:pt x="6820" y="2535"/>
                    <a:pt x="6798" y="2546"/>
                  </a:cubicBezTo>
                  <a:cubicBezTo>
                    <a:pt x="6666" y="2601"/>
                    <a:pt x="6710" y="2645"/>
                    <a:pt x="6578" y="2700"/>
                  </a:cubicBezTo>
                  <a:cubicBezTo>
                    <a:pt x="6600" y="2700"/>
                    <a:pt x="6622" y="2722"/>
                    <a:pt x="6533" y="2777"/>
                  </a:cubicBezTo>
                  <a:cubicBezTo>
                    <a:pt x="6503" y="2792"/>
                    <a:pt x="6479" y="2798"/>
                    <a:pt x="6463" y="2798"/>
                  </a:cubicBezTo>
                  <a:cubicBezTo>
                    <a:pt x="6432" y="2798"/>
                    <a:pt x="6428" y="2777"/>
                    <a:pt x="6456" y="2755"/>
                  </a:cubicBezTo>
                  <a:cubicBezTo>
                    <a:pt x="6478" y="2744"/>
                    <a:pt x="6489" y="2744"/>
                    <a:pt x="6489" y="2744"/>
                  </a:cubicBezTo>
                  <a:cubicBezTo>
                    <a:pt x="6516" y="2726"/>
                    <a:pt x="6543" y="2708"/>
                    <a:pt x="6528" y="2708"/>
                  </a:cubicBezTo>
                  <a:cubicBezTo>
                    <a:pt x="6525" y="2708"/>
                    <a:pt x="6520" y="2709"/>
                    <a:pt x="6511" y="2711"/>
                  </a:cubicBezTo>
                  <a:lnTo>
                    <a:pt x="6511" y="2722"/>
                  </a:lnTo>
                  <a:cubicBezTo>
                    <a:pt x="6465" y="2741"/>
                    <a:pt x="6380" y="2782"/>
                    <a:pt x="6361" y="2782"/>
                  </a:cubicBezTo>
                  <a:cubicBezTo>
                    <a:pt x="6357" y="2782"/>
                    <a:pt x="6355" y="2781"/>
                    <a:pt x="6357" y="2777"/>
                  </a:cubicBezTo>
                  <a:lnTo>
                    <a:pt x="6357" y="2777"/>
                  </a:lnTo>
                  <a:cubicBezTo>
                    <a:pt x="6332" y="2797"/>
                    <a:pt x="6328" y="2804"/>
                    <a:pt x="6334" y="2804"/>
                  </a:cubicBezTo>
                  <a:cubicBezTo>
                    <a:pt x="6342" y="2804"/>
                    <a:pt x="6366" y="2794"/>
                    <a:pt x="6390" y="2788"/>
                  </a:cubicBezTo>
                  <a:lnTo>
                    <a:pt x="6390" y="2788"/>
                  </a:lnTo>
                  <a:cubicBezTo>
                    <a:pt x="6280" y="2832"/>
                    <a:pt x="6214" y="2876"/>
                    <a:pt x="6104" y="2920"/>
                  </a:cubicBezTo>
                  <a:cubicBezTo>
                    <a:pt x="6126" y="2920"/>
                    <a:pt x="6148" y="2920"/>
                    <a:pt x="6126" y="2931"/>
                  </a:cubicBezTo>
                  <a:cubicBezTo>
                    <a:pt x="5950" y="3009"/>
                    <a:pt x="6060" y="2987"/>
                    <a:pt x="5950" y="3053"/>
                  </a:cubicBezTo>
                  <a:cubicBezTo>
                    <a:pt x="5939" y="3056"/>
                    <a:pt x="5932" y="3057"/>
                    <a:pt x="5928" y="3057"/>
                  </a:cubicBezTo>
                  <a:cubicBezTo>
                    <a:pt x="5915" y="3057"/>
                    <a:pt x="5920" y="3047"/>
                    <a:pt x="5914" y="3047"/>
                  </a:cubicBezTo>
                  <a:cubicBezTo>
                    <a:pt x="5908" y="3047"/>
                    <a:pt x="5894" y="3055"/>
                    <a:pt x="5850" y="3086"/>
                  </a:cubicBezTo>
                  <a:cubicBezTo>
                    <a:pt x="5836" y="3090"/>
                    <a:pt x="5825" y="3092"/>
                    <a:pt x="5819" y="3092"/>
                  </a:cubicBezTo>
                  <a:cubicBezTo>
                    <a:pt x="5789" y="3092"/>
                    <a:pt x="5822" y="3059"/>
                    <a:pt x="5839" y="3042"/>
                  </a:cubicBezTo>
                  <a:lnTo>
                    <a:pt x="5839" y="3042"/>
                  </a:lnTo>
                  <a:cubicBezTo>
                    <a:pt x="5751" y="3119"/>
                    <a:pt x="5641" y="3141"/>
                    <a:pt x="5586" y="3163"/>
                  </a:cubicBezTo>
                  <a:lnTo>
                    <a:pt x="5601" y="3152"/>
                  </a:lnTo>
                  <a:lnTo>
                    <a:pt x="5601" y="3152"/>
                  </a:lnTo>
                  <a:cubicBezTo>
                    <a:pt x="5584" y="3162"/>
                    <a:pt x="5567" y="3171"/>
                    <a:pt x="5553" y="3185"/>
                  </a:cubicBezTo>
                  <a:lnTo>
                    <a:pt x="5597" y="3185"/>
                  </a:lnTo>
                  <a:cubicBezTo>
                    <a:pt x="5553" y="3196"/>
                    <a:pt x="5531" y="3207"/>
                    <a:pt x="5531" y="3207"/>
                  </a:cubicBezTo>
                  <a:cubicBezTo>
                    <a:pt x="5498" y="3229"/>
                    <a:pt x="5564" y="3218"/>
                    <a:pt x="5509" y="3273"/>
                  </a:cubicBezTo>
                  <a:cubicBezTo>
                    <a:pt x="5468" y="3283"/>
                    <a:pt x="5399" y="3340"/>
                    <a:pt x="5372" y="3340"/>
                  </a:cubicBezTo>
                  <a:cubicBezTo>
                    <a:pt x="5369" y="3340"/>
                    <a:pt x="5367" y="3340"/>
                    <a:pt x="5366" y="3339"/>
                  </a:cubicBezTo>
                  <a:cubicBezTo>
                    <a:pt x="5472" y="3286"/>
                    <a:pt x="5386" y="3304"/>
                    <a:pt x="5406" y="3279"/>
                  </a:cubicBezTo>
                  <a:lnTo>
                    <a:pt x="5406" y="3279"/>
                  </a:lnTo>
                  <a:cubicBezTo>
                    <a:pt x="5394" y="3285"/>
                    <a:pt x="5381" y="3290"/>
                    <a:pt x="5366" y="3295"/>
                  </a:cubicBezTo>
                  <a:lnTo>
                    <a:pt x="5377" y="3284"/>
                  </a:lnTo>
                  <a:lnTo>
                    <a:pt x="5377" y="3284"/>
                  </a:lnTo>
                  <a:cubicBezTo>
                    <a:pt x="5233" y="3328"/>
                    <a:pt x="5333" y="3339"/>
                    <a:pt x="5200" y="3416"/>
                  </a:cubicBezTo>
                  <a:cubicBezTo>
                    <a:pt x="5200" y="3407"/>
                    <a:pt x="5193" y="3404"/>
                    <a:pt x="5182" y="3404"/>
                  </a:cubicBezTo>
                  <a:cubicBezTo>
                    <a:pt x="5167" y="3404"/>
                    <a:pt x="5147" y="3410"/>
                    <a:pt x="5134" y="3416"/>
                  </a:cubicBezTo>
                  <a:cubicBezTo>
                    <a:pt x="5146" y="3411"/>
                    <a:pt x="5155" y="3409"/>
                    <a:pt x="5160" y="3409"/>
                  </a:cubicBezTo>
                  <a:cubicBezTo>
                    <a:pt x="5179" y="3409"/>
                    <a:pt x="5158" y="3437"/>
                    <a:pt x="5123" y="3471"/>
                  </a:cubicBezTo>
                  <a:cubicBezTo>
                    <a:pt x="5035" y="3504"/>
                    <a:pt x="5035" y="3526"/>
                    <a:pt x="4991" y="3548"/>
                  </a:cubicBezTo>
                  <a:lnTo>
                    <a:pt x="5046" y="3526"/>
                  </a:lnTo>
                  <a:lnTo>
                    <a:pt x="5046" y="3526"/>
                  </a:lnTo>
                  <a:cubicBezTo>
                    <a:pt x="5035" y="3548"/>
                    <a:pt x="4991" y="3570"/>
                    <a:pt x="4936" y="3604"/>
                  </a:cubicBezTo>
                  <a:cubicBezTo>
                    <a:pt x="4935" y="3604"/>
                    <a:pt x="4934" y="3603"/>
                    <a:pt x="4935" y="3602"/>
                  </a:cubicBezTo>
                  <a:lnTo>
                    <a:pt x="4935" y="3602"/>
                  </a:lnTo>
                  <a:cubicBezTo>
                    <a:pt x="4883" y="3638"/>
                    <a:pt x="4791" y="3646"/>
                    <a:pt x="4716" y="3703"/>
                  </a:cubicBezTo>
                  <a:cubicBezTo>
                    <a:pt x="4709" y="3704"/>
                    <a:pt x="4704" y="3705"/>
                    <a:pt x="4701" y="3705"/>
                  </a:cubicBezTo>
                  <a:cubicBezTo>
                    <a:pt x="4683" y="3705"/>
                    <a:pt x="4693" y="3689"/>
                    <a:pt x="4675" y="3689"/>
                  </a:cubicBezTo>
                  <a:cubicBezTo>
                    <a:pt x="4672" y="3689"/>
                    <a:pt x="4667" y="3690"/>
                    <a:pt x="4661" y="3692"/>
                  </a:cubicBezTo>
                  <a:cubicBezTo>
                    <a:pt x="4572" y="3769"/>
                    <a:pt x="4539" y="3736"/>
                    <a:pt x="4440" y="3813"/>
                  </a:cubicBezTo>
                  <a:cubicBezTo>
                    <a:pt x="4484" y="3813"/>
                    <a:pt x="4484" y="3813"/>
                    <a:pt x="4418" y="3868"/>
                  </a:cubicBezTo>
                  <a:lnTo>
                    <a:pt x="4583" y="3758"/>
                  </a:lnTo>
                  <a:lnTo>
                    <a:pt x="4484" y="3846"/>
                  </a:lnTo>
                  <a:cubicBezTo>
                    <a:pt x="4539" y="3813"/>
                    <a:pt x="4594" y="3769"/>
                    <a:pt x="4628" y="3758"/>
                  </a:cubicBezTo>
                  <a:lnTo>
                    <a:pt x="4628" y="3758"/>
                  </a:lnTo>
                  <a:cubicBezTo>
                    <a:pt x="4598" y="3787"/>
                    <a:pt x="4588" y="3792"/>
                    <a:pt x="4595" y="3792"/>
                  </a:cubicBezTo>
                  <a:cubicBezTo>
                    <a:pt x="4598" y="3792"/>
                    <a:pt x="4605" y="3791"/>
                    <a:pt x="4617" y="3791"/>
                  </a:cubicBezTo>
                  <a:cubicBezTo>
                    <a:pt x="4528" y="3813"/>
                    <a:pt x="4484" y="3890"/>
                    <a:pt x="4396" y="3923"/>
                  </a:cubicBezTo>
                  <a:lnTo>
                    <a:pt x="4363" y="3879"/>
                  </a:lnTo>
                  <a:cubicBezTo>
                    <a:pt x="4231" y="3934"/>
                    <a:pt x="4154" y="4033"/>
                    <a:pt x="3989" y="4110"/>
                  </a:cubicBezTo>
                  <a:lnTo>
                    <a:pt x="4044" y="4088"/>
                  </a:lnTo>
                  <a:lnTo>
                    <a:pt x="4044" y="4088"/>
                  </a:lnTo>
                  <a:cubicBezTo>
                    <a:pt x="4033" y="4121"/>
                    <a:pt x="3944" y="4154"/>
                    <a:pt x="3900" y="4187"/>
                  </a:cubicBezTo>
                  <a:cubicBezTo>
                    <a:pt x="3897" y="4180"/>
                    <a:pt x="3891" y="4178"/>
                    <a:pt x="3883" y="4178"/>
                  </a:cubicBezTo>
                  <a:cubicBezTo>
                    <a:pt x="3867" y="4178"/>
                    <a:pt x="3845" y="4187"/>
                    <a:pt x="3823" y="4187"/>
                  </a:cubicBezTo>
                  <a:cubicBezTo>
                    <a:pt x="3834" y="4198"/>
                    <a:pt x="3713" y="4254"/>
                    <a:pt x="3713" y="4298"/>
                  </a:cubicBezTo>
                  <a:lnTo>
                    <a:pt x="3625" y="4320"/>
                  </a:lnTo>
                  <a:cubicBezTo>
                    <a:pt x="3493" y="4386"/>
                    <a:pt x="3504" y="4452"/>
                    <a:pt x="3372" y="4518"/>
                  </a:cubicBezTo>
                  <a:cubicBezTo>
                    <a:pt x="3405" y="4485"/>
                    <a:pt x="3339" y="4507"/>
                    <a:pt x="3416" y="4441"/>
                  </a:cubicBezTo>
                  <a:lnTo>
                    <a:pt x="3416" y="4441"/>
                  </a:lnTo>
                  <a:cubicBezTo>
                    <a:pt x="3372" y="4474"/>
                    <a:pt x="3339" y="4485"/>
                    <a:pt x="3339" y="4496"/>
                  </a:cubicBezTo>
                  <a:cubicBezTo>
                    <a:pt x="3305" y="4507"/>
                    <a:pt x="3239" y="4584"/>
                    <a:pt x="3184" y="4595"/>
                  </a:cubicBezTo>
                  <a:cubicBezTo>
                    <a:pt x="3173" y="4617"/>
                    <a:pt x="3173" y="4628"/>
                    <a:pt x="3129" y="4661"/>
                  </a:cubicBezTo>
                  <a:lnTo>
                    <a:pt x="3129" y="4650"/>
                  </a:lnTo>
                  <a:cubicBezTo>
                    <a:pt x="3129" y="4660"/>
                    <a:pt x="3077" y="4696"/>
                    <a:pt x="3096" y="4696"/>
                  </a:cubicBezTo>
                  <a:cubicBezTo>
                    <a:pt x="3098" y="4696"/>
                    <a:pt x="3100" y="4696"/>
                    <a:pt x="3103" y="4695"/>
                  </a:cubicBezTo>
                  <a:lnTo>
                    <a:pt x="3103" y="4695"/>
                  </a:lnTo>
                  <a:cubicBezTo>
                    <a:pt x="2949" y="4731"/>
                    <a:pt x="2753" y="4926"/>
                    <a:pt x="2622" y="4948"/>
                  </a:cubicBezTo>
                  <a:cubicBezTo>
                    <a:pt x="2526" y="5012"/>
                    <a:pt x="2430" y="5076"/>
                    <a:pt x="2343" y="5130"/>
                  </a:cubicBezTo>
                  <a:lnTo>
                    <a:pt x="2343" y="5130"/>
                  </a:lnTo>
                  <a:cubicBezTo>
                    <a:pt x="2232" y="5181"/>
                    <a:pt x="2308" y="5204"/>
                    <a:pt x="2171" y="5278"/>
                  </a:cubicBezTo>
                  <a:cubicBezTo>
                    <a:pt x="2166" y="5279"/>
                    <a:pt x="2161" y="5279"/>
                    <a:pt x="2158" y="5279"/>
                  </a:cubicBezTo>
                  <a:cubicBezTo>
                    <a:pt x="2118" y="5279"/>
                    <a:pt x="2203" y="5230"/>
                    <a:pt x="2194" y="5230"/>
                  </a:cubicBezTo>
                  <a:lnTo>
                    <a:pt x="2194" y="5230"/>
                  </a:lnTo>
                  <a:cubicBezTo>
                    <a:pt x="2192" y="5230"/>
                    <a:pt x="2189" y="5231"/>
                    <a:pt x="2182" y="5234"/>
                  </a:cubicBezTo>
                  <a:cubicBezTo>
                    <a:pt x="2177" y="5231"/>
                    <a:pt x="2172" y="5229"/>
                    <a:pt x="2166" y="5229"/>
                  </a:cubicBezTo>
                  <a:cubicBezTo>
                    <a:pt x="2117" y="5229"/>
                    <a:pt x="2027" y="5346"/>
                    <a:pt x="1928" y="5366"/>
                  </a:cubicBezTo>
                  <a:lnTo>
                    <a:pt x="1950" y="5355"/>
                  </a:lnTo>
                  <a:lnTo>
                    <a:pt x="1950" y="5355"/>
                  </a:lnTo>
                  <a:cubicBezTo>
                    <a:pt x="1873" y="5377"/>
                    <a:pt x="1796" y="5465"/>
                    <a:pt x="1686" y="5532"/>
                  </a:cubicBezTo>
                  <a:cubicBezTo>
                    <a:pt x="1631" y="5598"/>
                    <a:pt x="1499" y="5697"/>
                    <a:pt x="1400" y="5774"/>
                  </a:cubicBezTo>
                  <a:cubicBezTo>
                    <a:pt x="1411" y="5730"/>
                    <a:pt x="1433" y="5730"/>
                    <a:pt x="1400" y="5730"/>
                  </a:cubicBezTo>
                  <a:cubicBezTo>
                    <a:pt x="1355" y="5763"/>
                    <a:pt x="1433" y="5752"/>
                    <a:pt x="1344" y="5807"/>
                  </a:cubicBezTo>
                  <a:cubicBezTo>
                    <a:pt x="1318" y="5816"/>
                    <a:pt x="1270" y="5846"/>
                    <a:pt x="1241" y="5846"/>
                  </a:cubicBezTo>
                  <a:cubicBezTo>
                    <a:pt x="1234" y="5846"/>
                    <a:pt x="1228" y="5844"/>
                    <a:pt x="1223" y="5840"/>
                  </a:cubicBezTo>
                  <a:lnTo>
                    <a:pt x="1300" y="5785"/>
                  </a:lnTo>
                  <a:cubicBezTo>
                    <a:pt x="1245" y="5785"/>
                    <a:pt x="1190" y="5862"/>
                    <a:pt x="1146" y="5884"/>
                  </a:cubicBezTo>
                  <a:lnTo>
                    <a:pt x="1146" y="5873"/>
                  </a:lnTo>
                  <a:cubicBezTo>
                    <a:pt x="1014" y="5961"/>
                    <a:pt x="1025" y="5994"/>
                    <a:pt x="882" y="6082"/>
                  </a:cubicBezTo>
                  <a:lnTo>
                    <a:pt x="904" y="6082"/>
                  </a:lnTo>
                  <a:cubicBezTo>
                    <a:pt x="849" y="6159"/>
                    <a:pt x="827" y="6104"/>
                    <a:pt x="761" y="6182"/>
                  </a:cubicBezTo>
                  <a:lnTo>
                    <a:pt x="727" y="6170"/>
                  </a:lnTo>
                  <a:cubicBezTo>
                    <a:pt x="672" y="6215"/>
                    <a:pt x="562" y="6314"/>
                    <a:pt x="474" y="6380"/>
                  </a:cubicBezTo>
                  <a:cubicBezTo>
                    <a:pt x="507" y="6325"/>
                    <a:pt x="617" y="6248"/>
                    <a:pt x="672" y="6193"/>
                  </a:cubicBezTo>
                  <a:lnTo>
                    <a:pt x="672" y="6193"/>
                  </a:lnTo>
                  <a:cubicBezTo>
                    <a:pt x="617" y="6226"/>
                    <a:pt x="496" y="6303"/>
                    <a:pt x="485" y="6336"/>
                  </a:cubicBezTo>
                  <a:cubicBezTo>
                    <a:pt x="496" y="6325"/>
                    <a:pt x="518" y="6303"/>
                    <a:pt x="540" y="6292"/>
                  </a:cubicBezTo>
                  <a:lnTo>
                    <a:pt x="540" y="6292"/>
                  </a:lnTo>
                  <a:cubicBezTo>
                    <a:pt x="496" y="6358"/>
                    <a:pt x="419" y="6424"/>
                    <a:pt x="320" y="6490"/>
                  </a:cubicBezTo>
                  <a:cubicBezTo>
                    <a:pt x="318" y="6481"/>
                    <a:pt x="311" y="6477"/>
                    <a:pt x="301" y="6477"/>
                  </a:cubicBezTo>
                  <a:cubicBezTo>
                    <a:pt x="264" y="6477"/>
                    <a:pt x="176" y="6537"/>
                    <a:pt x="88" y="6589"/>
                  </a:cubicBezTo>
                  <a:lnTo>
                    <a:pt x="0" y="6644"/>
                  </a:lnTo>
                  <a:lnTo>
                    <a:pt x="100" y="6710"/>
                  </a:lnTo>
                  <a:cubicBezTo>
                    <a:pt x="155" y="6743"/>
                    <a:pt x="188" y="6776"/>
                    <a:pt x="243" y="6821"/>
                  </a:cubicBezTo>
                  <a:cubicBezTo>
                    <a:pt x="265" y="6832"/>
                    <a:pt x="287" y="6843"/>
                    <a:pt x="320" y="6865"/>
                  </a:cubicBezTo>
                  <a:cubicBezTo>
                    <a:pt x="375" y="6821"/>
                    <a:pt x="430" y="6776"/>
                    <a:pt x="485" y="6743"/>
                  </a:cubicBezTo>
                  <a:cubicBezTo>
                    <a:pt x="529" y="6710"/>
                    <a:pt x="573" y="6688"/>
                    <a:pt x="617" y="6666"/>
                  </a:cubicBezTo>
                  <a:cubicBezTo>
                    <a:pt x="694" y="6611"/>
                    <a:pt x="794" y="6556"/>
                    <a:pt x="882" y="6490"/>
                  </a:cubicBezTo>
                  <a:cubicBezTo>
                    <a:pt x="783" y="6490"/>
                    <a:pt x="948" y="6446"/>
                    <a:pt x="904" y="6413"/>
                  </a:cubicBezTo>
                  <a:cubicBezTo>
                    <a:pt x="948" y="6380"/>
                    <a:pt x="970" y="6369"/>
                    <a:pt x="970" y="6369"/>
                  </a:cubicBezTo>
                  <a:lnTo>
                    <a:pt x="970" y="6358"/>
                  </a:lnTo>
                  <a:lnTo>
                    <a:pt x="1135" y="6292"/>
                  </a:lnTo>
                  <a:cubicBezTo>
                    <a:pt x="1140" y="6290"/>
                    <a:pt x="1143" y="6290"/>
                    <a:pt x="1146" y="6290"/>
                  </a:cubicBezTo>
                  <a:cubicBezTo>
                    <a:pt x="1163" y="6290"/>
                    <a:pt x="1103" y="6326"/>
                    <a:pt x="1113" y="6336"/>
                  </a:cubicBezTo>
                  <a:cubicBezTo>
                    <a:pt x="1162" y="6307"/>
                    <a:pt x="1178" y="6301"/>
                    <a:pt x="1188" y="6301"/>
                  </a:cubicBezTo>
                  <a:cubicBezTo>
                    <a:pt x="1194" y="6301"/>
                    <a:pt x="1198" y="6303"/>
                    <a:pt x="1205" y="6303"/>
                  </a:cubicBezTo>
                  <a:cubicBezTo>
                    <a:pt x="1212" y="6303"/>
                    <a:pt x="1224" y="6301"/>
                    <a:pt x="1245" y="6292"/>
                  </a:cubicBezTo>
                  <a:cubicBezTo>
                    <a:pt x="1223" y="6281"/>
                    <a:pt x="1267" y="6248"/>
                    <a:pt x="1333" y="6215"/>
                  </a:cubicBezTo>
                  <a:lnTo>
                    <a:pt x="1333" y="6215"/>
                  </a:lnTo>
                  <a:lnTo>
                    <a:pt x="1234" y="6248"/>
                  </a:lnTo>
                  <a:cubicBezTo>
                    <a:pt x="1366" y="6126"/>
                    <a:pt x="1389" y="6204"/>
                    <a:pt x="1521" y="6082"/>
                  </a:cubicBezTo>
                  <a:lnTo>
                    <a:pt x="1521" y="6082"/>
                  </a:lnTo>
                  <a:lnTo>
                    <a:pt x="1488" y="6126"/>
                  </a:lnTo>
                  <a:cubicBezTo>
                    <a:pt x="1554" y="6060"/>
                    <a:pt x="1774" y="5939"/>
                    <a:pt x="1818" y="5851"/>
                  </a:cubicBezTo>
                  <a:cubicBezTo>
                    <a:pt x="1840" y="5851"/>
                    <a:pt x="1862" y="5851"/>
                    <a:pt x="1829" y="5873"/>
                  </a:cubicBezTo>
                  <a:cubicBezTo>
                    <a:pt x="2016" y="5763"/>
                    <a:pt x="2226" y="5576"/>
                    <a:pt x="2380" y="5498"/>
                  </a:cubicBezTo>
                  <a:lnTo>
                    <a:pt x="2380" y="5498"/>
                  </a:lnTo>
                  <a:lnTo>
                    <a:pt x="2369" y="5520"/>
                  </a:lnTo>
                  <a:cubicBezTo>
                    <a:pt x="2402" y="5498"/>
                    <a:pt x="2424" y="5465"/>
                    <a:pt x="2468" y="5443"/>
                  </a:cubicBezTo>
                  <a:lnTo>
                    <a:pt x="2479" y="5454"/>
                  </a:lnTo>
                  <a:cubicBezTo>
                    <a:pt x="2501" y="5443"/>
                    <a:pt x="2556" y="5377"/>
                    <a:pt x="2611" y="5355"/>
                  </a:cubicBezTo>
                  <a:lnTo>
                    <a:pt x="2611" y="5355"/>
                  </a:lnTo>
                  <a:lnTo>
                    <a:pt x="2578" y="5388"/>
                  </a:lnTo>
                  <a:cubicBezTo>
                    <a:pt x="2777" y="5289"/>
                    <a:pt x="2843" y="5190"/>
                    <a:pt x="2997" y="5091"/>
                  </a:cubicBezTo>
                  <a:cubicBezTo>
                    <a:pt x="2999" y="5096"/>
                    <a:pt x="3004" y="5098"/>
                    <a:pt x="3011" y="5098"/>
                  </a:cubicBezTo>
                  <a:cubicBezTo>
                    <a:pt x="3054" y="5098"/>
                    <a:pt x="3174" y="5031"/>
                    <a:pt x="3239" y="5003"/>
                  </a:cubicBezTo>
                  <a:cubicBezTo>
                    <a:pt x="3449" y="4881"/>
                    <a:pt x="3581" y="4760"/>
                    <a:pt x="3779" y="4628"/>
                  </a:cubicBezTo>
                  <a:cubicBezTo>
                    <a:pt x="3922" y="4595"/>
                    <a:pt x="4209" y="4397"/>
                    <a:pt x="4418" y="4298"/>
                  </a:cubicBezTo>
                  <a:lnTo>
                    <a:pt x="4418" y="4298"/>
                  </a:lnTo>
                  <a:cubicBezTo>
                    <a:pt x="4414" y="4299"/>
                    <a:pt x="4410" y="4300"/>
                    <a:pt x="4408" y="4300"/>
                  </a:cubicBezTo>
                  <a:cubicBezTo>
                    <a:pt x="4391" y="4300"/>
                    <a:pt x="4412" y="4273"/>
                    <a:pt x="4440" y="4254"/>
                  </a:cubicBezTo>
                  <a:cubicBezTo>
                    <a:pt x="4486" y="4235"/>
                    <a:pt x="4539" y="4179"/>
                    <a:pt x="4562" y="4179"/>
                  </a:cubicBezTo>
                  <a:cubicBezTo>
                    <a:pt x="4567" y="4179"/>
                    <a:pt x="4571" y="4182"/>
                    <a:pt x="4572" y="4187"/>
                  </a:cubicBezTo>
                  <a:lnTo>
                    <a:pt x="4550" y="4198"/>
                  </a:lnTo>
                  <a:cubicBezTo>
                    <a:pt x="4605" y="4198"/>
                    <a:pt x="4694" y="4143"/>
                    <a:pt x="4771" y="4099"/>
                  </a:cubicBezTo>
                  <a:lnTo>
                    <a:pt x="4760" y="4055"/>
                  </a:lnTo>
                  <a:cubicBezTo>
                    <a:pt x="4991" y="4000"/>
                    <a:pt x="5278" y="3736"/>
                    <a:pt x="5410" y="3725"/>
                  </a:cubicBezTo>
                  <a:cubicBezTo>
                    <a:pt x="5454" y="3692"/>
                    <a:pt x="5509" y="3659"/>
                    <a:pt x="5553" y="3626"/>
                  </a:cubicBezTo>
                  <a:lnTo>
                    <a:pt x="5564" y="3648"/>
                  </a:lnTo>
                  <a:cubicBezTo>
                    <a:pt x="5696" y="3570"/>
                    <a:pt x="5773" y="3537"/>
                    <a:pt x="5928" y="3449"/>
                  </a:cubicBezTo>
                  <a:lnTo>
                    <a:pt x="5928" y="3449"/>
                  </a:lnTo>
                  <a:lnTo>
                    <a:pt x="5906" y="3482"/>
                  </a:lnTo>
                  <a:cubicBezTo>
                    <a:pt x="6005" y="3427"/>
                    <a:pt x="5994" y="3350"/>
                    <a:pt x="6071" y="3306"/>
                  </a:cubicBezTo>
                  <a:lnTo>
                    <a:pt x="6115" y="3328"/>
                  </a:lnTo>
                  <a:cubicBezTo>
                    <a:pt x="6280" y="3240"/>
                    <a:pt x="6456" y="3174"/>
                    <a:pt x="6611" y="3064"/>
                  </a:cubicBezTo>
                  <a:lnTo>
                    <a:pt x="6611" y="3064"/>
                  </a:lnTo>
                  <a:cubicBezTo>
                    <a:pt x="6611" y="3064"/>
                    <a:pt x="6611" y="3075"/>
                    <a:pt x="6578" y="3097"/>
                  </a:cubicBezTo>
                  <a:cubicBezTo>
                    <a:pt x="6664" y="3053"/>
                    <a:pt x="6889" y="2968"/>
                    <a:pt x="6845" y="2933"/>
                  </a:cubicBezTo>
                  <a:lnTo>
                    <a:pt x="6845" y="2933"/>
                  </a:lnTo>
                  <a:cubicBezTo>
                    <a:pt x="6846" y="2934"/>
                    <a:pt x="6848" y="2934"/>
                    <a:pt x="6851" y="2934"/>
                  </a:cubicBezTo>
                  <a:cubicBezTo>
                    <a:pt x="6891" y="2934"/>
                    <a:pt x="7025" y="2838"/>
                    <a:pt x="7095" y="2788"/>
                  </a:cubicBezTo>
                  <a:lnTo>
                    <a:pt x="7095" y="2810"/>
                  </a:lnTo>
                  <a:cubicBezTo>
                    <a:pt x="7150" y="2744"/>
                    <a:pt x="7150" y="2744"/>
                    <a:pt x="7250" y="2678"/>
                  </a:cubicBezTo>
                  <a:cubicBezTo>
                    <a:pt x="7258" y="2675"/>
                    <a:pt x="7265" y="2674"/>
                    <a:pt x="7269" y="2674"/>
                  </a:cubicBezTo>
                  <a:cubicBezTo>
                    <a:pt x="7280" y="2674"/>
                    <a:pt x="7274" y="2684"/>
                    <a:pt x="7250" y="2700"/>
                  </a:cubicBezTo>
                  <a:cubicBezTo>
                    <a:pt x="7338" y="2667"/>
                    <a:pt x="7305" y="2645"/>
                    <a:pt x="7404" y="2601"/>
                  </a:cubicBezTo>
                  <a:lnTo>
                    <a:pt x="7404" y="2601"/>
                  </a:lnTo>
                  <a:lnTo>
                    <a:pt x="7382" y="2634"/>
                  </a:lnTo>
                  <a:cubicBezTo>
                    <a:pt x="7470" y="2590"/>
                    <a:pt x="7459" y="2590"/>
                    <a:pt x="7492" y="2546"/>
                  </a:cubicBezTo>
                  <a:cubicBezTo>
                    <a:pt x="7541" y="2516"/>
                    <a:pt x="7634" y="2478"/>
                    <a:pt x="7669" y="2478"/>
                  </a:cubicBezTo>
                  <a:cubicBezTo>
                    <a:pt x="7674" y="2478"/>
                    <a:pt x="7677" y="2479"/>
                    <a:pt x="7679" y="2480"/>
                  </a:cubicBezTo>
                  <a:cubicBezTo>
                    <a:pt x="7690" y="2469"/>
                    <a:pt x="7723" y="2425"/>
                    <a:pt x="7778" y="2403"/>
                  </a:cubicBezTo>
                  <a:lnTo>
                    <a:pt x="7778" y="2403"/>
                  </a:lnTo>
                  <a:lnTo>
                    <a:pt x="7767" y="2436"/>
                  </a:lnTo>
                  <a:cubicBezTo>
                    <a:pt x="7911" y="2370"/>
                    <a:pt x="7966" y="2304"/>
                    <a:pt x="8076" y="2270"/>
                  </a:cubicBezTo>
                  <a:lnTo>
                    <a:pt x="8098" y="2270"/>
                  </a:lnTo>
                  <a:cubicBezTo>
                    <a:pt x="8002" y="2328"/>
                    <a:pt x="7914" y="2369"/>
                    <a:pt x="7901" y="2371"/>
                  </a:cubicBezTo>
                  <a:lnTo>
                    <a:pt x="7901" y="2371"/>
                  </a:lnTo>
                  <a:cubicBezTo>
                    <a:pt x="7900" y="2371"/>
                    <a:pt x="7900" y="2370"/>
                    <a:pt x="7900" y="2370"/>
                  </a:cubicBezTo>
                  <a:cubicBezTo>
                    <a:pt x="7898" y="2371"/>
                    <a:pt x="7899" y="2371"/>
                    <a:pt x="7900" y="2371"/>
                  </a:cubicBezTo>
                  <a:cubicBezTo>
                    <a:pt x="7900" y="2371"/>
                    <a:pt x="7900" y="2371"/>
                    <a:pt x="7901" y="2371"/>
                  </a:cubicBezTo>
                  <a:lnTo>
                    <a:pt x="7901" y="2371"/>
                  </a:lnTo>
                  <a:cubicBezTo>
                    <a:pt x="7904" y="2375"/>
                    <a:pt x="7911" y="2376"/>
                    <a:pt x="7919" y="2376"/>
                  </a:cubicBezTo>
                  <a:cubicBezTo>
                    <a:pt x="7928" y="2376"/>
                    <a:pt x="7938" y="2375"/>
                    <a:pt x="7946" y="2375"/>
                  </a:cubicBezTo>
                  <a:cubicBezTo>
                    <a:pt x="7963" y="2375"/>
                    <a:pt x="7971" y="2381"/>
                    <a:pt x="7944" y="2414"/>
                  </a:cubicBezTo>
                  <a:cubicBezTo>
                    <a:pt x="8010" y="2359"/>
                    <a:pt x="8120" y="2259"/>
                    <a:pt x="8219" y="2226"/>
                  </a:cubicBezTo>
                  <a:lnTo>
                    <a:pt x="8230" y="2226"/>
                  </a:lnTo>
                  <a:lnTo>
                    <a:pt x="8219" y="2237"/>
                  </a:lnTo>
                  <a:cubicBezTo>
                    <a:pt x="8241" y="2226"/>
                    <a:pt x="8263" y="2215"/>
                    <a:pt x="8274" y="2204"/>
                  </a:cubicBezTo>
                  <a:cubicBezTo>
                    <a:pt x="8307" y="2193"/>
                    <a:pt x="8329" y="2193"/>
                    <a:pt x="8351" y="2171"/>
                  </a:cubicBezTo>
                  <a:cubicBezTo>
                    <a:pt x="8353" y="2172"/>
                    <a:pt x="8356" y="2173"/>
                    <a:pt x="8359" y="2173"/>
                  </a:cubicBezTo>
                  <a:cubicBezTo>
                    <a:pt x="8362" y="2173"/>
                    <a:pt x="8366" y="2172"/>
                    <a:pt x="8371" y="2171"/>
                  </a:cubicBezTo>
                  <a:lnTo>
                    <a:pt x="8371" y="2171"/>
                  </a:lnTo>
                  <a:cubicBezTo>
                    <a:pt x="8368" y="2171"/>
                    <a:pt x="8365" y="2171"/>
                    <a:pt x="8362" y="2171"/>
                  </a:cubicBezTo>
                  <a:cubicBezTo>
                    <a:pt x="8384" y="2160"/>
                    <a:pt x="8395" y="2149"/>
                    <a:pt x="8417" y="2138"/>
                  </a:cubicBezTo>
                  <a:lnTo>
                    <a:pt x="8417" y="2149"/>
                  </a:lnTo>
                  <a:cubicBezTo>
                    <a:pt x="8410" y="2154"/>
                    <a:pt x="8404" y="2158"/>
                    <a:pt x="8398" y="2161"/>
                  </a:cubicBezTo>
                  <a:lnTo>
                    <a:pt x="8398" y="2161"/>
                  </a:lnTo>
                  <a:cubicBezTo>
                    <a:pt x="8433" y="2146"/>
                    <a:pt x="8478" y="2119"/>
                    <a:pt x="8506" y="2105"/>
                  </a:cubicBezTo>
                  <a:cubicBezTo>
                    <a:pt x="8496" y="2096"/>
                    <a:pt x="8544" y="2070"/>
                    <a:pt x="8515" y="2070"/>
                  </a:cubicBezTo>
                  <a:cubicBezTo>
                    <a:pt x="8510" y="2070"/>
                    <a:pt x="8504" y="2071"/>
                    <a:pt x="8495" y="2072"/>
                  </a:cubicBezTo>
                  <a:cubicBezTo>
                    <a:pt x="8506" y="2072"/>
                    <a:pt x="8484" y="2083"/>
                    <a:pt x="8450" y="2094"/>
                  </a:cubicBezTo>
                  <a:cubicBezTo>
                    <a:pt x="8461" y="2072"/>
                    <a:pt x="8484" y="2039"/>
                    <a:pt x="8495" y="2028"/>
                  </a:cubicBezTo>
                  <a:cubicBezTo>
                    <a:pt x="8563" y="2028"/>
                    <a:pt x="8675" y="1993"/>
                    <a:pt x="8715" y="1993"/>
                  </a:cubicBezTo>
                  <a:cubicBezTo>
                    <a:pt x="8720" y="1993"/>
                    <a:pt x="8723" y="1994"/>
                    <a:pt x="8726" y="1995"/>
                  </a:cubicBezTo>
                  <a:cubicBezTo>
                    <a:pt x="8858" y="1907"/>
                    <a:pt x="9056" y="1830"/>
                    <a:pt x="9123" y="1742"/>
                  </a:cubicBezTo>
                  <a:cubicBezTo>
                    <a:pt x="9145" y="1731"/>
                    <a:pt x="9158" y="1728"/>
                    <a:pt x="9169" y="1728"/>
                  </a:cubicBezTo>
                  <a:cubicBezTo>
                    <a:pt x="9180" y="1728"/>
                    <a:pt x="9189" y="1731"/>
                    <a:pt x="9200" y="1731"/>
                  </a:cubicBezTo>
                  <a:cubicBezTo>
                    <a:pt x="9178" y="1742"/>
                    <a:pt x="9145" y="1753"/>
                    <a:pt x="9134" y="1775"/>
                  </a:cubicBezTo>
                  <a:cubicBezTo>
                    <a:pt x="9211" y="1720"/>
                    <a:pt x="9376" y="1653"/>
                    <a:pt x="9376" y="1609"/>
                  </a:cubicBezTo>
                  <a:cubicBezTo>
                    <a:pt x="9394" y="1604"/>
                    <a:pt x="9406" y="1602"/>
                    <a:pt x="9412" y="1602"/>
                  </a:cubicBezTo>
                  <a:cubicBezTo>
                    <a:pt x="9432" y="1602"/>
                    <a:pt x="9402" y="1624"/>
                    <a:pt x="9412" y="1624"/>
                  </a:cubicBezTo>
                  <a:cubicBezTo>
                    <a:pt x="9417" y="1624"/>
                    <a:pt x="9434" y="1617"/>
                    <a:pt x="9475" y="1598"/>
                  </a:cubicBezTo>
                  <a:lnTo>
                    <a:pt x="9475" y="1598"/>
                  </a:lnTo>
                  <a:lnTo>
                    <a:pt x="9453" y="1609"/>
                  </a:lnTo>
                  <a:cubicBezTo>
                    <a:pt x="9739" y="1535"/>
                    <a:pt x="9862" y="1349"/>
                    <a:pt x="10164" y="1257"/>
                  </a:cubicBezTo>
                  <a:lnTo>
                    <a:pt x="10164" y="1257"/>
                  </a:lnTo>
                  <a:cubicBezTo>
                    <a:pt x="10162" y="1257"/>
                    <a:pt x="10160" y="1257"/>
                    <a:pt x="10158" y="1257"/>
                  </a:cubicBezTo>
                  <a:cubicBezTo>
                    <a:pt x="10522" y="1125"/>
                    <a:pt x="10874" y="904"/>
                    <a:pt x="11238" y="794"/>
                  </a:cubicBezTo>
                  <a:cubicBezTo>
                    <a:pt x="11337" y="750"/>
                    <a:pt x="11337" y="728"/>
                    <a:pt x="11392" y="695"/>
                  </a:cubicBezTo>
                  <a:lnTo>
                    <a:pt x="11425" y="706"/>
                  </a:lnTo>
                  <a:lnTo>
                    <a:pt x="11513" y="629"/>
                  </a:lnTo>
                  <a:cubicBezTo>
                    <a:pt x="11656" y="552"/>
                    <a:pt x="11789" y="574"/>
                    <a:pt x="11965" y="464"/>
                  </a:cubicBezTo>
                  <a:lnTo>
                    <a:pt x="11932" y="453"/>
                  </a:lnTo>
                  <a:cubicBezTo>
                    <a:pt x="11990" y="433"/>
                    <a:pt x="12107" y="372"/>
                    <a:pt x="12135" y="372"/>
                  </a:cubicBezTo>
                  <a:cubicBezTo>
                    <a:pt x="12139" y="372"/>
                    <a:pt x="12141" y="373"/>
                    <a:pt x="12141" y="376"/>
                  </a:cubicBezTo>
                  <a:cubicBezTo>
                    <a:pt x="12141" y="376"/>
                    <a:pt x="12152" y="353"/>
                    <a:pt x="12185" y="353"/>
                  </a:cubicBezTo>
                  <a:lnTo>
                    <a:pt x="12185" y="364"/>
                  </a:lnTo>
                  <a:lnTo>
                    <a:pt x="12339" y="265"/>
                  </a:lnTo>
                  <a:cubicBezTo>
                    <a:pt x="12363" y="258"/>
                    <a:pt x="12378" y="255"/>
                    <a:pt x="12388" y="255"/>
                  </a:cubicBezTo>
                  <a:cubicBezTo>
                    <a:pt x="12419" y="255"/>
                    <a:pt x="12402" y="283"/>
                    <a:pt x="12433" y="283"/>
                  </a:cubicBezTo>
                  <a:cubicBezTo>
                    <a:pt x="12448" y="283"/>
                    <a:pt x="12475" y="276"/>
                    <a:pt x="12527" y="254"/>
                  </a:cubicBezTo>
                  <a:cubicBezTo>
                    <a:pt x="12593" y="221"/>
                    <a:pt x="12714" y="133"/>
                    <a:pt x="12681" y="133"/>
                  </a:cubicBezTo>
                  <a:lnTo>
                    <a:pt x="12681" y="133"/>
                  </a:lnTo>
                  <a:lnTo>
                    <a:pt x="12648" y="144"/>
                  </a:lnTo>
                  <a:lnTo>
                    <a:pt x="12637" y="122"/>
                  </a:lnTo>
                  <a:lnTo>
                    <a:pt x="12659" y="111"/>
                  </a:lnTo>
                  <a:cubicBezTo>
                    <a:pt x="12659" y="75"/>
                    <a:pt x="12674" y="39"/>
                    <a:pt x="12601" y="39"/>
                  </a:cubicBezTo>
                  <a:cubicBezTo>
                    <a:pt x="12585" y="39"/>
                    <a:pt x="12564" y="41"/>
                    <a:pt x="12538" y="45"/>
                  </a:cubicBezTo>
                  <a:cubicBezTo>
                    <a:pt x="12527" y="34"/>
                    <a:pt x="12505" y="12"/>
                    <a:pt x="1248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29" name="Google Shape;929;p37"/>
            <p:cNvSpPr/>
            <p:nvPr/>
          </p:nvSpPr>
          <p:spPr>
            <a:xfrm flipH="1">
              <a:off x="5545074" y="3180045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11" y="0"/>
                  </a:moveTo>
                  <a:lnTo>
                    <a:pt x="33" y="0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0" name="Google Shape;930;p37"/>
            <p:cNvSpPr/>
            <p:nvPr/>
          </p:nvSpPr>
          <p:spPr>
            <a:xfrm flipH="1">
              <a:off x="5528958" y="3154575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0"/>
                  </a:moveTo>
                  <a:lnTo>
                    <a:pt x="1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1" name="Google Shape;931;p37"/>
            <p:cNvSpPr/>
            <p:nvPr/>
          </p:nvSpPr>
          <p:spPr>
            <a:xfrm flipH="1">
              <a:off x="5724493" y="3261978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11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2" name="Google Shape;932;p37"/>
            <p:cNvSpPr/>
            <p:nvPr/>
          </p:nvSpPr>
          <p:spPr>
            <a:xfrm flipH="1">
              <a:off x="5419695" y="3108649"/>
              <a:ext cx="56" cy="1296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22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3" name="Google Shape;933;p37"/>
            <p:cNvSpPr/>
            <p:nvPr/>
          </p:nvSpPr>
          <p:spPr>
            <a:xfrm flipH="1">
              <a:off x="5735031" y="3269416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1"/>
                  </a:moveTo>
                  <a:lnTo>
                    <a:pt x="22" y="12"/>
                  </a:lnTo>
                  <a:cubicBezTo>
                    <a:pt x="0" y="23"/>
                    <a:pt x="22" y="12"/>
                    <a:pt x="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4" name="Google Shape;934;p37"/>
            <p:cNvSpPr/>
            <p:nvPr/>
          </p:nvSpPr>
          <p:spPr>
            <a:xfrm flipH="1">
              <a:off x="5643800" y="3216673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45" y="0"/>
                  </a:moveTo>
                  <a:lnTo>
                    <a:pt x="45" y="0"/>
                  </a:lnTo>
                  <a:cubicBezTo>
                    <a:pt x="34" y="11"/>
                    <a:pt x="12" y="22"/>
                    <a:pt x="1" y="33"/>
                  </a:cubicBezTo>
                  <a:cubicBezTo>
                    <a:pt x="34" y="22"/>
                    <a:pt x="56" y="11"/>
                    <a:pt x="4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5" name="Google Shape;935;p37"/>
            <p:cNvSpPr/>
            <p:nvPr/>
          </p:nvSpPr>
          <p:spPr>
            <a:xfrm flipH="1">
              <a:off x="5394224" y="3091857"/>
              <a:ext cx="11833" cy="3775"/>
            </a:xfrm>
            <a:custGeom>
              <a:avLst/>
              <a:gdLst/>
              <a:ahLst/>
              <a:cxnLst/>
              <a:rect l="l" t="t" r="r" b="b"/>
              <a:pathLst>
                <a:path w="210" h="67" extrusionOk="0">
                  <a:moveTo>
                    <a:pt x="166" y="1"/>
                  </a:moveTo>
                  <a:cubicBezTo>
                    <a:pt x="0" y="45"/>
                    <a:pt x="210" y="1"/>
                    <a:pt x="44" y="67"/>
                  </a:cubicBezTo>
                  <a:lnTo>
                    <a:pt x="166" y="23"/>
                  </a:lnTo>
                  <a:cubicBezTo>
                    <a:pt x="144" y="23"/>
                    <a:pt x="110" y="23"/>
                    <a:pt x="1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6" name="Google Shape;936;p37"/>
            <p:cNvSpPr/>
            <p:nvPr/>
          </p:nvSpPr>
          <p:spPr>
            <a:xfrm flipH="1">
              <a:off x="5423414" y="3103240"/>
              <a:ext cx="4001" cy="1803"/>
            </a:xfrm>
            <a:custGeom>
              <a:avLst/>
              <a:gdLst/>
              <a:ahLst/>
              <a:cxnLst/>
              <a:rect l="l" t="t" r="r" b="b"/>
              <a:pathLst>
                <a:path w="71" h="32" extrusionOk="0">
                  <a:moveTo>
                    <a:pt x="66" y="1"/>
                  </a:moveTo>
                  <a:cubicBezTo>
                    <a:pt x="59" y="1"/>
                    <a:pt x="38" y="8"/>
                    <a:pt x="38" y="8"/>
                  </a:cubicBezTo>
                  <a:cubicBezTo>
                    <a:pt x="11" y="22"/>
                    <a:pt x="0" y="31"/>
                    <a:pt x="7" y="31"/>
                  </a:cubicBezTo>
                  <a:cubicBezTo>
                    <a:pt x="11" y="31"/>
                    <a:pt x="21" y="28"/>
                    <a:pt x="38" y="19"/>
                  </a:cubicBezTo>
                  <a:cubicBezTo>
                    <a:pt x="66" y="5"/>
                    <a:pt x="70" y="1"/>
                    <a:pt x="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7" name="Google Shape;937;p37"/>
            <p:cNvSpPr/>
            <p:nvPr/>
          </p:nvSpPr>
          <p:spPr>
            <a:xfrm flipH="1">
              <a:off x="5577363" y="3175086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1" y="17"/>
                    <a:pt x="1" y="19"/>
                    <a:pt x="6" y="19"/>
                  </a:cubicBezTo>
                  <a:cubicBezTo>
                    <a:pt x="9" y="19"/>
                    <a:pt x="13" y="19"/>
                    <a:pt x="16" y="19"/>
                  </a:cubicBezTo>
                  <a:cubicBezTo>
                    <a:pt x="20" y="19"/>
                    <a:pt x="23" y="19"/>
                    <a:pt x="23" y="22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8" name="Google Shape;938;p37"/>
            <p:cNvSpPr/>
            <p:nvPr/>
          </p:nvSpPr>
          <p:spPr>
            <a:xfrm flipH="1">
              <a:off x="5622668" y="3196781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7" y="1"/>
                  </a:moveTo>
                  <a:lnTo>
                    <a:pt x="55" y="1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39" name="Google Shape;939;p37"/>
            <p:cNvSpPr/>
            <p:nvPr/>
          </p:nvSpPr>
          <p:spPr>
            <a:xfrm flipH="1">
              <a:off x="5867454" y="3335233"/>
              <a:ext cx="2987" cy="1916"/>
            </a:xfrm>
            <a:custGeom>
              <a:avLst/>
              <a:gdLst/>
              <a:ahLst/>
              <a:cxnLst/>
              <a:rect l="l" t="t" r="r" b="b"/>
              <a:pathLst>
                <a:path w="53" h="34" extrusionOk="0">
                  <a:moveTo>
                    <a:pt x="40" y="1"/>
                  </a:moveTo>
                  <a:cubicBezTo>
                    <a:pt x="33" y="1"/>
                    <a:pt x="20" y="7"/>
                    <a:pt x="1" y="22"/>
                  </a:cubicBezTo>
                  <a:lnTo>
                    <a:pt x="34" y="33"/>
                  </a:lnTo>
                  <a:cubicBezTo>
                    <a:pt x="48" y="19"/>
                    <a:pt x="53" y="1"/>
                    <a:pt x="4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0" name="Google Shape;940;p37"/>
            <p:cNvSpPr/>
            <p:nvPr/>
          </p:nvSpPr>
          <p:spPr>
            <a:xfrm flipH="1">
              <a:off x="5972209" y="3403530"/>
              <a:ext cx="6255" cy="3156"/>
            </a:xfrm>
            <a:custGeom>
              <a:avLst/>
              <a:gdLst/>
              <a:ahLst/>
              <a:cxnLst/>
              <a:rect l="l" t="t" r="r" b="b"/>
              <a:pathLst>
                <a:path w="111" h="56" extrusionOk="0">
                  <a:moveTo>
                    <a:pt x="111" y="0"/>
                  </a:moveTo>
                  <a:cubicBezTo>
                    <a:pt x="78" y="0"/>
                    <a:pt x="23" y="22"/>
                    <a:pt x="1" y="55"/>
                  </a:cubicBezTo>
                  <a:cubicBezTo>
                    <a:pt x="45" y="33"/>
                    <a:pt x="89" y="11"/>
                    <a:pt x="11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1" name="Google Shape;941;p37"/>
            <p:cNvSpPr/>
            <p:nvPr/>
          </p:nvSpPr>
          <p:spPr>
            <a:xfrm flipH="1">
              <a:off x="5746244" y="3288068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7" y="0"/>
                  </a:moveTo>
                  <a:lnTo>
                    <a:pt x="34" y="11"/>
                  </a:lnTo>
                  <a:lnTo>
                    <a:pt x="1" y="44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2" name="Google Shape;942;p37"/>
            <p:cNvSpPr/>
            <p:nvPr/>
          </p:nvSpPr>
          <p:spPr>
            <a:xfrm flipH="1">
              <a:off x="5597198" y="325144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1"/>
                  </a:moveTo>
                  <a:lnTo>
                    <a:pt x="2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3" name="Google Shape;943;p37"/>
            <p:cNvSpPr/>
            <p:nvPr/>
          </p:nvSpPr>
          <p:spPr>
            <a:xfrm flipH="1">
              <a:off x="5471819" y="3189343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0"/>
                  </a:moveTo>
                  <a:lnTo>
                    <a:pt x="0" y="22"/>
                  </a:lnTo>
                  <a:cubicBezTo>
                    <a:pt x="0" y="25"/>
                    <a:pt x="2" y="25"/>
                    <a:pt x="4" y="25"/>
                  </a:cubicBezTo>
                  <a:cubicBezTo>
                    <a:pt x="13" y="25"/>
                    <a:pt x="40" y="9"/>
                    <a:pt x="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4" name="Google Shape;944;p37"/>
            <p:cNvSpPr/>
            <p:nvPr/>
          </p:nvSpPr>
          <p:spPr>
            <a:xfrm flipH="1">
              <a:off x="5288680" y="3112369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22"/>
                  </a:moveTo>
                  <a:lnTo>
                    <a:pt x="34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5" name="Google Shape;945;p37"/>
            <p:cNvSpPr/>
            <p:nvPr/>
          </p:nvSpPr>
          <p:spPr>
            <a:xfrm flipH="1">
              <a:off x="5414680" y="316015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1"/>
                  </a:moveTo>
                  <a:lnTo>
                    <a:pt x="0" y="23"/>
                  </a:lnTo>
                  <a:lnTo>
                    <a:pt x="22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6" name="Google Shape;946;p37"/>
            <p:cNvSpPr/>
            <p:nvPr/>
          </p:nvSpPr>
          <p:spPr>
            <a:xfrm flipH="1">
              <a:off x="5248954" y="3102451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" y="0"/>
                  </a:moveTo>
                  <a:lnTo>
                    <a:pt x="1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7" name="Google Shape;947;p37"/>
            <p:cNvSpPr/>
            <p:nvPr/>
          </p:nvSpPr>
          <p:spPr>
            <a:xfrm flipH="1">
              <a:off x="5659747" y="3280968"/>
              <a:ext cx="845" cy="282"/>
            </a:xfrm>
            <a:custGeom>
              <a:avLst/>
              <a:gdLst/>
              <a:ahLst/>
              <a:cxnLst/>
              <a:rect l="l" t="t" r="r" b="b"/>
              <a:pathLst>
                <a:path w="15" h="5" extrusionOk="0">
                  <a:moveTo>
                    <a:pt x="13" y="0"/>
                  </a:moveTo>
                  <a:cubicBezTo>
                    <a:pt x="11" y="0"/>
                    <a:pt x="8" y="1"/>
                    <a:pt x="0" y="5"/>
                  </a:cubicBezTo>
                  <a:cubicBezTo>
                    <a:pt x="8" y="5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8" name="Google Shape;948;p37"/>
            <p:cNvSpPr/>
            <p:nvPr/>
          </p:nvSpPr>
          <p:spPr>
            <a:xfrm flipH="1">
              <a:off x="5904983" y="3453850"/>
              <a:ext cx="6086" cy="4395"/>
            </a:xfrm>
            <a:custGeom>
              <a:avLst/>
              <a:gdLst/>
              <a:ahLst/>
              <a:cxnLst/>
              <a:rect l="l" t="t" r="r" b="b"/>
              <a:pathLst>
                <a:path w="108" h="78" extrusionOk="0">
                  <a:moveTo>
                    <a:pt x="76" y="1"/>
                  </a:moveTo>
                  <a:cubicBezTo>
                    <a:pt x="69" y="1"/>
                    <a:pt x="57" y="4"/>
                    <a:pt x="38" y="11"/>
                  </a:cubicBezTo>
                  <a:cubicBezTo>
                    <a:pt x="57" y="11"/>
                    <a:pt x="1" y="77"/>
                    <a:pt x="28" y="77"/>
                  </a:cubicBezTo>
                  <a:cubicBezTo>
                    <a:pt x="34" y="77"/>
                    <a:pt x="44" y="74"/>
                    <a:pt x="61" y="66"/>
                  </a:cubicBezTo>
                  <a:lnTo>
                    <a:pt x="61" y="66"/>
                  </a:lnTo>
                  <a:cubicBezTo>
                    <a:pt x="54" y="68"/>
                    <a:pt x="49" y="69"/>
                    <a:pt x="46" y="69"/>
                  </a:cubicBezTo>
                  <a:cubicBezTo>
                    <a:pt x="17" y="69"/>
                    <a:pt x="107" y="1"/>
                    <a:pt x="7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49" name="Google Shape;949;p37"/>
            <p:cNvSpPr/>
            <p:nvPr/>
          </p:nvSpPr>
          <p:spPr>
            <a:xfrm flipH="1">
              <a:off x="5781632" y="3353829"/>
              <a:ext cx="2536" cy="1972"/>
            </a:xfrm>
            <a:custGeom>
              <a:avLst/>
              <a:gdLst/>
              <a:ahLst/>
              <a:cxnLst/>
              <a:rect l="l" t="t" r="r" b="b"/>
              <a:pathLst>
                <a:path w="45" h="35" extrusionOk="0">
                  <a:moveTo>
                    <a:pt x="45" y="1"/>
                  </a:moveTo>
                  <a:cubicBezTo>
                    <a:pt x="28" y="9"/>
                    <a:pt x="24" y="11"/>
                    <a:pt x="14" y="21"/>
                  </a:cubicBezTo>
                  <a:lnTo>
                    <a:pt x="14" y="21"/>
                  </a:lnTo>
                  <a:cubicBezTo>
                    <a:pt x="18" y="17"/>
                    <a:pt x="28" y="9"/>
                    <a:pt x="45" y="1"/>
                  </a:cubicBezTo>
                  <a:close/>
                  <a:moveTo>
                    <a:pt x="14" y="21"/>
                  </a:moveTo>
                  <a:lnTo>
                    <a:pt x="14" y="21"/>
                  </a:lnTo>
                  <a:cubicBezTo>
                    <a:pt x="13" y="22"/>
                    <a:pt x="12" y="23"/>
                    <a:pt x="12" y="23"/>
                  </a:cubicBezTo>
                  <a:lnTo>
                    <a:pt x="1" y="34"/>
                  </a:lnTo>
                  <a:cubicBezTo>
                    <a:pt x="6" y="28"/>
                    <a:pt x="11" y="24"/>
                    <a:pt x="14" y="2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0" name="Google Shape;950;p37"/>
            <p:cNvSpPr/>
            <p:nvPr/>
          </p:nvSpPr>
          <p:spPr>
            <a:xfrm flipH="1">
              <a:off x="5815104" y="3374340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1"/>
                  </a:moveTo>
                  <a:lnTo>
                    <a:pt x="0" y="23"/>
                  </a:lnTo>
                  <a:lnTo>
                    <a:pt x="22" y="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1" name="Google Shape;951;p37"/>
            <p:cNvSpPr/>
            <p:nvPr/>
          </p:nvSpPr>
          <p:spPr>
            <a:xfrm flipH="1">
              <a:off x="5412651" y="3168550"/>
              <a:ext cx="3325" cy="1578"/>
            </a:xfrm>
            <a:custGeom>
              <a:avLst/>
              <a:gdLst/>
              <a:ahLst/>
              <a:cxnLst/>
              <a:rect l="l" t="t" r="r" b="b"/>
              <a:pathLst>
                <a:path w="59" h="28" extrusionOk="0">
                  <a:moveTo>
                    <a:pt x="56" y="1"/>
                  </a:moveTo>
                  <a:cubicBezTo>
                    <a:pt x="54" y="1"/>
                    <a:pt x="41" y="8"/>
                    <a:pt x="0" y="28"/>
                  </a:cubicBezTo>
                  <a:lnTo>
                    <a:pt x="33" y="28"/>
                  </a:lnTo>
                  <a:cubicBezTo>
                    <a:pt x="26" y="21"/>
                    <a:pt x="59" y="1"/>
                    <a:pt x="5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2" name="Google Shape;952;p37"/>
            <p:cNvSpPr/>
            <p:nvPr/>
          </p:nvSpPr>
          <p:spPr>
            <a:xfrm flipH="1">
              <a:off x="5290540" y="3112988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22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3" name="Google Shape;953;p37"/>
            <p:cNvSpPr/>
            <p:nvPr/>
          </p:nvSpPr>
          <p:spPr>
            <a:xfrm flipH="1">
              <a:off x="5247097" y="3096816"/>
              <a:ext cx="716490" cy="385603"/>
            </a:xfrm>
            <a:custGeom>
              <a:avLst/>
              <a:gdLst/>
              <a:ahLst/>
              <a:cxnLst/>
              <a:rect l="l" t="t" r="r" b="b"/>
              <a:pathLst>
                <a:path w="12715" h="6843" extrusionOk="0">
                  <a:moveTo>
                    <a:pt x="12483" y="67"/>
                  </a:moveTo>
                  <a:cubicBezTo>
                    <a:pt x="12434" y="75"/>
                    <a:pt x="12409" y="90"/>
                    <a:pt x="12386" y="110"/>
                  </a:cubicBezTo>
                  <a:lnTo>
                    <a:pt x="12386" y="110"/>
                  </a:lnTo>
                  <a:lnTo>
                    <a:pt x="12483" y="67"/>
                  </a:lnTo>
                  <a:close/>
                  <a:moveTo>
                    <a:pt x="12386" y="110"/>
                  </a:moveTo>
                  <a:lnTo>
                    <a:pt x="12384" y="111"/>
                  </a:lnTo>
                  <a:lnTo>
                    <a:pt x="12385" y="111"/>
                  </a:lnTo>
                  <a:cubicBezTo>
                    <a:pt x="12385" y="111"/>
                    <a:pt x="12385" y="111"/>
                    <a:pt x="12386" y="110"/>
                  </a:cubicBezTo>
                  <a:close/>
                  <a:moveTo>
                    <a:pt x="12318" y="89"/>
                  </a:moveTo>
                  <a:lnTo>
                    <a:pt x="12281" y="104"/>
                  </a:lnTo>
                  <a:lnTo>
                    <a:pt x="12281" y="104"/>
                  </a:lnTo>
                  <a:cubicBezTo>
                    <a:pt x="12281" y="104"/>
                    <a:pt x="12280" y="104"/>
                    <a:pt x="12280" y="104"/>
                  </a:cubicBezTo>
                  <a:cubicBezTo>
                    <a:pt x="12276" y="104"/>
                    <a:pt x="12271" y="106"/>
                    <a:pt x="12263" y="111"/>
                  </a:cubicBezTo>
                  <a:lnTo>
                    <a:pt x="12281" y="104"/>
                  </a:lnTo>
                  <a:lnTo>
                    <a:pt x="12281" y="104"/>
                  </a:lnTo>
                  <a:cubicBezTo>
                    <a:pt x="12289" y="105"/>
                    <a:pt x="12283" y="121"/>
                    <a:pt x="12276" y="130"/>
                  </a:cubicBezTo>
                  <a:lnTo>
                    <a:pt x="12276" y="130"/>
                  </a:lnTo>
                  <a:cubicBezTo>
                    <a:pt x="12298" y="115"/>
                    <a:pt x="12313" y="99"/>
                    <a:pt x="12318" y="89"/>
                  </a:cubicBezTo>
                  <a:close/>
                  <a:moveTo>
                    <a:pt x="12627" y="133"/>
                  </a:moveTo>
                  <a:lnTo>
                    <a:pt x="12649" y="144"/>
                  </a:lnTo>
                  <a:cubicBezTo>
                    <a:pt x="12627" y="144"/>
                    <a:pt x="12616" y="144"/>
                    <a:pt x="12605" y="133"/>
                  </a:cubicBezTo>
                  <a:close/>
                  <a:moveTo>
                    <a:pt x="12276" y="130"/>
                  </a:moveTo>
                  <a:cubicBezTo>
                    <a:pt x="12269" y="136"/>
                    <a:pt x="12261" y="141"/>
                    <a:pt x="12253" y="146"/>
                  </a:cubicBezTo>
                  <a:lnTo>
                    <a:pt x="12253" y="146"/>
                  </a:lnTo>
                  <a:cubicBezTo>
                    <a:pt x="12260" y="142"/>
                    <a:pt x="12267" y="138"/>
                    <a:pt x="12274" y="133"/>
                  </a:cubicBezTo>
                  <a:cubicBezTo>
                    <a:pt x="12275" y="132"/>
                    <a:pt x="12276" y="131"/>
                    <a:pt x="12276" y="130"/>
                  </a:cubicBezTo>
                  <a:close/>
                  <a:moveTo>
                    <a:pt x="11448" y="398"/>
                  </a:moveTo>
                  <a:cubicBezTo>
                    <a:pt x="11451" y="398"/>
                    <a:pt x="11454" y="398"/>
                    <a:pt x="11457" y="399"/>
                  </a:cubicBezTo>
                  <a:lnTo>
                    <a:pt x="11457" y="399"/>
                  </a:lnTo>
                  <a:cubicBezTo>
                    <a:pt x="11457" y="398"/>
                    <a:pt x="11458" y="398"/>
                    <a:pt x="11459" y="398"/>
                  </a:cubicBezTo>
                  <a:close/>
                  <a:moveTo>
                    <a:pt x="12164" y="166"/>
                  </a:moveTo>
                  <a:lnTo>
                    <a:pt x="12164" y="166"/>
                  </a:lnTo>
                  <a:cubicBezTo>
                    <a:pt x="12186" y="166"/>
                    <a:pt x="12131" y="199"/>
                    <a:pt x="12109" y="221"/>
                  </a:cubicBezTo>
                  <a:cubicBezTo>
                    <a:pt x="12131" y="210"/>
                    <a:pt x="12153" y="199"/>
                    <a:pt x="12175" y="188"/>
                  </a:cubicBezTo>
                  <a:lnTo>
                    <a:pt x="12175" y="188"/>
                  </a:lnTo>
                  <a:cubicBezTo>
                    <a:pt x="12153" y="221"/>
                    <a:pt x="12241" y="199"/>
                    <a:pt x="12164" y="243"/>
                  </a:cubicBezTo>
                  <a:cubicBezTo>
                    <a:pt x="12142" y="243"/>
                    <a:pt x="12129" y="242"/>
                    <a:pt x="12117" y="242"/>
                  </a:cubicBezTo>
                  <a:cubicBezTo>
                    <a:pt x="12100" y="242"/>
                    <a:pt x="12087" y="245"/>
                    <a:pt x="12054" y="265"/>
                  </a:cubicBezTo>
                  <a:cubicBezTo>
                    <a:pt x="12043" y="265"/>
                    <a:pt x="12054" y="254"/>
                    <a:pt x="12076" y="232"/>
                  </a:cubicBezTo>
                  <a:lnTo>
                    <a:pt x="12076" y="232"/>
                  </a:lnTo>
                  <a:cubicBezTo>
                    <a:pt x="12032" y="265"/>
                    <a:pt x="11943" y="298"/>
                    <a:pt x="11921" y="331"/>
                  </a:cubicBezTo>
                  <a:cubicBezTo>
                    <a:pt x="11877" y="331"/>
                    <a:pt x="11822" y="364"/>
                    <a:pt x="11789" y="375"/>
                  </a:cubicBezTo>
                  <a:lnTo>
                    <a:pt x="11789" y="364"/>
                  </a:lnTo>
                  <a:cubicBezTo>
                    <a:pt x="11778" y="375"/>
                    <a:pt x="11767" y="386"/>
                    <a:pt x="11745" y="386"/>
                  </a:cubicBezTo>
                  <a:lnTo>
                    <a:pt x="11734" y="375"/>
                  </a:lnTo>
                  <a:lnTo>
                    <a:pt x="11712" y="398"/>
                  </a:lnTo>
                  <a:cubicBezTo>
                    <a:pt x="11690" y="409"/>
                    <a:pt x="11657" y="409"/>
                    <a:pt x="11646" y="420"/>
                  </a:cubicBezTo>
                  <a:cubicBezTo>
                    <a:pt x="11657" y="420"/>
                    <a:pt x="11679" y="420"/>
                    <a:pt x="11701" y="409"/>
                  </a:cubicBezTo>
                  <a:lnTo>
                    <a:pt x="11701" y="409"/>
                  </a:lnTo>
                  <a:cubicBezTo>
                    <a:pt x="11668" y="431"/>
                    <a:pt x="11635" y="453"/>
                    <a:pt x="11602" y="475"/>
                  </a:cubicBezTo>
                  <a:cubicBezTo>
                    <a:pt x="11615" y="456"/>
                    <a:pt x="11614" y="449"/>
                    <a:pt x="11605" y="449"/>
                  </a:cubicBezTo>
                  <a:cubicBezTo>
                    <a:pt x="11576" y="449"/>
                    <a:pt x="11472" y="508"/>
                    <a:pt x="11432" y="508"/>
                  </a:cubicBezTo>
                  <a:cubicBezTo>
                    <a:pt x="11430" y="508"/>
                    <a:pt x="11428" y="508"/>
                    <a:pt x="11426" y="508"/>
                  </a:cubicBezTo>
                  <a:cubicBezTo>
                    <a:pt x="11569" y="431"/>
                    <a:pt x="11580" y="386"/>
                    <a:pt x="11712" y="320"/>
                  </a:cubicBezTo>
                  <a:cubicBezTo>
                    <a:pt x="11717" y="319"/>
                    <a:pt x="11721" y="319"/>
                    <a:pt x="11724" y="319"/>
                  </a:cubicBezTo>
                  <a:cubicBezTo>
                    <a:pt x="11754" y="319"/>
                    <a:pt x="11690" y="364"/>
                    <a:pt x="11690" y="364"/>
                  </a:cubicBezTo>
                  <a:cubicBezTo>
                    <a:pt x="11767" y="342"/>
                    <a:pt x="11822" y="320"/>
                    <a:pt x="11888" y="276"/>
                  </a:cubicBezTo>
                  <a:lnTo>
                    <a:pt x="11888" y="276"/>
                  </a:lnTo>
                  <a:cubicBezTo>
                    <a:pt x="11877" y="287"/>
                    <a:pt x="11888" y="287"/>
                    <a:pt x="11921" y="287"/>
                  </a:cubicBezTo>
                  <a:cubicBezTo>
                    <a:pt x="11977" y="265"/>
                    <a:pt x="11943" y="243"/>
                    <a:pt x="12021" y="221"/>
                  </a:cubicBezTo>
                  <a:lnTo>
                    <a:pt x="12021" y="221"/>
                  </a:lnTo>
                  <a:cubicBezTo>
                    <a:pt x="12010" y="243"/>
                    <a:pt x="11999" y="254"/>
                    <a:pt x="11977" y="276"/>
                  </a:cubicBezTo>
                  <a:cubicBezTo>
                    <a:pt x="12032" y="243"/>
                    <a:pt x="12109" y="199"/>
                    <a:pt x="12164" y="166"/>
                  </a:cubicBezTo>
                  <a:close/>
                  <a:moveTo>
                    <a:pt x="11293" y="585"/>
                  </a:moveTo>
                  <a:lnTo>
                    <a:pt x="11293" y="585"/>
                  </a:lnTo>
                  <a:cubicBezTo>
                    <a:pt x="11216" y="618"/>
                    <a:pt x="11139" y="651"/>
                    <a:pt x="11073" y="695"/>
                  </a:cubicBezTo>
                  <a:lnTo>
                    <a:pt x="11106" y="673"/>
                  </a:lnTo>
                  <a:lnTo>
                    <a:pt x="11106" y="673"/>
                  </a:lnTo>
                  <a:cubicBezTo>
                    <a:pt x="11051" y="695"/>
                    <a:pt x="11029" y="695"/>
                    <a:pt x="10996" y="695"/>
                  </a:cubicBezTo>
                  <a:cubicBezTo>
                    <a:pt x="11073" y="651"/>
                    <a:pt x="11183" y="629"/>
                    <a:pt x="11293" y="585"/>
                  </a:cubicBezTo>
                  <a:close/>
                  <a:moveTo>
                    <a:pt x="10952" y="728"/>
                  </a:moveTo>
                  <a:lnTo>
                    <a:pt x="10952" y="728"/>
                  </a:lnTo>
                  <a:cubicBezTo>
                    <a:pt x="10941" y="761"/>
                    <a:pt x="10864" y="805"/>
                    <a:pt x="10820" y="838"/>
                  </a:cubicBezTo>
                  <a:cubicBezTo>
                    <a:pt x="10812" y="840"/>
                    <a:pt x="10806" y="840"/>
                    <a:pt x="10801" y="840"/>
                  </a:cubicBezTo>
                  <a:cubicBezTo>
                    <a:pt x="10771" y="840"/>
                    <a:pt x="10790" y="813"/>
                    <a:pt x="10809" y="794"/>
                  </a:cubicBezTo>
                  <a:cubicBezTo>
                    <a:pt x="10853" y="772"/>
                    <a:pt x="10897" y="772"/>
                    <a:pt x="10952" y="728"/>
                  </a:cubicBezTo>
                  <a:close/>
                  <a:moveTo>
                    <a:pt x="10710" y="772"/>
                  </a:moveTo>
                  <a:cubicBezTo>
                    <a:pt x="10660" y="816"/>
                    <a:pt x="10657" y="824"/>
                    <a:pt x="10667" y="824"/>
                  </a:cubicBezTo>
                  <a:cubicBezTo>
                    <a:pt x="10673" y="824"/>
                    <a:pt x="10683" y="821"/>
                    <a:pt x="10690" y="821"/>
                  </a:cubicBezTo>
                  <a:cubicBezTo>
                    <a:pt x="10695" y="821"/>
                    <a:pt x="10699" y="823"/>
                    <a:pt x="10699" y="827"/>
                  </a:cubicBezTo>
                  <a:cubicBezTo>
                    <a:pt x="10721" y="827"/>
                    <a:pt x="10754" y="816"/>
                    <a:pt x="10765" y="816"/>
                  </a:cubicBezTo>
                  <a:lnTo>
                    <a:pt x="10765" y="816"/>
                  </a:lnTo>
                  <a:cubicBezTo>
                    <a:pt x="10732" y="838"/>
                    <a:pt x="10710" y="860"/>
                    <a:pt x="10721" y="860"/>
                  </a:cubicBezTo>
                  <a:cubicBezTo>
                    <a:pt x="10674" y="868"/>
                    <a:pt x="10666" y="876"/>
                    <a:pt x="10649" y="876"/>
                  </a:cubicBezTo>
                  <a:cubicBezTo>
                    <a:pt x="10643" y="876"/>
                    <a:pt x="10634" y="874"/>
                    <a:pt x="10621" y="871"/>
                  </a:cubicBezTo>
                  <a:lnTo>
                    <a:pt x="10621" y="871"/>
                  </a:lnTo>
                  <a:cubicBezTo>
                    <a:pt x="10632" y="904"/>
                    <a:pt x="10566" y="893"/>
                    <a:pt x="10533" y="948"/>
                  </a:cubicBezTo>
                  <a:cubicBezTo>
                    <a:pt x="10513" y="951"/>
                    <a:pt x="10499" y="952"/>
                    <a:pt x="10488" y="952"/>
                  </a:cubicBezTo>
                  <a:cubicBezTo>
                    <a:pt x="10470" y="952"/>
                    <a:pt x="10463" y="949"/>
                    <a:pt x="10457" y="949"/>
                  </a:cubicBezTo>
                  <a:cubicBezTo>
                    <a:pt x="10451" y="949"/>
                    <a:pt x="10446" y="951"/>
                    <a:pt x="10434" y="959"/>
                  </a:cubicBezTo>
                  <a:lnTo>
                    <a:pt x="10423" y="959"/>
                  </a:lnTo>
                  <a:lnTo>
                    <a:pt x="10390" y="981"/>
                  </a:lnTo>
                  <a:lnTo>
                    <a:pt x="10390" y="970"/>
                  </a:lnTo>
                  <a:lnTo>
                    <a:pt x="10423" y="959"/>
                  </a:lnTo>
                  <a:cubicBezTo>
                    <a:pt x="10489" y="860"/>
                    <a:pt x="10610" y="860"/>
                    <a:pt x="10710" y="772"/>
                  </a:cubicBezTo>
                  <a:close/>
                  <a:moveTo>
                    <a:pt x="10368" y="981"/>
                  </a:moveTo>
                  <a:lnTo>
                    <a:pt x="10379" y="1003"/>
                  </a:lnTo>
                  <a:cubicBezTo>
                    <a:pt x="10334" y="1030"/>
                    <a:pt x="10313" y="1039"/>
                    <a:pt x="10301" y="1039"/>
                  </a:cubicBezTo>
                  <a:cubicBezTo>
                    <a:pt x="10285" y="1039"/>
                    <a:pt x="10288" y="1021"/>
                    <a:pt x="10269" y="1014"/>
                  </a:cubicBezTo>
                  <a:cubicBezTo>
                    <a:pt x="10291" y="1014"/>
                    <a:pt x="10302" y="1003"/>
                    <a:pt x="10335" y="992"/>
                  </a:cubicBezTo>
                  <a:lnTo>
                    <a:pt x="10368" y="981"/>
                  </a:lnTo>
                  <a:close/>
                  <a:moveTo>
                    <a:pt x="9729" y="1345"/>
                  </a:moveTo>
                  <a:lnTo>
                    <a:pt x="9685" y="1378"/>
                  </a:lnTo>
                  <a:cubicBezTo>
                    <a:pt x="9718" y="1367"/>
                    <a:pt x="9718" y="1367"/>
                    <a:pt x="9729" y="1345"/>
                  </a:cubicBezTo>
                  <a:close/>
                  <a:moveTo>
                    <a:pt x="9299" y="1367"/>
                  </a:moveTo>
                  <a:lnTo>
                    <a:pt x="9244" y="1389"/>
                  </a:lnTo>
                  <a:lnTo>
                    <a:pt x="9246" y="1389"/>
                  </a:lnTo>
                  <a:lnTo>
                    <a:pt x="9246" y="1389"/>
                  </a:lnTo>
                  <a:cubicBezTo>
                    <a:pt x="9264" y="1383"/>
                    <a:pt x="9283" y="1375"/>
                    <a:pt x="9299" y="1367"/>
                  </a:cubicBezTo>
                  <a:close/>
                  <a:moveTo>
                    <a:pt x="10291" y="970"/>
                  </a:moveTo>
                  <a:lnTo>
                    <a:pt x="10192" y="1025"/>
                  </a:lnTo>
                  <a:lnTo>
                    <a:pt x="10258" y="1025"/>
                  </a:lnTo>
                  <a:cubicBezTo>
                    <a:pt x="10192" y="1059"/>
                    <a:pt x="10148" y="1114"/>
                    <a:pt x="10093" y="1136"/>
                  </a:cubicBezTo>
                  <a:lnTo>
                    <a:pt x="10082" y="1125"/>
                  </a:lnTo>
                  <a:cubicBezTo>
                    <a:pt x="10016" y="1180"/>
                    <a:pt x="9850" y="1235"/>
                    <a:pt x="9773" y="1301"/>
                  </a:cubicBezTo>
                  <a:lnTo>
                    <a:pt x="9762" y="1301"/>
                  </a:lnTo>
                  <a:cubicBezTo>
                    <a:pt x="9773" y="1312"/>
                    <a:pt x="9784" y="1323"/>
                    <a:pt x="9784" y="1334"/>
                  </a:cubicBezTo>
                  <a:cubicBezTo>
                    <a:pt x="9746" y="1353"/>
                    <a:pt x="9724" y="1380"/>
                    <a:pt x="9698" y="1380"/>
                  </a:cubicBezTo>
                  <a:cubicBezTo>
                    <a:pt x="9694" y="1380"/>
                    <a:pt x="9690" y="1380"/>
                    <a:pt x="9685" y="1378"/>
                  </a:cubicBezTo>
                  <a:cubicBezTo>
                    <a:pt x="9630" y="1378"/>
                    <a:pt x="9740" y="1345"/>
                    <a:pt x="9729" y="1323"/>
                  </a:cubicBezTo>
                  <a:lnTo>
                    <a:pt x="9729" y="1323"/>
                  </a:lnTo>
                  <a:cubicBezTo>
                    <a:pt x="9641" y="1378"/>
                    <a:pt x="9553" y="1444"/>
                    <a:pt x="9476" y="1466"/>
                  </a:cubicBezTo>
                  <a:cubicBezTo>
                    <a:pt x="9455" y="1456"/>
                    <a:pt x="9614" y="1399"/>
                    <a:pt x="9551" y="1399"/>
                  </a:cubicBezTo>
                  <a:cubicBezTo>
                    <a:pt x="9546" y="1399"/>
                    <a:pt x="9539" y="1399"/>
                    <a:pt x="9531" y="1400"/>
                  </a:cubicBezTo>
                  <a:lnTo>
                    <a:pt x="9641" y="1367"/>
                  </a:lnTo>
                  <a:cubicBezTo>
                    <a:pt x="9553" y="1356"/>
                    <a:pt x="9685" y="1345"/>
                    <a:pt x="9630" y="1334"/>
                  </a:cubicBezTo>
                  <a:lnTo>
                    <a:pt x="9773" y="1246"/>
                  </a:lnTo>
                  <a:cubicBezTo>
                    <a:pt x="9767" y="1243"/>
                    <a:pt x="9762" y="1241"/>
                    <a:pt x="9758" y="1241"/>
                  </a:cubicBezTo>
                  <a:cubicBezTo>
                    <a:pt x="9747" y="1241"/>
                    <a:pt x="9738" y="1249"/>
                    <a:pt x="9707" y="1257"/>
                  </a:cubicBezTo>
                  <a:cubicBezTo>
                    <a:pt x="9718" y="1235"/>
                    <a:pt x="9773" y="1202"/>
                    <a:pt x="9817" y="1180"/>
                  </a:cubicBezTo>
                  <a:lnTo>
                    <a:pt x="9817" y="1180"/>
                  </a:lnTo>
                  <a:cubicBezTo>
                    <a:pt x="9775" y="1204"/>
                    <a:pt x="9782" y="1212"/>
                    <a:pt x="9805" y="1212"/>
                  </a:cubicBezTo>
                  <a:cubicBezTo>
                    <a:pt x="9824" y="1212"/>
                    <a:pt x="9853" y="1207"/>
                    <a:pt x="9872" y="1202"/>
                  </a:cubicBezTo>
                  <a:lnTo>
                    <a:pt x="9861" y="1180"/>
                  </a:lnTo>
                  <a:cubicBezTo>
                    <a:pt x="9971" y="1169"/>
                    <a:pt x="9861" y="1136"/>
                    <a:pt x="10004" y="1103"/>
                  </a:cubicBezTo>
                  <a:lnTo>
                    <a:pt x="10004" y="1103"/>
                  </a:lnTo>
                  <a:lnTo>
                    <a:pt x="9993" y="1114"/>
                  </a:lnTo>
                  <a:cubicBezTo>
                    <a:pt x="10038" y="1092"/>
                    <a:pt x="10082" y="1059"/>
                    <a:pt x="10137" y="1036"/>
                  </a:cubicBezTo>
                  <a:lnTo>
                    <a:pt x="10137" y="1036"/>
                  </a:lnTo>
                  <a:cubicBezTo>
                    <a:pt x="10170" y="1048"/>
                    <a:pt x="10093" y="1070"/>
                    <a:pt x="10093" y="1081"/>
                  </a:cubicBezTo>
                  <a:cubicBezTo>
                    <a:pt x="10170" y="1048"/>
                    <a:pt x="10214" y="981"/>
                    <a:pt x="10291" y="970"/>
                  </a:cubicBezTo>
                  <a:close/>
                  <a:moveTo>
                    <a:pt x="8422" y="2142"/>
                  </a:moveTo>
                  <a:lnTo>
                    <a:pt x="8418" y="2149"/>
                  </a:lnTo>
                  <a:cubicBezTo>
                    <a:pt x="8405" y="2162"/>
                    <a:pt x="8396" y="2167"/>
                    <a:pt x="8388" y="2167"/>
                  </a:cubicBezTo>
                  <a:cubicBezTo>
                    <a:pt x="8383" y="2167"/>
                    <a:pt x="8379" y="2165"/>
                    <a:pt x="8374" y="2160"/>
                  </a:cubicBezTo>
                  <a:cubicBezTo>
                    <a:pt x="8384" y="2160"/>
                    <a:pt x="8402" y="2152"/>
                    <a:pt x="8422" y="2142"/>
                  </a:cubicBezTo>
                  <a:close/>
                  <a:moveTo>
                    <a:pt x="8021" y="2160"/>
                  </a:moveTo>
                  <a:cubicBezTo>
                    <a:pt x="8032" y="2160"/>
                    <a:pt x="8032" y="2171"/>
                    <a:pt x="8010" y="2182"/>
                  </a:cubicBezTo>
                  <a:cubicBezTo>
                    <a:pt x="8013" y="2180"/>
                    <a:pt x="8012" y="2179"/>
                    <a:pt x="8010" y="2179"/>
                  </a:cubicBezTo>
                  <a:cubicBezTo>
                    <a:pt x="8001" y="2179"/>
                    <a:pt x="7960" y="2195"/>
                    <a:pt x="7933" y="2204"/>
                  </a:cubicBezTo>
                  <a:cubicBezTo>
                    <a:pt x="7966" y="2193"/>
                    <a:pt x="7988" y="2171"/>
                    <a:pt x="8021" y="2160"/>
                  </a:cubicBezTo>
                  <a:close/>
                  <a:moveTo>
                    <a:pt x="9641" y="1312"/>
                  </a:moveTo>
                  <a:lnTo>
                    <a:pt x="9619" y="1323"/>
                  </a:lnTo>
                  <a:cubicBezTo>
                    <a:pt x="9465" y="1389"/>
                    <a:pt x="9465" y="1411"/>
                    <a:pt x="9310" y="1477"/>
                  </a:cubicBezTo>
                  <a:cubicBezTo>
                    <a:pt x="9288" y="1499"/>
                    <a:pt x="9332" y="1488"/>
                    <a:pt x="9310" y="1521"/>
                  </a:cubicBezTo>
                  <a:cubicBezTo>
                    <a:pt x="9123" y="1642"/>
                    <a:pt x="9123" y="1532"/>
                    <a:pt x="8991" y="1642"/>
                  </a:cubicBezTo>
                  <a:cubicBezTo>
                    <a:pt x="8958" y="1675"/>
                    <a:pt x="8958" y="1709"/>
                    <a:pt x="8848" y="1742"/>
                  </a:cubicBezTo>
                  <a:lnTo>
                    <a:pt x="8870" y="1698"/>
                  </a:lnTo>
                  <a:lnTo>
                    <a:pt x="8870" y="1698"/>
                  </a:lnTo>
                  <a:cubicBezTo>
                    <a:pt x="8727" y="1764"/>
                    <a:pt x="8815" y="1775"/>
                    <a:pt x="8660" y="1830"/>
                  </a:cubicBezTo>
                  <a:cubicBezTo>
                    <a:pt x="8680" y="1810"/>
                    <a:pt x="8744" y="1773"/>
                    <a:pt x="8741" y="1773"/>
                  </a:cubicBezTo>
                  <a:lnTo>
                    <a:pt x="8741" y="1773"/>
                  </a:lnTo>
                  <a:cubicBezTo>
                    <a:pt x="8741" y="1773"/>
                    <a:pt x="8740" y="1773"/>
                    <a:pt x="8738" y="1775"/>
                  </a:cubicBezTo>
                  <a:cubicBezTo>
                    <a:pt x="8638" y="1797"/>
                    <a:pt x="8682" y="1819"/>
                    <a:pt x="8605" y="1852"/>
                  </a:cubicBezTo>
                  <a:lnTo>
                    <a:pt x="8583" y="1841"/>
                  </a:lnTo>
                  <a:cubicBezTo>
                    <a:pt x="8440" y="1918"/>
                    <a:pt x="8286" y="2006"/>
                    <a:pt x="8132" y="2094"/>
                  </a:cubicBezTo>
                  <a:cubicBezTo>
                    <a:pt x="8132" y="2085"/>
                    <a:pt x="8146" y="2069"/>
                    <a:pt x="8128" y="2069"/>
                  </a:cubicBezTo>
                  <a:cubicBezTo>
                    <a:pt x="8124" y="2069"/>
                    <a:pt x="8118" y="2070"/>
                    <a:pt x="8110" y="2072"/>
                  </a:cubicBezTo>
                  <a:cubicBezTo>
                    <a:pt x="7977" y="2149"/>
                    <a:pt x="7812" y="2226"/>
                    <a:pt x="7658" y="2292"/>
                  </a:cubicBezTo>
                  <a:cubicBezTo>
                    <a:pt x="7801" y="2204"/>
                    <a:pt x="7955" y="2116"/>
                    <a:pt x="8099" y="2050"/>
                  </a:cubicBezTo>
                  <a:lnTo>
                    <a:pt x="8099" y="2050"/>
                  </a:lnTo>
                  <a:lnTo>
                    <a:pt x="8065" y="2061"/>
                  </a:lnTo>
                  <a:cubicBezTo>
                    <a:pt x="8065" y="2009"/>
                    <a:pt x="8194" y="2016"/>
                    <a:pt x="8273" y="1961"/>
                  </a:cubicBezTo>
                  <a:lnTo>
                    <a:pt x="8273" y="1961"/>
                  </a:lnTo>
                  <a:cubicBezTo>
                    <a:pt x="8264" y="1971"/>
                    <a:pt x="8266" y="1984"/>
                    <a:pt x="8275" y="1984"/>
                  </a:cubicBezTo>
                  <a:cubicBezTo>
                    <a:pt x="8396" y="1929"/>
                    <a:pt x="8506" y="1852"/>
                    <a:pt x="8682" y="1753"/>
                  </a:cubicBezTo>
                  <a:lnTo>
                    <a:pt x="8682" y="1753"/>
                  </a:lnTo>
                  <a:lnTo>
                    <a:pt x="8671" y="1775"/>
                  </a:lnTo>
                  <a:cubicBezTo>
                    <a:pt x="8749" y="1742"/>
                    <a:pt x="8859" y="1687"/>
                    <a:pt x="8936" y="1653"/>
                  </a:cubicBezTo>
                  <a:cubicBezTo>
                    <a:pt x="8958" y="1631"/>
                    <a:pt x="9002" y="1609"/>
                    <a:pt x="8969" y="1609"/>
                  </a:cubicBezTo>
                  <a:cubicBezTo>
                    <a:pt x="9233" y="1554"/>
                    <a:pt x="9399" y="1367"/>
                    <a:pt x="9641" y="1312"/>
                  </a:cubicBezTo>
                  <a:close/>
                  <a:moveTo>
                    <a:pt x="7280" y="2676"/>
                  </a:moveTo>
                  <a:lnTo>
                    <a:pt x="7280" y="2676"/>
                  </a:lnTo>
                  <a:cubicBezTo>
                    <a:pt x="7272" y="2680"/>
                    <a:pt x="7262" y="2685"/>
                    <a:pt x="7250" y="2689"/>
                  </a:cubicBezTo>
                  <a:cubicBezTo>
                    <a:pt x="7268" y="2685"/>
                    <a:pt x="7277" y="2680"/>
                    <a:pt x="7280" y="2676"/>
                  </a:cubicBezTo>
                  <a:close/>
                  <a:moveTo>
                    <a:pt x="5443" y="3251"/>
                  </a:moveTo>
                  <a:cubicBezTo>
                    <a:pt x="5435" y="3256"/>
                    <a:pt x="5429" y="3260"/>
                    <a:pt x="5423" y="3264"/>
                  </a:cubicBezTo>
                  <a:lnTo>
                    <a:pt x="5423" y="3264"/>
                  </a:lnTo>
                  <a:cubicBezTo>
                    <a:pt x="5432" y="3259"/>
                    <a:pt x="5439" y="3255"/>
                    <a:pt x="5443" y="3251"/>
                  </a:cubicBezTo>
                  <a:close/>
                  <a:moveTo>
                    <a:pt x="5740" y="3300"/>
                  </a:moveTo>
                  <a:cubicBezTo>
                    <a:pt x="5737" y="3302"/>
                    <a:pt x="5733" y="3304"/>
                    <a:pt x="5730" y="3306"/>
                  </a:cubicBezTo>
                  <a:cubicBezTo>
                    <a:pt x="5735" y="3304"/>
                    <a:pt x="5738" y="3302"/>
                    <a:pt x="5740" y="3300"/>
                  </a:cubicBezTo>
                  <a:close/>
                  <a:moveTo>
                    <a:pt x="7614" y="2281"/>
                  </a:moveTo>
                  <a:lnTo>
                    <a:pt x="7614" y="2281"/>
                  </a:lnTo>
                  <a:cubicBezTo>
                    <a:pt x="7658" y="2292"/>
                    <a:pt x="7581" y="2314"/>
                    <a:pt x="7559" y="2337"/>
                  </a:cubicBezTo>
                  <a:lnTo>
                    <a:pt x="7515" y="2359"/>
                  </a:lnTo>
                  <a:lnTo>
                    <a:pt x="7515" y="2348"/>
                  </a:lnTo>
                  <a:lnTo>
                    <a:pt x="7449" y="2381"/>
                  </a:lnTo>
                  <a:lnTo>
                    <a:pt x="7460" y="2381"/>
                  </a:lnTo>
                  <a:lnTo>
                    <a:pt x="7415" y="2436"/>
                  </a:lnTo>
                  <a:cubicBezTo>
                    <a:pt x="7393" y="2436"/>
                    <a:pt x="7371" y="2436"/>
                    <a:pt x="7393" y="2425"/>
                  </a:cubicBezTo>
                  <a:lnTo>
                    <a:pt x="7393" y="2425"/>
                  </a:lnTo>
                  <a:cubicBezTo>
                    <a:pt x="7316" y="2458"/>
                    <a:pt x="7393" y="2436"/>
                    <a:pt x="7360" y="2469"/>
                  </a:cubicBezTo>
                  <a:cubicBezTo>
                    <a:pt x="7348" y="2477"/>
                    <a:pt x="7337" y="2481"/>
                    <a:pt x="7329" y="2481"/>
                  </a:cubicBezTo>
                  <a:cubicBezTo>
                    <a:pt x="7317" y="2481"/>
                    <a:pt x="7314" y="2471"/>
                    <a:pt x="7327" y="2458"/>
                  </a:cubicBezTo>
                  <a:lnTo>
                    <a:pt x="7327" y="2458"/>
                  </a:lnTo>
                  <a:cubicBezTo>
                    <a:pt x="7195" y="2546"/>
                    <a:pt x="6964" y="2700"/>
                    <a:pt x="6810" y="2744"/>
                  </a:cubicBezTo>
                  <a:lnTo>
                    <a:pt x="6832" y="2722"/>
                  </a:lnTo>
                  <a:lnTo>
                    <a:pt x="6832" y="2722"/>
                  </a:lnTo>
                  <a:cubicBezTo>
                    <a:pt x="6721" y="2777"/>
                    <a:pt x="6732" y="2832"/>
                    <a:pt x="6622" y="2865"/>
                  </a:cubicBezTo>
                  <a:lnTo>
                    <a:pt x="6644" y="2854"/>
                  </a:lnTo>
                  <a:lnTo>
                    <a:pt x="6644" y="2854"/>
                  </a:lnTo>
                  <a:cubicBezTo>
                    <a:pt x="6402" y="2964"/>
                    <a:pt x="6149" y="3130"/>
                    <a:pt x="5950" y="3196"/>
                  </a:cubicBezTo>
                  <a:cubicBezTo>
                    <a:pt x="5939" y="3240"/>
                    <a:pt x="5708" y="3306"/>
                    <a:pt x="5719" y="3361"/>
                  </a:cubicBezTo>
                  <a:cubicBezTo>
                    <a:pt x="5642" y="3383"/>
                    <a:pt x="5609" y="3394"/>
                    <a:pt x="5576" y="3405"/>
                  </a:cubicBezTo>
                  <a:cubicBezTo>
                    <a:pt x="5609" y="3361"/>
                    <a:pt x="5664" y="3328"/>
                    <a:pt x="5741" y="3284"/>
                  </a:cubicBezTo>
                  <a:lnTo>
                    <a:pt x="5741" y="3284"/>
                  </a:lnTo>
                  <a:cubicBezTo>
                    <a:pt x="5741" y="3293"/>
                    <a:pt x="5748" y="3294"/>
                    <a:pt x="5740" y="3300"/>
                  </a:cubicBezTo>
                  <a:lnTo>
                    <a:pt x="5740" y="3300"/>
                  </a:lnTo>
                  <a:cubicBezTo>
                    <a:pt x="5888" y="3214"/>
                    <a:pt x="5976" y="3128"/>
                    <a:pt x="6149" y="3042"/>
                  </a:cubicBezTo>
                  <a:lnTo>
                    <a:pt x="6149" y="3042"/>
                  </a:lnTo>
                  <a:cubicBezTo>
                    <a:pt x="6138" y="3062"/>
                    <a:pt x="6141" y="3069"/>
                    <a:pt x="6150" y="3069"/>
                  </a:cubicBezTo>
                  <a:cubicBezTo>
                    <a:pt x="6166" y="3069"/>
                    <a:pt x="6203" y="3049"/>
                    <a:pt x="6224" y="3049"/>
                  </a:cubicBezTo>
                  <a:cubicBezTo>
                    <a:pt x="6229" y="3049"/>
                    <a:pt x="6234" y="3050"/>
                    <a:pt x="6237" y="3053"/>
                  </a:cubicBezTo>
                  <a:lnTo>
                    <a:pt x="6325" y="2998"/>
                  </a:lnTo>
                  <a:lnTo>
                    <a:pt x="6281" y="2998"/>
                  </a:lnTo>
                  <a:cubicBezTo>
                    <a:pt x="6358" y="2953"/>
                    <a:pt x="6424" y="2898"/>
                    <a:pt x="6501" y="2876"/>
                  </a:cubicBezTo>
                  <a:lnTo>
                    <a:pt x="6501" y="2876"/>
                  </a:lnTo>
                  <a:lnTo>
                    <a:pt x="6446" y="2909"/>
                  </a:lnTo>
                  <a:lnTo>
                    <a:pt x="6589" y="2832"/>
                  </a:lnTo>
                  <a:lnTo>
                    <a:pt x="6501" y="2865"/>
                  </a:lnTo>
                  <a:cubicBezTo>
                    <a:pt x="6578" y="2811"/>
                    <a:pt x="6481" y="2832"/>
                    <a:pt x="6587" y="2789"/>
                  </a:cubicBezTo>
                  <a:lnTo>
                    <a:pt x="6587" y="2789"/>
                  </a:lnTo>
                  <a:cubicBezTo>
                    <a:pt x="6586" y="2790"/>
                    <a:pt x="6586" y="2790"/>
                    <a:pt x="6586" y="2790"/>
                  </a:cubicBezTo>
                  <a:cubicBezTo>
                    <a:pt x="6586" y="2790"/>
                    <a:pt x="6587" y="2789"/>
                    <a:pt x="6589" y="2788"/>
                  </a:cubicBezTo>
                  <a:lnTo>
                    <a:pt x="6589" y="2788"/>
                  </a:lnTo>
                  <a:cubicBezTo>
                    <a:pt x="6588" y="2789"/>
                    <a:pt x="6587" y="2789"/>
                    <a:pt x="6587" y="2789"/>
                  </a:cubicBezTo>
                  <a:lnTo>
                    <a:pt x="6587" y="2789"/>
                  </a:lnTo>
                  <a:cubicBezTo>
                    <a:pt x="6594" y="2785"/>
                    <a:pt x="6674" y="2743"/>
                    <a:pt x="6721" y="2733"/>
                  </a:cubicBezTo>
                  <a:cubicBezTo>
                    <a:pt x="6754" y="2711"/>
                    <a:pt x="6788" y="2678"/>
                    <a:pt x="6854" y="2656"/>
                  </a:cubicBezTo>
                  <a:cubicBezTo>
                    <a:pt x="6876" y="2656"/>
                    <a:pt x="6854" y="2689"/>
                    <a:pt x="6876" y="2689"/>
                  </a:cubicBezTo>
                  <a:cubicBezTo>
                    <a:pt x="6898" y="2645"/>
                    <a:pt x="7063" y="2590"/>
                    <a:pt x="7096" y="2535"/>
                  </a:cubicBezTo>
                  <a:lnTo>
                    <a:pt x="7096" y="2568"/>
                  </a:lnTo>
                  <a:lnTo>
                    <a:pt x="7118" y="2524"/>
                  </a:lnTo>
                  <a:cubicBezTo>
                    <a:pt x="7136" y="2519"/>
                    <a:pt x="7147" y="2517"/>
                    <a:pt x="7153" y="2517"/>
                  </a:cubicBezTo>
                  <a:cubicBezTo>
                    <a:pt x="7162" y="2517"/>
                    <a:pt x="7162" y="2522"/>
                    <a:pt x="7162" y="2535"/>
                  </a:cubicBezTo>
                  <a:cubicBezTo>
                    <a:pt x="7283" y="2480"/>
                    <a:pt x="7118" y="2513"/>
                    <a:pt x="7261" y="2458"/>
                  </a:cubicBezTo>
                  <a:lnTo>
                    <a:pt x="7261" y="2458"/>
                  </a:lnTo>
                  <a:cubicBezTo>
                    <a:pt x="7250" y="2469"/>
                    <a:pt x="7250" y="2469"/>
                    <a:pt x="7228" y="2480"/>
                  </a:cubicBezTo>
                  <a:cubicBezTo>
                    <a:pt x="7371" y="2425"/>
                    <a:pt x="7493" y="2337"/>
                    <a:pt x="7614" y="2281"/>
                  </a:cubicBezTo>
                  <a:close/>
                  <a:moveTo>
                    <a:pt x="5161" y="3405"/>
                  </a:moveTo>
                  <a:lnTo>
                    <a:pt x="5161" y="3405"/>
                  </a:lnTo>
                  <a:cubicBezTo>
                    <a:pt x="5155" y="3406"/>
                    <a:pt x="5146" y="3409"/>
                    <a:pt x="5135" y="3416"/>
                  </a:cubicBezTo>
                  <a:cubicBezTo>
                    <a:pt x="5142" y="3413"/>
                    <a:pt x="5151" y="3409"/>
                    <a:pt x="5161" y="3405"/>
                  </a:cubicBezTo>
                  <a:close/>
                  <a:moveTo>
                    <a:pt x="5576" y="3383"/>
                  </a:moveTo>
                  <a:lnTo>
                    <a:pt x="5565" y="3405"/>
                  </a:lnTo>
                  <a:cubicBezTo>
                    <a:pt x="5554" y="3405"/>
                    <a:pt x="5532" y="3416"/>
                    <a:pt x="5510" y="3427"/>
                  </a:cubicBezTo>
                  <a:cubicBezTo>
                    <a:pt x="5521" y="3416"/>
                    <a:pt x="5532" y="3405"/>
                    <a:pt x="5576" y="3383"/>
                  </a:cubicBezTo>
                  <a:close/>
                  <a:moveTo>
                    <a:pt x="4970" y="3570"/>
                  </a:moveTo>
                  <a:cubicBezTo>
                    <a:pt x="4966" y="3575"/>
                    <a:pt x="4962" y="3578"/>
                    <a:pt x="4959" y="3582"/>
                  </a:cubicBezTo>
                  <a:lnTo>
                    <a:pt x="4959" y="3582"/>
                  </a:lnTo>
                  <a:cubicBezTo>
                    <a:pt x="4970" y="3576"/>
                    <a:pt x="4980" y="3570"/>
                    <a:pt x="4970" y="3570"/>
                  </a:cubicBezTo>
                  <a:close/>
                  <a:moveTo>
                    <a:pt x="4959" y="3582"/>
                  </a:moveTo>
                  <a:cubicBezTo>
                    <a:pt x="4949" y="3588"/>
                    <a:pt x="4938" y="3594"/>
                    <a:pt x="4936" y="3599"/>
                  </a:cubicBezTo>
                  <a:lnTo>
                    <a:pt x="4936" y="3599"/>
                  </a:lnTo>
                  <a:cubicBezTo>
                    <a:pt x="4944" y="3594"/>
                    <a:pt x="4952" y="3589"/>
                    <a:pt x="4959" y="3582"/>
                  </a:cubicBezTo>
                  <a:close/>
                  <a:moveTo>
                    <a:pt x="5354" y="3494"/>
                  </a:moveTo>
                  <a:cubicBezTo>
                    <a:pt x="5362" y="3494"/>
                    <a:pt x="5366" y="3497"/>
                    <a:pt x="5366" y="3504"/>
                  </a:cubicBezTo>
                  <a:cubicBezTo>
                    <a:pt x="5344" y="3526"/>
                    <a:pt x="5322" y="3559"/>
                    <a:pt x="5289" y="3581"/>
                  </a:cubicBezTo>
                  <a:lnTo>
                    <a:pt x="5278" y="3559"/>
                  </a:lnTo>
                  <a:lnTo>
                    <a:pt x="5201" y="3626"/>
                  </a:lnTo>
                  <a:lnTo>
                    <a:pt x="5146" y="3626"/>
                  </a:lnTo>
                  <a:lnTo>
                    <a:pt x="5124" y="3637"/>
                  </a:lnTo>
                  <a:cubicBezTo>
                    <a:pt x="5114" y="3617"/>
                    <a:pt x="5221" y="3543"/>
                    <a:pt x="5242" y="3512"/>
                  </a:cubicBezTo>
                  <a:lnTo>
                    <a:pt x="5242" y="3512"/>
                  </a:lnTo>
                  <a:cubicBezTo>
                    <a:pt x="5238" y="3522"/>
                    <a:pt x="5242" y="3526"/>
                    <a:pt x="5249" y="3526"/>
                  </a:cubicBezTo>
                  <a:cubicBezTo>
                    <a:pt x="5271" y="3526"/>
                    <a:pt x="5328" y="3494"/>
                    <a:pt x="5354" y="3494"/>
                  </a:cubicBezTo>
                  <a:close/>
                  <a:moveTo>
                    <a:pt x="5135" y="3648"/>
                  </a:moveTo>
                  <a:lnTo>
                    <a:pt x="5146" y="3659"/>
                  </a:lnTo>
                  <a:cubicBezTo>
                    <a:pt x="5102" y="3692"/>
                    <a:pt x="5025" y="3714"/>
                    <a:pt x="4981" y="3736"/>
                  </a:cubicBezTo>
                  <a:cubicBezTo>
                    <a:pt x="5025" y="3714"/>
                    <a:pt x="5069" y="3681"/>
                    <a:pt x="5113" y="3659"/>
                  </a:cubicBezTo>
                  <a:lnTo>
                    <a:pt x="5113" y="3659"/>
                  </a:lnTo>
                  <a:lnTo>
                    <a:pt x="5102" y="3670"/>
                  </a:lnTo>
                  <a:lnTo>
                    <a:pt x="5135" y="3648"/>
                  </a:lnTo>
                  <a:close/>
                  <a:moveTo>
                    <a:pt x="4639" y="3912"/>
                  </a:moveTo>
                  <a:lnTo>
                    <a:pt x="4628" y="3923"/>
                  </a:lnTo>
                  <a:cubicBezTo>
                    <a:pt x="4606" y="3934"/>
                    <a:pt x="4584" y="3945"/>
                    <a:pt x="4551" y="3967"/>
                  </a:cubicBezTo>
                  <a:cubicBezTo>
                    <a:pt x="4573" y="3945"/>
                    <a:pt x="4606" y="3934"/>
                    <a:pt x="4639" y="3912"/>
                  </a:cubicBezTo>
                  <a:close/>
                  <a:moveTo>
                    <a:pt x="3912" y="4364"/>
                  </a:moveTo>
                  <a:lnTo>
                    <a:pt x="3890" y="4386"/>
                  </a:lnTo>
                  <a:lnTo>
                    <a:pt x="3879" y="4386"/>
                  </a:lnTo>
                  <a:lnTo>
                    <a:pt x="3912" y="4364"/>
                  </a:lnTo>
                  <a:close/>
                  <a:moveTo>
                    <a:pt x="3868" y="4397"/>
                  </a:moveTo>
                  <a:lnTo>
                    <a:pt x="3857" y="4408"/>
                  </a:lnTo>
                  <a:lnTo>
                    <a:pt x="3835" y="4419"/>
                  </a:lnTo>
                  <a:lnTo>
                    <a:pt x="3835" y="4419"/>
                  </a:lnTo>
                  <a:lnTo>
                    <a:pt x="3868" y="4397"/>
                  </a:lnTo>
                  <a:close/>
                  <a:moveTo>
                    <a:pt x="3061" y="4865"/>
                  </a:moveTo>
                  <a:lnTo>
                    <a:pt x="3061" y="4865"/>
                  </a:lnTo>
                  <a:cubicBezTo>
                    <a:pt x="3036" y="4881"/>
                    <a:pt x="3011" y="4895"/>
                    <a:pt x="2987" y="4903"/>
                  </a:cubicBezTo>
                  <a:cubicBezTo>
                    <a:pt x="3009" y="4892"/>
                    <a:pt x="3020" y="4881"/>
                    <a:pt x="3020" y="4870"/>
                  </a:cubicBezTo>
                  <a:cubicBezTo>
                    <a:pt x="3020" y="4873"/>
                    <a:pt x="3022" y="4875"/>
                    <a:pt x="3026" y="4875"/>
                  </a:cubicBezTo>
                  <a:cubicBezTo>
                    <a:pt x="3033" y="4875"/>
                    <a:pt x="3045" y="4871"/>
                    <a:pt x="3061" y="4865"/>
                  </a:cubicBezTo>
                  <a:close/>
                  <a:moveTo>
                    <a:pt x="2689" y="5091"/>
                  </a:moveTo>
                  <a:lnTo>
                    <a:pt x="2678" y="5113"/>
                  </a:lnTo>
                  <a:cubicBezTo>
                    <a:pt x="2678" y="5113"/>
                    <a:pt x="2667" y="5113"/>
                    <a:pt x="2645" y="5124"/>
                  </a:cubicBezTo>
                  <a:lnTo>
                    <a:pt x="2689" y="5091"/>
                  </a:lnTo>
                  <a:close/>
                  <a:moveTo>
                    <a:pt x="2270" y="5344"/>
                  </a:moveTo>
                  <a:lnTo>
                    <a:pt x="2248" y="5366"/>
                  </a:lnTo>
                  <a:lnTo>
                    <a:pt x="2248" y="5355"/>
                  </a:lnTo>
                  <a:lnTo>
                    <a:pt x="2270" y="5344"/>
                  </a:lnTo>
                  <a:close/>
                  <a:moveTo>
                    <a:pt x="2267" y="5372"/>
                  </a:moveTo>
                  <a:cubicBezTo>
                    <a:pt x="2269" y="5372"/>
                    <a:pt x="2270" y="5374"/>
                    <a:pt x="2270" y="5377"/>
                  </a:cubicBezTo>
                  <a:cubicBezTo>
                    <a:pt x="2248" y="5399"/>
                    <a:pt x="2226" y="5410"/>
                    <a:pt x="2204" y="5410"/>
                  </a:cubicBezTo>
                  <a:lnTo>
                    <a:pt x="2237" y="5377"/>
                  </a:lnTo>
                  <a:cubicBezTo>
                    <a:pt x="2252" y="5377"/>
                    <a:pt x="2262" y="5372"/>
                    <a:pt x="2267" y="5372"/>
                  </a:cubicBezTo>
                  <a:close/>
                  <a:moveTo>
                    <a:pt x="2083" y="5465"/>
                  </a:moveTo>
                  <a:lnTo>
                    <a:pt x="2083" y="5476"/>
                  </a:lnTo>
                  <a:cubicBezTo>
                    <a:pt x="2068" y="5487"/>
                    <a:pt x="2052" y="5495"/>
                    <a:pt x="2037" y="5503"/>
                  </a:cubicBezTo>
                  <a:lnTo>
                    <a:pt x="2037" y="5503"/>
                  </a:lnTo>
                  <a:cubicBezTo>
                    <a:pt x="2055" y="5490"/>
                    <a:pt x="2071" y="5478"/>
                    <a:pt x="2083" y="5465"/>
                  </a:cubicBezTo>
                  <a:close/>
                  <a:moveTo>
                    <a:pt x="12494" y="1"/>
                  </a:moveTo>
                  <a:cubicBezTo>
                    <a:pt x="12472" y="12"/>
                    <a:pt x="12450" y="23"/>
                    <a:pt x="12439" y="34"/>
                  </a:cubicBezTo>
                  <a:lnTo>
                    <a:pt x="12439" y="12"/>
                  </a:lnTo>
                  <a:cubicBezTo>
                    <a:pt x="12395" y="45"/>
                    <a:pt x="12351" y="89"/>
                    <a:pt x="12395" y="100"/>
                  </a:cubicBezTo>
                  <a:cubicBezTo>
                    <a:pt x="12428" y="56"/>
                    <a:pt x="12439" y="67"/>
                    <a:pt x="12472" y="23"/>
                  </a:cubicBezTo>
                  <a:lnTo>
                    <a:pt x="12494" y="12"/>
                  </a:lnTo>
                  <a:cubicBezTo>
                    <a:pt x="12516" y="23"/>
                    <a:pt x="12516" y="34"/>
                    <a:pt x="12516" y="45"/>
                  </a:cubicBezTo>
                  <a:lnTo>
                    <a:pt x="12527" y="45"/>
                  </a:lnTo>
                  <a:lnTo>
                    <a:pt x="12428" y="111"/>
                  </a:lnTo>
                  <a:lnTo>
                    <a:pt x="12385" y="111"/>
                  </a:lnTo>
                  <a:cubicBezTo>
                    <a:pt x="12377" y="118"/>
                    <a:pt x="12370" y="125"/>
                    <a:pt x="12362" y="133"/>
                  </a:cubicBezTo>
                  <a:cubicBezTo>
                    <a:pt x="12357" y="128"/>
                    <a:pt x="12348" y="125"/>
                    <a:pt x="12339" y="125"/>
                  </a:cubicBezTo>
                  <a:cubicBezTo>
                    <a:pt x="12329" y="125"/>
                    <a:pt x="12318" y="128"/>
                    <a:pt x="12307" y="133"/>
                  </a:cubicBezTo>
                  <a:lnTo>
                    <a:pt x="12219" y="210"/>
                  </a:lnTo>
                  <a:cubicBezTo>
                    <a:pt x="12200" y="201"/>
                    <a:pt x="12230" y="175"/>
                    <a:pt x="12204" y="175"/>
                  </a:cubicBezTo>
                  <a:cubicBezTo>
                    <a:pt x="12199" y="175"/>
                    <a:pt x="12194" y="176"/>
                    <a:pt x="12186" y="177"/>
                  </a:cubicBezTo>
                  <a:cubicBezTo>
                    <a:pt x="12210" y="169"/>
                    <a:pt x="12233" y="158"/>
                    <a:pt x="12253" y="146"/>
                  </a:cubicBezTo>
                  <a:lnTo>
                    <a:pt x="12253" y="146"/>
                  </a:lnTo>
                  <a:cubicBezTo>
                    <a:pt x="12227" y="160"/>
                    <a:pt x="12207" y="165"/>
                    <a:pt x="12193" y="165"/>
                  </a:cubicBezTo>
                  <a:cubicBezTo>
                    <a:pt x="12178" y="165"/>
                    <a:pt x="12169" y="160"/>
                    <a:pt x="12164" y="155"/>
                  </a:cubicBezTo>
                  <a:lnTo>
                    <a:pt x="12208" y="133"/>
                  </a:lnTo>
                  <a:cubicBezTo>
                    <a:pt x="12202" y="131"/>
                    <a:pt x="12196" y="130"/>
                    <a:pt x="12189" y="130"/>
                  </a:cubicBezTo>
                  <a:cubicBezTo>
                    <a:pt x="12120" y="130"/>
                    <a:pt x="12012" y="225"/>
                    <a:pt x="11921" y="265"/>
                  </a:cubicBezTo>
                  <a:lnTo>
                    <a:pt x="11943" y="210"/>
                  </a:lnTo>
                  <a:lnTo>
                    <a:pt x="11855" y="287"/>
                  </a:lnTo>
                  <a:cubicBezTo>
                    <a:pt x="11833" y="287"/>
                    <a:pt x="11811" y="276"/>
                    <a:pt x="11855" y="243"/>
                  </a:cubicBezTo>
                  <a:lnTo>
                    <a:pt x="11855" y="243"/>
                  </a:lnTo>
                  <a:cubicBezTo>
                    <a:pt x="11778" y="254"/>
                    <a:pt x="11800" y="287"/>
                    <a:pt x="11734" y="287"/>
                  </a:cubicBezTo>
                  <a:lnTo>
                    <a:pt x="11668" y="320"/>
                  </a:lnTo>
                  <a:cubicBezTo>
                    <a:pt x="11679" y="309"/>
                    <a:pt x="11646" y="309"/>
                    <a:pt x="11690" y="287"/>
                  </a:cubicBezTo>
                  <a:lnTo>
                    <a:pt x="11690" y="287"/>
                  </a:lnTo>
                  <a:cubicBezTo>
                    <a:pt x="11567" y="329"/>
                    <a:pt x="11510" y="399"/>
                    <a:pt x="11459" y="399"/>
                  </a:cubicBezTo>
                  <a:cubicBezTo>
                    <a:pt x="11458" y="399"/>
                    <a:pt x="11457" y="399"/>
                    <a:pt x="11457" y="399"/>
                  </a:cubicBezTo>
                  <a:lnTo>
                    <a:pt x="11457" y="399"/>
                  </a:lnTo>
                  <a:cubicBezTo>
                    <a:pt x="11295" y="474"/>
                    <a:pt x="11458" y="420"/>
                    <a:pt x="11338" y="508"/>
                  </a:cubicBezTo>
                  <a:lnTo>
                    <a:pt x="11227" y="486"/>
                  </a:lnTo>
                  <a:lnTo>
                    <a:pt x="11216" y="519"/>
                  </a:lnTo>
                  <a:cubicBezTo>
                    <a:pt x="11209" y="526"/>
                    <a:pt x="11190" y="534"/>
                    <a:pt x="11179" y="534"/>
                  </a:cubicBezTo>
                  <a:cubicBezTo>
                    <a:pt x="11175" y="534"/>
                    <a:pt x="11172" y="533"/>
                    <a:pt x="11172" y="530"/>
                  </a:cubicBezTo>
                  <a:cubicBezTo>
                    <a:pt x="11150" y="547"/>
                    <a:pt x="11148" y="551"/>
                    <a:pt x="11150" y="551"/>
                  </a:cubicBezTo>
                  <a:cubicBezTo>
                    <a:pt x="11152" y="551"/>
                    <a:pt x="11156" y="549"/>
                    <a:pt x="11158" y="549"/>
                  </a:cubicBezTo>
                  <a:lnTo>
                    <a:pt x="11158" y="549"/>
                  </a:lnTo>
                  <a:cubicBezTo>
                    <a:pt x="11161" y="549"/>
                    <a:pt x="11161" y="552"/>
                    <a:pt x="11150" y="563"/>
                  </a:cubicBezTo>
                  <a:cubicBezTo>
                    <a:pt x="11071" y="573"/>
                    <a:pt x="10956" y="654"/>
                    <a:pt x="10910" y="654"/>
                  </a:cubicBezTo>
                  <a:cubicBezTo>
                    <a:pt x="10904" y="654"/>
                    <a:pt x="10900" y="653"/>
                    <a:pt x="10897" y="651"/>
                  </a:cubicBezTo>
                  <a:lnTo>
                    <a:pt x="10897" y="651"/>
                  </a:lnTo>
                  <a:cubicBezTo>
                    <a:pt x="10892" y="656"/>
                    <a:pt x="10893" y="657"/>
                    <a:pt x="10897" y="657"/>
                  </a:cubicBezTo>
                  <a:cubicBezTo>
                    <a:pt x="10904" y="657"/>
                    <a:pt x="10920" y="652"/>
                    <a:pt x="10925" y="652"/>
                  </a:cubicBezTo>
                  <a:cubicBezTo>
                    <a:pt x="10930" y="652"/>
                    <a:pt x="10925" y="657"/>
                    <a:pt x="10897" y="673"/>
                  </a:cubicBezTo>
                  <a:cubicBezTo>
                    <a:pt x="10891" y="670"/>
                    <a:pt x="10886" y="669"/>
                    <a:pt x="10880" y="669"/>
                  </a:cubicBezTo>
                  <a:cubicBezTo>
                    <a:pt x="10839" y="669"/>
                    <a:pt x="10787" y="731"/>
                    <a:pt x="10710" y="750"/>
                  </a:cubicBezTo>
                  <a:cubicBezTo>
                    <a:pt x="10719" y="723"/>
                    <a:pt x="10772" y="703"/>
                    <a:pt x="10748" y="703"/>
                  </a:cubicBezTo>
                  <a:cubicBezTo>
                    <a:pt x="10743" y="703"/>
                    <a:pt x="10734" y="704"/>
                    <a:pt x="10721" y="706"/>
                  </a:cubicBezTo>
                  <a:cubicBezTo>
                    <a:pt x="10688" y="761"/>
                    <a:pt x="10566" y="772"/>
                    <a:pt x="10500" y="805"/>
                  </a:cubicBezTo>
                  <a:lnTo>
                    <a:pt x="10489" y="794"/>
                  </a:lnTo>
                  <a:cubicBezTo>
                    <a:pt x="10467" y="794"/>
                    <a:pt x="10467" y="827"/>
                    <a:pt x="10467" y="838"/>
                  </a:cubicBezTo>
                  <a:lnTo>
                    <a:pt x="10500" y="805"/>
                  </a:lnTo>
                  <a:lnTo>
                    <a:pt x="10500" y="805"/>
                  </a:lnTo>
                  <a:cubicBezTo>
                    <a:pt x="10500" y="816"/>
                    <a:pt x="10489" y="827"/>
                    <a:pt x="10467" y="838"/>
                  </a:cubicBezTo>
                  <a:cubicBezTo>
                    <a:pt x="10423" y="860"/>
                    <a:pt x="10335" y="893"/>
                    <a:pt x="10258" y="937"/>
                  </a:cubicBezTo>
                  <a:cubicBezTo>
                    <a:pt x="10259" y="937"/>
                    <a:pt x="10258" y="936"/>
                    <a:pt x="10258" y="936"/>
                  </a:cubicBezTo>
                  <a:cubicBezTo>
                    <a:pt x="10244" y="936"/>
                    <a:pt x="10043" y="1016"/>
                    <a:pt x="9949" y="1048"/>
                  </a:cubicBezTo>
                  <a:cubicBezTo>
                    <a:pt x="9938" y="1081"/>
                    <a:pt x="9839" y="1125"/>
                    <a:pt x="9762" y="1169"/>
                  </a:cubicBezTo>
                  <a:cubicBezTo>
                    <a:pt x="9762" y="1147"/>
                    <a:pt x="9773" y="1136"/>
                    <a:pt x="9806" y="1114"/>
                  </a:cubicBezTo>
                  <a:lnTo>
                    <a:pt x="9806" y="1114"/>
                  </a:lnTo>
                  <a:lnTo>
                    <a:pt x="9740" y="1147"/>
                  </a:lnTo>
                  <a:cubicBezTo>
                    <a:pt x="9718" y="1158"/>
                    <a:pt x="9707" y="1169"/>
                    <a:pt x="9663" y="1202"/>
                  </a:cubicBezTo>
                  <a:lnTo>
                    <a:pt x="9663" y="1169"/>
                  </a:lnTo>
                  <a:cubicBezTo>
                    <a:pt x="9575" y="1213"/>
                    <a:pt x="9487" y="1279"/>
                    <a:pt x="9365" y="1323"/>
                  </a:cubicBezTo>
                  <a:cubicBezTo>
                    <a:pt x="9365" y="1345"/>
                    <a:pt x="9487" y="1334"/>
                    <a:pt x="9365" y="1411"/>
                  </a:cubicBezTo>
                  <a:cubicBezTo>
                    <a:pt x="9354" y="1400"/>
                    <a:pt x="9332" y="1389"/>
                    <a:pt x="9365" y="1367"/>
                  </a:cubicBezTo>
                  <a:lnTo>
                    <a:pt x="9365" y="1367"/>
                  </a:lnTo>
                  <a:cubicBezTo>
                    <a:pt x="9354" y="1367"/>
                    <a:pt x="9332" y="1389"/>
                    <a:pt x="9310" y="1400"/>
                  </a:cubicBezTo>
                  <a:lnTo>
                    <a:pt x="9354" y="1356"/>
                  </a:lnTo>
                  <a:lnTo>
                    <a:pt x="9354" y="1356"/>
                  </a:lnTo>
                  <a:cubicBezTo>
                    <a:pt x="9288" y="1367"/>
                    <a:pt x="9332" y="1378"/>
                    <a:pt x="9288" y="1400"/>
                  </a:cubicBezTo>
                  <a:lnTo>
                    <a:pt x="9246" y="1389"/>
                  </a:lnTo>
                  <a:lnTo>
                    <a:pt x="9246" y="1389"/>
                  </a:lnTo>
                  <a:cubicBezTo>
                    <a:pt x="9223" y="1397"/>
                    <a:pt x="9200" y="1403"/>
                    <a:pt x="9183" y="1403"/>
                  </a:cubicBezTo>
                  <a:cubicBezTo>
                    <a:pt x="9177" y="1403"/>
                    <a:pt x="9171" y="1402"/>
                    <a:pt x="9167" y="1400"/>
                  </a:cubicBezTo>
                  <a:lnTo>
                    <a:pt x="9167" y="1400"/>
                  </a:lnTo>
                  <a:cubicBezTo>
                    <a:pt x="9167" y="1411"/>
                    <a:pt x="9178" y="1422"/>
                    <a:pt x="9134" y="1444"/>
                  </a:cubicBezTo>
                  <a:cubicBezTo>
                    <a:pt x="9103" y="1460"/>
                    <a:pt x="9090" y="1464"/>
                    <a:pt x="9083" y="1464"/>
                  </a:cubicBezTo>
                  <a:cubicBezTo>
                    <a:pt x="9072" y="1464"/>
                    <a:pt x="9076" y="1453"/>
                    <a:pt x="9054" y="1453"/>
                  </a:cubicBezTo>
                  <a:cubicBezTo>
                    <a:pt x="9049" y="1453"/>
                    <a:pt x="9043" y="1454"/>
                    <a:pt x="9035" y="1455"/>
                  </a:cubicBezTo>
                  <a:cubicBezTo>
                    <a:pt x="9024" y="1477"/>
                    <a:pt x="8958" y="1499"/>
                    <a:pt x="8969" y="1521"/>
                  </a:cubicBezTo>
                  <a:cubicBezTo>
                    <a:pt x="8958" y="1525"/>
                    <a:pt x="8949" y="1526"/>
                    <a:pt x="8942" y="1526"/>
                  </a:cubicBezTo>
                  <a:cubicBezTo>
                    <a:pt x="8928" y="1526"/>
                    <a:pt x="8921" y="1521"/>
                    <a:pt x="8914" y="1521"/>
                  </a:cubicBezTo>
                  <a:cubicBezTo>
                    <a:pt x="8870" y="1554"/>
                    <a:pt x="8693" y="1631"/>
                    <a:pt x="8760" y="1631"/>
                  </a:cubicBezTo>
                  <a:cubicBezTo>
                    <a:pt x="8616" y="1731"/>
                    <a:pt x="8429" y="1786"/>
                    <a:pt x="8275" y="1874"/>
                  </a:cubicBezTo>
                  <a:lnTo>
                    <a:pt x="8275" y="1863"/>
                  </a:lnTo>
                  <a:cubicBezTo>
                    <a:pt x="8176" y="1918"/>
                    <a:pt x="8065" y="1973"/>
                    <a:pt x="8010" y="2017"/>
                  </a:cubicBezTo>
                  <a:cubicBezTo>
                    <a:pt x="7991" y="2023"/>
                    <a:pt x="7969" y="2030"/>
                    <a:pt x="7955" y="2030"/>
                  </a:cubicBezTo>
                  <a:cubicBezTo>
                    <a:pt x="7945" y="2030"/>
                    <a:pt x="7940" y="2026"/>
                    <a:pt x="7944" y="2017"/>
                  </a:cubicBezTo>
                  <a:lnTo>
                    <a:pt x="7944" y="2017"/>
                  </a:lnTo>
                  <a:cubicBezTo>
                    <a:pt x="7867" y="2061"/>
                    <a:pt x="7867" y="2072"/>
                    <a:pt x="7757" y="2116"/>
                  </a:cubicBezTo>
                  <a:cubicBezTo>
                    <a:pt x="7782" y="2095"/>
                    <a:pt x="7783" y="2090"/>
                    <a:pt x="7781" y="2090"/>
                  </a:cubicBezTo>
                  <a:lnTo>
                    <a:pt x="7781" y="2090"/>
                  </a:lnTo>
                  <a:cubicBezTo>
                    <a:pt x="7787" y="2088"/>
                    <a:pt x="7799" y="2083"/>
                    <a:pt x="7823" y="2072"/>
                  </a:cubicBezTo>
                  <a:lnTo>
                    <a:pt x="7823" y="2072"/>
                  </a:lnTo>
                  <a:cubicBezTo>
                    <a:pt x="7735" y="2105"/>
                    <a:pt x="7702" y="2105"/>
                    <a:pt x="7614" y="2171"/>
                  </a:cubicBezTo>
                  <a:cubicBezTo>
                    <a:pt x="7619" y="2163"/>
                    <a:pt x="7617" y="2160"/>
                    <a:pt x="7610" y="2160"/>
                  </a:cubicBezTo>
                  <a:cubicBezTo>
                    <a:pt x="7590" y="2160"/>
                    <a:pt x="7526" y="2191"/>
                    <a:pt x="7493" y="2215"/>
                  </a:cubicBezTo>
                  <a:lnTo>
                    <a:pt x="7559" y="2193"/>
                  </a:lnTo>
                  <a:lnTo>
                    <a:pt x="7559" y="2193"/>
                  </a:lnTo>
                  <a:cubicBezTo>
                    <a:pt x="7515" y="2226"/>
                    <a:pt x="7471" y="2248"/>
                    <a:pt x="7426" y="2270"/>
                  </a:cubicBezTo>
                  <a:lnTo>
                    <a:pt x="7438" y="2226"/>
                  </a:lnTo>
                  <a:lnTo>
                    <a:pt x="7438" y="2226"/>
                  </a:lnTo>
                  <a:cubicBezTo>
                    <a:pt x="7228" y="2292"/>
                    <a:pt x="7118" y="2458"/>
                    <a:pt x="6953" y="2480"/>
                  </a:cubicBezTo>
                  <a:cubicBezTo>
                    <a:pt x="6943" y="2489"/>
                    <a:pt x="6943" y="2492"/>
                    <a:pt x="6948" y="2492"/>
                  </a:cubicBezTo>
                  <a:cubicBezTo>
                    <a:pt x="6961" y="2492"/>
                    <a:pt x="7013" y="2467"/>
                    <a:pt x="7029" y="2467"/>
                  </a:cubicBezTo>
                  <a:cubicBezTo>
                    <a:pt x="7035" y="2467"/>
                    <a:pt x="7037" y="2470"/>
                    <a:pt x="7030" y="2480"/>
                  </a:cubicBezTo>
                  <a:cubicBezTo>
                    <a:pt x="6942" y="2524"/>
                    <a:pt x="6832" y="2535"/>
                    <a:pt x="6799" y="2546"/>
                  </a:cubicBezTo>
                  <a:cubicBezTo>
                    <a:pt x="6677" y="2590"/>
                    <a:pt x="6710" y="2645"/>
                    <a:pt x="6578" y="2700"/>
                  </a:cubicBezTo>
                  <a:cubicBezTo>
                    <a:pt x="6600" y="2700"/>
                    <a:pt x="6633" y="2711"/>
                    <a:pt x="6545" y="2766"/>
                  </a:cubicBezTo>
                  <a:cubicBezTo>
                    <a:pt x="6510" y="2784"/>
                    <a:pt x="6482" y="2791"/>
                    <a:pt x="6464" y="2791"/>
                  </a:cubicBezTo>
                  <a:cubicBezTo>
                    <a:pt x="6438" y="2791"/>
                    <a:pt x="6435" y="2775"/>
                    <a:pt x="6468" y="2755"/>
                  </a:cubicBezTo>
                  <a:cubicBezTo>
                    <a:pt x="6484" y="2747"/>
                    <a:pt x="6494" y="2740"/>
                    <a:pt x="6498" y="2740"/>
                  </a:cubicBezTo>
                  <a:cubicBezTo>
                    <a:pt x="6500" y="2740"/>
                    <a:pt x="6501" y="2741"/>
                    <a:pt x="6501" y="2744"/>
                  </a:cubicBezTo>
                  <a:cubicBezTo>
                    <a:pt x="6519" y="2726"/>
                    <a:pt x="6544" y="2708"/>
                    <a:pt x="6535" y="2708"/>
                  </a:cubicBezTo>
                  <a:cubicBezTo>
                    <a:pt x="6533" y="2708"/>
                    <a:pt x="6529" y="2709"/>
                    <a:pt x="6523" y="2711"/>
                  </a:cubicBezTo>
                  <a:lnTo>
                    <a:pt x="6512" y="2722"/>
                  </a:lnTo>
                  <a:cubicBezTo>
                    <a:pt x="6477" y="2731"/>
                    <a:pt x="6392" y="2775"/>
                    <a:pt x="6371" y="2775"/>
                  </a:cubicBezTo>
                  <a:cubicBezTo>
                    <a:pt x="6366" y="2775"/>
                    <a:pt x="6365" y="2773"/>
                    <a:pt x="6369" y="2766"/>
                  </a:cubicBezTo>
                  <a:lnTo>
                    <a:pt x="6369" y="2766"/>
                  </a:lnTo>
                  <a:cubicBezTo>
                    <a:pt x="6336" y="2788"/>
                    <a:pt x="6330" y="2796"/>
                    <a:pt x="6340" y="2796"/>
                  </a:cubicBezTo>
                  <a:cubicBezTo>
                    <a:pt x="6346" y="2796"/>
                    <a:pt x="6360" y="2793"/>
                    <a:pt x="6376" y="2787"/>
                  </a:cubicBezTo>
                  <a:lnTo>
                    <a:pt x="6376" y="2787"/>
                  </a:lnTo>
                  <a:cubicBezTo>
                    <a:pt x="6272" y="2828"/>
                    <a:pt x="6217" y="2869"/>
                    <a:pt x="6104" y="2920"/>
                  </a:cubicBezTo>
                  <a:cubicBezTo>
                    <a:pt x="6126" y="2920"/>
                    <a:pt x="6149" y="2920"/>
                    <a:pt x="6126" y="2931"/>
                  </a:cubicBezTo>
                  <a:cubicBezTo>
                    <a:pt x="5961" y="3009"/>
                    <a:pt x="6071" y="2987"/>
                    <a:pt x="5961" y="3053"/>
                  </a:cubicBezTo>
                  <a:cubicBezTo>
                    <a:pt x="5949" y="3056"/>
                    <a:pt x="5941" y="3057"/>
                    <a:pt x="5935" y="3057"/>
                  </a:cubicBezTo>
                  <a:cubicBezTo>
                    <a:pt x="5917" y="3057"/>
                    <a:pt x="5923" y="3044"/>
                    <a:pt x="5913" y="3044"/>
                  </a:cubicBezTo>
                  <a:cubicBezTo>
                    <a:pt x="5906" y="3044"/>
                    <a:pt x="5890" y="3051"/>
                    <a:pt x="5851" y="3075"/>
                  </a:cubicBezTo>
                  <a:cubicBezTo>
                    <a:pt x="5834" y="3083"/>
                    <a:pt x="5824" y="3087"/>
                    <a:pt x="5820" y="3087"/>
                  </a:cubicBezTo>
                  <a:cubicBezTo>
                    <a:pt x="5806" y="3087"/>
                    <a:pt x="5835" y="3058"/>
                    <a:pt x="5851" y="3042"/>
                  </a:cubicBezTo>
                  <a:lnTo>
                    <a:pt x="5851" y="3042"/>
                  </a:lnTo>
                  <a:cubicBezTo>
                    <a:pt x="5752" y="3108"/>
                    <a:pt x="5653" y="3130"/>
                    <a:pt x="5587" y="3163"/>
                  </a:cubicBezTo>
                  <a:lnTo>
                    <a:pt x="5642" y="3119"/>
                  </a:lnTo>
                  <a:lnTo>
                    <a:pt x="5642" y="3119"/>
                  </a:lnTo>
                  <a:cubicBezTo>
                    <a:pt x="5609" y="3141"/>
                    <a:pt x="5587" y="3163"/>
                    <a:pt x="5554" y="3174"/>
                  </a:cubicBezTo>
                  <a:lnTo>
                    <a:pt x="5598" y="3174"/>
                  </a:lnTo>
                  <a:cubicBezTo>
                    <a:pt x="5571" y="3183"/>
                    <a:pt x="5544" y="3199"/>
                    <a:pt x="5535" y="3199"/>
                  </a:cubicBezTo>
                  <a:cubicBezTo>
                    <a:pt x="5533" y="3199"/>
                    <a:pt x="5532" y="3198"/>
                    <a:pt x="5532" y="3196"/>
                  </a:cubicBezTo>
                  <a:lnTo>
                    <a:pt x="5532" y="3196"/>
                  </a:lnTo>
                  <a:cubicBezTo>
                    <a:pt x="5510" y="3229"/>
                    <a:pt x="5576" y="3218"/>
                    <a:pt x="5521" y="3262"/>
                  </a:cubicBezTo>
                  <a:cubicBezTo>
                    <a:pt x="5470" y="3272"/>
                    <a:pt x="5400" y="3329"/>
                    <a:pt x="5372" y="3329"/>
                  </a:cubicBezTo>
                  <a:cubicBezTo>
                    <a:pt x="5370" y="3329"/>
                    <a:pt x="5368" y="3329"/>
                    <a:pt x="5366" y="3328"/>
                  </a:cubicBezTo>
                  <a:cubicBezTo>
                    <a:pt x="5489" y="3267"/>
                    <a:pt x="5356" y="3310"/>
                    <a:pt x="5423" y="3264"/>
                  </a:cubicBezTo>
                  <a:lnTo>
                    <a:pt x="5423" y="3264"/>
                  </a:lnTo>
                  <a:cubicBezTo>
                    <a:pt x="5408" y="3272"/>
                    <a:pt x="5387" y="3281"/>
                    <a:pt x="5366" y="3295"/>
                  </a:cubicBezTo>
                  <a:lnTo>
                    <a:pt x="5377" y="3273"/>
                  </a:lnTo>
                  <a:lnTo>
                    <a:pt x="5377" y="3273"/>
                  </a:lnTo>
                  <a:cubicBezTo>
                    <a:pt x="5234" y="3328"/>
                    <a:pt x="5333" y="3339"/>
                    <a:pt x="5201" y="3405"/>
                  </a:cubicBezTo>
                  <a:cubicBezTo>
                    <a:pt x="5204" y="3398"/>
                    <a:pt x="5202" y="3396"/>
                    <a:pt x="5195" y="3396"/>
                  </a:cubicBezTo>
                  <a:cubicBezTo>
                    <a:pt x="5187" y="3396"/>
                    <a:pt x="5174" y="3400"/>
                    <a:pt x="5161" y="3405"/>
                  </a:cubicBezTo>
                  <a:lnTo>
                    <a:pt x="5161" y="3405"/>
                  </a:lnTo>
                  <a:cubicBezTo>
                    <a:pt x="5162" y="3405"/>
                    <a:pt x="5163" y="3404"/>
                    <a:pt x="5164" y="3404"/>
                  </a:cubicBezTo>
                  <a:cubicBezTo>
                    <a:pt x="5182" y="3404"/>
                    <a:pt x="5168" y="3435"/>
                    <a:pt x="5135" y="3460"/>
                  </a:cubicBezTo>
                  <a:cubicBezTo>
                    <a:pt x="5036" y="3493"/>
                    <a:pt x="5047" y="3515"/>
                    <a:pt x="5003" y="3548"/>
                  </a:cubicBezTo>
                  <a:lnTo>
                    <a:pt x="5047" y="3515"/>
                  </a:lnTo>
                  <a:lnTo>
                    <a:pt x="5047" y="3515"/>
                  </a:lnTo>
                  <a:cubicBezTo>
                    <a:pt x="5047" y="3548"/>
                    <a:pt x="5003" y="3570"/>
                    <a:pt x="4937" y="3603"/>
                  </a:cubicBezTo>
                  <a:cubicBezTo>
                    <a:pt x="4935" y="3602"/>
                    <a:pt x="4935" y="3601"/>
                    <a:pt x="4936" y="3599"/>
                  </a:cubicBezTo>
                  <a:lnTo>
                    <a:pt x="4936" y="3599"/>
                  </a:lnTo>
                  <a:cubicBezTo>
                    <a:pt x="4877" y="3635"/>
                    <a:pt x="4791" y="3639"/>
                    <a:pt x="4727" y="3703"/>
                  </a:cubicBezTo>
                  <a:cubicBezTo>
                    <a:pt x="4721" y="3704"/>
                    <a:pt x="4716" y="3704"/>
                    <a:pt x="4712" y="3704"/>
                  </a:cubicBezTo>
                  <a:cubicBezTo>
                    <a:pt x="4686" y="3704"/>
                    <a:pt x="4693" y="3685"/>
                    <a:pt x="4680" y="3685"/>
                  </a:cubicBezTo>
                  <a:cubicBezTo>
                    <a:pt x="4676" y="3685"/>
                    <a:pt x="4670" y="3687"/>
                    <a:pt x="4661" y="3692"/>
                  </a:cubicBezTo>
                  <a:cubicBezTo>
                    <a:pt x="4573" y="3769"/>
                    <a:pt x="4540" y="3736"/>
                    <a:pt x="4441" y="3813"/>
                  </a:cubicBezTo>
                  <a:cubicBezTo>
                    <a:pt x="4452" y="3813"/>
                    <a:pt x="4460" y="3812"/>
                    <a:pt x="4465" y="3812"/>
                  </a:cubicBezTo>
                  <a:cubicBezTo>
                    <a:pt x="4481" y="3812"/>
                    <a:pt x="4468" y="3818"/>
                    <a:pt x="4419" y="3868"/>
                  </a:cubicBezTo>
                  <a:lnTo>
                    <a:pt x="4595" y="3747"/>
                  </a:lnTo>
                  <a:lnTo>
                    <a:pt x="4496" y="3835"/>
                  </a:lnTo>
                  <a:cubicBezTo>
                    <a:pt x="4551" y="3813"/>
                    <a:pt x="4595" y="3769"/>
                    <a:pt x="4628" y="3747"/>
                  </a:cubicBezTo>
                  <a:lnTo>
                    <a:pt x="4628" y="3747"/>
                  </a:lnTo>
                  <a:cubicBezTo>
                    <a:pt x="4584" y="3791"/>
                    <a:pt x="4595" y="3791"/>
                    <a:pt x="4628" y="3791"/>
                  </a:cubicBezTo>
                  <a:cubicBezTo>
                    <a:pt x="4540" y="3802"/>
                    <a:pt x="4485" y="3890"/>
                    <a:pt x="4397" y="3912"/>
                  </a:cubicBezTo>
                  <a:lnTo>
                    <a:pt x="4375" y="3868"/>
                  </a:lnTo>
                  <a:cubicBezTo>
                    <a:pt x="4232" y="3923"/>
                    <a:pt x="4165" y="4022"/>
                    <a:pt x="3989" y="4099"/>
                  </a:cubicBezTo>
                  <a:lnTo>
                    <a:pt x="4044" y="4077"/>
                  </a:lnTo>
                  <a:lnTo>
                    <a:pt x="4044" y="4077"/>
                  </a:lnTo>
                  <a:cubicBezTo>
                    <a:pt x="4033" y="4110"/>
                    <a:pt x="3945" y="4143"/>
                    <a:pt x="3901" y="4176"/>
                  </a:cubicBezTo>
                  <a:cubicBezTo>
                    <a:pt x="3901" y="4173"/>
                    <a:pt x="3896" y="4171"/>
                    <a:pt x="3889" y="4171"/>
                  </a:cubicBezTo>
                  <a:cubicBezTo>
                    <a:pt x="3874" y="4171"/>
                    <a:pt x="3850" y="4176"/>
                    <a:pt x="3835" y="4176"/>
                  </a:cubicBezTo>
                  <a:cubicBezTo>
                    <a:pt x="3835" y="4187"/>
                    <a:pt x="3714" y="4253"/>
                    <a:pt x="3714" y="4287"/>
                  </a:cubicBezTo>
                  <a:lnTo>
                    <a:pt x="3626" y="4309"/>
                  </a:lnTo>
                  <a:cubicBezTo>
                    <a:pt x="3493" y="4386"/>
                    <a:pt x="3504" y="4441"/>
                    <a:pt x="3372" y="4507"/>
                  </a:cubicBezTo>
                  <a:cubicBezTo>
                    <a:pt x="3405" y="4474"/>
                    <a:pt x="3339" y="4496"/>
                    <a:pt x="3416" y="4441"/>
                  </a:cubicBezTo>
                  <a:lnTo>
                    <a:pt x="3416" y="4441"/>
                  </a:lnTo>
                  <a:cubicBezTo>
                    <a:pt x="3372" y="4463"/>
                    <a:pt x="3339" y="4485"/>
                    <a:pt x="3339" y="4496"/>
                  </a:cubicBezTo>
                  <a:cubicBezTo>
                    <a:pt x="3317" y="4496"/>
                    <a:pt x="3240" y="4584"/>
                    <a:pt x="3196" y="4584"/>
                  </a:cubicBezTo>
                  <a:cubicBezTo>
                    <a:pt x="3174" y="4606"/>
                    <a:pt x="3185" y="4628"/>
                    <a:pt x="3130" y="4650"/>
                  </a:cubicBezTo>
                  <a:lnTo>
                    <a:pt x="3130" y="4639"/>
                  </a:lnTo>
                  <a:cubicBezTo>
                    <a:pt x="3130" y="4650"/>
                    <a:pt x="3064" y="4694"/>
                    <a:pt x="3108" y="4694"/>
                  </a:cubicBezTo>
                  <a:cubicBezTo>
                    <a:pt x="2954" y="4727"/>
                    <a:pt x="2755" y="4915"/>
                    <a:pt x="2623" y="4937"/>
                  </a:cubicBezTo>
                  <a:cubicBezTo>
                    <a:pt x="2527" y="5001"/>
                    <a:pt x="2430" y="5065"/>
                    <a:pt x="2344" y="5119"/>
                  </a:cubicBezTo>
                  <a:lnTo>
                    <a:pt x="2344" y="5119"/>
                  </a:lnTo>
                  <a:cubicBezTo>
                    <a:pt x="2233" y="5171"/>
                    <a:pt x="2309" y="5204"/>
                    <a:pt x="2171" y="5267"/>
                  </a:cubicBezTo>
                  <a:cubicBezTo>
                    <a:pt x="2166" y="5268"/>
                    <a:pt x="2162" y="5268"/>
                    <a:pt x="2158" y="5268"/>
                  </a:cubicBezTo>
                  <a:cubicBezTo>
                    <a:pt x="2118" y="5268"/>
                    <a:pt x="2196" y="5219"/>
                    <a:pt x="2191" y="5219"/>
                  </a:cubicBezTo>
                  <a:lnTo>
                    <a:pt x="2191" y="5219"/>
                  </a:lnTo>
                  <a:cubicBezTo>
                    <a:pt x="2191" y="5219"/>
                    <a:pt x="2188" y="5220"/>
                    <a:pt x="2182" y="5223"/>
                  </a:cubicBezTo>
                  <a:cubicBezTo>
                    <a:pt x="2178" y="5220"/>
                    <a:pt x="2173" y="5218"/>
                    <a:pt x="2167" y="5218"/>
                  </a:cubicBezTo>
                  <a:cubicBezTo>
                    <a:pt x="2118" y="5218"/>
                    <a:pt x="2028" y="5335"/>
                    <a:pt x="1929" y="5355"/>
                  </a:cubicBezTo>
                  <a:lnTo>
                    <a:pt x="1951" y="5344"/>
                  </a:lnTo>
                  <a:lnTo>
                    <a:pt x="1951" y="5344"/>
                  </a:lnTo>
                  <a:cubicBezTo>
                    <a:pt x="1874" y="5366"/>
                    <a:pt x="1797" y="5454"/>
                    <a:pt x="1687" y="5520"/>
                  </a:cubicBezTo>
                  <a:cubicBezTo>
                    <a:pt x="1632" y="5587"/>
                    <a:pt x="1488" y="5686"/>
                    <a:pt x="1389" y="5763"/>
                  </a:cubicBezTo>
                  <a:cubicBezTo>
                    <a:pt x="1411" y="5719"/>
                    <a:pt x="1433" y="5719"/>
                    <a:pt x="1400" y="5719"/>
                  </a:cubicBezTo>
                  <a:cubicBezTo>
                    <a:pt x="1356" y="5741"/>
                    <a:pt x="1433" y="5730"/>
                    <a:pt x="1345" y="5796"/>
                  </a:cubicBezTo>
                  <a:cubicBezTo>
                    <a:pt x="1317" y="5805"/>
                    <a:pt x="1256" y="5831"/>
                    <a:pt x="1225" y="5831"/>
                  </a:cubicBezTo>
                  <a:cubicBezTo>
                    <a:pt x="1220" y="5831"/>
                    <a:pt x="1216" y="5830"/>
                    <a:pt x="1213" y="5829"/>
                  </a:cubicBezTo>
                  <a:lnTo>
                    <a:pt x="1301" y="5774"/>
                  </a:lnTo>
                  <a:cubicBezTo>
                    <a:pt x="1246" y="5774"/>
                    <a:pt x="1191" y="5851"/>
                    <a:pt x="1147" y="5873"/>
                  </a:cubicBezTo>
                  <a:lnTo>
                    <a:pt x="1136" y="5862"/>
                  </a:lnTo>
                  <a:cubicBezTo>
                    <a:pt x="1015" y="5950"/>
                    <a:pt x="1026" y="5972"/>
                    <a:pt x="882" y="6071"/>
                  </a:cubicBezTo>
                  <a:lnTo>
                    <a:pt x="904" y="6071"/>
                  </a:lnTo>
                  <a:cubicBezTo>
                    <a:pt x="838" y="6148"/>
                    <a:pt x="827" y="6093"/>
                    <a:pt x="761" y="6170"/>
                  </a:cubicBezTo>
                  <a:lnTo>
                    <a:pt x="717" y="6159"/>
                  </a:lnTo>
                  <a:cubicBezTo>
                    <a:pt x="673" y="6192"/>
                    <a:pt x="563" y="6303"/>
                    <a:pt x="475" y="6369"/>
                  </a:cubicBezTo>
                  <a:cubicBezTo>
                    <a:pt x="508" y="6314"/>
                    <a:pt x="607" y="6237"/>
                    <a:pt x="662" y="6170"/>
                  </a:cubicBezTo>
                  <a:lnTo>
                    <a:pt x="662" y="6170"/>
                  </a:lnTo>
                  <a:cubicBezTo>
                    <a:pt x="618" y="6204"/>
                    <a:pt x="497" y="6292"/>
                    <a:pt x="475" y="6325"/>
                  </a:cubicBezTo>
                  <a:cubicBezTo>
                    <a:pt x="497" y="6303"/>
                    <a:pt x="519" y="6281"/>
                    <a:pt x="541" y="6270"/>
                  </a:cubicBezTo>
                  <a:lnTo>
                    <a:pt x="541" y="6270"/>
                  </a:lnTo>
                  <a:cubicBezTo>
                    <a:pt x="497" y="6336"/>
                    <a:pt x="420" y="6402"/>
                    <a:pt x="320" y="6468"/>
                  </a:cubicBezTo>
                  <a:cubicBezTo>
                    <a:pt x="318" y="6460"/>
                    <a:pt x="312" y="6456"/>
                    <a:pt x="304" y="6456"/>
                  </a:cubicBezTo>
                  <a:cubicBezTo>
                    <a:pt x="265" y="6456"/>
                    <a:pt x="170" y="6524"/>
                    <a:pt x="89" y="6578"/>
                  </a:cubicBezTo>
                  <a:lnTo>
                    <a:pt x="1" y="6633"/>
                  </a:lnTo>
                  <a:lnTo>
                    <a:pt x="89" y="6688"/>
                  </a:lnTo>
                  <a:cubicBezTo>
                    <a:pt x="155" y="6732"/>
                    <a:pt x="188" y="6754"/>
                    <a:pt x="232" y="6809"/>
                  </a:cubicBezTo>
                  <a:cubicBezTo>
                    <a:pt x="265" y="6820"/>
                    <a:pt x="287" y="6831"/>
                    <a:pt x="309" y="6842"/>
                  </a:cubicBezTo>
                  <a:cubicBezTo>
                    <a:pt x="365" y="6798"/>
                    <a:pt x="420" y="6765"/>
                    <a:pt x="475" y="6721"/>
                  </a:cubicBezTo>
                  <a:cubicBezTo>
                    <a:pt x="519" y="6699"/>
                    <a:pt x="563" y="6677"/>
                    <a:pt x="607" y="6644"/>
                  </a:cubicBezTo>
                  <a:cubicBezTo>
                    <a:pt x="695" y="6589"/>
                    <a:pt x="783" y="6534"/>
                    <a:pt x="882" y="6468"/>
                  </a:cubicBezTo>
                  <a:lnTo>
                    <a:pt x="882" y="6468"/>
                  </a:lnTo>
                  <a:cubicBezTo>
                    <a:pt x="872" y="6469"/>
                    <a:pt x="864" y="6470"/>
                    <a:pt x="859" y="6470"/>
                  </a:cubicBezTo>
                  <a:cubicBezTo>
                    <a:pt x="814" y="6470"/>
                    <a:pt x="934" y="6430"/>
                    <a:pt x="904" y="6391"/>
                  </a:cubicBezTo>
                  <a:cubicBezTo>
                    <a:pt x="948" y="6358"/>
                    <a:pt x="959" y="6347"/>
                    <a:pt x="970" y="6347"/>
                  </a:cubicBezTo>
                  <a:lnTo>
                    <a:pt x="1136" y="6281"/>
                  </a:lnTo>
                  <a:cubicBezTo>
                    <a:pt x="1141" y="6279"/>
                    <a:pt x="1144" y="6279"/>
                    <a:pt x="1146" y="6279"/>
                  </a:cubicBezTo>
                  <a:cubicBezTo>
                    <a:pt x="1162" y="6279"/>
                    <a:pt x="1093" y="6315"/>
                    <a:pt x="1103" y="6325"/>
                  </a:cubicBezTo>
                  <a:cubicBezTo>
                    <a:pt x="1151" y="6296"/>
                    <a:pt x="1170" y="6290"/>
                    <a:pt x="1182" y="6290"/>
                  </a:cubicBezTo>
                  <a:cubicBezTo>
                    <a:pt x="1190" y="6290"/>
                    <a:pt x="1195" y="6292"/>
                    <a:pt x="1203" y="6292"/>
                  </a:cubicBezTo>
                  <a:cubicBezTo>
                    <a:pt x="1212" y="6292"/>
                    <a:pt x="1224" y="6290"/>
                    <a:pt x="1246" y="6281"/>
                  </a:cubicBezTo>
                  <a:cubicBezTo>
                    <a:pt x="1224" y="6270"/>
                    <a:pt x="1268" y="6237"/>
                    <a:pt x="1334" y="6192"/>
                  </a:cubicBezTo>
                  <a:lnTo>
                    <a:pt x="1334" y="6192"/>
                  </a:lnTo>
                  <a:lnTo>
                    <a:pt x="1235" y="6237"/>
                  </a:lnTo>
                  <a:cubicBezTo>
                    <a:pt x="1367" y="6115"/>
                    <a:pt x="1389" y="6181"/>
                    <a:pt x="1521" y="6060"/>
                  </a:cubicBezTo>
                  <a:lnTo>
                    <a:pt x="1521" y="6060"/>
                  </a:lnTo>
                  <a:lnTo>
                    <a:pt x="1477" y="6104"/>
                  </a:lnTo>
                  <a:cubicBezTo>
                    <a:pt x="1554" y="6049"/>
                    <a:pt x="1764" y="5928"/>
                    <a:pt x="1819" y="5840"/>
                  </a:cubicBezTo>
                  <a:cubicBezTo>
                    <a:pt x="1841" y="5840"/>
                    <a:pt x="1863" y="5840"/>
                    <a:pt x="1830" y="5862"/>
                  </a:cubicBezTo>
                  <a:cubicBezTo>
                    <a:pt x="2017" y="5752"/>
                    <a:pt x="2226" y="5565"/>
                    <a:pt x="2381" y="5487"/>
                  </a:cubicBezTo>
                  <a:lnTo>
                    <a:pt x="2381" y="5487"/>
                  </a:lnTo>
                  <a:lnTo>
                    <a:pt x="2370" y="5509"/>
                  </a:lnTo>
                  <a:cubicBezTo>
                    <a:pt x="2403" y="5487"/>
                    <a:pt x="2425" y="5454"/>
                    <a:pt x="2469" y="5432"/>
                  </a:cubicBezTo>
                  <a:lnTo>
                    <a:pt x="2480" y="5443"/>
                  </a:lnTo>
                  <a:cubicBezTo>
                    <a:pt x="2502" y="5432"/>
                    <a:pt x="2557" y="5366"/>
                    <a:pt x="2612" y="5344"/>
                  </a:cubicBezTo>
                  <a:lnTo>
                    <a:pt x="2612" y="5344"/>
                  </a:lnTo>
                  <a:lnTo>
                    <a:pt x="2579" y="5377"/>
                  </a:lnTo>
                  <a:cubicBezTo>
                    <a:pt x="2777" y="5278"/>
                    <a:pt x="2843" y="5179"/>
                    <a:pt x="2998" y="5080"/>
                  </a:cubicBezTo>
                  <a:cubicBezTo>
                    <a:pt x="2999" y="5085"/>
                    <a:pt x="3005" y="5088"/>
                    <a:pt x="3014" y="5088"/>
                  </a:cubicBezTo>
                  <a:cubicBezTo>
                    <a:pt x="3058" y="5088"/>
                    <a:pt x="3176" y="5028"/>
                    <a:pt x="3240" y="4992"/>
                  </a:cubicBezTo>
                  <a:lnTo>
                    <a:pt x="3240" y="5003"/>
                  </a:lnTo>
                  <a:cubicBezTo>
                    <a:pt x="3449" y="4870"/>
                    <a:pt x="3593" y="4749"/>
                    <a:pt x="3780" y="4617"/>
                  </a:cubicBezTo>
                  <a:cubicBezTo>
                    <a:pt x="3923" y="4584"/>
                    <a:pt x="4210" y="4386"/>
                    <a:pt x="4419" y="4298"/>
                  </a:cubicBezTo>
                  <a:lnTo>
                    <a:pt x="4419" y="4298"/>
                  </a:lnTo>
                  <a:cubicBezTo>
                    <a:pt x="4415" y="4299"/>
                    <a:pt x="4412" y="4299"/>
                    <a:pt x="4410" y="4299"/>
                  </a:cubicBezTo>
                  <a:cubicBezTo>
                    <a:pt x="4391" y="4299"/>
                    <a:pt x="4411" y="4262"/>
                    <a:pt x="4441" y="4242"/>
                  </a:cubicBezTo>
                  <a:cubicBezTo>
                    <a:pt x="4486" y="4224"/>
                    <a:pt x="4540" y="4168"/>
                    <a:pt x="4563" y="4168"/>
                  </a:cubicBezTo>
                  <a:cubicBezTo>
                    <a:pt x="4568" y="4168"/>
                    <a:pt x="4571" y="4171"/>
                    <a:pt x="4573" y="4176"/>
                  </a:cubicBezTo>
                  <a:lnTo>
                    <a:pt x="4551" y="4187"/>
                  </a:lnTo>
                  <a:cubicBezTo>
                    <a:pt x="4555" y="4188"/>
                    <a:pt x="4560" y="4189"/>
                    <a:pt x="4564" y="4189"/>
                  </a:cubicBezTo>
                  <a:cubicBezTo>
                    <a:pt x="4621" y="4189"/>
                    <a:pt x="4710" y="4129"/>
                    <a:pt x="4771" y="4088"/>
                  </a:cubicBezTo>
                  <a:lnTo>
                    <a:pt x="4771" y="4044"/>
                  </a:lnTo>
                  <a:cubicBezTo>
                    <a:pt x="5003" y="3989"/>
                    <a:pt x="5278" y="3736"/>
                    <a:pt x="5410" y="3725"/>
                  </a:cubicBezTo>
                  <a:cubicBezTo>
                    <a:pt x="5454" y="3681"/>
                    <a:pt x="5521" y="3648"/>
                    <a:pt x="5554" y="3614"/>
                  </a:cubicBezTo>
                  <a:lnTo>
                    <a:pt x="5565" y="3637"/>
                  </a:lnTo>
                  <a:cubicBezTo>
                    <a:pt x="5708" y="3570"/>
                    <a:pt x="5774" y="3537"/>
                    <a:pt x="5939" y="3438"/>
                  </a:cubicBezTo>
                  <a:lnTo>
                    <a:pt x="5939" y="3438"/>
                  </a:lnTo>
                  <a:lnTo>
                    <a:pt x="5906" y="3471"/>
                  </a:lnTo>
                  <a:cubicBezTo>
                    <a:pt x="6005" y="3427"/>
                    <a:pt x="5994" y="3350"/>
                    <a:pt x="6082" y="3306"/>
                  </a:cubicBezTo>
                  <a:lnTo>
                    <a:pt x="6126" y="3317"/>
                  </a:lnTo>
                  <a:cubicBezTo>
                    <a:pt x="6292" y="3229"/>
                    <a:pt x="6468" y="3174"/>
                    <a:pt x="6611" y="3053"/>
                  </a:cubicBezTo>
                  <a:lnTo>
                    <a:pt x="6611" y="3053"/>
                  </a:lnTo>
                  <a:cubicBezTo>
                    <a:pt x="6611" y="3064"/>
                    <a:pt x="6611" y="3075"/>
                    <a:pt x="6589" y="3086"/>
                  </a:cubicBezTo>
                  <a:cubicBezTo>
                    <a:pt x="6663" y="3054"/>
                    <a:pt x="6879" y="2962"/>
                    <a:pt x="6848" y="2925"/>
                  </a:cubicBezTo>
                  <a:lnTo>
                    <a:pt x="6848" y="2925"/>
                  </a:lnTo>
                  <a:cubicBezTo>
                    <a:pt x="6850" y="2926"/>
                    <a:pt x="6853" y="2926"/>
                    <a:pt x="6857" y="2926"/>
                  </a:cubicBezTo>
                  <a:cubicBezTo>
                    <a:pt x="6902" y="2926"/>
                    <a:pt x="7029" y="2835"/>
                    <a:pt x="7096" y="2777"/>
                  </a:cubicBezTo>
                  <a:lnTo>
                    <a:pt x="7096" y="2810"/>
                  </a:lnTo>
                  <a:cubicBezTo>
                    <a:pt x="7162" y="2744"/>
                    <a:pt x="7162" y="2733"/>
                    <a:pt x="7261" y="2667"/>
                  </a:cubicBezTo>
                  <a:cubicBezTo>
                    <a:pt x="7274" y="2667"/>
                    <a:pt x="7284" y="2671"/>
                    <a:pt x="7280" y="2676"/>
                  </a:cubicBezTo>
                  <a:lnTo>
                    <a:pt x="7280" y="2676"/>
                  </a:lnTo>
                  <a:cubicBezTo>
                    <a:pt x="7332" y="2650"/>
                    <a:pt x="7320" y="2630"/>
                    <a:pt x="7415" y="2601"/>
                  </a:cubicBezTo>
                  <a:lnTo>
                    <a:pt x="7415" y="2601"/>
                  </a:lnTo>
                  <a:lnTo>
                    <a:pt x="7382" y="2634"/>
                  </a:lnTo>
                  <a:cubicBezTo>
                    <a:pt x="7471" y="2590"/>
                    <a:pt x="7460" y="2579"/>
                    <a:pt x="7504" y="2546"/>
                  </a:cubicBezTo>
                  <a:cubicBezTo>
                    <a:pt x="7543" y="2516"/>
                    <a:pt x="7644" y="2478"/>
                    <a:pt x="7681" y="2478"/>
                  </a:cubicBezTo>
                  <a:cubicBezTo>
                    <a:pt x="7685" y="2478"/>
                    <a:pt x="7689" y="2479"/>
                    <a:pt x="7691" y="2480"/>
                  </a:cubicBezTo>
                  <a:cubicBezTo>
                    <a:pt x="7691" y="2458"/>
                    <a:pt x="7735" y="2425"/>
                    <a:pt x="7790" y="2403"/>
                  </a:cubicBezTo>
                  <a:lnTo>
                    <a:pt x="7790" y="2403"/>
                  </a:lnTo>
                  <a:lnTo>
                    <a:pt x="7768" y="2425"/>
                  </a:lnTo>
                  <a:cubicBezTo>
                    <a:pt x="7922" y="2370"/>
                    <a:pt x="7977" y="2292"/>
                    <a:pt x="8077" y="2270"/>
                  </a:cubicBezTo>
                  <a:lnTo>
                    <a:pt x="8110" y="2270"/>
                  </a:lnTo>
                  <a:cubicBezTo>
                    <a:pt x="7988" y="2325"/>
                    <a:pt x="7900" y="2370"/>
                    <a:pt x="7900" y="2370"/>
                  </a:cubicBezTo>
                  <a:cubicBezTo>
                    <a:pt x="7902" y="2371"/>
                    <a:pt x="7906" y="2372"/>
                    <a:pt x="7912" y="2372"/>
                  </a:cubicBezTo>
                  <a:cubicBezTo>
                    <a:pt x="7923" y="2372"/>
                    <a:pt x="7939" y="2370"/>
                    <a:pt x="7951" y="2370"/>
                  </a:cubicBezTo>
                  <a:cubicBezTo>
                    <a:pt x="7969" y="2370"/>
                    <a:pt x="7977" y="2375"/>
                    <a:pt x="7944" y="2403"/>
                  </a:cubicBezTo>
                  <a:cubicBezTo>
                    <a:pt x="8021" y="2359"/>
                    <a:pt x="8132" y="2259"/>
                    <a:pt x="8220" y="2226"/>
                  </a:cubicBezTo>
                  <a:lnTo>
                    <a:pt x="8242" y="2226"/>
                  </a:lnTo>
                  <a:lnTo>
                    <a:pt x="8231" y="2237"/>
                  </a:lnTo>
                  <a:cubicBezTo>
                    <a:pt x="8253" y="2226"/>
                    <a:pt x="8264" y="2215"/>
                    <a:pt x="8286" y="2204"/>
                  </a:cubicBezTo>
                  <a:cubicBezTo>
                    <a:pt x="8319" y="2193"/>
                    <a:pt x="8330" y="2182"/>
                    <a:pt x="8363" y="2171"/>
                  </a:cubicBezTo>
                  <a:cubicBezTo>
                    <a:pt x="8365" y="2172"/>
                    <a:pt x="8367" y="2173"/>
                    <a:pt x="8370" y="2173"/>
                  </a:cubicBezTo>
                  <a:cubicBezTo>
                    <a:pt x="8400" y="2173"/>
                    <a:pt x="8477" y="2125"/>
                    <a:pt x="8517" y="2105"/>
                  </a:cubicBezTo>
                  <a:cubicBezTo>
                    <a:pt x="8508" y="2087"/>
                    <a:pt x="8543" y="2069"/>
                    <a:pt x="8520" y="2069"/>
                  </a:cubicBezTo>
                  <a:cubicBezTo>
                    <a:pt x="8515" y="2069"/>
                    <a:pt x="8507" y="2070"/>
                    <a:pt x="8495" y="2072"/>
                  </a:cubicBezTo>
                  <a:cubicBezTo>
                    <a:pt x="8506" y="2072"/>
                    <a:pt x="8495" y="2072"/>
                    <a:pt x="8462" y="2094"/>
                  </a:cubicBezTo>
                  <a:lnTo>
                    <a:pt x="8440" y="2105"/>
                  </a:lnTo>
                  <a:lnTo>
                    <a:pt x="8451" y="2105"/>
                  </a:lnTo>
                  <a:cubicBezTo>
                    <a:pt x="8418" y="2116"/>
                    <a:pt x="8374" y="2138"/>
                    <a:pt x="8330" y="2160"/>
                  </a:cubicBezTo>
                  <a:cubicBezTo>
                    <a:pt x="8363" y="2127"/>
                    <a:pt x="8396" y="2105"/>
                    <a:pt x="8451" y="2083"/>
                  </a:cubicBezTo>
                  <a:cubicBezTo>
                    <a:pt x="8473" y="2061"/>
                    <a:pt x="8484" y="2039"/>
                    <a:pt x="8506" y="2017"/>
                  </a:cubicBezTo>
                  <a:cubicBezTo>
                    <a:pt x="8575" y="2017"/>
                    <a:pt x="8678" y="1982"/>
                    <a:pt x="8723" y="1982"/>
                  </a:cubicBezTo>
                  <a:cubicBezTo>
                    <a:pt x="8729" y="1982"/>
                    <a:pt x="8734" y="1983"/>
                    <a:pt x="8738" y="1984"/>
                  </a:cubicBezTo>
                  <a:cubicBezTo>
                    <a:pt x="8870" y="1907"/>
                    <a:pt x="9068" y="1819"/>
                    <a:pt x="9134" y="1742"/>
                  </a:cubicBezTo>
                  <a:cubicBezTo>
                    <a:pt x="9148" y="1727"/>
                    <a:pt x="9160" y="1723"/>
                    <a:pt x="9171" y="1723"/>
                  </a:cubicBezTo>
                  <a:cubicBezTo>
                    <a:pt x="9184" y="1723"/>
                    <a:pt x="9194" y="1731"/>
                    <a:pt x="9200" y="1731"/>
                  </a:cubicBezTo>
                  <a:cubicBezTo>
                    <a:pt x="9178" y="1742"/>
                    <a:pt x="9156" y="1753"/>
                    <a:pt x="9145" y="1764"/>
                  </a:cubicBezTo>
                  <a:cubicBezTo>
                    <a:pt x="9222" y="1720"/>
                    <a:pt x="9377" y="1642"/>
                    <a:pt x="9388" y="1609"/>
                  </a:cubicBezTo>
                  <a:cubicBezTo>
                    <a:pt x="9406" y="1604"/>
                    <a:pt x="9417" y="1602"/>
                    <a:pt x="9424" y="1602"/>
                  </a:cubicBezTo>
                  <a:cubicBezTo>
                    <a:pt x="9442" y="1602"/>
                    <a:pt x="9416" y="1620"/>
                    <a:pt x="9419" y="1620"/>
                  </a:cubicBezTo>
                  <a:cubicBezTo>
                    <a:pt x="9420" y="1620"/>
                    <a:pt x="9433" y="1612"/>
                    <a:pt x="9476" y="1587"/>
                  </a:cubicBezTo>
                  <a:lnTo>
                    <a:pt x="9476" y="1587"/>
                  </a:lnTo>
                  <a:lnTo>
                    <a:pt x="9465" y="1609"/>
                  </a:lnTo>
                  <a:cubicBezTo>
                    <a:pt x="9762" y="1521"/>
                    <a:pt x="9872" y="1323"/>
                    <a:pt x="10214" y="1246"/>
                  </a:cubicBezTo>
                  <a:cubicBezTo>
                    <a:pt x="10199" y="1246"/>
                    <a:pt x="10189" y="1251"/>
                    <a:pt x="10181" y="1251"/>
                  </a:cubicBezTo>
                  <a:cubicBezTo>
                    <a:pt x="10177" y="1251"/>
                    <a:pt x="10173" y="1249"/>
                    <a:pt x="10170" y="1246"/>
                  </a:cubicBezTo>
                  <a:cubicBezTo>
                    <a:pt x="10533" y="1114"/>
                    <a:pt x="10875" y="893"/>
                    <a:pt x="11238" y="783"/>
                  </a:cubicBezTo>
                  <a:cubicBezTo>
                    <a:pt x="11349" y="750"/>
                    <a:pt x="11349" y="728"/>
                    <a:pt x="11404" y="684"/>
                  </a:cubicBezTo>
                  <a:lnTo>
                    <a:pt x="11437" y="695"/>
                  </a:lnTo>
                  <a:lnTo>
                    <a:pt x="11525" y="629"/>
                  </a:lnTo>
                  <a:cubicBezTo>
                    <a:pt x="11657" y="541"/>
                    <a:pt x="11800" y="574"/>
                    <a:pt x="11977" y="453"/>
                  </a:cubicBezTo>
                  <a:lnTo>
                    <a:pt x="11943" y="453"/>
                  </a:lnTo>
                  <a:cubicBezTo>
                    <a:pt x="12000" y="424"/>
                    <a:pt x="12115" y="371"/>
                    <a:pt x="12138" y="371"/>
                  </a:cubicBezTo>
                  <a:cubicBezTo>
                    <a:pt x="12142" y="371"/>
                    <a:pt x="12143" y="372"/>
                    <a:pt x="12142" y="375"/>
                  </a:cubicBezTo>
                  <a:cubicBezTo>
                    <a:pt x="12153" y="364"/>
                    <a:pt x="12164" y="342"/>
                    <a:pt x="12186" y="342"/>
                  </a:cubicBezTo>
                  <a:lnTo>
                    <a:pt x="12197" y="353"/>
                  </a:lnTo>
                  <a:lnTo>
                    <a:pt x="12351" y="265"/>
                  </a:lnTo>
                  <a:cubicBezTo>
                    <a:pt x="12377" y="257"/>
                    <a:pt x="12393" y="253"/>
                    <a:pt x="12403" y="253"/>
                  </a:cubicBezTo>
                  <a:cubicBezTo>
                    <a:pt x="12428" y="253"/>
                    <a:pt x="12416" y="274"/>
                    <a:pt x="12440" y="274"/>
                  </a:cubicBezTo>
                  <a:cubicBezTo>
                    <a:pt x="12455" y="274"/>
                    <a:pt x="12482" y="266"/>
                    <a:pt x="12538" y="243"/>
                  </a:cubicBezTo>
                  <a:cubicBezTo>
                    <a:pt x="12605" y="210"/>
                    <a:pt x="12715" y="122"/>
                    <a:pt x="12693" y="122"/>
                  </a:cubicBezTo>
                  <a:lnTo>
                    <a:pt x="12693" y="122"/>
                  </a:lnTo>
                  <a:lnTo>
                    <a:pt x="12649" y="133"/>
                  </a:lnTo>
                  <a:lnTo>
                    <a:pt x="12649" y="122"/>
                  </a:lnTo>
                  <a:lnTo>
                    <a:pt x="12671" y="100"/>
                  </a:lnTo>
                  <a:cubicBezTo>
                    <a:pt x="12662" y="74"/>
                    <a:pt x="12680" y="35"/>
                    <a:pt x="12620" y="35"/>
                  </a:cubicBezTo>
                  <a:cubicBezTo>
                    <a:pt x="12603" y="35"/>
                    <a:pt x="12581" y="38"/>
                    <a:pt x="12549" y="45"/>
                  </a:cubicBezTo>
                  <a:cubicBezTo>
                    <a:pt x="12527" y="23"/>
                    <a:pt x="12516" y="12"/>
                    <a:pt x="1249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4" name="Google Shape;954;p37"/>
            <p:cNvSpPr/>
            <p:nvPr/>
          </p:nvSpPr>
          <p:spPr>
            <a:xfrm flipH="1">
              <a:off x="5486075" y="321419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0"/>
                  </a:moveTo>
                  <a:lnTo>
                    <a:pt x="0" y="22"/>
                  </a:lnTo>
                  <a:lnTo>
                    <a:pt x="11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5" name="Google Shape;955;p37"/>
            <p:cNvSpPr/>
            <p:nvPr/>
          </p:nvSpPr>
          <p:spPr>
            <a:xfrm flipH="1">
              <a:off x="5469959" y="3188723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6" name="Google Shape;956;p37"/>
            <p:cNvSpPr/>
            <p:nvPr/>
          </p:nvSpPr>
          <p:spPr>
            <a:xfrm flipH="1">
              <a:off x="5665494" y="3296126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0"/>
                  </a:moveTo>
                  <a:lnTo>
                    <a:pt x="0" y="11"/>
                  </a:lnTo>
                  <a:lnTo>
                    <a:pt x="0" y="2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7" name="Google Shape;957;p37"/>
            <p:cNvSpPr/>
            <p:nvPr/>
          </p:nvSpPr>
          <p:spPr>
            <a:xfrm flipH="1">
              <a:off x="5360696" y="3143417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1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8" name="Google Shape;958;p37"/>
            <p:cNvSpPr/>
            <p:nvPr/>
          </p:nvSpPr>
          <p:spPr>
            <a:xfrm flipH="1">
              <a:off x="5676088" y="3303565"/>
              <a:ext cx="1634" cy="1352"/>
            </a:xfrm>
            <a:custGeom>
              <a:avLst/>
              <a:gdLst/>
              <a:ahLst/>
              <a:cxnLst/>
              <a:rect l="l" t="t" r="r" b="b"/>
              <a:pathLst>
                <a:path w="29" h="24" extrusionOk="0">
                  <a:moveTo>
                    <a:pt x="29" y="1"/>
                  </a:moveTo>
                  <a:cubicBezTo>
                    <a:pt x="23" y="6"/>
                    <a:pt x="18" y="11"/>
                    <a:pt x="13" y="15"/>
                  </a:cubicBezTo>
                  <a:lnTo>
                    <a:pt x="13" y="15"/>
                  </a:lnTo>
                  <a:cubicBezTo>
                    <a:pt x="14" y="14"/>
                    <a:pt x="16" y="13"/>
                    <a:pt x="18" y="12"/>
                  </a:cubicBezTo>
                  <a:lnTo>
                    <a:pt x="29" y="1"/>
                  </a:lnTo>
                  <a:close/>
                  <a:moveTo>
                    <a:pt x="13" y="15"/>
                  </a:moveTo>
                  <a:cubicBezTo>
                    <a:pt x="4" y="21"/>
                    <a:pt x="1" y="24"/>
                    <a:pt x="1" y="24"/>
                  </a:cubicBezTo>
                  <a:cubicBezTo>
                    <a:pt x="1" y="24"/>
                    <a:pt x="6" y="20"/>
                    <a:pt x="13" y="1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59" name="Google Shape;959;p37"/>
            <p:cNvSpPr/>
            <p:nvPr/>
          </p:nvSpPr>
          <p:spPr>
            <a:xfrm flipH="1">
              <a:off x="5584801" y="3250821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5" y="0"/>
                  </a:moveTo>
                  <a:lnTo>
                    <a:pt x="55" y="0"/>
                  </a:lnTo>
                  <a:cubicBezTo>
                    <a:pt x="38" y="9"/>
                    <a:pt x="28" y="24"/>
                    <a:pt x="13" y="36"/>
                  </a:cubicBezTo>
                  <a:lnTo>
                    <a:pt x="13" y="36"/>
                  </a:lnTo>
                  <a:cubicBezTo>
                    <a:pt x="39" y="19"/>
                    <a:pt x="55" y="10"/>
                    <a:pt x="55" y="0"/>
                  </a:cubicBezTo>
                  <a:close/>
                  <a:moveTo>
                    <a:pt x="13" y="36"/>
                  </a:moveTo>
                  <a:cubicBezTo>
                    <a:pt x="9" y="38"/>
                    <a:pt x="5" y="41"/>
                    <a:pt x="0" y="44"/>
                  </a:cubicBezTo>
                  <a:cubicBezTo>
                    <a:pt x="5" y="42"/>
                    <a:pt x="9" y="39"/>
                    <a:pt x="13" y="36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0" name="Google Shape;960;p37"/>
            <p:cNvSpPr/>
            <p:nvPr/>
          </p:nvSpPr>
          <p:spPr>
            <a:xfrm flipH="1">
              <a:off x="5336691" y="3126005"/>
              <a:ext cx="9129" cy="4395"/>
            </a:xfrm>
            <a:custGeom>
              <a:avLst/>
              <a:gdLst/>
              <a:ahLst/>
              <a:cxnLst/>
              <a:rect l="l" t="t" r="r" b="b"/>
              <a:pathLst>
                <a:path w="162" h="78" extrusionOk="0">
                  <a:moveTo>
                    <a:pt x="154" y="23"/>
                  </a:moveTo>
                  <a:lnTo>
                    <a:pt x="150" y="25"/>
                  </a:lnTo>
                  <a:lnTo>
                    <a:pt x="150" y="25"/>
                  </a:lnTo>
                  <a:cubicBezTo>
                    <a:pt x="151" y="24"/>
                    <a:pt x="153" y="23"/>
                    <a:pt x="154" y="23"/>
                  </a:cubicBezTo>
                  <a:close/>
                  <a:moveTo>
                    <a:pt x="154" y="1"/>
                  </a:moveTo>
                  <a:cubicBezTo>
                    <a:pt x="0" y="42"/>
                    <a:pt x="161" y="16"/>
                    <a:pt x="60" y="65"/>
                  </a:cubicBezTo>
                  <a:lnTo>
                    <a:pt x="60" y="65"/>
                  </a:lnTo>
                  <a:lnTo>
                    <a:pt x="150" y="25"/>
                  </a:lnTo>
                  <a:lnTo>
                    <a:pt x="150" y="25"/>
                  </a:lnTo>
                  <a:cubicBezTo>
                    <a:pt x="143" y="28"/>
                    <a:pt x="136" y="29"/>
                    <a:pt x="130" y="29"/>
                  </a:cubicBezTo>
                  <a:cubicBezTo>
                    <a:pt x="120" y="29"/>
                    <a:pt x="119" y="22"/>
                    <a:pt x="154" y="1"/>
                  </a:cubicBezTo>
                  <a:close/>
                  <a:moveTo>
                    <a:pt x="60" y="65"/>
                  </a:moveTo>
                  <a:lnTo>
                    <a:pt x="33" y="78"/>
                  </a:lnTo>
                  <a:cubicBezTo>
                    <a:pt x="44" y="73"/>
                    <a:pt x="53" y="69"/>
                    <a:pt x="60" y="6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1" name="Google Shape;961;p37"/>
            <p:cNvSpPr/>
            <p:nvPr/>
          </p:nvSpPr>
          <p:spPr>
            <a:xfrm flipH="1">
              <a:off x="5363795" y="3137839"/>
              <a:ext cx="4395" cy="1634"/>
            </a:xfrm>
            <a:custGeom>
              <a:avLst/>
              <a:gdLst/>
              <a:ahLst/>
              <a:cxnLst/>
              <a:rect l="l" t="t" r="r" b="b"/>
              <a:pathLst>
                <a:path w="78" h="29" extrusionOk="0">
                  <a:moveTo>
                    <a:pt x="33" y="0"/>
                  </a:moveTo>
                  <a:cubicBezTo>
                    <a:pt x="12" y="21"/>
                    <a:pt x="0" y="29"/>
                    <a:pt x="8" y="29"/>
                  </a:cubicBezTo>
                  <a:cubicBezTo>
                    <a:pt x="13" y="29"/>
                    <a:pt x="24" y="26"/>
                    <a:pt x="44" y="22"/>
                  </a:cubicBezTo>
                  <a:cubicBezTo>
                    <a:pt x="77" y="6"/>
                    <a:pt x="75" y="3"/>
                    <a:pt x="64" y="3"/>
                  </a:cubicBezTo>
                  <a:cubicBezTo>
                    <a:pt x="58" y="3"/>
                    <a:pt x="51" y="3"/>
                    <a:pt x="44" y="3"/>
                  </a:cubicBezTo>
                  <a:cubicBezTo>
                    <a:pt x="38" y="3"/>
                    <a:pt x="33" y="3"/>
                    <a:pt x="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2" name="Google Shape;962;p37"/>
            <p:cNvSpPr/>
            <p:nvPr/>
          </p:nvSpPr>
          <p:spPr>
            <a:xfrm flipH="1">
              <a:off x="5517744" y="3209798"/>
              <a:ext cx="3156" cy="1352"/>
            </a:xfrm>
            <a:custGeom>
              <a:avLst/>
              <a:gdLst/>
              <a:ahLst/>
              <a:cxnLst/>
              <a:rect l="l" t="t" r="r" b="b"/>
              <a:pathLst>
                <a:path w="56" h="24" extrusionOk="0">
                  <a:moveTo>
                    <a:pt x="55" y="1"/>
                  </a:moveTo>
                  <a:cubicBezTo>
                    <a:pt x="0" y="23"/>
                    <a:pt x="55" y="12"/>
                    <a:pt x="55" y="23"/>
                  </a:cubicBezTo>
                  <a:lnTo>
                    <a:pt x="55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3" name="Google Shape;963;p37"/>
            <p:cNvSpPr/>
            <p:nvPr/>
          </p:nvSpPr>
          <p:spPr>
            <a:xfrm flipH="1">
              <a:off x="5563726" y="3230929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8" y="1"/>
                  </a:moveTo>
                  <a:lnTo>
                    <a:pt x="1" y="56"/>
                  </a:lnTo>
                  <a:lnTo>
                    <a:pt x="56" y="23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4" name="Google Shape;964;p37"/>
            <p:cNvSpPr/>
            <p:nvPr/>
          </p:nvSpPr>
          <p:spPr>
            <a:xfrm flipH="1">
              <a:off x="5808173" y="3369381"/>
              <a:ext cx="3268" cy="1916"/>
            </a:xfrm>
            <a:custGeom>
              <a:avLst/>
              <a:gdLst/>
              <a:ahLst/>
              <a:cxnLst/>
              <a:rect l="l" t="t" r="r" b="b"/>
              <a:pathLst>
                <a:path w="58" h="34" extrusionOk="0">
                  <a:moveTo>
                    <a:pt x="42" y="1"/>
                  </a:moveTo>
                  <a:cubicBezTo>
                    <a:pt x="34" y="1"/>
                    <a:pt x="20" y="7"/>
                    <a:pt x="0" y="22"/>
                  </a:cubicBezTo>
                  <a:lnTo>
                    <a:pt x="33" y="33"/>
                  </a:lnTo>
                  <a:cubicBezTo>
                    <a:pt x="54" y="19"/>
                    <a:pt x="57" y="1"/>
                    <a:pt x="4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5" name="Google Shape;965;p37"/>
            <p:cNvSpPr/>
            <p:nvPr/>
          </p:nvSpPr>
          <p:spPr>
            <a:xfrm flipH="1">
              <a:off x="5913210" y="3437678"/>
              <a:ext cx="6255" cy="3156"/>
            </a:xfrm>
            <a:custGeom>
              <a:avLst/>
              <a:gdLst/>
              <a:ahLst/>
              <a:cxnLst/>
              <a:rect l="l" t="t" r="r" b="b"/>
              <a:pathLst>
                <a:path w="111" h="56" extrusionOk="0">
                  <a:moveTo>
                    <a:pt x="110" y="0"/>
                  </a:moveTo>
                  <a:cubicBezTo>
                    <a:pt x="77" y="0"/>
                    <a:pt x="22" y="22"/>
                    <a:pt x="0" y="55"/>
                  </a:cubicBezTo>
                  <a:cubicBezTo>
                    <a:pt x="44" y="33"/>
                    <a:pt x="88" y="11"/>
                    <a:pt x="11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6" name="Google Shape;966;p37"/>
            <p:cNvSpPr/>
            <p:nvPr/>
          </p:nvSpPr>
          <p:spPr>
            <a:xfrm flipH="1">
              <a:off x="5686626" y="3322216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7" y="0"/>
                  </a:moveTo>
                  <a:lnTo>
                    <a:pt x="34" y="22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7" name="Google Shape;967;p37"/>
            <p:cNvSpPr/>
            <p:nvPr/>
          </p:nvSpPr>
          <p:spPr>
            <a:xfrm flipH="1">
              <a:off x="5538256" y="3285589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22"/>
                  </a:lnTo>
                  <a:cubicBezTo>
                    <a:pt x="23" y="11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8" name="Google Shape;968;p37"/>
            <p:cNvSpPr/>
            <p:nvPr/>
          </p:nvSpPr>
          <p:spPr>
            <a:xfrm flipH="1">
              <a:off x="5412200" y="3224111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0"/>
                  </a:moveTo>
                  <a:lnTo>
                    <a:pt x="0" y="22"/>
                  </a:lnTo>
                  <a:cubicBezTo>
                    <a:pt x="0" y="25"/>
                    <a:pt x="1" y="25"/>
                    <a:pt x="3" y="25"/>
                  </a:cubicBezTo>
                  <a:cubicBezTo>
                    <a:pt x="13" y="25"/>
                    <a:pt x="39" y="9"/>
                    <a:pt x="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69" name="Google Shape;969;p37"/>
            <p:cNvSpPr/>
            <p:nvPr/>
          </p:nvSpPr>
          <p:spPr>
            <a:xfrm flipH="1">
              <a:off x="5229062" y="3147137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0" y="11"/>
                  </a:lnTo>
                  <a:lnTo>
                    <a:pt x="0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0" name="Google Shape;970;p37"/>
            <p:cNvSpPr/>
            <p:nvPr/>
          </p:nvSpPr>
          <p:spPr>
            <a:xfrm flipH="1">
              <a:off x="5355117" y="3194921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" y="23"/>
                  </a:lnTo>
                  <a:lnTo>
                    <a:pt x="23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1" name="Google Shape;971;p37"/>
            <p:cNvSpPr/>
            <p:nvPr/>
          </p:nvSpPr>
          <p:spPr>
            <a:xfrm flipH="1">
              <a:off x="5189955" y="3136543"/>
              <a:ext cx="676" cy="1352"/>
            </a:xfrm>
            <a:custGeom>
              <a:avLst/>
              <a:gdLst/>
              <a:ahLst/>
              <a:cxnLst/>
              <a:rect l="l" t="t" r="r" b="b"/>
              <a:pathLst>
                <a:path w="12" h="24" extrusionOk="0">
                  <a:moveTo>
                    <a:pt x="11" y="1"/>
                  </a:moveTo>
                  <a:lnTo>
                    <a:pt x="0" y="12"/>
                  </a:lnTo>
                  <a:lnTo>
                    <a:pt x="11" y="2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2" name="Google Shape;972;p37"/>
            <p:cNvSpPr/>
            <p:nvPr/>
          </p:nvSpPr>
          <p:spPr>
            <a:xfrm flipH="1">
              <a:off x="5600635" y="3315511"/>
              <a:ext cx="1014" cy="507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15" y="1"/>
                  </a:moveTo>
                  <a:cubicBezTo>
                    <a:pt x="12" y="1"/>
                    <a:pt x="6" y="3"/>
                    <a:pt x="1" y="9"/>
                  </a:cubicBezTo>
                  <a:lnTo>
                    <a:pt x="12" y="9"/>
                  </a:lnTo>
                  <a:cubicBezTo>
                    <a:pt x="17" y="3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3" name="Google Shape;973;p37"/>
            <p:cNvSpPr/>
            <p:nvPr/>
          </p:nvSpPr>
          <p:spPr>
            <a:xfrm flipH="1">
              <a:off x="5846886" y="3487829"/>
              <a:ext cx="5635" cy="4001"/>
            </a:xfrm>
            <a:custGeom>
              <a:avLst/>
              <a:gdLst/>
              <a:ahLst/>
              <a:cxnLst/>
              <a:rect l="l" t="t" r="r" b="b"/>
              <a:pathLst>
                <a:path w="100" h="71" extrusionOk="0">
                  <a:moveTo>
                    <a:pt x="81" y="0"/>
                  </a:moveTo>
                  <a:cubicBezTo>
                    <a:pt x="76" y="0"/>
                    <a:pt x="66" y="4"/>
                    <a:pt x="46" y="14"/>
                  </a:cubicBezTo>
                  <a:cubicBezTo>
                    <a:pt x="55" y="14"/>
                    <a:pt x="0" y="70"/>
                    <a:pt x="29" y="70"/>
                  </a:cubicBezTo>
                  <a:cubicBezTo>
                    <a:pt x="36" y="70"/>
                    <a:pt x="48" y="67"/>
                    <a:pt x="68" y="58"/>
                  </a:cubicBezTo>
                  <a:lnTo>
                    <a:pt x="68" y="58"/>
                  </a:lnTo>
                  <a:cubicBezTo>
                    <a:pt x="58" y="61"/>
                    <a:pt x="52" y="63"/>
                    <a:pt x="48" y="63"/>
                  </a:cubicBezTo>
                  <a:cubicBezTo>
                    <a:pt x="23" y="63"/>
                    <a:pt x="99" y="0"/>
                    <a:pt x="8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4" name="Google Shape;974;p37"/>
            <p:cNvSpPr/>
            <p:nvPr/>
          </p:nvSpPr>
          <p:spPr>
            <a:xfrm flipH="1">
              <a:off x="5722634" y="3388597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5" y="1"/>
                  </a:moveTo>
                  <a:cubicBezTo>
                    <a:pt x="23" y="1"/>
                    <a:pt x="23" y="1"/>
                    <a:pt x="1" y="23"/>
                  </a:cubicBezTo>
                  <a:lnTo>
                    <a:pt x="12" y="23"/>
                  </a:lnTo>
                  <a:cubicBezTo>
                    <a:pt x="12" y="12"/>
                    <a:pt x="23" y="1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5" name="Google Shape;975;p37"/>
            <p:cNvSpPr/>
            <p:nvPr/>
          </p:nvSpPr>
          <p:spPr>
            <a:xfrm flipH="1">
              <a:off x="5756162" y="3408488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lnTo>
                    <a:pt x="1" y="22"/>
                  </a:lnTo>
                  <a:lnTo>
                    <a:pt x="23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6" name="Google Shape;976;p37"/>
            <p:cNvSpPr/>
            <p:nvPr/>
          </p:nvSpPr>
          <p:spPr>
            <a:xfrm flipH="1">
              <a:off x="5352751" y="3202867"/>
              <a:ext cx="4283" cy="2029"/>
            </a:xfrm>
            <a:custGeom>
              <a:avLst/>
              <a:gdLst/>
              <a:ahLst/>
              <a:cxnLst/>
              <a:rect l="l" t="t" r="r" b="b"/>
              <a:pathLst>
                <a:path w="76" h="36" extrusionOk="0">
                  <a:moveTo>
                    <a:pt x="63" y="1"/>
                  </a:moveTo>
                  <a:cubicBezTo>
                    <a:pt x="57" y="1"/>
                    <a:pt x="40" y="7"/>
                    <a:pt x="1" y="25"/>
                  </a:cubicBezTo>
                  <a:cubicBezTo>
                    <a:pt x="23" y="25"/>
                    <a:pt x="34" y="36"/>
                    <a:pt x="45" y="36"/>
                  </a:cubicBezTo>
                  <a:cubicBezTo>
                    <a:pt x="37" y="28"/>
                    <a:pt x="75" y="1"/>
                    <a:pt x="6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7" name="Google Shape;977;p37"/>
            <p:cNvSpPr/>
            <p:nvPr/>
          </p:nvSpPr>
          <p:spPr>
            <a:xfrm flipH="1">
              <a:off x="5230921" y="3147137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lnTo>
                    <a:pt x="22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8" name="Google Shape;978;p37"/>
            <p:cNvSpPr/>
            <p:nvPr/>
          </p:nvSpPr>
          <p:spPr>
            <a:xfrm flipH="1">
              <a:off x="5188211" y="3130964"/>
              <a:ext cx="716997" cy="385603"/>
            </a:xfrm>
            <a:custGeom>
              <a:avLst/>
              <a:gdLst/>
              <a:ahLst/>
              <a:cxnLst/>
              <a:rect l="l" t="t" r="r" b="b"/>
              <a:pathLst>
                <a:path w="12724" h="6843" extrusionOk="0">
                  <a:moveTo>
                    <a:pt x="12494" y="78"/>
                  </a:moveTo>
                  <a:cubicBezTo>
                    <a:pt x="12459" y="78"/>
                    <a:pt x="12438" y="91"/>
                    <a:pt x="12418" y="106"/>
                  </a:cubicBezTo>
                  <a:lnTo>
                    <a:pt x="12418" y="106"/>
                  </a:lnTo>
                  <a:lnTo>
                    <a:pt x="12494" y="78"/>
                  </a:lnTo>
                  <a:close/>
                  <a:moveTo>
                    <a:pt x="12299" y="108"/>
                  </a:moveTo>
                  <a:cubicBezTo>
                    <a:pt x="12296" y="108"/>
                    <a:pt x="12291" y="109"/>
                    <a:pt x="12285" y="111"/>
                  </a:cubicBezTo>
                  <a:lnTo>
                    <a:pt x="12300" y="108"/>
                  </a:lnTo>
                  <a:lnTo>
                    <a:pt x="12300" y="108"/>
                  </a:lnTo>
                  <a:cubicBezTo>
                    <a:pt x="12299" y="108"/>
                    <a:pt x="12299" y="108"/>
                    <a:pt x="12299" y="108"/>
                  </a:cubicBezTo>
                  <a:close/>
                  <a:moveTo>
                    <a:pt x="12418" y="106"/>
                  </a:moveTo>
                  <a:lnTo>
                    <a:pt x="12406" y="111"/>
                  </a:lnTo>
                  <a:lnTo>
                    <a:pt x="12411" y="112"/>
                  </a:lnTo>
                  <a:lnTo>
                    <a:pt x="12411" y="112"/>
                  </a:lnTo>
                  <a:cubicBezTo>
                    <a:pt x="12413" y="110"/>
                    <a:pt x="12416" y="108"/>
                    <a:pt x="12418" y="106"/>
                  </a:cubicBezTo>
                  <a:close/>
                  <a:moveTo>
                    <a:pt x="12637" y="133"/>
                  </a:moveTo>
                  <a:lnTo>
                    <a:pt x="12659" y="144"/>
                  </a:lnTo>
                  <a:lnTo>
                    <a:pt x="12626" y="144"/>
                  </a:lnTo>
                  <a:lnTo>
                    <a:pt x="12637" y="133"/>
                  </a:lnTo>
                  <a:close/>
                  <a:moveTo>
                    <a:pt x="12097" y="243"/>
                  </a:moveTo>
                  <a:cubicBezTo>
                    <a:pt x="12092" y="246"/>
                    <a:pt x="12087" y="248"/>
                    <a:pt x="12084" y="251"/>
                  </a:cubicBezTo>
                  <a:lnTo>
                    <a:pt x="12084" y="251"/>
                  </a:lnTo>
                  <a:cubicBezTo>
                    <a:pt x="12088" y="248"/>
                    <a:pt x="12093" y="246"/>
                    <a:pt x="12097" y="243"/>
                  </a:cubicBezTo>
                  <a:close/>
                  <a:moveTo>
                    <a:pt x="11304" y="585"/>
                  </a:moveTo>
                  <a:lnTo>
                    <a:pt x="11304" y="585"/>
                  </a:lnTo>
                  <a:cubicBezTo>
                    <a:pt x="11238" y="618"/>
                    <a:pt x="11150" y="662"/>
                    <a:pt x="11095" y="695"/>
                  </a:cubicBezTo>
                  <a:lnTo>
                    <a:pt x="11117" y="673"/>
                  </a:lnTo>
                  <a:lnTo>
                    <a:pt x="11117" y="673"/>
                  </a:lnTo>
                  <a:cubicBezTo>
                    <a:pt x="11073" y="695"/>
                    <a:pt x="11040" y="706"/>
                    <a:pt x="11018" y="706"/>
                  </a:cubicBezTo>
                  <a:cubicBezTo>
                    <a:pt x="11095" y="651"/>
                    <a:pt x="11194" y="629"/>
                    <a:pt x="11304" y="585"/>
                  </a:cubicBezTo>
                  <a:close/>
                  <a:moveTo>
                    <a:pt x="10974" y="728"/>
                  </a:moveTo>
                  <a:cubicBezTo>
                    <a:pt x="10952" y="761"/>
                    <a:pt x="10885" y="805"/>
                    <a:pt x="10841" y="849"/>
                  </a:cubicBezTo>
                  <a:cubicBezTo>
                    <a:pt x="10786" y="849"/>
                    <a:pt x="10808" y="827"/>
                    <a:pt x="10830" y="805"/>
                  </a:cubicBezTo>
                  <a:cubicBezTo>
                    <a:pt x="10874" y="783"/>
                    <a:pt x="10919" y="783"/>
                    <a:pt x="10974" y="728"/>
                  </a:cubicBezTo>
                  <a:close/>
                  <a:moveTo>
                    <a:pt x="10703" y="795"/>
                  </a:moveTo>
                  <a:cubicBezTo>
                    <a:pt x="10671" y="824"/>
                    <a:pt x="10677" y="826"/>
                    <a:pt x="10690" y="826"/>
                  </a:cubicBezTo>
                  <a:cubicBezTo>
                    <a:pt x="10693" y="826"/>
                    <a:pt x="10696" y="826"/>
                    <a:pt x="10699" y="826"/>
                  </a:cubicBezTo>
                  <a:cubicBezTo>
                    <a:pt x="10709" y="826"/>
                    <a:pt x="10720" y="827"/>
                    <a:pt x="10720" y="838"/>
                  </a:cubicBezTo>
                  <a:cubicBezTo>
                    <a:pt x="10742" y="827"/>
                    <a:pt x="10775" y="816"/>
                    <a:pt x="10786" y="816"/>
                  </a:cubicBezTo>
                  <a:lnTo>
                    <a:pt x="10786" y="816"/>
                  </a:lnTo>
                  <a:cubicBezTo>
                    <a:pt x="10753" y="838"/>
                    <a:pt x="10720" y="860"/>
                    <a:pt x="10742" y="871"/>
                  </a:cubicBezTo>
                  <a:cubicBezTo>
                    <a:pt x="10709" y="877"/>
                    <a:pt x="10695" y="879"/>
                    <a:pt x="10684" y="879"/>
                  </a:cubicBezTo>
                  <a:cubicBezTo>
                    <a:pt x="10673" y="879"/>
                    <a:pt x="10665" y="877"/>
                    <a:pt x="10643" y="871"/>
                  </a:cubicBezTo>
                  <a:cubicBezTo>
                    <a:pt x="10643" y="915"/>
                    <a:pt x="10588" y="904"/>
                    <a:pt x="10544" y="948"/>
                  </a:cubicBezTo>
                  <a:cubicBezTo>
                    <a:pt x="10515" y="956"/>
                    <a:pt x="10500" y="959"/>
                    <a:pt x="10491" y="959"/>
                  </a:cubicBezTo>
                  <a:cubicBezTo>
                    <a:pt x="10481" y="959"/>
                    <a:pt x="10478" y="956"/>
                    <a:pt x="10472" y="956"/>
                  </a:cubicBezTo>
                  <a:cubicBezTo>
                    <a:pt x="10468" y="956"/>
                    <a:pt x="10463" y="957"/>
                    <a:pt x="10456" y="959"/>
                  </a:cubicBezTo>
                  <a:lnTo>
                    <a:pt x="10445" y="959"/>
                  </a:lnTo>
                  <a:cubicBezTo>
                    <a:pt x="10505" y="879"/>
                    <a:pt x="10603" y="872"/>
                    <a:pt x="10703" y="795"/>
                  </a:cubicBezTo>
                  <a:close/>
                  <a:moveTo>
                    <a:pt x="10434" y="970"/>
                  </a:moveTo>
                  <a:lnTo>
                    <a:pt x="10412" y="981"/>
                  </a:lnTo>
                  <a:lnTo>
                    <a:pt x="10401" y="981"/>
                  </a:lnTo>
                  <a:lnTo>
                    <a:pt x="10434" y="970"/>
                  </a:lnTo>
                  <a:close/>
                  <a:moveTo>
                    <a:pt x="10390" y="981"/>
                  </a:moveTo>
                  <a:lnTo>
                    <a:pt x="10390" y="1014"/>
                  </a:lnTo>
                  <a:cubicBezTo>
                    <a:pt x="10352" y="1036"/>
                    <a:pt x="10333" y="1042"/>
                    <a:pt x="10323" y="1042"/>
                  </a:cubicBezTo>
                  <a:cubicBezTo>
                    <a:pt x="10306" y="1042"/>
                    <a:pt x="10311" y="1025"/>
                    <a:pt x="10291" y="1025"/>
                  </a:cubicBezTo>
                  <a:cubicBezTo>
                    <a:pt x="10313" y="1014"/>
                    <a:pt x="10324" y="1014"/>
                    <a:pt x="10357" y="1003"/>
                  </a:cubicBezTo>
                  <a:lnTo>
                    <a:pt x="10346" y="1003"/>
                  </a:lnTo>
                  <a:lnTo>
                    <a:pt x="10390" y="981"/>
                  </a:lnTo>
                  <a:close/>
                  <a:moveTo>
                    <a:pt x="10224" y="1246"/>
                  </a:moveTo>
                  <a:lnTo>
                    <a:pt x="10224" y="1246"/>
                  </a:lnTo>
                  <a:cubicBezTo>
                    <a:pt x="10220" y="1247"/>
                    <a:pt x="10215" y="1248"/>
                    <a:pt x="10210" y="1250"/>
                  </a:cubicBezTo>
                  <a:lnTo>
                    <a:pt x="10210" y="1250"/>
                  </a:lnTo>
                  <a:cubicBezTo>
                    <a:pt x="10204" y="1252"/>
                    <a:pt x="10198" y="1254"/>
                    <a:pt x="10191" y="1257"/>
                  </a:cubicBezTo>
                  <a:cubicBezTo>
                    <a:pt x="10191" y="1257"/>
                    <a:pt x="10202" y="1257"/>
                    <a:pt x="10224" y="1246"/>
                  </a:cubicBezTo>
                  <a:close/>
                  <a:moveTo>
                    <a:pt x="9387" y="1367"/>
                  </a:moveTo>
                  <a:cubicBezTo>
                    <a:pt x="9379" y="1372"/>
                    <a:pt x="9374" y="1378"/>
                    <a:pt x="9370" y="1383"/>
                  </a:cubicBezTo>
                  <a:lnTo>
                    <a:pt x="9370" y="1383"/>
                  </a:lnTo>
                  <a:cubicBezTo>
                    <a:pt x="9377" y="1377"/>
                    <a:pt x="9383" y="1371"/>
                    <a:pt x="9387" y="1367"/>
                  </a:cubicBezTo>
                  <a:close/>
                  <a:moveTo>
                    <a:pt x="8286" y="1984"/>
                  </a:moveTo>
                  <a:lnTo>
                    <a:pt x="8286" y="1984"/>
                  </a:lnTo>
                  <a:cubicBezTo>
                    <a:pt x="8286" y="1984"/>
                    <a:pt x="8286" y="1984"/>
                    <a:pt x="8285" y="1984"/>
                  </a:cubicBezTo>
                  <a:cubicBezTo>
                    <a:pt x="8285" y="1986"/>
                    <a:pt x="8285" y="1987"/>
                    <a:pt x="8286" y="1987"/>
                  </a:cubicBezTo>
                  <a:cubicBezTo>
                    <a:pt x="8286" y="1987"/>
                    <a:pt x="8286" y="1986"/>
                    <a:pt x="8286" y="1984"/>
                  </a:cubicBezTo>
                  <a:close/>
                  <a:moveTo>
                    <a:pt x="8197" y="2083"/>
                  </a:moveTo>
                  <a:lnTo>
                    <a:pt x="8197" y="2083"/>
                  </a:lnTo>
                  <a:cubicBezTo>
                    <a:pt x="8186" y="2094"/>
                    <a:pt x="8175" y="2094"/>
                    <a:pt x="8142" y="2105"/>
                  </a:cubicBezTo>
                  <a:cubicBezTo>
                    <a:pt x="8164" y="2094"/>
                    <a:pt x="8186" y="2094"/>
                    <a:pt x="8197" y="2083"/>
                  </a:cubicBezTo>
                  <a:close/>
                  <a:moveTo>
                    <a:pt x="8440" y="2138"/>
                  </a:moveTo>
                  <a:lnTo>
                    <a:pt x="8440" y="2149"/>
                  </a:lnTo>
                  <a:cubicBezTo>
                    <a:pt x="8407" y="2171"/>
                    <a:pt x="8396" y="2171"/>
                    <a:pt x="8396" y="2171"/>
                  </a:cubicBezTo>
                  <a:cubicBezTo>
                    <a:pt x="8407" y="2160"/>
                    <a:pt x="8418" y="2149"/>
                    <a:pt x="8440" y="2138"/>
                  </a:cubicBezTo>
                  <a:close/>
                  <a:moveTo>
                    <a:pt x="8043" y="2160"/>
                  </a:moveTo>
                  <a:lnTo>
                    <a:pt x="8043" y="2160"/>
                  </a:lnTo>
                  <a:cubicBezTo>
                    <a:pt x="8054" y="2171"/>
                    <a:pt x="8043" y="2182"/>
                    <a:pt x="8021" y="2193"/>
                  </a:cubicBezTo>
                  <a:cubicBezTo>
                    <a:pt x="8024" y="2190"/>
                    <a:pt x="8023" y="2189"/>
                    <a:pt x="8018" y="2189"/>
                  </a:cubicBezTo>
                  <a:cubicBezTo>
                    <a:pt x="8007" y="2189"/>
                    <a:pt x="7978" y="2196"/>
                    <a:pt x="7955" y="2204"/>
                  </a:cubicBezTo>
                  <a:cubicBezTo>
                    <a:pt x="7977" y="2193"/>
                    <a:pt x="8010" y="2182"/>
                    <a:pt x="8043" y="2160"/>
                  </a:cubicBezTo>
                  <a:close/>
                  <a:moveTo>
                    <a:pt x="8249" y="2234"/>
                  </a:moveTo>
                  <a:cubicBezTo>
                    <a:pt x="8246" y="2235"/>
                    <a:pt x="8244" y="2236"/>
                    <a:pt x="8241" y="2237"/>
                  </a:cubicBezTo>
                  <a:lnTo>
                    <a:pt x="8252" y="2237"/>
                  </a:lnTo>
                  <a:lnTo>
                    <a:pt x="8249" y="2234"/>
                  </a:lnTo>
                  <a:close/>
                  <a:moveTo>
                    <a:pt x="10313" y="981"/>
                  </a:moveTo>
                  <a:lnTo>
                    <a:pt x="10213" y="1036"/>
                  </a:lnTo>
                  <a:cubicBezTo>
                    <a:pt x="10235" y="1036"/>
                    <a:pt x="10257" y="1025"/>
                    <a:pt x="10280" y="1025"/>
                  </a:cubicBezTo>
                  <a:cubicBezTo>
                    <a:pt x="10202" y="1069"/>
                    <a:pt x="10158" y="1114"/>
                    <a:pt x="10114" y="1147"/>
                  </a:cubicBezTo>
                  <a:lnTo>
                    <a:pt x="10103" y="1125"/>
                  </a:lnTo>
                  <a:cubicBezTo>
                    <a:pt x="10037" y="1191"/>
                    <a:pt x="9872" y="1235"/>
                    <a:pt x="9795" y="1312"/>
                  </a:cubicBezTo>
                  <a:lnTo>
                    <a:pt x="9773" y="1312"/>
                  </a:lnTo>
                  <a:cubicBezTo>
                    <a:pt x="9795" y="1323"/>
                    <a:pt x="9806" y="1334"/>
                    <a:pt x="9806" y="1345"/>
                  </a:cubicBezTo>
                  <a:cubicBezTo>
                    <a:pt x="9768" y="1364"/>
                    <a:pt x="9738" y="1391"/>
                    <a:pt x="9716" y="1391"/>
                  </a:cubicBezTo>
                  <a:cubicBezTo>
                    <a:pt x="9713" y="1391"/>
                    <a:pt x="9710" y="1390"/>
                    <a:pt x="9707" y="1389"/>
                  </a:cubicBezTo>
                  <a:cubicBezTo>
                    <a:pt x="9729" y="1378"/>
                    <a:pt x="9729" y="1367"/>
                    <a:pt x="9740" y="1356"/>
                  </a:cubicBezTo>
                  <a:lnTo>
                    <a:pt x="9740" y="1356"/>
                  </a:lnTo>
                  <a:lnTo>
                    <a:pt x="9696" y="1389"/>
                  </a:lnTo>
                  <a:cubicBezTo>
                    <a:pt x="9641" y="1378"/>
                    <a:pt x="9762" y="1345"/>
                    <a:pt x="9751" y="1323"/>
                  </a:cubicBezTo>
                  <a:lnTo>
                    <a:pt x="9751" y="1323"/>
                  </a:lnTo>
                  <a:cubicBezTo>
                    <a:pt x="9663" y="1378"/>
                    <a:pt x="9563" y="1455"/>
                    <a:pt x="9497" y="1477"/>
                  </a:cubicBezTo>
                  <a:cubicBezTo>
                    <a:pt x="9469" y="1458"/>
                    <a:pt x="9604" y="1407"/>
                    <a:pt x="9579" y="1407"/>
                  </a:cubicBezTo>
                  <a:cubicBezTo>
                    <a:pt x="9574" y="1407"/>
                    <a:pt x="9566" y="1408"/>
                    <a:pt x="9552" y="1411"/>
                  </a:cubicBezTo>
                  <a:lnTo>
                    <a:pt x="9663" y="1367"/>
                  </a:lnTo>
                  <a:cubicBezTo>
                    <a:pt x="9563" y="1367"/>
                    <a:pt x="9707" y="1345"/>
                    <a:pt x="9641" y="1334"/>
                  </a:cubicBezTo>
                  <a:lnTo>
                    <a:pt x="9630" y="1334"/>
                  </a:lnTo>
                  <a:cubicBezTo>
                    <a:pt x="9486" y="1389"/>
                    <a:pt x="9475" y="1422"/>
                    <a:pt x="9332" y="1477"/>
                  </a:cubicBezTo>
                  <a:cubicBezTo>
                    <a:pt x="9310" y="1510"/>
                    <a:pt x="9354" y="1499"/>
                    <a:pt x="9332" y="1532"/>
                  </a:cubicBezTo>
                  <a:cubicBezTo>
                    <a:pt x="9251" y="1585"/>
                    <a:pt x="9203" y="1592"/>
                    <a:pt x="9163" y="1592"/>
                  </a:cubicBezTo>
                  <a:cubicBezTo>
                    <a:pt x="9149" y="1592"/>
                    <a:pt x="9137" y="1591"/>
                    <a:pt x="9124" y="1591"/>
                  </a:cubicBezTo>
                  <a:cubicBezTo>
                    <a:pt x="9090" y="1591"/>
                    <a:pt x="9056" y="1597"/>
                    <a:pt x="9002" y="1642"/>
                  </a:cubicBezTo>
                  <a:cubicBezTo>
                    <a:pt x="8980" y="1675"/>
                    <a:pt x="8980" y="1719"/>
                    <a:pt x="8869" y="1753"/>
                  </a:cubicBezTo>
                  <a:lnTo>
                    <a:pt x="8880" y="1708"/>
                  </a:lnTo>
                  <a:lnTo>
                    <a:pt x="8880" y="1708"/>
                  </a:lnTo>
                  <a:cubicBezTo>
                    <a:pt x="8748" y="1764"/>
                    <a:pt x="8825" y="1786"/>
                    <a:pt x="8671" y="1830"/>
                  </a:cubicBezTo>
                  <a:cubicBezTo>
                    <a:pt x="8693" y="1808"/>
                    <a:pt x="8781" y="1775"/>
                    <a:pt x="8759" y="1775"/>
                  </a:cubicBezTo>
                  <a:cubicBezTo>
                    <a:pt x="8649" y="1797"/>
                    <a:pt x="8693" y="1830"/>
                    <a:pt x="8627" y="1863"/>
                  </a:cubicBezTo>
                  <a:lnTo>
                    <a:pt x="8594" y="1841"/>
                  </a:lnTo>
                  <a:cubicBezTo>
                    <a:pt x="8462" y="1918"/>
                    <a:pt x="8296" y="2017"/>
                    <a:pt x="8142" y="2105"/>
                  </a:cubicBezTo>
                  <a:cubicBezTo>
                    <a:pt x="8151" y="2096"/>
                    <a:pt x="8167" y="2080"/>
                    <a:pt x="8150" y="2080"/>
                  </a:cubicBezTo>
                  <a:cubicBezTo>
                    <a:pt x="8146" y="2080"/>
                    <a:pt x="8140" y="2081"/>
                    <a:pt x="8131" y="2083"/>
                  </a:cubicBezTo>
                  <a:cubicBezTo>
                    <a:pt x="7988" y="2160"/>
                    <a:pt x="7834" y="2237"/>
                    <a:pt x="7668" y="2303"/>
                  </a:cubicBezTo>
                  <a:cubicBezTo>
                    <a:pt x="7823" y="2215"/>
                    <a:pt x="7966" y="2116"/>
                    <a:pt x="8120" y="2050"/>
                  </a:cubicBezTo>
                  <a:lnTo>
                    <a:pt x="8120" y="2050"/>
                  </a:lnTo>
                  <a:lnTo>
                    <a:pt x="8087" y="2061"/>
                  </a:lnTo>
                  <a:cubicBezTo>
                    <a:pt x="8087" y="2006"/>
                    <a:pt x="8219" y="2017"/>
                    <a:pt x="8296" y="1962"/>
                  </a:cubicBezTo>
                  <a:lnTo>
                    <a:pt x="8296" y="1962"/>
                  </a:lnTo>
                  <a:cubicBezTo>
                    <a:pt x="8290" y="1968"/>
                    <a:pt x="8287" y="1978"/>
                    <a:pt x="8286" y="1984"/>
                  </a:cubicBezTo>
                  <a:lnTo>
                    <a:pt x="8286" y="1984"/>
                  </a:lnTo>
                  <a:cubicBezTo>
                    <a:pt x="8407" y="1928"/>
                    <a:pt x="8528" y="1851"/>
                    <a:pt x="8704" y="1753"/>
                  </a:cubicBezTo>
                  <a:lnTo>
                    <a:pt x="8704" y="1753"/>
                  </a:lnTo>
                  <a:lnTo>
                    <a:pt x="8682" y="1775"/>
                  </a:lnTo>
                  <a:cubicBezTo>
                    <a:pt x="8759" y="1753"/>
                    <a:pt x="8880" y="1697"/>
                    <a:pt x="8957" y="1664"/>
                  </a:cubicBezTo>
                  <a:cubicBezTo>
                    <a:pt x="8968" y="1642"/>
                    <a:pt x="9013" y="1620"/>
                    <a:pt x="8980" y="1620"/>
                  </a:cubicBezTo>
                  <a:cubicBezTo>
                    <a:pt x="9244" y="1565"/>
                    <a:pt x="9420" y="1367"/>
                    <a:pt x="9652" y="1323"/>
                  </a:cubicBezTo>
                  <a:lnTo>
                    <a:pt x="9652" y="1323"/>
                  </a:lnTo>
                  <a:lnTo>
                    <a:pt x="9641" y="1334"/>
                  </a:lnTo>
                  <a:lnTo>
                    <a:pt x="9795" y="1257"/>
                  </a:lnTo>
                  <a:cubicBezTo>
                    <a:pt x="9787" y="1253"/>
                    <a:pt x="9781" y="1252"/>
                    <a:pt x="9775" y="1252"/>
                  </a:cubicBezTo>
                  <a:cubicBezTo>
                    <a:pt x="9762" y="1252"/>
                    <a:pt x="9747" y="1257"/>
                    <a:pt x="9718" y="1257"/>
                  </a:cubicBezTo>
                  <a:cubicBezTo>
                    <a:pt x="9740" y="1235"/>
                    <a:pt x="9784" y="1202"/>
                    <a:pt x="9828" y="1191"/>
                  </a:cubicBezTo>
                  <a:lnTo>
                    <a:pt x="9828" y="1191"/>
                  </a:lnTo>
                  <a:cubicBezTo>
                    <a:pt x="9789" y="1213"/>
                    <a:pt x="9795" y="1218"/>
                    <a:pt x="9814" y="1218"/>
                  </a:cubicBezTo>
                  <a:cubicBezTo>
                    <a:pt x="9833" y="1218"/>
                    <a:pt x="9866" y="1213"/>
                    <a:pt x="9883" y="1213"/>
                  </a:cubicBezTo>
                  <a:lnTo>
                    <a:pt x="9883" y="1191"/>
                  </a:lnTo>
                  <a:cubicBezTo>
                    <a:pt x="9993" y="1180"/>
                    <a:pt x="9883" y="1147"/>
                    <a:pt x="10015" y="1103"/>
                  </a:cubicBezTo>
                  <a:lnTo>
                    <a:pt x="10015" y="1125"/>
                  </a:lnTo>
                  <a:cubicBezTo>
                    <a:pt x="10059" y="1092"/>
                    <a:pt x="10103" y="1058"/>
                    <a:pt x="10147" y="1036"/>
                  </a:cubicBezTo>
                  <a:lnTo>
                    <a:pt x="10147" y="1036"/>
                  </a:lnTo>
                  <a:cubicBezTo>
                    <a:pt x="10180" y="1047"/>
                    <a:pt x="10103" y="1069"/>
                    <a:pt x="10114" y="1092"/>
                  </a:cubicBezTo>
                  <a:cubicBezTo>
                    <a:pt x="10180" y="1058"/>
                    <a:pt x="10235" y="981"/>
                    <a:pt x="10313" y="981"/>
                  </a:cubicBezTo>
                  <a:close/>
                  <a:moveTo>
                    <a:pt x="7279" y="2697"/>
                  </a:moveTo>
                  <a:lnTo>
                    <a:pt x="7279" y="2697"/>
                  </a:lnTo>
                  <a:cubicBezTo>
                    <a:pt x="7277" y="2698"/>
                    <a:pt x="7274" y="2699"/>
                    <a:pt x="7272" y="2700"/>
                  </a:cubicBezTo>
                  <a:cubicBezTo>
                    <a:pt x="7274" y="2699"/>
                    <a:pt x="7277" y="2698"/>
                    <a:pt x="7279" y="2697"/>
                  </a:cubicBezTo>
                  <a:close/>
                  <a:moveTo>
                    <a:pt x="6142" y="2923"/>
                  </a:moveTo>
                  <a:lnTo>
                    <a:pt x="6142" y="2923"/>
                  </a:lnTo>
                  <a:cubicBezTo>
                    <a:pt x="6137" y="2924"/>
                    <a:pt x="6130" y="2927"/>
                    <a:pt x="6126" y="2931"/>
                  </a:cubicBezTo>
                  <a:cubicBezTo>
                    <a:pt x="6131" y="2929"/>
                    <a:pt x="6137" y="2926"/>
                    <a:pt x="6142" y="2923"/>
                  </a:cubicBezTo>
                  <a:close/>
                  <a:moveTo>
                    <a:pt x="6620" y="3086"/>
                  </a:moveTo>
                  <a:cubicBezTo>
                    <a:pt x="6613" y="3090"/>
                    <a:pt x="6606" y="3093"/>
                    <a:pt x="6600" y="3097"/>
                  </a:cubicBezTo>
                  <a:cubicBezTo>
                    <a:pt x="6609" y="3094"/>
                    <a:pt x="6615" y="3090"/>
                    <a:pt x="6620" y="3086"/>
                  </a:cubicBezTo>
                  <a:close/>
                  <a:moveTo>
                    <a:pt x="5652" y="3130"/>
                  </a:moveTo>
                  <a:lnTo>
                    <a:pt x="5623" y="3151"/>
                  </a:lnTo>
                  <a:lnTo>
                    <a:pt x="5623" y="3151"/>
                  </a:lnTo>
                  <a:cubicBezTo>
                    <a:pt x="5634" y="3145"/>
                    <a:pt x="5644" y="3138"/>
                    <a:pt x="5652" y="3130"/>
                  </a:cubicBezTo>
                  <a:close/>
                  <a:moveTo>
                    <a:pt x="7635" y="2281"/>
                  </a:moveTo>
                  <a:cubicBezTo>
                    <a:pt x="7668" y="2292"/>
                    <a:pt x="7602" y="2325"/>
                    <a:pt x="7580" y="2336"/>
                  </a:cubicBezTo>
                  <a:lnTo>
                    <a:pt x="7525" y="2358"/>
                  </a:lnTo>
                  <a:lnTo>
                    <a:pt x="7536" y="2347"/>
                  </a:lnTo>
                  <a:lnTo>
                    <a:pt x="7470" y="2392"/>
                  </a:lnTo>
                  <a:lnTo>
                    <a:pt x="7481" y="2392"/>
                  </a:lnTo>
                  <a:lnTo>
                    <a:pt x="7426" y="2436"/>
                  </a:lnTo>
                  <a:cubicBezTo>
                    <a:pt x="7422" y="2440"/>
                    <a:pt x="7415" y="2443"/>
                    <a:pt x="7410" y="2443"/>
                  </a:cubicBezTo>
                  <a:cubicBezTo>
                    <a:pt x="7402" y="2443"/>
                    <a:pt x="7398" y="2437"/>
                    <a:pt x="7404" y="2425"/>
                  </a:cubicBezTo>
                  <a:lnTo>
                    <a:pt x="7404" y="2425"/>
                  </a:lnTo>
                  <a:cubicBezTo>
                    <a:pt x="7327" y="2458"/>
                    <a:pt x="7415" y="2447"/>
                    <a:pt x="7382" y="2469"/>
                  </a:cubicBezTo>
                  <a:cubicBezTo>
                    <a:pt x="7360" y="2480"/>
                    <a:pt x="7343" y="2485"/>
                    <a:pt x="7335" y="2485"/>
                  </a:cubicBezTo>
                  <a:cubicBezTo>
                    <a:pt x="7327" y="2485"/>
                    <a:pt x="7327" y="2480"/>
                    <a:pt x="7338" y="2469"/>
                  </a:cubicBezTo>
                  <a:lnTo>
                    <a:pt x="7338" y="2469"/>
                  </a:lnTo>
                  <a:cubicBezTo>
                    <a:pt x="7217" y="2557"/>
                    <a:pt x="6974" y="2700"/>
                    <a:pt x="6831" y="2755"/>
                  </a:cubicBezTo>
                  <a:lnTo>
                    <a:pt x="6853" y="2733"/>
                  </a:lnTo>
                  <a:lnTo>
                    <a:pt x="6853" y="2733"/>
                  </a:lnTo>
                  <a:cubicBezTo>
                    <a:pt x="6732" y="2777"/>
                    <a:pt x="6754" y="2843"/>
                    <a:pt x="6644" y="2876"/>
                  </a:cubicBezTo>
                  <a:lnTo>
                    <a:pt x="6655" y="2865"/>
                  </a:lnTo>
                  <a:lnTo>
                    <a:pt x="6655" y="2865"/>
                  </a:lnTo>
                  <a:cubicBezTo>
                    <a:pt x="6413" y="2975"/>
                    <a:pt x="6159" y="3130"/>
                    <a:pt x="5961" y="3196"/>
                  </a:cubicBezTo>
                  <a:cubicBezTo>
                    <a:pt x="5950" y="3251"/>
                    <a:pt x="5729" y="3306"/>
                    <a:pt x="5729" y="3361"/>
                  </a:cubicBezTo>
                  <a:cubicBezTo>
                    <a:pt x="5652" y="3394"/>
                    <a:pt x="5630" y="3394"/>
                    <a:pt x="5586" y="3405"/>
                  </a:cubicBezTo>
                  <a:cubicBezTo>
                    <a:pt x="5630" y="3372"/>
                    <a:pt x="5673" y="3329"/>
                    <a:pt x="5759" y="3296"/>
                  </a:cubicBezTo>
                  <a:lnTo>
                    <a:pt x="5759" y="3296"/>
                  </a:lnTo>
                  <a:cubicBezTo>
                    <a:pt x="5760" y="3298"/>
                    <a:pt x="5761" y="3303"/>
                    <a:pt x="5740" y="3317"/>
                  </a:cubicBezTo>
                  <a:cubicBezTo>
                    <a:pt x="5895" y="3229"/>
                    <a:pt x="5983" y="3130"/>
                    <a:pt x="6170" y="3053"/>
                  </a:cubicBezTo>
                  <a:lnTo>
                    <a:pt x="6170" y="3053"/>
                  </a:lnTo>
                  <a:cubicBezTo>
                    <a:pt x="6161" y="3068"/>
                    <a:pt x="6161" y="3073"/>
                    <a:pt x="6167" y="3073"/>
                  </a:cubicBezTo>
                  <a:cubicBezTo>
                    <a:pt x="6179" y="3073"/>
                    <a:pt x="6216" y="3048"/>
                    <a:pt x="6243" y="3048"/>
                  </a:cubicBezTo>
                  <a:cubicBezTo>
                    <a:pt x="6249" y="3048"/>
                    <a:pt x="6254" y="3050"/>
                    <a:pt x="6258" y="3053"/>
                  </a:cubicBezTo>
                  <a:lnTo>
                    <a:pt x="6346" y="2997"/>
                  </a:lnTo>
                  <a:lnTo>
                    <a:pt x="6302" y="3008"/>
                  </a:lnTo>
                  <a:cubicBezTo>
                    <a:pt x="6379" y="2964"/>
                    <a:pt x="6435" y="2909"/>
                    <a:pt x="6512" y="2876"/>
                  </a:cubicBezTo>
                  <a:lnTo>
                    <a:pt x="6512" y="2876"/>
                  </a:lnTo>
                  <a:lnTo>
                    <a:pt x="6457" y="2920"/>
                  </a:lnTo>
                  <a:lnTo>
                    <a:pt x="6611" y="2832"/>
                  </a:lnTo>
                  <a:lnTo>
                    <a:pt x="6523" y="2865"/>
                  </a:lnTo>
                  <a:cubicBezTo>
                    <a:pt x="6588" y="2811"/>
                    <a:pt x="6491" y="2843"/>
                    <a:pt x="6598" y="2789"/>
                  </a:cubicBezTo>
                  <a:lnTo>
                    <a:pt x="6598" y="2789"/>
                  </a:lnTo>
                  <a:cubicBezTo>
                    <a:pt x="6597" y="2790"/>
                    <a:pt x="6597" y="2790"/>
                    <a:pt x="6597" y="2790"/>
                  </a:cubicBezTo>
                  <a:cubicBezTo>
                    <a:pt x="6597" y="2790"/>
                    <a:pt x="6692" y="2744"/>
                    <a:pt x="6732" y="2744"/>
                  </a:cubicBezTo>
                  <a:cubicBezTo>
                    <a:pt x="6765" y="2711"/>
                    <a:pt x="6809" y="2678"/>
                    <a:pt x="6864" y="2656"/>
                  </a:cubicBezTo>
                  <a:cubicBezTo>
                    <a:pt x="6886" y="2656"/>
                    <a:pt x="6875" y="2700"/>
                    <a:pt x="6886" y="2700"/>
                  </a:cubicBezTo>
                  <a:cubicBezTo>
                    <a:pt x="6908" y="2645"/>
                    <a:pt x="7074" y="2590"/>
                    <a:pt x="7107" y="2535"/>
                  </a:cubicBezTo>
                  <a:lnTo>
                    <a:pt x="7107" y="2568"/>
                  </a:lnTo>
                  <a:lnTo>
                    <a:pt x="7140" y="2535"/>
                  </a:lnTo>
                  <a:cubicBezTo>
                    <a:pt x="7156" y="2529"/>
                    <a:pt x="7167" y="2526"/>
                    <a:pt x="7174" y="2526"/>
                  </a:cubicBezTo>
                  <a:cubicBezTo>
                    <a:pt x="7181" y="2526"/>
                    <a:pt x="7184" y="2529"/>
                    <a:pt x="7184" y="2535"/>
                  </a:cubicBezTo>
                  <a:cubicBezTo>
                    <a:pt x="7292" y="2481"/>
                    <a:pt x="7134" y="2512"/>
                    <a:pt x="7265" y="2471"/>
                  </a:cubicBezTo>
                  <a:lnTo>
                    <a:pt x="7265" y="2471"/>
                  </a:lnTo>
                  <a:cubicBezTo>
                    <a:pt x="7264" y="2473"/>
                    <a:pt x="7262" y="2479"/>
                    <a:pt x="7250" y="2491"/>
                  </a:cubicBezTo>
                  <a:cubicBezTo>
                    <a:pt x="7382" y="2425"/>
                    <a:pt x="7503" y="2336"/>
                    <a:pt x="7635" y="2281"/>
                  </a:cubicBezTo>
                  <a:close/>
                  <a:moveTo>
                    <a:pt x="5597" y="3383"/>
                  </a:moveTo>
                  <a:lnTo>
                    <a:pt x="5575" y="3405"/>
                  </a:lnTo>
                  <a:cubicBezTo>
                    <a:pt x="5564" y="3416"/>
                    <a:pt x="5542" y="3427"/>
                    <a:pt x="5520" y="3427"/>
                  </a:cubicBezTo>
                  <a:cubicBezTo>
                    <a:pt x="5531" y="3416"/>
                    <a:pt x="5553" y="3405"/>
                    <a:pt x="5597" y="3383"/>
                  </a:cubicBezTo>
                  <a:close/>
                  <a:moveTo>
                    <a:pt x="5366" y="3500"/>
                  </a:moveTo>
                  <a:cubicBezTo>
                    <a:pt x="5374" y="3500"/>
                    <a:pt x="5379" y="3504"/>
                    <a:pt x="5377" y="3515"/>
                  </a:cubicBezTo>
                  <a:cubicBezTo>
                    <a:pt x="5355" y="3537"/>
                    <a:pt x="5344" y="3559"/>
                    <a:pt x="5300" y="3581"/>
                  </a:cubicBezTo>
                  <a:lnTo>
                    <a:pt x="5289" y="3559"/>
                  </a:lnTo>
                  <a:lnTo>
                    <a:pt x="5223" y="3636"/>
                  </a:lnTo>
                  <a:lnTo>
                    <a:pt x="5179" y="3625"/>
                  </a:lnTo>
                  <a:lnTo>
                    <a:pt x="5157" y="3625"/>
                  </a:lnTo>
                  <a:lnTo>
                    <a:pt x="5135" y="3647"/>
                  </a:lnTo>
                  <a:cubicBezTo>
                    <a:pt x="5135" y="3627"/>
                    <a:pt x="5240" y="3539"/>
                    <a:pt x="5254" y="3519"/>
                  </a:cubicBezTo>
                  <a:lnTo>
                    <a:pt x="5254" y="3519"/>
                  </a:lnTo>
                  <a:cubicBezTo>
                    <a:pt x="5249" y="3531"/>
                    <a:pt x="5252" y="3536"/>
                    <a:pt x="5259" y="3536"/>
                  </a:cubicBezTo>
                  <a:cubicBezTo>
                    <a:pt x="5281" y="3536"/>
                    <a:pt x="5341" y="3500"/>
                    <a:pt x="5366" y="3500"/>
                  </a:cubicBezTo>
                  <a:close/>
                  <a:moveTo>
                    <a:pt x="5157" y="3658"/>
                  </a:moveTo>
                  <a:cubicBezTo>
                    <a:pt x="5113" y="3692"/>
                    <a:pt x="5046" y="3725"/>
                    <a:pt x="4991" y="3736"/>
                  </a:cubicBezTo>
                  <a:cubicBezTo>
                    <a:pt x="5035" y="3714"/>
                    <a:pt x="5079" y="3692"/>
                    <a:pt x="5124" y="3658"/>
                  </a:cubicBezTo>
                  <a:lnTo>
                    <a:pt x="5135" y="3658"/>
                  </a:lnTo>
                  <a:lnTo>
                    <a:pt x="5113" y="3681"/>
                  </a:lnTo>
                  <a:lnTo>
                    <a:pt x="5146" y="3658"/>
                  </a:lnTo>
                  <a:close/>
                  <a:moveTo>
                    <a:pt x="4650" y="3912"/>
                  </a:moveTo>
                  <a:lnTo>
                    <a:pt x="4650" y="3934"/>
                  </a:lnTo>
                  <a:cubicBezTo>
                    <a:pt x="4628" y="3934"/>
                    <a:pt x="4595" y="3945"/>
                    <a:pt x="4562" y="3967"/>
                  </a:cubicBezTo>
                  <a:cubicBezTo>
                    <a:pt x="4595" y="3945"/>
                    <a:pt x="4617" y="3934"/>
                    <a:pt x="4650" y="3912"/>
                  </a:cubicBezTo>
                  <a:close/>
                  <a:moveTo>
                    <a:pt x="3879" y="4397"/>
                  </a:moveTo>
                  <a:lnTo>
                    <a:pt x="3868" y="4408"/>
                  </a:lnTo>
                  <a:lnTo>
                    <a:pt x="3846" y="4419"/>
                  </a:lnTo>
                  <a:lnTo>
                    <a:pt x="3879" y="4397"/>
                  </a:lnTo>
                  <a:close/>
                  <a:moveTo>
                    <a:pt x="3107" y="4848"/>
                  </a:moveTo>
                  <a:lnTo>
                    <a:pt x="3107" y="4848"/>
                  </a:lnTo>
                  <a:cubicBezTo>
                    <a:pt x="3074" y="4870"/>
                    <a:pt x="3030" y="4892"/>
                    <a:pt x="2997" y="4903"/>
                  </a:cubicBezTo>
                  <a:cubicBezTo>
                    <a:pt x="3019" y="4892"/>
                    <a:pt x="3030" y="4881"/>
                    <a:pt x="3030" y="4870"/>
                  </a:cubicBezTo>
                  <a:cubicBezTo>
                    <a:pt x="3030" y="4873"/>
                    <a:pt x="3033" y="4875"/>
                    <a:pt x="3037" y="4875"/>
                  </a:cubicBezTo>
                  <a:cubicBezTo>
                    <a:pt x="3049" y="4875"/>
                    <a:pt x="3075" y="4864"/>
                    <a:pt x="3107" y="4848"/>
                  </a:cubicBezTo>
                  <a:close/>
                  <a:moveTo>
                    <a:pt x="2700" y="5091"/>
                  </a:moveTo>
                  <a:lnTo>
                    <a:pt x="2689" y="5113"/>
                  </a:lnTo>
                  <a:lnTo>
                    <a:pt x="2656" y="5124"/>
                  </a:lnTo>
                  <a:lnTo>
                    <a:pt x="2700" y="5091"/>
                  </a:lnTo>
                  <a:close/>
                  <a:moveTo>
                    <a:pt x="2281" y="5344"/>
                  </a:moveTo>
                  <a:lnTo>
                    <a:pt x="2259" y="5366"/>
                  </a:lnTo>
                  <a:lnTo>
                    <a:pt x="2259" y="5355"/>
                  </a:lnTo>
                  <a:lnTo>
                    <a:pt x="2281" y="5344"/>
                  </a:lnTo>
                  <a:close/>
                  <a:moveTo>
                    <a:pt x="2277" y="5372"/>
                  </a:moveTo>
                  <a:cubicBezTo>
                    <a:pt x="2280" y="5372"/>
                    <a:pt x="2281" y="5373"/>
                    <a:pt x="2281" y="5377"/>
                  </a:cubicBezTo>
                  <a:cubicBezTo>
                    <a:pt x="2259" y="5399"/>
                    <a:pt x="2237" y="5410"/>
                    <a:pt x="2215" y="5410"/>
                  </a:cubicBezTo>
                  <a:lnTo>
                    <a:pt x="2248" y="5377"/>
                  </a:lnTo>
                  <a:cubicBezTo>
                    <a:pt x="2263" y="5377"/>
                    <a:pt x="2273" y="5372"/>
                    <a:pt x="2277" y="5372"/>
                  </a:cubicBezTo>
                  <a:close/>
                  <a:moveTo>
                    <a:pt x="2094" y="5465"/>
                  </a:moveTo>
                  <a:lnTo>
                    <a:pt x="2083" y="5476"/>
                  </a:lnTo>
                  <a:cubicBezTo>
                    <a:pt x="2061" y="5498"/>
                    <a:pt x="2028" y="5509"/>
                    <a:pt x="2006" y="5531"/>
                  </a:cubicBezTo>
                  <a:lnTo>
                    <a:pt x="2006" y="5531"/>
                  </a:lnTo>
                  <a:cubicBezTo>
                    <a:pt x="2028" y="5509"/>
                    <a:pt x="2072" y="5487"/>
                    <a:pt x="2094" y="5465"/>
                  </a:cubicBezTo>
                  <a:close/>
                  <a:moveTo>
                    <a:pt x="12516" y="1"/>
                  </a:moveTo>
                  <a:cubicBezTo>
                    <a:pt x="12494" y="12"/>
                    <a:pt x="12472" y="23"/>
                    <a:pt x="12461" y="34"/>
                  </a:cubicBezTo>
                  <a:lnTo>
                    <a:pt x="12450" y="23"/>
                  </a:lnTo>
                  <a:cubicBezTo>
                    <a:pt x="12417" y="56"/>
                    <a:pt x="12373" y="100"/>
                    <a:pt x="12406" y="111"/>
                  </a:cubicBezTo>
                  <a:cubicBezTo>
                    <a:pt x="12439" y="67"/>
                    <a:pt x="12461" y="67"/>
                    <a:pt x="12483" y="23"/>
                  </a:cubicBezTo>
                  <a:lnTo>
                    <a:pt x="12516" y="12"/>
                  </a:lnTo>
                  <a:cubicBezTo>
                    <a:pt x="12527" y="23"/>
                    <a:pt x="12538" y="45"/>
                    <a:pt x="12527" y="45"/>
                  </a:cubicBezTo>
                  <a:lnTo>
                    <a:pt x="12538" y="56"/>
                  </a:lnTo>
                  <a:lnTo>
                    <a:pt x="12450" y="122"/>
                  </a:lnTo>
                  <a:lnTo>
                    <a:pt x="12411" y="112"/>
                  </a:lnTo>
                  <a:lnTo>
                    <a:pt x="12411" y="112"/>
                  </a:lnTo>
                  <a:cubicBezTo>
                    <a:pt x="12402" y="119"/>
                    <a:pt x="12393" y="127"/>
                    <a:pt x="12384" y="133"/>
                  </a:cubicBezTo>
                  <a:lnTo>
                    <a:pt x="12329" y="133"/>
                  </a:lnTo>
                  <a:lnTo>
                    <a:pt x="12241" y="210"/>
                  </a:lnTo>
                  <a:cubicBezTo>
                    <a:pt x="12222" y="210"/>
                    <a:pt x="12251" y="186"/>
                    <a:pt x="12226" y="186"/>
                  </a:cubicBezTo>
                  <a:cubicBezTo>
                    <a:pt x="12221" y="186"/>
                    <a:pt x="12215" y="187"/>
                    <a:pt x="12208" y="188"/>
                  </a:cubicBezTo>
                  <a:cubicBezTo>
                    <a:pt x="12263" y="155"/>
                    <a:pt x="12329" y="122"/>
                    <a:pt x="12340" y="100"/>
                  </a:cubicBezTo>
                  <a:lnTo>
                    <a:pt x="12340" y="100"/>
                  </a:lnTo>
                  <a:lnTo>
                    <a:pt x="12300" y="108"/>
                  </a:lnTo>
                  <a:lnTo>
                    <a:pt x="12300" y="108"/>
                  </a:lnTo>
                  <a:cubicBezTo>
                    <a:pt x="12313" y="108"/>
                    <a:pt x="12302" y="124"/>
                    <a:pt x="12285" y="133"/>
                  </a:cubicBezTo>
                  <a:cubicBezTo>
                    <a:pt x="12248" y="162"/>
                    <a:pt x="12216" y="167"/>
                    <a:pt x="12199" y="167"/>
                  </a:cubicBezTo>
                  <a:cubicBezTo>
                    <a:pt x="12190" y="167"/>
                    <a:pt x="12185" y="166"/>
                    <a:pt x="12185" y="166"/>
                  </a:cubicBezTo>
                  <a:lnTo>
                    <a:pt x="12185" y="166"/>
                  </a:lnTo>
                  <a:cubicBezTo>
                    <a:pt x="12208" y="177"/>
                    <a:pt x="12152" y="210"/>
                    <a:pt x="12130" y="221"/>
                  </a:cubicBezTo>
                  <a:cubicBezTo>
                    <a:pt x="12152" y="221"/>
                    <a:pt x="12174" y="210"/>
                    <a:pt x="12196" y="188"/>
                  </a:cubicBezTo>
                  <a:lnTo>
                    <a:pt x="12196" y="188"/>
                  </a:lnTo>
                  <a:cubicBezTo>
                    <a:pt x="12174" y="221"/>
                    <a:pt x="12252" y="199"/>
                    <a:pt x="12185" y="243"/>
                  </a:cubicBezTo>
                  <a:cubicBezTo>
                    <a:pt x="12119" y="254"/>
                    <a:pt x="12130" y="232"/>
                    <a:pt x="12075" y="276"/>
                  </a:cubicBezTo>
                  <a:cubicBezTo>
                    <a:pt x="12067" y="268"/>
                    <a:pt x="12071" y="260"/>
                    <a:pt x="12084" y="251"/>
                  </a:cubicBezTo>
                  <a:lnTo>
                    <a:pt x="12084" y="251"/>
                  </a:lnTo>
                  <a:cubicBezTo>
                    <a:pt x="12029" y="282"/>
                    <a:pt x="11952" y="312"/>
                    <a:pt x="11932" y="342"/>
                  </a:cubicBezTo>
                  <a:cubicBezTo>
                    <a:pt x="11899" y="342"/>
                    <a:pt x="11844" y="364"/>
                    <a:pt x="11800" y="386"/>
                  </a:cubicBezTo>
                  <a:lnTo>
                    <a:pt x="11800" y="375"/>
                  </a:lnTo>
                  <a:cubicBezTo>
                    <a:pt x="11800" y="386"/>
                    <a:pt x="11778" y="386"/>
                    <a:pt x="11767" y="386"/>
                  </a:cubicBezTo>
                  <a:lnTo>
                    <a:pt x="11745" y="386"/>
                  </a:lnTo>
                  <a:lnTo>
                    <a:pt x="11734" y="397"/>
                  </a:lnTo>
                  <a:cubicBezTo>
                    <a:pt x="11701" y="408"/>
                    <a:pt x="11679" y="419"/>
                    <a:pt x="11657" y="430"/>
                  </a:cubicBezTo>
                  <a:cubicBezTo>
                    <a:pt x="11679" y="419"/>
                    <a:pt x="11690" y="419"/>
                    <a:pt x="11712" y="419"/>
                  </a:cubicBezTo>
                  <a:cubicBezTo>
                    <a:pt x="11690" y="442"/>
                    <a:pt x="11646" y="464"/>
                    <a:pt x="11613" y="475"/>
                  </a:cubicBezTo>
                  <a:cubicBezTo>
                    <a:pt x="11628" y="459"/>
                    <a:pt x="11630" y="453"/>
                    <a:pt x="11622" y="453"/>
                  </a:cubicBezTo>
                  <a:cubicBezTo>
                    <a:pt x="11601" y="453"/>
                    <a:pt x="11496" y="508"/>
                    <a:pt x="11455" y="508"/>
                  </a:cubicBezTo>
                  <a:cubicBezTo>
                    <a:pt x="11452" y="508"/>
                    <a:pt x="11449" y="508"/>
                    <a:pt x="11447" y="508"/>
                  </a:cubicBezTo>
                  <a:cubicBezTo>
                    <a:pt x="11591" y="430"/>
                    <a:pt x="11602" y="397"/>
                    <a:pt x="11734" y="320"/>
                  </a:cubicBezTo>
                  <a:cubicBezTo>
                    <a:pt x="11738" y="319"/>
                    <a:pt x="11741" y="319"/>
                    <a:pt x="11743" y="319"/>
                  </a:cubicBezTo>
                  <a:cubicBezTo>
                    <a:pt x="11764" y="319"/>
                    <a:pt x="11701" y="364"/>
                    <a:pt x="11701" y="364"/>
                  </a:cubicBezTo>
                  <a:cubicBezTo>
                    <a:pt x="11789" y="342"/>
                    <a:pt x="11844" y="320"/>
                    <a:pt x="11899" y="276"/>
                  </a:cubicBezTo>
                  <a:lnTo>
                    <a:pt x="11899" y="276"/>
                  </a:lnTo>
                  <a:cubicBezTo>
                    <a:pt x="11888" y="298"/>
                    <a:pt x="11910" y="298"/>
                    <a:pt x="11932" y="298"/>
                  </a:cubicBezTo>
                  <a:cubicBezTo>
                    <a:pt x="11987" y="265"/>
                    <a:pt x="11965" y="254"/>
                    <a:pt x="12042" y="232"/>
                  </a:cubicBezTo>
                  <a:lnTo>
                    <a:pt x="12042" y="232"/>
                  </a:lnTo>
                  <a:cubicBezTo>
                    <a:pt x="12031" y="243"/>
                    <a:pt x="12020" y="265"/>
                    <a:pt x="11998" y="287"/>
                  </a:cubicBezTo>
                  <a:cubicBezTo>
                    <a:pt x="12053" y="243"/>
                    <a:pt x="12119" y="210"/>
                    <a:pt x="12185" y="166"/>
                  </a:cubicBezTo>
                  <a:lnTo>
                    <a:pt x="12230" y="133"/>
                  </a:lnTo>
                  <a:cubicBezTo>
                    <a:pt x="12224" y="131"/>
                    <a:pt x="12218" y="130"/>
                    <a:pt x="12212" y="130"/>
                  </a:cubicBezTo>
                  <a:cubicBezTo>
                    <a:pt x="12144" y="130"/>
                    <a:pt x="12034" y="235"/>
                    <a:pt x="11943" y="265"/>
                  </a:cubicBezTo>
                  <a:lnTo>
                    <a:pt x="11965" y="221"/>
                  </a:lnTo>
                  <a:lnTo>
                    <a:pt x="11877" y="287"/>
                  </a:lnTo>
                  <a:cubicBezTo>
                    <a:pt x="11855" y="287"/>
                    <a:pt x="11833" y="276"/>
                    <a:pt x="11877" y="254"/>
                  </a:cubicBezTo>
                  <a:lnTo>
                    <a:pt x="11877" y="254"/>
                  </a:lnTo>
                  <a:cubicBezTo>
                    <a:pt x="11800" y="265"/>
                    <a:pt x="11822" y="287"/>
                    <a:pt x="11756" y="298"/>
                  </a:cubicBezTo>
                  <a:lnTo>
                    <a:pt x="11756" y="287"/>
                  </a:lnTo>
                  <a:lnTo>
                    <a:pt x="11690" y="331"/>
                  </a:lnTo>
                  <a:cubicBezTo>
                    <a:pt x="11701" y="320"/>
                    <a:pt x="11668" y="309"/>
                    <a:pt x="11712" y="298"/>
                  </a:cubicBezTo>
                  <a:lnTo>
                    <a:pt x="11712" y="298"/>
                  </a:lnTo>
                  <a:cubicBezTo>
                    <a:pt x="11580" y="331"/>
                    <a:pt x="11524" y="408"/>
                    <a:pt x="11469" y="408"/>
                  </a:cubicBezTo>
                  <a:lnTo>
                    <a:pt x="11480" y="397"/>
                  </a:lnTo>
                  <a:lnTo>
                    <a:pt x="11480" y="397"/>
                  </a:lnTo>
                  <a:cubicBezTo>
                    <a:pt x="11315" y="486"/>
                    <a:pt x="11469" y="430"/>
                    <a:pt x="11359" y="519"/>
                  </a:cubicBezTo>
                  <a:lnTo>
                    <a:pt x="11249" y="497"/>
                  </a:lnTo>
                  <a:lnTo>
                    <a:pt x="11238" y="519"/>
                  </a:lnTo>
                  <a:cubicBezTo>
                    <a:pt x="11222" y="526"/>
                    <a:pt x="11201" y="534"/>
                    <a:pt x="11190" y="534"/>
                  </a:cubicBezTo>
                  <a:cubicBezTo>
                    <a:pt x="11186" y="534"/>
                    <a:pt x="11183" y="533"/>
                    <a:pt x="11183" y="530"/>
                  </a:cubicBezTo>
                  <a:lnTo>
                    <a:pt x="11183" y="530"/>
                  </a:lnTo>
                  <a:cubicBezTo>
                    <a:pt x="11128" y="574"/>
                    <a:pt x="11205" y="541"/>
                    <a:pt x="11172" y="574"/>
                  </a:cubicBezTo>
                  <a:cubicBezTo>
                    <a:pt x="11096" y="583"/>
                    <a:pt x="10980" y="658"/>
                    <a:pt x="10928" y="658"/>
                  </a:cubicBezTo>
                  <a:cubicBezTo>
                    <a:pt x="10919" y="658"/>
                    <a:pt x="10912" y="656"/>
                    <a:pt x="10907" y="651"/>
                  </a:cubicBezTo>
                  <a:lnTo>
                    <a:pt x="10907" y="651"/>
                  </a:lnTo>
                  <a:cubicBezTo>
                    <a:pt x="10902" y="660"/>
                    <a:pt x="10905" y="662"/>
                    <a:pt x="10912" y="662"/>
                  </a:cubicBezTo>
                  <a:cubicBezTo>
                    <a:pt x="10921" y="662"/>
                    <a:pt x="10935" y="658"/>
                    <a:pt x="10940" y="658"/>
                  </a:cubicBezTo>
                  <a:cubicBezTo>
                    <a:pt x="10946" y="658"/>
                    <a:pt x="10941" y="663"/>
                    <a:pt x="10907" y="684"/>
                  </a:cubicBezTo>
                  <a:cubicBezTo>
                    <a:pt x="10901" y="679"/>
                    <a:pt x="10893" y="677"/>
                    <a:pt x="10886" y="677"/>
                  </a:cubicBezTo>
                  <a:cubicBezTo>
                    <a:pt x="10846" y="677"/>
                    <a:pt x="10796" y="741"/>
                    <a:pt x="10731" y="750"/>
                  </a:cubicBezTo>
                  <a:cubicBezTo>
                    <a:pt x="10739" y="726"/>
                    <a:pt x="10781" y="708"/>
                    <a:pt x="10771" y="708"/>
                  </a:cubicBezTo>
                  <a:cubicBezTo>
                    <a:pt x="10768" y="708"/>
                    <a:pt x="10756" y="711"/>
                    <a:pt x="10731" y="717"/>
                  </a:cubicBezTo>
                  <a:cubicBezTo>
                    <a:pt x="10698" y="772"/>
                    <a:pt x="10577" y="772"/>
                    <a:pt x="10522" y="805"/>
                  </a:cubicBezTo>
                  <a:lnTo>
                    <a:pt x="10500" y="794"/>
                  </a:lnTo>
                  <a:cubicBezTo>
                    <a:pt x="10489" y="805"/>
                    <a:pt x="10489" y="827"/>
                    <a:pt x="10489" y="838"/>
                  </a:cubicBezTo>
                  <a:lnTo>
                    <a:pt x="10522" y="805"/>
                  </a:lnTo>
                  <a:lnTo>
                    <a:pt x="10522" y="805"/>
                  </a:lnTo>
                  <a:cubicBezTo>
                    <a:pt x="10522" y="816"/>
                    <a:pt x="10511" y="827"/>
                    <a:pt x="10489" y="838"/>
                  </a:cubicBezTo>
                  <a:cubicBezTo>
                    <a:pt x="10445" y="871"/>
                    <a:pt x="10357" y="904"/>
                    <a:pt x="10280" y="948"/>
                  </a:cubicBezTo>
                  <a:cubicBezTo>
                    <a:pt x="10280" y="948"/>
                    <a:pt x="10279" y="947"/>
                    <a:pt x="10277" y="947"/>
                  </a:cubicBezTo>
                  <a:cubicBezTo>
                    <a:pt x="10255" y="947"/>
                    <a:pt x="10064" y="1027"/>
                    <a:pt x="9960" y="1058"/>
                  </a:cubicBezTo>
                  <a:lnTo>
                    <a:pt x="9960" y="1047"/>
                  </a:lnTo>
                  <a:cubicBezTo>
                    <a:pt x="9960" y="1092"/>
                    <a:pt x="9850" y="1136"/>
                    <a:pt x="9784" y="1169"/>
                  </a:cubicBezTo>
                  <a:cubicBezTo>
                    <a:pt x="9773" y="1158"/>
                    <a:pt x="9784" y="1147"/>
                    <a:pt x="9828" y="1114"/>
                  </a:cubicBezTo>
                  <a:lnTo>
                    <a:pt x="9828" y="1114"/>
                  </a:lnTo>
                  <a:lnTo>
                    <a:pt x="9751" y="1147"/>
                  </a:lnTo>
                  <a:cubicBezTo>
                    <a:pt x="9740" y="1169"/>
                    <a:pt x="9718" y="1180"/>
                    <a:pt x="9674" y="1202"/>
                  </a:cubicBezTo>
                  <a:lnTo>
                    <a:pt x="9685" y="1180"/>
                  </a:lnTo>
                  <a:lnTo>
                    <a:pt x="9685" y="1180"/>
                  </a:lnTo>
                  <a:cubicBezTo>
                    <a:pt x="9585" y="1224"/>
                    <a:pt x="9508" y="1290"/>
                    <a:pt x="9376" y="1334"/>
                  </a:cubicBezTo>
                  <a:cubicBezTo>
                    <a:pt x="9376" y="1356"/>
                    <a:pt x="9497" y="1345"/>
                    <a:pt x="9376" y="1411"/>
                  </a:cubicBezTo>
                  <a:cubicBezTo>
                    <a:pt x="9368" y="1411"/>
                    <a:pt x="9359" y="1398"/>
                    <a:pt x="9370" y="1383"/>
                  </a:cubicBezTo>
                  <a:lnTo>
                    <a:pt x="9370" y="1383"/>
                  </a:lnTo>
                  <a:cubicBezTo>
                    <a:pt x="9359" y="1392"/>
                    <a:pt x="9346" y="1400"/>
                    <a:pt x="9332" y="1400"/>
                  </a:cubicBezTo>
                  <a:lnTo>
                    <a:pt x="9365" y="1356"/>
                  </a:lnTo>
                  <a:lnTo>
                    <a:pt x="9365" y="1356"/>
                  </a:lnTo>
                  <a:cubicBezTo>
                    <a:pt x="9310" y="1378"/>
                    <a:pt x="9343" y="1389"/>
                    <a:pt x="9299" y="1411"/>
                  </a:cubicBezTo>
                  <a:lnTo>
                    <a:pt x="9266" y="1400"/>
                  </a:lnTo>
                  <a:lnTo>
                    <a:pt x="9321" y="1367"/>
                  </a:lnTo>
                  <a:lnTo>
                    <a:pt x="9321" y="1367"/>
                  </a:lnTo>
                  <a:cubicBezTo>
                    <a:pt x="9266" y="1389"/>
                    <a:pt x="9211" y="1411"/>
                    <a:pt x="9178" y="1411"/>
                  </a:cubicBezTo>
                  <a:cubicBezTo>
                    <a:pt x="9189" y="1411"/>
                    <a:pt x="9189" y="1433"/>
                    <a:pt x="9156" y="1455"/>
                  </a:cubicBezTo>
                  <a:cubicBezTo>
                    <a:pt x="9126" y="1469"/>
                    <a:pt x="9110" y="1473"/>
                    <a:pt x="9101" y="1473"/>
                  </a:cubicBezTo>
                  <a:cubicBezTo>
                    <a:pt x="9085" y="1473"/>
                    <a:pt x="9090" y="1461"/>
                    <a:pt x="9077" y="1461"/>
                  </a:cubicBezTo>
                  <a:cubicBezTo>
                    <a:pt x="9073" y="1461"/>
                    <a:pt x="9067" y="1462"/>
                    <a:pt x="9057" y="1466"/>
                  </a:cubicBezTo>
                  <a:cubicBezTo>
                    <a:pt x="9035" y="1488"/>
                    <a:pt x="8968" y="1499"/>
                    <a:pt x="8980" y="1532"/>
                  </a:cubicBezTo>
                  <a:cubicBezTo>
                    <a:pt x="8972" y="1536"/>
                    <a:pt x="8966" y="1537"/>
                    <a:pt x="8961" y="1537"/>
                  </a:cubicBezTo>
                  <a:cubicBezTo>
                    <a:pt x="8950" y="1537"/>
                    <a:pt x="8943" y="1532"/>
                    <a:pt x="8935" y="1532"/>
                  </a:cubicBezTo>
                  <a:cubicBezTo>
                    <a:pt x="8891" y="1565"/>
                    <a:pt x="8704" y="1642"/>
                    <a:pt x="8770" y="1642"/>
                  </a:cubicBezTo>
                  <a:lnTo>
                    <a:pt x="8781" y="1642"/>
                  </a:lnTo>
                  <a:cubicBezTo>
                    <a:pt x="8627" y="1742"/>
                    <a:pt x="8440" y="1786"/>
                    <a:pt x="8285" y="1874"/>
                  </a:cubicBezTo>
                  <a:lnTo>
                    <a:pt x="8285" y="1863"/>
                  </a:lnTo>
                  <a:cubicBezTo>
                    <a:pt x="8197" y="1918"/>
                    <a:pt x="8076" y="1973"/>
                    <a:pt x="8021" y="2028"/>
                  </a:cubicBezTo>
                  <a:cubicBezTo>
                    <a:pt x="8010" y="2033"/>
                    <a:pt x="7991" y="2036"/>
                    <a:pt x="7976" y="2036"/>
                  </a:cubicBezTo>
                  <a:cubicBezTo>
                    <a:pt x="7960" y="2036"/>
                    <a:pt x="7949" y="2033"/>
                    <a:pt x="7955" y="2028"/>
                  </a:cubicBezTo>
                  <a:lnTo>
                    <a:pt x="7955" y="2028"/>
                  </a:lnTo>
                  <a:cubicBezTo>
                    <a:pt x="7889" y="2072"/>
                    <a:pt x="7889" y="2083"/>
                    <a:pt x="7779" y="2116"/>
                  </a:cubicBezTo>
                  <a:cubicBezTo>
                    <a:pt x="7812" y="2094"/>
                    <a:pt x="7803" y="2094"/>
                    <a:pt x="7799" y="2094"/>
                  </a:cubicBezTo>
                  <a:cubicBezTo>
                    <a:pt x="7795" y="2094"/>
                    <a:pt x="7795" y="2094"/>
                    <a:pt x="7845" y="2072"/>
                  </a:cubicBezTo>
                  <a:lnTo>
                    <a:pt x="7845" y="2072"/>
                  </a:lnTo>
                  <a:cubicBezTo>
                    <a:pt x="7746" y="2116"/>
                    <a:pt x="7724" y="2116"/>
                    <a:pt x="7635" y="2182"/>
                  </a:cubicBezTo>
                  <a:cubicBezTo>
                    <a:pt x="7641" y="2174"/>
                    <a:pt x="7638" y="2171"/>
                    <a:pt x="7630" y="2171"/>
                  </a:cubicBezTo>
                  <a:cubicBezTo>
                    <a:pt x="7607" y="2171"/>
                    <a:pt x="7536" y="2201"/>
                    <a:pt x="7503" y="2226"/>
                  </a:cubicBezTo>
                  <a:lnTo>
                    <a:pt x="7580" y="2204"/>
                  </a:lnTo>
                  <a:lnTo>
                    <a:pt x="7580" y="2204"/>
                  </a:lnTo>
                  <a:cubicBezTo>
                    <a:pt x="7536" y="2226"/>
                    <a:pt x="7492" y="2248"/>
                    <a:pt x="7437" y="2270"/>
                  </a:cubicBezTo>
                  <a:lnTo>
                    <a:pt x="7448" y="2237"/>
                  </a:lnTo>
                  <a:lnTo>
                    <a:pt x="7448" y="2237"/>
                  </a:lnTo>
                  <a:cubicBezTo>
                    <a:pt x="7250" y="2303"/>
                    <a:pt x="7140" y="2458"/>
                    <a:pt x="6963" y="2480"/>
                  </a:cubicBezTo>
                  <a:cubicBezTo>
                    <a:pt x="6955" y="2490"/>
                    <a:pt x="6958" y="2494"/>
                    <a:pt x="6965" y="2494"/>
                  </a:cubicBezTo>
                  <a:cubicBezTo>
                    <a:pt x="6981" y="2494"/>
                    <a:pt x="7023" y="2477"/>
                    <a:pt x="7039" y="2477"/>
                  </a:cubicBezTo>
                  <a:cubicBezTo>
                    <a:pt x="7046" y="2477"/>
                    <a:pt x="7048" y="2480"/>
                    <a:pt x="7041" y="2491"/>
                  </a:cubicBezTo>
                  <a:cubicBezTo>
                    <a:pt x="6952" y="2524"/>
                    <a:pt x="6842" y="2535"/>
                    <a:pt x="6820" y="2546"/>
                  </a:cubicBezTo>
                  <a:cubicBezTo>
                    <a:pt x="6688" y="2601"/>
                    <a:pt x="6732" y="2645"/>
                    <a:pt x="6600" y="2700"/>
                  </a:cubicBezTo>
                  <a:cubicBezTo>
                    <a:pt x="6622" y="2700"/>
                    <a:pt x="6644" y="2722"/>
                    <a:pt x="6556" y="2777"/>
                  </a:cubicBezTo>
                  <a:cubicBezTo>
                    <a:pt x="6525" y="2792"/>
                    <a:pt x="6501" y="2798"/>
                    <a:pt x="6485" y="2798"/>
                  </a:cubicBezTo>
                  <a:cubicBezTo>
                    <a:pt x="6454" y="2798"/>
                    <a:pt x="6450" y="2777"/>
                    <a:pt x="6479" y="2755"/>
                  </a:cubicBezTo>
                  <a:cubicBezTo>
                    <a:pt x="6501" y="2744"/>
                    <a:pt x="6512" y="2744"/>
                    <a:pt x="6512" y="2744"/>
                  </a:cubicBezTo>
                  <a:cubicBezTo>
                    <a:pt x="6540" y="2735"/>
                    <a:pt x="6569" y="2709"/>
                    <a:pt x="6548" y="2709"/>
                  </a:cubicBezTo>
                  <a:cubicBezTo>
                    <a:pt x="6545" y="2709"/>
                    <a:pt x="6540" y="2709"/>
                    <a:pt x="6534" y="2711"/>
                  </a:cubicBezTo>
                  <a:lnTo>
                    <a:pt x="6534" y="2733"/>
                  </a:lnTo>
                  <a:cubicBezTo>
                    <a:pt x="6489" y="2742"/>
                    <a:pt x="6410" y="2786"/>
                    <a:pt x="6386" y="2786"/>
                  </a:cubicBezTo>
                  <a:cubicBezTo>
                    <a:pt x="6380" y="2786"/>
                    <a:pt x="6377" y="2784"/>
                    <a:pt x="6379" y="2777"/>
                  </a:cubicBezTo>
                  <a:lnTo>
                    <a:pt x="6379" y="2777"/>
                  </a:lnTo>
                  <a:cubicBezTo>
                    <a:pt x="6352" y="2799"/>
                    <a:pt x="6349" y="2807"/>
                    <a:pt x="6359" y="2807"/>
                  </a:cubicBezTo>
                  <a:cubicBezTo>
                    <a:pt x="6361" y="2807"/>
                    <a:pt x="6363" y="2807"/>
                    <a:pt x="6365" y="2807"/>
                  </a:cubicBezTo>
                  <a:lnTo>
                    <a:pt x="6365" y="2807"/>
                  </a:lnTo>
                  <a:cubicBezTo>
                    <a:pt x="6280" y="2843"/>
                    <a:pt x="6227" y="2880"/>
                    <a:pt x="6142" y="2923"/>
                  </a:cubicBezTo>
                  <a:lnTo>
                    <a:pt x="6142" y="2923"/>
                  </a:lnTo>
                  <a:cubicBezTo>
                    <a:pt x="6143" y="2923"/>
                    <a:pt x="6144" y="2923"/>
                    <a:pt x="6145" y="2923"/>
                  </a:cubicBezTo>
                  <a:cubicBezTo>
                    <a:pt x="6151" y="2923"/>
                    <a:pt x="6154" y="2926"/>
                    <a:pt x="6148" y="2931"/>
                  </a:cubicBezTo>
                  <a:cubicBezTo>
                    <a:pt x="5972" y="3008"/>
                    <a:pt x="6082" y="2986"/>
                    <a:pt x="5972" y="3053"/>
                  </a:cubicBezTo>
                  <a:cubicBezTo>
                    <a:pt x="5960" y="3056"/>
                    <a:pt x="5951" y="3057"/>
                    <a:pt x="5946" y="3057"/>
                  </a:cubicBezTo>
                  <a:cubicBezTo>
                    <a:pt x="5929" y="3057"/>
                    <a:pt x="5933" y="3047"/>
                    <a:pt x="5928" y="3047"/>
                  </a:cubicBezTo>
                  <a:cubicBezTo>
                    <a:pt x="5924" y="3047"/>
                    <a:pt x="5912" y="3055"/>
                    <a:pt x="5873" y="3086"/>
                  </a:cubicBezTo>
                  <a:cubicBezTo>
                    <a:pt x="5858" y="3090"/>
                    <a:pt x="5848" y="3092"/>
                    <a:pt x="5841" y="3092"/>
                  </a:cubicBezTo>
                  <a:cubicBezTo>
                    <a:pt x="5812" y="3092"/>
                    <a:pt x="5844" y="3059"/>
                    <a:pt x="5862" y="3042"/>
                  </a:cubicBezTo>
                  <a:lnTo>
                    <a:pt x="5862" y="3042"/>
                  </a:lnTo>
                  <a:cubicBezTo>
                    <a:pt x="5774" y="3119"/>
                    <a:pt x="5663" y="3141"/>
                    <a:pt x="5608" y="3163"/>
                  </a:cubicBezTo>
                  <a:lnTo>
                    <a:pt x="5623" y="3151"/>
                  </a:lnTo>
                  <a:lnTo>
                    <a:pt x="5623" y="3151"/>
                  </a:lnTo>
                  <a:cubicBezTo>
                    <a:pt x="5607" y="3162"/>
                    <a:pt x="5589" y="3171"/>
                    <a:pt x="5575" y="3185"/>
                  </a:cubicBezTo>
                  <a:lnTo>
                    <a:pt x="5608" y="3185"/>
                  </a:lnTo>
                  <a:cubicBezTo>
                    <a:pt x="5575" y="3196"/>
                    <a:pt x="5553" y="3207"/>
                    <a:pt x="5542" y="3207"/>
                  </a:cubicBezTo>
                  <a:cubicBezTo>
                    <a:pt x="5520" y="3229"/>
                    <a:pt x="5586" y="3218"/>
                    <a:pt x="5531" y="3273"/>
                  </a:cubicBezTo>
                  <a:cubicBezTo>
                    <a:pt x="5493" y="3282"/>
                    <a:pt x="5431" y="3332"/>
                    <a:pt x="5393" y="3332"/>
                  </a:cubicBezTo>
                  <a:cubicBezTo>
                    <a:pt x="5387" y="3332"/>
                    <a:pt x="5382" y="3331"/>
                    <a:pt x="5377" y="3328"/>
                  </a:cubicBezTo>
                  <a:cubicBezTo>
                    <a:pt x="5520" y="3273"/>
                    <a:pt x="5355" y="3317"/>
                    <a:pt x="5465" y="3251"/>
                  </a:cubicBezTo>
                  <a:lnTo>
                    <a:pt x="5465" y="3251"/>
                  </a:lnTo>
                  <a:cubicBezTo>
                    <a:pt x="5443" y="3262"/>
                    <a:pt x="5421" y="3284"/>
                    <a:pt x="5377" y="3295"/>
                  </a:cubicBezTo>
                  <a:lnTo>
                    <a:pt x="5388" y="3284"/>
                  </a:lnTo>
                  <a:lnTo>
                    <a:pt x="5388" y="3284"/>
                  </a:lnTo>
                  <a:cubicBezTo>
                    <a:pt x="5256" y="3328"/>
                    <a:pt x="5344" y="3339"/>
                    <a:pt x="5212" y="3416"/>
                  </a:cubicBezTo>
                  <a:cubicBezTo>
                    <a:pt x="5216" y="3407"/>
                    <a:pt x="5209" y="3403"/>
                    <a:pt x="5198" y="3403"/>
                  </a:cubicBezTo>
                  <a:cubicBezTo>
                    <a:pt x="5182" y="3403"/>
                    <a:pt x="5158" y="3410"/>
                    <a:pt x="5146" y="3416"/>
                  </a:cubicBezTo>
                  <a:cubicBezTo>
                    <a:pt x="5158" y="3411"/>
                    <a:pt x="5167" y="3409"/>
                    <a:pt x="5173" y="3409"/>
                  </a:cubicBezTo>
                  <a:cubicBezTo>
                    <a:pt x="5194" y="3409"/>
                    <a:pt x="5180" y="3435"/>
                    <a:pt x="5146" y="3460"/>
                  </a:cubicBezTo>
                  <a:cubicBezTo>
                    <a:pt x="5057" y="3504"/>
                    <a:pt x="5057" y="3526"/>
                    <a:pt x="5013" y="3548"/>
                  </a:cubicBezTo>
                  <a:lnTo>
                    <a:pt x="5068" y="3526"/>
                  </a:lnTo>
                  <a:lnTo>
                    <a:pt x="5068" y="3526"/>
                  </a:lnTo>
                  <a:cubicBezTo>
                    <a:pt x="5057" y="3548"/>
                    <a:pt x="5013" y="3570"/>
                    <a:pt x="4958" y="3603"/>
                  </a:cubicBezTo>
                  <a:cubicBezTo>
                    <a:pt x="4949" y="3603"/>
                    <a:pt x="4988" y="3579"/>
                    <a:pt x="4985" y="3579"/>
                  </a:cubicBezTo>
                  <a:lnTo>
                    <a:pt x="4985" y="3579"/>
                  </a:lnTo>
                  <a:cubicBezTo>
                    <a:pt x="4985" y="3579"/>
                    <a:pt x="4983" y="3580"/>
                    <a:pt x="4980" y="3581"/>
                  </a:cubicBezTo>
                  <a:cubicBezTo>
                    <a:pt x="4925" y="3636"/>
                    <a:pt x="4815" y="3636"/>
                    <a:pt x="4738" y="3703"/>
                  </a:cubicBezTo>
                  <a:cubicBezTo>
                    <a:pt x="4731" y="3704"/>
                    <a:pt x="4726" y="3705"/>
                    <a:pt x="4722" y="3705"/>
                  </a:cubicBezTo>
                  <a:cubicBezTo>
                    <a:pt x="4703" y="3705"/>
                    <a:pt x="4708" y="3689"/>
                    <a:pt x="4694" y="3689"/>
                  </a:cubicBezTo>
                  <a:cubicBezTo>
                    <a:pt x="4691" y="3689"/>
                    <a:pt x="4688" y="3690"/>
                    <a:pt x="4683" y="3692"/>
                  </a:cubicBezTo>
                  <a:cubicBezTo>
                    <a:pt x="4584" y="3769"/>
                    <a:pt x="4562" y="3736"/>
                    <a:pt x="4463" y="3813"/>
                  </a:cubicBezTo>
                  <a:cubicBezTo>
                    <a:pt x="4471" y="3813"/>
                    <a:pt x="4478" y="3812"/>
                    <a:pt x="4482" y="3812"/>
                  </a:cubicBezTo>
                  <a:cubicBezTo>
                    <a:pt x="4496" y="3812"/>
                    <a:pt x="4490" y="3818"/>
                    <a:pt x="4440" y="3868"/>
                  </a:cubicBezTo>
                  <a:lnTo>
                    <a:pt x="4606" y="3758"/>
                  </a:lnTo>
                  <a:lnTo>
                    <a:pt x="4507" y="3846"/>
                  </a:lnTo>
                  <a:cubicBezTo>
                    <a:pt x="4562" y="3813"/>
                    <a:pt x="4617" y="3769"/>
                    <a:pt x="4650" y="3758"/>
                  </a:cubicBezTo>
                  <a:lnTo>
                    <a:pt x="4650" y="3758"/>
                  </a:lnTo>
                  <a:cubicBezTo>
                    <a:pt x="4620" y="3787"/>
                    <a:pt x="4611" y="3792"/>
                    <a:pt x="4617" y="3792"/>
                  </a:cubicBezTo>
                  <a:cubicBezTo>
                    <a:pt x="4620" y="3792"/>
                    <a:pt x="4628" y="3791"/>
                    <a:pt x="4639" y="3791"/>
                  </a:cubicBezTo>
                  <a:cubicBezTo>
                    <a:pt x="4551" y="3802"/>
                    <a:pt x="4507" y="3890"/>
                    <a:pt x="4407" y="3923"/>
                  </a:cubicBezTo>
                  <a:lnTo>
                    <a:pt x="4385" y="3879"/>
                  </a:lnTo>
                  <a:cubicBezTo>
                    <a:pt x="4253" y="3923"/>
                    <a:pt x="4176" y="4022"/>
                    <a:pt x="4000" y="4110"/>
                  </a:cubicBezTo>
                  <a:lnTo>
                    <a:pt x="4066" y="4088"/>
                  </a:lnTo>
                  <a:lnTo>
                    <a:pt x="4066" y="4088"/>
                  </a:lnTo>
                  <a:cubicBezTo>
                    <a:pt x="4044" y="4110"/>
                    <a:pt x="3956" y="4143"/>
                    <a:pt x="3912" y="4187"/>
                  </a:cubicBezTo>
                  <a:cubicBezTo>
                    <a:pt x="3912" y="4178"/>
                    <a:pt x="3904" y="4175"/>
                    <a:pt x="3893" y="4175"/>
                  </a:cubicBezTo>
                  <a:cubicBezTo>
                    <a:pt x="3878" y="4175"/>
                    <a:pt x="3858" y="4181"/>
                    <a:pt x="3846" y="4187"/>
                  </a:cubicBezTo>
                  <a:cubicBezTo>
                    <a:pt x="3857" y="4187"/>
                    <a:pt x="3724" y="4253"/>
                    <a:pt x="3724" y="4286"/>
                  </a:cubicBezTo>
                  <a:lnTo>
                    <a:pt x="3647" y="4309"/>
                  </a:lnTo>
                  <a:cubicBezTo>
                    <a:pt x="3504" y="4386"/>
                    <a:pt x="3515" y="4441"/>
                    <a:pt x="3383" y="4518"/>
                  </a:cubicBezTo>
                  <a:cubicBezTo>
                    <a:pt x="3416" y="4474"/>
                    <a:pt x="3350" y="4496"/>
                    <a:pt x="3427" y="4441"/>
                  </a:cubicBezTo>
                  <a:lnTo>
                    <a:pt x="3427" y="4441"/>
                  </a:lnTo>
                  <a:cubicBezTo>
                    <a:pt x="3394" y="4463"/>
                    <a:pt x="3350" y="4485"/>
                    <a:pt x="3350" y="4496"/>
                  </a:cubicBezTo>
                  <a:cubicBezTo>
                    <a:pt x="3328" y="4496"/>
                    <a:pt x="3251" y="4584"/>
                    <a:pt x="3207" y="4595"/>
                  </a:cubicBezTo>
                  <a:cubicBezTo>
                    <a:pt x="3185" y="4606"/>
                    <a:pt x="3196" y="4628"/>
                    <a:pt x="3140" y="4650"/>
                  </a:cubicBezTo>
                  <a:cubicBezTo>
                    <a:pt x="3140" y="4650"/>
                    <a:pt x="3074" y="4694"/>
                    <a:pt x="3118" y="4694"/>
                  </a:cubicBezTo>
                  <a:cubicBezTo>
                    <a:pt x="2964" y="4727"/>
                    <a:pt x="2766" y="4914"/>
                    <a:pt x="2634" y="4947"/>
                  </a:cubicBezTo>
                  <a:cubicBezTo>
                    <a:pt x="2535" y="5003"/>
                    <a:pt x="2435" y="5069"/>
                    <a:pt x="2347" y="5124"/>
                  </a:cubicBezTo>
                  <a:lnTo>
                    <a:pt x="2358" y="5113"/>
                  </a:lnTo>
                  <a:lnTo>
                    <a:pt x="2358" y="5113"/>
                  </a:lnTo>
                  <a:cubicBezTo>
                    <a:pt x="2237" y="5168"/>
                    <a:pt x="2325" y="5201"/>
                    <a:pt x="2182" y="5267"/>
                  </a:cubicBezTo>
                  <a:cubicBezTo>
                    <a:pt x="2176" y="5268"/>
                    <a:pt x="2171" y="5268"/>
                    <a:pt x="2168" y="5268"/>
                  </a:cubicBezTo>
                  <a:cubicBezTo>
                    <a:pt x="2128" y="5268"/>
                    <a:pt x="2216" y="5222"/>
                    <a:pt x="2200" y="5222"/>
                  </a:cubicBezTo>
                  <a:cubicBezTo>
                    <a:pt x="2199" y="5222"/>
                    <a:pt x="2196" y="5222"/>
                    <a:pt x="2193" y="5223"/>
                  </a:cubicBezTo>
                  <a:cubicBezTo>
                    <a:pt x="2188" y="5220"/>
                    <a:pt x="2183" y="5218"/>
                    <a:pt x="2177" y="5218"/>
                  </a:cubicBezTo>
                  <a:cubicBezTo>
                    <a:pt x="2126" y="5218"/>
                    <a:pt x="2029" y="5335"/>
                    <a:pt x="1940" y="5355"/>
                  </a:cubicBezTo>
                  <a:lnTo>
                    <a:pt x="1962" y="5344"/>
                  </a:lnTo>
                  <a:lnTo>
                    <a:pt x="1962" y="5344"/>
                  </a:lnTo>
                  <a:cubicBezTo>
                    <a:pt x="1885" y="5366"/>
                    <a:pt x="1807" y="5454"/>
                    <a:pt x="1697" y="5520"/>
                  </a:cubicBezTo>
                  <a:cubicBezTo>
                    <a:pt x="1631" y="5586"/>
                    <a:pt x="1499" y="5686"/>
                    <a:pt x="1400" y="5763"/>
                  </a:cubicBezTo>
                  <a:cubicBezTo>
                    <a:pt x="1422" y="5719"/>
                    <a:pt x="1444" y="5719"/>
                    <a:pt x="1411" y="5708"/>
                  </a:cubicBezTo>
                  <a:lnTo>
                    <a:pt x="1411" y="5708"/>
                  </a:lnTo>
                  <a:cubicBezTo>
                    <a:pt x="1367" y="5741"/>
                    <a:pt x="1444" y="5730"/>
                    <a:pt x="1356" y="5796"/>
                  </a:cubicBezTo>
                  <a:cubicBezTo>
                    <a:pt x="1327" y="5805"/>
                    <a:pt x="1266" y="5831"/>
                    <a:pt x="1236" y="5831"/>
                  </a:cubicBezTo>
                  <a:cubicBezTo>
                    <a:pt x="1231" y="5831"/>
                    <a:pt x="1227" y="5830"/>
                    <a:pt x="1223" y="5829"/>
                  </a:cubicBezTo>
                  <a:lnTo>
                    <a:pt x="1312" y="5774"/>
                  </a:lnTo>
                  <a:cubicBezTo>
                    <a:pt x="1246" y="5774"/>
                    <a:pt x="1201" y="5840"/>
                    <a:pt x="1146" y="5873"/>
                  </a:cubicBezTo>
                  <a:lnTo>
                    <a:pt x="1146" y="5851"/>
                  </a:lnTo>
                  <a:cubicBezTo>
                    <a:pt x="1016" y="5948"/>
                    <a:pt x="1035" y="5971"/>
                    <a:pt x="900" y="6066"/>
                  </a:cubicBezTo>
                  <a:lnTo>
                    <a:pt x="900" y="6066"/>
                  </a:lnTo>
                  <a:cubicBezTo>
                    <a:pt x="901" y="6064"/>
                    <a:pt x="903" y="6062"/>
                    <a:pt x="904" y="6060"/>
                  </a:cubicBezTo>
                  <a:lnTo>
                    <a:pt x="904" y="6060"/>
                  </a:lnTo>
                  <a:lnTo>
                    <a:pt x="893" y="6071"/>
                  </a:lnTo>
                  <a:cubicBezTo>
                    <a:pt x="895" y="6070"/>
                    <a:pt x="898" y="6068"/>
                    <a:pt x="900" y="6066"/>
                  </a:cubicBezTo>
                  <a:lnTo>
                    <a:pt x="900" y="6066"/>
                  </a:lnTo>
                  <a:cubicBezTo>
                    <a:pt x="848" y="6146"/>
                    <a:pt x="836" y="6095"/>
                    <a:pt x="772" y="6159"/>
                  </a:cubicBezTo>
                  <a:lnTo>
                    <a:pt x="728" y="6148"/>
                  </a:lnTo>
                  <a:cubicBezTo>
                    <a:pt x="684" y="6192"/>
                    <a:pt x="562" y="6303"/>
                    <a:pt x="474" y="6369"/>
                  </a:cubicBezTo>
                  <a:cubicBezTo>
                    <a:pt x="518" y="6314"/>
                    <a:pt x="618" y="6225"/>
                    <a:pt x="673" y="6170"/>
                  </a:cubicBezTo>
                  <a:lnTo>
                    <a:pt x="673" y="6170"/>
                  </a:lnTo>
                  <a:cubicBezTo>
                    <a:pt x="629" y="6203"/>
                    <a:pt x="507" y="6292"/>
                    <a:pt x="485" y="6325"/>
                  </a:cubicBezTo>
                  <a:cubicBezTo>
                    <a:pt x="507" y="6303"/>
                    <a:pt x="529" y="6281"/>
                    <a:pt x="551" y="6270"/>
                  </a:cubicBezTo>
                  <a:lnTo>
                    <a:pt x="551" y="6270"/>
                  </a:lnTo>
                  <a:cubicBezTo>
                    <a:pt x="496" y="6336"/>
                    <a:pt x="430" y="6402"/>
                    <a:pt x="320" y="6468"/>
                  </a:cubicBezTo>
                  <a:cubicBezTo>
                    <a:pt x="318" y="6460"/>
                    <a:pt x="312" y="6456"/>
                    <a:pt x="304" y="6456"/>
                  </a:cubicBezTo>
                  <a:cubicBezTo>
                    <a:pt x="267" y="6456"/>
                    <a:pt x="178" y="6522"/>
                    <a:pt x="89" y="6567"/>
                  </a:cubicBezTo>
                  <a:lnTo>
                    <a:pt x="1" y="6633"/>
                  </a:lnTo>
                  <a:lnTo>
                    <a:pt x="100" y="6688"/>
                  </a:lnTo>
                  <a:cubicBezTo>
                    <a:pt x="155" y="6721"/>
                    <a:pt x="188" y="6754"/>
                    <a:pt x="243" y="6798"/>
                  </a:cubicBezTo>
                  <a:cubicBezTo>
                    <a:pt x="265" y="6809"/>
                    <a:pt x="287" y="6831"/>
                    <a:pt x="320" y="6842"/>
                  </a:cubicBezTo>
                  <a:cubicBezTo>
                    <a:pt x="375" y="6798"/>
                    <a:pt x="430" y="6765"/>
                    <a:pt x="485" y="6721"/>
                  </a:cubicBezTo>
                  <a:cubicBezTo>
                    <a:pt x="529" y="6699"/>
                    <a:pt x="573" y="6666"/>
                    <a:pt x="618" y="6644"/>
                  </a:cubicBezTo>
                  <a:cubicBezTo>
                    <a:pt x="706" y="6589"/>
                    <a:pt x="794" y="6534"/>
                    <a:pt x="893" y="6468"/>
                  </a:cubicBezTo>
                  <a:lnTo>
                    <a:pt x="893" y="6468"/>
                  </a:lnTo>
                  <a:cubicBezTo>
                    <a:pt x="883" y="6469"/>
                    <a:pt x="876" y="6469"/>
                    <a:pt x="870" y="6469"/>
                  </a:cubicBezTo>
                  <a:cubicBezTo>
                    <a:pt x="810" y="6469"/>
                    <a:pt x="944" y="6421"/>
                    <a:pt x="904" y="6391"/>
                  </a:cubicBezTo>
                  <a:cubicBezTo>
                    <a:pt x="948" y="6358"/>
                    <a:pt x="970" y="6347"/>
                    <a:pt x="981" y="6347"/>
                  </a:cubicBezTo>
                  <a:lnTo>
                    <a:pt x="1146" y="6270"/>
                  </a:lnTo>
                  <a:cubicBezTo>
                    <a:pt x="1150" y="6269"/>
                    <a:pt x="1153" y="6268"/>
                    <a:pt x="1155" y="6268"/>
                  </a:cubicBezTo>
                  <a:cubicBezTo>
                    <a:pt x="1175" y="6268"/>
                    <a:pt x="1103" y="6315"/>
                    <a:pt x="1113" y="6325"/>
                  </a:cubicBezTo>
                  <a:cubicBezTo>
                    <a:pt x="1162" y="6296"/>
                    <a:pt x="1178" y="6290"/>
                    <a:pt x="1188" y="6290"/>
                  </a:cubicBezTo>
                  <a:cubicBezTo>
                    <a:pt x="1194" y="6290"/>
                    <a:pt x="1198" y="6292"/>
                    <a:pt x="1205" y="6292"/>
                  </a:cubicBezTo>
                  <a:cubicBezTo>
                    <a:pt x="1213" y="6292"/>
                    <a:pt x="1224" y="6290"/>
                    <a:pt x="1246" y="6281"/>
                  </a:cubicBezTo>
                  <a:cubicBezTo>
                    <a:pt x="1223" y="6270"/>
                    <a:pt x="1279" y="6225"/>
                    <a:pt x="1334" y="6192"/>
                  </a:cubicBezTo>
                  <a:lnTo>
                    <a:pt x="1334" y="6192"/>
                  </a:lnTo>
                  <a:lnTo>
                    <a:pt x="1234" y="6225"/>
                  </a:lnTo>
                  <a:cubicBezTo>
                    <a:pt x="1378" y="6115"/>
                    <a:pt x="1389" y="6181"/>
                    <a:pt x="1532" y="6060"/>
                  </a:cubicBezTo>
                  <a:lnTo>
                    <a:pt x="1532" y="6060"/>
                  </a:lnTo>
                  <a:lnTo>
                    <a:pt x="1488" y="6104"/>
                  </a:lnTo>
                  <a:cubicBezTo>
                    <a:pt x="1565" y="6049"/>
                    <a:pt x="1774" y="5917"/>
                    <a:pt x="1829" y="5840"/>
                  </a:cubicBezTo>
                  <a:cubicBezTo>
                    <a:pt x="1833" y="5836"/>
                    <a:pt x="1840" y="5833"/>
                    <a:pt x="1846" y="5833"/>
                  </a:cubicBezTo>
                  <a:cubicBezTo>
                    <a:pt x="1856" y="5833"/>
                    <a:pt x="1861" y="5841"/>
                    <a:pt x="1840" y="5862"/>
                  </a:cubicBezTo>
                  <a:cubicBezTo>
                    <a:pt x="2028" y="5752"/>
                    <a:pt x="2237" y="5564"/>
                    <a:pt x="2391" y="5487"/>
                  </a:cubicBezTo>
                  <a:lnTo>
                    <a:pt x="2391" y="5487"/>
                  </a:lnTo>
                  <a:lnTo>
                    <a:pt x="2380" y="5509"/>
                  </a:lnTo>
                  <a:cubicBezTo>
                    <a:pt x="2413" y="5487"/>
                    <a:pt x="2435" y="5454"/>
                    <a:pt x="2479" y="5432"/>
                  </a:cubicBezTo>
                  <a:lnTo>
                    <a:pt x="2490" y="5443"/>
                  </a:lnTo>
                  <a:cubicBezTo>
                    <a:pt x="2512" y="5432"/>
                    <a:pt x="2568" y="5366"/>
                    <a:pt x="2623" y="5344"/>
                  </a:cubicBezTo>
                  <a:lnTo>
                    <a:pt x="2623" y="5344"/>
                  </a:lnTo>
                  <a:lnTo>
                    <a:pt x="2590" y="5377"/>
                  </a:lnTo>
                  <a:cubicBezTo>
                    <a:pt x="2788" y="5289"/>
                    <a:pt x="2854" y="5179"/>
                    <a:pt x="3008" y="5080"/>
                  </a:cubicBezTo>
                  <a:cubicBezTo>
                    <a:pt x="3010" y="5085"/>
                    <a:pt x="3016" y="5088"/>
                    <a:pt x="3025" y="5088"/>
                  </a:cubicBezTo>
                  <a:cubicBezTo>
                    <a:pt x="3069" y="5088"/>
                    <a:pt x="3186" y="5028"/>
                    <a:pt x="3251" y="4992"/>
                  </a:cubicBezTo>
                  <a:lnTo>
                    <a:pt x="3251" y="5003"/>
                  </a:lnTo>
                  <a:cubicBezTo>
                    <a:pt x="3471" y="4870"/>
                    <a:pt x="3603" y="4760"/>
                    <a:pt x="3790" y="4628"/>
                  </a:cubicBezTo>
                  <a:cubicBezTo>
                    <a:pt x="3934" y="4584"/>
                    <a:pt x="4220" y="4386"/>
                    <a:pt x="4429" y="4297"/>
                  </a:cubicBezTo>
                  <a:lnTo>
                    <a:pt x="4429" y="4297"/>
                  </a:lnTo>
                  <a:cubicBezTo>
                    <a:pt x="4426" y="4299"/>
                    <a:pt x="4423" y="4299"/>
                    <a:pt x="4421" y="4299"/>
                  </a:cubicBezTo>
                  <a:cubicBezTo>
                    <a:pt x="4404" y="4299"/>
                    <a:pt x="4433" y="4262"/>
                    <a:pt x="4463" y="4242"/>
                  </a:cubicBezTo>
                  <a:cubicBezTo>
                    <a:pt x="4499" y="4224"/>
                    <a:pt x="4551" y="4168"/>
                    <a:pt x="4573" y="4168"/>
                  </a:cubicBezTo>
                  <a:cubicBezTo>
                    <a:pt x="4578" y="4168"/>
                    <a:pt x="4582" y="4171"/>
                    <a:pt x="4584" y="4176"/>
                  </a:cubicBezTo>
                  <a:lnTo>
                    <a:pt x="4573" y="4187"/>
                  </a:lnTo>
                  <a:cubicBezTo>
                    <a:pt x="4576" y="4188"/>
                    <a:pt x="4580" y="4189"/>
                    <a:pt x="4584" y="4189"/>
                  </a:cubicBezTo>
                  <a:cubicBezTo>
                    <a:pt x="4632" y="4189"/>
                    <a:pt x="4722" y="4130"/>
                    <a:pt x="4793" y="4099"/>
                  </a:cubicBezTo>
                  <a:lnTo>
                    <a:pt x="4782" y="4044"/>
                  </a:lnTo>
                  <a:cubicBezTo>
                    <a:pt x="5013" y="3989"/>
                    <a:pt x="5289" y="3736"/>
                    <a:pt x="5432" y="3725"/>
                  </a:cubicBezTo>
                  <a:cubicBezTo>
                    <a:pt x="5476" y="3692"/>
                    <a:pt x="5531" y="3658"/>
                    <a:pt x="5575" y="3614"/>
                  </a:cubicBezTo>
                  <a:lnTo>
                    <a:pt x="5586" y="3647"/>
                  </a:lnTo>
                  <a:cubicBezTo>
                    <a:pt x="5718" y="3570"/>
                    <a:pt x="5785" y="3537"/>
                    <a:pt x="5950" y="3449"/>
                  </a:cubicBezTo>
                  <a:lnTo>
                    <a:pt x="5950" y="3449"/>
                  </a:lnTo>
                  <a:lnTo>
                    <a:pt x="5928" y="3482"/>
                  </a:lnTo>
                  <a:cubicBezTo>
                    <a:pt x="6016" y="3427"/>
                    <a:pt x="6005" y="3350"/>
                    <a:pt x="6093" y="3306"/>
                  </a:cubicBezTo>
                  <a:lnTo>
                    <a:pt x="6137" y="3328"/>
                  </a:lnTo>
                  <a:cubicBezTo>
                    <a:pt x="6302" y="3240"/>
                    <a:pt x="6479" y="3174"/>
                    <a:pt x="6633" y="3064"/>
                  </a:cubicBezTo>
                  <a:lnTo>
                    <a:pt x="6633" y="3064"/>
                  </a:lnTo>
                  <a:cubicBezTo>
                    <a:pt x="6633" y="3064"/>
                    <a:pt x="6633" y="3075"/>
                    <a:pt x="6620" y="3086"/>
                  </a:cubicBezTo>
                  <a:lnTo>
                    <a:pt x="6620" y="3086"/>
                  </a:lnTo>
                  <a:cubicBezTo>
                    <a:pt x="6710" y="3041"/>
                    <a:pt x="6904" y="2966"/>
                    <a:pt x="6868" y="2934"/>
                  </a:cubicBezTo>
                  <a:lnTo>
                    <a:pt x="6868" y="2934"/>
                  </a:lnTo>
                  <a:cubicBezTo>
                    <a:pt x="6869" y="2934"/>
                    <a:pt x="6869" y="2934"/>
                    <a:pt x="6870" y="2934"/>
                  </a:cubicBezTo>
                  <a:cubicBezTo>
                    <a:pt x="6902" y="2934"/>
                    <a:pt x="7037" y="2838"/>
                    <a:pt x="7118" y="2788"/>
                  </a:cubicBezTo>
                  <a:lnTo>
                    <a:pt x="7118" y="2810"/>
                  </a:lnTo>
                  <a:cubicBezTo>
                    <a:pt x="7173" y="2744"/>
                    <a:pt x="7173" y="2744"/>
                    <a:pt x="7272" y="2678"/>
                  </a:cubicBezTo>
                  <a:cubicBezTo>
                    <a:pt x="7278" y="2676"/>
                    <a:pt x="7283" y="2675"/>
                    <a:pt x="7287" y="2675"/>
                  </a:cubicBezTo>
                  <a:cubicBezTo>
                    <a:pt x="7302" y="2675"/>
                    <a:pt x="7299" y="2688"/>
                    <a:pt x="7279" y="2697"/>
                  </a:cubicBezTo>
                  <a:lnTo>
                    <a:pt x="7279" y="2697"/>
                  </a:lnTo>
                  <a:cubicBezTo>
                    <a:pt x="7358" y="2666"/>
                    <a:pt x="7330" y="2644"/>
                    <a:pt x="7426" y="2601"/>
                  </a:cubicBezTo>
                  <a:lnTo>
                    <a:pt x="7426" y="2601"/>
                  </a:lnTo>
                  <a:lnTo>
                    <a:pt x="7404" y="2634"/>
                  </a:lnTo>
                  <a:cubicBezTo>
                    <a:pt x="7492" y="2590"/>
                    <a:pt x="7481" y="2590"/>
                    <a:pt x="7514" y="2546"/>
                  </a:cubicBezTo>
                  <a:cubicBezTo>
                    <a:pt x="7559" y="2519"/>
                    <a:pt x="7640" y="2485"/>
                    <a:pt x="7681" y="2485"/>
                  </a:cubicBezTo>
                  <a:cubicBezTo>
                    <a:pt x="7690" y="2485"/>
                    <a:pt x="7697" y="2487"/>
                    <a:pt x="7702" y="2491"/>
                  </a:cubicBezTo>
                  <a:cubicBezTo>
                    <a:pt x="7713" y="2469"/>
                    <a:pt x="7746" y="2425"/>
                    <a:pt x="7801" y="2403"/>
                  </a:cubicBezTo>
                  <a:lnTo>
                    <a:pt x="7801" y="2403"/>
                  </a:lnTo>
                  <a:lnTo>
                    <a:pt x="7790" y="2436"/>
                  </a:lnTo>
                  <a:cubicBezTo>
                    <a:pt x="7933" y="2369"/>
                    <a:pt x="7988" y="2303"/>
                    <a:pt x="8098" y="2270"/>
                  </a:cubicBezTo>
                  <a:lnTo>
                    <a:pt x="8120" y="2281"/>
                  </a:lnTo>
                  <a:cubicBezTo>
                    <a:pt x="8024" y="2329"/>
                    <a:pt x="7937" y="2369"/>
                    <a:pt x="7923" y="2371"/>
                  </a:cubicBezTo>
                  <a:lnTo>
                    <a:pt x="7923" y="2371"/>
                  </a:lnTo>
                  <a:cubicBezTo>
                    <a:pt x="7923" y="2371"/>
                    <a:pt x="7922" y="2370"/>
                    <a:pt x="7922" y="2369"/>
                  </a:cubicBezTo>
                  <a:lnTo>
                    <a:pt x="7922" y="2369"/>
                  </a:lnTo>
                  <a:cubicBezTo>
                    <a:pt x="7921" y="2371"/>
                    <a:pt x="7921" y="2371"/>
                    <a:pt x="7922" y="2371"/>
                  </a:cubicBezTo>
                  <a:cubicBezTo>
                    <a:pt x="7922" y="2371"/>
                    <a:pt x="7923" y="2371"/>
                    <a:pt x="7923" y="2371"/>
                  </a:cubicBezTo>
                  <a:lnTo>
                    <a:pt x="7923" y="2371"/>
                  </a:lnTo>
                  <a:cubicBezTo>
                    <a:pt x="7926" y="2375"/>
                    <a:pt x="7933" y="2376"/>
                    <a:pt x="7941" y="2376"/>
                  </a:cubicBezTo>
                  <a:cubicBezTo>
                    <a:pt x="7950" y="2376"/>
                    <a:pt x="7960" y="2375"/>
                    <a:pt x="7969" y="2375"/>
                  </a:cubicBezTo>
                  <a:cubicBezTo>
                    <a:pt x="7985" y="2375"/>
                    <a:pt x="7993" y="2381"/>
                    <a:pt x="7966" y="2414"/>
                  </a:cubicBezTo>
                  <a:cubicBezTo>
                    <a:pt x="8032" y="2358"/>
                    <a:pt x="8142" y="2270"/>
                    <a:pt x="8241" y="2226"/>
                  </a:cubicBezTo>
                  <a:lnTo>
                    <a:pt x="8249" y="2234"/>
                  </a:lnTo>
                  <a:lnTo>
                    <a:pt x="8249" y="2234"/>
                  </a:lnTo>
                  <a:cubicBezTo>
                    <a:pt x="8268" y="2224"/>
                    <a:pt x="8287" y="2214"/>
                    <a:pt x="8296" y="2204"/>
                  </a:cubicBezTo>
                  <a:cubicBezTo>
                    <a:pt x="8329" y="2193"/>
                    <a:pt x="8352" y="2193"/>
                    <a:pt x="8374" y="2182"/>
                  </a:cubicBezTo>
                  <a:cubicBezTo>
                    <a:pt x="8376" y="2183"/>
                    <a:pt x="8378" y="2184"/>
                    <a:pt x="8381" y="2184"/>
                  </a:cubicBezTo>
                  <a:cubicBezTo>
                    <a:pt x="8411" y="2184"/>
                    <a:pt x="8489" y="2136"/>
                    <a:pt x="8539" y="2116"/>
                  </a:cubicBezTo>
                  <a:cubicBezTo>
                    <a:pt x="8520" y="2097"/>
                    <a:pt x="8566" y="2070"/>
                    <a:pt x="8537" y="2070"/>
                  </a:cubicBezTo>
                  <a:cubicBezTo>
                    <a:pt x="8532" y="2070"/>
                    <a:pt x="8526" y="2071"/>
                    <a:pt x="8517" y="2072"/>
                  </a:cubicBezTo>
                  <a:cubicBezTo>
                    <a:pt x="8528" y="2072"/>
                    <a:pt x="8506" y="2083"/>
                    <a:pt x="8484" y="2094"/>
                  </a:cubicBezTo>
                  <a:lnTo>
                    <a:pt x="8462" y="2105"/>
                  </a:lnTo>
                  <a:cubicBezTo>
                    <a:pt x="8429" y="2127"/>
                    <a:pt x="8396" y="2138"/>
                    <a:pt x="8352" y="2160"/>
                  </a:cubicBezTo>
                  <a:cubicBezTo>
                    <a:pt x="8385" y="2138"/>
                    <a:pt x="8418" y="2105"/>
                    <a:pt x="8473" y="2094"/>
                  </a:cubicBezTo>
                  <a:cubicBezTo>
                    <a:pt x="8484" y="2072"/>
                    <a:pt x="8506" y="2039"/>
                    <a:pt x="8517" y="2028"/>
                  </a:cubicBezTo>
                  <a:cubicBezTo>
                    <a:pt x="8585" y="2028"/>
                    <a:pt x="8697" y="1993"/>
                    <a:pt x="8737" y="1993"/>
                  </a:cubicBezTo>
                  <a:cubicBezTo>
                    <a:pt x="8742" y="1993"/>
                    <a:pt x="8746" y="1994"/>
                    <a:pt x="8748" y="1995"/>
                  </a:cubicBezTo>
                  <a:cubicBezTo>
                    <a:pt x="8891" y="1918"/>
                    <a:pt x="9079" y="1830"/>
                    <a:pt x="9145" y="1742"/>
                  </a:cubicBezTo>
                  <a:cubicBezTo>
                    <a:pt x="9167" y="1731"/>
                    <a:pt x="9181" y="1728"/>
                    <a:pt x="9192" y="1728"/>
                  </a:cubicBezTo>
                  <a:cubicBezTo>
                    <a:pt x="9203" y="1728"/>
                    <a:pt x="9211" y="1731"/>
                    <a:pt x="9222" y="1731"/>
                  </a:cubicBezTo>
                  <a:cubicBezTo>
                    <a:pt x="9200" y="1742"/>
                    <a:pt x="9167" y="1764"/>
                    <a:pt x="9156" y="1775"/>
                  </a:cubicBezTo>
                  <a:cubicBezTo>
                    <a:pt x="9233" y="1719"/>
                    <a:pt x="9398" y="1653"/>
                    <a:pt x="9398" y="1609"/>
                  </a:cubicBezTo>
                  <a:cubicBezTo>
                    <a:pt x="9417" y="1604"/>
                    <a:pt x="9428" y="1602"/>
                    <a:pt x="9434" y="1602"/>
                  </a:cubicBezTo>
                  <a:cubicBezTo>
                    <a:pt x="9454" y="1602"/>
                    <a:pt x="9424" y="1624"/>
                    <a:pt x="9434" y="1624"/>
                  </a:cubicBezTo>
                  <a:cubicBezTo>
                    <a:pt x="9439" y="1624"/>
                    <a:pt x="9456" y="1617"/>
                    <a:pt x="9497" y="1598"/>
                  </a:cubicBezTo>
                  <a:lnTo>
                    <a:pt x="9497" y="1598"/>
                  </a:lnTo>
                  <a:lnTo>
                    <a:pt x="9486" y="1609"/>
                  </a:lnTo>
                  <a:cubicBezTo>
                    <a:pt x="9769" y="1533"/>
                    <a:pt x="9890" y="1340"/>
                    <a:pt x="10210" y="1250"/>
                  </a:cubicBezTo>
                  <a:lnTo>
                    <a:pt x="10210" y="1250"/>
                  </a:lnTo>
                  <a:cubicBezTo>
                    <a:pt x="10556" y="1117"/>
                    <a:pt x="10903" y="902"/>
                    <a:pt x="11260" y="794"/>
                  </a:cubicBezTo>
                  <a:cubicBezTo>
                    <a:pt x="11359" y="750"/>
                    <a:pt x="11370" y="728"/>
                    <a:pt x="11414" y="695"/>
                  </a:cubicBezTo>
                  <a:lnTo>
                    <a:pt x="11447" y="706"/>
                  </a:lnTo>
                  <a:lnTo>
                    <a:pt x="11546" y="629"/>
                  </a:lnTo>
                  <a:cubicBezTo>
                    <a:pt x="11679" y="552"/>
                    <a:pt x="11822" y="574"/>
                    <a:pt x="11987" y="464"/>
                  </a:cubicBezTo>
                  <a:lnTo>
                    <a:pt x="11954" y="453"/>
                  </a:lnTo>
                  <a:cubicBezTo>
                    <a:pt x="12022" y="433"/>
                    <a:pt x="12132" y="371"/>
                    <a:pt x="12158" y="371"/>
                  </a:cubicBezTo>
                  <a:cubicBezTo>
                    <a:pt x="12161" y="371"/>
                    <a:pt x="12163" y="373"/>
                    <a:pt x="12163" y="375"/>
                  </a:cubicBezTo>
                  <a:cubicBezTo>
                    <a:pt x="12163" y="375"/>
                    <a:pt x="12174" y="353"/>
                    <a:pt x="12208" y="342"/>
                  </a:cubicBezTo>
                  <a:lnTo>
                    <a:pt x="12219" y="364"/>
                  </a:lnTo>
                  <a:lnTo>
                    <a:pt x="12373" y="265"/>
                  </a:lnTo>
                  <a:cubicBezTo>
                    <a:pt x="12397" y="257"/>
                    <a:pt x="12411" y="253"/>
                    <a:pt x="12420" y="253"/>
                  </a:cubicBezTo>
                  <a:cubicBezTo>
                    <a:pt x="12444" y="253"/>
                    <a:pt x="12434" y="274"/>
                    <a:pt x="12460" y="274"/>
                  </a:cubicBezTo>
                  <a:cubicBezTo>
                    <a:pt x="12475" y="274"/>
                    <a:pt x="12504" y="266"/>
                    <a:pt x="12560" y="243"/>
                  </a:cubicBezTo>
                  <a:cubicBezTo>
                    <a:pt x="12622" y="212"/>
                    <a:pt x="12724" y="132"/>
                    <a:pt x="12708" y="132"/>
                  </a:cubicBezTo>
                  <a:lnTo>
                    <a:pt x="12708" y="132"/>
                  </a:lnTo>
                  <a:cubicBezTo>
                    <a:pt x="12707" y="132"/>
                    <a:pt x="12705" y="132"/>
                    <a:pt x="12703" y="133"/>
                  </a:cubicBezTo>
                  <a:lnTo>
                    <a:pt x="12670" y="144"/>
                  </a:lnTo>
                  <a:lnTo>
                    <a:pt x="12659" y="122"/>
                  </a:lnTo>
                  <a:lnTo>
                    <a:pt x="12681" y="111"/>
                  </a:lnTo>
                  <a:cubicBezTo>
                    <a:pt x="12681" y="76"/>
                    <a:pt x="12695" y="35"/>
                    <a:pt x="12636" y="35"/>
                  </a:cubicBezTo>
                  <a:cubicBezTo>
                    <a:pt x="12620" y="35"/>
                    <a:pt x="12599" y="38"/>
                    <a:pt x="12571" y="45"/>
                  </a:cubicBezTo>
                  <a:cubicBezTo>
                    <a:pt x="12549" y="34"/>
                    <a:pt x="12538" y="12"/>
                    <a:pt x="1251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79" name="Google Shape;979;p37"/>
            <p:cNvSpPr/>
            <p:nvPr/>
          </p:nvSpPr>
          <p:spPr>
            <a:xfrm flipH="1">
              <a:off x="5427133" y="324896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2" y="0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0" name="Google Shape;980;p37"/>
            <p:cNvSpPr/>
            <p:nvPr/>
          </p:nvSpPr>
          <p:spPr>
            <a:xfrm flipH="1">
              <a:off x="5410341" y="3223491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1" name="Google Shape;981;p37"/>
            <p:cNvSpPr/>
            <p:nvPr/>
          </p:nvSpPr>
          <p:spPr>
            <a:xfrm flipH="1">
              <a:off x="5606552" y="3330894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2" name="Google Shape;982;p37"/>
            <p:cNvSpPr/>
            <p:nvPr/>
          </p:nvSpPr>
          <p:spPr>
            <a:xfrm flipH="1">
              <a:off x="5301078" y="3178186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3" name="Google Shape;983;p37"/>
            <p:cNvSpPr/>
            <p:nvPr/>
          </p:nvSpPr>
          <p:spPr>
            <a:xfrm flipH="1">
              <a:off x="5617090" y="3338333"/>
              <a:ext cx="1690" cy="789"/>
            </a:xfrm>
            <a:custGeom>
              <a:avLst/>
              <a:gdLst/>
              <a:ahLst/>
              <a:cxnLst/>
              <a:rect l="l" t="t" r="r" b="b"/>
              <a:pathLst>
                <a:path w="30" h="14" extrusionOk="0">
                  <a:moveTo>
                    <a:pt x="18" y="1"/>
                  </a:moveTo>
                  <a:cubicBezTo>
                    <a:pt x="5" y="10"/>
                    <a:pt x="0" y="13"/>
                    <a:pt x="2" y="13"/>
                  </a:cubicBezTo>
                  <a:cubicBezTo>
                    <a:pt x="4" y="13"/>
                    <a:pt x="17" y="7"/>
                    <a:pt x="3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4" name="Google Shape;984;p37"/>
            <p:cNvSpPr/>
            <p:nvPr/>
          </p:nvSpPr>
          <p:spPr>
            <a:xfrm flipH="1">
              <a:off x="5525182" y="3285589"/>
              <a:ext cx="3212" cy="1916"/>
            </a:xfrm>
            <a:custGeom>
              <a:avLst/>
              <a:gdLst/>
              <a:ahLst/>
              <a:cxnLst/>
              <a:rect l="l" t="t" r="r" b="b"/>
              <a:pathLst>
                <a:path w="57" h="34" extrusionOk="0">
                  <a:moveTo>
                    <a:pt x="45" y="0"/>
                  </a:moveTo>
                  <a:lnTo>
                    <a:pt x="45" y="0"/>
                  </a:lnTo>
                  <a:cubicBezTo>
                    <a:pt x="34" y="11"/>
                    <a:pt x="12" y="22"/>
                    <a:pt x="1" y="33"/>
                  </a:cubicBezTo>
                  <a:cubicBezTo>
                    <a:pt x="34" y="22"/>
                    <a:pt x="56" y="11"/>
                    <a:pt x="4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5" name="Google Shape;985;p37"/>
            <p:cNvSpPr/>
            <p:nvPr/>
          </p:nvSpPr>
          <p:spPr>
            <a:xfrm flipH="1">
              <a:off x="5275664" y="3160773"/>
              <a:ext cx="11833" cy="3775"/>
            </a:xfrm>
            <a:custGeom>
              <a:avLst/>
              <a:gdLst/>
              <a:ahLst/>
              <a:cxnLst/>
              <a:rect l="l" t="t" r="r" b="b"/>
              <a:pathLst>
                <a:path w="210" h="67" extrusionOk="0">
                  <a:moveTo>
                    <a:pt x="166" y="1"/>
                  </a:moveTo>
                  <a:cubicBezTo>
                    <a:pt x="1" y="45"/>
                    <a:pt x="210" y="1"/>
                    <a:pt x="45" y="67"/>
                  </a:cubicBezTo>
                  <a:lnTo>
                    <a:pt x="177" y="23"/>
                  </a:lnTo>
                  <a:cubicBezTo>
                    <a:pt x="144" y="23"/>
                    <a:pt x="111" y="23"/>
                    <a:pt x="1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6" name="Google Shape;986;p37"/>
            <p:cNvSpPr/>
            <p:nvPr/>
          </p:nvSpPr>
          <p:spPr>
            <a:xfrm flipH="1">
              <a:off x="5304515" y="3172269"/>
              <a:ext cx="4283" cy="1860"/>
            </a:xfrm>
            <a:custGeom>
              <a:avLst/>
              <a:gdLst/>
              <a:ahLst/>
              <a:cxnLst/>
              <a:rect l="l" t="t" r="r" b="b"/>
              <a:pathLst>
                <a:path w="76" h="33" extrusionOk="0">
                  <a:moveTo>
                    <a:pt x="63" y="0"/>
                  </a:moveTo>
                  <a:cubicBezTo>
                    <a:pt x="54" y="0"/>
                    <a:pt x="37" y="6"/>
                    <a:pt x="37" y="6"/>
                  </a:cubicBezTo>
                  <a:cubicBezTo>
                    <a:pt x="13" y="22"/>
                    <a:pt x="0" y="32"/>
                    <a:pt x="17" y="32"/>
                  </a:cubicBezTo>
                  <a:cubicBezTo>
                    <a:pt x="23" y="32"/>
                    <a:pt x="33" y="31"/>
                    <a:pt x="48" y="28"/>
                  </a:cubicBezTo>
                  <a:cubicBezTo>
                    <a:pt x="76" y="6"/>
                    <a:pt x="73" y="0"/>
                    <a:pt x="6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7" name="Google Shape;987;p37"/>
            <p:cNvSpPr/>
            <p:nvPr/>
          </p:nvSpPr>
          <p:spPr>
            <a:xfrm flipH="1">
              <a:off x="5458802" y="3243946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5" y="1"/>
                  </a:moveTo>
                  <a:cubicBezTo>
                    <a:pt x="1" y="34"/>
                    <a:pt x="45" y="12"/>
                    <a:pt x="45" y="34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8" name="Google Shape;988;p37"/>
            <p:cNvSpPr/>
            <p:nvPr/>
          </p:nvSpPr>
          <p:spPr>
            <a:xfrm flipH="1">
              <a:off x="5504107" y="3265697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1"/>
                  </a:moveTo>
                  <a:lnTo>
                    <a:pt x="56" y="12"/>
                  </a:lnTo>
                  <a:lnTo>
                    <a:pt x="1" y="45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89" name="Google Shape;989;p37"/>
            <p:cNvSpPr/>
            <p:nvPr/>
          </p:nvSpPr>
          <p:spPr>
            <a:xfrm flipH="1">
              <a:off x="5749175" y="3403530"/>
              <a:ext cx="3325" cy="1916"/>
            </a:xfrm>
            <a:custGeom>
              <a:avLst/>
              <a:gdLst/>
              <a:ahLst/>
              <a:cxnLst/>
              <a:rect l="l" t="t" r="r" b="b"/>
              <a:pathLst>
                <a:path w="59" h="34" extrusionOk="0">
                  <a:moveTo>
                    <a:pt x="43" y="1"/>
                  </a:moveTo>
                  <a:cubicBezTo>
                    <a:pt x="35" y="1"/>
                    <a:pt x="21" y="7"/>
                    <a:pt x="1" y="22"/>
                  </a:cubicBezTo>
                  <a:lnTo>
                    <a:pt x="34" y="33"/>
                  </a:lnTo>
                  <a:cubicBezTo>
                    <a:pt x="55" y="19"/>
                    <a:pt x="58" y="1"/>
                    <a:pt x="4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0" name="Google Shape;990;p37"/>
            <p:cNvSpPr/>
            <p:nvPr/>
          </p:nvSpPr>
          <p:spPr>
            <a:xfrm flipH="1">
              <a:off x="5854888" y="3471206"/>
              <a:ext cx="5635" cy="3775"/>
            </a:xfrm>
            <a:custGeom>
              <a:avLst/>
              <a:gdLst/>
              <a:ahLst/>
              <a:cxnLst/>
              <a:rect l="l" t="t" r="r" b="b"/>
              <a:pathLst>
                <a:path w="100" h="67" extrusionOk="0">
                  <a:moveTo>
                    <a:pt x="100" y="0"/>
                  </a:moveTo>
                  <a:cubicBezTo>
                    <a:pt x="78" y="11"/>
                    <a:pt x="23" y="33"/>
                    <a:pt x="1" y="66"/>
                  </a:cubicBezTo>
                  <a:cubicBezTo>
                    <a:pt x="34" y="33"/>
                    <a:pt x="89" y="22"/>
                    <a:pt x="10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1" name="Google Shape;991;p37"/>
            <p:cNvSpPr/>
            <p:nvPr/>
          </p:nvSpPr>
          <p:spPr>
            <a:xfrm flipH="1">
              <a:off x="5627627" y="3356984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6" y="0"/>
                  </a:moveTo>
                  <a:lnTo>
                    <a:pt x="33" y="11"/>
                  </a:lnTo>
                  <a:lnTo>
                    <a:pt x="0" y="4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2" name="Google Shape;992;p37"/>
            <p:cNvSpPr/>
            <p:nvPr/>
          </p:nvSpPr>
          <p:spPr>
            <a:xfrm flipH="1">
              <a:off x="5478637" y="3320357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2" y="0"/>
                  </a:moveTo>
                  <a:lnTo>
                    <a:pt x="22" y="0"/>
                  </a:lnTo>
                  <a:cubicBezTo>
                    <a:pt x="22" y="0"/>
                    <a:pt x="11" y="0"/>
                    <a:pt x="0" y="1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3" name="Google Shape;993;p37"/>
            <p:cNvSpPr/>
            <p:nvPr/>
          </p:nvSpPr>
          <p:spPr>
            <a:xfrm flipH="1">
              <a:off x="5353258" y="3258259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7" y="0"/>
                  </a:moveTo>
                  <a:lnTo>
                    <a:pt x="1" y="22"/>
                  </a:lnTo>
                  <a:cubicBezTo>
                    <a:pt x="1" y="24"/>
                    <a:pt x="2" y="25"/>
                    <a:pt x="4" y="25"/>
                  </a:cubicBezTo>
                  <a:cubicBezTo>
                    <a:pt x="13" y="25"/>
                    <a:pt x="40" y="9"/>
                    <a:pt x="6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4" name="Google Shape;994;p37"/>
            <p:cNvSpPr/>
            <p:nvPr/>
          </p:nvSpPr>
          <p:spPr>
            <a:xfrm flipH="1">
              <a:off x="5170120" y="318128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5" name="Google Shape;995;p37"/>
            <p:cNvSpPr/>
            <p:nvPr/>
          </p:nvSpPr>
          <p:spPr>
            <a:xfrm flipH="1">
              <a:off x="5295499" y="3229070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1"/>
                  </a:moveTo>
                  <a:lnTo>
                    <a:pt x="0" y="23"/>
                  </a:lnTo>
                  <a:lnTo>
                    <a:pt x="22" y="23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6" name="Google Shape;996;p37"/>
            <p:cNvSpPr/>
            <p:nvPr/>
          </p:nvSpPr>
          <p:spPr>
            <a:xfrm flipH="1">
              <a:off x="5130393" y="3170691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7" name="Google Shape;997;p37"/>
            <p:cNvSpPr/>
            <p:nvPr/>
          </p:nvSpPr>
          <p:spPr>
            <a:xfrm flipH="1">
              <a:off x="5541411" y="3349828"/>
              <a:ext cx="620" cy="338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8" y="1"/>
                  </a:moveTo>
                  <a:cubicBezTo>
                    <a:pt x="7" y="1"/>
                    <a:pt x="4" y="2"/>
                    <a:pt x="1" y="6"/>
                  </a:cubicBezTo>
                  <a:cubicBezTo>
                    <a:pt x="8" y="6"/>
                    <a:pt x="10" y="1"/>
                    <a:pt x="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8" name="Google Shape;998;p37"/>
            <p:cNvSpPr/>
            <p:nvPr/>
          </p:nvSpPr>
          <p:spPr>
            <a:xfrm flipH="1">
              <a:off x="5788056" y="3521921"/>
              <a:ext cx="5522" cy="4057"/>
            </a:xfrm>
            <a:custGeom>
              <a:avLst/>
              <a:gdLst/>
              <a:ahLst/>
              <a:cxnLst/>
              <a:rect l="l" t="t" r="r" b="b"/>
              <a:pathLst>
                <a:path w="98" h="72" extrusionOk="0">
                  <a:moveTo>
                    <a:pt x="82" y="0"/>
                  </a:moveTo>
                  <a:cubicBezTo>
                    <a:pt x="78" y="0"/>
                    <a:pt x="67" y="4"/>
                    <a:pt x="47" y="15"/>
                  </a:cubicBezTo>
                  <a:cubicBezTo>
                    <a:pt x="56" y="15"/>
                    <a:pt x="1" y="71"/>
                    <a:pt x="24" y="71"/>
                  </a:cubicBezTo>
                  <a:cubicBezTo>
                    <a:pt x="30" y="71"/>
                    <a:pt x="40" y="67"/>
                    <a:pt x="58" y="59"/>
                  </a:cubicBezTo>
                  <a:lnTo>
                    <a:pt x="58" y="59"/>
                  </a:lnTo>
                  <a:cubicBezTo>
                    <a:pt x="51" y="61"/>
                    <a:pt x="46" y="61"/>
                    <a:pt x="43" y="61"/>
                  </a:cubicBezTo>
                  <a:cubicBezTo>
                    <a:pt x="16" y="61"/>
                    <a:pt x="98" y="0"/>
                    <a:pt x="8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999" name="Google Shape;999;p37"/>
            <p:cNvSpPr/>
            <p:nvPr/>
          </p:nvSpPr>
          <p:spPr>
            <a:xfrm flipH="1">
              <a:off x="5663635" y="3422745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1"/>
                  </a:moveTo>
                  <a:cubicBezTo>
                    <a:pt x="28" y="1"/>
                    <a:pt x="17" y="7"/>
                    <a:pt x="13" y="15"/>
                  </a:cubicBezTo>
                  <a:lnTo>
                    <a:pt x="13" y="15"/>
                  </a:lnTo>
                  <a:cubicBezTo>
                    <a:pt x="24" y="7"/>
                    <a:pt x="28" y="1"/>
                    <a:pt x="44" y="1"/>
                  </a:cubicBezTo>
                  <a:close/>
                  <a:moveTo>
                    <a:pt x="13" y="15"/>
                  </a:moveTo>
                  <a:cubicBezTo>
                    <a:pt x="10" y="17"/>
                    <a:pt x="6" y="20"/>
                    <a:pt x="0" y="23"/>
                  </a:cubicBezTo>
                  <a:lnTo>
                    <a:pt x="11" y="23"/>
                  </a:lnTo>
                  <a:cubicBezTo>
                    <a:pt x="11" y="20"/>
                    <a:pt x="12" y="17"/>
                    <a:pt x="13" y="1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0" name="Google Shape;1000;p37"/>
            <p:cNvSpPr/>
            <p:nvPr/>
          </p:nvSpPr>
          <p:spPr>
            <a:xfrm flipH="1">
              <a:off x="5697163" y="3442637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0" y="22"/>
                  </a:lnTo>
                  <a:lnTo>
                    <a:pt x="22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1" name="Google Shape;1001;p37"/>
            <p:cNvSpPr/>
            <p:nvPr/>
          </p:nvSpPr>
          <p:spPr>
            <a:xfrm flipH="1">
              <a:off x="5293752" y="3237466"/>
              <a:ext cx="3663" cy="1578"/>
            </a:xfrm>
            <a:custGeom>
              <a:avLst/>
              <a:gdLst/>
              <a:ahLst/>
              <a:cxnLst/>
              <a:rect l="l" t="t" r="r" b="b"/>
              <a:pathLst>
                <a:path w="65" h="28" extrusionOk="0">
                  <a:moveTo>
                    <a:pt x="62" y="1"/>
                  </a:moveTo>
                  <a:cubicBezTo>
                    <a:pt x="60" y="1"/>
                    <a:pt x="45" y="8"/>
                    <a:pt x="0" y="28"/>
                  </a:cubicBezTo>
                  <a:lnTo>
                    <a:pt x="44" y="28"/>
                  </a:lnTo>
                  <a:cubicBezTo>
                    <a:pt x="30" y="21"/>
                    <a:pt x="65" y="1"/>
                    <a:pt x="62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2" name="Google Shape;1002;p37"/>
            <p:cNvSpPr/>
            <p:nvPr/>
          </p:nvSpPr>
          <p:spPr>
            <a:xfrm flipH="1">
              <a:off x="5171359" y="3181905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2" y="0"/>
                  </a:moveTo>
                  <a:lnTo>
                    <a:pt x="1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3" name="Google Shape;1003;p37"/>
            <p:cNvSpPr/>
            <p:nvPr/>
          </p:nvSpPr>
          <p:spPr>
            <a:xfrm flipH="1">
              <a:off x="5127916" y="3165112"/>
              <a:ext cx="718293" cy="384983"/>
            </a:xfrm>
            <a:custGeom>
              <a:avLst/>
              <a:gdLst/>
              <a:ahLst/>
              <a:cxnLst/>
              <a:rect l="l" t="t" r="r" b="b"/>
              <a:pathLst>
                <a:path w="12747" h="6832" extrusionOk="0">
                  <a:moveTo>
                    <a:pt x="12516" y="12"/>
                  </a:moveTo>
                  <a:cubicBezTo>
                    <a:pt x="12538" y="34"/>
                    <a:pt x="12538" y="45"/>
                    <a:pt x="12538" y="45"/>
                  </a:cubicBezTo>
                  <a:lnTo>
                    <a:pt x="12549" y="56"/>
                  </a:lnTo>
                  <a:lnTo>
                    <a:pt x="12450" y="122"/>
                  </a:lnTo>
                  <a:lnTo>
                    <a:pt x="12416" y="122"/>
                  </a:lnTo>
                  <a:lnTo>
                    <a:pt x="12505" y="78"/>
                  </a:lnTo>
                  <a:cubicBezTo>
                    <a:pt x="12466" y="78"/>
                    <a:pt x="12442" y="89"/>
                    <a:pt x="12422" y="103"/>
                  </a:cubicBezTo>
                  <a:lnTo>
                    <a:pt x="12422" y="103"/>
                  </a:lnTo>
                  <a:cubicBezTo>
                    <a:pt x="12451" y="68"/>
                    <a:pt x="12463" y="74"/>
                    <a:pt x="12494" y="23"/>
                  </a:cubicBezTo>
                  <a:lnTo>
                    <a:pt x="12516" y="12"/>
                  </a:lnTo>
                  <a:close/>
                  <a:moveTo>
                    <a:pt x="12339" y="100"/>
                  </a:moveTo>
                  <a:lnTo>
                    <a:pt x="12307" y="108"/>
                  </a:lnTo>
                  <a:lnTo>
                    <a:pt x="12307" y="108"/>
                  </a:lnTo>
                  <a:cubicBezTo>
                    <a:pt x="12306" y="108"/>
                    <a:pt x="12306" y="108"/>
                    <a:pt x="12305" y="108"/>
                  </a:cubicBezTo>
                  <a:cubicBezTo>
                    <a:pt x="12303" y="108"/>
                    <a:pt x="12299" y="109"/>
                    <a:pt x="12295" y="111"/>
                  </a:cubicBezTo>
                  <a:lnTo>
                    <a:pt x="12307" y="108"/>
                  </a:lnTo>
                  <a:lnTo>
                    <a:pt x="12307" y="108"/>
                  </a:lnTo>
                  <a:cubicBezTo>
                    <a:pt x="12314" y="109"/>
                    <a:pt x="12313" y="120"/>
                    <a:pt x="12305" y="132"/>
                  </a:cubicBezTo>
                  <a:lnTo>
                    <a:pt x="12305" y="132"/>
                  </a:lnTo>
                  <a:cubicBezTo>
                    <a:pt x="12322" y="120"/>
                    <a:pt x="12335" y="109"/>
                    <a:pt x="12339" y="100"/>
                  </a:cubicBezTo>
                  <a:close/>
                  <a:moveTo>
                    <a:pt x="12305" y="132"/>
                  </a:moveTo>
                  <a:lnTo>
                    <a:pt x="12305" y="132"/>
                  </a:lnTo>
                  <a:cubicBezTo>
                    <a:pt x="12286" y="145"/>
                    <a:pt x="12262" y="160"/>
                    <a:pt x="12234" y="174"/>
                  </a:cubicBezTo>
                  <a:lnTo>
                    <a:pt x="12234" y="174"/>
                  </a:lnTo>
                  <a:cubicBezTo>
                    <a:pt x="12251" y="171"/>
                    <a:pt x="12272" y="162"/>
                    <a:pt x="12295" y="144"/>
                  </a:cubicBezTo>
                  <a:cubicBezTo>
                    <a:pt x="12299" y="140"/>
                    <a:pt x="12302" y="136"/>
                    <a:pt x="12305" y="132"/>
                  </a:cubicBezTo>
                  <a:close/>
                  <a:moveTo>
                    <a:pt x="12097" y="243"/>
                  </a:moveTo>
                  <a:cubicBezTo>
                    <a:pt x="12088" y="248"/>
                    <a:pt x="12081" y="252"/>
                    <a:pt x="12077" y="256"/>
                  </a:cubicBezTo>
                  <a:lnTo>
                    <a:pt x="12077" y="256"/>
                  </a:lnTo>
                  <a:cubicBezTo>
                    <a:pt x="12084" y="252"/>
                    <a:pt x="12091" y="248"/>
                    <a:pt x="12097" y="243"/>
                  </a:cubicBezTo>
                  <a:close/>
                  <a:moveTo>
                    <a:pt x="12185" y="177"/>
                  </a:moveTo>
                  <a:cubicBezTo>
                    <a:pt x="12207" y="177"/>
                    <a:pt x="12152" y="210"/>
                    <a:pt x="12130" y="232"/>
                  </a:cubicBezTo>
                  <a:cubicBezTo>
                    <a:pt x="12152" y="221"/>
                    <a:pt x="12174" y="210"/>
                    <a:pt x="12196" y="199"/>
                  </a:cubicBezTo>
                  <a:lnTo>
                    <a:pt x="12196" y="199"/>
                  </a:lnTo>
                  <a:cubicBezTo>
                    <a:pt x="12174" y="221"/>
                    <a:pt x="12262" y="210"/>
                    <a:pt x="12185" y="254"/>
                  </a:cubicBezTo>
                  <a:cubicBezTo>
                    <a:pt x="12158" y="254"/>
                    <a:pt x="12147" y="249"/>
                    <a:pt x="12136" y="249"/>
                  </a:cubicBezTo>
                  <a:cubicBezTo>
                    <a:pt x="12125" y="249"/>
                    <a:pt x="12113" y="254"/>
                    <a:pt x="12086" y="276"/>
                  </a:cubicBezTo>
                  <a:cubicBezTo>
                    <a:pt x="12073" y="270"/>
                    <a:pt x="12071" y="263"/>
                    <a:pt x="12077" y="256"/>
                  </a:cubicBezTo>
                  <a:lnTo>
                    <a:pt x="12077" y="256"/>
                  </a:lnTo>
                  <a:cubicBezTo>
                    <a:pt x="12031" y="285"/>
                    <a:pt x="11962" y="314"/>
                    <a:pt x="11943" y="342"/>
                  </a:cubicBezTo>
                  <a:cubicBezTo>
                    <a:pt x="11899" y="342"/>
                    <a:pt x="11844" y="375"/>
                    <a:pt x="11811" y="386"/>
                  </a:cubicBezTo>
                  <a:lnTo>
                    <a:pt x="11811" y="375"/>
                  </a:lnTo>
                  <a:cubicBezTo>
                    <a:pt x="11800" y="386"/>
                    <a:pt x="11788" y="386"/>
                    <a:pt x="11766" y="397"/>
                  </a:cubicBezTo>
                  <a:lnTo>
                    <a:pt x="11755" y="386"/>
                  </a:lnTo>
                  <a:lnTo>
                    <a:pt x="11733" y="408"/>
                  </a:lnTo>
                  <a:cubicBezTo>
                    <a:pt x="11711" y="408"/>
                    <a:pt x="11678" y="419"/>
                    <a:pt x="11667" y="430"/>
                  </a:cubicBezTo>
                  <a:cubicBezTo>
                    <a:pt x="11678" y="430"/>
                    <a:pt x="11700" y="419"/>
                    <a:pt x="11722" y="419"/>
                  </a:cubicBezTo>
                  <a:cubicBezTo>
                    <a:pt x="11689" y="441"/>
                    <a:pt x="11656" y="463"/>
                    <a:pt x="11623" y="486"/>
                  </a:cubicBezTo>
                  <a:cubicBezTo>
                    <a:pt x="11639" y="467"/>
                    <a:pt x="11640" y="460"/>
                    <a:pt x="11630" y="460"/>
                  </a:cubicBezTo>
                  <a:cubicBezTo>
                    <a:pt x="11603" y="460"/>
                    <a:pt x="11494" y="519"/>
                    <a:pt x="11454" y="519"/>
                  </a:cubicBezTo>
                  <a:cubicBezTo>
                    <a:pt x="11451" y="519"/>
                    <a:pt x="11449" y="519"/>
                    <a:pt x="11447" y="519"/>
                  </a:cubicBezTo>
                  <a:lnTo>
                    <a:pt x="11458" y="519"/>
                  </a:lnTo>
                  <a:cubicBezTo>
                    <a:pt x="11590" y="441"/>
                    <a:pt x="11601" y="397"/>
                    <a:pt x="11733" y="331"/>
                  </a:cubicBezTo>
                  <a:cubicBezTo>
                    <a:pt x="11738" y="330"/>
                    <a:pt x="11742" y="330"/>
                    <a:pt x="11745" y="330"/>
                  </a:cubicBezTo>
                  <a:cubicBezTo>
                    <a:pt x="11775" y="330"/>
                    <a:pt x="11711" y="375"/>
                    <a:pt x="11711" y="375"/>
                  </a:cubicBezTo>
                  <a:cubicBezTo>
                    <a:pt x="11788" y="353"/>
                    <a:pt x="11844" y="320"/>
                    <a:pt x="11910" y="287"/>
                  </a:cubicBezTo>
                  <a:lnTo>
                    <a:pt x="11910" y="287"/>
                  </a:lnTo>
                  <a:cubicBezTo>
                    <a:pt x="11899" y="298"/>
                    <a:pt x="11921" y="298"/>
                    <a:pt x="11943" y="298"/>
                  </a:cubicBezTo>
                  <a:cubicBezTo>
                    <a:pt x="11998" y="265"/>
                    <a:pt x="11965" y="254"/>
                    <a:pt x="12042" y="232"/>
                  </a:cubicBezTo>
                  <a:lnTo>
                    <a:pt x="12042" y="232"/>
                  </a:lnTo>
                  <a:cubicBezTo>
                    <a:pt x="12031" y="243"/>
                    <a:pt x="12020" y="265"/>
                    <a:pt x="11998" y="287"/>
                  </a:cubicBezTo>
                  <a:cubicBezTo>
                    <a:pt x="12064" y="254"/>
                    <a:pt x="12130" y="210"/>
                    <a:pt x="12185" y="177"/>
                  </a:cubicBezTo>
                  <a:close/>
                  <a:moveTo>
                    <a:pt x="11315" y="596"/>
                  </a:moveTo>
                  <a:lnTo>
                    <a:pt x="11315" y="596"/>
                  </a:lnTo>
                  <a:cubicBezTo>
                    <a:pt x="11238" y="629"/>
                    <a:pt x="11161" y="662"/>
                    <a:pt x="11094" y="706"/>
                  </a:cubicBezTo>
                  <a:lnTo>
                    <a:pt x="11127" y="684"/>
                  </a:lnTo>
                  <a:lnTo>
                    <a:pt x="11127" y="684"/>
                  </a:lnTo>
                  <a:cubicBezTo>
                    <a:pt x="11072" y="695"/>
                    <a:pt x="11050" y="706"/>
                    <a:pt x="11017" y="706"/>
                  </a:cubicBezTo>
                  <a:cubicBezTo>
                    <a:pt x="11094" y="662"/>
                    <a:pt x="11205" y="640"/>
                    <a:pt x="11315" y="596"/>
                  </a:cubicBezTo>
                  <a:close/>
                  <a:moveTo>
                    <a:pt x="10984" y="739"/>
                  </a:moveTo>
                  <a:cubicBezTo>
                    <a:pt x="10962" y="772"/>
                    <a:pt x="10885" y="816"/>
                    <a:pt x="10841" y="849"/>
                  </a:cubicBezTo>
                  <a:cubicBezTo>
                    <a:pt x="10786" y="849"/>
                    <a:pt x="10808" y="827"/>
                    <a:pt x="10830" y="805"/>
                  </a:cubicBezTo>
                  <a:cubicBezTo>
                    <a:pt x="10874" y="783"/>
                    <a:pt x="10918" y="783"/>
                    <a:pt x="10973" y="739"/>
                  </a:cubicBezTo>
                  <a:close/>
                  <a:moveTo>
                    <a:pt x="10731" y="783"/>
                  </a:moveTo>
                  <a:cubicBezTo>
                    <a:pt x="10685" y="823"/>
                    <a:pt x="10679" y="831"/>
                    <a:pt x="10687" y="831"/>
                  </a:cubicBezTo>
                  <a:cubicBezTo>
                    <a:pt x="10692" y="831"/>
                    <a:pt x="10703" y="828"/>
                    <a:pt x="10713" y="828"/>
                  </a:cubicBezTo>
                  <a:cubicBezTo>
                    <a:pt x="10721" y="828"/>
                    <a:pt x="10728" y="830"/>
                    <a:pt x="10731" y="838"/>
                  </a:cubicBezTo>
                  <a:cubicBezTo>
                    <a:pt x="10753" y="838"/>
                    <a:pt x="10775" y="827"/>
                    <a:pt x="10786" y="827"/>
                  </a:cubicBezTo>
                  <a:lnTo>
                    <a:pt x="10786" y="827"/>
                  </a:lnTo>
                  <a:cubicBezTo>
                    <a:pt x="10764" y="849"/>
                    <a:pt x="10731" y="871"/>
                    <a:pt x="10742" y="871"/>
                  </a:cubicBezTo>
                  <a:cubicBezTo>
                    <a:pt x="10709" y="877"/>
                    <a:pt x="10695" y="879"/>
                    <a:pt x="10684" y="879"/>
                  </a:cubicBezTo>
                  <a:cubicBezTo>
                    <a:pt x="10673" y="879"/>
                    <a:pt x="10665" y="877"/>
                    <a:pt x="10643" y="871"/>
                  </a:cubicBezTo>
                  <a:lnTo>
                    <a:pt x="10643" y="871"/>
                  </a:lnTo>
                  <a:cubicBezTo>
                    <a:pt x="10654" y="915"/>
                    <a:pt x="10588" y="904"/>
                    <a:pt x="10555" y="959"/>
                  </a:cubicBezTo>
                  <a:cubicBezTo>
                    <a:pt x="10537" y="962"/>
                    <a:pt x="10524" y="963"/>
                    <a:pt x="10514" y="963"/>
                  </a:cubicBezTo>
                  <a:cubicBezTo>
                    <a:pt x="10496" y="963"/>
                    <a:pt x="10488" y="960"/>
                    <a:pt x="10481" y="960"/>
                  </a:cubicBezTo>
                  <a:cubicBezTo>
                    <a:pt x="10474" y="960"/>
                    <a:pt x="10468" y="962"/>
                    <a:pt x="10455" y="970"/>
                  </a:cubicBezTo>
                  <a:lnTo>
                    <a:pt x="10444" y="970"/>
                  </a:lnTo>
                  <a:cubicBezTo>
                    <a:pt x="10510" y="871"/>
                    <a:pt x="10632" y="871"/>
                    <a:pt x="10731" y="783"/>
                  </a:cubicBezTo>
                  <a:close/>
                  <a:moveTo>
                    <a:pt x="10444" y="970"/>
                  </a:moveTo>
                  <a:lnTo>
                    <a:pt x="10422" y="992"/>
                  </a:lnTo>
                  <a:lnTo>
                    <a:pt x="10411" y="981"/>
                  </a:lnTo>
                  <a:lnTo>
                    <a:pt x="10444" y="970"/>
                  </a:lnTo>
                  <a:close/>
                  <a:moveTo>
                    <a:pt x="10389" y="992"/>
                  </a:moveTo>
                  <a:lnTo>
                    <a:pt x="10400" y="1014"/>
                  </a:lnTo>
                  <a:cubicBezTo>
                    <a:pt x="10355" y="1041"/>
                    <a:pt x="10334" y="1050"/>
                    <a:pt x="10323" y="1050"/>
                  </a:cubicBezTo>
                  <a:cubicBezTo>
                    <a:pt x="10306" y="1050"/>
                    <a:pt x="10310" y="1032"/>
                    <a:pt x="10290" y="1025"/>
                  </a:cubicBezTo>
                  <a:cubicBezTo>
                    <a:pt x="10312" y="1025"/>
                    <a:pt x="10334" y="1014"/>
                    <a:pt x="10356" y="1003"/>
                  </a:cubicBezTo>
                  <a:lnTo>
                    <a:pt x="10389" y="992"/>
                  </a:lnTo>
                  <a:close/>
                  <a:moveTo>
                    <a:pt x="9750" y="1367"/>
                  </a:moveTo>
                  <a:lnTo>
                    <a:pt x="9706" y="1389"/>
                  </a:lnTo>
                  <a:cubicBezTo>
                    <a:pt x="9739" y="1378"/>
                    <a:pt x="9739" y="1378"/>
                    <a:pt x="9750" y="1367"/>
                  </a:cubicBezTo>
                  <a:close/>
                  <a:moveTo>
                    <a:pt x="9332" y="1378"/>
                  </a:moveTo>
                  <a:lnTo>
                    <a:pt x="9266" y="1400"/>
                  </a:lnTo>
                  <a:lnTo>
                    <a:pt x="9269" y="1401"/>
                  </a:lnTo>
                  <a:lnTo>
                    <a:pt x="9269" y="1401"/>
                  </a:lnTo>
                  <a:cubicBezTo>
                    <a:pt x="9289" y="1394"/>
                    <a:pt x="9311" y="1386"/>
                    <a:pt x="9332" y="1378"/>
                  </a:cubicBezTo>
                  <a:close/>
                  <a:moveTo>
                    <a:pt x="10312" y="981"/>
                  </a:moveTo>
                  <a:lnTo>
                    <a:pt x="10213" y="1036"/>
                  </a:lnTo>
                  <a:lnTo>
                    <a:pt x="10279" y="1036"/>
                  </a:lnTo>
                  <a:cubicBezTo>
                    <a:pt x="10213" y="1069"/>
                    <a:pt x="10169" y="1125"/>
                    <a:pt x="10114" y="1147"/>
                  </a:cubicBezTo>
                  <a:lnTo>
                    <a:pt x="10103" y="1136"/>
                  </a:lnTo>
                  <a:cubicBezTo>
                    <a:pt x="10037" y="1191"/>
                    <a:pt x="9872" y="1246"/>
                    <a:pt x="9794" y="1312"/>
                  </a:cubicBezTo>
                  <a:lnTo>
                    <a:pt x="9783" y="1312"/>
                  </a:lnTo>
                  <a:cubicBezTo>
                    <a:pt x="9805" y="1323"/>
                    <a:pt x="9805" y="1334"/>
                    <a:pt x="9816" y="1345"/>
                  </a:cubicBezTo>
                  <a:cubicBezTo>
                    <a:pt x="9778" y="1364"/>
                    <a:pt x="9749" y="1391"/>
                    <a:pt x="9720" y="1391"/>
                  </a:cubicBezTo>
                  <a:cubicBezTo>
                    <a:pt x="9715" y="1391"/>
                    <a:pt x="9711" y="1390"/>
                    <a:pt x="9706" y="1389"/>
                  </a:cubicBezTo>
                  <a:cubicBezTo>
                    <a:pt x="9651" y="1389"/>
                    <a:pt x="9761" y="1356"/>
                    <a:pt x="9750" y="1334"/>
                  </a:cubicBezTo>
                  <a:lnTo>
                    <a:pt x="9750" y="1334"/>
                  </a:lnTo>
                  <a:cubicBezTo>
                    <a:pt x="9673" y="1389"/>
                    <a:pt x="9574" y="1455"/>
                    <a:pt x="9497" y="1477"/>
                  </a:cubicBezTo>
                  <a:cubicBezTo>
                    <a:pt x="9477" y="1467"/>
                    <a:pt x="9635" y="1410"/>
                    <a:pt x="9572" y="1410"/>
                  </a:cubicBezTo>
                  <a:cubicBezTo>
                    <a:pt x="9567" y="1410"/>
                    <a:pt x="9560" y="1410"/>
                    <a:pt x="9552" y="1411"/>
                  </a:cubicBezTo>
                  <a:lnTo>
                    <a:pt x="9662" y="1378"/>
                  </a:lnTo>
                  <a:cubicBezTo>
                    <a:pt x="9574" y="1367"/>
                    <a:pt x="9706" y="1356"/>
                    <a:pt x="9651" y="1345"/>
                  </a:cubicBezTo>
                  <a:lnTo>
                    <a:pt x="9794" y="1257"/>
                  </a:lnTo>
                  <a:cubicBezTo>
                    <a:pt x="9788" y="1253"/>
                    <a:pt x="9783" y="1252"/>
                    <a:pt x="9779" y="1252"/>
                  </a:cubicBezTo>
                  <a:cubicBezTo>
                    <a:pt x="9769" y="1252"/>
                    <a:pt x="9759" y="1260"/>
                    <a:pt x="9728" y="1268"/>
                  </a:cubicBezTo>
                  <a:cubicBezTo>
                    <a:pt x="9739" y="1246"/>
                    <a:pt x="9794" y="1213"/>
                    <a:pt x="9838" y="1191"/>
                  </a:cubicBezTo>
                  <a:lnTo>
                    <a:pt x="9838" y="1191"/>
                  </a:lnTo>
                  <a:cubicBezTo>
                    <a:pt x="9800" y="1218"/>
                    <a:pt x="9803" y="1226"/>
                    <a:pt x="9821" y="1226"/>
                  </a:cubicBezTo>
                  <a:cubicBezTo>
                    <a:pt x="9838" y="1226"/>
                    <a:pt x="9872" y="1218"/>
                    <a:pt x="9894" y="1213"/>
                  </a:cubicBezTo>
                  <a:lnTo>
                    <a:pt x="9883" y="1191"/>
                  </a:lnTo>
                  <a:cubicBezTo>
                    <a:pt x="9993" y="1180"/>
                    <a:pt x="9883" y="1147"/>
                    <a:pt x="10026" y="1113"/>
                  </a:cubicBezTo>
                  <a:lnTo>
                    <a:pt x="10026" y="1113"/>
                  </a:lnTo>
                  <a:lnTo>
                    <a:pt x="10015" y="1125"/>
                  </a:lnTo>
                  <a:cubicBezTo>
                    <a:pt x="10070" y="1102"/>
                    <a:pt x="10103" y="1069"/>
                    <a:pt x="10158" y="1047"/>
                  </a:cubicBezTo>
                  <a:lnTo>
                    <a:pt x="10158" y="1047"/>
                  </a:lnTo>
                  <a:cubicBezTo>
                    <a:pt x="10191" y="1058"/>
                    <a:pt x="10114" y="1080"/>
                    <a:pt x="10114" y="1091"/>
                  </a:cubicBezTo>
                  <a:cubicBezTo>
                    <a:pt x="10191" y="1058"/>
                    <a:pt x="10235" y="992"/>
                    <a:pt x="10312" y="981"/>
                  </a:cubicBezTo>
                  <a:close/>
                  <a:moveTo>
                    <a:pt x="8443" y="2153"/>
                  </a:moveTo>
                  <a:lnTo>
                    <a:pt x="8439" y="2160"/>
                  </a:lnTo>
                  <a:cubicBezTo>
                    <a:pt x="8426" y="2173"/>
                    <a:pt x="8417" y="2178"/>
                    <a:pt x="8410" y="2178"/>
                  </a:cubicBezTo>
                  <a:cubicBezTo>
                    <a:pt x="8404" y="2178"/>
                    <a:pt x="8400" y="2176"/>
                    <a:pt x="8395" y="2171"/>
                  </a:cubicBezTo>
                  <a:cubicBezTo>
                    <a:pt x="8405" y="2171"/>
                    <a:pt x="8424" y="2162"/>
                    <a:pt x="8443" y="2153"/>
                  </a:cubicBezTo>
                  <a:close/>
                  <a:moveTo>
                    <a:pt x="8043" y="2171"/>
                  </a:moveTo>
                  <a:cubicBezTo>
                    <a:pt x="8054" y="2171"/>
                    <a:pt x="8054" y="2182"/>
                    <a:pt x="8032" y="2193"/>
                  </a:cubicBezTo>
                  <a:cubicBezTo>
                    <a:pt x="8034" y="2191"/>
                    <a:pt x="8033" y="2190"/>
                    <a:pt x="8031" y="2190"/>
                  </a:cubicBezTo>
                  <a:cubicBezTo>
                    <a:pt x="8022" y="2190"/>
                    <a:pt x="7981" y="2206"/>
                    <a:pt x="7955" y="2215"/>
                  </a:cubicBezTo>
                  <a:cubicBezTo>
                    <a:pt x="7988" y="2204"/>
                    <a:pt x="8010" y="2182"/>
                    <a:pt x="8043" y="2171"/>
                  </a:cubicBezTo>
                  <a:close/>
                  <a:moveTo>
                    <a:pt x="9662" y="1323"/>
                  </a:moveTo>
                  <a:lnTo>
                    <a:pt x="9640" y="1334"/>
                  </a:lnTo>
                  <a:cubicBezTo>
                    <a:pt x="9486" y="1400"/>
                    <a:pt x="9486" y="1422"/>
                    <a:pt x="9343" y="1488"/>
                  </a:cubicBezTo>
                  <a:cubicBezTo>
                    <a:pt x="9310" y="1521"/>
                    <a:pt x="9354" y="1499"/>
                    <a:pt x="9332" y="1532"/>
                  </a:cubicBezTo>
                  <a:cubicBezTo>
                    <a:pt x="9144" y="1653"/>
                    <a:pt x="9144" y="1543"/>
                    <a:pt x="9012" y="1653"/>
                  </a:cubicBezTo>
                  <a:cubicBezTo>
                    <a:pt x="8979" y="1686"/>
                    <a:pt x="8979" y="1719"/>
                    <a:pt x="8869" y="1752"/>
                  </a:cubicBezTo>
                  <a:lnTo>
                    <a:pt x="8891" y="1708"/>
                  </a:lnTo>
                  <a:lnTo>
                    <a:pt x="8891" y="1708"/>
                  </a:lnTo>
                  <a:cubicBezTo>
                    <a:pt x="8748" y="1775"/>
                    <a:pt x="8836" y="1797"/>
                    <a:pt x="8682" y="1841"/>
                  </a:cubicBezTo>
                  <a:cubicBezTo>
                    <a:pt x="8701" y="1821"/>
                    <a:pt x="8765" y="1784"/>
                    <a:pt x="8763" y="1784"/>
                  </a:cubicBezTo>
                  <a:lnTo>
                    <a:pt x="8763" y="1784"/>
                  </a:lnTo>
                  <a:cubicBezTo>
                    <a:pt x="8762" y="1784"/>
                    <a:pt x="8761" y="1784"/>
                    <a:pt x="8759" y="1786"/>
                  </a:cubicBezTo>
                  <a:cubicBezTo>
                    <a:pt x="8660" y="1808"/>
                    <a:pt x="8704" y="1830"/>
                    <a:pt x="8627" y="1874"/>
                  </a:cubicBezTo>
                  <a:lnTo>
                    <a:pt x="8605" y="1852"/>
                  </a:lnTo>
                  <a:cubicBezTo>
                    <a:pt x="8461" y="1929"/>
                    <a:pt x="8307" y="2017"/>
                    <a:pt x="8153" y="2105"/>
                  </a:cubicBezTo>
                  <a:cubicBezTo>
                    <a:pt x="8153" y="2096"/>
                    <a:pt x="8167" y="2080"/>
                    <a:pt x="8149" y="2080"/>
                  </a:cubicBezTo>
                  <a:cubicBezTo>
                    <a:pt x="8145" y="2080"/>
                    <a:pt x="8139" y="2081"/>
                    <a:pt x="8131" y="2083"/>
                  </a:cubicBezTo>
                  <a:cubicBezTo>
                    <a:pt x="7999" y="2160"/>
                    <a:pt x="7833" y="2237"/>
                    <a:pt x="7679" y="2303"/>
                  </a:cubicBezTo>
                  <a:cubicBezTo>
                    <a:pt x="7822" y="2215"/>
                    <a:pt x="7977" y="2127"/>
                    <a:pt x="8120" y="2061"/>
                  </a:cubicBezTo>
                  <a:lnTo>
                    <a:pt x="8120" y="2061"/>
                  </a:lnTo>
                  <a:lnTo>
                    <a:pt x="8087" y="2072"/>
                  </a:lnTo>
                  <a:cubicBezTo>
                    <a:pt x="8087" y="2020"/>
                    <a:pt x="8216" y="2027"/>
                    <a:pt x="8295" y="1971"/>
                  </a:cubicBezTo>
                  <a:lnTo>
                    <a:pt x="8295" y="1971"/>
                  </a:lnTo>
                  <a:cubicBezTo>
                    <a:pt x="8286" y="1982"/>
                    <a:pt x="8288" y="1995"/>
                    <a:pt x="8296" y="1995"/>
                  </a:cubicBezTo>
                  <a:cubicBezTo>
                    <a:pt x="8417" y="1940"/>
                    <a:pt x="8527" y="1863"/>
                    <a:pt x="8704" y="1763"/>
                  </a:cubicBezTo>
                  <a:lnTo>
                    <a:pt x="8704" y="1763"/>
                  </a:lnTo>
                  <a:lnTo>
                    <a:pt x="8693" y="1786"/>
                  </a:lnTo>
                  <a:cubicBezTo>
                    <a:pt x="8770" y="1752"/>
                    <a:pt x="8880" y="1697"/>
                    <a:pt x="8957" y="1664"/>
                  </a:cubicBezTo>
                  <a:cubicBezTo>
                    <a:pt x="8979" y="1642"/>
                    <a:pt x="9023" y="1620"/>
                    <a:pt x="8990" y="1620"/>
                  </a:cubicBezTo>
                  <a:cubicBezTo>
                    <a:pt x="9255" y="1565"/>
                    <a:pt x="9420" y="1378"/>
                    <a:pt x="9662" y="1323"/>
                  </a:cubicBezTo>
                  <a:close/>
                  <a:moveTo>
                    <a:pt x="7481" y="2391"/>
                  </a:moveTo>
                  <a:lnTo>
                    <a:pt x="7470" y="2402"/>
                  </a:lnTo>
                  <a:lnTo>
                    <a:pt x="7475" y="2399"/>
                  </a:lnTo>
                  <a:lnTo>
                    <a:pt x="7475" y="2399"/>
                  </a:lnTo>
                  <a:lnTo>
                    <a:pt x="7481" y="2391"/>
                  </a:lnTo>
                  <a:close/>
                  <a:moveTo>
                    <a:pt x="7287" y="2694"/>
                  </a:moveTo>
                  <a:cubicBezTo>
                    <a:pt x="7282" y="2696"/>
                    <a:pt x="7277" y="2698"/>
                    <a:pt x="7271" y="2700"/>
                  </a:cubicBezTo>
                  <a:cubicBezTo>
                    <a:pt x="7278" y="2698"/>
                    <a:pt x="7283" y="2696"/>
                    <a:pt x="7287" y="2694"/>
                  </a:cubicBezTo>
                  <a:close/>
                  <a:moveTo>
                    <a:pt x="6610" y="2799"/>
                  </a:moveTo>
                  <a:cubicBezTo>
                    <a:pt x="6610" y="2799"/>
                    <a:pt x="6609" y="2800"/>
                    <a:pt x="6608" y="2800"/>
                  </a:cubicBezTo>
                  <a:lnTo>
                    <a:pt x="6608" y="2800"/>
                  </a:lnTo>
                  <a:cubicBezTo>
                    <a:pt x="6608" y="2800"/>
                    <a:pt x="6607" y="2801"/>
                    <a:pt x="6607" y="2801"/>
                  </a:cubicBezTo>
                  <a:cubicBezTo>
                    <a:pt x="6607" y="2801"/>
                    <a:pt x="6608" y="2800"/>
                    <a:pt x="6610" y="2799"/>
                  </a:cubicBezTo>
                  <a:close/>
                  <a:moveTo>
                    <a:pt x="5764" y="3303"/>
                  </a:moveTo>
                  <a:cubicBezTo>
                    <a:pt x="5756" y="3308"/>
                    <a:pt x="5748" y="3312"/>
                    <a:pt x="5740" y="3317"/>
                  </a:cubicBezTo>
                  <a:cubicBezTo>
                    <a:pt x="5762" y="3310"/>
                    <a:pt x="5765" y="3307"/>
                    <a:pt x="5764" y="3303"/>
                  </a:cubicBezTo>
                  <a:close/>
                  <a:moveTo>
                    <a:pt x="7635" y="2292"/>
                  </a:moveTo>
                  <a:cubicBezTo>
                    <a:pt x="7668" y="2303"/>
                    <a:pt x="7613" y="2325"/>
                    <a:pt x="7580" y="2347"/>
                  </a:cubicBezTo>
                  <a:cubicBezTo>
                    <a:pt x="7569" y="2347"/>
                    <a:pt x="7547" y="2358"/>
                    <a:pt x="7536" y="2369"/>
                  </a:cubicBezTo>
                  <a:lnTo>
                    <a:pt x="7536" y="2358"/>
                  </a:lnTo>
                  <a:lnTo>
                    <a:pt x="7475" y="2399"/>
                  </a:lnTo>
                  <a:lnTo>
                    <a:pt x="7475" y="2399"/>
                  </a:lnTo>
                  <a:lnTo>
                    <a:pt x="7437" y="2447"/>
                  </a:lnTo>
                  <a:cubicBezTo>
                    <a:pt x="7415" y="2447"/>
                    <a:pt x="7393" y="2447"/>
                    <a:pt x="7415" y="2436"/>
                  </a:cubicBezTo>
                  <a:lnTo>
                    <a:pt x="7415" y="2436"/>
                  </a:lnTo>
                  <a:cubicBezTo>
                    <a:pt x="7338" y="2469"/>
                    <a:pt x="7415" y="2447"/>
                    <a:pt x="7382" y="2480"/>
                  </a:cubicBezTo>
                  <a:cubicBezTo>
                    <a:pt x="7365" y="2488"/>
                    <a:pt x="7351" y="2492"/>
                    <a:pt x="7343" y="2492"/>
                  </a:cubicBezTo>
                  <a:cubicBezTo>
                    <a:pt x="7329" y="2492"/>
                    <a:pt x="7328" y="2482"/>
                    <a:pt x="7349" y="2469"/>
                  </a:cubicBezTo>
                  <a:lnTo>
                    <a:pt x="7349" y="2469"/>
                  </a:lnTo>
                  <a:cubicBezTo>
                    <a:pt x="7216" y="2557"/>
                    <a:pt x="6985" y="2711"/>
                    <a:pt x="6831" y="2755"/>
                  </a:cubicBezTo>
                  <a:lnTo>
                    <a:pt x="6853" y="2733"/>
                  </a:lnTo>
                  <a:lnTo>
                    <a:pt x="6853" y="2733"/>
                  </a:lnTo>
                  <a:cubicBezTo>
                    <a:pt x="6743" y="2788"/>
                    <a:pt x="6754" y="2843"/>
                    <a:pt x="6644" y="2876"/>
                  </a:cubicBezTo>
                  <a:lnTo>
                    <a:pt x="6666" y="2865"/>
                  </a:lnTo>
                  <a:lnTo>
                    <a:pt x="6666" y="2865"/>
                  </a:lnTo>
                  <a:cubicBezTo>
                    <a:pt x="6412" y="2975"/>
                    <a:pt x="6170" y="3141"/>
                    <a:pt x="5971" y="3207"/>
                  </a:cubicBezTo>
                  <a:cubicBezTo>
                    <a:pt x="5949" y="3251"/>
                    <a:pt x="5729" y="3317"/>
                    <a:pt x="5740" y="3372"/>
                  </a:cubicBezTo>
                  <a:cubicBezTo>
                    <a:pt x="5652" y="3394"/>
                    <a:pt x="5630" y="3394"/>
                    <a:pt x="5586" y="3416"/>
                  </a:cubicBezTo>
                  <a:cubicBezTo>
                    <a:pt x="5564" y="3416"/>
                    <a:pt x="5553" y="3427"/>
                    <a:pt x="5520" y="3438"/>
                  </a:cubicBezTo>
                  <a:cubicBezTo>
                    <a:pt x="5542" y="3427"/>
                    <a:pt x="5553" y="3416"/>
                    <a:pt x="5597" y="3394"/>
                  </a:cubicBezTo>
                  <a:lnTo>
                    <a:pt x="5597" y="3394"/>
                  </a:lnTo>
                  <a:lnTo>
                    <a:pt x="5586" y="3416"/>
                  </a:lnTo>
                  <a:cubicBezTo>
                    <a:pt x="5630" y="3372"/>
                    <a:pt x="5674" y="3328"/>
                    <a:pt x="5762" y="3295"/>
                  </a:cubicBezTo>
                  <a:lnTo>
                    <a:pt x="5762" y="3295"/>
                  </a:lnTo>
                  <a:cubicBezTo>
                    <a:pt x="5762" y="3299"/>
                    <a:pt x="5763" y="3301"/>
                    <a:pt x="5764" y="3303"/>
                  </a:cubicBezTo>
                  <a:lnTo>
                    <a:pt x="5764" y="3303"/>
                  </a:lnTo>
                  <a:cubicBezTo>
                    <a:pt x="5905" y="3219"/>
                    <a:pt x="6003" y="3126"/>
                    <a:pt x="6170" y="3052"/>
                  </a:cubicBezTo>
                  <a:lnTo>
                    <a:pt x="6170" y="3052"/>
                  </a:lnTo>
                  <a:cubicBezTo>
                    <a:pt x="6159" y="3073"/>
                    <a:pt x="6162" y="3080"/>
                    <a:pt x="6171" y="3080"/>
                  </a:cubicBezTo>
                  <a:cubicBezTo>
                    <a:pt x="6188" y="3080"/>
                    <a:pt x="6224" y="3059"/>
                    <a:pt x="6246" y="3059"/>
                  </a:cubicBezTo>
                  <a:cubicBezTo>
                    <a:pt x="6251" y="3059"/>
                    <a:pt x="6255" y="3061"/>
                    <a:pt x="6258" y="3064"/>
                  </a:cubicBezTo>
                  <a:lnTo>
                    <a:pt x="6346" y="3008"/>
                  </a:lnTo>
                  <a:lnTo>
                    <a:pt x="6302" y="3008"/>
                  </a:lnTo>
                  <a:cubicBezTo>
                    <a:pt x="6379" y="2964"/>
                    <a:pt x="6445" y="2909"/>
                    <a:pt x="6522" y="2887"/>
                  </a:cubicBezTo>
                  <a:lnTo>
                    <a:pt x="6522" y="2887"/>
                  </a:lnTo>
                  <a:lnTo>
                    <a:pt x="6467" y="2920"/>
                  </a:lnTo>
                  <a:lnTo>
                    <a:pt x="6610" y="2843"/>
                  </a:lnTo>
                  <a:lnTo>
                    <a:pt x="6610" y="2843"/>
                  </a:lnTo>
                  <a:lnTo>
                    <a:pt x="6522" y="2876"/>
                  </a:lnTo>
                  <a:cubicBezTo>
                    <a:pt x="6599" y="2821"/>
                    <a:pt x="6491" y="2843"/>
                    <a:pt x="6608" y="2800"/>
                  </a:cubicBezTo>
                  <a:lnTo>
                    <a:pt x="6608" y="2800"/>
                  </a:lnTo>
                  <a:cubicBezTo>
                    <a:pt x="6618" y="2794"/>
                    <a:pt x="6696" y="2753"/>
                    <a:pt x="6743" y="2744"/>
                  </a:cubicBezTo>
                  <a:cubicBezTo>
                    <a:pt x="6776" y="2722"/>
                    <a:pt x="6809" y="2689"/>
                    <a:pt x="6875" y="2667"/>
                  </a:cubicBezTo>
                  <a:cubicBezTo>
                    <a:pt x="6897" y="2667"/>
                    <a:pt x="6875" y="2700"/>
                    <a:pt x="6886" y="2700"/>
                  </a:cubicBezTo>
                  <a:cubicBezTo>
                    <a:pt x="6919" y="2656"/>
                    <a:pt x="7073" y="2601"/>
                    <a:pt x="7117" y="2546"/>
                  </a:cubicBezTo>
                  <a:lnTo>
                    <a:pt x="7117" y="2579"/>
                  </a:lnTo>
                  <a:lnTo>
                    <a:pt x="7139" y="2535"/>
                  </a:lnTo>
                  <a:cubicBezTo>
                    <a:pt x="7158" y="2530"/>
                    <a:pt x="7168" y="2527"/>
                    <a:pt x="7174" y="2527"/>
                  </a:cubicBezTo>
                  <a:cubicBezTo>
                    <a:pt x="7183" y="2527"/>
                    <a:pt x="7183" y="2533"/>
                    <a:pt x="7183" y="2546"/>
                  </a:cubicBezTo>
                  <a:cubicBezTo>
                    <a:pt x="7305" y="2491"/>
                    <a:pt x="7128" y="2524"/>
                    <a:pt x="7271" y="2469"/>
                  </a:cubicBezTo>
                  <a:lnTo>
                    <a:pt x="7271" y="2469"/>
                  </a:lnTo>
                  <a:cubicBezTo>
                    <a:pt x="7260" y="2480"/>
                    <a:pt x="7271" y="2480"/>
                    <a:pt x="7249" y="2491"/>
                  </a:cubicBezTo>
                  <a:cubicBezTo>
                    <a:pt x="7393" y="2436"/>
                    <a:pt x="7503" y="2347"/>
                    <a:pt x="7635" y="2292"/>
                  </a:cubicBezTo>
                  <a:close/>
                  <a:moveTo>
                    <a:pt x="5369" y="3504"/>
                  </a:moveTo>
                  <a:cubicBezTo>
                    <a:pt x="5375" y="3504"/>
                    <a:pt x="5378" y="3507"/>
                    <a:pt x="5377" y="3515"/>
                  </a:cubicBezTo>
                  <a:cubicBezTo>
                    <a:pt x="5366" y="3537"/>
                    <a:pt x="5343" y="3559"/>
                    <a:pt x="5310" y="3581"/>
                  </a:cubicBezTo>
                  <a:lnTo>
                    <a:pt x="5288" y="3559"/>
                  </a:lnTo>
                  <a:lnTo>
                    <a:pt x="5222" y="3636"/>
                  </a:lnTo>
                  <a:lnTo>
                    <a:pt x="5156" y="3636"/>
                  </a:lnTo>
                  <a:lnTo>
                    <a:pt x="5145" y="3647"/>
                  </a:lnTo>
                  <a:cubicBezTo>
                    <a:pt x="5135" y="3626"/>
                    <a:pt x="5246" y="3534"/>
                    <a:pt x="5255" y="3517"/>
                  </a:cubicBezTo>
                  <a:lnTo>
                    <a:pt x="5255" y="3517"/>
                  </a:lnTo>
                  <a:cubicBezTo>
                    <a:pt x="5250" y="3532"/>
                    <a:pt x="5255" y="3537"/>
                    <a:pt x="5266" y="3537"/>
                  </a:cubicBezTo>
                  <a:cubicBezTo>
                    <a:pt x="5291" y="3537"/>
                    <a:pt x="5348" y="3504"/>
                    <a:pt x="5369" y="3504"/>
                  </a:cubicBezTo>
                  <a:close/>
                  <a:moveTo>
                    <a:pt x="5145" y="3658"/>
                  </a:moveTo>
                  <a:lnTo>
                    <a:pt x="5112" y="3680"/>
                  </a:lnTo>
                  <a:lnTo>
                    <a:pt x="5156" y="3658"/>
                  </a:lnTo>
                  <a:lnTo>
                    <a:pt x="5156" y="3658"/>
                  </a:lnTo>
                  <a:cubicBezTo>
                    <a:pt x="5112" y="3691"/>
                    <a:pt x="5046" y="3725"/>
                    <a:pt x="5002" y="3747"/>
                  </a:cubicBezTo>
                  <a:cubicBezTo>
                    <a:pt x="5046" y="3714"/>
                    <a:pt x="5090" y="3691"/>
                    <a:pt x="5123" y="3669"/>
                  </a:cubicBezTo>
                  <a:lnTo>
                    <a:pt x="5145" y="3658"/>
                  </a:lnTo>
                  <a:close/>
                  <a:moveTo>
                    <a:pt x="4649" y="3923"/>
                  </a:moveTo>
                  <a:lnTo>
                    <a:pt x="4649" y="3934"/>
                  </a:lnTo>
                  <a:cubicBezTo>
                    <a:pt x="4627" y="3934"/>
                    <a:pt x="4605" y="3956"/>
                    <a:pt x="4572" y="3967"/>
                  </a:cubicBezTo>
                  <a:cubicBezTo>
                    <a:pt x="4594" y="3945"/>
                    <a:pt x="4627" y="3934"/>
                    <a:pt x="4649" y="3923"/>
                  </a:cubicBezTo>
                  <a:close/>
                  <a:moveTo>
                    <a:pt x="3878" y="4397"/>
                  </a:moveTo>
                  <a:lnTo>
                    <a:pt x="3867" y="4419"/>
                  </a:lnTo>
                  <a:lnTo>
                    <a:pt x="3845" y="4419"/>
                  </a:lnTo>
                  <a:lnTo>
                    <a:pt x="3878" y="4397"/>
                  </a:lnTo>
                  <a:close/>
                  <a:moveTo>
                    <a:pt x="3107" y="4848"/>
                  </a:moveTo>
                  <a:lnTo>
                    <a:pt x="3107" y="4859"/>
                  </a:lnTo>
                  <a:cubicBezTo>
                    <a:pt x="3074" y="4870"/>
                    <a:pt x="3041" y="4892"/>
                    <a:pt x="2997" y="4903"/>
                  </a:cubicBezTo>
                  <a:lnTo>
                    <a:pt x="3030" y="4870"/>
                  </a:lnTo>
                  <a:cubicBezTo>
                    <a:pt x="3030" y="4873"/>
                    <a:pt x="3032" y="4875"/>
                    <a:pt x="3037" y="4875"/>
                  </a:cubicBezTo>
                  <a:cubicBezTo>
                    <a:pt x="3048" y="4875"/>
                    <a:pt x="3075" y="4864"/>
                    <a:pt x="3107" y="4848"/>
                  </a:cubicBezTo>
                  <a:close/>
                  <a:moveTo>
                    <a:pt x="2699" y="5091"/>
                  </a:moveTo>
                  <a:lnTo>
                    <a:pt x="2688" y="5113"/>
                  </a:lnTo>
                  <a:lnTo>
                    <a:pt x="2655" y="5124"/>
                  </a:lnTo>
                  <a:lnTo>
                    <a:pt x="2699" y="5091"/>
                  </a:lnTo>
                  <a:close/>
                  <a:moveTo>
                    <a:pt x="2281" y="5355"/>
                  </a:moveTo>
                  <a:lnTo>
                    <a:pt x="2248" y="5366"/>
                  </a:lnTo>
                  <a:lnTo>
                    <a:pt x="2259" y="5355"/>
                  </a:lnTo>
                  <a:close/>
                  <a:moveTo>
                    <a:pt x="2277" y="5372"/>
                  </a:moveTo>
                  <a:cubicBezTo>
                    <a:pt x="2280" y="5372"/>
                    <a:pt x="2281" y="5373"/>
                    <a:pt x="2281" y="5377"/>
                  </a:cubicBezTo>
                  <a:cubicBezTo>
                    <a:pt x="2259" y="5399"/>
                    <a:pt x="2237" y="5410"/>
                    <a:pt x="2215" y="5410"/>
                  </a:cubicBezTo>
                  <a:lnTo>
                    <a:pt x="2248" y="5377"/>
                  </a:lnTo>
                  <a:cubicBezTo>
                    <a:pt x="2262" y="5377"/>
                    <a:pt x="2272" y="5372"/>
                    <a:pt x="2277" y="5372"/>
                  </a:cubicBezTo>
                  <a:close/>
                  <a:moveTo>
                    <a:pt x="2093" y="5465"/>
                  </a:moveTo>
                  <a:lnTo>
                    <a:pt x="2082" y="5476"/>
                  </a:lnTo>
                  <a:cubicBezTo>
                    <a:pt x="2060" y="5498"/>
                    <a:pt x="2027" y="5509"/>
                    <a:pt x="2005" y="5531"/>
                  </a:cubicBezTo>
                  <a:cubicBezTo>
                    <a:pt x="2027" y="5509"/>
                    <a:pt x="2060" y="5487"/>
                    <a:pt x="2093" y="5465"/>
                  </a:cubicBezTo>
                  <a:close/>
                  <a:moveTo>
                    <a:pt x="12516" y="1"/>
                  </a:moveTo>
                  <a:cubicBezTo>
                    <a:pt x="12494" y="12"/>
                    <a:pt x="12483" y="34"/>
                    <a:pt x="12461" y="45"/>
                  </a:cubicBezTo>
                  <a:lnTo>
                    <a:pt x="12461" y="23"/>
                  </a:lnTo>
                  <a:cubicBezTo>
                    <a:pt x="12418" y="55"/>
                    <a:pt x="12375" y="98"/>
                    <a:pt x="12413" y="110"/>
                  </a:cubicBezTo>
                  <a:lnTo>
                    <a:pt x="12413" y="110"/>
                  </a:lnTo>
                  <a:cubicBezTo>
                    <a:pt x="12403" y="118"/>
                    <a:pt x="12394" y="126"/>
                    <a:pt x="12383" y="133"/>
                  </a:cubicBezTo>
                  <a:lnTo>
                    <a:pt x="12328" y="133"/>
                  </a:lnTo>
                  <a:lnTo>
                    <a:pt x="12240" y="221"/>
                  </a:lnTo>
                  <a:cubicBezTo>
                    <a:pt x="12221" y="212"/>
                    <a:pt x="12251" y="186"/>
                    <a:pt x="12225" y="186"/>
                  </a:cubicBezTo>
                  <a:cubicBezTo>
                    <a:pt x="12221" y="186"/>
                    <a:pt x="12215" y="187"/>
                    <a:pt x="12207" y="188"/>
                  </a:cubicBezTo>
                  <a:cubicBezTo>
                    <a:pt x="12216" y="183"/>
                    <a:pt x="12225" y="179"/>
                    <a:pt x="12234" y="174"/>
                  </a:cubicBezTo>
                  <a:lnTo>
                    <a:pt x="12234" y="174"/>
                  </a:lnTo>
                  <a:cubicBezTo>
                    <a:pt x="12228" y="175"/>
                    <a:pt x="12223" y="176"/>
                    <a:pt x="12218" y="176"/>
                  </a:cubicBezTo>
                  <a:cubicBezTo>
                    <a:pt x="12202" y="176"/>
                    <a:pt x="12190" y="171"/>
                    <a:pt x="12185" y="166"/>
                  </a:cubicBezTo>
                  <a:lnTo>
                    <a:pt x="12240" y="144"/>
                  </a:lnTo>
                  <a:cubicBezTo>
                    <a:pt x="12233" y="142"/>
                    <a:pt x="12226" y="141"/>
                    <a:pt x="12219" y="141"/>
                  </a:cubicBezTo>
                  <a:cubicBezTo>
                    <a:pt x="12142" y="141"/>
                    <a:pt x="12033" y="236"/>
                    <a:pt x="11943" y="276"/>
                  </a:cubicBezTo>
                  <a:lnTo>
                    <a:pt x="11976" y="221"/>
                  </a:lnTo>
                  <a:lnTo>
                    <a:pt x="11888" y="287"/>
                  </a:lnTo>
                  <a:cubicBezTo>
                    <a:pt x="11855" y="287"/>
                    <a:pt x="11833" y="276"/>
                    <a:pt x="11877" y="254"/>
                  </a:cubicBezTo>
                  <a:lnTo>
                    <a:pt x="11877" y="254"/>
                  </a:lnTo>
                  <a:cubicBezTo>
                    <a:pt x="11811" y="265"/>
                    <a:pt x="11822" y="298"/>
                    <a:pt x="11755" y="298"/>
                  </a:cubicBezTo>
                  <a:lnTo>
                    <a:pt x="11689" y="331"/>
                  </a:lnTo>
                  <a:cubicBezTo>
                    <a:pt x="11700" y="320"/>
                    <a:pt x="11667" y="320"/>
                    <a:pt x="11711" y="298"/>
                  </a:cubicBezTo>
                  <a:lnTo>
                    <a:pt x="11711" y="298"/>
                  </a:lnTo>
                  <a:cubicBezTo>
                    <a:pt x="11590" y="331"/>
                    <a:pt x="11535" y="408"/>
                    <a:pt x="11469" y="408"/>
                  </a:cubicBezTo>
                  <a:lnTo>
                    <a:pt x="11480" y="397"/>
                  </a:lnTo>
                  <a:lnTo>
                    <a:pt x="11480" y="397"/>
                  </a:lnTo>
                  <a:cubicBezTo>
                    <a:pt x="11315" y="486"/>
                    <a:pt x="11480" y="430"/>
                    <a:pt x="11359" y="519"/>
                  </a:cubicBezTo>
                  <a:lnTo>
                    <a:pt x="11249" y="497"/>
                  </a:lnTo>
                  <a:lnTo>
                    <a:pt x="11249" y="530"/>
                  </a:lnTo>
                  <a:cubicBezTo>
                    <a:pt x="11231" y="530"/>
                    <a:pt x="11206" y="544"/>
                    <a:pt x="11197" y="544"/>
                  </a:cubicBezTo>
                  <a:cubicBezTo>
                    <a:pt x="11195" y="544"/>
                    <a:pt x="11194" y="543"/>
                    <a:pt x="11194" y="541"/>
                  </a:cubicBezTo>
                  <a:cubicBezTo>
                    <a:pt x="11172" y="558"/>
                    <a:pt x="11169" y="562"/>
                    <a:pt x="11172" y="562"/>
                  </a:cubicBezTo>
                  <a:cubicBezTo>
                    <a:pt x="11174" y="562"/>
                    <a:pt x="11179" y="560"/>
                    <a:pt x="11183" y="560"/>
                  </a:cubicBezTo>
                  <a:cubicBezTo>
                    <a:pt x="11187" y="560"/>
                    <a:pt x="11190" y="563"/>
                    <a:pt x="11183" y="574"/>
                  </a:cubicBezTo>
                  <a:cubicBezTo>
                    <a:pt x="11097" y="583"/>
                    <a:pt x="10988" y="657"/>
                    <a:pt x="10938" y="657"/>
                  </a:cubicBezTo>
                  <a:cubicBezTo>
                    <a:pt x="10929" y="657"/>
                    <a:pt x="10923" y="655"/>
                    <a:pt x="10918" y="651"/>
                  </a:cubicBezTo>
                  <a:lnTo>
                    <a:pt x="10918" y="651"/>
                  </a:lnTo>
                  <a:cubicBezTo>
                    <a:pt x="10911" y="662"/>
                    <a:pt x="10918" y="664"/>
                    <a:pt x="10928" y="664"/>
                  </a:cubicBezTo>
                  <a:cubicBezTo>
                    <a:pt x="10936" y="664"/>
                    <a:pt x="10945" y="663"/>
                    <a:pt x="10950" y="663"/>
                  </a:cubicBezTo>
                  <a:cubicBezTo>
                    <a:pt x="10957" y="663"/>
                    <a:pt x="10953" y="666"/>
                    <a:pt x="10918" y="684"/>
                  </a:cubicBezTo>
                  <a:cubicBezTo>
                    <a:pt x="10913" y="681"/>
                    <a:pt x="10907" y="680"/>
                    <a:pt x="10901" y="680"/>
                  </a:cubicBezTo>
                  <a:cubicBezTo>
                    <a:pt x="10860" y="680"/>
                    <a:pt x="10808" y="742"/>
                    <a:pt x="10731" y="761"/>
                  </a:cubicBezTo>
                  <a:cubicBezTo>
                    <a:pt x="10740" y="734"/>
                    <a:pt x="10794" y="714"/>
                    <a:pt x="10770" y="714"/>
                  </a:cubicBezTo>
                  <a:cubicBezTo>
                    <a:pt x="10764" y="714"/>
                    <a:pt x="10756" y="715"/>
                    <a:pt x="10742" y="717"/>
                  </a:cubicBezTo>
                  <a:cubicBezTo>
                    <a:pt x="10709" y="772"/>
                    <a:pt x="10588" y="783"/>
                    <a:pt x="10522" y="816"/>
                  </a:cubicBezTo>
                  <a:lnTo>
                    <a:pt x="10511" y="805"/>
                  </a:lnTo>
                  <a:cubicBezTo>
                    <a:pt x="10488" y="805"/>
                    <a:pt x="10499" y="838"/>
                    <a:pt x="10488" y="849"/>
                  </a:cubicBezTo>
                  <a:lnTo>
                    <a:pt x="10522" y="816"/>
                  </a:lnTo>
                  <a:lnTo>
                    <a:pt x="10522" y="816"/>
                  </a:lnTo>
                  <a:cubicBezTo>
                    <a:pt x="10533" y="827"/>
                    <a:pt x="10511" y="838"/>
                    <a:pt x="10488" y="849"/>
                  </a:cubicBezTo>
                  <a:cubicBezTo>
                    <a:pt x="10444" y="871"/>
                    <a:pt x="10356" y="904"/>
                    <a:pt x="10290" y="948"/>
                  </a:cubicBezTo>
                  <a:cubicBezTo>
                    <a:pt x="10290" y="948"/>
                    <a:pt x="10289" y="947"/>
                    <a:pt x="10288" y="947"/>
                  </a:cubicBezTo>
                  <a:cubicBezTo>
                    <a:pt x="10265" y="947"/>
                    <a:pt x="10064" y="1027"/>
                    <a:pt x="9971" y="1058"/>
                  </a:cubicBezTo>
                  <a:cubicBezTo>
                    <a:pt x="9960" y="1091"/>
                    <a:pt x="9860" y="1136"/>
                    <a:pt x="9783" y="1180"/>
                  </a:cubicBezTo>
                  <a:cubicBezTo>
                    <a:pt x="9783" y="1158"/>
                    <a:pt x="9794" y="1147"/>
                    <a:pt x="9827" y="1125"/>
                  </a:cubicBezTo>
                  <a:lnTo>
                    <a:pt x="9827" y="1125"/>
                  </a:lnTo>
                  <a:lnTo>
                    <a:pt x="9761" y="1158"/>
                  </a:lnTo>
                  <a:cubicBezTo>
                    <a:pt x="9739" y="1169"/>
                    <a:pt x="9728" y="1191"/>
                    <a:pt x="9684" y="1213"/>
                  </a:cubicBezTo>
                  <a:lnTo>
                    <a:pt x="9684" y="1180"/>
                  </a:lnTo>
                  <a:cubicBezTo>
                    <a:pt x="9596" y="1224"/>
                    <a:pt x="9508" y="1290"/>
                    <a:pt x="9387" y="1334"/>
                  </a:cubicBezTo>
                  <a:cubicBezTo>
                    <a:pt x="9387" y="1356"/>
                    <a:pt x="9508" y="1345"/>
                    <a:pt x="9387" y="1422"/>
                  </a:cubicBezTo>
                  <a:cubicBezTo>
                    <a:pt x="9376" y="1411"/>
                    <a:pt x="9365" y="1400"/>
                    <a:pt x="9387" y="1378"/>
                  </a:cubicBezTo>
                  <a:lnTo>
                    <a:pt x="9387" y="1378"/>
                  </a:lnTo>
                  <a:cubicBezTo>
                    <a:pt x="9376" y="1378"/>
                    <a:pt x="9354" y="1400"/>
                    <a:pt x="9332" y="1411"/>
                  </a:cubicBezTo>
                  <a:lnTo>
                    <a:pt x="9376" y="1367"/>
                  </a:lnTo>
                  <a:lnTo>
                    <a:pt x="9376" y="1367"/>
                  </a:lnTo>
                  <a:cubicBezTo>
                    <a:pt x="9321" y="1389"/>
                    <a:pt x="9354" y="1400"/>
                    <a:pt x="9310" y="1411"/>
                  </a:cubicBezTo>
                  <a:lnTo>
                    <a:pt x="9269" y="1401"/>
                  </a:lnTo>
                  <a:lnTo>
                    <a:pt x="9269" y="1401"/>
                  </a:lnTo>
                  <a:cubicBezTo>
                    <a:pt x="9244" y="1409"/>
                    <a:pt x="9221" y="1414"/>
                    <a:pt x="9205" y="1414"/>
                  </a:cubicBezTo>
                  <a:cubicBezTo>
                    <a:pt x="9198" y="1414"/>
                    <a:pt x="9192" y="1413"/>
                    <a:pt x="9188" y="1411"/>
                  </a:cubicBezTo>
                  <a:lnTo>
                    <a:pt x="9188" y="1411"/>
                  </a:lnTo>
                  <a:cubicBezTo>
                    <a:pt x="9199" y="1422"/>
                    <a:pt x="9199" y="1433"/>
                    <a:pt x="9155" y="1455"/>
                  </a:cubicBezTo>
                  <a:cubicBezTo>
                    <a:pt x="9125" y="1470"/>
                    <a:pt x="9111" y="1475"/>
                    <a:pt x="9104" y="1475"/>
                  </a:cubicBezTo>
                  <a:cubicBezTo>
                    <a:pt x="9093" y="1475"/>
                    <a:pt x="9097" y="1464"/>
                    <a:pt x="9075" y="1464"/>
                  </a:cubicBezTo>
                  <a:cubicBezTo>
                    <a:pt x="9070" y="1464"/>
                    <a:pt x="9064" y="1465"/>
                    <a:pt x="9056" y="1466"/>
                  </a:cubicBezTo>
                  <a:cubicBezTo>
                    <a:pt x="9045" y="1488"/>
                    <a:pt x="8979" y="1510"/>
                    <a:pt x="8990" y="1532"/>
                  </a:cubicBezTo>
                  <a:cubicBezTo>
                    <a:pt x="8974" y="1538"/>
                    <a:pt x="8963" y="1540"/>
                    <a:pt x="8954" y="1540"/>
                  </a:cubicBezTo>
                  <a:cubicBezTo>
                    <a:pt x="8946" y="1540"/>
                    <a:pt x="8941" y="1538"/>
                    <a:pt x="8935" y="1532"/>
                  </a:cubicBezTo>
                  <a:cubicBezTo>
                    <a:pt x="8894" y="1573"/>
                    <a:pt x="8737" y="1643"/>
                    <a:pt x="8771" y="1643"/>
                  </a:cubicBezTo>
                  <a:cubicBezTo>
                    <a:pt x="8773" y="1643"/>
                    <a:pt x="8776" y="1643"/>
                    <a:pt x="8781" y="1642"/>
                  </a:cubicBezTo>
                  <a:lnTo>
                    <a:pt x="8781" y="1642"/>
                  </a:lnTo>
                  <a:cubicBezTo>
                    <a:pt x="8638" y="1741"/>
                    <a:pt x="8450" y="1797"/>
                    <a:pt x="8296" y="1885"/>
                  </a:cubicBezTo>
                  <a:lnTo>
                    <a:pt x="8296" y="1874"/>
                  </a:lnTo>
                  <a:cubicBezTo>
                    <a:pt x="8197" y="1929"/>
                    <a:pt x="8087" y="1984"/>
                    <a:pt x="8021" y="2028"/>
                  </a:cubicBezTo>
                  <a:cubicBezTo>
                    <a:pt x="8005" y="2036"/>
                    <a:pt x="7978" y="2043"/>
                    <a:pt x="7968" y="2043"/>
                  </a:cubicBezTo>
                  <a:cubicBezTo>
                    <a:pt x="7964" y="2043"/>
                    <a:pt x="7962" y="2042"/>
                    <a:pt x="7966" y="2039"/>
                  </a:cubicBezTo>
                  <a:lnTo>
                    <a:pt x="7966" y="2039"/>
                  </a:lnTo>
                  <a:cubicBezTo>
                    <a:pt x="7888" y="2072"/>
                    <a:pt x="7888" y="2083"/>
                    <a:pt x="7778" y="2127"/>
                  </a:cubicBezTo>
                  <a:cubicBezTo>
                    <a:pt x="7803" y="2106"/>
                    <a:pt x="7805" y="2101"/>
                    <a:pt x="7802" y="2101"/>
                  </a:cubicBezTo>
                  <a:lnTo>
                    <a:pt x="7802" y="2101"/>
                  </a:lnTo>
                  <a:cubicBezTo>
                    <a:pt x="7808" y="2099"/>
                    <a:pt x="7820" y="2094"/>
                    <a:pt x="7844" y="2083"/>
                  </a:cubicBezTo>
                  <a:lnTo>
                    <a:pt x="7844" y="2083"/>
                  </a:lnTo>
                  <a:cubicBezTo>
                    <a:pt x="7756" y="2116"/>
                    <a:pt x="7723" y="2116"/>
                    <a:pt x="7635" y="2193"/>
                  </a:cubicBezTo>
                  <a:cubicBezTo>
                    <a:pt x="7641" y="2181"/>
                    <a:pt x="7638" y="2177"/>
                    <a:pt x="7630" y="2177"/>
                  </a:cubicBezTo>
                  <a:cubicBezTo>
                    <a:pt x="7607" y="2177"/>
                    <a:pt x="7546" y="2210"/>
                    <a:pt x="7514" y="2226"/>
                  </a:cubicBezTo>
                  <a:lnTo>
                    <a:pt x="7580" y="2204"/>
                  </a:lnTo>
                  <a:lnTo>
                    <a:pt x="7580" y="2204"/>
                  </a:lnTo>
                  <a:cubicBezTo>
                    <a:pt x="7536" y="2237"/>
                    <a:pt x="7492" y="2259"/>
                    <a:pt x="7448" y="2281"/>
                  </a:cubicBezTo>
                  <a:lnTo>
                    <a:pt x="7459" y="2237"/>
                  </a:lnTo>
                  <a:lnTo>
                    <a:pt x="7459" y="2237"/>
                  </a:lnTo>
                  <a:cubicBezTo>
                    <a:pt x="7249" y="2303"/>
                    <a:pt x="7139" y="2469"/>
                    <a:pt x="6974" y="2491"/>
                  </a:cubicBezTo>
                  <a:cubicBezTo>
                    <a:pt x="6965" y="2500"/>
                    <a:pt x="6964" y="2503"/>
                    <a:pt x="6969" y="2503"/>
                  </a:cubicBezTo>
                  <a:cubicBezTo>
                    <a:pt x="6982" y="2503"/>
                    <a:pt x="7034" y="2478"/>
                    <a:pt x="7051" y="2478"/>
                  </a:cubicBezTo>
                  <a:cubicBezTo>
                    <a:pt x="7057" y="2478"/>
                    <a:pt x="7058" y="2481"/>
                    <a:pt x="7051" y="2491"/>
                  </a:cubicBezTo>
                  <a:cubicBezTo>
                    <a:pt x="6963" y="2535"/>
                    <a:pt x="6853" y="2546"/>
                    <a:pt x="6820" y="2557"/>
                  </a:cubicBezTo>
                  <a:cubicBezTo>
                    <a:pt x="6699" y="2601"/>
                    <a:pt x="6732" y="2656"/>
                    <a:pt x="6599" y="2711"/>
                  </a:cubicBezTo>
                  <a:cubicBezTo>
                    <a:pt x="6621" y="2711"/>
                    <a:pt x="6655" y="2722"/>
                    <a:pt x="6555" y="2777"/>
                  </a:cubicBezTo>
                  <a:cubicBezTo>
                    <a:pt x="6520" y="2795"/>
                    <a:pt x="6494" y="2802"/>
                    <a:pt x="6478" y="2802"/>
                  </a:cubicBezTo>
                  <a:cubicBezTo>
                    <a:pt x="6455" y="2802"/>
                    <a:pt x="6456" y="2786"/>
                    <a:pt x="6489" y="2766"/>
                  </a:cubicBezTo>
                  <a:cubicBezTo>
                    <a:pt x="6505" y="2758"/>
                    <a:pt x="6515" y="2750"/>
                    <a:pt x="6519" y="2750"/>
                  </a:cubicBezTo>
                  <a:cubicBezTo>
                    <a:pt x="6521" y="2750"/>
                    <a:pt x="6522" y="2752"/>
                    <a:pt x="6522" y="2755"/>
                  </a:cubicBezTo>
                  <a:cubicBezTo>
                    <a:pt x="6540" y="2737"/>
                    <a:pt x="6566" y="2719"/>
                    <a:pt x="6556" y="2719"/>
                  </a:cubicBezTo>
                  <a:cubicBezTo>
                    <a:pt x="6554" y="2719"/>
                    <a:pt x="6550" y="2720"/>
                    <a:pt x="6544" y="2722"/>
                  </a:cubicBezTo>
                  <a:lnTo>
                    <a:pt x="6533" y="2733"/>
                  </a:lnTo>
                  <a:cubicBezTo>
                    <a:pt x="6498" y="2742"/>
                    <a:pt x="6413" y="2786"/>
                    <a:pt x="6392" y="2786"/>
                  </a:cubicBezTo>
                  <a:cubicBezTo>
                    <a:pt x="6387" y="2786"/>
                    <a:pt x="6386" y="2784"/>
                    <a:pt x="6390" y="2777"/>
                  </a:cubicBezTo>
                  <a:lnTo>
                    <a:pt x="6390" y="2777"/>
                  </a:lnTo>
                  <a:cubicBezTo>
                    <a:pt x="6357" y="2799"/>
                    <a:pt x="6352" y="2807"/>
                    <a:pt x="6360" y="2807"/>
                  </a:cubicBezTo>
                  <a:cubicBezTo>
                    <a:pt x="6363" y="2807"/>
                    <a:pt x="6368" y="2806"/>
                    <a:pt x="6374" y="2804"/>
                  </a:cubicBezTo>
                  <a:lnTo>
                    <a:pt x="6374" y="2804"/>
                  </a:lnTo>
                  <a:cubicBezTo>
                    <a:pt x="6288" y="2843"/>
                    <a:pt x="6232" y="2883"/>
                    <a:pt x="6126" y="2931"/>
                  </a:cubicBezTo>
                  <a:cubicBezTo>
                    <a:pt x="6148" y="2931"/>
                    <a:pt x="6170" y="2931"/>
                    <a:pt x="6148" y="2942"/>
                  </a:cubicBezTo>
                  <a:cubicBezTo>
                    <a:pt x="5971" y="3019"/>
                    <a:pt x="6082" y="2997"/>
                    <a:pt x="5971" y="3064"/>
                  </a:cubicBezTo>
                  <a:cubicBezTo>
                    <a:pt x="5966" y="3064"/>
                    <a:pt x="5962" y="3065"/>
                    <a:pt x="5958" y="3065"/>
                  </a:cubicBezTo>
                  <a:cubicBezTo>
                    <a:pt x="5934" y="3065"/>
                    <a:pt x="5943" y="3048"/>
                    <a:pt x="5935" y="3048"/>
                  </a:cubicBezTo>
                  <a:cubicBezTo>
                    <a:pt x="5929" y="3048"/>
                    <a:pt x="5914" y="3056"/>
                    <a:pt x="5872" y="3086"/>
                  </a:cubicBezTo>
                  <a:cubicBezTo>
                    <a:pt x="5853" y="3094"/>
                    <a:pt x="5841" y="3097"/>
                    <a:pt x="5835" y="3097"/>
                  </a:cubicBezTo>
                  <a:cubicBezTo>
                    <a:pt x="5817" y="3097"/>
                    <a:pt x="5848" y="3069"/>
                    <a:pt x="5872" y="3053"/>
                  </a:cubicBezTo>
                  <a:lnTo>
                    <a:pt x="5872" y="3053"/>
                  </a:lnTo>
                  <a:cubicBezTo>
                    <a:pt x="5773" y="3119"/>
                    <a:pt x="5663" y="3141"/>
                    <a:pt x="5608" y="3174"/>
                  </a:cubicBezTo>
                  <a:lnTo>
                    <a:pt x="5663" y="3130"/>
                  </a:lnTo>
                  <a:lnTo>
                    <a:pt x="5663" y="3130"/>
                  </a:lnTo>
                  <a:cubicBezTo>
                    <a:pt x="5630" y="3152"/>
                    <a:pt x="5597" y="3174"/>
                    <a:pt x="5575" y="3185"/>
                  </a:cubicBezTo>
                  <a:lnTo>
                    <a:pt x="5619" y="3185"/>
                  </a:lnTo>
                  <a:cubicBezTo>
                    <a:pt x="5592" y="3194"/>
                    <a:pt x="5565" y="3210"/>
                    <a:pt x="5556" y="3210"/>
                  </a:cubicBezTo>
                  <a:cubicBezTo>
                    <a:pt x="5554" y="3210"/>
                    <a:pt x="5553" y="3209"/>
                    <a:pt x="5553" y="3207"/>
                  </a:cubicBezTo>
                  <a:lnTo>
                    <a:pt x="5553" y="3207"/>
                  </a:lnTo>
                  <a:cubicBezTo>
                    <a:pt x="5520" y="3240"/>
                    <a:pt x="5597" y="3218"/>
                    <a:pt x="5531" y="3273"/>
                  </a:cubicBezTo>
                  <a:cubicBezTo>
                    <a:pt x="5490" y="3283"/>
                    <a:pt x="5421" y="3340"/>
                    <a:pt x="5394" y="3340"/>
                  </a:cubicBezTo>
                  <a:cubicBezTo>
                    <a:pt x="5391" y="3340"/>
                    <a:pt x="5389" y="3340"/>
                    <a:pt x="5388" y="3339"/>
                  </a:cubicBezTo>
                  <a:cubicBezTo>
                    <a:pt x="5520" y="3273"/>
                    <a:pt x="5355" y="3317"/>
                    <a:pt x="5465" y="3262"/>
                  </a:cubicBezTo>
                  <a:lnTo>
                    <a:pt x="5465" y="3262"/>
                  </a:lnTo>
                  <a:cubicBezTo>
                    <a:pt x="5443" y="3273"/>
                    <a:pt x="5421" y="3284"/>
                    <a:pt x="5388" y="3295"/>
                  </a:cubicBezTo>
                  <a:lnTo>
                    <a:pt x="5399" y="3284"/>
                  </a:lnTo>
                  <a:lnTo>
                    <a:pt x="5399" y="3284"/>
                  </a:lnTo>
                  <a:cubicBezTo>
                    <a:pt x="5255" y="3339"/>
                    <a:pt x="5355" y="3350"/>
                    <a:pt x="5222" y="3416"/>
                  </a:cubicBezTo>
                  <a:cubicBezTo>
                    <a:pt x="5222" y="3408"/>
                    <a:pt x="5216" y="3404"/>
                    <a:pt x="5207" y="3404"/>
                  </a:cubicBezTo>
                  <a:cubicBezTo>
                    <a:pt x="5192" y="3404"/>
                    <a:pt x="5170" y="3413"/>
                    <a:pt x="5156" y="3427"/>
                  </a:cubicBezTo>
                  <a:cubicBezTo>
                    <a:pt x="5172" y="3418"/>
                    <a:pt x="5181" y="3414"/>
                    <a:pt x="5186" y="3414"/>
                  </a:cubicBezTo>
                  <a:cubicBezTo>
                    <a:pt x="5197" y="3414"/>
                    <a:pt x="5177" y="3440"/>
                    <a:pt x="5145" y="3471"/>
                  </a:cubicBezTo>
                  <a:cubicBezTo>
                    <a:pt x="5057" y="3504"/>
                    <a:pt x="5057" y="3526"/>
                    <a:pt x="5013" y="3548"/>
                  </a:cubicBezTo>
                  <a:lnTo>
                    <a:pt x="5068" y="3526"/>
                  </a:lnTo>
                  <a:lnTo>
                    <a:pt x="5068" y="3526"/>
                  </a:lnTo>
                  <a:cubicBezTo>
                    <a:pt x="5057" y="3548"/>
                    <a:pt x="5013" y="3570"/>
                    <a:pt x="4958" y="3614"/>
                  </a:cubicBezTo>
                  <a:cubicBezTo>
                    <a:pt x="4948" y="3605"/>
                    <a:pt x="4996" y="3579"/>
                    <a:pt x="4988" y="3579"/>
                  </a:cubicBezTo>
                  <a:lnTo>
                    <a:pt x="4988" y="3579"/>
                  </a:lnTo>
                  <a:cubicBezTo>
                    <a:pt x="4987" y="3579"/>
                    <a:pt x="4985" y="3580"/>
                    <a:pt x="4980" y="3581"/>
                  </a:cubicBezTo>
                  <a:cubicBezTo>
                    <a:pt x="4936" y="3636"/>
                    <a:pt x="4826" y="3636"/>
                    <a:pt x="4738" y="3703"/>
                  </a:cubicBezTo>
                  <a:cubicBezTo>
                    <a:pt x="4728" y="3707"/>
                    <a:pt x="4722" y="3709"/>
                    <a:pt x="4718" y="3709"/>
                  </a:cubicBezTo>
                  <a:cubicBezTo>
                    <a:pt x="4708" y="3709"/>
                    <a:pt x="4712" y="3696"/>
                    <a:pt x="4702" y="3696"/>
                  </a:cubicBezTo>
                  <a:cubicBezTo>
                    <a:pt x="4698" y="3696"/>
                    <a:pt x="4692" y="3698"/>
                    <a:pt x="4682" y="3703"/>
                  </a:cubicBezTo>
                  <a:cubicBezTo>
                    <a:pt x="4583" y="3769"/>
                    <a:pt x="4561" y="3736"/>
                    <a:pt x="4462" y="3813"/>
                  </a:cubicBezTo>
                  <a:cubicBezTo>
                    <a:pt x="4506" y="3813"/>
                    <a:pt x="4506" y="3813"/>
                    <a:pt x="4440" y="3868"/>
                  </a:cubicBezTo>
                  <a:lnTo>
                    <a:pt x="4605" y="3758"/>
                  </a:lnTo>
                  <a:lnTo>
                    <a:pt x="4506" y="3846"/>
                  </a:lnTo>
                  <a:cubicBezTo>
                    <a:pt x="4561" y="3813"/>
                    <a:pt x="4616" y="3769"/>
                    <a:pt x="4649" y="3758"/>
                  </a:cubicBezTo>
                  <a:lnTo>
                    <a:pt x="4649" y="3758"/>
                  </a:lnTo>
                  <a:cubicBezTo>
                    <a:pt x="4620" y="3787"/>
                    <a:pt x="4610" y="3792"/>
                    <a:pt x="4617" y="3792"/>
                  </a:cubicBezTo>
                  <a:cubicBezTo>
                    <a:pt x="4620" y="3792"/>
                    <a:pt x="4627" y="3791"/>
                    <a:pt x="4638" y="3791"/>
                  </a:cubicBezTo>
                  <a:cubicBezTo>
                    <a:pt x="4550" y="3813"/>
                    <a:pt x="4506" y="3890"/>
                    <a:pt x="4407" y="3923"/>
                  </a:cubicBezTo>
                  <a:lnTo>
                    <a:pt x="4385" y="3879"/>
                  </a:lnTo>
                  <a:cubicBezTo>
                    <a:pt x="4253" y="3934"/>
                    <a:pt x="4176" y="4033"/>
                    <a:pt x="3999" y="4110"/>
                  </a:cubicBezTo>
                  <a:lnTo>
                    <a:pt x="4066" y="4088"/>
                  </a:lnTo>
                  <a:lnTo>
                    <a:pt x="4066" y="4088"/>
                  </a:lnTo>
                  <a:cubicBezTo>
                    <a:pt x="4054" y="4121"/>
                    <a:pt x="3966" y="4143"/>
                    <a:pt x="3911" y="4187"/>
                  </a:cubicBezTo>
                  <a:cubicBezTo>
                    <a:pt x="3911" y="4180"/>
                    <a:pt x="3908" y="4177"/>
                    <a:pt x="3901" y="4177"/>
                  </a:cubicBezTo>
                  <a:cubicBezTo>
                    <a:pt x="3889" y="4177"/>
                    <a:pt x="3867" y="4187"/>
                    <a:pt x="3845" y="4187"/>
                  </a:cubicBezTo>
                  <a:cubicBezTo>
                    <a:pt x="3856" y="4198"/>
                    <a:pt x="3724" y="4253"/>
                    <a:pt x="3724" y="4297"/>
                  </a:cubicBezTo>
                  <a:lnTo>
                    <a:pt x="3647" y="4319"/>
                  </a:lnTo>
                  <a:cubicBezTo>
                    <a:pt x="3504" y="4386"/>
                    <a:pt x="3515" y="4452"/>
                    <a:pt x="3393" y="4518"/>
                  </a:cubicBezTo>
                  <a:cubicBezTo>
                    <a:pt x="3416" y="4474"/>
                    <a:pt x="3349" y="4496"/>
                    <a:pt x="3427" y="4441"/>
                  </a:cubicBezTo>
                  <a:lnTo>
                    <a:pt x="3427" y="4441"/>
                  </a:lnTo>
                  <a:cubicBezTo>
                    <a:pt x="3393" y="4463"/>
                    <a:pt x="3349" y="4485"/>
                    <a:pt x="3360" y="4496"/>
                  </a:cubicBezTo>
                  <a:cubicBezTo>
                    <a:pt x="3327" y="4496"/>
                    <a:pt x="3250" y="4584"/>
                    <a:pt x="3206" y="4595"/>
                  </a:cubicBezTo>
                  <a:cubicBezTo>
                    <a:pt x="3184" y="4606"/>
                    <a:pt x="3195" y="4628"/>
                    <a:pt x="3140" y="4650"/>
                  </a:cubicBezTo>
                  <a:cubicBezTo>
                    <a:pt x="3140" y="4650"/>
                    <a:pt x="3085" y="4695"/>
                    <a:pt x="3109" y="4695"/>
                  </a:cubicBezTo>
                  <a:cubicBezTo>
                    <a:pt x="3110" y="4695"/>
                    <a:pt x="3112" y="4695"/>
                    <a:pt x="3114" y="4695"/>
                  </a:cubicBezTo>
                  <a:lnTo>
                    <a:pt x="3114" y="4695"/>
                  </a:lnTo>
                  <a:cubicBezTo>
                    <a:pt x="2961" y="4730"/>
                    <a:pt x="2764" y="4915"/>
                    <a:pt x="2633" y="4947"/>
                  </a:cubicBezTo>
                  <a:cubicBezTo>
                    <a:pt x="2534" y="5003"/>
                    <a:pt x="2435" y="5080"/>
                    <a:pt x="2347" y="5124"/>
                  </a:cubicBezTo>
                  <a:lnTo>
                    <a:pt x="2358" y="5113"/>
                  </a:lnTo>
                  <a:lnTo>
                    <a:pt x="2358" y="5113"/>
                  </a:lnTo>
                  <a:cubicBezTo>
                    <a:pt x="2237" y="5168"/>
                    <a:pt x="2314" y="5201"/>
                    <a:pt x="2182" y="5267"/>
                  </a:cubicBezTo>
                  <a:cubicBezTo>
                    <a:pt x="2176" y="5268"/>
                    <a:pt x="2171" y="5268"/>
                    <a:pt x="2167" y="5268"/>
                  </a:cubicBezTo>
                  <a:cubicBezTo>
                    <a:pt x="2128" y="5268"/>
                    <a:pt x="2216" y="5222"/>
                    <a:pt x="2200" y="5222"/>
                  </a:cubicBezTo>
                  <a:cubicBezTo>
                    <a:pt x="2198" y="5222"/>
                    <a:pt x="2196" y="5222"/>
                    <a:pt x="2193" y="5223"/>
                  </a:cubicBezTo>
                  <a:cubicBezTo>
                    <a:pt x="2188" y="5219"/>
                    <a:pt x="2183" y="5218"/>
                    <a:pt x="2177" y="5218"/>
                  </a:cubicBezTo>
                  <a:cubicBezTo>
                    <a:pt x="2126" y="5218"/>
                    <a:pt x="2028" y="5335"/>
                    <a:pt x="1939" y="5355"/>
                  </a:cubicBezTo>
                  <a:lnTo>
                    <a:pt x="1961" y="5333"/>
                  </a:lnTo>
                  <a:lnTo>
                    <a:pt x="1961" y="5333"/>
                  </a:lnTo>
                  <a:cubicBezTo>
                    <a:pt x="1884" y="5366"/>
                    <a:pt x="1807" y="5454"/>
                    <a:pt x="1697" y="5520"/>
                  </a:cubicBezTo>
                  <a:cubicBezTo>
                    <a:pt x="1631" y="5586"/>
                    <a:pt x="1499" y="5686"/>
                    <a:pt x="1399" y="5752"/>
                  </a:cubicBezTo>
                  <a:cubicBezTo>
                    <a:pt x="1421" y="5719"/>
                    <a:pt x="1443" y="5719"/>
                    <a:pt x="1410" y="5708"/>
                  </a:cubicBezTo>
                  <a:lnTo>
                    <a:pt x="1410" y="5708"/>
                  </a:lnTo>
                  <a:cubicBezTo>
                    <a:pt x="1366" y="5741"/>
                    <a:pt x="1443" y="5730"/>
                    <a:pt x="1355" y="5796"/>
                  </a:cubicBezTo>
                  <a:cubicBezTo>
                    <a:pt x="1317" y="5805"/>
                    <a:pt x="1263" y="5831"/>
                    <a:pt x="1235" y="5831"/>
                  </a:cubicBezTo>
                  <a:cubicBezTo>
                    <a:pt x="1230" y="5831"/>
                    <a:pt x="1226" y="5830"/>
                    <a:pt x="1223" y="5829"/>
                  </a:cubicBezTo>
                  <a:lnTo>
                    <a:pt x="1311" y="5774"/>
                  </a:lnTo>
                  <a:cubicBezTo>
                    <a:pt x="1245" y="5774"/>
                    <a:pt x="1201" y="5840"/>
                    <a:pt x="1146" y="5873"/>
                  </a:cubicBezTo>
                  <a:lnTo>
                    <a:pt x="1146" y="5851"/>
                  </a:lnTo>
                  <a:cubicBezTo>
                    <a:pt x="1014" y="5939"/>
                    <a:pt x="1036" y="5972"/>
                    <a:pt x="882" y="6060"/>
                  </a:cubicBezTo>
                  <a:lnTo>
                    <a:pt x="904" y="6060"/>
                  </a:lnTo>
                  <a:cubicBezTo>
                    <a:pt x="849" y="6137"/>
                    <a:pt x="826" y="6093"/>
                    <a:pt x="760" y="6159"/>
                  </a:cubicBezTo>
                  <a:lnTo>
                    <a:pt x="727" y="6148"/>
                  </a:lnTo>
                  <a:cubicBezTo>
                    <a:pt x="672" y="6192"/>
                    <a:pt x="562" y="6292"/>
                    <a:pt x="474" y="6358"/>
                  </a:cubicBezTo>
                  <a:cubicBezTo>
                    <a:pt x="507" y="6303"/>
                    <a:pt x="617" y="6225"/>
                    <a:pt x="672" y="6170"/>
                  </a:cubicBezTo>
                  <a:lnTo>
                    <a:pt x="672" y="6170"/>
                  </a:lnTo>
                  <a:cubicBezTo>
                    <a:pt x="617" y="6203"/>
                    <a:pt x="496" y="6280"/>
                    <a:pt x="485" y="6314"/>
                  </a:cubicBezTo>
                  <a:cubicBezTo>
                    <a:pt x="496" y="6303"/>
                    <a:pt x="518" y="6280"/>
                    <a:pt x="540" y="6269"/>
                  </a:cubicBezTo>
                  <a:lnTo>
                    <a:pt x="540" y="6269"/>
                  </a:lnTo>
                  <a:cubicBezTo>
                    <a:pt x="496" y="6336"/>
                    <a:pt x="419" y="6402"/>
                    <a:pt x="320" y="6468"/>
                  </a:cubicBezTo>
                  <a:cubicBezTo>
                    <a:pt x="317" y="6459"/>
                    <a:pt x="311" y="6455"/>
                    <a:pt x="301" y="6455"/>
                  </a:cubicBezTo>
                  <a:cubicBezTo>
                    <a:pt x="264" y="6455"/>
                    <a:pt x="176" y="6514"/>
                    <a:pt x="88" y="6567"/>
                  </a:cubicBezTo>
                  <a:lnTo>
                    <a:pt x="0" y="6622"/>
                  </a:lnTo>
                  <a:lnTo>
                    <a:pt x="88" y="6688"/>
                  </a:lnTo>
                  <a:cubicBezTo>
                    <a:pt x="154" y="6721"/>
                    <a:pt x="187" y="6743"/>
                    <a:pt x="232" y="6798"/>
                  </a:cubicBezTo>
                  <a:cubicBezTo>
                    <a:pt x="265" y="6809"/>
                    <a:pt x="287" y="6820"/>
                    <a:pt x="309" y="6831"/>
                  </a:cubicBezTo>
                  <a:cubicBezTo>
                    <a:pt x="364" y="6798"/>
                    <a:pt x="419" y="6754"/>
                    <a:pt x="485" y="6721"/>
                  </a:cubicBezTo>
                  <a:cubicBezTo>
                    <a:pt x="518" y="6688"/>
                    <a:pt x="562" y="6666"/>
                    <a:pt x="606" y="6633"/>
                  </a:cubicBezTo>
                  <a:cubicBezTo>
                    <a:pt x="694" y="6589"/>
                    <a:pt x="793" y="6534"/>
                    <a:pt x="882" y="6468"/>
                  </a:cubicBezTo>
                  <a:cubicBezTo>
                    <a:pt x="782" y="6468"/>
                    <a:pt x="948" y="6424"/>
                    <a:pt x="904" y="6391"/>
                  </a:cubicBezTo>
                  <a:cubicBezTo>
                    <a:pt x="948" y="6358"/>
                    <a:pt x="970" y="6347"/>
                    <a:pt x="970" y="6347"/>
                  </a:cubicBezTo>
                  <a:lnTo>
                    <a:pt x="981" y="6347"/>
                  </a:lnTo>
                  <a:lnTo>
                    <a:pt x="1135" y="6269"/>
                  </a:lnTo>
                  <a:cubicBezTo>
                    <a:pt x="1139" y="6268"/>
                    <a:pt x="1142" y="6268"/>
                    <a:pt x="1144" y="6268"/>
                  </a:cubicBezTo>
                  <a:cubicBezTo>
                    <a:pt x="1166" y="6268"/>
                    <a:pt x="1103" y="6314"/>
                    <a:pt x="1113" y="6314"/>
                  </a:cubicBezTo>
                  <a:cubicBezTo>
                    <a:pt x="1161" y="6284"/>
                    <a:pt x="1178" y="6279"/>
                    <a:pt x="1188" y="6279"/>
                  </a:cubicBezTo>
                  <a:cubicBezTo>
                    <a:pt x="1194" y="6279"/>
                    <a:pt x="1197" y="6281"/>
                    <a:pt x="1205" y="6281"/>
                  </a:cubicBezTo>
                  <a:cubicBezTo>
                    <a:pt x="1212" y="6281"/>
                    <a:pt x="1223" y="6279"/>
                    <a:pt x="1245" y="6269"/>
                  </a:cubicBezTo>
                  <a:cubicBezTo>
                    <a:pt x="1223" y="6269"/>
                    <a:pt x="1267" y="6225"/>
                    <a:pt x="1333" y="6192"/>
                  </a:cubicBezTo>
                  <a:lnTo>
                    <a:pt x="1333" y="6192"/>
                  </a:lnTo>
                  <a:lnTo>
                    <a:pt x="1234" y="6225"/>
                  </a:lnTo>
                  <a:cubicBezTo>
                    <a:pt x="1366" y="6104"/>
                    <a:pt x="1388" y="6181"/>
                    <a:pt x="1521" y="6060"/>
                  </a:cubicBezTo>
                  <a:lnTo>
                    <a:pt x="1521" y="6060"/>
                  </a:lnTo>
                  <a:lnTo>
                    <a:pt x="1488" y="6104"/>
                  </a:lnTo>
                  <a:cubicBezTo>
                    <a:pt x="1554" y="6049"/>
                    <a:pt x="1774" y="5917"/>
                    <a:pt x="1829" y="5840"/>
                  </a:cubicBezTo>
                  <a:cubicBezTo>
                    <a:pt x="1833" y="5836"/>
                    <a:pt x="1840" y="5833"/>
                    <a:pt x="1846" y="5833"/>
                  </a:cubicBezTo>
                  <a:cubicBezTo>
                    <a:pt x="1855" y="5833"/>
                    <a:pt x="1861" y="5841"/>
                    <a:pt x="1840" y="5862"/>
                  </a:cubicBezTo>
                  <a:cubicBezTo>
                    <a:pt x="2027" y="5741"/>
                    <a:pt x="2226" y="5553"/>
                    <a:pt x="2391" y="5487"/>
                  </a:cubicBezTo>
                  <a:lnTo>
                    <a:pt x="2391" y="5487"/>
                  </a:lnTo>
                  <a:lnTo>
                    <a:pt x="2380" y="5509"/>
                  </a:lnTo>
                  <a:cubicBezTo>
                    <a:pt x="2413" y="5487"/>
                    <a:pt x="2435" y="5454"/>
                    <a:pt x="2479" y="5432"/>
                  </a:cubicBezTo>
                  <a:lnTo>
                    <a:pt x="2479" y="5432"/>
                  </a:lnTo>
                  <a:cubicBezTo>
                    <a:pt x="2479" y="5440"/>
                    <a:pt x="2474" y="5448"/>
                    <a:pt x="2478" y="5448"/>
                  </a:cubicBezTo>
                  <a:cubicBezTo>
                    <a:pt x="2480" y="5448"/>
                    <a:pt x="2484" y="5446"/>
                    <a:pt x="2490" y="5443"/>
                  </a:cubicBezTo>
                  <a:cubicBezTo>
                    <a:pt x="2501" y="5432"/>
                    <a:pt x="2567" y="5366"/>
                    <a:pt x="2622" y="5344"/>
                  </a:cubicBezTo>
                  <a:lnTo>
                    <a:pt x="2622" y="5344"/>
                  </a:lnTo>
                  <a:lnTo>
                    <a:pt x="2589" y="5377"/>
                  </a:lnTo>
                  <a:cubicBezTo>
                    <a:pt x="2777" y="5289"/>
                    <a:pt x="2854" y="5179"/>
                    <a:pt x="3008" y="5080"/>
                  </a:cubicBezTo>
                  <a:cubicBezTo>
                    <a:pt x="3010" y="5085"/>
                    <a:pt x="3016" y="5088"/>
                    <a:pt x="3025" y="5088"/>
                  </a:cubicBezTo>
                  <a:cubicBezTo>
                    <a:pt x="3069" y="5088"/>
                    <a:pt x="3186" y="5028"/>
                    <a:pt x="3250" y="4992"/>
                  </a:cubicBezTo>
                  <a:lnTo>
                    <a:pt x="3250" y="5003"/>
                  </a:lnTo>
                  <a:cubicBezTo>
                    <a:pt x="3471" y="4870"/>
                    <a:pt x="3603" y="4760"/>
                    <a:pt x="3790" y="4628"/>
                  </a:cubicBezTo>
                  <a:cubicBezTo>
                    <a:pt x="3933" y="4584"/>
                    <a:pt x="4220" y="4397"/>
                    <a:pt x="4440" y="4297"/>
                  </a:cubicBezTo>
                  <a:lnTo>
                    <a:pt x="4440" y="4297"/>
                  </a:lnTo>
                  <a:cubicBezTo>
                    <a:pt x="4436" y="4299"/>
                    <a:pt x="4432" y="4300"/>
                    <a:pt x="4430" y="4300"/>
                  </a:cubicBezTo>
                  <a:cubicBezTo>
                    <a:pt x="4413" y="4300"/>
                    <a:pt x="4434" y="4272"/>
                    <a:pt x="4462" y="4253"/>
                  </a:cubicBezTo>
                  <a:cubicBezTo>
                    <a:pt x="4499" y="4235"/>
                    <a:pt x="4550" y="4179"/>
                    <a:pt x="4573" y="4179"/>
                  </a:cubicBezTo>
                  <a:cubicBezTo>
                    <a:pt x="4578" y="4179"/>
                    <a:pt x="4581" y="4182"/>
                    <a:pt x="4583" y="4187"/>
                  </a:cubicBezTo>
                  <a:lnTo>
                    <a:pt x="4572" y="4198"/>
                  </a:lnTo>
                  <a:cubicBezTo>
                    <a:pt x="4627" y="4198"/>
                    <a:pt x="4716" y="4143"/>
                    <a:pt x="4793" y="4099"/>
                  </a:cubicBezTo>
                  <a:lnTo>
                    <a:pt x="4782" y="4055"/>
                  </a:lnTo>
                  <a:cubicBezTo>
                    <a:pt x="5013" y="4000"/>
                    <a:pt x="5288" y="3736"/>
                    <a:pt x="5432" y="3725"/>
                  </a:cubicBezTo>
                  <a:cubicBezTo>
                    <a:pt x="5476" y="3691"/>
                    <a:pt x="5531" y="3658"/>
                    <a:pt x="5575" y="3625"/>
                  </a:cubicBezTo>
                  <a:lnTo>
                    <a:pt x="5586" y="3647"/>
                  </a:lnTo>
                  <a:cubicBezTo>
                    <a:pt x="5718" y="3581"/>
                    <a:pt x="5795" y="3548"/>
                    <a:pt x="5949" y="3449"/>
                  </a:cubicBezTo>
                  <a:lnTo>
                    <a:pt x="5949" y="3449"/>
                  </a:lnTo>
                  <a:lnTo>
                    <a:pt x="5927" y="3482"/>
                  </a:lnTo>
                  <a:cubicBezTo>
                    <a:pt x="6027" y="3438"/>
                    <a:pt x="6016" y="3361"/>
                    <a:pt x="6104" y="3317"/>
                  </a:cubicBezTo>
                  <a:lnTo>
                    <a:pt x="6137" y="3328"/>
                  </a:lnTo>
                  <a:cubicBezTo>
                    <a:pt x="6302" y="3240"/>
                    <a:pt x="6489" y="3185"/>
                    <a:pt x="6632" y="3064"/>
                  </a:cubicBezTo>
                  <a:lnTo>
                    <a:pt x="6632" y="3064"/>
                  </a:lnTo>
                  <a:cubicBezTo>
                    <a:pt x="6632" y="3075"/>
                    <a:pt x="6632" y="3086"/>
                    <a:pt x="6610" y="3097"/>
                  </a:cubicBezTo>
                  <a:cubicBezTo>
                    <a:pt x="6684" y="3065"/>
                    <a:pt x="6900" y="2973"/>
                    <a:pt x="6869" y="2936"/>
                  </a:cubicBezTo>
                  <a:lnTo>
                    <a:pt x="6869" y="2936"/>
                  </a:lnTo>
                  <a:cubicBezTo>
                    <a:pt x="6872" y="2937"/>
                    <a:pt x="6875" y="2937"/>
                    <a:pt x="6878" y="2937"/>
                  </a:cubicBezTo>
                  <a:cubicBezTo>
                    <a:pt x="6923" y="2937"/>
                    <a:pt x="7050" y="2846"/>
                    <a:pt x="7117" y="2788"/>
                  </a:cubicBezTo>
                  <a:lnTo>
                    <a:pt x="7117" y="2821"/>
                  </a:lnTo>
                  <a:cubicBezTo>
                    <a:pt x="7183" y="2755"/>
                    <a:pt x="7183" y="2744"/>
                    <a:pt x="7282" y="2689"/>
                  </a:cubicBezTo>
                  <a:cubicBezTo>
                    <a:pt x="7289" y="2686"/>
                    <a:pt x="7294" y="2684"/>
                    <a:pt x="7296" y="2684"/>
                  </a:cubicBezTo>
                  <a:cubicBezTo>
                    <a:pt x="7300" y="2684"/>
                    <a:pt x="7298" y="2688"/>
                    <a:pt x="7287" y="2694"/>
                  </a:cubicBezTo>
                  <a:lnTo>
                    <a:pt x="7287" y="2694"/>
                  </a:lnTo>
                  <a:cubicBezTo>
                    <a:pt x="7356" y="2664"/>
                    <a:pt x="7334" y="2643"/>
                    <a:pt x="7437" y="2612"/>
                  </a:cubicBezTo>
                  <a:lnTo>
                    <a:pt x="7437" y="2612"/>
                  </a:lnTo>
                  <a:lnTo>
                    <a:pt x="7404" y="2645"/>
                  </a:lnTo>
                  <a:cubicBezTo>
                    <a:pt x="7492" y="2601"/>
                    <a:pt x="7481" y="2590"/>
                    <a:pt x="7525" y="2557"/>
                  </a:cubicBezTo>
                  <a:cubicBezTo>
                    <a:pt x="7564" y="2527"/>
                    <a:pt x="7665" y="2489"/>
                    <a:pt x="7702" y="2489"/>
                  </a:cubicBezTo>
                  <a:cubicBezTo>
                    <a:pt x="7706" y="2489"/>
                    <a:pt x="7710" y="2489"/>
                    <a:pt x="7712" y="2491"/>
                  </a:cubicBezTo>
                  <a:cubicBezTo>
                    <a:pt x="7712" y="2469"/>
                    <a:pt x="7756" y="2436"/>
                    <a:pt x="7800" y="2414"/>
                  </a:cubicBezTo>
                  <a:lnTo>
                    <a:pt x="7800" y="2414"/>
                  </a:lnTo>
                  <a:lnTo>
                    <a:pt x="7789" y="2436"/>
                  </a:lnTo>
                  <a:cubicBezTo>
                    <a:pt x="7944" y="2380"/>
                    <a:pt x="7988" y="2303"/>
                    <a:pt x="8098" y="2281"/>
                  </a:cubicBezTo>
                  <a:lnTo>
                    <a:pt x="8131" y="2281"/>
                  </a:lnTo>
                  <a:cubicBezTo>
                    <a:pt x="8010" y="2336"/>
                    <a:pt x="7921" y="2380"/>
                    <a:pt x="7921" y="2380"/>
                  </a:cubicBezTo>
                  <a:cubicBezTo>
                    <a:pt x="7923" y="2382"/>
                    <a:pt x="7928" y="2383"/>
                    <a:pt x="7933" y="2383"/>
                  </a:cubicBezTo>
                  <a:cubicBezTo>
                    <a:pt x="7944" y="2383"/>
                    <a:pt x="7961" y="2380"/>
                    <a:pt x="7972" y="2380"/>
                  </a:cubicBezTo>
                  <a:cubicBezTo>
                    <a:pt x="7990" y="2380"/>
                    <a:pt x="7999" y="2386"/>
                    <a:pt x="7966" y="2414"/>
                  </a:cubicBezTo>
                  <a:cubicBezTo>
                    <a:pt x="8032" y="2369"/>
                    <a:pt x="8153" y="2270"/>
                    <a:pt x="8241" y="2237"/>
                  </a:cubicBezTo>
                  <a:lnTo>
                    <a:pt x="8263" y="2237"/>
                  </a:lnTo>
                  <a:lnTo>
                    <a:pt x="8252" y="2248"/>
                  </a:lnTo>
                  <a:cubicBezTo>
                    <a:pt x="8274" y="2237"/>
                    <a:pt x="8285" y="2226"/>
                    <a:pt x="8307" y="2215"/>
                  </a:cubicBezTo>
                  <a:cubicBezTo>
                    <a:pt x="8340" y="2204"/>
                    <a:pt x="8351" y="2193"/>
                    <a:pt x="8384" y="2182"/>
                  </a:cubicBezTo>
                  <a:cubicBezTo>
                    <a:pt x="8386" y="2183"/>
                    <a:pt x="8389" y="2184"/>
                    <a:pt x="8392" y="2184"/>
                  </a:cubicBezTo>
                  <a:cubicBezTo>
                    <a:pt x="8422" y="2184"/>
                    <a:pt x="8498" y="2136"/>
                    <a:pt x="8538" y="2116"/>
                  </a:cubicBezTo>
                  <a:cubicBezTo>
                    <a:pt x="8529" y="2098"/>
                    <a:pt x="8565" y="2080"/>
                    <a:pt x="8542" y="2080"/>
                  </a:cubicBezTo>
                  <a:cubicBezTo>
                    <a:pt x="8537" y="2080"/>
                    <a:pt x="8529" y="2081"/>
                    <a:pt x="8516" y="2083"/>
                  </a:cubicBezTo>
                  <a:cubicBezTo>
                    <a:pt x="8527" y="2083"/>
                    <a:pt x="8516" y="2083"/>
                    <a:pt x="8483" y="2105"/>
                  </a:cubicBezTo>
                  <a:lnTo>
                    <a:pt x="8461" y="2116"/>
                  </a:lnTo>
                  <a:lnTo>
                    <a:pt x="8472" y="2116"/>
                  </a:lnTo>
                  <a:cubicBezTo>
                    <a:pt x="8439" y="2127"/>
                    <a:pt x="8395" y="2149"/>
                    <a:pt x="8351" y="2171"/>
                  </a:cubicBezTo>
                  <a:cubicBezTo>
                    <a:pt x="8384" y="2138"/>
                    <a:pt x="8417" y="2116"/>
                    <a:pt x="8472" y="2105"/>
                  </a:cubicBezTo>
                  <a:cubicBezTo>
                    <a:pt x="8494" y="2072"/>
                    <a:pt x="8516" y="2050"/>
                    <a:pt x="8527" y="2028"/>
                  </a:cubicBezTo>
                  <a:cubicBezTo>
                    <a:pt x="8596" y="2028"/>
                    <a:pt x="8699" y="1993"/>
                    <a:pt x="8745" y="1993"/>
                  </a:cubicBezTo>
                  <a:cubicBezTo>
                    <a:pt x="8750" y="1993"/>
                    <a:pt x="8755" y="1994"/>
                    <a:pt x="8759" y="1995"/>
                  </a:cubicBezTo>
                  <a:cubicBezTo>
                    <a:pt x="8891" y="1918"/>
                    <a:pt x="9089" y="1830"/>
                    <a:pt x="9155" y="1752"/>
                  </a:cubicBezTo>
                  <a:cubicBezTo>
                    <a:pt x="9170" y="1738"/>
                    <a:pt x="9182" y="1734"/>
                    <a:pt x="9192" y="1734"/>
                  </a:cubicBezTo>
                  <a:cubicBezTo>
                    <a:pt x="9205" y="1734"/>
                    <a:pt x="9215" y="1741"/>
                    <a:pt x="9222" y="1741"/>
                  </a:cubicBezTo>
                  <a:cubicBezTo>
                    <a:pt x="9199" y="1752"/>
                    <a:pt x="9177" y="1763"/>
                    <a:pt x="9166" y="1775"/>
                  </a:cubicBezTo>
                  <a:cubicBezTo>
                    <a:pt x="9244" y="1730"/>
                    <a:pt x="9398" y="1653"/>
                    <a:pt x="9409" y="1620"/>
                  </a:cubicBezTo>
                  <a:cubicBezTo>
                    <a:pt x="9428" y="1615"/>
                    <a:pt x="9439" y="1613"/>
                    <a:pt x="9445" y="1613"/>
                  </a:cubicBezTo>
                  <a:cubicBezTo>
                    <a:pt x="9463" y="1613"/>
                    <a:pt x="9438" y="1631"/>
                    <a:pt x="9440" y="1631"/>
                  </a:cubicBezTo>
                  <a:cubicBezTo>
                    <a:pt x="9441" y="1631"/>
                    <a:pt x="9454" y="1623"/>
                    <a:pt x="9497" y="1598"/>
                  </a:cubicBezTo>
                  <a:lnTo>
                    <a:pt x="9497" y="1598"/>
                  </a:lnTo>
                  <a:lnTo>
                    <a:pt x="9486" y="1620"/>
                  </a:lnTo>
                  <a:cubicBezTo>
                    <a:pt x="9783" y="1532"/>
                    <a:pt x="9905" y="1334"/>
                    <a:pt x="10235" y="1257"/>
                  </a:cubicBezTo>
                  <a:cubicBezTo>
                    <a:pt x="10220" y="1257"/>
                    <a:pt x="10211" y="1262"/>
                    <a:pt x="10202" y="1262"/>
                  </a:cubicBezTo>
                  <a:cubicBezTo>
                    <a:pt x="10198" y="1262"/>
                    <a:pt x="10195" y="1260"/>
                    <a:pt x="10191" y="1257"/>
                  </a:cubicBezTo>
                  <a:cubicBezTo>
                    <a:pt x="10555" y="1125"/>
                    <a:pt x="10896" y="904"/>
                    <a:pt x="11271" y="794"/>
                  </a:cubicBezTo>
                  <a:cubicBezTo>
                    <a:pt x="11370" y="761"/>
                    <a:pt x="11370" y="739"/>
                    <a:pt x="11425" y="695"/>
                  </a:cubicBezTo>
                  <a:lnTo>
                    <a:pt x="11458" y="706"/>
                  </a:lnTo>
                  <a:lnTo>
                    <a:pt x="11546" y="640"/>
                  </a:lnTo>
                  <a:cubicBezTo>
                    <a:pt x="11689" y="552"/>
                    <a:pt x="11822" y="585"/>
                    <a:pt x="11998" y="463"/>
                  </a:cubicBezTo>
                  <a:lnTo>
                    <a:pt x="11965" y="452"/>
                  </a:lnTo>
                  <a:cubicBezTo>
                    <a:pt x="12023" y="433"/>
                    <a:pt x="12140" y="371"/>
                    <a:pt x="12161" y="371"/>
                  </a:cubicBezTo>
                  <a:cubicBezTo>
                    <a:pt x="12163" y="371"/>
                    <a:pt x="12164" y="373"/>
                    <a:pt x="12163" y="375"/>
                  </a:cubicBezTo>
                  <a:cubicBezTo>
                    <a:pt x="12174" y="375"/>
                    <a:pt x="12185" y="353"/>
                    <a:pt x="12207" y="353"/>
                  </a:cubicBezTo>
                  <a:lnTo>
                    <a:pt x="12218" y="364"/>
                  </a:lnTo>
                  <a:lnTo>
                    <a:pt x="12372" y="265"/>
                  </a:lnTo>
                  <a:cubicBezTo>
                    <a:pt x="12396" y="257"/>
                    <a:pt x="12411" y="254"/>
                    <a:pt x="12421" y="254"/>
                  </a:cubicBezTo>
                  <a:cubicBezTo>
                    <a:pt x="12452" y="254"/>
                    <a:pt x="12435" y="282"/>
                    <a:pt x="12466" y="282"/>
                  </a:cubicBezTo>
                  <a:cubicBezTo>
                    <a:pt x="12481" y="282"/>
                    <a:pt x="12508" y="275"/>
                    <a:pt x="12560" y="254"/>
                  </a:cubicBezTo>
                  <a:cubicBezTo>
                    <a:pt x="12626" y="221"/>
                    <a:pt x="12747" y="133"/>
                    <a:pt x="12714" y="133"/>
                  </a:cubicBezTo>
                  <a:lnTo>
                    <a:pt x="12714" y="133"/>
                  </a:lnTo>
                  <a:lnTo>
                    <a:pt x="12670" y="144"/>
                  </a:lnTo>
                  <a:cubicBezTo>
                    <a:pt x="12655" y="144"/>
                    <a:pt x="12645" y="149"/>
                    <a:pt x="12637" y="149"/>
                  </a:cubicBezTo>
                  <a:cubicBezTo>
                    <a:pt x="12633" y="149"/>
                    <a:pt x="12629" y="148"/>
                    <a:pt x="12626" y="144"/>
                  </a:cubicBezTo>
                  <a:lnTo>
                    <a:pt x="12648" y="133"/>
                  </a:lnTo>
                  <a:lnTo>
                    <a:pt x="12670" y="144"/>
                  </a:lnTo>
                  <a:lnTo>
                    <a:pt x="12670" y="122"/>
                  </a:lnTo>
                  <a:lnTo>
                    <a:pt x="12692" y="111"/>
                  </a:lnTo>
                  <a:cubicBezTo>
                    <a:pt x="12692" y="75"/>
                    <a:pt x="12707" y="39"/>
                    <a:pt x="12634" y="39"/>
                  </a:cubicBezTo>
                  <a:cubicBezTo>
                    <a:pt x="12618" y="39"/>
                    <a:pt x="12597" y="41"/>
                    <a:pt x="12571" y="45"/>
                  </a:cubicBezTo>
                  <a:cubicBezTo>
                    <a:pt x="12549" y="34"/>
                    <a:pt x="12538" y="12"/>
                    <a:pt x="1251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4" name="Google Shape;1004;p37"/>
            <p:cNvSpPr/>
            <p:nvPr/>
          </p:nvSpPr>
          <p:spPr>
            <a:xfrm flipH="1">
              <a:off x="5367514" y="3283109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11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5" name="Google Shape;1005;p37"/>
            <p:cNvSpPr/>
            <p:nvPr/>
          </p:nvSpPr>
          <p:spPr>
            <a:xfrm flipH="1">
              <a:off x="5351398" y="3257639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6" name="Google Shape;1006;p37"/>
            <p:cNvSpPr/>
            <p:nvPr/>
          </p:nvSpPr>
          <p:spPr>
            <a:xfrm flipH="1">
              <a:off x="5546934" y="3365043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1"/>
                  </a:moveTo>
                  <a:lnTo>
                    <a:pt x="0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7" name="Google Shape;1007;p37"/>
            <p:cNvSpPr/>
            <p:nvPr/>
          </p:nvSpPr>
          <p:spPr>
            <a:xfrm flipH="1">
              <a:off x="5241515" y="3212334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8" name="Google Shape;1008;p37"/>
            <p:cNvSpPr/>
            <p:nvPr/>
          </p:nvSpPr>
          <p:spPr>
            <a:xfrm flipH="1">
              <a:off x="5558091" y="3372481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3" y="0"/>
                  </a:moveTo>
                  <a:lnTo>
                    <a:pt x="22" y="11"/>
                  </a:lnTo>
                  <a:cubicBezTo>
                    <a:pt x="0" y="34"/>
                    <a:pt x="11" y="23"/>
                    <a:pt x="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09" name="Google Shape;1009;p37"/>
            <p:cNvSpPr/>
            <p:nvPr/>
          </p:nvSpPr>
          <p:spPr>
            <a:xfrm flipH="1">
              <a:off x="5466240" y="3319737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6" y="0"/>
                  </a:moveTo>
                  <a:lnTo>
                    <a:pt x="56" y="0"/>
                  </a:lnTo>
                  <a:cubicBezTo>
                    <a:pt x="34" y="22"/>
                    <a:pt x="23" y="33"/>
                    <a:pt x="1" y="44"/>
                  </a:cubicBezTo>
                  <a:cubicBezTo>
                    <a:pt x="34" y="33"/>
                    <a:pt x="56" y="11"/>
                    <a:pt x="5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0" name="Google Shape;1010;p37"/>
            <p:cNvSpPr/>
            <p:nvPr/>
          </p:nvSpPr>
          <p:spPr>
            <a:xfrm flipH="1">
              <a:off x="5218130" y="3194921"/>
              <a:ext cx="9129" cy="4395"/>
            </a:xfrm>
            <a:custGeom>
              <a:avLst/>
              <a:gdLst/>
              <a:ahLst/>
              <a:cxnLst/>
              <a:rect l="l" t="t" r="r" b="b"/>
              <a:pathLst>
                <a:path w="162" h="78" extrusionOk="0">
                  <a:moveTo>
                    <a:pt x="154" y="1"/>
                  </a:moveTo>
                  <a:lnTo>
                    <a:pt x="154" y="1"/>
                  </a:lnTo>
                  <a:cubicBezTo>
                    <a:pt x="1" y="42"/>
                    <a:pt x="162" y="16"/>
                    <a:pt x="61" y="65"/>
                  </a:cubicBezTo>
                  <a:lnTo>
                    <a:pt x="61" y="65"/>
                  </a:lnTo>
                  <a:lnTo>
                    <a:pt x="154" y="23"/>
                  </a:lnTo>
                  <a:cubicBezTo>
                    <a:pt x="146" y="23"/>
                    <a:pt x="135" y="24"/>
                    <a:pt x="129" y="24"/>
                  </a:cubicBezTo>
                  <a:cubicBezTo>
                    <a:pt x="120" y="24"/>
                    <a:pt x="121" y="20"/>
                    <a:pt x="154" y="1"/>
                  </a:cubicBezTo>
                  <a:close/>
                  <a:moveTo>
                    <a:pt x="61" y="65"/>
                  </a:moveTo>
                  <a:lnTo>
                    <a:pt x="33" y="78"/>
                  </a:lnTo>
                  <a:cubicBezTo>
                    <a:pt x="44" y="73"/>
                    <a:pt x="53" y="69"/>
                    <a:pt x="61" y="65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1" name="Google Shape;1011;p37"/>
            <p:cNvSpPr/>
            <p:nvPr/>
          </p:nvSpPr>
          <p:spPr>
            <a:xfrm flipH="1">
              <a:off x="5245234" y="3206699"/>
              <a:ext cx="4283" cy="1690"/>
            </a:xfrm>
            <a:custGeom>
              <a:avLst/>
              <a:gdLst/>
              <a:ahLst/>
              <a:cxnLst/>
              <a:rect l="l" t="t" r="r" b="b"/>
              <a:pathLst>
                <a:path w="76" h="30" extrusionOk="0">
                  <a:moveTo>
                    <a:pt x="43" y="1"/>
                  </a:moveTo>
                  <a:cubicBezTo>
                    <a:pt x="15" y="22"/>
                    <a:pt x="0" y="30"/>
                    <a:pt x="7" y="30"/>
                  </a:cubicBezTo>
                  <a:cubicBezTo>
                    <a:pt x="11" y="30"/>
                    <a:pt x="23" y="27"/>
                    <a:pt x="43" y="23"/>
                  </a:cubicBezTo>
                  <a:cubicBezTo>
                    <a:pt x="76" y="6"/>
                    <a:pt x="73" y="4"/>
                    <a:pt x="63" y="4"/>
                  </a:cubicBezTo>
                  <a:cubicBezTo>
                    <a:pt x="59" y="4"/>
                    <a:pt x="52" y="4"/>
                    <a:pt x="47" y="4"/>
                  </a:cubicBezTo>
                  <a:cubicBezTo>
                    <a:pt x="43" y="4"/>
                    <a:pt x="40" y="4"/>
                    <a:pt x="4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2" name="Google Shape;1012;p37"/>
            <p:cNvSpPr/>
            <p:nvPr/>
          </p:nvSpPr>
          <p:spPr>
            <a:xfrm flipH="1">
              <a:off x="5399183" y="3278714"/>
              <a:ext cx="2930" cy="1296"/>
            </a:xfrm>
            <a:custGeom>
              <a:avLst/>
              <a:gdLst/>
              <a:ahLst/>
              <a:cxnLst/>
              <a:rect l="l" t="t" r="r" b="b"/>
              <a:pathLst>
                <a:path w="52" h="23" extrusionOk="0">
                  <a:moveTo>
                    <a:pt x="40" y="1"/>
                  </a:moveTo>
                  <a:lnTo>
                    <a:pt x="40" y="1"/>
                  </a:lnTo>
                  <a:cubicBezTo>
                    <a:pt x="0" y="21"/>
                    <a:pt x="42" y="14"/>
                    <a:pt x="50" y="20"/>
                  </a:cubicBezTo>
                  <a:lnTo>
                    <a:pt x="50" y="20"/>
                  </a:lnTo>
                  <a:lnTo>
                    <a:pt x="40" y="1"/>
                  </a:lnTo>
                  <a:close/>
                  <a:moveTo>
                    <a:pt x="50" y="20"/>
                  </a:moveTo>
                  <a:lnTo>
                    <a:pt x="52" y="23"/>
                  </a:lnTo>
                  <a:cubicBezTo>
                    <a:pt x="52" y="22"/>
                    <a:pt x="51" y="21"/>
                    <a:pt x="50" y="2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3" name="Google Shape;1013;p37"/>
            <p:cNvSpPr/>
            <p:nvPr/>
          </p:nvSpPr>
          <p:spPr>
            <a:xfrm flipH="1">
              <a:off x="5445109" y="3299845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7" y="0"/>
                  </a:moveTo>
                  <a:lnTo>
                    <a:pt x="0" y="56"/>
                  </a:lnTo>
                  <a:lnTo>
                    <a:pt x="55" y="2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4" name="Google Shape;1014;p37"/>
            <p:cNvSpPr/>
            <p:nvPr/>
          </p:nvSpPr>
          <p:spPr>
            <a:xfrm flipH="1">
              <a:off x="5690232" y="3437960"/>
              <a:ext cx="3268" cy="1634"/>
            </a:xfrm>
            <a:custGeom>
              <a:avLst/>
              <a:gdLst/>
              <a:ahLst/>
              <a:cxnLst/>
              <a:rect l="l" t="t" r="r" b="b"/>
              <a:pathLst>
                <a:path w="58" h="29" extrusionOk="0">
                  <a:moveTo>
                    <a:pt x="43" y="0"/>
                  </a:moveTo>
                  <a:cubicBezTo>
                    <a:pt x="35" y="0"/>
                    <a:pt x="21" y="5"/>
                    <a:pt x="0" y="17"/>
                  </a:cubicBezTo>
                  <a:lnTo>
                    <a:pt x="33" y="28"/>
                  </a:lnTo>
                  <a:cubicBezTo>
                    <a:pt x="54" y="14"/>
                    <a:pt x="58" y="0"/>
                    <a:pt x="4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5" name="Google Shape;1015;p37"/>
            <p:cNvSpPr/>
            <p:nvPr/>
          </p:nvSpPr>
          <p:spPr>
            <a:xfrm flipH="1">
              <a:off x="5795889" y="3505354"/>
              <a:ext cx="6255" cy="3775"/>
            </a:xfrm>
            <a:custGeom>
              <a:avLst/>
              <a:gdLst/>
              <a:ahLst/>
              <a:cxnLst/>
              <a:rect l="l" t="t" r="r" b="b"/>
              <a:pathLst>
                <a:path w="111" h="67" extrusionOk="0">
                  <a:moveTo>
                    <a:pt x="111" y="0"/>
                  </a:moveTo>
                  <a:cubicBezTo>
                    <a:pt x="89" y="0"/>
                    <a:pt x="22" y="33"/>
                    <a:pt x="0" y="66"/>
                  </a:cubicBezTo>
                  <a:cubicBezTo>
                    <a:pt x="44" y="33"/>
                    <a:pt x="89" y="22"/>
                    <a:pt x="11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6" name="Google Shape;1016;p37"/>
            <p:cNvSpPr/>
            <p:nvPr/>
          </p:nvSpPr>
          <p:spPr>
            <a:xfrm flipH="1">
              <a:off x="5568685" y="3391076"/>
              <a:ext cx="3775" cy="2592"/>
            </a:xfrm>
            <a:custGeom>
              <a:avLst/>
              <a:gdLst/>
              <a:ahLst/>
              <a:cxnLst/>
              <a:rect l="l" t="t" r="r" b="b"/>
              <a:pathLst>
                <a:path w="67" h="46" extrusionOk="0">
                  <a:moveTo>
                    <a:pt x="67" y="1"/>
                  </a:moveTo>
                  <a:lnTo>
                    <a:pt x="34" y="12"/>
                  </a:lnTo>
                  <a:lnTo>
                    <a:pt x="1" y="45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7" name="Google Shape;1017;p37"/>
            <p:cNvSpPr/>
            <p:nvPr/>
          </p:nvSpPr>
          <p:spPr>
            <a:xfrm flipH="1">
              <a:off x="5419695" y="3354449"/>
              <a:ext cx="1296" cy="1352"/>
            </a:xfrm>
            <a:custGeom>
              <a:avLst/>
              <a:gdLst/>
              <a:ahLst/>
              <a:cxnLst/>
              <a:rect l="l" t="t" r="r" b="b"/>
              <a:pathLst>
                <a:path w="23" h="24" extrusionOk="0">
                  <a:moveTo>
                    <a:pt x="1" y="23"/>
                  </a:moveTo>
                  <a:cubicBezTo>
                    <a:pt x="12" y="12"/>
                    <a:pt x="23" y="1"/>
                    <a:pt x="23" y="1"/>
                  </a:cubicBezTo>
                  <a:lnTo>
                    <a:pt x="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8" name="Google Shape;1018;p37"/>
            <p:cNvSpPr/>
            <p:nvPr/>
          </p:nvSpPr>
          <p:spPr>
            <a:xfrm flipH="1">
              <a:off x="5294259" y="3293027"/>
              <a:ext cx="3268" cy="1465"/>
            </a:xfrm>
            <a:custGeom>
              <a:avLst/>
              <a:gdLst/>
              <a:ahLst/>
              <a:cxnLst/>
              <a:rect l="l" t="t" r="r" b="b"/>
              <a:pathLst>
                <a:path w="58" h="26" extrusionOk="0">
                  <a:moveTo>
                    <a:pt x="57" y="0"/>
                  </a:moveTo>
                  <a:lnTo>
                    <a:pt x="2" y="22"/>
                  </a:lnTo>
                  <a:cubicBezTo>
                    <a:pt x="0" y="24"/>
                    <a:pt x="0" y="25"/>
                    <a:pt x="1" y="25"/>
                  </a:cubicBezTo>
                  <a:cubicBezTo>
                    <a:pt x="7" y="25"/>
                    <a:pt x="40" y="9"/>
                    <a:pt x="5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19" name="Google Shape;1019;p37"/>
            <p:cNvSpPr/>
            <p:nvPr/>
          </p:nvSpPr>
          <p:spPr>
            <a:xfrm flipH="1">
              <a:off x="5110501" y="3215433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22"/>
                  </a:moveTo>
                  <a:lnTo>
                    <a:pt x="33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0" name="Google Shape;1020;p37"/>
            <p:cNvSpPr/>
            <p:nvPr/>
          </p:nvSpPr>
          <p:spPr>
            <a:xfrm flipH="1">
              <a:off x="5236557" y="3263218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4" y="0"/>
                  </a:moveTo>
                  <a:lnTo>
                    <a:pt x="1" y="34"/>
                  </a:lnTo>
                  <a:lnTo>
                    <a:pt x="23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1" name="Google Shape;1021;p37"/>
            <p:cNvSpPr/>
            <p:nvPr/>
          </p:nvSpPr>
          <p:spPr>
            <a:xfrm flipH="1">
              <a:off x="5071394" y="3205459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"/>
                  </a:moveTo>
                  <a:lnTo>
                    <a:pt x="1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2" name="Google Shape;1022;p37"/>
            <p:cNvSpPr/>
            <p:nvPr/>
          </p:nvSpPr>
          <p:spPr>
            <a:xfrm flipH="1">
              <a:off x="5482131" y="3384033"/>
              <a:ext cx="902" cy="902"/>
            </a:xfrm>
            <a:custGeom>
              <a:avLst/>
              <a:gdLst/>
              <a:ahLst/>
              <a:cxnLst/>
              <a:rect l="l" t="t" r="r" b="b"/>
              <a:pathLst>
                <a:path w="16" h="16" extrusionOk="0">
                  <a:moveTo>
                    <a:pt x="12" y="0"/>
                  </a:moveTo>
                  <a:cubicBezTo>
                    <a:pt x="10" y="0"/>
                    <a:pt x="7" y="2"/>
                    <a:pt x="0" y="5"/>
                  </a:cubicBezTo>
                  <a:lnTo>
                    <a:pt x="0" y="16"/>
                  </a:lnTo>
                  <a:cubicBezTo>
                    <a:pt x="8" y="8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3" name="Google Shape;1023;p37"/>
            <p:cNvSpPr/>
            <p:nvPr/>
          </p:nvSpPr>
          <p:spPr>
            <a:xfrm flipH="1">
              <a:off x="5728663" y="3555675"/>
              <a:ext cx="6086" cy="4339"/>
            </a:xfrm>
            <a:custGeom>
              <a:avLst/>
              <a:gdLst/>
              <a:ahLst/>
              <a:cxnLst/>
              <a:rect l="l" t="t" r="r" b="b"/>
              <a:pathLst>
                <a:path w="108" h="77" extrusionOk="0">
                  <a:moveTo>
                    <a:pt x="75" y="1"/>
                  </a:moveTo>
                  <a:cubicBezTo>
                    <a:pt x="69" y="1"/>
                    <a:pt x="57" y="4"/>
                    <a:pt x="38" y="11"/>
                  </a:cubicBezTo>
                  <a:cubicBezTo>
                    <a:pt x="56" y="11"/>
                    <a:pt x="1" y="77"/>
                    <a:pt x="28" y="77"/>
                  </a:cubicBezTo>
                  <a:cubicBezTo>
                    <a:pt x="34" y="77"/>
                    <a:pt x="44" y="74"/>
                    <a:pt x="60" y="66"/>
                  </a:cubicBezTo>
                  <a:lnTo>
                    <a:pt x="60" y="66"/>
                  </a:lnTo>
                  <a:cubicBezTo>
                    <a:pt x="54" y="67"/>
                    <a:pt x="49" y="68"/>
                    <a:pt x="46" y="68"/>
                  </a:cubicBezTo>
                  <a:cubicBezTo>
                    <a:pt x="17" y="68"/>
                    <a:pt x="107" y="1"/>
                    <a:pt x="7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4" name="Google Shape;1024;p37"/>
            <p:cNvSpPr/>
            <p:nvPr/>
          </p:nvSpPr>
          <p:spPr>
            <a:xfrm flipH="1">
              <a:off x="5604693" y="3456893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5" y="1"/>
                  </a:moveTo>
                  <a:lnTo>
                    <a:pt x="45" y="1"/>
                  </a:lnTo>
                  <a:cubicBezTo>
                    <a:pt x="28" y="9"/>
                    <a:pt x="18" y="11"/>
                    <a:pt x="14" y="16"/>
                  </a:cubicBezTo>
                  <a:lnTo>
                    <a:pt x="14" y="16"/>
                  </a:lnTo>
                  <a:cubicBezTo>
                    <a:pt x="24" y="11"/>
                    <a:pt x="28" y="9"/>
                    <a:pt x="45" y="1"/>
                  </a:cubicBezTo>
                  <a:close/>
                  <a:moveTo>
                    <a:pt x="14" y="16"/>
                  </a:moveTo>
                  <a:cubicBezTo>
                    <a:pt x="10" y="18"/>
                    <a:pt x="6" y="20"/>
                    <a:pt x="1" y="23"/>
                  </a:cubicBezTo>
                  <a:lnTo>
                    <a:pt x="12" y="23"/>
                  </a:lnTo>
                  <a:cubicBezTo>
                    <a:pt x="12" y="20"/>
                    <a:pt x="12" y="18"/>
                    <a:pt x="14" y="16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5" name="Google Shape;1025;p37"/>
            <p:cNvSpPr/>
            <p:nvPr/>
          </p:nvSpPr>
          <p:spPr>
            <a:xfrm flipH="1">
              <a:off x="5638221" y="3477405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0"/>
                  </a:moveTo>
                  <a:lnTo>
                    <a:pt x="1" y="11"/>
                  </a:lnTo>
                  <a:lnTo>
                    <a:pt x="12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6" name="Google Shape;1026;p37"/>
            <p:cNvSpPr/>
            <p:nvPr/>
          </p:nvSpPr>
          <p:spPr>
            <a:xfrm flipH="1">
              <a:off x="5234528" y="3271783"/>
              <a:ext cx="3944" cy="2029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61" y="1"/>
                  </a:moveTo>
                  <a:cubicBezTo>
                    <a:pt x="56" y="1"/>
                    <a:pt x="40" y="7"/>
                    <a:pt x="1" y="25"/>
                  </a:cubicBezTo>
                  <a:cubicBezTo>
                    <a:pt x="21" y="25"/>
                    <a:pt x="32" y="25"/>
                    <a:pt x="42" y="33"/>
                  </a:cubicBezTo>
                  <a:lnTo>
                    <a:pt x="42" y="33"/>
                  </a:lnTo>
                  <a:cubicBezTo>
                    <a:pt x="37" y="23"/>
                    <a:pt x="70" y="1"/>
                    <a:pt x="61" y="1"/>
                  </a:cubicBezTo>
                  <a:close/>
                  <a:moveTo>
                    <a:pt x="42" y="33"/>
                  </a:moveTo>
                  <a:cubicBezTo>
                    <a:pt x="43" y="34"/>
                    <a:pt x="44" y="35"/>
                    <a:pt x="45" y="36"/>
                  </a:cubicBezTo>
                  <a:cubicBezTo>
                    <a:pt x="44" y="35"/>
                    <a:pt x="43" y="34"/>
                    <a:pt x="42" y="33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7" name="Google Shape;1027;p37"/>
            <p:cNvSpPr/>
            <p:nvPr/>
          </p:nvSpPr>
          <p:spPr>
            <a:xfrm flipH="1">
              <a:off x="5112361" y="321605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lnTo>
                    <a:pt x="0" y="22"/>
                  </a:lnTo>
                  <a:lnTo>
                    <a:pt x="22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8" name="Google Shape;1028;p37"/>
            <p:cNvSpPr/>
            <p:nvPr/>
          </p:nvSpPr>
          <p:spPr>
            <a:xfrm flipH="1">
              <a:off x="5068917" y="3199880"/>
              <a:ext cx="718970" cy="384363"/>
            </a:xfrm>
            <a:custGeom>
              <a:avLst/>
              <a:gdLst/>
              <a:ahLst/>
              <a:cxnLst/>
              <a:rect l="l" t="t" r="r" b="b"/>
              <a:pathLst>
                <a:path w="12759" h="6821" extrusionOk="0">
                  <a:moveTo>
                    <a:pt x="12505" y="12"/>
                  </a:moveTo>
                  <a:cubicBezTo>
                    <a:pt x="12504" y="14"/>
                    <a:pt x="12503" y="17"/>
                    <a:pt x="12502" y="19"/>
                  </a:cubicBezTo>
                  <a:lnTo>
                    <a:pt x="12502" y="19"/>
                  </a:lnTo>
                  <a:cubicBezTo>
                    <a:pt x="12507" y="16"/>
                    <a:pt x="12512" y="14"/>
                    <a:pt x="12516" y="12"/>
                  </a:cubicBezTo>
                  <a:close/>
                  <a:moveTo>
                    <a:pt x="12472" y="12"/>
                  </a:moveTo>
                  <a:cubicBezTo>
                    <a:pt x="12428" y="45"/>
                    <a:pt x="12395" y="89"/>
                    <a:pt x="12428" y="100"/>
                  </a:cubicBezTo>
                  <a:cubicBezTo>
                    <a:pt x="12460" y="58"/>
                    <a:pt x="12481" y="66"/>
                    <a:pt x="12502" y="19"/>
                  </a:cubicBezTo>
                  <a:lnTo>
                    <a:pt x="12502" y="19"/>
                  </a:lnTo>
                  <a:cubicBezTo>
                    <a:pt x="12492" y="24"/>
                    <a:pt x="12482" y="29"/>
                    <a:pt x="12472" y="34"/>
                  </a:cubicBezTo>
                  <a:lnTo>
                    <a:pt x="12472" y="12"/>
                  </a:lnTo>
                  <a:close/>
                  <a:moveTo>
                    <a:pt x="12362" y="89"/>
                  </a:moveTo>
                  <a:lnTo>
                    <a:pt x="12322" y="105"/>
                  </a:lnTo>
                  <a:lnTo>
                    <a:pt x="12322" y="105"/>
                  </a:lnTo>
                  <a:cubicBezTo>
                    <a:pt x="12321" y="104"/>
                    <a:pt x="12320" y="103"/>
                    <a:pt x="12319" y="103"/>
                  </a:cubicBezTo>
                  <a:lnTo>
                    <a:pt x="12319" y="103"/>
                  </a:lnTo>
                  <a:cubicBezTo>
                    <a:pt x="12316" y="103"/>
                    <a:pt x="12312" y="106"/>
                    <a:pt x="12307" y="111"/>
                  </a:cubicBezTo>
                  <a:lnTo>
                    <a:pt x="12322" y="105"/>
                  </a:lnTo>
                  <a:lnTo>
                    <a:pt x="12322" y="105"/>
                  </a:lnTo>
                  <a:cubicBezTo>
                    <a:pt x="12325" y="109"/>
                    <a:pt x="12323" y="120"/>
                    <a:pt x="12315" y="127"/>
                  </a:cubicBezTo>
                  <a:lnTo>
                    <a:pt x="12315" y="127"/>
                  </a:lnTo>
                  <a:cubicBezTo>
                    <a:pt x="12338" y="113"/>
                    <a:pt x="12357" y="100"/>
                    <a:pt x="12362" y="89"/>
                  </a:cubicBezTo>
                  <a:close/>
                  <a:moveTo>
                    <a:pt x="12659" y="122"/>
                  </a:moveTo>
                  <a:lnTo>
                    <a:pt x="12681" y="133"/>
                  </a:lnTo>
                  <a:cubicBezTo>
                    <a:pt x="12676" y="138"/>
                    <a:pt x="12668" y="141"/>
                    <a:pt x="12661" y="141"/>
                  </a:cubicBezTo>
                  <a:cubicBezTo>
                    <a:pt x="12654" y="141"/>
                    <a:pt x="12648" y="138"/>
                    <a:pt x="12648" y="133"/>
                  </a:cubicBezTo>
                  <a:lnTo>
                    <a:pt x="12659" y="122"/>
                  </a:lnTo>
                  <a:close/>
                  <a:moveTo>
                    <a:pt x="12315" y="127"/>
                  </a:moveTo>
                  <a:cubicBezTo>
                    <a:pt x="12298" y="138"/>
                    <a:pt x="12278" y="149"/>
                    <a:pt x="12259" y="160"/>
                  </a:cubicBezTo>
                  <a:lnTo>
                    <a:pt x="12259" y="160"/>
                  </a:lnTo>
                  <a:cubicBezTo>
                    <a:pt x="12273" y="155"/>
                    <a:pt x="12289" y="147"/>
                    <a:pt x="12307" y="133"/>
                  </a:cubicBezTo>
                  <a:cubicBezTo>
                    <a:pt x="12310" y="131"/>
                    <a:pt x="12312" y="130"/>
                    <a:pt x="12315" y="127"/>
                  </a:cubicBezTo>
                  <a:close/>
                  <a:moveTo>
                    <a:pt x="12019" y="237"/>
                  </a:moveTo>
                  <a:cubicBezTo>
                    <a:pt x="12017" y="238"/>
                    <a:pt x="12014" y="240"/>
                    <a:pt x="12012" y="241"/>
                  </a:cubicBezTo>
                  <a:lnTo>
                    <a:pt x="12012" y="241"/>
                  </a:lnTo>
                  <a:cubicBezTo>
                    <a:pt x="12015" y="240"/>
                    <a:pt x="12017" y="238"/>
                    <a:pt x="12019" y="237"/>
                  </a:cubicBezTo>
                  <a:close/>
                  <a:moveTo>
                    <a:pt x="11492" y="397"/>
                  </a:moveTo>
                  <a:cubicBezTo>
                    <a:pt x="11495" y="398"/>
                    <a:pt x="11498" y="398"/>
                    <a:pt x="11501" y="398"/>
                  </a:cubicBezTo>
                  <a:lnTo>
                    <a:pt x="11501" y="398"/>
                  </a:lnTo>
                  <a:cubicBezTo>
                    <a:pt x="11501" y="398"/>
                    <a:pt x="11502" y="398"/>
                    <a:pt x="11503" y="397"/>
                  </a:cubicBezTo>
                  <a:close/>
                  <a:moveTo>
                    <a:pt x="11326" y="585"/>
                  </a:moveTo>
                  <a:cubicBezTo>
                    <a:pt x="11249" y="618"/>
                    <a:pt x="11172" y="651"/>
                    <a:pt x="11117" y="695"/>
                  </a:cubicBezTo>
                  <a:lnTo>
                    <a:pt x="11139" y="673"/>
                  </a:lnTo>
                  <a:lnTo>
                    <a:pt x="11139" y="673"/>
                  </a:lnTo>
                  <a:cubicBezTo>
                    <a:pt x="11095" y="695"/>
                    <a:pt x="11062" y="695"/>
                    <a:pt x="11040" y="706"/>
                  </a:cubicBezTo>
                  <a:cubicBezTo>
                    <a:pt x="11106" y="651"/>
                    <a:pt x="11216" y="629"/>
                    <a:pt x="11326" y="585"/>
                  </a:cubicBezTo>
                  <a:close/>
                  <a:moveTo>
                    <a:pt x="10996" y="728"/>
                  </a:moveTo>
                  <a:cubicBezTo>
                    <a:pt x="10974" y="761"/>
                    <a:pt x="10897" y="805"/>
                    <a:pt x="10864" y="838"/>
                  </a:cubicBezTo>
                  <a:cubicBezTo>
                    <a:pt x="10852" y="840"/>
                    <a:pt x="10843" y="841"/>
                    <a:pt x="10837" y="841"/>
                  </a:cubicBezTo>
                  <a:cubicBezTo>
                    <a:pt x="10809" y="841"/>
                    <a:pt x="10835" y="823"/>
                    <a:pt x="10853" y="805"/>
                  </a:cubicBezTo>
                  <a:cubicBezTo>
                    <a:pt x="10886" y="783"/>
                    <a:pt x="10930" y="783"/>
                    <a:pt x="10985" y="728"/>
                  </a:cubicBezTo>
                  <a:close/>
                  <a:moveTo>
                    <a:pt x="10727" y="794"/>
                  </a:moveTo>
                  <a:cubicBezTo>
                    <a:pt x="10698" y="819"/>
                    <a:pt x="10698" y="824"/>
                    <a:pt x="10707" y="824"/>
                  </a:cubicBezTo>
                  <a:cubicBezTo>
                    <a:pt x="10713" y="824"/>
                    <a:pt x="10725" y="821"/>
                    <a:pt x="10733" y="821"/>
                  </a:cubicBezTo>
                  <a:cubicBezTo>
                    <a:pt x="10739" y="821"/>
                    <a:pt x="10742" y="823"/>
                    <a:pt x="10742" y="827"/>
                  </a:cubicBezTo>
                  <a:cubicBezTo>
                    <a:pt x="10765" y="827"/>
                    <a:pt x="10787" y="816"/>
                    <a:pt x="10809" y="816"/>
                  </a:cubicBezTo>
                  <a:cubicBezTo>
                    <a:pt x="10776" y="838"/>
                    <a:pt x="10742" y="860"/>
                    <a:pt x="10765" y="860"/>
                  </a:cubicBezTo>
                  <a:cubicBezTo>
                    <a:pt x="10710" y="868"/>
                    <a:pt x="10705" y="876"/>
                    <a:pt x="10691" y="876"/>
                  </a:cubicBezTo>
                  <a:cubicBezTo>
                    <a:pt x="10685" y="876"/>
                    <a:pt x="10678" y="874"/>
                    <a:pt x="10665" y="871"/>
                  </a:cubicBezTo>
                  <a:cubicBezTo>
                    <a:pt x="10665" y="915"/>
                    <a:pt x="10610" y="904"/>
                    <a:pt x="10566" y="948"/>
                  </a:cubicBezTo>
                  <a:cubicBezTo>
                    <a:pt x="10545" y="954"/>
                    <a:pt x="10531" y="956"/>
                    <a:pt x="10521" y="956"/>
                  </a:cubicBezTo>
                  <a:cubicBezTo>
                    <a:pt x="10506" y="956"/>
                    <a:pt x="10501" y="951"/>
                    <a:pt x="10492" y="951"/>
                  </a:cubicBezTo>
                  <a:cubicBezTo>
                    <a:pt x="10486" y="951"/>
                    <a:pt x="10479" y="953"/>
                    <a:pt x="10467" y="959"/>
                  </a:cubicBezTo>
                  <a:cubicBezTo>
                    <a:pt x="10528" y="868"/>
                    <a:pt x="10626" y="870"/>
                    <a:pt x="10727" y="794"/>
                  </a:cubicBezTo>
                  <a:close/>
                  <a:moveTo>
                    <a:pt x="10456" y="970"/>
                  </a:moveTo>
                  <a:lnTo>
                    <a:pt x="10434" y="981"/>
                  </a:lnTo>
                  <a:lnTo>
                    <a:pt x="10423" y="981"/>
                  </a:lnTo>
                  <a:lnTo>
                    <a:pt x="10456" y="970"/>
                  </a:lnTo>
                  <a:close/>
                  <a:moveTo>
                    <a:pt x="10412" y="981"/>
                  </a:moveTo>
                  <a:lnTo>
                    <a:pt x="10412" y="1014"/>
                  </a:lnTo>
                  <a:cubicBezTo>
                    <a:pt x="10374" y="1035"/>
                    <a:pt x="10354" y="1042"/>
                    <a:pt x="10342" y="1042"/>
                  </a:cubicBezTo>
                  <a:cubicBezTo>
                    <a:pt x="10323" y="1042"/>
                    <a:pt x="10326" y="1025"/>
                    <a:pt x="10313" y="1025"/>
                  </a:cubicBezTo>
                  <a:cubicBezTo>
                    <a:pt x="10324" y="1014"/>
                    <a:pt x="10346" y="1003"/>
                    <a:pt x="10379" y="992"/>
                  </a:cubicBezTo>
                  <a:lnTo>
                    <a:pt x="10379" y="992"/>
                  </a:lnTo>
                  <a:lnTo>
                    <a:pt x="10368" y="1003"/>
                  </a:lnTo>
                  <a:lnTo>
                    <a:pt x="10412" y="981"/>
                  </a:lnTo>
                  <a:close/>
                  <a:moveTo>
                    <a:pt x="10247" y="1246"/>
                  </a:moveTo>
                  <a:lnTo>
                    <a:pt x="10247" y="1246"/>
                  </a:lnTo>
                  <a:cubicBezTo>
                    <a:pt x="10234" y="1249"/>
                    <a:pt x="10221" y="1253"/>
                    <a:pt x="10208" y="1257"/>
                  </a:cubicBezTo>
                  <a:lnTo>
                    <a:pt x="10208" y="1257"/>
                  </a:lnTo>
                  <a:cubicBezTo>
                    <a:pt x="10218" y="1256"/>
                    <a:pt x="10229" y="1255"/>
                    <a:pt x="10247" y="1246"/>
                  </a:cubicBezTo>
                  <a:close/>
                  <a:moveTo>
                    <a:pt x="9409" y="1367"/>
                  </a:moveTo>
                  <a:lnTo>
                    <a:pt x="9409" y="1367"/>
                  </a:lnTo>
                  <a:cubicBezTo>
                    <a:pt x="9402" y="1372"/>
                    <a:pt x="9397" y="1377"/>
                    <a:pt x="9393" y="1381"/>
                  </a:cubicBezTo>
                  <a:lnTo>
                    <a:pt x="9393" y="1381"/>
                  </a:lnTo>
                  <a:cubicBezTo>
                    <a:pt x="9400" y="1376"/>
                    <a:pt x="9405" y="1371"/>
                    <a:pt x="9409" y="1367"/>
                  </a:cubicBezTo>
                  <a:close/>
                  <a:moveTo>
                    <a:pt x="10335" y="970"/>
                  </a:moveTo>
                  <a:lnTo>
                    <a:pt x="10236" y="1036"/>
                  </a:lnTo>
                  <a:cubicBezTo>
                    <a:pt x="10258" y="1036"/>
                    <a:pt x="10280" y="1025"/>
                    <a:pt x="10291" y="1025"/>
                  </a:cubicBezTo>
                  <a:lnTo>
                    <a:pt x="10291" y="1025"/>
                  </a:lnTo>
                  <a:cubicBezTo>
                    <a:pt x="10225" y="1069"/>
                    <a:pt x="10181" y="1113"/>
                    <a:pt x="10126" y="1135"/>
                  </a:cubicBezTo>
                  <a:lnTo>
                    <a:pt x="10126" y="1124"/>
                  </a:lnTo>
                  <a:cubicBezTo>
                    <a:pt x="10048" y="1191"/>
                    <a:pt x="9883" y="1235"/>
                    <a:pt x="9806" y="1312"/>
                  </a:cubicBezTo>
                  <a:lnTo>
                    <a:pt x="9795" y="1312"/>
                  </a:lnTo>
                  <a:cubicBezTo>
                    <a:pt x="9817" y="1312"/>
                    <a:pt x="9828" y="1334"/>
                    <a:pt x="9828" y="1345"/>
                  </a:cubicBezTo>
                  <a:cubicBezTo>
                    <a:pt x="9790" y="1364"/>
                    <a:pt x="9760" y="1391"/>
                    <a:pt x="9739" y="1391"/>
                  </a:cubicBezTo>
                  <a:cubicBezTo>
                    <a:pt x="9735" y="1391"/>
                    <a:pt x="9732" y="1390"/>
                    <a:pt x="9729" y="1389"/>
                  </a:cubicBezTo>
                  <a:cubicBezTo>
                    <a:pt x="9751" y="1378"/>
                    <a:pt x="9751" y="1367"/>
                    <a:pt x="9762" y="1356"/>
                  </a:cubicBezTo>
                  <a:lnTo>
                    <a:pt x="9762" y="1356"/>
                  </a:lnTo>
                  <a:lnTo>
                    <a:pt x="9718" y="1389"/>
                  </a:lnTo>
                  <a:cubicBezTo>
                    <a:pt x="9663" y="1378"/>
                    <a:pt x="9784" y="1345"/>
                    <a:pt x="9773" y="1323"/>
                  </a:cubicBezTo>
                  <a:lnTo>
                    <a:pt x="9773" y="1323"/>
                  </a:lnTo>
                  <a:cubicBezTo>
                    <a:pt x="9685" y="1378"/>
                    <a:pt x="9586" y="1444"/>
                    <a:pt x="9509" y="1477"/>
                  </a:cubicBezTo>
                  <a:cubicBezTo>
                    <a:pt x="9490" y="1458"/>
                    <a:pt x="9626" y="1406"/>
                    <a:pt x="9594" y="1406"/>
                  </a:cubicBezTo>
                  <a:cubicBezTo>
                    <a:pt x="9589" y="1406"/>
                    <a:pt x="9579" y="1408"/>
                    <a:pt x="9564" y="1411"/>
                  </a:cubicBezTo>
                  <a:lnTo>
                    <a:pt x="9685" y="1367"/>
                  </a:lnTo>
                  <a:cubicBezTo>
                    <a:pt x="9586" y="1367"/>
                    <a:pt x="9718" y="1345"/>
                    <a:pt x="9663" y="1334"/>
                  </a:cubicBezTo>
                  <a:lnTo>
                    <a:pt x="9817" y="1257"/>
                  </a:lnTo>
                  <a:cubicBezTo>
                    <a:pt x="9810" y="1253"/>
                    <a:pt x="9804" y="1252"/>
                    <a:pt x="9797" y="1252"/>
                  </a:cubicBezTo>
                  <a:cubicBezTo>
                    <a:pt x="9784" y="1252"/>
                    <a:pt x="9769" y="1257"/>
                    <a:pt x="9740" y="1257"/>
                  </a:cubicBezTo>
                  <a:cubicBezTo>
                    <a:pt x="9762" y="1235"/>
                    <a:pt x="9806" y="1202"/>
                    <a:pt x="9850" y="1180"/>
                  </a:cubicBezTo>
                  <a:lnTo>
                    <a:pt x="9850" y="1180"/>
                  </a:lnTo>
                  <a:cubicBezTo>
                    <a:pt x="9812" y="1207"/>
                    <a:pt x="9814" y="1215"/>
                    <a:pt x="9832" y="1215"/>
                  </a:cubicBezTo>
                  <a:cubicBezTo>
                    <a:pt x="9850" y="1215"/>
                    <a:pt x="9883" y="1207"/>
                    <a:pt x="9905" y="1202"/>
                  </a:cubicBezTo>
                  <a:lnTo>
                    <a:pt x="9905" y="1191"/>
                  </a:lnTo>
                  <a:cubicBezTo>
                    <a:pt x="10004" y="1180"/>
                    <a:pt x="9894" y="1146"/>
                    <a:pt x="10037" y="1102"/>
                  </a:cubicBezTo>
                  <a:lnTo>
                    <a:pt x="10037" y="1113"/>
                  </a:lnTo>
                  <a:cubicBezTo>
                    <a:pt x="10081" y="1091"/>
                    <a:pt x="10114" y="1058"/>
                    <a:pt x="10170" y="1036"/>
                  </a:cubicBezTo>
                  <a:lnTo>
                    <a:pt x="10170" y="1036"/>
                  </a:lnTo>
                  <a:cubicBezTo>
                    <a:pt x="10203" y="1047"/>
                    <a:pt x="10126" y="1069"/>
                    <a:pt x="10126" y="1091"/>
                  </a:cubicBezTo>
                  <a:cubicBezTo>
                    <a:pt x="10203" y="1058"/>
                    <a:pt x="10258" y="981"/>
                    <a:pt x="10335" y="970"/>
                  </a:cubicBezTo>
                  <a:close/>
                  <a:moveTo>
                    <a:pt x="8495" y="2094"/>
                  </a:moveTo>
                  <a:lnTo>
                    <a:pt x="8484" y="2105"/>
                  </a:lnTo>
                  <a:cubicBezTo>
                    <a:pt x="8451" y="2116"/>
                    <a:pt x="8418" y="2138"/>
                    <a:pt x="8374" y="2160"/>
                  </a:cubicBezTo>
                  <a:cubicBezTo>
                    <a:pt x="8396" y="2138"/>
                    <a:pt x="8429" y="2105"/>
                    <a:pt x="8495" y="2094"/>
                  </a:cubicBezTo>
                  <a:close/>
                  <a:moveTo>
                    <a:pt x="8462" y="2138"/>
                  </a:moveTo>
                  <a:lnTo>
                    <a:pt x="8462" y="2149"/>
                  </a:lnTo>
                  <a:cubicBezTo>
                    <a:pt x="8429" y="2171"/>
                    <a:pt x="8418" y="2171"/>
                    <a:pt x="8407" y="2171"/>
                  </a:cubicBezTo>
                  <a:cubicBezTo>
                    <a:pt x="8429" y="2160"/>
                    <a:pt x="8440" y="2149"/>
                    <a:pt x="8462" y="2138"/>
                  </a:cubicBezTo>
                  <a:close/>
                  <a:moveTo>
                    <a:pt x="8054" y="2160"/>
                  </a:moveTo>
                  <a:cubicBezTo>
                    <a:pt x="8065" y="2171"/>
                    <a:pt x="8065" y="2182"/>
                    <a:pt x="8043" y="2193"/>
                  </a:cubicBezTo>
                  <a:cubicBezTo>
                    <a:pt x="8047" y="2190"/>
                    <a:pt x="8045" y="2189"/>
                    <a:pt x="8040" y="2189"/>
                  </a:cubicBezTo>
                  <a:cubicBezTo>
                    <a:pt x="8029" y="2189"/>
                    <a:pt x="8001" y="2196"/>
                    <a:pt x="7977" y="2204"/>
                  </a:cubicBezTo>
                  <a:cubicBezTo>
                    <a:pt x="7999" y="2193"/>
                    <a:pt x="8032" y="2182"/>
                    <a:pt x="8054" y="2160"/>
                  </a:cubicBezTo>
                  <a:close/>
                  <a:moveTo>
                    <a:pt x="9674" y="1323"/>
                  </a:moveTo>
                  <a:lnTo>
                    <a:pt x="9652" y="1334"/>
                  </a:lnTo>
                  <a:cubicBezTo>
                    <a:pt x="9509" y="1389"/>
                    <a:pt x="9498" y="1422"/>
                    <a:pt x="9354" y="1477"/>
                  </a:cubicBezTo>
                  <a:cubicBezTo>
                    <a:pt x="9332" y="1510"/>
                    <a:pt x="9376" y="1499"/>
                    <a:pt x="9354" y="1521"/>
                  </a:cubicBezTo>
                  <a:cubicBezTo>
                    <a:pt x="9255" y="1587"/>
                    <a:pt x="9206" y="1590"/>
                    <a:pt x="9164" y="1590"/>
                  </a:cubicBezTo>
                  <a:cubicBezTo>
                    <a:pt x="9161" y="1590"/>
                    <a:pt x="9157" y="1590"/>
                    <a:pt x="9153" y="1590"/>
                  </a:cubicBezTo>
                  <a:cubicBezTo>
                    <a:pt x="9117" y="1590"/>
                    <a:pt x="9084" y="1592"/>
                    <a:pt x="9024" y="1642"/>
                  </a:cubicBezTo>
                  <a:cubicBezTo>
                    <a:pt x="9002" y="1675"/>
                    <a:pt x="9002" y="1719"/>
                    <a:pt x="8881" y="1752"/>
                  </a:cubicBezTo>
                  <a:lnTo>
                    <a:pt x="8903" y="1708"/>
                  </a:lnTo>
                  <a:lnTo>
                    <a:pt x="8903" y="1708"/>
                  </a:lnTo>
                  <a:cubicBezTo>
                    <a:pt x="8770" y="1763"/>
                    <a:pt x="8848" y="1785"/>
                    <a:pt x="8693" y="1830"/>
                  </a:cubicBezTo>
                  <a:cubicBezTo>
                    <a:pt x="8715" y="1808"/>
                    <a:pt x="8792" y="1774"/>
                    <a:pt x="8770" y="1774"/>
                  </a:cubicBezTo>
                  <a:lnTo>
                    <a:pt x="8770" y="1774"/>
                  </a:lnTo>
                  <a:cubicBezTo>
                    <a:pt x="8671" y="1797"/>
                    <a:pt x="8715" y="1830"/>
                    <a:pt x="8649" y="1863"/>
                  </a:cubicBezTo>
                  <a:lnTo>
                    <a:pt x="8616" y="1841"/>
                  </a:lnTo>
                  <a:cubicBezTo>
                    <a:pt x="8484" y="1918"/>
                    <a:pt x="8319" y="2017"/>
                    <a:pt x="8164" y="2105"/>
                  </a:cubicBezTo>
                  <a:cubicBezTo>
                    <a:pt x="8164" y="2096"/>
                    <a:pt x="8186" y="2080"/>
                    <a:pt x="8171" y="2080"/>
                  </a:cubicBezTo>
                  <a:cubicBezTo>
                    <a:pt x="8167" y="2080"/>
                    <a:pt x="8162" y="2081"/>
                    <a:pt x="8153" y="2083"/>
                  </a:cubicBezTo>
                  <a:cubicBezTo>
                    <a:pt x="8010" y="2160"/>
                    <a:pt x="7856" y="2226"/>
                    <a:pt x="7691" y="2292"/>
                  </a:cubicBezTo>
                  <a:cubicBezTo>
                    <a:pt x="7845" y="2215"/>
                    <a:pt x="7988" y="2116"/>
                    <a:pt x="8131" y="2050"/>
                  </a:cubicBezTo>
                  <a:lnTo>
                    <a:pt x="8131" y="2050"/>
                  </a:lnTo>
                  <a:lnTo>
                    <a:pt x="8098" y="2061"/>
                  </a:lnTo>
                  <a:cubicBezTo>
                    <a:pt x="8109" y="2007"/>
                    <a:pt x="8234" y="2016"/>
                    <a:pt x="8312" y="1966"/>
                  </a:cubicBezTo>
                  <a:lnTo>
                    <a:pt x="8312" y="1966"/>
                  </a:lnTo>
                  <a:cubicBezTo>
                    <a:pt x="8302" y="1975"/>
                    <a:pt x="8305" y="1987"/>
                    <a:pt x="8307" y="1987"/>
                  </a:cubicBezTo>
                  <a:cubicBezTo>
                    <a:pt x="8307" y="1987"/>
                    <a:pt x="8308" y="1986"/>
                    <a:pt x="8308" y="1984"/>
                  </a:cubicBezTo>
                  <a:cubicBezTo>
                    <a:pt x="8429" y="1929"/>
                    <a:pt x="8550" y="1852"/>
                    <a:pt x="8726" y="1752"/>
                  </a:cubicBezTo>
                  <a:lnTo>
                    <a:pt x="8726" y="1752"/>
                  </a:lnTo>
                  <a:lnTo>
                    <a:pt x="8704" y="1774"/>
                  </a:lnTo>
                  <a:cubicBezTo>
                    <a:pt x="8781" y="1752"/>
                    <a:pt x="8892" y="1686"/>
                    <a:pt x="8980" y="1664"/>
                  </a:cubicBezTo>
                  <a:cubicBezTo>
                    <a:pt x="8991" y="1642"/>
                    <a:pt x="9035" y="1620"/>
                    <a:pt x="9002" y="1620"/>
                  </a:cubicBezTo>
                  <a:cubicBezTo>
                    <a:pt x="9266" y="1565"/>
                    <a:pt x="9442" y="1367"/>
                    <a:pt x="9674" y="1323"/>
                  </a:cubicBezTo>
                  <a:close/>
                  <a:moveTo>
                    <a:pt x="6622" y="2788"/>
                  </a:moveTo>
                  <a:lnTo>
                    <a:pt x="6622" y="2788"/>
                  </a:lnTo>
                  <a:cubicBezTo>
                    <a:pt x="6621" y="2788"/>
                    <a:pt x="6620" y="2789"/>
                    <a:pt x="6620" y="2789"/>
                  </a:cubicBezTo>
                  <a:lnTo>
                    <a:pt x="6620" y="2789"/>
                  </a:lnTo>
                  <a:cubicBezTo>
                    <a:pt x="6619" y="2789"/>
                    <a:pt x="6619" y="2789"/>
                    <a:pt x="6619" y="2789"/>
                  </a:cubicBezTo>
                  <a:cubicBezTo>
                    <a:pt x="6619" y="2789"/>
                    <a:pt x="6620" y="2789"/>
                    <a:pt x="6622" y="2788"/>
                  </a:cubicBezTo>
                  <a:close/>
                  <a:moveTo>
                    <a:pt x="5675" y="3130"/>
                  </a:moveTo>
                  <a:lnTo>
                    <a:pt x="5634" y="3154"/>
                  </a:lnTo>
                  <a:lnTo>
                    <a:pt x="5634" y="3154"/>
                  </a:lnTo>
                  <a:cubicBezTo>
                    <a:pt x="5646" y="3148"/>
                    <a:pt x="5659" y="3140"/>
                    <a:pt x="5675" y="3130"/>
                  </a:cubicBezTo>
                  <a:close/>
                  <a:moveTo>
                    <a:pt x="7658" y="2281"/>
                  </a:moveTo>
                  <a:cubicBezTo>
                    <a:pt x="7691" y="2292"/>
                    <a:pt x="7625" y="2325"/>
                    <a:pt x="7603" y="2336"/>
                  </a:cubicBezTo>
                  <a:cubicBezTo>
                    <a:pt x="7581" y="2347"/>
                    <a:pt x="7570" y="2347"/>
                    <a:pt x="7548" y="2358"/>
                  </a:cubicBezTo>
                  <a:lnTo>
                    <a:pt x="7559" y="2347"/>
                  </a:lnTo>
                  <a:lnTo>
                    <a:pt x="7481" y="2391"/>
                  </a:lnTo>
                  <a:lnTo>
                    <a:pt x="7503" y="2391"/>
                  </a:lnTo>
                  <a:lnTo>
                    <a:pt x="7448" y="2435"/>
                  </a:lnTo>
                  <a:cubicBezTo>
                    <a:pt x="7439" y="2440"/>
                    <a:pt x="7432" y="2443"/>
                    <a:pt x="7427" y="2443"/>
                  </a:cubicBezTo>
                  <a:cubicBezTo>
                    <a:pt x="7421" y="2443"/>
                    <a:pt x="7420" y="2437"/>
                    <a:pt x="7426" y="2424"/>
                  </a:cubicBezTo>
                  <a:lnTo>
                    <a:pt x="7426" y="2424"/>
                  </a:lnTo>
                  <a:cubicBezTo>
                    <a:pt x="7349" y="2458"/>
                    <a:pt x="7426" y="2447"/>
                    <a:pt x="7404" y="2469"/>
                  </a:cubicBezTo>
                  <a:cubicBezTo>
                    <a:pt x="7382" y="2480"/>
                    <a:pt x="7366" y="2485"/>
                    <a:pt x="7357" y="2485"/>
                  </a:cubicBezTo>
                  <a:cubicBezTo>
                    <a:pt x="7349" y="2485"/>
                    <a:pt x="7349" y="2480"/>
                    <a:pt x="7360" y="2469"/>
                  </a:cubicBezTo>
                  <a:lnTo>
                    <a:pt x="7360" y="2469"/>
                  </a:lnTo>
                  <a:cubicBezTo>
                    <a:pt x="7239" y="2557"/>
                    <a:pt x="6997" y="2700"/>
                    <a:pt x="6842" y="2755"/>
                  </a:cubicBezTo>
                  <a:lnTo>
                    <a:pt x="6875" y="2733"/>
                  </a:lnTo>
                  <a:lnTo>
                    <a:pt x="6875" y="2733"/>
                  </a:lnTo>
                  <a:cubicBezTo>
                    <a:pt x="6754" y="2777"/>
                    <a:pt x="6765" y="2843"/>
                    <a:pt x="6655" y="2876"/>
                  </a:cubicBezTo>
                  <a:lnTo>
                    <a:pt x="6677" y="2854"/>
                  </a:lnTo>
                  <a:lnTo>
                    <a:pt x="6677" y="2854"/>
                  </a:lnTo>
                  <a:cubicBezTo>
                    <a:pt x="6435" y="2975"/>
                    <a:pt x="6181" y="3130"/>
                    <a:pt x="5983" y="3196"/>
                  </a:cubicBezTo>
                  <a:cubicBezTo>
                    <a:pt x="5961" y="3251"/>
                    <a:pt x="5741" y="3306"/>
                    <a:pt x="5752" y="3361"/>
                  </a:cubicBezTo>
                  <a:cubicBezTo>
                    <a:pt x="5675" y="3383"/>
                    <a:pt x="5642" y="3394"/>
                    <a:pt x="5609" y="3405"/>
                  </a:cubicBezTo>
                  <a:cubicBezTo>
                    <a:pt x="5642" y="3361"/>
                    <a:pt x="5686" y="3328"/>
                    <a:pt x="5774" y="3284"/>
                  </a:cubicBezTo>
                  <a:lnTo>
                    <a:pt x="5774" y="3284"/>
                  </a:lnTo>
                  <a:cubicBezTo>
                    <a:pt x="5774" y="3295"/>
                    <a:pt x="5785" y="3295"/>
                    <a:pt x="5763" y="3306"/>
                  </a:cubicBezTo>
                  <a:cubicBezTo>
                    <a:pt x="5917" y="3229"/>
                    <a:pt x="6005" y="3130"/>
                    <a:pt x="6181" y="3052"/>
                  </a:cubicBezTo>
                  <a:lnTo>
                    <a:pt x="6181" y="3052"/>
                  </a:lnTo>
                  <a:cubicBezTo>
                    <a:pt x="6172" y="3068"/>
                    <a:pt x="6173" y="3073"/>
                    <a:pt x="6180" y="3073"/>
                  </a:cubicBezTo>
                  <a:cubicBezTo>
                    <a:pt x="6194" y="3073"/>
                    <a:pt x="6234" y="3048"/>
                    <a:pt x="6257" y="3048"/>
                  </a:cubicBezTo>
                  <a:cubicBezTo>
                    <a:pt x="6262" y="3048"/>
                    <a:pt x="6267" y="3050"/>
                    <a:pt x="6270" y="3052"/>
                  </a:cubicBezTo>
                  <a:lnTo>
                    <a:pt x="6358" y="2997"/>
                  </a:lnTo>
                  <a:lnTo>
                    <a:pt x="6358" y="2997"/>
                  </a:lnTo>
                  <a:lnTo>
                    <a:pt x="6314" y="3008"/>
                  </a:lnTo>
                  <a:cubicBezTo>
                    <a:pt x="6402" y="2964"/>
                    <a:pt x="6457" y="2898"/>
                    <a:pt x="6534" y="2876"/>
                  </a:cubicBezTo>
                  <a:lnTo>
                    <a:pt x="6534" y="2876"/>
                  </a:lnTo>
                  <a:lnTo>
                    <a:pt x="6479" y="2920"/>
                  </a:lnTo>
                  <a:lnTo>
                    <a:pt x="6479" y="2920"/>
                  </a:lnTo>
                  <a:lnTo>
                    <a:pt x="6622" y="2832"/>
                  </a:lnTo>
                  <a:lnTo>
                    <a:pt x="6534" y="2865"/>
                  </a:lnTo>
                  <a:cubicBezTo>
                    <a:pt x="6610" y="2810"/>
                    <a:pt x="6513" y="2832"/>
                    <a:pt x="6620" y="2789"/>
                  </a:cubicBezTo>
                  <a:lnTo>
                    <a:pt x="6620" y="2789"/>
                  </a:lnTo>
                  <a:cubicBezTo>
                    <a:pt x="6628" y="2784"/>
                    <a:pt x="6707" y="2744"/>
                    <a:pt x="6754" y="2744"/>
                  </a:cubicBezTo>
                  <a:cubicBezTo>
                    <a:pt x="6787" y="2711"/>
                    <a:pt x="6820" y="2678"/>
                    <a:pt x="6886" y="2656"/>
                  </a:cubicBezTo>
                  <a:cubicBezTo>
                    <a:pt x="6909" y="2656"/>
                    <a:pt x="6886" y="2689"/>
                    <a:pt x="6909" y="2700"/>
                  </a:cubicBezTo>
                  <a:cubicBezTo>
                    <a:pt x="6931" y="2645"/>
                    <a:pt x="7096" y="2590"/>
                    <a:pt x="7129" y="2535"/>
                  </a:cubicBezTo>
                  <a:lnTo>
                    <a:pt x="7129" y="2568"/>
                  </a:lnTo>
                  <a:lnTo>
                    <a:pt x="7151" y="2535"/>
                  </a:lnTo>
                  <a:cubicBezTo>
                    <a:pt x="7173" y="2529"/>
                    <a:pt x="7187" y="2526"/>
                    <a:pt x="7195" y="2526"/>
                  </a:cubicBezTo>
                  <a:cubicBezTo>
                    <a:pt x="7203" y="2526"/>
                    <a:pt x="7206" y="2529"/>
                    <a:pt x="7206" y="2535"/>
                  </a:cubicBezTo>
                  <a:cubicBezTo>
                    <a:pt x="7313" y="2481"/>
                    <a:pt x="7160" y="2511"/>
                    <a:pt x="7282" y="2472"/>
                  </a:cubicBezTo>
                  <a:lnTo>
                    <a:pt x="7282" y="2472"/>
                  </a:lnTo>
                  <a:cubicBezTo>
                    <a:pt x="7280" y="2475"/>
                    <a:pt x="7277" y="2481"/>
                    <a:pt x="7272" y="2491"/>
                  </a:cubicBezTo>
                  <a:cubicBezTo>
                    <a:pt x="7404" y="2424"/>
                    <a:pt x="7525" y="2336"/>
                    <a:pt x="7658" y="2281"/>
                  </a:cubicBezTo>
                  <a:close/>
                  <a:moveTo>
                    <a:pt x="5196" y="3404"/>
                  </a:moveTo>
                  <a:cubicBezTo>
                    <a:pt x="5191" y="3404"/>
                    <a:pt x="5182" y="3408"/>
                    <a:pt x="5168" y="3416"/>
                  </a:cubicBezTo>
                  <a:cubicBezTo>
                    <a:pt x="5175" y="3413"/>
                    <a:pt x="5185" y="3408"/>
                    <a:pt x="5196" y="3404"/>
                  </a:cubicBezTo>
                  <a:lnTo>
                    <a:pt x="5196" y="3404"/>
                  </a:lnTo>
                  <a:cubicBezTo>
                    <a:pt x="5196" y="3404"/>
                    <a:pt x="5196" y="3404"/>
                    <a:pt x="5196" y="3404"/>
                  </a:cubicBezTo>
                  <a:close/>
                  <a:moveTo>
                    <a:pt x="5609" y="3383"/>
                  </a:moveTo>
                  <a:lnTo>
                    <a:pt x="5597" y="3405"/>
                  </a:lnTo>
                  <a:cubicBezTo>
                    <a:pt x="5575" y="3416"/>
                    <a:pt x="5564" y="3416"/>
                    <a:pt x="5542" y="3427"/>
                  </a:cubicBezTo>
                  <a:cubicBezTo>
                    <a:pt x="5553" y="3416"/>
                    <a:pt x="5564" y="3405"/>
                    <a:pt x="5609" y="3383"/>
                  </a:cubicBezTo>
                  <a:close/>
                  <a:moveTo>
                    <a:pt x="5003" y="3570"/>
                  </a:moveTo>
                  <a:cubicBezTo>
                    <a:pt x="4999" y="3574"/>
                    <a:pt x="4996" y="3578"/>
                    <a:pt x="4992" y="3582"/>
                  </a:cubicBezTo>
                  <a:lnTo>
                    <a:pt x="4992" y="3582"/>
                  </a:lnTo>
                  <a:cubicBezTo>
                    <a:pt x="5003" y="3575"/>
                    <a:pt x="5013" y="3570"/>
                    <a:pt x="5003" y="3570"/>
                  </a:cubicBezTo>
                  <a:close/>
                  <a:moveTo>
                    <a:pt x="4992" y="3582"/>
                  </a:moveTo>
                  <a:cubicBezTo>
                    <a:pt x="4981" y="3588"/>
                    <a:pt x="4969" y="3595"/>
                    <a:pt x="4968" y="3600"/>
                  </a:cubicBezTo>
                  <a:lnTo>
                    <a:pt x="4968" y="3600"/>
                  </a:lnTo>
                  <a:cubicBezTo>
                    <a:pt x="4977" y="3595"/>
                    <a:pt x="4985" y="3589"/>
                    <a:pt x="4992" y="3582"/>
                  </a:cubicBezTo>
                  <a:close/>
                  <a:moveTo>
                    <a:pt x="5384" y="3500"/>
                  </a:moveTo>
                  <a:cubicBezTo>
                    <a:pt x="5393" y="3500"/>
                    <a:pt x="5399" y="3504"/>
                    <a:pt x="5399" y="3515"/>
                  </a:cubicBezTo>
                  <a:cubicBezTo>
                    <a:pt x="5377" y="3537"/>
                    <a:pt x="5355" y="3559"/>
                    <a:pt x="5322" y="3581"/>
                  </a:cubicBezTo>
                  <a:lnTo>
                    <a:pt x="5311" y="3559"/>
                  </a:lnTo>
                  <a:lnTo>
                    <a:pt x="5234" y="3625"/>
                  </a:lnTo>
                  <a:lnTo>
                    <a:pt x="5179" y="3625"/>
                  </a:lnTo>
                  <a:lnTo>
                    <a:pt x="5157" y="3636"/>
                  </a:lnTo>
                  <a:cubicBezTo>
                    <a:pt x="5146" y="3615"/>
                    <a:pt x="5258" y="3533"/>
                    <a:pt x="5266" y="3517"/>
                  </a:cubicBezTo>
                  <a:lnTo>
                    <a:pt x="5266" y="3517"/>
                  </a:lnTo>
                  <a:cubicBezTo>
                    <a:pt x="5262" y="3530"/>
                    <a:pt x="5266" y="3535"/>
                    <a:pt x="5275" y="3535"/>
                  </a:cubicBezTo>
                  <a:cubicBezTo>
                    <a:pt x="5299" y="3535"/>
                    <a:pt x="5356" y="3500"/>
                    <a:pt x="5384" y="3500"/>
                  </a:cubicBezTo>
                  <a:close/>
                  <a:moveTo>
                    <a:pt x="5179" y="3658"/>
                  </a:moveTo>
                  <a:cubicBezTo>
                    <a:pt x="5124" y="3691"/>
                    <a:pt x="5058" y="3713"/>
                    <a:pt x="5014" y="3736"/>
                  </a:cubicBezTo>
                  <a:cubicBezTo>
                    <a:pt x="5058" y="3713"/>
                    <a:pt x="5102" y="3680"/>
                    <a:pt x="5146" y="3658"/>
                  </a:cubicBezTo>
                  <a:lnTo>
                    <a:pt x="5146" y="3658"/>
                  </a:lnTo>
                  <a:lnTo>
                    <a:pt x="5135" y="3669"/>
                  </a:lnTo>
                  <a:lnTo>
                    <a:pt x="5168" y="3658"/>
                  </a:lnTo>
                  <a:close/>
                  <a:moveTo>
                    <a:pt x="4672" y="3912"/>
                  </a:moveTo>
                  <a:lnTo>
                    <a:pt x="4661" y="3923"/>
                  </a:lnTo>
                  <a:cubicBezTo>
                    <a:pt x="4639" y="3934"/>
                    <a:pt x="4617" y="3945"/>
                    <a:pt x="4584" y="3956"/>
                  </a:cubicBezTo>
                  <a:cubicBezTo>
                    <a:pt x="4617" y="3945"/>
                    <a:pt x="4639" y="3923"/>
                    <a:pt x="4672" y="3912"/>
                  </a:cubicBezTo>
                  <a:close/>
                  <a:moveTo>
                    <a:pt x="4452" y="4286"/>
                  </a:moveTo>
                  <a:lnTo>
                    <a:pt x="4452" y="4286"/>
                  </a:lnTo>
                  <a:cubicBezTo>
                    <a:pt x="4447" y="4288"/>
                    <a:pt x="4443" y="4290"/>
                    <a:pt x="4439" y="4292"/>
                  </a:cubicBezTo>
                  <a:lnTo>
                    <a:pt x="4439" y="4292"/>
                  </a:lnTo>
                  <a:cubicBezTo>
                    <a:pt x="4441" y="4292"/>
                    <a:pt x="4445" y="4291"/>
                    <a:pt x="4452" y="4286"/>
                  </a:cubicBezTo>
                  <a:close/>
                  <a:moveTo>
                    <a:pt x="3945" y="4352"/>
                  </a:moveTo>
                  <a:lnTo>
                    <a:pt x="3912" y="4386"/>
                  </a:lnTo>
                  <a:lnTo>
                    <a:pt x="3912" y="4375"/>
                  </a:lnTo>
                  <a:lnTo>
                    <a:pt x="3945" y="4352"/>
                  </a:lnTo>
                  <a:close/>
                  <a:moveTo>
                    <a:pt x="3890" y="4386"/>
                  </a:moveTo>
                  <a:lnTo>
                    <a:pt x="3879" y="4408"/>
                  </a:lnTo>
                  <a:lnTo>
                    <a:pt x="3857" y="4419"/>
                  </a:lnTo>
                  <a:lnTo>
                    <a:pt x="3890" y="4386"/>
                  </a:lnTo>
                  <a:close/>
                  <a:moveTo>
                    <a:pt x="3119" y="4848"/>
                  </a:moveTo>
                  <a:cubicBezTo>
                    <a:pt x="3086" y="4859"/>
                    <a:pt x="3053" y="4881"/>
                    <a:pt x="3019" y="4892"/>
                  </a:cubicBezTo>
                  <a:lnTo>
                    <a:pt x="3042" y="4859"/>
                  </a:lnTo>
                  <a:cubicBezTo>
                    <a:pt x="3042" y="4862"/>
                    <a:pt x="3044" y="4864"/>
                    <a:pt x="3049" y="4864"/>
                  </a:cubicBezTo>
                  <a:cubicBezTo>
                    <a:pt x="3062" y="4864"/>
                    <a:pt x="3087" y="4856"/>
                    <a:pt x="3119" y="4848"/>
                  </a:cubicBezTo>
                  <a:close/>
                  <a:moveTo>
                    <a:pt x="2711" y="5080"/>
                  </a:moveTo>
                  <a:lnTo>
                    <a:pt x="2700" y="5102"/>
                  </a:lnTo>
                  <a:lnTo>
                    <a:pt x="2667" y="5113"/>
                  </a:lnTo>
                  <a:lnTo>
                    <a:pt x="2667" y="5113"/>
                  </a:lnTo>
                  <a:lnTo>
                    <a:pt x="2711" y="5080"/>
                  </a:lnTo>
                  <a:close/>
                  <a:moveTo>
                    <a:pt x="2281" y="5344"/>
                  </a:moveTo>
                  <a:lnTo>
                    <a:pt x="2259" y="5355"/>
                  </a:lnTo>
                  <a:lnTo>
                    <a:pt x="2270" y="5344"/>
                  </a:lnTo>
                  <a:close/>
                  <a:moveTo>
                    <a:pt x="2289" y="5361"/>
                  </a:moveTo>
                  <a:cubicBezTo>
                    <a:pt x="2291" y="5361"/>
                    <a:pt x="2292" y="5362"/>
                    <a:pt x="2292" y="5366"/>
                  </a:cubicBezTo>
                  <a:cubicBezTo>
                    <a:pt x="2270" y="5388"/>
                    <a:pt x="2237" y="5388"/>
                    <a:pt x="2226" y="5399"/>
                  </a:cubicBezTo>
                  <a:lnTo>
                    <a:pt x="2259" y="5366"/>
                  </a:lnTo>
                  <a:cubicBezTo>
                    <a:pt x="2274" y="5366"/>
                    <a:pt x="2284" y="5361"/>
                    <a:pt x="2289" y="5361"/>
                  </a:cubicBezTo>
                  <a:close/>
                  <a:moveTo>
                    <a:pt x="2105" y="5454"/>
                  </a:moveTo>
                  <a:lnTo>
                    <a:pt x="2094" y="5465"/>
                  </a:lnTo>
                  <a:cubicBezTo>
                    <a:pt x="2072" y="5476"/>
                    <a:pt x="2039" y="5498"/>
                    <a:pt x="2017" y="5509"/>
                  </a:cubicBezTo>
                  <a:lnTo>
                    <a:pt x="2017" y="5509"/>
                  </a:lnTo>
                  <a:cubicBezTo>
                    <a:pt x="2039" y="5498"/>
                    <a:pt x="2072" y="5476"/>
                    <a:pt x="2105" y="5454"/>
                  </a:cubicBezTo>
                  <a:close/>
                  <a:moveTo>
                    <a:pt x="12538" y="1"/>
                  </a:moveTo>
                  <a:cubicBezTo>
                    <a:pt x="12531" y="4"/>
                    <a:pt x="12524" y="8"/>
                    <a:pt x="12516" y="12"/>
                  </a:cubicBezTo>
                  <a:lnTo>
                    <a:pt x="12527" y="12"/>
                  </a:lnTo>
                  <a:cubicBezTo>
                    <a:pt x="12549" y="23"/>
                    <a:pt x="12560" y="34"/>
                    <a:pt x="12549" y="45"/>
                  </a:cubicBezTo>
                  <a:lnTo>
                    <a:pt x="12560" y="45"/>
                  </a:lnTo>
                  <a:lnTo>
                    <a:pt x="12472" y="111"/>
                  </a:lnTo>
                  <a:lnTo>
                    <a:pt x="12428" y="111"/>
                  </a:lnTo>
                  <a:lnTo>
                    <a:pt x="12516" y="67"/>
                  </a:lnTo>
                  <a:lnTo>
                    <a:pt x="12516" y="67"/>
                  </a:lnTo>
                  <a:cubicBezTo>
                    <a:pt x="12461" y="78"/>
                    <a:pt x="12428" y="100"/>
                    <a:pt x="12406" y="133"/>
                  </a:cubicBezTo>
                  <a:cubicBezTo>
                    <a:pt x="12395" y="127"/>
                    <a:pt x="12387" y="125"/>
                    <a:pt x="12379" y="125"/>
                  </a:cubicBezTo>
                  <a:cubicBezTo>
                    <a:pt x="12370" y="125"/>
                    <a:pt x="12362" y="127"/>
                    <a:pt x="12351" y="133"/>
                  </a:cubicBezTo>
                  <a:lnTo>
                    <a:pt x="12252" y="210"/>
                  </a:lnTo>
                  <a:cubicBezTo>
                    <a:pt x="12242" y="201"/>
                    <a:pt x="12265" y="175"/>
                    <a:pt x="12244" y="175"/>
                  </a:cubicBezTo>
                  <a:cubicBezTo>
                    <a:pt x="12241" y="175"/>
                    <a:pt x="12236" y="175"/>
                    <a:pt x="12230" y="177"/>
                  </a:cubicBezTo>
                  <a:cubicBezTo>
                    <a:pt x="12239" y="171"/>
                    <a:pt x="12249" y="166"/>
                    <a:pt x="12259" y="160"/>
                  </a:cubicBezTo>
                  <a:lnTo>
                    <a:pt x="12259" y="160"/>
                  </a:lnTo>
                  <a:cubicBezTo>
                    <a:pt x="12248" y="163"/>
                    <a:pt x="12239" y="165"/>
                    <a:pt x="12231" y="165"/>
                  </a:cubicBezTo>
                  <a:cubicBezTo>
                    <a:pt x="12217" y="165"/>
                    <a:pt x="12208" y="160"/>
                    <a:pt x="12208" y="155"/>
                  </a:cubicBezTo>
                  <a:lnTo>
                    <a:pt x="12252" y="133"/>
                  </a:lnTo>
                  <a:cubicBezTo>
                    <a:pt x="12246" y="131"/>
                    <a:pt x="12240" y="130"/>
                    <a:pt x="12233" y="130"/>
                  </a:cubicBezTo>
                  <a:cubicBezTo>
                    <a:pt x="12177" y="130"/>
                    <a:pt x="12096" y="192"/>
                    <a:pt x="12019" y="237"/>
                  </a:cubicBezTo>
                  <a:lnTo>
                    <a:pt x="12019" y="237"/>
                  </a:lnTo>
                  <a:cubicBezTo>
                    <a:pt x="12029" y="232"/>
                    <a:pt x="12044" y="226"/>
                    <a:pt x="12065" y="221"/>
                  </a:cubicBezTo>
                  <a:lnTo>
                    <a:pt x="12065" y="221"/>
                  </a:lnTo>
                  <a:cubicBezTo>
                    <a:pt x="12053" y="243"/>
                    <a:pt x="12042" y="254"/>
                    <a:pt x="12020" y="276"/>
                  </a:cubicBezTo>
                  <a:cubicBezTo>
                    <a:pt x="12076" y="243"/>
                    <a:pt x="12142" y="199"/>
                    <a:pt x="12208" y="166"/>
                  </a:cubicBezTo>
                  <a:lnTo>
                    <a:pt x="12208" y="166"/>
                  </a:lnTo>
                  <a:cubicBezTo>
                    <a:pt x="12230" y="166"/>
                    <a:pt x="12175" y="199"/>
                    <a:pt x="12153" y="221"/>
                  </a:cubicBezTo>
                  <a:cubicBezTo>
                    <a:pt x="12175" y="210"/>
                    <a:pt x="12197" y="199"/>
                    <a:pt x="12219" y="188"/>
                  </a:cubicBezTo>
                  <a:lnTo>
                    <a:pt x="12219" y="188"/>
                  </a:lnTo>
                  <a:cubicBezTo>
                    <a:pt x="12197" y="210"/>
                    <a:pt x="12274" y="199"/>
                    <a:pt x="12197" y="243"/>
                  </a:cubicBezTo>
                  <a:cubicBezTo>
                    <a:pt x="12169" y="243"/>
                    <a:pt x="12158" y="238"/>
                    <a:pt x="12147" y="238"/>
                  </a:cubicBezTo>
                  <a:cubicBezTo>
                    <a:pt x="12136" y="238"/>
                    <a:pt x="12125" y="243"/>
                    <a:pt x="12098" y="265"/>
                  </a:cubicBezTo>
                  <a:cubicBezTo>
                    <a:pt x="12087" y="265"/>
                    <a:pt x="12098" y="254"/>
                    <a:pt x="12120" y="232"/>
                  </a:cubicBezTo>
                  <a:lnTo>
                    <a:pt x="12120" y="232"/>
                  </a:lnTo>
                  <a:cubicBezTo>
                    <a:pt x="12065" y="265"/>
                    <a:pt x="11976" y="298"/>
                    <a:pt x="11954" y="331"/>
                  </a:cubicBezTo>
                  <a:cubicBezTo>
                    <a:pt x="11921" y="331"/>
                    <a:pt x="11866" y="364"/>
                    <a:pt x="11822" y="375"/>
                  </a:cubicBezTo>
                  <a:cubicBezTo>
                    <a:pt x="11822" y="375"/>
                    <a:pt x="11800" y="386"/>
                    <a:pt x="11789" y="386"/>
                  </a:cubicBezTo>
                  <a:lnTo>
                    <a:pt x="11767" y="375"/>
                  </a:lnTo>
                  <a:lnTo>
                    <a:pt x="11756" y="397"/>
                  </a:lnTo>
                  <a:cubicBezTo>
                    <a:pt x="11723" y="408"/>
                    <a:pt x="11690" y="408"/>
                    <a:pt x="11679" y="430"/>
                  </a:cubicBezTo>
                  <a:cubicBezTo>
                    <a:pt x="11690" y="419"/>
                    <a:pt x="11712" y="419"/>
                    <a:pt x="11734" y="408"/>
                  </a:cubicBezTo>
                  <a:lnTo>
                    <a:pt x="11734" y="408"/>
                  </a:lnTo>
                  <a:cubicBezTo>
                    <a:pt x="11701" y="430"/>
                    <a:pt x="11668" y="463"/>
                    <a:pt x="11635" y="474"/>
                  </a:cubicBezTo>
                  <a:cubicBezTo>
                    <a:pt x="11651" y="456"/>
                    <a:pt x="11652" y="449"/>
                    <a:pt x="11644" y="449"/>
                  </a:cubicBezTo>
                  <a:cubicBezTo>
                    <a:pt x="11620" y="449"/>
                    <a:pt x="11516" y="508"/>
                    <a:pt x="11476" y="508"/>
                  </a:cubicBezTo>
                  <a:cubicBezTo>
                    <a:pt x="11474" y="508"/>
                    <a:pt x="11472" y="508"/>
                    <a:pt x="11470" y="508"/>
                  </a:cubicBezTo>
                  <a:cubicBezTo>
                    <a:pt x="11602" y="430"/>
                    <a:pt x="11624" y="386"/>
                    <a:pt x="11756" y="320"/>
                  </a:cubicBezTo>
                  <a:cubicBezTo>
                    <a:pt x="11760" y="319"/>
                    <a:pt x="11763" y="319"/>
                    <a:pt x="11765" y="319"/>
                  </a:cubicBezTo>
                  <a:cubicBezTo>
                    <a:pt x="11787" y="319"/>
                    <a:pt x="11723" y="364"/>
                    <a:pt x="11723" y="364"/>
                  </a:cubicBezTo>
                  <a:cubicBezTo>
                    <a:pt x="11800" y="342"/>
                    <a:pt x="11855" y="320"/>
                    <a:pt x="11921" y="276"/>
                  </a:cubicBezTo>
                  <a:lnTo>
                    <a:pt x="11921" y="276"/>
                  </a:lnTo>
                  <a:cubicBezTo>
                    <a:pt x="11910" y="287"/>
                    <a:pt x="11932" y="287"/>
                    <a:pt x="11954" y="287"/>
                  </a:cubicBezTo>
                  <a:cubicBezTo>
                    <a:pt x="11993" y="272"/>
                    <a:pt x="11988" y="256"/>
                    <a:pt x="12012" y="241"/>
                  </a:cubicBezTo>
                  <a:lnTo>
                    <a:pt x="12012" y="241"/>
                  </a:lnTo>
                  <a:cubicBezTo>
                    <a:pt x="11996" y="250"/>
                    <a:pt x="11981" y="258"/>
                    <a:pt x="11965" y="265"/>
                  </a:cubicBezTo>
                  <a:lnTo>
                    <a:pt x="11987" y="210"/>
                  </a:lnTo>
                  <a:lnTo>
                    <a:pt x="11899" y="287"/>
                  </a:lnTo>
                  <a:cubicBezTo>
                    <a:pt x="11877" y="287"/>
                    <a:pt x="11855" y="276"/>
                    <a:pt x="11899" y="243"/>
                  </a:cubicBezTo>
                  <a:lnTo>
                    <a:pt x="11899" y="243"/>
                  </a:lnTo>
                  <a:cubicBezTo>
                    <a:pt x="11822" y="265"/>
                    <a:pt x="11844" y="287"/>
                    <a:pt x="11778" y="287"/>
                  </a:cubicBezTo>
                  <a:lnTo>
                    <a:pt x="11712" y="320"/>
                  </a:lnTo>
                  <a:cubicBezTo>
                    <a:pt x="11723" y="309"/>
                    <a:pt x="11690" y="309"/>
                    <a:pt x="11734" y="298"/>
                  </a:cubicBezTo>
                  <a:lnTo>
                    <a:pt x="11734" y="298"/>
                  </a:lnTo>
                  <a:cubicBezTo>
                    <a:pt x="11610" y="329"/>
                    <a:pt x="11554" y="398"/>
                    <a:pt x="11503" y="398"/>
                  </a:cubicBezTo>
                  <a:cubicBezTo>
                    <a:pt x="11502" y="398"/>
                    <a:pt x="11501" y="398"/>
                    <a:pt x="11501" y="398"/>
                  </a:cubicBezTo>
                  <a:lnTo>
                    <a:pt x="11501" y="398"/>
                  </a:lnTo>
                  <a:cubicBezTo>
                    <a:pt x="11339" y="485"/>
                    <a:pt x="11491" y="431"/>
                    <a:pt x="11381" y="508"/>
                  </a:cubicBezTo>
                  <a:lnTo>
                    <a:pt x="11260" y="485"/>
                  </a:lnTo>
                  <a:lnTo>
                    <a:pt x="11260" y="519"/>
                  </a:lnTo>
                  <a:cubicBezTo>
                    <a:pt x="11245" y="526"/>
                    <a:pt x="11224" y="534"/>
                    <a:pt x="11213" y="534"/>
                  </a:cubicBezTo>
                  <a:cubicBezTo>
                    <a:pt x="11208" y="534"/>
                    <a:pt x="11205" y="533"/>
                    <a:pt x="11205" y="530"/>
                  </a:cubicBezTo>
                  <a:cubicBezTo>
                    <a:pt x="11183" y="547"/>
                    <a:pt x="11182" y="551"/>
                    <a:pt x="11187" y="551"/>
                  </a:cubicBezTo>
                  <a:cubicBezTo>
                    <a:pt x="11190" y="551"/>
                    <a:pt x="11196" y="549"/>
                    <a:pt x="11199" y="549"/>
                  </a:cubicBezTo>
                  <a:cubicBezTo>
                    <a:pt x="11204" y="549"/>
                    <a:pt x="11205" y="552"/>
                    <a:pt x="11194" y="563"/>
                  </a:cubicBezTo>
                  <a:cubicBezTo>
                    <a:pt x="11109" y="582"/>
                    <a:pt x="10999" y="657"/>
                    <a:pt x="10949" y="657"/>
                  </a:cubicBezTo>
                  <a:cubicBezTo>
                    <a:pt x="10941" y="657"/>
                    <a:pt x="10934" y="655"/>
                    <a:pt x="10930" y="651"/>
                  </a:cubicBezTo>
                  <a:lnTo>
                    <a:pt x="10930" y="651"/>
                  </a:lnTo>
                  <a:cubicBezTo>
                    <a:pt x="10924" y="660"/>
                    <a:pt x="10927" y="662"/>
                    <a:pt x="10934" y="662"/>
                  </a:cubicBezTo>
                  <a:cubicBezTo>
                    <a:pt x="10943" y="662"/>
                    <a:pt x="10957" y="658"/>
                    <a:pt x="10962" y="658"/>
                  </a:cubicBezTo>
                  <a:cubicBezTo>
                    <a:pt x="10968" y="658"/>
                    <a:pt x="10963" y="663"/>
                    <a:pt x="10930" y="684"/>
                  </a:cubicBezTo>
                  <a:cubicBezTo>
                    <a:pt x="10923" y="679"/>
                    <a:pt x="10916" y="676"/>
                    <a:pt x="10908" y="676"/>
                  </a:cubicBezTo>
                  <a:cubicBezTo>
                    <a:pt x="10868" y="676"/>
                    <a:pt x="10817" y="741"/>
                    <a:pt x="10742" y="750"/>
                  </a:cubicBezTo>
                  <a:cubicBezTo>
                    <a:pt x="10758" y="726"/>
                    <a:pt x="10803" y="708"/>
                    <a:pt x="10793" y="708"/>
                  </a:cubicBezTo>
                  <a:cubicBezTo>
                    <a:pt x="10790" y="708"/>
                    <a:pt x="10778" y="711"/>
                    <a:pt x="10753" y="717"/>
                  </a:cubicBezTo>
                  <a:cubicBezTo>
                    <a:pt x="10720" y="772"/>
                    <a:pt x="10599" y="772"/>
                    <a:pt x="10544" y="805"/>
                  </a:cubicBezTo>
                  <a:lnTo>
                    <a:pt x="10522" y="794"/>
                  </a:lnTo>
                  <a:cubicBezTo>
                    <a:pt x="10511" y="805"/>
                    <a:pt x="10511" y="827"/>
                    <a:pt x="10511" y="838"/>
                  </a:cubicBezTo>
                  <a:lnTo>
                    <a:pt x="10544" y="805"/>
                  </a:lnTo>
                  <a:lnTo>
                    <a:pt x="10544" y="805"/>
                  </a:lnTo>
                  <a:cubicBezTo>
                    <a:pt x="10544" y="816"/>
                    <a:pt x="10533" y="827"/>
                    <a:pt x="10511" y="838"/>
                  </a:cubicBezTo>
                  <a:cubicBezTo>
                    <a:pt x="10467" y="871"/>
                    <a:pt x="10368" y="904"/>
                    <a:pt x="10302" y="937"/>
                  </a:cubicBezTo>
                  <a:cubicBezTo>
                    <a:pt x="10302" y="937"/>
                    <a:pt x="10301" y="936"/>
                    <a:pt x="10300" y="936"/>
                  </a:cubicBezTo>
                  <a:cubicBezTo>
                    <a:pt x="10278" y="936"/>
                    <a:pt x="10086" y="1017"/>
                    <a:pt x="9982" y="1058"/>
                  </a:cubicBezTo>
                  <a:lnTo>
                    <a:pt x="9982" y="1047"/>
                  </a:lnTo>
                  <a:cubicBezTo>
                    <a:pt x="9982" y="1091"/>
                    <a:pt x="9872" y="1135"/>
                    <a:pt x="9806" y="1169"/>
                  </a:cubicBezTo>
                  <a:cubicBezTo>
                    <a:pt x="9795" y="1158"/>
                    <a:pt x="9806" y="1135"/>
                    <a:pt x="9839" y="1113"/>
                  </a:cubicBezTo>
                  <a:lnTo>
                    <a:pt x="9839" y="1113"/>
                  </a:lnTo>
                  <a:lnTo>
                    <a:pt x="9773" y="1146"/>
                  </a:lnTo>
                  <a:cubicBezTo>
                    <a:pt x="9762" y="1169"/>
                    <a:pt x="9740" y="1180"/>
                    <a:pt x="9696" y="1202"/>
                  </a:cubicBezTo>
                  <a:lnTo>
                    <a:pt x="9707" y="1169"/>
                  </a:lnTo>
                  <a:lnTo>
                    <a:pt x="9707" y="1169"/>
                  </a:lnTo>
                  <a:cubicBezTo>
                    <a:pt x="9608" y="1224"/>
                    <a:pt x="9531" y="1290"/>
                    <a:pt x="9398" y="1334"/>
                  </a:cubicBezTo>
                  <a:cubicBezTo>
                    <a:pt x="9398" y="1356"/>
                    <a:pt x="9520" y="1345"/>
                    <a:pt x="9398" y="1411"/>
                  </a:cubicBezTo>
                  <a:cubicBezTo>
                    <a:pt x="9390" y="1411"/>
                    <a:pt x="9381" y="1398"/>
                    <a:pt x="9393" y="1381"/>
                  </a:cubicBezTo>
                  <a:lnTo>
                    <a:pt x="9393" y="1381"/>
                  </a:lnTo>
                  <a:cubicBezTo>
                    <a:pt x="9381" y="1391"/>
                    <a:pt x="9365" y="1400"/>
                    <a:pt x="9343" y="1400"/>
                  </a:cubicBezTo>
                  <a:lnTo>
                    <a:pt x="9387" y="1356"/>
                  </a:lnTo>
                  <a:lnTo>
                    <a:pt x="9387" y="1356"/>
                  </a:lnTo>
                  <a:cubicBezTo>
                    <a:pt x="9332" y="1378"/>
                    <a:pt x="9365" y="1389"/>
                    <a:pt x="9321" y="1411"/>
                  </a:cubicBezTo>
                  <a:lnTo>
                    <a:pt x="9288" y="1400"/>
                  </a:lnTo>
                  <a:lnTo>
                    <a:pt x="9343" y="1367"/>
                  </a:lnTo>
                  <a:lnTo>
                    <a:pt x="9343" y="1367"/>
                  </a:lnTo>
                  <a:cubicBezTo>
                    <a:pt x="9288" y="1389"/>
                    <a:pt x="9222" y="1411"/>
                    <a:pt x="9200" y="1411"/>
                  </a:cubicBezTo>
                  <a:cubicBezTo>
                    <a:pt x="9211" y="1411"/>
                    <a:pt x="9211" y="1433"/>
                    <a:pt x="9178" y="1444"/>
                  </a:cubicBezTo>
                  <a:cubicBezTo>
                    <a:pt x="9142" y="1464"/>
                    <a:pt x="9127" y="1469"/>
                    <a:pt x="9119" y="1469"/>
                  </a:cubicBezTo>
                  <a:cubicBezTo>
                    <a:pt x="9108" y="1469"/>
                    <a:pt x="9110" y="1460"/>
                    <a:pt x="9100" y="1460"/>
                  </a:cubicBezTo>
                  <a:cubicBezTo>
                    <a:pt x="9095" y="1460"/>
                    <a:pt x="9089" y="1462"/>
                    <a:pt x="9079" y="1466"/>
                  </a:cubicBezTo>
                  <a:cubicBezTo>
                    <a:pt x="9057" y="1488"/>
                    <a:pt x="8991" y="1499"/>
                    <a:pt x="9002" y="1532"/>
                  </a:cubicBezTo>
                  <a:cubicBezTo>
                    <a:pt x="8994" y="1536"/>
                    <a:pt x="8988" y="1537"/>
                    <a:pt x="8983" y="1537"/>
                  </a:cubicBezTo>
                  <a:cubicBezTo>
                    <a:pt x="8971" y="1537"/>
                    <a:pt x="8961" y="1532"/>
                    <a:pt x="8947" y="1532"/>
                  </a:cubicBezTo>
                  <a:cubicBezTo>
                    <a:pt x="8903" y="1565"/>
                    <a:pt x="8726" y="1642"/>
                    <a:pt x="8792" y="1642"/>
                  </a:cubicBezTo>
                  <a:lnTo>
                    <a:pt x="8803" y="1631"/>
                  </a:lnTo>
                  <a:lnTo>
                    <a:pt x="8803" y="1642"/>
                  </a:lnTo>
                  <a:cubicBezTo>
                    <a:pt x="8649" y="1741"/>
                    <a:pt x="8462" y="1785"/>
                    <a:pt x="8308" y="1874"/>
                  </a:cubicBezTo>
                  <a:lnTo>
                    <a:pt x="8308" y="1863"/>
                  </a:lnTo>
                  <a:cubicBezTo>
                    <a:pt x="8220" y="1918"/>
                    <a:pt x="8098" y="1973"/>
                    <a:pt x="8043" y="2028"/>
                  </a:cubicBezTo>
                  <a:cubicBezTo>
                    <a:pt x="8027" y="2033"/>
                    <a:pt x="8007" y="2036"/>
                    <a:pt x="7994" y="2036"/>
                  </a:cubicBezTo>
                  <a:cubicBezTo>
                    <a:pt x="7980" y="2036"/>
                    <a:pt x="7972" y="2033"/>
                    <a:pt x="7977" y="2028"/>
                  </a:cubicBezTo>
                  <a:lnTo>
                    <a:pt x="7977" y="2028"/>
                  </a:lnTo>
                  <a:cubicBezTo>
                    <a:pt x="7911" y="2072"/>
                    <a:pt x="7900" y="2083"/>
                    <a:pt x="7790" y="2116"/>
                  </a:cubicBezTo>
                  <a:cubicBezTo>
                    <a:pt x="7823" y="2094"/>
                    <a:pt x="7817" y="2094"/>
                    <a:pt x="7816" y="2094"/>
                  </a:cubicBezTo>
                  <a:cubicBezTo>
                    <a:pt x="7815" y="2094"/>
                    <a:pt x="7817" y="2094"/>
                    <a:pt x="7867" y="2072"/>
                  </a:cubicBezTo>
                  <a:lnTo>
                    <a:pt x="7867" y="2072"/>
                  </a:lnTo>
                  <a:cubicBezTo>
                    <a:pt x="7768" y="2116"/>
                    <a:pt x="7735" y="2116"/>
                    <a:pt x="7647" y="2182"/>
                  </a:cubicBezTo>
                  <a:cubicBezTo>
                    <a:pt x="7652" y="2174"/>
                    <a:pt x="7650" y="2170"/>
                    <a:pt x="7643" y="2170"/>
                  </a:cubicBezTo>
                  <a:cubicBezTo>
                    <a:pt x="7623" y="2170"/>
                    <a:pt x="7559" y="2201"/>
                    <a:pt x="7525" y="2226"/>
                  </a:cubicBezTo>
                  <a:lnTo>
                    <a:pt x="7603" y="2204"/>
                  </a:lnTo>
                  <a:lnTo>
                    <a:pt x="7603" y="2204"/>
                  </a:lnTo>
                  <a:cubicBezTo>
                    <a:pt x="7548" y="2226"/>
                    <a:pt x="7503" y="2248"/>
                    <a:pt x="7459" y="2270"/>
                  </a:cubicBezTo>
                  <a:lnTo>
                    <a:pt x="7470" y="2237"/>
                  </a:lnTo>
                  <a:lnTo>
                    <a:pt x="7470" y="2237"/>
                  </a:lnTo>
                  <a:cubicBezTo>
                    <a:pt x="7272" y="2303"/>
                    <a:pt x="7162" y="2458"/>
                    <a:pt x="6986" y="2480"/>
                  </a:cubicBezTo>
                  <a:cubicBezTo>
                    <a:pt x="6975" y="2490"/>
                    <a:pt x="6976" y="2494"/>
                    <a:pt x="6982" y="2494"/>
                  </a:cubicBezTo>
                  <a:cubicBezTo>
                    <a:pt x="6998" y="2494"/>
                    <a:pt x="7051" y="2471"/>
                    <a:pt x="7064" y="2471"/>
                  </a:cubicBezTo>
                  <a:cubicBezTo>
                    <a:pt x="7069" y="2471"/>
                    <a:pt x="7069" y="2473"/>
                    <a:pt x="7063" y="2480"/>
                  </a:cubicBezTo>
                  <a:cubicBezTo>
                    <a:pt x="6975" y="2524"/>
                    <a:pt x="6864" y="2535"/>
                    <a:pt x="6831" y="2546"/>
                  </a:cubicBezTo>
                  <a:cubicBezTo>
                    <a:pt x="6710" y="2601"/>
                    <a:pt x="6743" y="2645"/>
                    <a:pt x="6611" y="2700"/>
                  </a:cubicBezTo>
                  <a:cubicBezTo>
                    <a:pt x="6633" y="2700"/>
                    <a:pt x="6666" y="2722"/>
                    <a:pt x="6578" y="2777"/>
                  </a:cubicBezTo>
                  <a:cubicBezTo>
                    <a:pt x="6548" y="2792"/>
                    <a:pt x="6522" y="2798"/>
                    <a:pt x="6505" y="2798"/>
                  </a:cubicBezTo>
                  <a:cubicBezTo>
                    <a:pt x="6471" y="2798"/>
                    <a:pt x="6465" y="2777"/>
                    <a:pt x="6501" y="2755"/>
                  </a:cubicBezTo>
                  <a:cubicBezTo>
                    <a:pt x="6523" y="2744"/>
                    <a:pt x="6534" y="2744"/>
                    <a:pt x="6534" y="2744"/>
                  </a:cubicBezTo>
                  <a:cubicBezTo>
                    <a:pt x="6552" y="2726"/>
                    <a:pt x="6577" y="2708"/>
                    <a:pt x="6568" y="2708"/>
                  </a:cubicBezTo>
                  <a:cubicBezTo>
                    <a:pt x="6566" y="2708"/>
                    <a:pt x="6562" y="2709"/>
                    <a:pt x="6556" y="2711"/>
                  </a:cubicBezTo>
                  <a:lnTo>
                    <a:pt x="6545" y="2722"/>
                  </a:lnTo>
                  <a:cubicBezTo>
                    <a:pt x="6508" y="2740"/>
                    <a:pt x="6417" y="2782"/>
                    <a:pt x="6401" y="2782"/>
                  </a:cubicBezTo>
                  <a:cubicBezTo>
                    <a:pt x="6398" y="2782"/>
                    <a:pt x="6398" y="2781"/>
                    <a:pt x="6402" y="2777"/>
                  </a:cubicBezTo>
                  <a:lnTo>
                    <a:pt x="6402" y="2777"/>
                  </a:lnTo>
                  <a:cubicBezTo>
                    <a:pt x="6372" y="2797"/>
                    <a:pt x="6364" y="2803"/>
                    <a:pt x="6371" y="2803"/>
                  </a:cubicBezTo>
                  <a:cubicBezTo>
                    <a:pt x="6378" y="2803"/>
                    <a:pt x="6405" y="2794"/>
                    <a:pt x="6435" y="2788"/>
                  </a:cubicBezTo>
                  <a:lnTo>
                    <a:pt x="6435" y="2788"/>
                  </a:lnTo>
                  <a:cubicBezTo>
                    <a:pt x="6314" y="2832"/>
                    <a:pt x="6259" y="2876"/>
                    <a:pt x="6137" y="2920"/>
                  </a:cubicBezTo>
                  <a:cubicBezTo>
                    <a:pt x="6159" y="2920"/>
                    <a:pt x="6181" y="2920"/>
                    <a:pt x="6159" y="2931"/>
                  </a:cubicBezTo>
                  <a:cubicBezTo>
                    <a:pt x="5994" y="3008"/>
                    <a:pt x="6104" y="2986"/>
                    <a:pt x="5983" y="3052"/>
                  </a:cubicBezTo>
                  <a:cubicBezTo>
                    <a:pt x="5973" y="3056"/>
                    <a:pt x="5966" y="3057"/>
                    <a:pt x="5961" y="3057"/>
                  </a:cubicBezTo>
                  <a:cubicBezTo>
                    <a:pt x="5947" y="3057"/>
                    <a:pt x="5954" y="3044"/>
                    <a:pt x="5945" y="3044"/>
                  </a:cubicBezTo>
                  <a:cubicBezTo>
                    <a:pt x="5939" y="3044"/>
                    <a:pt x="5923" y="3051"/>
                    <a:pt x="5884" y="3074"/>
                  </a:cubicBezTo>
                  <a:cubicBezTo>
                    <a:pt x="5864" y="3083"/>
                    <a:pt x="5853" y="3086"/>
                    <a:pt x="5848" y="3086"/>
                  </a:cubicBezTo>
                  <a:cubicBezTo>
                    <a:pt x="5833" y="3086"/>
                    <a:pt x="5868" y="3058"/>
                    <a:pt x="5884" y="3041"/>
                  </a:cubicBezTo>
                  <a:lnTo>
                    <a:pt x="5884" y="3041"/>
                  </a:lnTo>
                  <a:cubicBezTo>
                    <a:pt x="5785" y="3119"/>
                    <a:pt x="5686" y="3130"/>
                    <a:pt x="5620" y="3163"/>
                  </a:cubicBezTo>
                  <a:lnTo>
                    <a:pt x="5634" y="3154"/>
                  </a:lnTo>
                  <a:lnTo>
                    <a:pt x="5634" y="3154"/>
                  </a:lnTo>
                  <a:cubicBezTo>
                    <a:pt x="5619" y="3162"/>
                    <a:pt x="5604" y="3168"/>
                    <a:pt x="5586" y="3174"/>
                  </a:cubicBezTo>
                  <a:lnTo>
                    <a:pt x="5631" y="3174"/>
                  </a:lnTo>
                  <a:cubicBezTo>
                    <a:pt x="5606" y="3190"/>
                    <a:pt x="5582" y="3200"/>
                    <a:pt x="5571" y="3200"/>
                  </a:cubicBezTo>
                  <a:cubicBezTo>
                    <a:pt x="5567" y="3200"/>
                    <a:pt x="5564" y="3199"/>
                    <a:pt x="5564" y="3196"/>
                  </a:cubicBezTo>
                  <a:lnTo>
                    <a:pt x="5564" y="3196"/>
                  </a:lnTo>
                  <a:cubicBezTo>
                    <a:pt x="5542" y="3229"/>
                    <a:pt x="5609" y="3218"/>
                    <a:pt x="5553" y="3262"/>
                  </a:cubicBezTo>
                  <a:cubicBezTo>
                    <a:pt x="5506" y="3281"/>
                    <a:pt x="5442" y="3332"/>
                    <a:pt x="5411" y="3332"/>
                  </a:cubicBezTo>
                  <a:cubicBezTo>
                    <a:pt x="5406" y="3332"/>
                    <a:pt x="5402" y="3331"/>
                    <a:pt x="5399" y="3328"/>
                  </a:cubicBezTo>
                  <a:cubicBezTo>
                    <a:pt x="5531" y="3262"/>
                    <a:pt x="5366" y="3317"/>
                    <a:pt x="5476" y="3251"/>
                  </a:cubicBezTo>
                  <a:lnTo>
                    <a:pt x="5476" y="3251"/>
                  </a:lnTo>
                  <a:cubicBezTo>
                    <a:pt x="5454" y="3262"/>
                    <a:pt x="5432" y="3284"/>
                    <a:pt x="5399" y="3295"/>
                  </a:cubicBezTo>
                  <a:lnTo>
                    <a:pt x="5410" y="3284"/>
                  </a:lnTo>
                  <a:lnTo>
                    <a:pt x="5410" y="3284"/>
                  </a:lnTo>
                  <a:cubicBezTo>
                    <a:pt x="5267" y="3328"/>
                    <a:pt x="5366" y="3339"/>
                    <a:pt x="5234" y="3416"/>
                  </a:cubicBezTo>
                  <a:cubicBezTo>
                    <a:pt x="5238" y="3403"/>
                    <a:pt x="5232" y="3399"/>
                    <a:pt x="5222" y="3399"/>
                  </a:cubicBezTo>
                  <a:cubicBezTo>
                    <a:pt x="5215" y="3399"/>
                    <a:pt x="5205" y="3401"/>
                    <a:pt x="5196" y="3404"/>
                  </a:cubicBezTo>
                  <a:lnTo>
                    <a:pt x="5196" y="3404"/>
                  </a:lnTo>
                  <a:cubicBezTo>
                    <a:pt x="5210" y="3404"/>
                    <a:pt x="5190" y="3435"/>
                    <a:pt x="5157" y="3460"/>
                  </a:cubicBezTo>
                  <a:cubicBezTo>
                    <a:pt x="5069" y="3504"/>
                    <a:pt x="5069" y="3526"/>
                    <a:pt x="5025" y="3548"/>
                  </a:cubicBezTo>
                  <a:lnTo>
                    <a:pt x="5080" y="3526"/>
                  </a:lnTo>
                  <a:lnTo>
                    <a:pt x="5080" y="3526"/>
                  </a:lnTo>
                  <a:cubicBezTo>
                    <a:pt x="5069" y="3548"/>
                    <a:pt x="5025" y="3570"/>
                    <a:pt x="4970" y="3603"/>
                  </a:cubicBezTo>
                  <a:cubicBezTo>
                    <a:pt x="4969" y="3602"/>
                    <a:pt x="4968" y="3601"/>
                    <a:pt x="4968" y="3600"/>
                  </a:cubicBezTo>
                  <a:lnTo>
                    <a:pt x="4968" y="3600"/>
                  </a:lnTo>
                  <a:cubicBezTo>
                    <a:pt x="4909" y="3638"/>
                    <a:pt x="4822" y="3648"/>
                    <a:pt x="4749" y="3702"/>
                  </a:cubicBezTo>
                  <a:cubicBezTo>
                    <a:pt x="4743" y="3704"/>
                    <a:pt x="4738" y="3705"/>
                    <a:pt x="4734" y="3705"/>
                  </a:cubicBezTo>
                  <a:cubicBezTo>
                    <a:pt x="4717" y="3705"/>
                    <a:pt x="4727" y="3689"/>
                    <a:pt x="4709" y="3689"/>
                  </a:cubicBezTo>
                  <a:cubicBezTo>
                    <a:pt x="4705" y="3689"/>
                    <a:pt x="4701" y="3690"/>
                    <a:pt x="4694" y="3691"/>
                  </a:cubicBezTo>
                  <a:cubicBezTo>
                    <a:pt x="4595" y="3769"/>
                    <a:pt x="4573" y="3736"/>
                    <a:pt x="4474" y="3813"/>
                  </a:cubicBezTo>
                  <a:cubicBezTo>
                    <a:pt x="4486" y="3813"/>
                    <a:pt x="4495" y="3812"/>
                    <a:pt x="4500" y="3812"/>
                  </a:cubicBezTo>
                  <a:cubicBezTo>
                    <a:pt x="4512" y="3812"/>
                    <a:pt x="4499" y="3817"/>
                    <a:pt x="4452" y="3857"/>
                  </a:cubicBezTo>
                  <a:lnTo>
                    <a:pt x="4617" y="3747"/>
                  </a:lnTo>
                  <a:lnTo>
                    <a:pt x="4518" y="3835"/>
                  </a:lnTo>
                  <a:cubicBezTo>
                    <a:pt x="4573" y="3813"/>
                    <a:pt x="4628" y="3769"/>
                    <a:pt x="4661" y="3747"/>
                  </a:cubicBezTo>
                  <a:lnTo>
                    <a:pt x="4661" y="3747"/>
                  </a:lnTo>
                  <a:cubicBezTo>
                    <a:pt x="4617" y="3791"/>
                    <a:pt x="4617" y="3791"/>
                    <a:pt x="4650" y="3791"/>
                  </a:cubicBezTo>
                  <a:cubicBezTo>
                    <a:pt x="4562" y="3802"/>
                    <a:pt x="4518" y="3890"/>
                    <a:pt x="4419" y="3912"/>
                  </a:cubicBezTo>
                  <a:lnTo>
                    <a:pt x="4397" y="3868"/>
                  </a:lnTo>
                  <a:cubicBezTo>
                    <a:pt x="4264" y="3923"/>
                    <a:pt x="4187" y="4022"/>
                    <a:pt x="4022" y="4099"/>
                  </a:cubicBezTo>
                  <a:lnTo>
                    <a:pt x="4077" y="4077"/>
                  </a:lnTo>
                  <a:lnTo>
                    <a:pt x="4077" y="4077"/>
                  </a:lnTo>
                  <a:cubicBezTo>
                    <a:pt x="4066" y="4110"/>
                    <a:pt x="3978" y="4143"/>
                    <a:pt x="3923" y="4176"/>
                  </a:cubicBezTo>
                  <a:cubicBezTo>
                    <a:pt x="3923" y="4173"/>
                    <a:pt x="3919" y="4171"/>
                    <a:pt x="3913" y="4171"/>
                  </a:cubicBezTo>
                  <a:cubicBezTo>
                    <a:pt x="3901" y="4171"/>
                    <a:pt x="3879" y="4176"/>
                    <a:pt x="3857" y="4176"/>
                  </a:cubicBezTo>
                  <a:cubicBezTo>
                    <a:pt x="3868" y="4187"/>
                    <a:pt x="3736" y="4242"/>
                    <a:pt x="3736" y="4286"/>
                  </a:cubicBezTo>
                  <a:lnTo>
                    <a:pt x="3658" y="4308"/>
                  </a:lnTo>
                  <a:cubicBezTo>
                    <a:pt x="3515" y="4375"/>
                    <a:pt x="3526" y="4441"/>
                    <a:pt x="3405" y="4507"/>
                  </a:cubicBezTo>
                  <a:cubicBezTo>
                    <a:pt x="3427" y="4474"/>
                    <a:pt x="3361" y="4496"/>
                    <a:pt x="3449" y="4430"/>
                  </a:cubicBezTo>
                  <a:lnTo>
                    <a:pt x="3449" y="4430"/>
                  </a:lnTo>
                  <a:cubicBezTo>
                    <a:pt x="3405" y="4452"/>
                    <a:pt x="3361" y="4474"/>
                    <a:pt x="3372" y="4485"/>
                  </a:cubicBezTo>
                  <a:cubicBezTo>
                    <a:pt x="3339" y="4496"/>
                    <a:pt x="3262" y="4573"/>
                    <a:pt x="3218" y="4584"/>
                  </a:cubicBezTo>
                  <a:cubicBezTo>
                    <a:pt x="3196" y="4595"/>
                    <a:pt x="3207" y="4617"/>
                    <a:pt x="3152" y="4650"/>
                  </a:cubicBezTo>
                  <a:lnTo>
                    <a:pt x="3152" y="4639"/>
                  </a:lnTo>
                  <a:cubicBezTo>
                    <a:pt x="3152" y="4649"/>
                    <a:pt x="3099" y="4685"/>
                    <a:pt x="3119" y="4685"/>
                  </a:cubicBezTo>
                  <a:cubicBezTo>
                    <a:pt x="3120" y="4685"/>
                    <a:pt x="3122" y="4685"/>
                    <a:pt x="3125" y="4684"/>
                  </a:cubicBezTo>
                  <a:lnTo>
                    <a:pt x="3125" y="4684"/>
                  </a:lnTo>
                  <a:cubicBezTo>
                    <a:pt x="2971" y="4720"/>
                    <a:pt x="2776" y="4904"/>
                    <a:pt x="2634" y="4936"/>
                  </a:cubicBezTo>
                  <a:cubicBezTo>
                    <a:pt x="2546" y="4991"/>
                    <a:pt x="2447" y="5069"/>
                    <a:pt x="2358" y="5113"/>
                  </a:cubicBezTo>
                  <a:cubicBezTo>
                    <a:pt x="2358" y="5113"/>
                    <a:pt x="2358" y="5113"/>
                    <a:pt x="2369" y="5102"/>
                  </a:cubicBezTo>
                  <a:lnTo>
                    <a:pt x="2369" y="5102"/>
                  </a:lnTo>
                  <a:cubicBezTo>
                    <a:pt x="2248" y="5157"/>
                    <a:pt x="2325" y="5190"/>
                    <a:pt x="2193" y="5256"/>
                  </a:cubicBezTo>
                  <a:cubicBezTo>
                    <a:pt x="2186" y="5257"/>
                    <a:pt x="2181" y="5257"/>
                    <a:pt x="2177" y="5257"/>
                  </a:cubicBezTo>
                  <a:cubicBezTo>
                    <a:pt x="2130" y="5257"/>
                    <a:pt x="2226" y="5211"/>
                    <a:pt x="2211" y="5211"/>
                  </a:cubicBezTo>
                  <a:cubicBezTo>
                    <a:pt x="2210" y="5211"/>
                    <a:pt x="2208" y="5211"/>
                    <a:pt x="2204" y="5212"/>
                  </a:cubicBezTo>
                  <a:cubicBezTo>
                    <a:pt x="2199" y="5208"/>
                    <a:pt x="2194" y="5207"/>
                    <a:pt x="2187" y="5207"/>
                  </a:cubicBezTo>
                  <a:cubicBezTo>
                    <a:pt x="2136" y="5207"/>
                    <a:pt x="2039" y="5315"/>
                    <a:pt x="1951" y="5344"/>
                  </a:cubicBezTo>
                  <a:lnTo>
                    <a:pt x="1973" y="5322"/>
                  </a:lnTo>
                  <a:lnTo>
                    <a:pt x="1973" y="5322"/>
                  </a:lnTo>
                  <a:cubicBezTo>
                    <a:pt x="1896" y="5355"/>
                    <a:pt x="1819" y="5443"/>
                    <a:pt x="1708" y="5509"/>
                  </a:cubicBezTo>
                  <a:lnTo>
                    <a:pt x="1697" y="5498"/>
                  </a:lnTo>
                  <a:cubicBezTo>
                    <a:pt x="1642" y="5575"/>
                    <a:pt x="1510" y="5675"/>
                    <a:pt x="1411" y="5741"/>
                  </a:cubicBezTo>
                  <a:cubicBezTo>
                    <a:pt x="1433" y="5708"/>
                    <a:pt x="1444" y="5708"/>
                    <a:pt x="1422" y="5697"/>
                  </a:cubicBezTo>
                  <a:lnTo>
                    <a:pt x="1422" y="5697"/>
                  </a:lnTo>
                  <a:cubicBezTo>
                    <a:pt x="1378" y="5730"/>
                    <a:pt x="1455" y="5719"/>
                    <a:pt x="1356" y="5785"/>
                  </a:cubicBezTo>
                  <a:cubicBezTo>
                    <a:pt x="1327" y="5794"/>
                    <a:pt x="1275" y="5820"/>
                    <a:pt x="1246" y="5820"/>
                  </a:cubicBezTo>
                  <a:cubicBezTo>
                    <a:pt x="1242" y="5820"/>
                    <a:pt x="1238" y="5819"/>
                    <a:pt x="1235" y="5818"/>
                  </a:cubicBezTo>
                  <a:lnTo>
                    <a:pt x="1312" y="5752"/>
                  </a:lnTo>
                  <a:lnTo>
                    <a:pt x="1312" y="5752"/>
                  </a:lnTo>
                  <a:cubicBezTo>
                    <a:pt x="1257" y="5763"/>
                    <a:pt x="1202" y="5829"/>
                    <a:pt x="1158" y="5851"/>
                  </a:cubicBezTo>
                  <a:lnTo>
                    <a:pt x="1158" y="5840"/>
                  </a:lnTo>
                  <a:cubicBezTo>
                    <a:pt x="1025" y="5928"/>
                    <a:pt x="1036" y="5961"/>
                    <a:pt x="893" y="6049"/>
                  </a:cubicBezTo>
                  <a:lnTo>
                    <a:pt x="915" y="6049"/>
                  </a:lnTo>
                  <a:cubicBezTo>
                    <a:pt x="849" y="6126"/>
                    <a:pt x="838" y="6071"/>
                    <a:pt x="772" y="6148"/>
                  </a:cubicBezTo>
                  <a:lnTo>
                    <a:pt x="728" y="6137"/>
                  </a:lnTo>
                  <a:cubicBezTo>
                    <a:pt x="684" y="6170"/>
                    <a:pt x="574" y="6280"/>
                    <a:pt x="486" y="6347"/>
                  </a:cubicBezTo>
                  <a:cubicBezTo>
                    <a:pt x="519" y="6291"/>
                    <a:pt x="618" y="6214"/>
                    <a:pt x="673" y="6148"/>
                  </a:cubicBezTo>
                  <a:lnTo>
                    <a:pt x="673" y="6148"/>
                  </a:lnTo>
                  <a:cubicBezTo>
                    <a:pt x="629" y="6181"/>
                    <a:pt x="508" y="6269"/>
                    <a:pt x="486" y="6302"/>
                  </a:cubicBezTo>
                  <a:cubicBezTo>
                    <a:pt x="508" y="6280"/>
                    <a:pt x="530" y="6258"/>
                    <a:pt x="552" y="6247"/>
                  </a:cubicBezTo>
                  <a:lnTo>
                    <a:pt x="552" y="6247"/>
                  </a:lnTo>
                  <a:cubicBezTo>
                    <a:pt x="508" y="6314"/>
                    <a:pt x="430" y="6380"/>
                    <a:pt x="331" y="6446"/>
                  </a:cubicBezTo>
                  <a:cubicBezTo>
                    <a:pt x="329" y="6437"/>
                    <a:pt x="323" y="6434"/>
                    <a:pt x="314" y="6434"/>
                  </a:cubicBezTo>
                  <a:cubicBezTo>
                    <a:pt x="276" y="6434"/>
                    <a:pt x="181" y="6502"/>
                    <a:pt x="100" y="6556"/>
                  </a:cubicBezTo>
                  <a:lnTo>
                    <a:pt x="1" y="6611"/>
                  </a:lnTo>
                  <a:lnTo>
                    <a:pt x="100" y="6666"/>
                  </a:lnTo>
                  <a:cubicBezTo>
                    <a:pt x="155" y="6710"/>
                    <a:pt x="188" y="6732"/>
                    <a:pt x="243" y="6776"/>
                  </a:cubicBezTo>
                  <a:cubicBezTo>
                    <a:pt x="265" y="6798"/>
                    <a:pt x="287" y="6809"/>
                    <a:pt x="320" y="6820"/>
                  </a:cubicBezTo>
                  <a:cubicBezTo>
                    <a:pt x="375" y="6776"/>
                    <a:pt x="430" y="6743"/>
                    <a:pt x="486" y="6699"/>
                  </a:cubicBezTo>
                  <a:cubicBezTo>
                    <a:pt x="530" y="6677"/>
                    <a:pt x="574" y="6655"/>
                    <a:pt x="618" y="6622"/>
                  </a:cubicBezTo>
                  <a:cubicBezTo>
                    <a:pt x="706" y="6567"/>
                    <a:pt x="794" y="6512"/>
                    <a:pt x="893" y="6457"/>
                  </a:cubicBezTo>
                  <a:cubicBezTo>
                    <a:pt x="794" y="6457"/>
                    <a:pt x="948" y="6413"/>
                    <a:pt x="915" y="6380"/>
                  </a:cubicBezTo>
                  <a:cubicBezTo>
                    <a:pt x="959" y="6347"/>
                    <a:pt x="970" y="6336"/>
                    <a:pt x="981" y="6325"/>
                  </a:cubicBezTo>
                  <a:lnTo>
                    <a:pt x="1147" y="6258"/>
                  </a:lnTo>
                  <a:cubicBezTo>
                    <a:pt x="1151" y="6257"/>
                    <a:pt x="1155" y="6257"/>
                    <a:pt x="1157" y="6257"/>
                  </a:cubicBezTo>
                  <a:cubicBezTo>
                    <a:pt x="1173" y="6257"/>
                    <a:pt x="1104" y="6293"/>
                    <a:pt x="1114" y="6302"/>
                  </a:cubicBezTo>
                  <a:cubicBezTo>
                    <a:pt x="1162" y="6273"/>
                    <a:pt x="1181" y="6268"/>
                    <a:pt x="1193" y="6268"/>
                  </a:cubicBezTo>
                  <a:cubicBezTo>
                    <a:pt x="1201" y="6268"/>
                    <a:pt x="1206" y="6270"/>
                    <a:pt x="1214" y="6270"/>
                  </a:cubicBezTo>
                  <a:cubicBezTo>
                    <a:pt x="1223" y="6270"/>
                    <a:pt x="1235" y="6268"/>
                    <a:pt x="1257" y="6258"/>
                  </a:cubicBezTo>
                  <a:cubicBezTo>
                    <a:pt x="1235" y="6258"/>
                    <a:pt x="1279" y="6214"/>
                    <a:pt x="1345" y="6181"/>
                  </a:cubicBezTo>
                  <a:lnTo>
                    <a:pt x="1345" y="6181"/>
                  </a:lnTo>
                  <a:lnTo>
                    <a:pt x="1246" y="6214"/>
                  </a:lnTo>
                  <a:cubicBezTo>
                    <a:pt x="1378" y="6093"/>
                    <a:pt x="1400" y="6170"/>
                    <a:pt x="1532" y="6049"/>
                  </a:cubicBezTo>
                  <a:lnTo>
                    <a:pt x="1532" y="6049"/>
                  </a:lnTo>
                  <a:lnTo>
                    <a:pt x="1499" y="6093"/>
                  </a:lnTo>
                  <a:cubicBezTo>
                    <a:pt x="1565" y="6038"/>
                    <a:pt x="1786" y="5906"/>
                    <a:pt x="1841" y="5829"/>
                  </a:cubicBezTo>
                  <a:cubicBezTo>
                    <a:pt x="1845" y="5825"/>
                    <a:pt x="1850" y="5822"/>
                    <a:pt x="1854" y="5822"/>
                  </a:cubicBezTo>
                  <a:cubicBezTo>
                    <a:pt x="1860" y="5822"/>
                    <a:pt x="1862" y="5830"/>
                    <a:pt x="1841" y="5851"/>
                  </a:cubicBezTo>
                  <a:cubicBezTo>
                    <a:pt x="2039" y="5730"/>
                    <a:pt x="2237" y="5542"/>
                    <a:pt x="2403" y="5476"/>
                  </a:cubicBezTo>
                  <a:lnTo>
                    <a:pt x="2403" y="5476"/>
                  </a:lnTo>
                  <a:lnTo>
                    <a:pt x="2392" y="5498"/>
                  </a:lnTo>
                  <a:cubicBezTo>
                    <a:pt x="2425" y="5476"/>
                    <a:pt x="2436" y="5443"/>
                    <a:pt x="2491" y="5421"/>
                  </a:cubicBezTo>
                  <a:lnTo>
                    <a:pt x="2491" y="5421"/>
                  </a:lnTo>
                  <a:cubicBezTo>
                    <a:pt x="2491" y="5429"/>
                    <a:pt x="2485" y="5437"/>
                    <a:pt x="2490" y="5437"/>
                  </a:cubicBezTo>
                  <a:cubicBezTo>
                    <a:pt x="2492" y="5437"/>
                    <a:pt x="2495" y="5435"/>
                    <a:pt x="2502" y="5432"/>
                  </a:cubicBezTo>
                  <a:cubicBezTo>
                    <a:pt x="2513" y="5421"/>
                    <a:pt x="2579" y="5355"/>
                    <a:pt x="2634" y="5333"/>
                  </a:cubicBezTo>
                  <a:lnTo>
                    <a:pt x="2634" y="5333"/>
                  </a:lnTo>
                  <a:lnTo>
                    <a:pt x="2601" y="5366"/>
                  </a:lnTo>
                  <a:cubicBezTo>
                    <a:pt x="2788" y="5278"/>
                    <a:pt x="2865" y="5168"/>
                    <a:pt x="3019" y="5069"/>
                  </a:cubicBezTo>
                  <a:cubicBezTo>
                    <a:pt x="3021" y="5074"/>
                    <a:pt x="3027" y="5077"/>
                    <a:pt x="3036" y="5077"/>
                  </a:cubicBezTo>
                  <a:cubicBezTo>
                    <a:pt x="3080" y="5077"/>
                    <a:pt x="3198" y="5017"/>
                    <a:pt x="3262" y="4980"/>
                  </a:cubicBezTo>
                  <a:lnTo>
                    <a:pt x="3262" y="4991"/>
                  </a:lnTo>
                  <a:cubicBezTo>
                    <a:pt x="3482" y="4870"/>
                    <a:pt x="3614" y="4749"/>
                    <a:pt x="3802" y="4617"/>
                  </a:cubicBezTo>
                  <a:cubicBezTo>
                    <a:pt x="3942" y="4584"/>
                    <a:pt x="4220" y="4393"/>
                    <a:pt x="4439" y="4292"/>
                  </a:cubicBezTo>
                  <a:lnTo>
                    <a:pt x="4439" y="4292"/>
                  </a:lnTo>
                  <a:cubicBezTo>
                    <a:pt x="4439" y="4292"/>
                    <a:pt x="4439" y="4292"/>
                    <a:pt x="4438" y="4292"/>
                  </a:cubicBezTo>
                  <a:cubicBezTo>
                    <a:pt x="4427" y="4292"/>
                    <a:pt x="4447" y="4260"/>
                    <a:pt x="4474" y="4242"/>
                  </a:cubicBezTo>
                  <a:cubicBezTo>
                    <a:pt x="4519" y="4224"/>
                    <a:pt x="4572" y="4168"/>
                    <a:pt x="4589" y="4168"/>
                  </a:cubicBezTo>
                  <a:cubicBezTo>
                    <a:pt x="4593" y="4168"/>
                    <a:pt x="4595" y="4171"/>
                    <a:pt x="4595" y="4176"/>
                  </a:cubicBezTo>
                  <a:lnTo>
                    <a:pt x="4584" y="4187"/>
                  </a:lnTo>
                  <a:cubicBezTo>
                    <a:pt x="4588" y="4188"/>
                    <a:pt x="4592" y="4188"/>
                    <a:pt x="4597" y="4188"/>
                  </a:cubicBezTo>
                  <a:cubicBezTo>
                    <a:pt x="4652" y="4188"/>
                    <a:pt x="4733" y="4129"/>
                    <a:pt x="4804" y="4088"/>
                  </a:cubicBezTo>
                  <a:lnTo>
                    <a:pt x="4793" y="4044"/>
                  </a:lnTo>
                  <a:cubicBezTo>
                    <a:pt x="5025" y="3989"/>
                    <a:pt x="5311" y="3736"/>
                    <a:pt x="5443" y="3724"/>
                  </a:cubicBezTo>
                  <a:cubicBezTo>
                    <a:pt x="5487" y="3680"/>
                    <a:pt x="5542" y="3658"/>
                    <a:pt x="5586" y="3614"/>
                  </a:cubicBezTo>
                  <a:lnTo>
                    <a:pt x="5597" y="3636"/>
                  </a:lnTo>
                  <a:cubicBezTo>
                    <a:pt x="5730" y="3570"/>
                    <a:pt x="5807" y="3537"/>
                    <a:pt x="5972" y="3449"/>
                  </a:cubicBezTo>
                  <a:lnTo>
                    <a:pt x="5972" y="3449"/>
                  </a:lnTo>
                  <a:lnTo>
                    <a:pt x="5939" y="3482"/>
                  </a:lnTo>
                  <a:cubicBezTo>
                    <a:pt x="6038" y="3427"/>
                    <a:pt x="6027" y="3350"/>
                    <a:pt x="6115" y="3306"/>
                  </a:cubicBezTo>
                  <a:lnTo>
                    <a:pt x="6159" y="3328"/>
                  </a:lnTo>
                  <a:cubicBezTo>
                    <a:pt x="6325" y="3229"/>
                    <a:pt x="6501" y="3174"/>
                    <a:pt x="6644" y="3063"/>
                  </a:cubicBezTo>
                  <a:lnTo>
                    <a:pt x="6644" y="3063"/>
                  </a:lnTo>
                  <a:cubicBezTo>
                    <a:pt x="6644" y="3063"/>
                    <a:pt x="6644" y="3075"/>
                    <a:pt x="6622" y="3097"/>
                  </a:cubicBezTo>
                  <a:cubicBezTo>
                    <a:pt x="6697" y="3053"/>
                    <a:pt x="6920" y="2968"/>
                    <a:pt x="6889" y="2934"/>
                  </a:cubicBezTo>
                  <a:lnTo>
                    <a:pt x="6889" y="2934"/>
                  </a:lnTo>
                  <a:cubicBezTo>
                    <a:pt x="6890" y="2934"/>
                    <a:pt x="6891" y="2934"/>
                    <a:pt x="6893" y="2934"/>
                  </a:cubicBezTo>
                  <a:cubicBezTo>
                    <a:pt x="6924" y="2934"/>
                    <a:pt x="7060" y="2838"/>
                    <a:pt x="7140" y="2788"/>
                  </a:cubicBezTo>
                  <a:lnTo>
                    <a:pt x="7140" y="2788"/>
                  </a:lnTo>
                  <a:lnTo>
                    <a:pt x="7129" y="2810"/>
                  </a:lnTo>
                  <a:cubicBezTo>
                    <a:pt x="7195" y="2744"/>
                    <a:pt x="7195" y="2733"/>
                    <a:pt x="7294" y="2678"/>
                  </a:cubicBezTo>
                  <a:cubicBezTo>
                    <a:pt x="7300" y="2675"/>
                    <a:pt x="7305" y="2674"/>
                    <a:pt x="7309" y="2674"/>
                  </a:cubicBezTo>
                  <a:cubicBezTo>
                    <a:pt x="7319" y="2674"/>
                    <a:pt x="7318" y="2684"/>
                    <a:pt x="7294" y="2700"/>
                  </a:cubicBezTo>
                  <a:cubicBezTo>
                    <a:pt x="7382" y="2667"/>
                    <a:pt x="7349" y="2645"/>
                    <a:pt x="7448" y="2601"/>
                  </a:cubicBezTo>
                  <a:lnTo>
                    <a:pt x="7448" y="2601"/>
                  </a:lnTo>
                  <a:lnTo>
                    <a:pt x="7415" y="2634"/>
                  </a:lnTo>
                  <a:cubicBezTo>
                    <a:pt x="7503" y="2590"/>
                    <a:pt x="7492" y="2590"/>
                    <a:pt x="7536" y="2546"/>
                  </a:cubicBezTo>
                  <a:cubicBezTo>
                    <a:pt x="7576" y="2516"/>
                    <a:pt x="7677" y="2478"/>
                    <a:pt x="7714" y="2478"/>
                  </a:cubicBezTo>
                  <a:cubicBezTo>
                    <a:pt x="7718" y="2478"/>
                    <a:pt x="7721" y="2478"/>
                    <a:pt x="7724" y="2480"/>
                  </a:cubicBezTo>
                  <a:cubicBezTo>
                    <a:pt x="7724" y="2469"/>
                    <a:pt x="7768" y="2424"/>
                    <a:pt x="7823" y="2402"/>
                  </a:cubicBezTo>
                  <a:lnTo>
                    <a:pt x="7823" y="2402"/>
                  </a:lnTo>
                  <a:lnTo>
                    <a:pt x="7812" y="2435"/>
                  </a:lnTo>
                  <a:cubicBezTo>
                    <a:pt x="7955" y="2369"/>
                    <a:pt x="8010" y="2303"/>
                    <a:pt x="8120" y="2270"/>
                  </a:cubicBezTo>
                  <a:lnTo>
                    <a:pt x="8142" y="2281"/>
                  </a:lnTo>
                  <a:cubicBezTo>
                    <a:pt x="8038" y="2329"/>
                    <a:pt x="7958" y="2368"/>
                    <a:pt x="7945" y="2371"/>
                  </a:cubicBezTo>
                  <a:lnTo>
                    <a:pt x="7945" y="2371"/>
                  </a:lnTo>
                  <a:cubicBezTo>
                    <a:pt x="7945" y="2370"/>
                    <a:pt x="7944" y="2370"/>
                    <a:pt x="7944" y="2369"/>
                  </a:cubicBezTo>
                  <a:cubicBezTo>
                    <a:pt x="7943" y="2371"/>
                    <a:pt x="7943" y="2371"/>
                    <a:pt x="7944" y="2371"/>
                  </a:cubicBezTo>
                  <a:cubicBezTo>
                    <a:pt x="7944" y="2371"/>
                    <a:pt x="7945" y="2371"/>
                    <a:pt x="7945" y="2371"/>
                  </a:cubicBezTo>
                  <a:lnTo>
                    <a:pt x="7945" y="2371"/>
                  </a:lnTo>
                  <a:cubicBezTo>
                    <a:pt x="7948" y="2375"/>
                    <a:pt x="7955" y="2376"/>
                    <a:pt x="7963" y="2376"/>
                  </a:cubicBezTo>
                  <a:cubicBezTo>
                    <a:pt x="7972" y="2376"/>
                    <a:pt x="7983" y="2375"/>
                    <a:pt x="7991" y="2375"/>
                  </a:cubicBezTo>
                  <a:cubicBezTo>
                    <a:pt x="8007" y="2375"/>
                    <a:pt x="8016" y="2380"/>
                    <a:pt x="7988" y="2413"/>
                  </a:cubicBezTo>
                  <a:cubicBezTo>
                    <a:pt x="8054" y="2358"/>
                    <a:pt x="8164" y="2270"/>
                    <a:pt x="8253" y="2226"/>
                  </a:cubicBezTo>
                  <a:lnTo>
                    <a:pt x="8275" y="2226"/>
                  </a:lnTo>
                  <a:lnTo>
                    <a:pt x="8264" y="2237"/>
                  </a:lnTo>
                  <a:cubicBezTo>
                    <a:pt x="8286" y="2226"/>
                    <a:pt x="8308" y="2215"/>
                    <a:pt x="8319" y="2204"/>
                  </a:cubicBezTo>
                  <a:cubicBezTo>
                    <a:pt x="8352" y="2193"/>
                    <a:pt x="8374" y="2193"/>
                    <a:pt x="8396" y="2171"/>
                  </a:cubicBezTo>
                  <a:cubicBezTo>
                    <a:pt x="8398" y="2172"/>
                    <a:pt x="8401" y="2173"/>
                    <a:pt x="8405" y="2173"/>
                  </a:cubicBezTo>
                  <a:cubicBezTo>
                    <a:pt x="8436" y="2173"/>
                    <a:pt x="8511" y="2135"/>
                    <a:pt x="8550" y="2105"/>
                  </a:cubicBezTo>
                  <a:cubicBezTo>
                    <a:pt x="8541" y="2096"/>
                    <a:pt x="8588" y="2070"/>
                    <a:pt x="8560" y="2070"/>
                  </a:cubicBezTo>
                  <a:cubicBezTo>
                    <a:pt x="8555" y="2070"/>
                    <a:pt x="8548" y="2070"/>
                    <a:pt x="8539" y="2072"/>
                  </a:cubicBezTo>
                  <a:cubicBezTo>
                    <a:pt x="8550" y="2072"/>
                    <a:pt x="8528" y="2083"/>
                    <a:pt x="8495" y="2094"/>
                  </a:cubicBezTo>
                  <a:cubicBezTo>
                    <a:pt x="8506" y="2072"/>
                    <a:pt x="8528" y="2039"/>
                    <a:pt x="8539" y="2028"/>
                  </a:cubicBezTo>
                  <a:cubicBezTo>
                    <a:pt x="8608" y="2028"/>
                    <a:pt x="8720" y="1993"/>
                    <a:pt x="8759" y="1993"/>
                  </a:cubicBezTo>
                  <a:cubicBezTo>
                    <a:pt x="8764" y="1993"/>
                    <a:pt x="8768" y="1994"/>
                    <a:pt x="8770" y="1995"/>
                  </a:cubicBezTo>
                  <a:cubicBezTo>
                    <a:pt x="8903" y="1918"/>
                    <a:pt x="9101" y="1830"/>
                    <a:pt x="9167" y="1741"/>
                  </a:cubicBezTo>
                  <a:cubicBezTo>
                    <a:pt x="9189" y="1730"/>
                    <a:pt x="9203" y="1728"/>
                    <a:pt x="9214" y="1728"/>
                  </a:cubicBezTo>
                  <a:cubicBezTo>
                    <a:pt x="9225" y="1728"/>
                    <a:pt x="9233" y="1730"/>
                    <a:pt x="9244" y="1730"/>
                  </a:cubicBezTo>
                  <a:cubicBezTo>
                    <a:pt x="9222" y="1741"/>
                    <a:pt x="9189" y="1763"/>
                    <a:pt x="9178" y="1774"/>
                  </a:cubicBezTo>
                  <a:cubicBezTo>
                    <a:pt x="9255" y="1719"/>
                    <a:pt x="9420" y="1653"/>
                    <a:pt x="9420" y="1609"/>
                  </a:cubicBezTo>
                  <a:cubicBezTo>
                    <a:pt x="9439" y="1604"/>
                    <a:pt x="9450" y="1602"/>
                    <a:pt x="9456" y="1602"/>
                  </a:cubicBezTo>
                  <a:cubicBezTo>
                    <a:pt x="9476" y="1602"/>
                    <a:pt x="9446" y="1624"/>
                    <a:pt x="9456" y="1624"/>
                  </a:cubicBezTo>
                  <a:cubicBezTo>
                    <a:pt x="9462" y="1624"/>
                    <a:pt x="9478" y="1617"/>
                    <a:pt x="9520" y="1598"/>
                  </a:cubicBezTo>
                  <a:lnTo>
                    <a:pt x="9520" y="1598"/>
                  </a:lnTo>
                  <a:lnTo>
                    <a:pt x="9498" y="1609"/>
                  </a:lnTo>
                  <a:cubicBezTo>
                    <a:pt x="9783" y="1535"/>
                    <a:pt x="9906" y="1349"/>
                    <a:pt x="10208" y="1257"/>
                  </a:cubicBezTo>
                  <a:lnTo>
                    <a:pt x="10208" y="1257"/>
                  </a:lnTo>
                  <a:cubicBezTo>
                    <a:pt x="10206" y="1257"/>
                    <a:pt x="10205" y="1257"/>
                    <a:pt x="10203" y="1257"/>
                  </a:cubicBezTo>
                  <a:cubicBezTo>
                    <a:pt x="10566" y="1124"/>
                    <a:pt x="10919" y="893"/>
                    <a:pt x="11282" y="783"/>
                  </a:cubicBezTo>
                  <a:cubicBezTo>
                    <a:pt x="11381" y="750"/>
                    <a:pt x="11381" y="728"/>
                    <a:pt x="11437" y="684"/>
                  </a:cubicBezTo>
                  <a:lnTo>
                    <a:pt x="11470" y="706"/>
                  </a:lnTo>
                  <a:lnTo>
                    <a:pt x="11569" y="629"/>
                  </a:lnTo>
                  <a:cubicBezTo>
                    <a:pt x="11701" y="541"/>
                    <a:pt x="11844" y="574"/>
                    <a:pt x="12009" y="452"/>
                  </a:cubicBezTo>
                  <a:lnTo>
                    <a:pt x="11976" y="452"/>
                  </a:lnTo>
                  <a:cubicBezTo>
                    <a:pt x="12033" y="424"/>
                    <a:pt x="12148" y="371"/>
                    <a:pt x="12178" y="371"/>
                  </a:cubicBezTo>
                  <a:cubicBezTo>
                    <a:pt x="12183" y="371"/>
                    <a:pt x="12186" y="372"/>
                    <a:pt x="12186" y="375"/>
                  </a:cubicBezTo>
                  <a:cubicBezTo>
                    <a:pt x="12186" y="364"/>
                    <a:pt x="12197" y="342"/>
                    <a:pt x="12230" y="342"/>
                  </a:cubicBezTo>
                  <a:lnTo>
                    <a:pt x="12230" y="353"/>
                  </a:lnTo>
                  <a:lnTo>
                    <a:pt x="12384" y="265"/>
                  </a:lnTo>
                  <a:cubicBezTo>
                    <a:pt x="12413" y="253"/>
                    <a:pt x="12429" y="249"/>
                    <a:pt x="12440" y="249"/>
                  </a:cubicBezTo>
                  <a:cubicBezTo>
                    <a:pt x="12464" y="249"/>
                    <a:pt x="12454" y="272"/>
                    <a:pt x="12481" y="272"/>
                  </a:cubicBezTo>
                  <a:cubicBezTo>
                    <a:pt x="12496" y="272"/>
                    <a:pt x="12522" y="265"/>
                    <a:pt x="12571" y="243"/>
                  </a:cubicBezTo>
                  <a:cubicBezTo>
                    <a:pt x="12648" y="210"/>
                    <a:pt x="12759" y="122"/>
                    <a:pt x="12726" y="122"/>
                  </a:cubicBezTo>
                  <a:lnTo>
                    <a:pt x="12726" y="122"/>
                  </a:lnTo>
                  <a:lnTo>
                    <a:pt x="12692" y="133"/>
                  </a:lnTo>
                  <a:lnTo>
                    <a:pt x="12681" y="111"/>
                  </a:lnTo>
                  <a:lnTo>
                    <a:pt x="12704" y="100"/>
                  </a:lnTo>
                  <a:cubicBezTo>
                    <a:pt x="12704" y="72"/>
                    <a:pt x="12719" y="29"/>
                    <a:pt x="12639" y="29"/>
                  </a:cubicBezTo>
                  <a:cubicBezTo>
                    <a:pt x="12624" y="29"/>
                    <a:pt x="12605" y="30"/>
                    <a:pt x="12582" y="34"/>
                  </a:cubicBezTo>
                  <a:cubicBezTo>
                    <a:pt x="12571" y="23"/>
                    <a:pt x="12549" y="12"/>
                    <a:pt x="1253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29" name="Google Shape;1029;p37"/>
            <p:cNvSpPr/>
            <p:nvPr/>
          </p:nvSpPr>
          <p:spPr>
            <a:xfrm flipH="1">
              <a:off x="5308572" y="331782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2" y="1"/>
                  </a:moveTo>
                  <a:lnTo>
                    <a:pt x="23" y="1"/>
                  </a:lnTo>
                  <a:lnTo>
                    <a:pt x="12" y="1"/>
                  </a:lnTo>
                  <a:lnTo>
                    <a:pt x="1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0" name="Google Shape;1030;p37"/>
            <p:cNvSpPr/>
            <p:nvPr/>
          </p:nvSpPr>
          <p:spPr>
            <a:xfrm flipH="1">
              <a:off x="5291780" y="3292407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1" name="Google Shape;1031;p37"/>
            <p:cNvSpPr/>
            <p:nvPr/>
          </p:nvSpPr>
          <p:spPr>
            <a:xfrm flipH="1">
              <a:off x="5487935" y="3399191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11"/>
                  </a:lnTo>
                  <a:lnTo>
                    <a:pt x="11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2" name="Google Shape;1032;p37"/>
            <p:cNvSpPr/>
            <p:nvPr/>
          </p:nvSpPr>
          <p:spPr>
            <a:xfrm flipH="1">
              <a:off x="5182517" y="3246482"/>
              <a:ext cx="56" cy="1296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3" name="Google Shape;1033;p37"/>
            <p:cNvSpPr/>
            <p:nvPr/>
          </p:nvSpPr>
          <p:spPr>
            <a:xfrm flipH="1">
              <a:off x="5498529" y="3406629"/>
              <a:ext cx="1860" cy="1352"/>
            </a:xfrm>
            <a:custGeom>
              <a:avLst/>
              <a:gdLst/>
              <a:ahLst/>
              <a:cxnLst/>
              <a:rect l="l" t="t" r="r" b="b"/>
              <a:pathLst>
                <a:path w="33" h="24" extrusionOk="0">
                  <a:moveTo>
                    <a:pt x="33" y="0"/>
                  </a:moveTo>
                  <a:lnTo>
                    <a:pt x="11" y="11"/>
                  </a:lnTo>
                  <a:cubicBezTo>
                    <a:pt x="2" y="20"/>
                    <a:pt x="0" y="23"/>
                    <a:pt x="2" y="23"/>
                  </a:cubicBezTo>
                  <a:cubicBezTo>
                    <a:pt x="6" y="23"/>
                    <a:pt x="19" y="14"/>
                    <a:pt x="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4" name="Google Shape;1034;p37"/>
            <p:cNvSpPr/>
            <p:nvPr/>
          </p:nvSpPr>
          <p:spPr>
            <a:xfrm flipH="1">
              <a:off x="5407241" y="3354449"/>
              <a:ext cx="3156" cy="1972"/>
            </a:xfrm>
            <a:custGeom>
              <a:avLst/>
              <a:gdLst/>
              <a:ahLst/>
              <a:cxnLst/>
              <a:rect l="l" t="t" r="r" b="b"/>
              <a:pathLst>
                <a:path w="56" h="35" extrusionOk="0">
                  <a:moveTo>
                    <a:pt x="55" y="1"/>
                  </a:moveTo>
                  <a:cubicBezTo>
                    <a:pt x="33" y="12"/>
                    <a:pt x="22" y="23"/>
                    <a:pt x="0" y="34"/>
                  </a:cubicBezTo>
                  <a:cubicBezTo>
                    <a:pt x="33" y="23"/>
                    <a:pt x="55" y="12"/>
                    <a:pt x="5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5" name="Google Shape;1035;p37"/>
            <p:cNvSpPr/>
            <p:nvPr/>
          </p:nvSpPr>
          <p:spPr>
            <a:xfrm flipH="1">
              <a:off x="5157046" y="3229070"/>
              <a:ext cx="11890" cy="4395"/>
            </a:xfrm>
            <a:custGeom>
              <a:avLst/>
              <a:gdLst/>
              <a:ahLst/>
              <a:cxnLst/>
              <a:rect l="l" t="t" r="r" b="b"/>
              <a:pathLst>
                <a:path w="211" h="78" extrusionOk="0">
                  <a:moveTo>
                    <a:pt x="166" y="1"/>
                  </a:moveTo>
                  <a:cubicBezTo>
                    <a:pt x="1" y="45"/>
                    <a:pt x="210" y="12"/>
                    <a:pt x="45" y="78"/>
                  </a:cubicBezTo>
                  <a:lnTo>
                    <a:pt x="166" y="34"/>
                  </a:lnTo>
                  <a:cubicBezTo>
                    <a:pt x="144" y="34"/>
                    <a:pt x="111" y="34"/>
                    <a:pt x="16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6" name="Google Shape;1036;p37"/>
            <p:cNvSpPr/>
            <p:nvPr/>
          </p:nvSpPr>
          <p:spPr>
            <a:xfrm flipH="1">
              <a:off x="5186292" y="3241072"/>
              <a:ext cx="3719" cy="1747"/>
            </a:xfrm>
            <a:custGeom>
              <a:avLst/>
              <a:gdLst/>
              <a:ahLst/>
              <a:cxnLst/>
              <a:rect l="l" t="t" r="r" b="b"/>
              <a:pathLst>
                <a:path w="66" h="31" extrusionOk="0">
                  <a:moveTo>
                    <a:pt x="61" y="1"/>
                  </a:moveTo>
                  <a:cubicBezTo>
                    <a:pt x="55" y="1"/>
                    <a:pt x="33" y="8"/>
                    <a:pt x="33" y="8"/>
                  </a:cubicBezTo>
                  <a:cubicBezTo>
                    <a:pt x="13" y="21"/>
                    <a:pt x="1" y="31"/>
                    <a:pt x="5" y="31"/>
                  </a:cubicBezTo>
                  <a:cubicBezTo>
                    <a:pt x="8" y="31"/>
                    <a:pt x="16" y="27"/>
                    <a:pt x="33" y="19"/>
                  </a:cubicBezTo>
                  <a:cubicBezTo>
                    <a:pt x="62" y="5"/>
                    <a:pt x="66" y="1"/>
                    <a:pt x="6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7" name="Google Shape;1037;p37"/>
            <p:cNvSpPr/>
            <p:nvPr/>
          </p:nvSpPr>
          <p:spPr>
            <a:xfrm flipH="1">
              <a:off x="5340185" y="3312862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55" y="1"/>
                  </a:moveTo>
                  <a:cubicBezTo>
                    <a:pt x="0" y="34"/>
                    <a:pt x="55" y="12"/>
                    <a:pt x="55" y="34"/>
                  </a:cubicBezTo>
                  <a:lnTo>
                    <a:pt x="55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8" name="Google Shape;1038;p37"/>
            <p:cNvSpPr/>
            <p:nvPr/>
          </p:nvSpPr>
          <p:spPr>
            <a:xfrm flipH="1">
              <a:off x="5386166" y="3334613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0"/>
                  </a:moveTo>
                  <a:lnTo>
                    <a:pt x="1" y="44"/>
                  </a:lnTo>
                  <a:lnTo>
                    <a:pt x="67" y="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39" name="Google Shape;1039;p37"/>
            <p:cNvSpPr/>
            <p:nvPr/>
          </p:nvSpPr>
          <p:spPr>
            <a:xfrm flipH="1">
              <a:off x="5631515" y="3472108"/>
              <a:ext cx="2987" cy="2254"/>
            </a:xfrm>
            <a:custGeom>
              <a:avLst/>
              <a:gdLst/>
              <a:ahLst/>
              <a:cxnLst/>
              <a:rect l="l" t="t" r="r" b="b"/>
              <a:pathLst>
                <a:path w="53" h="40" extrusionOk="0">
                  <a:moveTo>
                    <a:pt x="39" y="1"/>
                  </a:moveTo>
                  <a:cubicBezTo>
                    <a:pt x="32" y="1"/>
                    <a:pt x="19" y="6"/>
                    <a:pt x="0" y="17"/>
                  </a:cubicBezTo>
                  <a:lnTo>
                    <a:pt x="33" y="39"/>
                  </a:lnTo>
                  <a:cubicBezTo>
                    <a:pt x="47" y="18"/>
                    <a:pt x="52" y="1"/>
                    <a:pt x="39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0" name="Google Shape;1040;p37"/>
            <p:cNvSpPr/>
            <p:nvPr/>
          </p:nvSpPr>
          <p:spPr>
            <a:xfrm flipH="1">
              <a:off x="5736890" y="3539503"/>
              <a:ext cx="6255" cy="3156"/>
            </a:xfrm>
            <a:custGeom>
              <a:avLst/>
              <a:gdLst/>
              <a:ahLst/>
              <a:cxnLst/>
              <a:rect l="l" t="t" r="r" b="b"/>
              <a:pathLst>
                <a:path w="111" h="56" extrusionOk="0">
                  <a:moveTo>
                    <a:pt x="110" y="0"/>
                  </a:moveTo>
                  <a:cubicBezTo>
                    <a:pt x="77" y="0"/>
                    <a:pt x="22" y="22"/>
                    <a:pt x="0" y="55"/>
                  </a:cubicBezTo>
                  <a:cubicBezTo>
                    <a:pt x="44" y="33"/>
                    <a:pt x="88" y="11"/>
                    <a:pt x="11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1" name="Google Shape;1041;p37"/>
            <p:cNvSpPr/>
            <p:nvPr/>
          </p:nvSpPr>
          <p:spPr>
            <a:xfrm flipH="1">
              <a:off x="5509686" y="3425224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6" y="1"/>
                  </a:moveTo>
                  <a:lnTo>
                    <a:pt x="33" y="23"/>
                  </a:lnTo>
                  <a:lnTo>
                    <a:pt x="0" y="45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2" name="Google Shape;1042;p37"/>
            <p:cNvSpPr/>
            <p:nvPr/>
          </p:nvSpPr>
          <p:spPr>
            <a:xfrm flipH="1">
              <a:off x="5360696" y="3388597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1"/>
                  </a:moveTo>
                  <a:lnTo>
                    <a:pt x="1" y="23"/>
                  </a:lnTo>
                  <a:cubicBezTo>
                    <a:pt x="23" y="12"/>
                    <a:pt x="23" y="12"/>
                    <a:pt x="2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3" name="Google Shape;1043;p37"/>
            <p:cNvSpPr/>
            <p:nvPr/>
          </p:nvSpPr>
          <p:spPr>
            <a:xfrm flipH="1">
              <a:off x="5234697" y="3327175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7" y="0"/>
                  </a:moveTo>
                  <a:lnTo>
                    <a:pt x="1" y="22"/>
                  </a:lnTo>
                  <a:cubicBezTo>
                    <a:pt x="1" y="24"/>
                    <a:pt x="2" y="25"/>
                    <a:pt x="4" y="25"/>
                  </a:cubicBezTo>
                  <a:cubicBezTo>
                    <a:pt x="14" y="25"/>
                    <a:pt x="40" y="9"/>
                    <a:pt x="6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4" name="Google Shape;1044;p37"/>
            <p:cNvSpPr/>
            <p:nvPr/>
          </p:nvSpPr>
          <p:spPr>
            <a:xfrm flipH="1">
              <a:off x="5051502" y="3249581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22"/>
                  </a:moveTo>
                  <a:lnTo>
                    <a:pt x="33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5" name="Google Shape;1045;p37"/>
            <p:cNvSpPr/>
            <p:nvPr/>
          </p:nvSpPr>
          <p:spPr>
            <a:xfrm flipH="1">
              <a:off x="5177558" y="3297986"/>
              <a:ext cx="1014" cy="1014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8" y="0"/>
                  </a:moveTo>
                  <a:lnTo>
                    <a:pt x="1" y="17"/>
                  </a:lnTo>
                  <a:lnTo>
                    <a:pt x="7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6" name="Google Shape;1046;p37"/>
            <p:cNvSpPr/>
            <p:nvPr/>
          </p:nvSpPr>
          <p:spPr>
            <a:xfrm flipH="1">
              <a:off x="5012395" y="3239607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11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7" name="Google Shape;1047;p37"/>
            <p:cNvSpPr/>
            <p:nvPr/>
          </p:nvSpPr>
          <p:spPr>
            <a:xfrm flipH="1">
              <a:off x="5423245" y="3418575"/>
              <a:ext cx="845" cy="507"/>
            </a:xfrm>
            <a:custGeom>
              <a:avLst/>
              <a:gdLst/>
              <a:ahLst/>
              <a:cxnLst/>
              <a:rect l="l" t="t" r="r" b="b"/>
              <a:pathLst>
                <a:path w="15" h="9" extrusionOk="0">
                  <a:moveTo>
                    <a:pt x="13" y="0"/>
                  </a:moveTo>
                  <a:cubicBezTo>
                    <a:pt x="12" y="0"/>
                    <a:pt x="6" y="3"/>
                    <a:pt x="1" y="9"/>
                  </a:cubicBezTo>
                  <a:cubicBezTo>
                    <a:pt x="12" y="3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8" name="Google Shape;1048;p37"/>
            <p:cNvSpPr/>
            <p:nvPr/>
          </p:nvSpPr>
          <p:spPr>
            <a:xfrm flipH="1">
              <a:off x="5670341" y="3589823"/>
              <a:ext cx="5860" cy="3775"/>
            </a:xfrm>
            <a:custGeom>
              <a:avLst/>
              <a:gdLst/>
              <a:ahLst/>
              <a:cxnLst/>
              <a:rect l="l" t="t" r="r" b="b"/>
              <a:pathLst>
                <a:path w="104" h="67" extrusionOk="0">
                  <a:moveTo>
                    <a:pt x="79" y="1"/>
                  </a:moveTo>
                  <a:cubicBezTo>
                    <a:pt x="74" y="1"/>
                    <a:pt x="63" y="4"/>
                    <a:pt x="46" y="10"/>
                  </a:cubicBezTo>
                  <a:cubicBezTo>
                    <a:pt x="55" y="10"/>
                    <a:pt x="0" y="67"/>
                    <a:pt x="29" y="67"/>
                  </a:cubicBezTo>
                  <a:cubicBezTo>
                    <a:pt x="36" y="67"/>
                    <a:pt x="48" y="63"/>
                    <a:pt x="68" y="55"/>
                  </a:cubicBezTo>
                  <a:lnTo>
                    <a:pt x="68" y="55"/>
                  </a:lnTo>
                  <a:cubicBezTo>
                    <a:pt x="57" y="59"/>
                    <a:pt x="50" y="60"/>
                    <a:pt x="46" y="60"/>
                  </a:cubicBezTo>
                  <a:cubicBezTo>
                    <a:pt x="24" y="60"/>
                    <a:pt x="103" y="1"/>
                    <a:pt x="79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49" name="Google Shape;1049;p37"/>
            <p:cNvSpPr/>
            <p:nvPr/>
          </p:nvSpPr>
          <p:spPr>
            <a:xfrm flipH="1">
              <a:off x="5545694" y="3491041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1"/>
                  </a:moveTo>
                  <a:cubicBezTo>
                    <a:pt x="28" y="9"/>
                    <a:pt x="18" y="11"/>
                    <a:pt x="13" y="16"/>
                  </a:cubicBezTo>
                  <a:lnTo>
                    <a:pt x="13" y="16"/>
                  </a:lnTo>
                  <a:cubicBezTo>
                    <a:pt x="24" y="11"/>
                    <a:pt x="28" y="9"/>
                    <a:pt x="44" y="1"/>
                  </a:cubicBezTo>
                  <a:close/>
                  <a:moveTo>
                    <a:pt x="13" y="16"/>
                  </a:moveTo>
                  <a:cubicBezTo>
                    <a:pt x="10" y="18"/>
                    <a:pt x="6" y="20"/>
                    <a:pt x="0" y="23"/>
                  </a:cubicBezTo>
                  <a:lnTo>
                    <a:pt x="11" y="23"/>
                  </a:lnTo>
                  <a:cubicBezTo>
                    <a:pt x="11" y="20"/>
                    <a:pt x="12" y="18"/>
                    <a:pt x="13" y="16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0" name="Google Shape;1050;p37"/>
            <p:cNvSpPr/>
            <p:nvPr/>
          </p:nvSpPr>
          <p:spPr>
            <a:xfrm flipH="1">
              <a:off x="5579222" y="3511553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0"/>
                  </a:moveTo>
                  <a:lnTo>
                    <a:pt x="1" y="11"/>
                  </a:lnTo>
                  <a:lnTo>
                    <a:pt x="12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1" name="Google Shape;1051;p37"/>
            <p:cNvSpPr/>
            <p:nvPr/>
          </p:nvSpPr>
          <p:spPr>
            <a:xfrm flipH="1">
              <a:off x="5175191" y="3305931"/>
              <a:ext cx="3663" cy="2029"/>
            </a:xfrm>
            <a:custGeom>
              <a:avLst/>
              <a:gdLst/>
              <a:ahLst/>
              <a:cxnLst/>
              <a:rect l="l" t="t" r="r" b="b"/>
              <a:pathLst>
                <a:path w="65" h="36" extrusionOk="0">
                  <a:moveTo>
                    <a:pt x="55" y="1"/>
                  </a:moveTo>
                  <a:lnTo>
                    <a:pt x="55" y="1"/>
                  </a:lnTo>
                  <a:cubicBezTo>
                    <a:pt x="51" y="1"/>
                    <a:pt x="36" y="7"/>
                    <a:pt x="1" y="25"/>
                  </a:cubicBezTo>
                  <a:cubicBezTo>
                    <a:pt x="12" y="25"/>
                    <a:pt x="23" y="36"/>
                    <a:pt x="34" y="36"/>
                  </a:cubicBezTo>
                  <a:cubicBezTo>
                    <a:pt x="26" y="28"/>
                    <a:pt x="64" y="1"/>
                    <a:pt x="5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2" name="Google Shape;1052;p37"/>
            <p:cNvSpPr/>
            <p:nvPr/>
          </p:nvSpPr>
          <p:spPr>
            <a:xfrm flipH="1">
              <a:off x="5053362" y="3250201"/>
              <a:ext cx="1352" cy="1296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23" y="0"/>
                  </a:moveTo>
                  <a:lnTo>
                    <a:pt x="1" y="22"/>
                  </a:lnTo>
                  <a:lnTo>
                    <a:pt x="23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3" name="Google Shape;1053;p37"/>
            <p:cNvSpPr/>
            <p:nvPr/>
          </p:nvSpPr>
          <p:spPr>
            <a:xfrm flipH="1">
              <a:off x="5009919" y="3234028"/>
              <a:ext cx="718970" cy="383744"/>
            </a:xfrm>
            <a:custGeom>
              <a:avLst/>
              <a:gdLst/>
              <a:ahLst/>
              <a:cxnLst/>
              <a:rect l="l" t="t" r="r" b="b"/>
              <a:pathLst>
                <a:path w="12759" h="6810" extrusionOk="0">
                  <a:moveTo>
                    <a:pt x="12505" y="12"/>
                  </a:moveTo>
                  <a:cubicBezTo>
                    <a:pt x="12504" y="15"/>
                    <a:pt x="12502" y="17"/>
                    <a:pt x="12501" y="20"/>
                  </a:cubicBezTo>
                  <a:lnTo>
                    <a:pt x="12501" y="20"/>
                  </a:lnTo>
                  <a:cubicBezTo>
                    <a:pt x="12506" y="17"/>
                    <a:pt x="12511" y="14"/>
                    <a:pt x="12516" y="12"/>
                  </a:cubicBezTo>
                  <a:close/>
                  <a:moveTo>
                    <a:pt x="12472" y="12"/>
                  </a:moveTo>
                  <a:cubicBezTo>
                    <a:pt x="12439" y="45"/>
                    <a:pt x="12395" y="89"/>
                    <a:pt x="12428" y="100"/>
                  </a:cubicBezTo>
                  <a:cubicBezTo>
                    <a:pt x="12459" y="58"/>
                    <a:pt x="12480" y="66"/>
                    <a:pt x="12501" y="20"/>
                  </a:cubicBezTo>
                  <a:lnTo>
                    <a:pt x="12501" y="20"/>
                  </a:lnTo>
                  <a:cubicBezTo>
                    <a:pt x="12494" y="25"/>
                    <a:pt x="12487" y="29"/>
                    <a:pt x="12483" y="34"/>
                  </a:cubicBezTo>
                  <a:cubicBezTo>
                    <a:pt x="12461" y="34"/>
                    <a:pt x="12472" y="23"/>
                    <a:pt x="12472" y="12"/>
                  </a:cubicBezTo>
                  <a:close/>
                  <a:moveTo>
                    <a:pt x="12516" y="67"/>
                  </a:moveTo>
                  <a:cubicBezTo>
                    <a:pt x="12475" y="75"/>
                    <a:pt x="12452" y="89"/>
                    <a:pt x="12429" y="110"/>
                  </a:cubicBezTo>
                  <a:lnTo>
                    <a:pt x="12429" y="110"/>
                  </a:lnTo>
                  <a:lnTo>
                    <a:pt x="12516" y="67"/>
                  </a:lnTo>
                  <a:close/>
                  <a:moveTo>
                    <a:pt x="12429" y="110"/>
                  </a:moveTo>
                  <a:lnTo>
                    <a:pt x="12428" y="111"/>
                  </a:lnTo>
                  <a:lnTo>
                    <a:pt x="12428" y="111"/>
                  </a:lnTo>
                  <a:cubicBezTo>
                    <a:pt x="12429" y="111"/>
                    <a:pt x="12429" y="110"/>
                    <a:pt x="12429" y="110"/>
                  </a:cubicBezTo>
                  <a:close/>
                  <a:moveTo>
                    <a:pt x="12659" y="122"/>
                  </a:moveTo>
                  <a:lnTo>
                    <a:pt x="12681" y="133"/>
                  </a:lnTo>
                  <a:cubicBezTo>
                    <a:pt x="12676" y="138"/>
                    <a:pt x="12667" y="141"/>
                    <a:pt x="12660" y="141"/>
                  </a:cubicBezTo>
                  <a:cubicBezTo>
                    <a:pt x="12654" y="141"/>
                    <a:pt x="12648" y="138"/>
                    <a:pt x="12648" y="133"/>
                  </a:cubicBezTo>
                  <a:lnTo>
                    <a:pt x="12659" y="122"/>
                  </a:lnTo>
                  <a:close/>
                  <a:moveTo>
                    <a:pt x="12362" y="89"/>
                  </a:moveTo>
                  <a:lnTo>
                    <a:pt x="12325" y="104"/>
                  </a:lnTo>
                  <a:lnTo>
                    <a:pt x="12325" y="104"/>
                  </a:lnTo>
                  <a:cubicBezTo>
                    <a:pt x="12324" y="103"/>
                    <a:pt x="12324" y="103"/>
                    <a:pt x="12323" y="103"/>
                  </a:cubicBezTo>
                  <a:cubicBezTo>
                    <a:pt x="12320" y="103"/>
                    <a:pt x="12314" y="106"/>
                    <a:pt x="12307" y="111"/>
                  </a:cubicBezTo>
                  <a:lnTo>
                    <a:pt x="12325" y="104"/>
                  </a:lnTo>
                  <a:lnTo>
                    <a:pt x="12325" y="104"/>
                  </a:lnTo>
                  <a:cubicBezTo>
                    <a:pt x="12333" y="106"/>
                    <a:pt x="12322" y="125"/>
                    <a:pt x="12307" y="133"/>
                  </a:cubicBezTo>
                  <a:cubicBezTo>
                    <a:pt x="12302" y="137"/>
                    <a:pt x="12297" y="140"/>
                    <a:pt x="12293" y="143"/>
                  </a:cubicBezTo>
                  <a:lnTo>
                    <a:pt x="12293" y="143"/>
                  </a:lnTo>
                  <a:cubicBezTo>
                    <a:pt x="12329" y="122"/>
                    <a:pt x="12354" y="103"/>
                    <a:pt x="12362" y="89"/>
                  </a:cubicBezTo>
                  <a:close/>
                  <a:moveTo>
                    <a:pt x="12293" y="143"/>
                  </a:moveTo>
                  <a:lnTo>
                    <a:pt x="12293" y="143"/>
                  </a:lnTo>
                  <a:cubicBezTo>
                    <a:pt x="12285" y="148"/>
                    <a:pt x="12276" y="153"/>
                    <a:pt x="12267" y="158"/>
                  </a:cubicBezTo>
                  <a:lnTo>
                    <a:pt x="12267" y="158"/>
                  </a:lnTo>
                  <a:cubicBezTo>
                    <a:pt x="12275" y="154"/>
                    <a:pt x="12284" y="149"/>
                    <a:pt x="12293" y="143"/>
                  </a:cubicBezTo>
                  <a:close/>
                  <a:moveTo>
                    <a:pt x="12028" y="271"/>
                  </a:moveTo>
                  <a:cubicBezTo>
                    <a:pt x="12026" y="273"/>
                    <a:pt x="12023" y="274"/>
                    <a:pt x="12020" y="276"/>
                  </a:cubicBezTo>
                  <a:cubicBezTo>
                    <a:pt x="12023" y="275"/>
                    <a:pt x="12026" y="273"/>
                    <a:pt x="12028" y="271"/>
                  </a:cubicBezTo>
                  <a:close/>
                  <a:moveTo>
                    <a:pt x="11491" y="397"/>
                  </a:moveTo>
                  <a:cubicBezTo>
                    <a:pt x="11494" y="398"/>
                    <a:pt x="11497" y="398"/>
                    <a:pt x="11500" y="398"/>
                  </a:cubicBezTo>
                  <a:lnTo>
                    <a:pt x="11500" y="398"/>
                  </a:lnTo>
                  <a:cubicBezTo>
                    <a:pt x="11501" y="398"/>
                    <a:pt x="11502" y="398"/>
                    <a:pt x="11502" y="397"/>
                  </a:cubicBezTo>
                  <a:close/>
                  <a:moveTo>
                    <a:pt x="12207" y="166"/>
                  </a:moveTo>
                  <a:cubicBezTo>
                    <a:pt x="12229" y="166"/>
                    <a:pt x="12174" y="199"/>
                    <a:pt x="12152" y="221"/>
                  </a:cubicBezTo>
                  <a:cubicBezTo>
                    <a:pt x="12174" y="210"/>
                    <a:pt x="12196" y="199"/>
                    <a:pt x="12218" y="188"/>
                  </a:cubicBezTo>
                  <a:lnTo>
                    <a:pt x="12218" y="188"/>
                  </a:lnTo>
                  <a:cubicBezTo>
                    <a:pt x="12196" y="221"/>
                    <a:pt x="12273" y="199"/>
                    <a:pt x="12207" y="243"/>
                  </a:cubicBezTo>
                  <a:cubicBezTo>
                    <a:pt x="12181" y="243"/>
                    <a:pt x="12167" y="241"/>
                    <a:pt x="12156" y="241"/>
                  </a:cubicBezTo>
                  <a:cubicBezTo>
                    <a:pt x="12139" y="241"/>
                    <a:pt x="12130" y="245"/>
                    <a:pt x="12097" y="265"/>
                  </a:cubicBezTo>
                  <a:cubicBezTo>
                    <a:pt x="12086" y="265"/>
                    <a:pt x="12097" y="254"/>
                    <a:pt x="12119" y="232"/>
                  </a:cubicBezTo>
                  <a:lnTo>
                    <a:pt x="12119" y="232"/>
                  </a:lnTo>
                  <a:cubicBezTo>
                    <a:pt x="12075" y="265"/>
                    <a:pt x="11976" y="298"/>
                    <a:pt x="11954" y="331"/>
                  </a:cubicBezTo>
                  <a:cubicBezTo>
                    <a:pt x="11921" y="331"/>
                    <a:pt x="11866" y="364"/>
                    <a:pt x="11822" y="375"/>
                  </a:cubicBezTo>
                  <a:cubicBezTo>
                    <a:pt x="11822" y="375"/>
                    <a:pt x="11811" y="386"/>
                    <a:pt x="11789" y="386"/>
                  </a:cubicBezTo>
                  <a:lnTo>
                    <a:pt x="11767" y="386"/>
                  </a:lnTo>
                  <a:lnTo>
                    <a:pt x="11756" y="397"/>
                  </a:lnTo>
                  <a:cubicBezTo>
                    <a:pt x="11723" y="408"/>
                    <a:pt x="11701" y="419"/>
                    <a:pt x="11679" y="430"/>
                  </a:cubicBezTo>
                  <a:cubicBezTo>
                    <a:pt x="11701" y="419"/>
                    <a:pt x="11712" y="419"/>
                    <a:pt x="11734" y="408"/>
                  </a:cubicBezTo>
                  <a:lnTo>
                    <a:pt x="11734" y="408"/>
                  </a:lnTo>
                  <a:cubicBezTo>
                    <a:pt x="11712" y="430"/>
                    <a:pt x="11668" y="463"/>
                    <a:pt x="11634" y="474"/>
                  </a:cubicBezTo>
                  <a:cubicBezTo>
                    <a:pt x="11650" y="459"/>
                    <a:pt x="11652" y="453"/>
                    <a:pt x="11644" y="453"/>
                  </a:cubicBezTo>
                  <a:cubicBezTo>
                    <a:pt x="11622" y="453"/>
                    <a:pt x="11517" y="508"/>
                    <a:pt x="11477" y="508"/>
                  </a:cubicBezTo>
                  <a:cubicBezTo>
                    <a:pt x="11474" y="508"/>
                    <a:pt x="11471" y="508"/>
                    <a:pt x="11469" y="507"/>
                  </a:cubicBezTo>
                  <a:cubicBezTo>
                    <a:pt x="11612" y="430"/>
                    <a:pt x="11623" y="386"/>
                    <a:pt x="11756" y="320"/>
                  </a:cubicBezTo>
                  <a:cubicBezTo>
                    <a:pt x="11760" y="319"/>
                    <a:pt x="11763" y="319"/>
                    <a:pt x="11765" y="319"/>
                  </a:cubicBezTo>
                  <a:cubicBezTo>
                    <a:pt x="11788" y="319"/>
                    <a:pt x="11734" y="364"/>
                    <a:pt x="11734" y="364"/>
                  </a:cubicBezTo>
                  <a:cubicBezTo>
                    <a:pt x="11811" y="342"/>
                    <a:pt x="11866" y="320"/>
                    <a:pt x="11932" y="276"/>
                  </a:cubicBezTo>
                  <a:lnTo>
                    <a:pt x="11932" y="276"/>
                  </a:lnTo>
                  <a:cubicBezTo>
                    <a:pt x="11921" y="287"/>
                    <a:pt x="11932" y="287"/>
                    <a:pt x="11954" y="287"/>
                  </a:cubicBezTo>
                  <a:cubicBezTo>
                    <a:pt x="12009" y="265"/>
                    <a:pt x="11987" y="243"/>
                    <a:pt x="12064" y="221"/>
                  </a:cubicBezTo>
                  <a:lnTo>
                    <a:pt x="12064" y="221"/>
                  </a:lnTo>
                  <a:cubicBezTo>
                    <a:pt x="12055" y="240"/>
                    <a:pt x="12045" y="259"/>
                    <a:pt x="12028" y="271"/>
                  </a:cubicBezTo>
                  <a:lnTo>
                    <a:pt x="12028" y="271"/>
                  </a:lnTo>
                  <a:cubicBezTo>
                    <a:pt x="12082" y="239"/>
                    <a:pt x="12145" y="197"/>
                    <a:pt x="12207" y="166"/>
                  </a:cubicBezTo>
                  <a:close/>
                  <a:moveTo>
                    <a:pt x="11326" y="585"/>
                  </a:moveTo>
                  <a:lnTo>
                    <a:pt x="11326" y="585"/>
                  </a:lnTo>
                  <a:cubicBezTo>
                    <a:pt x="11260" y="618"/>
                    <a:pt x="11172" y="651"/>
                    <a:pt x="11117" y="695"/>
                  </a:cubicBezTo>
                  <a:lnTo>
                    <a:pt x="11139" y="673"/>
                  </a:lnTo>
                  <a:lnTo>
                    <a:pt x="11139" y="673"/>
                  </a:lnTo>
                  <a:cubicBezTo>
                    <a:pt x="11095" y="695"/>
                    <a:pt x="11073" y="695"/>
                    <a:pt x="11040" y="706"/>
                  </a:cubicBezTo>
                  <a:cubicBezTo>
                    <a:pt x="11117" y="651"/>
                    <a:pt x="11216" y="629"/>
                    <a:pt x="11326" y="585"/>
                  </a:cubicBezTo>
                  <a:close/>
                  <a:moveTo>
                    <a:pt x="10995" y="728"/>
                  </a:moveTo>
                  <a:lnTo>
                    <a:pt x="10995" y="728"/>
                  </a:lnTo>
                  <a:cubicBezTo>
                    <a:pt x="10973" y="761"/>
                    <a:pt x="10907" y="805"/>
                    <a:pt x="10863" y="849"/>
                  </a:cubicBezTo>
                  <a:cubicBezTo>
                    <a:pt x="10808" y="849"/>
                    <a:pt x="10830" y="827"/>
                    <a:pt x="10852" y="805"/>
                  </a:cubicBezTo>
                  <a:cubicBezTo>
                    <a:pt x="10885" y="783"/>
                    <a:pt x="10940" y="783"/>
                    <a:pt x="10995" y="728"/>
                  </a:cubicBezTo>
                  <a:close/>
                  <a:moveTo>
                    <a:pt x="10750" y="775"/>
                  </a:moveTo>
                  <a:cubicBezTo>
                    <a:pt x="10697" y="822"/>
                    <a:pt x="10701" y="826"/>
                    <a:pt x="10715" y="826"/>
                  </a:cubicBezTo>
                  <a:cubicBezTo>
                    <a:pt x="10718" y="826"/>
                    <a:pt x="10720" y="826"/>
                    <a:pt x="10723" y="826"/>
                  </a:cubicBezTo>
                  <a:cubicBezTo>
                    <a:pt x="10732" y="826"/>
                    <a:pt x="10742" y="827"/>
                    <a:pt x="10742" y="838"/>
                  </a:cubicBezTo>
                  <a:cubicBezTo>
                    <a:pt x="10761" y="829"/>
                    <a:pt x="10787" y="827"/>
                    <a:pt x="10802" y="820"/>
                  </a:cubicBezTo>
                  <a:lnTo>
                    <a:pt x="10802" y="820"/>
                  </a:lnTo>
                  <a:cubicBezTo>
                    <a:pt x="10771" y="841"/>
                    <a:pt x="10744" y="861"/>
                    <a:pt x="10764" y="871"/>
                  </a:cubicBezTo>
                  <a:cubicBezTo>
                    <a:pt x="10731" y="877"/>
                    <a:pt x="10717" y="879"/>
                    <a:pt x="10706" y="879"/>
                  </a:cubicBezTo>
                  <a:cubicBezTo>
                    <a:pt x="10695" y="879"/>
                    <a:pt x="10687" y="877"/>
                    <a:pt x="10665" y="871"/>
                  </a:cubicBezTo>
                  <a:cubicBezTo>
                    <a:pt x="10665" y="915"/>
                    <a:pt x="10610" y="904"/>
                    <a:pt x="10566" y="948"/>
                  </a:cubicBezTo>
                  <a:cubicBezTo>
                    <a:pt x="10537" y="956"/>
                    <a:pt x="10522" y="958"/>
                    <a:pt x="10513" y="958"/>
                  </a:cubicBezTo>
                  <a:cubicBezTo>
                    <a:pt x="10502" y="958"/>
                    <a:pt x="10497" y="956"/>
                    <a:pt x="10488" y="956"/>
                  </a:cubicBezTo>
                  <a:cubicBezTo>
                    <a:pt x="10483" y="956"/>
                    <a:pt x="10477" y="957"/>
                    <a:pt x="10467" y="959"/>
                  </a:cubicBezTo>
                  <a:cubicBezTo>
                    <a:pt x="10532" y="872"/>
                    <a:pt x="10641" y="871"/>
                    <a:pt x="10750" y="775"/>
                  </a:cubicBezTo>
                  <a:close/>
                  <a:moveTo>
                    <a:pt x="10456" y="970"/>
                  </a:moveTo>
                  <a:lnTo>
                    <a:pt x="10434" y="981"/>
                  </a:lnTo>
                  <a:lnTo>
                    <a:pt x="10423" y="981"/>
                  </a:lnTo>
                  <a:lnTo>
                    <a:pt x="10456" y="970"/>
                  </a:lnTo>
                  <a:close/>
                  <a:moveTo>
                    <a:pt x="10412" y="992"/>
                  </a:moveTo>
                  <a:lnTo>
                    <a:pt x="10412" y="1014"/>
                  </a:lnTo>
                  <a:cubicBezTo>
                    <a:pt x="10373" y="1035"/>
                    <a:pt x="10355" y="1042"/>
                    <a:pt x="10345" y="1042"/>
                  </a:cubicBezTo>
                  <a:cubicBezTo>
                    <a:pt x="10328" y="1042"/>
                    <a:pt x="10333" y="1025"/>
                    <a:pt x="10312" y="1025"/>
                  </a:cubicBezTo>
                  <a:cubicBezTo>
                    <a:pt x="10334" y="1014"/>
                    <a:pt x="10345" y="1014"/>
                    <a:pt x="10379" y="1003"/>
                  </a:cubicBezTo>
                  <a:lnTo>
                    <a:pt x="10368" y="1003"/>
                  </a:lnTo>
                  <a:lnTo>
                    <a:pt x="10412" y="992"/>
                  </a:lnTo>
                  <a:close/>
                  <a:moveTo>
                    <a:pt x="10246" y="1246"/>
                  </a:moveTo>
                  <a:lnTo>
                    <a:pt x="10246" y="1246"/>
                  </a:lnTo>
                  <a:cubicBezTo>
                    <a:pt x="10241" y="1247"/>
                    <a:pt x="10237" y="1248"/>
                    <a:pt x="10232" y="1250"/>
                  </a:cubicBezTo>
                  <a:lnTo>
                    <a:pt x="10232" y="1250"/>
                  </a:lnTo>
                  <a:cubicBezTo>
                    <a:pt x="10226" y="1252"/>
                    <a:pt x="10219" y="1254"/>
                    <a:pt x="10213" y="1257"/>
                  </a:cubicBezTo>
                  <a:cubicBezTo>
                    <a:pt x="10213" y="1257"/>
                    <a:pt x="10224" y="1257"/>
                    <a:pt x="10246" y="1246"/>
                  </a:cubicBezTo>
                  <a:close/>
                  <a:moveTo>
                    <a:pt x="10334" y="981"/>
                  </a:moveTo>
                  <a:lnTo>
                    <a:pt x="10235" y="1036"/>
                  </a:lnTo>
                  <a:cubicBezTo>
                    <a:pt x="10257" y="1036"/>
                    <a:pt x="10279" y="1036"/>
                    <a:pt x="10301" y="1025"/>
                  </a:cubicBezTo>
                  <a:lnTo>
                    <a:pt x="10301" y="1025"/>
                  </a:lnTo>
                  <a:cubicBezTo>
                    <a:pt x="10235" y="1069"/>
                    <a:pt x="10180" y="1113"/>
                    <a:pt x="10136" y="1146"/>
                  </a:cubicBezTo>
                  <a:lnTo>
                    <a:pt x="10125" y="1135"/>
                  </a:lnTo>
                  <a:cubicBezTo>
                    <a:pt x="10059" y="1191"/>
                    <a:pt x="9894" y="1246"/>
                    <a:pt x="9817" y="1312"/>
                  </a:cubicBezTo>
                  <a:lnTo>
                    <a:pt x="9795" y="1312"/>
                  </a:lnTo>
                  <a:cubicBezTo>
                    <a:pt x="9817" y="1323"/>
                    <a:pt x="9828" y="1334"/>
                    <a:pt x="9828" y="1345"/>
                  </a:cubicBezTo>
                  <a:cubicBezTo>
                    <a:pt x="9790" y="1364"/>
                    <a:pt x="9760" y="1391"/>
                    <a:pt x="9738" y="1391"/>
                  </a:cubicBezTo>
                  <a:cubicBezTo>
                    <a:pt x="9735" y="1391"/>
                    <a:pt x="9732" y="1390"/>
                    <a:pt x="9729" y="1389"/>
                  </a:cubicBezTo>
                  <a:cubicBezTo>
                    <a:pt x="9762" y="1378"/>
                    <a:pt x="9751" y="1367"/>
                    <a:pt x="9762" y="1356"/>
                  </a:cubicBezTo>
                  <a:lnTo>
                    <a:pt x="9762" y="1356"/>
                  </a:lnTo>
                  <a:lnTo>
                    <a:pt x="9718" y="1389"/>
                  </a:lnTo>
                  <a:cubicBezTo>
                    <a:pt x="9662" y="1378"/>
                    <a:pt x="9784" y="1345"/>
                    <a:pt x="9773" y="1334"/>
                  </a:cubicBezTo>
                  <a:lnTo>
                    <a:pt x="9773" y="1334"/>
                  </a:lnTo>
                  <a:cubicBezTo>
                    <a:pt x="9684" y="1378"/>
                    <a:pt x="9585" y="1455"/>
                    <a:pt x="9519" y="1477"/>
                  </a:cubicBezTo>
                  <a:cubicBezTo>
                    <a:pt x="9491" y="1458"/>
                    <a:pt x="9625" y="1406"/>
                    <a:pt x="9600" y="1406"/>
                  </a:cubicBezTo>
                  <a:cubicBezTo>
                    <a:pt x="9596" y="1406"/>
                    <a:pt x="9588" y="1408"/>
                    <a:pt x="9574" y="1411"/>
                  </a:cubicBezTo>
                  <a:lnTo>
                    <a:pt x="9684" y="1367"/>
                  </a:lnTo>
                  <a:cubicBezTo>
                    <a:pt x="9585" y="1367"/>
                    <a:pt x="9729" y="1345"/>
                    <a:pt x="9673" y="1334"/>
                  </a:cubicBezTo>
                  <a:lnTo>
                    <a:pt x="9817" y="1257"/>
                  </a:lnTo>
                  <a:cubicBezTo>
                    <a:pt x="9809" y="1253"/>
                    <a:pt x="9803" y="1252"/>
                    <a:pt x="9797" y="1252"/>
                  </a:cubicBezTo>
                  <a:cubicBezTo>
                    <a:pt x="9784" y="1252"/>
                    <a:pt x="9769" y="1257"/>
                    <a:pt x="9740" y="1257"/>
                  </a:cubicBezTo>
                  <a:cubicBezTo>
                    <a:pt x="9762" y="1246"/>
                    <a:pt x="9806" y="1213"/>
                    <a:pt x="9850" y="1191"/>
                  </a:cubicBezTo>
                  <a:lnTo>
                    <a:pt x="9850" y="1191"/>
                  </a:lnTo>
                  <a:cubicBezTo>
                    <a:pt x="9811" y="1213"/>
                    <a:pt x="9817" y="1218"/>
                    <a:pt x="9836" y="1218"/>
                  </a:cubicBezTo>
                  <a:cubicBezTo>
                    <a:pt x="9855" y="1218"/>
                    <a:pt x="9888" y="1213"/>
                    <a:pt x="9905" y="1213"/>
                  </a:cubicBezTo>
                  <a:lnTo>
                    <a:pt x="9905" y="1191"/>
                  </a:lnTo>
                  <a:cubicBezTo>
                    <a:pt x="10015" y="1179"/>
                    <a:pt x="9905" y="1146"/>
                    <a:pt x="10037" y="1113"/>
                  </a:cubicBezTo>
                  <a:lnTo>
                    <a:pt x="10037" y="1124"/>
                  </a:lnTo>
                  <a:cubicBezTo>
                    <a:pt x="10081" y="1091"/>
                    <a:pt x="10125" y="1058"/>
                    <a:pt x="10169" y="1036"/>
                  </a:cubicBezTo>
                  <a:lnTo>
                    <a:pt x="10169" y="1036"/>
                  </a:lnTo>
                  <a:cubicBezTo>
                    <a:pt x="10202" y="1047"/>
                    <a:pt x="10125" y="1069"/>
                    <a:pt x="10136" y="1091"/>
                  </a:cubicBezTo>
                  <a:cubicBezTo>
                    <a:pt x="10202" y="1058"/>
                    <a:pt x="10257" y="992"/>
                    <a:pt x="10334" y="981"/>
                  </a:cubicBezTo>
                  <a:close/>
                  <a:moveTo>
                    <a:pt x="8219" y="2083"/>
                  </a:moveTo>
                  <a:lnTo>
                    <a:pt x="8219" y="2083"/>
                  </a:lnTo>
                  <a:cubicBezTo>
                    <a:pt x="8208" y="2094"/>
                    <a:pt x="8197" y="2105"/>
                    <a:pt x="8164" y="2116"/>
                  </a:cubicBezTo>
                  <a:cubicBezTo>
                    <a:pt x="8186" y="2105"/>
                    <a:pt x="8208" y="2094"/>
                    <a:pt x="8219" y="2083"/>
                  </a:cubicBezTo>
                  <a:close/>
                  <a:moveTo>
                    <a:pt x="8462" y="2149"/>
                  </a:moveTo>
                  <a:lnTo>
                    <a:pt x="8462" y="2160"/>
                  </a:lnTo>
                  <a:cubicBezTo>
                    <a:pt x="8438" y="2168"/>
                    <a:pt x="8426" y="2170"/>
                    <a:pt x="8420" y="2171"/>
                  </a:cubicBezTo>
                  <a:lnTo>
                    <a:pt x="8420" y="2171"/>
                  </a:lnTo>
                  <a:cubicBezTo>
                    <a:pt x="8431" y="2169"/>
                    <a:pt x="8442" y="2159"/>
                    <a:pt x="8462" y="2149"/>
                  </a:cubicBezTo>
                  <a:close/>
                  <a:moveTo>
                    <a:pt x="8065" y="2171"/>
                  </a:moveTo>
                  <a:cubicBezTo>
                    <a:pt x="8076" y="2171"/>
                    <a:pt x="8065" y="2182"/>
                    <a:pt x="8043" y="2193"/>
                  </a:cubicBezTo>
                  <a:cubicBezTo>
                    <a:pt x="8045" y="2191"/>
                    <a:pt x="8045" y="2190"/>
                    <a:pt x="8043" y="2190"/>
                  </a:cubicBezTo>
                  <a:lnTo>
                    <a:pt x="8043" y="2190"/>
                  </a:lnTo>
                  <a:cubicBezTo>
                    <a:pt x="8037" y="2190"/>
                    <a:pt x="8003" y="2204"/>
                    <a:pt x="7977" y="2204"/>
                  </a:cubicBezTo>
                  <a:cubicBezTo>
                    <a:pt x="7999" y="2193"/>
                    <a:pt x="8032" y="2182"/>
                    <a:pt x="8065" y="2171"/>
                  </a:cubicBezTo>
                  <a:close/>
                  <a:moveTo>
                    <a:pt x="9673" y="1323"/>
                  </a:moveTo>
                  <a:lnTo>
                    <a:pt x="9662" y="1334"/>
                  </a:lnTo>
                  <a:lnTo>
                    <a:pt x="9651" y="1334"/>
                  </a:lnTo>
                  <a:cubicBezTo>
                    <a:pt x="9508" y="1389"/>
                    <a:pt x="9497" y="1422"/>
                    <a:pt x="9354" y="1488"/>
                  </a:cubicBezTo>
                  <a:cubicBezTo>
                    <a:pt x="9332" y="1510"/>
                    <a:pt x="9376" y="1499"/>
                    <a:pt x="9354" y="1532"/>
                  </a:cubicBezTo>
                  <a:cubicBezTo>
                    <a:pt x="9260" y="1593"/>
                    <a:pt x="9211" y="1595"/>
                    <a:pt x="9169" y="1595"/>
                  </a:cubicBezTo>
                  <a:cubicBezTo>
                    <a:pt x="9165" y="1595"/>
                    <a:pt x="9161" y="1595"/>
                    <a:pt x="9157" y="1595"/>
                  </a:cubicBezTo>
                  <a:cubicBezTo>
                    <a:pt x="9121" y="1595"/>
                    <a:pt x="9089" y="1598"/>
                    <a:pt x="9034" y="1642"/>
                  </a:cubicBezTo>
                  <a:cubicBezTo>
                    <a:pt x="9001" y="1686"/>
                    <a:pt x="9001" y="1719"/>
                    <a:pt x="8891" y="1752"/>
                  </a:cubicBezTo>
                  <a:lnTo>
                    <a:pt x="8913" y="1708"/>
                  </a:lnTo>
                  <a:lnTo>
                    <a:pt x="8913" y="1708"/>
                  </a:lnTo>
                  <a:cubicBezTo>
                    <a:pt x="8770" y="1774"/>
                    <a:pt x="8847" y="1785"/>
                    <a:pt x="8693" y="1841"/>
                  </a:cubicBezTo>
                  <a:cubicBezTo>
                    <a:pt x="8713" y="1821"/>
                    <a:pt x="8785" y="1784"/>
                    <a:pt x="8785" y="1784"/>
                  </a:cubicBezTo>
                  <a:lnTo>
                    <a:pt x="8785" y="1784"/>
                  </a:lnTo>
                  <a:cubicBezTo>
                    <a:pt x="8785" y="1784"/>
                    <a:pt x="8783" y="1784"/>
                    <a:pt x="8781" y="1785"/>
                  </a:cubicBezTo>
                  <a:cubicBezTo>
                    <a:pt x="8671" y="1807"/>
                    <a:pt x="8715" y="1829"/>
                    <a:pt x="8649" y="1863"/>
                  </a:cubicBezTo>
                  <a:lnTo>
                    <a:pt x="8616" y="1852"/>
                  </a:lnTo>
                  <a:cubicBezTo>
                    <a:pt x="8484" y="1929"/>
                    <a:pt x="8318" y="2017"/>
                    <a:pt x="8164" y="2105"/>
                  </a:cubicBezTo>
                  <a:cubicBezTo>
                    <a:pt x="8173" y="2096"/>
                    <a:pt x="8189" y="2080"/>
                    <a:pt x="8172" y="2080"/>
                  </a:cubicBezTo>
                  <a:cubicBezTo>
                    <a:pt x="8167" y="2080"/>
                    <a:pt x="8161" y="2081"/>
                    <a:pt x="8153" y="2083"/>
                  </a:cubicBezTo>
                  <a:cubicBezTo>
                    <a:pt x="8010" y="2160"/>
                    <a:pt x="7856" y="2237"/>
                    <a:pt x="7701" y="2303"/>
                  </a:cubicBezTo>
                  <a:cubicBezTo>
                    <a:pt x="7835" y="2221"/>
                    <a:pt x="7968" y="2130"/>
                    <a:pt x="8110" y="2064"/>
                  </a:cubicBezTo>
                  <a:lnTo>
                    <a:pt x="8110" y="2064"/>
                  </a:lnTo>
                  <a:cubicBezTo>
                    <a:pt x="8109" y="2067"/>
                    <a:pt x="8109" y="2069"/>
                    <a:pt x="8109" y="2072"/>
                  </a:cubicBezTo>
                  <a:lnTo>
                    <a:pt x="8142" y="2050"/>
                  </a:lnTo>
                  <a:lnTo>
                    <a:pt x="8142" y="2050"/>
                  </a:lnTo>
                  <a:cubicBezTo>
                    <a:pt x="8131" y="2054"/>
                    <a:pt x="8121" y="2059"/>
                    <a:pt x="8110" y="2064"/>
                  </a:cubicBezTo>
                  <a:lnTo>
                    <a:pt x="8110" y="2064"/>
                  </a:lnTo>
                  <a:cubicBezTo>
                    <a:pt x="8122" y="2018"/>
                    <a:pt x="8245" y="2025"/>
                    <a:pt x="8318" y="1962"/>
                  </a:cubicBezTo>
                  <a:lnTo>
                    <a:pt x="8318" y="1962"/>
                  </a:lnTo>
                  <a:cubicBezTo>
                    <a:pt x="8307" y="1973"/>
                    <a:pt x="8307" y="1995"/>
                    <a:pt x="8307" y="1995"/>
                  </a:cubicBezTo>
                  <a:cubicBezTo>
                    <a:pt x="8425" y="1941"/>
                    <a:pt x="8542" y="1867"/>
                    <a:pt x="8709" y="1773"/>
                  </a:cubicBezTo>
                  <a:lnTo>
                    <a:pt x="8709" y="1773"/>
                  </a:lnTo>
                  <a:cubicBezTo>
                    <a:pt x="8786" y="1750"/>
                    <a:pt x="8904" y="1697"/>
                    <a:pt x="8979" y="1664"/>
                  </a:cubicBezTo>
                  <a:cubicBezTo>
                    <a:pt x="8990" y="1642"/>
                    <a:pt x="9034" y="1620"/>
                    <a:pt x="9001" y="1620"/>
                  </a:cubicBezTo>
                  <a:cubicBezTo>
                    <a:pt x="9266" y="1565"/>
                    <a:pt x="9442" y="1367"/>
                    <a:pt x="9673" y="1323"/>
                  </a:cubicBezTo>
                  <a:close/>
                  <a:moveTo>
                    <a:pt x="7301" y="2697"/>
                  </a:moveTo>
                  <a:cubicBezTo>
                    <a:pt x="7299" y="2698"/>
                    <a:pt x="7296" y="2699"/>
                    <a:pt x="7294" y="2700"/>
                  </a:cubicBezTo>
                  <a:cubicBezTo>
                    <a:pt x="7296" y="2699"/>
                    <a:pt x="7299" y="2698"/>
                    <a:pt x="7301" y="2697"/>
                  </a:cubicBezTo>
                  <a:close/>
                  <a:moveTo>
                    <a:pt x="6143" y="2929"/>
                  </a:moveTo>
                  <a:cubicBezTo>
                    <a:pt x="6141" y="2929"/>
                    <a:pt x="6139" y="2930"/>
                    <a:pt x="6137" y="2931"/>
                  </a:cubicBezTo>
                  <a:cubicBezTo>
                    <a:pt x="6139" y="2930"/>
                    <a:pt x="6141" y="2929"/>
                    <a:pt x="6143" y="2929"/>
                  </a:cubicBezTo>
                  <a:close/>
                  <a:moveTo>
                    <a:pt x="6649" y="3082"/>
                  </a:moveTo>
                  <a:lnTo>
                    <a:pt x="6649" y="3082"/>
                  </a:lnTo>
                  <a:cubicBezTo>
                    <a:pt x="6638" y="3087"/>
                    <a:pt x="6629" y="3092"/>
                    <a:pt x="6622" y="3096"/>
                  </a:cubicBezTo>
                  <a:cubicBezTo>
                    <a:pt x="6636" y="3092"/>
                    <a:pt x="6644" y="3087"/>
                    <a:pt x="6649" y="3082"/>
                  </a:cubicBezTo>
                  <a:close/>
                  <a:moveTo>
                    <a:pt x="5476" y="3251"/>
                  </a:moveTo>
                  <a:cubicBezTo>
                    <a:pt x="5451" y="3265"/>
                    <a:pt x="5441" y="3275"/>
                    <a:pt x="5437" y="3281"/>
                  </a:cubicBezTo>
                  <a:lnTo>
                    <a:pt x="5437" y="3281"/>
                  </a:lnTo>
                  <a:cubicBezTo>
                    <a:pt x="5455" y="3273"/>
                    <a:pt x="5469" y="3264"/>
                    <a:pt x="5476" y="3251"/>
                  </a:cubicBezTo>
                  <a:close/>
                  <a:moveTo>
                    <a:pt x="7657" y="2292"/>
                  </a:moveTo>
                  <a:cubicBezTo>
                    <a:pt x="7690" y="2292"/>
                    <a:pt x="7624" y="2325"/>
                    <a:pt x="7602" y="2336"/>
                  </a:cubicBezTo>
                  <a:cubicBezTo>
                    <a:pt x="7591" y="2347"/>
                    <a:pt x="7569" y="2358"/>
                    <a:pt x="7547" y="2358"/>
                  </a:cubicBezTo>
                  <a:lnTo>
                    <a:pt x="7558" y="2358"/>
                  </a:lnTo>
                  <a:lnTo>
                    <a:pt x="7492" y="2391"/>
                  </a:lnTo>
                  <a:lnTo>
                    <a:pt x="7503" y="2391"/>
                  </a:lnTo>
                  <a:lnTo>
                    <a:pt x="7448" y="2435"/>
                  </a:lnTo>
                  <a:cubicBezTo>
                    <a:pt x="7442" y="2441"/>
                    <a:pt x="7434" y="2444"/>
                    <a:pt x="7429" y="2444"/>
                  </a:cubicBezTo>
                  <a:cubicBezTo>
                    <a:pt x="7423" y="2444"/>
                    <a:pt x="7420" y="2441"/>
                    <a:pt x="7426" y="2435"/>
                  </a:cubicBezTo>
                  <a:lnTo>
                    <a:pt x="7426" y="2435"/>
                  </a:lnTo>
                  <a:cubicBezTo>
                    <a:pt x="7349" y="2457"/>
                    <a:pt x="7437" y="2446"/>
                    <a:pt x="7404" y="2480"/>
                  </a:cubicBezTo>
                  <a:cubicBezTo>
                    <a:pt x="7387" y="2488"/>
                    <a:pt x="7373" y="2492"/>
                    <a:pt x="7364" y="2492"/>
                  </a:cubicBezTo>
                  <a:cubicBezTo>
                    <a:pt x="7349" y="2492"/>
                    <a:pt x="7346" y="2482"/>
                    <a:pt x="7360" y="2468"/>
                  </a:cubicBezTo>
                  <a:lnTo>
                    <a:pt x="7360" y="2468"/>
                  </a:lnTo>
                  <a:cubicBezTo>
                    <a:pt x="7239" y="2557"/>
                    <a:pt x="6996" y="2700"/>
                    <a:pt x="6853" y="2755"/>
                  </a:cubicBezTo>
                  <a:lnTo>
                    <a:pt x="6875" y="2733"/>
                  </a:lnTo>
                  <a:lnTo>
                    <a:pt x="6875" y="2733"/>
                  </a:lnTo>
                  <a:cubicBezTo>
                    <a:pt x="6754" y="2788"/>
                    <a:pt x="6776" y="2843"/>
                    <a:pt x="6655" y="2876"/>
                  </a:cubicBezTo>
                  <a:lnTo>
                    <a:pt x="6677" y="2865"/>
                  </a:lnTo>
                  <a:lnTo>
                    <a:pt x="6677" y="2865"/>
                  </a:lnTo>
                  <a:cubicBezTo>
                    <a:pt x="6434" y="2975"/>
                    <a:pt x="6181" y="3141"/>
                    <a:pt x="5983" y="3196"/>
                  </a:cubicBezTo>
                  <a:cubicBezTo>
                    <a:pt x="5972" y="3251"/>
                    <a:pt x="5740" y="3306"/>
                    <a:pt x="5751" y="3361"/>
                  </a:cubicBezTo>
                  <a:cubicBezTo>
                    <a:pt x="5674" y="3394"/>
                    <a:pt x="5641" y="3394"/>
                    <a:pt x="5608" y="3405"/>
                  </a:cubicBezTo>
                  <a:cubicBezTo>
                    <a:pt x="5652" y="3372"/>
                    <a:pt x="5696" y="3328"/>
                    <a:pt x="5773" y="3295"/>
                  </a:cubicBezTo>
                  <a:lnTo>
                    <a:pt x="5773" y="3295"/>
                  </a:lnTo>
                  <a:cubicBezTo>
                    <a:pt x="5773" y="3295"/>
                    <a:pt x="5784" y="3295"/>
                    <a:pt x="5762" y="3317"/>
                  </a:cubicBezTo>
                  <a:cubicBezTo>
                    <a:pt x="5917" y="3229"/>
                    <a:pt x="6005" y="3130"/>
                    <a:pt x="6181" y="3052"/>
                  </a:cubicBezTo>
                  <a:lnTo>
                    <a:pt x="6181" y="3052"/>
                  </a:lnTo>
                  <a:cubicBezTo>
                    <a:pt x="6171" y="3071"/>
                    <a:pt x="6173" y="3078"/>
                    <a:pt x="6180" y="3078"/>
                  </a:cubicBezTo>
                  <a:cubicBezTo>
                    <a:pt x="6194" y="3078"/>
                    <a:pt x="6230" y="3056"/>
                    <a:pt x="6252" y="3056"/>
                  </a:cubicBezTo>
                  <a:cubicBezTo>
                    <a:pt x="6260" y="3056"/>
                    <a:pt x="6265" y="3058"/>
                    <a:pt x="6269" y="3063"/>
                  </a:cubicBezTo>
                  <a:lnTo>
                    <a:pt x="6357" y="2997"/>
                  </a:lnTo>
                  <a:lnTo>
                    <a:pt x="6313" y="3008"/>
                  </a:lnTo>
                  <a:cubicBezTo>
                    <a:pt x="6401" y="2964"/>
                    <a:pt x="6456" y="2909"/>
                    <a:pt x="6534" y="2876"/>
                  </a:cubicBezTo>
                  <a:lnTo>
                    <a:pt x="6534" y="2876"/>
                  </a:lnTo>
                  <a:lnTo>
                    <a:pt x="6478" y="2920"/>
                  </a:lnTo>
                  <a:lnTo>
                    <a:pt x="6478" y="2920"/>
                  </a:lnTo>
                  <a:lnTo>
                    <a:pt x="6633" y="2843"/>
                  </a:lnTo>
                  <a:lnTo>
                    <a:pt x="6633" y="2843"/>
                  </a:lnTo>
                  <a:lnTo>
                    <a:pt x="6534" y="2876"/>
                  </a:lnTo>
                  <a:cubicBezTo>
                    <a:pt x="6611" y="2810"/>
                    <a:pt x="6512" y="2843"/>
                    <a:pt x="6622" y="2788"/>
                  </a:cubicBezTo>
                  <a:lnTo>
                    <a:pt x="6622" y="2788"/>
                  </a:lnTo>
                  <a:cubicBezTo>
                    <a:pt x="6618" y="2792"/>
                    <a:pt x="6618" y="2793"/>
                    <a:pt x="6620" y="2793"/>
                  </a:cubicBezTo>
                  <a:cubicBezTo>
                    <a:pt x="6631" y="2793"/>
                    <a:pt x="6708" y="2753"/>
                    <a:pt x="6754" y="2744"/>
                  </a:cubicBezTo>
                  <a:cubicBezTo>
                    <a:pt x="6787" y="2711"/>
                    <a:pt x="6831" y="2689"/>
                    <a:pt x="6886" y="2656"/>
                  </a:cubicBezTo>
                  <a:cubicBezTo>
                    <a:pt x="6908" y="2656"/>
                    <a:pt x="6897" y="2700"/>
                    <a:pt x="6908" y="2700"/>
                  </a:cubicBezTo>
                  <a:cubicBezTo>
                    <a:pt x="6930" y="2656"/>
                    <a:pt x="7095" y="2590"/>
                    <a:pt x="7128" y="2546"/>
                  </a:cubicBezTo>
                  <a:lnTo>
                    <a:pt x="7128" y="2579"/>
                  </a:lnTo>
                  <a:lnTo>
                    <a:pt x="7151" y="2535"/>
                  </a:lnTo>
                  <a:cubicBezTo>
                    <a:pt x="7173" y="2529"/>
                    <a:pt x="7186" y="2526"/>
                    <a:pt x="7195" y="2526"/>
                  </a:cubicBezTo>
                  <a:cubicBezTo>
                    <a:pt x="7203" y="2526"/>
                    <a:pt x="7206" y="2529"/>
                    <a:pt x="7206" y="2535"/>
                  </a:cubicBezTo>
                  <a:cubicBezTo>
                    <a:pt x="7316" y="2480"/>
                    <a:pt x="7151" y="2524"/>
                    <a:pt x="7294" y="2468"/>
                  </a:cubicBezTo>
                  <a:lnTo>
                    <a:pt x="7294" y="2468"/>
                  </a:lnTo>
                  <a:cubicBezTo>
                    <a:pt x="7283" y="2480"/>
                    <a:pt x="7294" y="2480"/>
                    <a:pt x="7272" y="2491"/>
                  </a:cubicBezTo>
                  <a:cubicBezTo>
                    <a:pt x="7404" y="2424"/>
                    <a:pt x="7525" y="2347"/>
                    <a:pt x="7657" y="2292"/>
                  </a:cubicBezTo>
                  <a:close/>
                  <a:moveTo>
                    <a:pt x="5608" y="3383"/>
                  </a:moveTo>
                  <a:lnTo>
                    <a:pt x="5597" y="3405"/>
                  </a:lnTo>
                  <a:cubicBezTo>
                    <a:pt x="5586" y="3416"/>
                    <a:pt x="5564" y="3416"/>
                    <a:pt x="5542" y="3427"/>
                  </a:cubicBezTo>
                  <a:cubicBezTo>
                    <a:pt x="5553" y="3416"/>
                    <a:pt x="5575" y="3405"/>
                    <a:pt x="5608" y="3383"/>
                  </a:cubicBezTo>
                  <a:close/>
                  <a:moveTo>
                    <a:pt x="5007" y="3579"/>
                  </a:moveTo>
                  <a:cubicBezTo>
                    <a:pt x="5007" y="3579"/>
                    <a:pt x="5005" y="3580"/>
                    <a:pt x="5002" y="3581"/>
                  </a:cubicBezTo>
                  <a:cubicBezTo>
                    <a:pt x="5002" y="3581"/>
                    <a:pt x="5002" y="3581"/>
                    <a:pt x="5002" y="3582"/>
                  </a:cubicBezTo>
                  <a:lnTo>
                    <a:pt x="5002" y="3582"/>
                  </a:lnTo>
                  <a:cubicBezTo>
                    <a:pt x="5005" y="3580"/>
                    <a:pt x="5007" y="3579"/>
                    <a:pt x="5007" y="3579"/>
                  </a:cubicBezTo>
                  <a:close/>
                  <a:moveTo>
                    <a:pt x="5002" y="3582"/>
                  </a:moveTo>
                  <a:cubicBezTo>
                    <a:pt x="4990" y="3588"/>
                    <a:pt x="4962" y="3603"/>
                    <a:pt x="4969" y="3603"/>
                  </a:cubicBezTo>
                  <a:cubicBezTo>
                    <a:pt x="4978" y="3598"/>
                    <a:pt x="4986" y="3593"/>
                    <a:pt x="4994" y="3588"/>
                  </a:cubicBezTo>
                  <a:lnTo>
                    <a:pt x="4994" y="3588"/>
                  </a:lnTo>
                  <a:cubicBezTo>
                    <a:pt x="4997" y="3586"/>
                    <a:pt x="4999" y="3584"/>
                    <a:pt x="5002" y="3582"/>
                  </a:cubicBezTo>
                  <a:close/>
                  <a:moveTo>
                    <a:pt x="5386" y="3504"/>
                  </a:moveTo>
                  <a:cubicBezTo>
                    <a:pt x="5394" y="3504"/>
                    <a:pt x="5399" y="3507"/>
                    <a:pt x="5399" y="3515"/>
                  </a:cubicBezTo>
                  <a:cubicBezTo>
                    <a:pt x="5377" y="3537"/>
                    <a:pt x="5355" y="3559"/>
                    <a:pt x="5322" y="3581"/>
                  </a:cubicBezTo>
                  <a:lnTo>
                    <a:pt x="5311" y="3559"/>
                  </a:lnTo>
                  <a:lnTo>
                    <a:pt x="5234" y="3625"/>
                  </a:lnTo>
                  <a:lnTo>
                    <a:pt x="5178" y="3625"/>
                  </a:lnTo>
                  <a:lnTo>
                    <a:pt x="5156" y="3647"/>
                  </a:lnTo>
                  <a:cubicBezTo>
                    <a:pt x="5146" y="3616"/>
                    <a:pt x="5263" y="3536"/>
                    <a:pt x="5276" y="3518"/>
                  </a:cubicBezTo>
                  <a:lnTo>
                    <a:pt x="5276" y="3518"/>
                  </a:lnTo>
                  <a:cubicBezTo>
                    <a:pt x="5270" y="3532"/>
                    <a:pt x="5273" y="3537"/>
                    <a:pt x="5282" y="3537"/>
                  </a:cubicBezTo>
                  <a:cubicBezTo>
                    <a:pt x="5304" y="3537"/>
                    <a:pt x="5361" y="3504"/>
                    <a:pt x="5386" y="3504"/>
                  </a:cubicBezTo>
                  <a:close/>
                  <a:moveTo>
                    <a:pt x="5178" y="3658"/>
                  </a:moveTo>
                  <a:cubicBezTo>
                    <a:pt x="5123" y="3691"/>
                    <a:pt x="5068" y="3724"/>
                    <a:pt x="5013" y="3735"/>
                  </a:cubicBezTo>
                  <a:cubicBezTo>
                    <a:pt x="5057" y="3713"/>
                    <a:pt x="5101" y="3691"/>
                    <a:pt x="5145" y="3658"/>
                  </a:cubicBezTo>
                  <a:lnTo>
                    <a:pt x="5156" y="3658"/>
                  </a:lnTo>
                  <a:lnTo>
                    <a:pt x="5134" y="3680"/>
                  </a:lnTo>
                  <a:lnTo>
                    <a:pt x="5167" y="3658"/>
                  </a:lnTo>
                  <a:close/>
                  <a:moveTo>
                    <a:pt x="4672" y="3912"/>
                  </a:moveTo>
                  <a:lnTo>
                    <a:pt x="4661" y="3923"/>
                  </a:lnTo>
                  <a:cubicBezTo>
                    <a:pt x="4650" y="3934"/>
                    <a:pt x="4617" y="3945"/>
                    <a:pt x="4595" y="3956"/>
                  </a:cubicBezTo>
                  <a:cubicBezTo>
                    <a:pt x="4617" y="3945"/>
                    <a:pt x="4639" y="3923"/>
                    <a:pt x="4672" y="3912"/>
                  </a:cubicBezTo>
                  <a:close/>
                  <a:moveTo>
                    <a:pt x="3889" y="4396"/>
                  </a:moveTo>
                  <a:lnTo>
                    <a:pt x="3878" y="4407"/>
                  </a:lnTo>
                  <a:lnTo>
                    <a:pt x="3856" y="4419"/>
                  </a:lnTo>
                  <a:lnTo>
                    <a:pt x="3889" y="4396"/>
                  </a:lnTo>
                  <a:close/>
                  <a:moveTo>
                    <a:pt x="3118" y="4848"/>
                  </a:moveTo>
                  <a:cubicBezTo>
                    <a:pt x="3085" y="4859"/>
                    <a:pt x="3052" y="4881"/>
                    <a:pt x="3019" y="4892"/>
                  </a:cubicBezTo>
                  <a:lnTo>
                    <a:pt x="3041" y="4859"/>
                  </a:lnTo>
                  <a:cubicBezTo>
                    <a:pt x="3041" y="4862"/>
                    <a:pt x="3044" y="4864"/>
                    <a:pt x="3049" y="4864"/>
                  </a:cubicBezTo>
                  <a:cubicBezTo>
                    <a:pt x="3061" y="4864"/>
                    <a:pt x="3087" y="4856"/>
                    <a:pt x="3118" y="4848"/>
                  </a:cubicBezTo>
                  <a:close/>
                  <a:moveTo>
                    <a:pt x="2711" y="5080"/>
                  </a:moveTo>
                  <a:lnTo>
                    <a:pt x="2700" y="5102"/>
                  </a:lnTo>
                  <a:lnTo>
                    <a:pt x="2667" y="5102"/>
                  </a:lnTo>
                  <a:lnTo>
                    <a:pt x="2711" y="5080"/>
                  </a:lnTo>
                  <a:close/>
                  <a:moveTo>
                    <a:pt x="2281" y="5344"/>
                  </a:moveTo>
                  <a:lnTo>
                    <a:pt x="2259" y="5355"/>
                  </a:lnTo>
                  <a:lnTo>
                    <a:pt x="2270" y="5344"/>
                  </a:lnTo>
                  <a:close/>
                  <a:moveTo>
                    <a:pt x="2283" y="5361"/>
                  </a:moveTo>
                  <a:cubicBezTo>
                    <a:pt x="2285" y="5361"/>
                    <a:pt x="2285" y="5362"/>
                    <a:pt x="2281" y="5366"/>
                  </a:cubicBezTo>
                  <a:cubicBezTo>
                    <a:pt x="2259" y="5388"/>
                    <a:pt x="2237" y="5388"/>
                    <a:pt x="2226" y="5399"/>
                  </a:cubicBezTo>
                  <a:lnTo>
                    <a:pt x="2259" y="5366"/>
                  </a:lnTo>
                  <a:cubicBezTo>
                    <a:pt x="2266" y="5366"/>
                    <a:pt x="2279" y="5361"/>
                    <a:pt x="2283" y="5361"/>
                  </a:cubicBezTo>
                  <a:close/>
                  <a:moveTo>
                    <a:pt x="2105" y="5454"/>
                  </a:moveTo>
                  <a:lnTo>
                    <a:pt x="2094" y="5465"/>
                  </a:lnTo>
                  <a:cubicBezTo>
                    <a:pt x="2072" y="5476"/>
                    <a:pt x="2039" y="5498"/>
                    <a:pt x="2017" y="5509"/>
                  </a:cubicBezTo>
                  <a:cubicBezTo>
                    <a:pt x="2039" y="5487"/>
                    <a:pt x="2072" y="5476"/>
                    <a:pt x="2105" y="5454"/>
                  </a:cubicBezTo>
                  <a:close/>
                  <a:moveTo>
                    <a:pt x="12538" y="1"/>
                  </a:moveTo>
                  <a:cubicBezTo>
                    <a:pt x="12531" y="4"/>
                    <a:pt x="12523" y="8"/>
                    <a:pt x="12516" y="12"/>
                  </a:cubicBezTo>
                  <a:lnTo>
                    <a:pt x="12538" y="12"/>
                  </a:lnTo>
                  <a:cubicBezTo>
                    <a:pt x="12549" y="23"/>
                    <a:pt x="12560" y="34"/>
                    <a:pt x="12549" y="45"/>
                  </a:cubicBezTo>
                  <a:lnTo>
                    <a:pt x="12560" y="45"/>
                  </a:lnTo>
                  <a:lnTo>
                    <a:pt x="12472" y="111"/>
                  </a:lnTo>
                  <a:lnTo>
                    <a:pt x="12428" y="111"/>
                  </a:lnTo>
                  <a:cubicBezTo>
                    <a:pt x="12421" y="118"/>
                    <a:pt x="12414" y="125"/>
                    <a:pt x="12406" y="133"/>
                  </a:cubicBezTo>
                  <a:cubicBezTo>
                    <a:pt x="12400" y="127"/>
                    <a:pt x="12392" y="125"/>
                    <a:pt x="12382" y="125"/>
                  </a:cubicBezTo>
                  <a:cubicBezTo>
                    <a:pt x="12373" y="125"/>
                    <a:pt x="12362" y="127"/>
                    <a:pt x="12351" y="133"/>
                  </a:cubicBezTo>
                  <a:lnTo>
                    <a:pt x="12262" y="210"/>
                  </a:lnTo>
                  <a:cubicBezTo>
                    <a:pt x="12243" y="201"/>
                    <a:pt x="12273" y="175"/>
                    <a:pt x="12247" y="175"/>
                  </a:cubicBezTo>
                  <a:cubicBezTo>
                    <a:pt x="12243" y="175"/>
                    <a:pt x="12237" y="175"/>
                    <a:pt x="12229" y="177"/>
                  </a:cubicBezTo>
                  <a:cubicBezTo>
                    <a:pt x="12242" y="170"/>
                    <a:pt x="12255" y="164"/>
                    <a:pt x="12267" y="158"/>
                  </a:cubicBezTo>
                  <a:lnTo>
                    <a:pt x="12267" y="158"/>
                  </a:lnTo>
                  <a:cubicBezTo>
                    <a:pt x="12255" y="163"/>
                    <a:pt x="12244" y="165"/>
                    <a:pt x="12235" y="165"/>
                  </a:cubicBezTo>
                  <a:cubicBezTo>
                    <a:pt x="12222" y="165"/>
                    <a:pt x="12212" y="160"/>
                    <a:pt x="12207" y="155"/>
                  </a:cubicBezTo>
                  <a:lnTo>
                    <a:pt x="12251" y="133"/>
                  </a:lnTo>
                  <a:cubicBezTo>
                    <a:pt x="12246" y="131"/>
                    <a:pt x="12239" y="130"/>
                    <a:pt x="12232" y="130"/>
                  </a:cubicBezTo>
                  <a:cubicBezTo>
                    <a:pt x="12164" y="130"/>
                    <a:pt x="12055" y="225"/>
                    <a:pt x="11965" y="265"/>
                  </a:cubicBezTo>
                  <a:lnTo>
                    <a:pt x="11987" y="210"/>
                  </a:lnTo>
                  <a:lnTo>
                    <a:pt x="11987" y="210"/>
                  </a:lnTo>
                  <a:lnTo>
                    <a:pt x="11899" y="287"/>
                  </a:lnTo>
                  <a:cubicBezTo>
                    <a:pt x="11877" y="287"/>
                    <a:pt x="11855" y="276"/>
                    <a:pt x="11899" y="243"/>
                  </a:cubicBezTo>
                  <a:lnTo>
                    <a:pt x="11899" y="243"/>
                  </a:lnTo>
                  <a:cubicBezTo>
                    <a:pt x="11822" y="265"/>
                    <a:pt x="11844" y="287"/>
                    <a:pt x="11778" y="298"/>
                  </a:cubicBezTo>
                  <a:lnTo>
                    <a:pt x="11778" y="287"/>
                  </a:lnTo>
                  <a:lnTo>
                    <a:pt x="11712" y="331"/>
                  </a:lnTo>
                  <a:cubicBezTo>
                    <a:pt x="11723" y="309"/>
                    <a:pt x="11690" y="309"/>
                    <a:pt x="11733" y="298"/>
                  </a:cubicBezTo>
                  <a:lnTo>
                    <a:pt x="11733" y="298"/>
                  </a:lnTo>
                  <a:cubicBezTo>
                    <a:pt x="11610" y="329"/>
                    <a:pt x="11554" y="398"/>
                    <a:pt x="11502" y="398"/>
                  </a:cubicBezTo>
                  <a:cubicBezTo>
                    <a:pt x="11502" y="398"/>
                    <a:pt x="11501" y="398"/>
                    <a:pt x="11500" y="398"/>
                  </a:cubicBezTo>
                  <a:lnTo>
                    <a:pt x="11500" y="398"/>
                  </a:lnTo>
                  <a:cubicBezTo>
                    <a:pt x="11338" y="485"/>
                    <a:pt x="11491" y="431"/>
                    <a:pt x="11381" y="507"/>
                  </a:cubicBezTo>
                  <a:lnTo>
                    <a:pt x="11271" y="485"/>
                  </a:lnTo>
                  <a:lnTo>
                    <a:pt x="11260" y="518"/>
                  </a:lnTo>
                  <a:cubicBezTo>
                    <a:pt x="11252" y="526"/>
                    <a:pt x="11228" y="534"/>
                    <a:pt x="11214" y="534"/>
                  </a:cubicBezTo>
                  <a:cubicBezTo>
                    <a:pt x="11209" y="534"/>
                    <a:pt x="11205" y="533"/>
                    <a:pt x="11205" y="529"/>
                  </a:cubicBezTo>
                  <a:cubicBezTo>
                    <a:pt x="11177" y="552"/>
                    <a:pt x="11183" y="554"/>
                    <a:pt x="11191" y="554"/>
                  </a:cubicBezTo>
                  <a:cubicBezTo>
                    <a:pt x="11194" y="554"/>
                    <a:pt x="11197" y="554"/>
                    <a:pt x="11199" y="554"/>
                  </a:cubicBezTo>
                  <a:cubicBezTo>
                    <a:pt x="11204" y="554"/>
                    <a:pt x="11205" y="555"/>
                    <a:pt x="11194" y="563"/>
                  </a:cubicBezTo>
                  <a:cubicBezTo>
                    <a:pt x="11118" y="581"/>
                    <a:pt x="11002" y="657"/>
                    <a:pt x="10949" y="657"/>
                  </a:cubicBezTo>
                  <a:cubicBezTo>
                    <a:pt x="10941" y="657"/>
                    <a:pt x="10934" y="655"/>
                    <a:pt x="10929" y="651"/>
                  </a:cubicBezTo>
                  <a:lnTo>
                    <a:pt x="10929" y="651"/>
                  </a:lnTo>
                  <a:cubicBezTo>
                    <a:pt x="10923" y="660"/>
                    <a:pt x="10927" y="662"/>
                    <a:pt x="10934" y="662"/>
                  </a:cubicBezTo>
                  <a:cubicBezTo>
                    <a:pt x="10943" y="662"/>
                    <a:pt x="10957" y="658"/>
                    <a:pt x="10962" y="658"/>
                  </a:cubicBezTo>
                  <a:cubicBezTo>
                    <a:pt x="10968" y="658"/>
                    <a:pt x="10963" y="663"/>
                    <a:pt x="10929" y="684"/>
                  </a:cubicBezTo>
                  <a:cubicBezTo>
                    <a:pt x="10922" y="679"/>
                    <a:pt x="10915" y="676"/>
                    <a:pt x="10908" y="676"/>
                  </a:cubicBezTo>
                  <a:cubicBezTo>
                    <a:pt x="10868" y="676"/>
                    <a:pt x="10818" y="741"/>
                    <a:pt x="10753" y="750"/>
                  </a:cubicBezTo>
                  <a:cubicBezTo>
                    <a:pt x="10761" y="726"/>
                    <a:pt x="10803" y="708"/>
                    <a:pt x="10793" y="708"/>
                  </a:cubicBezTo>
                  <a:cubicBezTo>
                    <a:pt x="10789" y="708"/>
                    <a:pt x="10778" y="711"/>
                    <a:pt x="10753" y="717"/>
                  </a:cubicBezTo>
                  <a:cubicBezTo>
                    <a:pt x="10731" y="772"/>
                    <a:pt x="10599" y="772"/>
                    <a:pt x="10544" y="816"/>
                  </a:cubicBezTo>
                  <a:lnTo>
                    <a:pt x="10522" y="794"/>
                  </a:lnTo>
                  <a:cubicBezTo>
                    <a:pt x="10511" y="805"/>
                    <a:pt x="10511" y="827"/>
                    <a:pt x="10511" y="838"/>
                  </a:cubicBezTo>
                  <a:lnTo>
                    <a:pt x="10544" y="816"/>
                  </a:lnTo>
                  <a:lnTo>
                    <a:pt x="10544" y="816"/>
                  </a:lnTo>
                  <a:cubicBezTo>
                    <a:pt x="10544" y="816"/>
                    <a:pt x="10533" y="827"/>
                    <a:pt x="10511" y="838"/>
                  </a:cubicBezTo>
                  <a:cubicBezTo>
                    <a:pt x="10467" y="871"/>
                    <a:pt x="10379" y="904"/>
                    <a:pt x="10301" y="948"/>
                  </a:cubicBezTo>
                  <a:cubicBezTo>
                    <a:pt x="10301" y="947"/>
                    <a:pt x="10301" y="947"/>
                    <a:pt x="10299" y="947"/>
                  </a:cubicBezTo>
                  <a:cubicBezTo>
                    <a:pt x="10277" y="947"/>
                    <a:pt x="10086" y="1027"/>
                    <a:pt x="9982" y="1058"/>
                  </a:cubicBezTo>
                  <a:lnTo>
                    <a:pt x="9993" y="1058"/>
                  </a:lnTo>
                  <a:cubicBezTo>
                    <a:pt x="9982" y="1091"/>
                    <a:pt x="9872" y="1135"/>
                    <a:pt x="9806" y="1179"/>
                  </a:cubicBezTo>
                  <a:cubicBezTo>
                    <a:pt x="9795" y="1157"/>
                    <a:pt x="9806" y="1146"/>
                    <a:pt x="9850" y="1113"/>
                  </a:cubicBezTo>
                  <a:lnTo>
                    <a:pt x="9850" y="1113"/>
                  </a:lnTo>
                  <a:lnTo>
                    <a:pt x="9773" y="1146"/>
                  </a:lnTo>
                  <a:cubicBezTo>
                    <a:pt x="9762" y="1168"/>
                    <a:pt x="9740" y="1179"/>
                    <a:pt x="9695" y="1213"/>
                  </a:cubicBezTo>
                  <a:lnTo>
                    <a:pt x="9706" y="1179"/>
                  </a:lnTo>
                  <a:lnTo>
                    <a:pt x="9706" y="1179"/>
                  </a:lnTo>
                  <a:cubicBezTo>
                    <a:pt x="9607" y="1224"/>
                    <a:pt x="9530" y="1290"/>
                    <a:pt x="9398" y="1334"/>
                  </a:cubicBezTo>
                  <a:cubicBezTo>
                    <a:pt x="9398" y="1356"/>
                    <a:pt x="9519" y="1345"/>
                    <a:pt x="9398" y="1422"/>
                  </a:cubicBezTo>
                  <a:cubicBezTo>
                    <a:pt x="9387" y="1411"/>
                    <a:pt x="9376" y="1389"/>
                    <a:pt x="9409" y="1378"/>
                  </a:cubicBezTo>
                  <a:lnTo>
                    <a:pt x="9409" y="1378"/>
                  </a:lnTo>
                  <a:cubicBezTo>
                    <a:pt x="9398" y="1378"/>
                    <a:pt x="9376" y="1400"/>
                    <a:pt x="9354" y="1411"/>
                  </a:cubicBezTo>
                  <a:lnTo>
                    <a:pt x="9387" y="1367"/>
                  </a:lnTo>
                  <a:lnTo>
                    <a:pt x="9387" y="1367"/>
                  </a:lnTo>
                  <a:cubicBezTo>
                    <a:pt x="9332" y="1378"/>
                    <a:pt x="9365" y="1389"/>
                    <a:pt x="9321" y="1411"/>
                  </a:cubicBezTo>
                  <a:lnTo>
                    <a:pt x="9288" y="1400"/>
                  </a:lnTo>
                  <a:lnTo>
                    <a:pt x="9343" y="1378"/>
                  </a:lnTo>
                  <a:lnTo>
                    <a:pt x="9343" y="1378"/>
                  </a:lnTo>
                  <a:cubicBezTo>
                    <a:pt x="9288" y="1400"/>
                    <a:pt x="9233" y="1411"/>
                    <a:pt x="9200" y="1411"/>
                  </a:cubicBezTo>
                  <a:cubicBezTo>
                    <a:pt x="9211" y="1422"/>
                    <a:pt x="9211" y="1433"/>
                    <a:pt x="9178" y="1455"/>
                  </a:cubicBezTo>
                  <a:cubicBezTo>
                    <a:pt x="9147" y="1470"/>
                    <a:pt x="9132" y="1475"/>
                    <a:pt x="9124" y="1475"/>
                  </a:cubicBezTo>
                  <a:cubicBezTo>
                    <a:pt x="9111" y="1475"/>
                    <a:pt x="9113" y="1464"/>
                    <a:pt x="9094" y="1464"/>
                  </a:cubicBezTo>
                  <a:cubicBezTo>
                    <a:pt x="9090" y="1464"/>
                    <a:pt x="9085" y="1465"/>
                    <a:pt x="9079" y="1466"/>
                  </a:cubicBezTo>
                  <a:cubicBezTo>
                    <a:pt x="9056" y="1488"/>
                    <a:pt x="8990" y="1510"/>
                    <a:pt x="9001" y="1532"/>
                  </a:cubicBezTo>
                  <a:cubicBezTo>
                    <a:pt x="8994" y="1536"/>
                    <a:pt x="8988" y="1537"/>
                    <a:pt x="8983" y="1537"/>
                  </a:cubicBezTo>
                  <a:cubicBezTo>
                    <a:pt x="8972" y="1537"/>
                    <a:pt x="8965" y="1532"/>
                    <a:pt x="8957" y="1532"/>
                  </a:cubicBezTo>
                  <a:cubicBezTo>
                    <a:pt x="8913" y="1565"/>
                    <a:pt x="8726" y="1642"/>
                    <a:pt x="8792" y="1642"/>
                  </a:cubicBezTo>
                  <a:lnTo>
                    <a:pt x="8803" y="1642"/>
                  </a:lnTo>
                  <a:cubicBezTo>
                    <a:pt x="8649" y="1741"/>
                    <a:pt x="8462" y="1785"/>
                    <a:pt x="8307" y="1874"/>
                  </a:cubicBezTo>
                  <a:cubicBezTo>
                    <a:pt x="8219" y="1929"/>
                    <a:pt x="8098" y="1984"/>
                    <a:pt x="8043" y="2028"/>
                  </a:cubicBezTo>
                  <a:cubicBezTo>
                    <a:pt x="8024" y="2034"/>
                    <a:pt x="8001" y="2041"/>
                    <a:pt x="7987" y="2041"/>
                  </a:cubicBezTo>
                  <a:cubicBezTo>
                    <a:pt x="7977" y="2041"/>
                    <a:pt x="7972" y="2037"/>
                    <a:pt x="7977" y="2028"/>
                  </a:cubicBezTo>
                  <a:lnTo>
                    <a:pt x="7977" y="2028"/>
                  </a:lnTo>
                  <a:cubicBezTo>
                    <a:pt x="7911" y="2072"/>
                    <a:pt x="7911" y="2083"/>
                    <a:pt x="7801" y="2127"/>
                  </a:cubicBezTo>
                  <a:cubicBezTo>
                    <a:pt x="7818" y="2110"/>
                    <a:pt x="7821" y="2103"/>
                    <a:pt x="7820" y="2101"/>
                  </a:cubicBezTo>
                  <a:lnTo>
                    <a:pt x="7820" y="2101"/>
                  </a:lnTo>
                  <a:cubicBezTo>
                    <a:pt x="7826" y="2100"/>
                    <a:pt x="7839" y="2095"/>
                    <a:pt x="7867" y="2083"/>
                  </a:cubicBezTo>
                  <a:lnTo>
                    <a:pt x="7867" y="2083"/>
                  </a:lnTo>
                  <a:cubicBezTo>
                    <a:pt x="7767" y="2116"/>
                    <a:pt x="7745" y="2116"/>
                    <a:pt x="7646" y="2182"/>
                  </a:cubicBezTo>
                  <a:cubicBezTo>
                    <a:pt x="7655" y="2174"/>
                    <a:pt x="7654" y="2170"/>
                    <a:pt x="7647" y="2170"/>
                  </a:cubicBezTo>
                  <a:cubicBezTo>
                    <a:pt x="7628" y="2170"/>
                    <a:pt x="7558" y="2201"/>
                    <a:pt x="7525" y="2226"/>
                  </a:cubicBezTo>
                  <a:lnTo>
                    <a:pt x="7602" y="2204"/>
                  </a:lnTo>
                  <a:lnTo>
                    <a:pt x="7602" y="2204"/>
                  </a:lnTo>
                  <a:cubicBezTo>
                    <a:pt x="7547" y="2237"/>
                    <a:pt x="7503" y="2259"/>
                    <a:pt x="7459" y="2270"/>
                  </a:cubicBezTo>
                  <a:lnTo>
                    <a:pt x="7470" y="2237"/>
                  </a:lnTo>
                  <a:lnTo>
                    <a:pt x="7470" y="2237"/>
                  </a:lnTo>
                  <a:cubicBezTo>
                    <a:pt x="7272" y="2303"/>
                    <a:pt x="7162" y="2468"/>
                    <a:pt x="6985" y="2480"/>
                  </a:cubicBezTo>
                  <a:cubicBezTo>
                    <a:pt x="6977" y="2490"/>
                    <a:pt x="6980" y="2494"/>
                    <a:pt x="6987" y="2494"/>
                  </a:cubicBezTo>
                  <a:cubicBezTo>
                    <a:pt x="7003" y="2494"/>
                    <a:pt x="7044" y="2476"/>
                    <a:pt x="7061" y="2476"/>
                  </a:cubicBezTo>
                  <a:cubicBezTo>
                    <a:pt x="7068" y="2476"/>
                    <a:pt x="7070" y="2480"/>
                    <a:pt x="7062" y="2491"/>
                  </a:cubicBezTo>
                  <a:cubicBezTo>
                    <a:pt x="6974" y="2535"/>
                    <a:pt x="6864" y="2535"/>
                    <a:pt x="6842" y="2557"/>
                  </a:cubicBezTo>
                  <a:cubicBezTo>
                    <a:pt x="6710" y="2601"/>
                    <a:pt x="6743" y="2645"/>
                    <a:pt x="6622" y="2700"/>
                  </a:cubicBezTo>
                  <a:cubicBezTo>
                    <a:pt x="6633" y="2700"/>
                    <a:pt x="6666" y="2722"/>
                    <a:pt x="6578" y="2777"/>
                  </a:cubicBezTo>
                  <a:cubicBezTo>
                    <a:pt x="6544" y="2794"/>
                    <a:pt x="6517" y="2801"/>
                    <a:pt x="6499" y="2801"/>
                  </a:cubicBezTo>
                  <a:cubicBezTo>
                    <a:pt x="6470" y="2801"/>
                    <a:pt x="6466" y="2782"/>
                    <a:pt x="6501" y="2755"/>
                  </a:cubicBezTo>
                  <a:cubicBezTo>
                    <a:pt x="6523" y="2744"/>
                    <a:pt x="6534" y="2744"/>
                    <a:pt x="6534" y="2744"/>
                  </a:cubicBezTo>
                  <a:cubicBezTo>
                    <a:pt x="6556" y="2733"/>
                    <a:pt x="6600" y="2711"/>
                    <a:pt x="6556" y="2711"/>
                  </a:cubicBezTo>
                  <a:lnTo>
                    <a:pt x="6545" y="2733"/>
                  </a:lnTo>
                  <a:cubicBezTo>
                    <a:pt x="6509" y="2742"/>
                    <a:pt x="6424" y="2786"/>
                    <a:pt x="6403" y="2786"/>
                  </a:cubicBezTo>
                  <a:cubicBezTo>
                    <a:pt x="6398" y="2786"/>
                    <a:pt x="6397" y="2783"/>
                    <a:pt x="6401" y="2777"/>
                  </a:cubicBezTo>
                  <a:lnTo>
                    <a:pt x="6401" y="2777"/>
                  </a:lnTo>
                  <a:cubicBezTo>
                    <a:pt x="6374" y="2799"/>
                    <a:pt x="6368" y="2807"/>
                    <a:pt x="6377" y="2807"/>
                  </a:cubicBezTo>
                  <a:cubicBezTo>
                    <a:pt x="6381" y="2807"/>
                    <a:pt x="6389" y="2805"/>
                    <a:pt x="6401" y="2801"/>
                  </a:cubicBezTo>
                  <a:lnTo>
                    <a:pt x="6401" y="2801"/>
                  </a:lnTo>
                  <a:cubicBezTo>
                    <a:pt x="6304" y="2840"/>
                    <a:pt x="6248" y="2880"/>
                    <a:pt x="6143" y="2929"/>
                  </a:cubicBezTo>
                  <a:lnTo>
                    <a:pt x="6143" y="2929"/>
                  </a:lnTo>
                  <a:cubicBezTo>
                    <a:pt x="6152" y="2925"/>
                    <a:pt x="6160" y="2923"/>
                    <a:pt x="6166" y="2923"/>
                  </a:cubicBezTo>
                  <a:cubicBezTo>
                    <a:pt x="6173" y="2923"/>
                    <a:pt x="6176" y="2926"/>
                    <a:pt x="6170" y="2931"/>
                  </a:cubicBezTo>
                  <a:cubicBezTo>
                    <a:pt x="5994" y="3008"/>
                    <a:pt x="6104" y="2986"/>
                    <a:pt x="5994" y="3052"/>
                  </a:cubicBezTo>
                  <a:cubicBezTo>
                    <a:pt x="5982" y="3056"/>
                    <a:pt x="5973" y="3057"/>
                    <a:pt x="5967" y="3057"/>
                  </a:cubicBezTo>
                  <a:cubicBezTo>
                    <a:pt x="5951" y="3057"/>
                    <a:pt x="5954" y="3047"/>
                    <a:pt x="5948" y="3047"/>
                  </a:cubicBezTo>
                  <a:cubicBezTo>
                    <a:pt x="5941" y="3047"/>
                    <a:pt x="5927" y="3055"/>
                    <a:pt x="5884" y="3085"/>
                  </a:cubicBezTo>
                  <a:cubicBezTo>
                    <a:pt x="5871" y="3090"/>
                    <a:pt x="5862" y="3091"/>
                    <a:pt x="5857" y="3091"/>
                  </a:cubicBezTo>
                  <a:cubicBezTo>
                    <a:pt x="5833" y="3091"/>
                    <a:pt x="5866" y="3059"/>
                    <a:pt x="5884" y="3041"/>
                  </a:cubicBezTo>
                  <a:lnTo>
                    <a:pt x="5884" y="3041"/>
                  </a:lnTo>
                  <a:cubicBezTo>
                    <a:pt x="5786" y="3117"/>
                    <a:pt x="5689" y="3140"/>
                    <a:pt x="5623" y="3161"/>
                  </a:cubicBezTo>
                  <a:lnTo>
                    <a:pt x="5623" y="3161"/>
                  </a:lnTo>
                  <a:cubicBezTo>
                    <a:pt x="5639" y="3151"/>
                    <a:pt x="5655" y="3142"/>
                    <a:pt x="5674" y="3130"/>
                  </a:cubicBezTo>
                  <a:lnTo>
                    <a:pt x="5674" y="3130"/>
                  </a:lnTo>
                  <a:lnTo>
                    <a:pt x="5619" y="3163"/>
                  </a:lnTo>
                  <a:cubicBezTo>
                    <a:pt x="5621" y="3162"/>
                    <a:pt x="5622" y="3162"/>
                    <a:pt x="5623" y="3161"/>
                  </a:cubicBezTo>
                  <a:lnTo>
                    <a:pt x="5623" y="3161"/>
                  </a:lnTo>
                  <a:cubicBezTo>
                    <a:pt x="5612" y="3168"/>
                    <a:pt x="5600" y="3175"/>
                    <a:pt x="5586" y="3185"/>
                  </a:cubicBezTo>
                  <a:lnTo>
                    <a:pt x="5630" y="3185"/>
                  </a:lnTo>
                  <a:cubicBezTo>
                    <a:pt x="5597" y="3196"/>
                    <a:pt x="5564" y="3207"/>
                    <a:pt x="5564" y="3207"/>
                  </a:cubicBezTo>
                  <a:cubicBezTo>
                    <a:pt x="5542" y="3229"/>
                    <a:pt x="5608" y="3218"/>
                    <a:pt x="5553" y="3273"/>
                  </a:cubicBezTo>
                  <a:cubicBezTo>
                    <a:pt x="5502" y="3283"/>
                    <a:pt x="5433" y="3340"/>
                    <a:pt x="5405" y="3340"/>
                  </a:cubicBezTo>
                  <a:cubicBezTo>
                    <a:pt x="5402" y="3340"/>
                    <a:pt x="5400" y="3340"/>
                    <a:pt x="5399" y="3339"/>
                  </a:cubicBezTo>
                  <a:cubicBezTo>
                    <a:pt x="5502" y="3287"/>
                    <a:pt x="5425" y="3303"/>
                    <a:pt x="5437" y="3281"/>
                  </a:cubicBezTo>
                  <a:lnTo>
                    <a:pt x="5437" y="3281"/>
                  </a:lnTo>
                  <a:cubicBezTo>
                    <a:pt x="5425" y="3286"/>
                    <a:pt x="5412" y="3290"/>
                    <a:pt x="5399" y="3295"/>
                  </a:cubicBezTo>
                  <a:lnTo>
                    <a:pt x="5410" y="3284"/>
                  </a:lnTo>
                  <a:lnTo>
                    <a:pt x="5410" y="3284"/>
                  </a:lnTo>
                  <a:cubicBezTo>
                    <a:pt x="5267" y="3328"/>
                    <a:pt x="5366" y="3339"/>
                    <a:pt x="5234" y="3416"/>
                  </a:cubicBezTo>
                  <a:cubicBezTo>
                    <a:pt x="5238" y="3407"/>
                    <a:pt x="5231" y="3403"/>
                    <a:pt x="5220" y="3403"/>
                  </a:cubicBezTo>
                  <a:cubicBezTo>
                    <a:pt x="5204" y="3403"/>
                    <a:pt x="5180" y="3410"/>
                    <a:pt x="5167" y="3416"/>
                  </a:cubicBezTo>
                  <a:cubicBezTo>
                    <a:pt x="5180" y="3411"/>
                    <a:pt x="5188" y="3409"/>
                    <a:pt x="5193" y="3409"/>
                  </a:cubicBezTo>
                  <a:cubicBezTo>
                    <a:pt x="5212" y="3409"/>
                    <a:pt x="5191" y="3437"/>
                    <a:pt x="5156" y="3471"/>
                  </a:cubicBezTo>
                  <a:cubicBezTo>
                    <a:pt x="5068" y="3504"/>
                    <a:pt x="5068" y="3526"/>
                    <a:pt x="5024" y="3548"/>
                  </a:cubicBezTo>
                  <a:lnTo>
                    <a:pt x="5079" y="3526"/>
                  </a:lnTo>
                  <a:lnTo>
                    <a:pt x="5079" y="3526"/>
                  </a:lnTo>
                  <a:cubicBezTo>
                    <a:pt x="5070" y="3545"/>
                    <a:pt x="5037" y="3563"/>
                    <a:pt x="4994" y="3588"/>
                  </a:cubicBezTo>
                  <a:lnTo>
                    <a:pt x="4994" y="3588"/>
                  </a:lnTo>
                  <a:cubicBezTo>
                    <a:pt x="4937" y="3636"/>
                    <a:pt x="4833" y="3639"/>
                    <a:pt x="4749" y="3702"/>
                  </a:cubicBezTo>
                  <a:cubicBezTo>
                    <a:pt x="4742" y="3704"/>
                    <a:pt x="4738" y="3705"/>
                    <a:pt x="4734" y="3705"/>
                  </a:cubicBezTo>
                  <a:cubicBezTo>
                    <a:pt x="4716" y="3705"/>
                    <a:pt x="4726" y="3689"/>
                    <a:pt x="4709" y="3689"/>
                  </a:cubicBezTo>
                  <a:cubicBezTo>
                    <a:pt x="4705" y="3689"/>
                    <a:pt x="4700" y="3690"/>
                    <a:pt x="4694" y="3691"/>
                  </a:cubicBezTo>
                  <a:cubicBezTo>
                    <a:pt x="4606" y="3769"/>
                    <a:pt x="4573" y="3735"/>
                    <a:pt x="4473" y="3813"/>
                  </a:cubicBezTo>
                  <a:cubicBezTo>
                    <a:pt x="4484" y="3813"/>
                    <a:pt x="4493" y="3812"/>
                    <a:pt x="4498" y="3812"/>
                  </a:cubicBezTo>
                  <a:cubicBezTo>
                    <a:pt x="4513" y="3812"/>
                    <a:pt x="4501" y="3818"/>
                    <a:pt x="4451" y="3868"/>
                  </a:cubicBezTo>
                  <a:lnTo>
                    <a:pt x="4617" y="3746"/>
                  </a:lnTo>
                  <a:lnTo>
                    <a:pt x="4517" y="3846"/>
                  </a:lnTo>
                  <a:cubicBezTo>
                    <a:pt x="4573" y="3813"/>
                    <a:pt x="4628" y="3769"/>
                    <a:pt x="4661" y="3757"/>
                  </a:cubicBezTo>
                  <a:lnTo>
                    <a:pt x="4661" y="3757"/>
                  </a:lnTo>
                  <a:cubicBezTo>
                    <a:pt x="4631" y="3787"/>
                    <a:pt x="4621" y="3792"/>
                    <a:pt x="4628" y="3792"/>
                  </a:cubicBezTo>
                  <a:cubicBezTo>
                    <a:pt x="4631" y="3792"/>
                    <a:pt x="4639" y="3791"/>
                    <a:pt x="4650" y="3791"/>
                  </a:cubicBezTo>
                  <a:cubicBezTo>
                    <a:pt x="4562" y="3802"/>
                    <a:pt x="4517" y="3890"/>
                    <a:pt x="4418" y="3912"/>
                  </a:cubicBezTo>
                  <a:lnTo>
                    <a:pt x="4396" y="3868"/>
                  </a:lnTo>
                  <a:cubicBezTo>
                    <a:pt x="4264" y="3923"/>
                    <a:pt x="4187" y="4022"/>
                    <a:pt x="4022" y="4099"/>
                  </a:cubicBezTo>
                  <a:lnTo>
                    <a:pt x="4077" y="4077"/>
                  </a:lnTo>
                  <a:lnTo>
                    <a:pt x="4077" y="4077"/>
                  </a:lnTo>
                  <a:cubicBezTo>
                    <a:pt x="4066" y="4110"/>
                    <a:pt x="3978" y="4143"/>
                    <a:pt x="3923" y="4176"/>
                  </a:cubicBezTo>
                  <a:cubicBezTo>
                    <a:pt x="3923" y="4172"/>
                    <a:pt x="3919" y="4171"/>
                    <a:pt x="3913" y="4171"/>
                  </a:cubicBezTo>
                  <a:cubicBezTo>
                    <a:pt x="3900" y="4171"/>
                    <a:pt x="3878" y="4176"/>
                    <a:pt x="3856" y="4176"/>
                  </a:cubicBezTo>
                  <a:cubicBezTo>
                    <a:pt x="3867" y="4187"/>
                    <a:pt x="3735" y="4242"/>
                    <a:pt x="3735" y="4286"/>
                  </a:cubicBezTo>
                  <a:lnTo>
                    <a:pt x="3658" y="4308"/>
                  </a:lnTo>
                  <a:cubicBezTo>
                    <a:pt x="3515" y="4374"/>
                    <a:pt x="3526" y="4441"/>
                    <a:pt x="3405" y="4507"/>
                  </a:cubicBezTo>
                  <a:cubicBezTo>
                    <a:pt x="3427" y="4474"/>
                    <a:pt x="3361" y="4496"/>
                    <a:pt x="3438" y="4430"/>
                  </a:cubicBezTo>
                  <a:lnTo>
                    <a:pt x="3438" y="4430"/>
                  </a:lnTo>
                  <a:cubicBezTo>
                    <a:pt x="3405" y="4452"/>
                    <a:pt x="3361" y="4474"/>
                    <a:pt x="3361" y="4485"/>
                  </a:cubicBezTo>
                  <a:cubicBezTo>
                    <a:pt x="3339" y="4496"/>
                    <a:pt x="3261" y="4573"/>
                    <a:pt x="3217" y="4584"/>
                  </a:cubicBezTo>
                  <a:cubicBezTo>
                    <a:pt x="3195" y="4606"/>
                    <a:pt x="3206" y="4617"/>
                    <a:pt x="3151" y="4650"/>
                  </a:cubicBezTo>
                  <a:lnTo>
                    <a:pt x="3151" y="4639"/>
                  </a:lnTo>
                  <a:cubicBezTo>
                    <a:pt x="3151" y="4649"/>
                    <a:pt x="3099" y="4685"/>
                    <a:pt x="3119" y="4685"/>
                  </a:cubicBezTo>
                  <a:cubicBezTo>
                    <a:pt x="3120" y="4685"/>
                    <a:pt x="3122" y="4684"/>
                    <a:pt x="3125" y="4684"/>
                  </a:cubicBezTo>
                  <a:lnTo>
                    <a:pt x="3125" y="4684"/>
                  </a:lnTo>
                  <a:cubicBezTo>
                    <a:pt x="2971" y="4720"/>
                    <a:pt x="2775" y="4904"/>
                    <a:pt x="2634" y="4936"/>
                  </a:cubicBezTo>
                  <a:cubicBezTo>
                    <a:pt x="2545" y="4991"/>
                    <a:pt x="2435" y="5069"/>
                    <a:pt x="2358" y="5113"/>
                  </a:cubicBezTo>
                  <a:cubicBezTo>
                    <a:pt x="2358" y="5113"/>
                    <a:pt x="2358" y="5113"/>
                    <a:pt x="2369" y="5102"/>
                  </a:cubicBezTo>
                  <a:lnTo>
                    <a:pt x="2369" y="5102"/>
                  </a:lnTo>
                  <a:cubicBezTo>
                    <a:pt x="2248" y="5157"/>
                    <a:pt x="2325" y="5190"/>
                    <a:pt x="2193" y="5256"/>
                  </a:cubicBezTo>
                  <a:cubicBezTo>
                    <a:pt x="2187" y="5257"/>
                    <a:pt x="2182" y="5257"/>
                    <a:pt x="2178" y="5257"/>
                  </a:cubicBezTo>
                  <a:cubicBezTo>
                    <a:pt x="2131" y="5257"/>
                    <a:pt x="2215" y="5208"/>
                    <a:pt x="2212" y="5208"/>
                  </a:cubicBezTo>
                  <a:lnTo>
                    <a:pt x="2212" y="5208"/>
                  </a:lnTo>
                  <a:cubicBezTo>
                    <a:pt x="2212" y="5208"/>
                    <a:pt x="2209" y="5209"/>
                    <a:pt x="2204" y="5212"/>
                  </a:cubicBezTo>
                  <a:cubicBezTo>
                    <a:pt x="2199" y="5208"/>
                    <a:pt x="2193" y="5206"/>
                    <a:pt x="2187" y="5206"/>
                  </a:cubicBezTo>
                  <a:cubicBezTo>
                    <a:pt x="2136" y="5206"/>
                    <a:pt x="2039" y="5315"/>
                    <a:pt x="1950" y="5344"/>
                  </a:cubicBezTo>
                  <a:lnTo>
                    <a:pt x="1961" y="5322"/>
                  </a:lnTo>
                  <a:lnTo>
                    <a:pt x="1961" y="5322"/>
                  </a:lnTo>
                  <a:cubicBezTo>
                    <a:pt x="1884" y="5355"/>
                    <a:pt x="1818" y="5443"/>
                    <a:pt x="1697" y="5509"/>
                  </a:cubicBezTo>
                  <a:lnTo>
                    <a:pt x="1697" y="5498"/>
                  </a:lnTo>
                  <a:cubicBezTo>
                    <a:pt x="1642" y="5575"/>
                    <a:pt x="1499" y="5663"/>
                    <a:pt x="1400" y="5741"/>
                  </a:cubicBezTo>
                  <a:cubicBezTo>
                    <a:pt x="1422" y="5708"/>
                    <a:pt x="1444" y="5696"/>
                    <a:pt x="1411" y="5696"/>
                  </a:cubicBezTo>
                  <a:cubicBezTo>
                    <a:pt x="1367" y="5730"/>
                    <a:pt x="1444" y="5719"/>
                    <a:pt x="1356" y="5785"/>
                  </a:cubicBezTo>
                  <a:cubicBezTo>
                    <a:pt x="1330" y="5793"/>
                    <a:pt x="1280" y="5814"/>
                    <a:pt x="1247" y="5814"/>
                  </a:cubicBezTo>
                  <a:cubicBezTo>
                    <a:pt x="1237" y="5814"/>
                    <a:pt x="1229" y="5812"/>
                    <a:pt x="1223" y="5807"/>
                  </a:cubicBezTo>
                  <a:lnTo>
                    <a:pt x="1311" y="5752"/>
                  </a:lnTo>
                  <a:cubicBezTo>
                    <a:pt x="1256" y="5752"/>
                    <a:pt x="1201" y="5829"/>
                    <a:pt x="1146" y="5851"/>
                  </a:cubicBezTo>
                  <a:lnTo>
                    <a:pt x="1146" y="5840"/>
                  </a:lnTo>
                  <a:cubicBezTo>
                    <a:pt x="1014" y="5928"/>
                    <a:pt x="1036" y="5961"/>
                    <a:pt x="893" y="6049"/>
                  </a:cubicBezTo>
                  <a:lnTo>
                    <a:pt x="915" y="6049"/>
                  </a:lnTo>
                  <a:cubicBezTo>
                    <a:pt x="849" y="6126"/>
                    <a:pt x="838" y="6071"/>
                    <a:pt x="772" y="6148"/>
                  </a:cubicBezTo>
                  <a:lnTo>
                    <a:pt x="728" y="6126"/>
                  </a:lnTo>
                  <a:cubicBezTo>
                    <a:pt x="683" y="6170"/>
                    <a:pt x="562" y="6280"/>
                    <a:pt x="474" y="6346"/>
                  </a:cubicBezTo>
                  <a:cubicBezTo>
                    <a:pt x="518" y="6291"/>
                    <a:pt x="617" y="6203"/>
                    <a:pt x="672" y="6148"/>
                  </a:cubicBezTo>
                  <a:lnTo>
                    <a:pt x="672" y="6148"/>
                  </a:lnTo>
                  <a:cubicBezTo>
                    <a:pt x="617" y="6181"/>
                    <a:pt x="496" y="6269"/>
                    <a:pt x="485" y="6302"/>
                  </a:cubicBezTo>
                  <a:cubicBezTo>
                    <a:pt x="507" y="6280"/>
                    <a:pt x="529" y="6258"/>
                    <a:pt x="551" y="6247"/>
                  </a:cubicBezTo>
                  <a:lnTo>
                    <a:pt x="551" y="6247"/>
                  </a:lnTo>
                  <a:cubicBezTo>
                    <a:pt x="496" y="6313"/>
                    <a:pt x="419" y="6380"/>
                    <a:pt x="320" y="6446"/>
                  </a:cubicBezTo>
                  <a:cubicBezTo>
                    <a:pt x="318" y="6437"/>
                    <a:pt x="311" y="6433"/>
                    <a:pt x="302" y="6433"/>
                  </a:cubicBezTo>
                  <a:cubicBezTo>
                    <a:pt x="264" y="6433"/>
                    <a:pt x="176" y="6492"/>
                    <a:pt x="89" y="6545"/>
                  </a:cubicBezTo>
                  <a:lnTo>
                    <a:pt x="0" y="6600"/>
                  </a:lnTo>
                  <a:lnTo>
                    <a:pt x="89" y="6666"/>
                  </a:lnTo>
                  <a:cubicBezTo>
                    <a:pt x="155" y="6699"/>
                    <a:pt x="188" y="6721"/>
                    <a:pt x="232" y="6776"/>
                  </a:cubicBezTo>
                  <a:cubicBezTo>
                    <a:pt x="265" y="6787"/>
                    <a:pt x="287" y="6798"/>
                    <a:pt x="309" y="6809"/>
                  </a:cubicBezTo>
                  <a:cubicBezTo>
                    <a:pt x="375" y="6776"/>
                    <a:pt x="419" y="6732"/>
                    <a:pt x="485" y="6699"/>
                  </a:cubicBezTo>
                  <a:cubicBezTo>
                    <a:pt x="518" y="6677"/>
                    <a:pt x="562" y="6644"/>
                    <a:pt x="606" y="6622"/>
                  </a:cubicBezTo>
                  <a:cubicBezTo>
                    <a:pt x="695" y="6567"/>
                    <a:pt x="794" y="6512"/>
                    <a:pt x="893" y="6446"/>
                  </a:cubicBezTo>
                  <a:lnTo>
                    <a:pt x="893" y="6446"/>
                  </a:lnTo>
                  <a:cubicBezTo>
                    <a:pt x="883" y="6447"/>
                    <a:pt x="875" y="6447"/>
                    <a:pt x="870" y="6447"/>
                  </a:cubicBezTo>
                  <a:cubicBezTo>
                    <a:pt x="810" y="6447"/>
                    <a:pt x="944" y="6399"/>
                    <a:pt x="904" y="6369"/>
                  </a:cubicBezTo>
                  <a:cubicBezTo>
                    <a:pt x="948" y="6335"/>
                    <a:pt x="970" y="6324"/>
                    <a:pt x="981" y="6324"/>
                  </a:cubicBezTo>
                  <a:lnTo>
                    <a:pt x="1146" y="6258"/>
                  </a:lnTo>
                  <a:cubicBezTo>
                    <a:pt x="1151" y="6257"/>
                    <a:pt x="1154" y="6257"/>
                    <a:pt x="1156" y="6257"/>
                  </a:cubicBezTo>
                  <a:cubicBezTo>
                    <a:pt x="1172" y="6257"/>
                    <a:pt x="1103" y="6293"/>
                    <a:pt x="1113" y="6302"/>
                  </a:cubicBezTo>
                  <a:cubicBezTo>
                    <a:pt x="1162" y="6273"/>
                    <a:pt x="1178" y="6268"/>
                    <a:pt x="1188" y="6268"/>
                  </a:cubicBezTo>
                  <a:cubicBezTo>
                    <a:pt x="1194" y="6268"/>
                    <a:pt x="1198" y="6270"/>
                    <a:pt x="1205" y="6270"/>
                  </a:cubicBezTo>
                  <a:cubicBezTo>
                    <a:pt x="1212" y="6270"/>
                    <a:pt x="1224" y="6268"/>
                    <a:pt x="1245" y="6258"/>
                  </a:cubicBezTo>
                  <a:cubicBezTo>
                    <a:pt x="1223" y="6247"/>
                    <a:pt x="1278" y="6214"/>
                    <a:pt x="1345" y="6181"/>
                  </a:cubicBezTo>
                  <a:lnTo>
                    <a:pt x="1345" y="6181"/>
                  </a:lnTo>
                  <a:lnTo>
                    <a:pt x="1234" y="6214"/>
                  </a:lnTo>
                  <a:cubicBezTo>
                    <a:pt x="1378" y="6093"/>
                    <a:pt x="1389" y="6170"/>
                    <a:pt x="1532" y="6049"/>
                  </a:cubicBezTo>
                  <a:lnTo>
                    <a:pt x="1532" y="6049"/>
                  </a:lnTo>
                  <a:lnTo>
                    <a:pt x="1488" y="6093"/>
                  </a:lnTo>
                  <a:cubicBezTo>
                    <a:pt x="1565" y="6027"/>
                    <a:pt x="1774" y="5906"/>
                    <a:pt x="1829" y="5818"/>
                  </a:cubicBezTo>
                  <a:cubicBezTo>
                    <a:pt x="1851" y="5818"/>
                    <a:pt x="1873" y="5818"/>
                    <a:pt x="1840" y="5840"/>
                  </a:cubicBezTo>
                  <a:cubicBezTo>
                    <a:pt x="2039" y="5730"/>
                    <a:pt x="2237" y="5542"/>
                    <a:pt x="2402" y="5476"/>
                  </a:cubicBezTo>
                  <a:lnTo>
                    <a:pt x="2402" y="5476"/>
                  </a:lnTo>
                  <a:lnTo>
                    <a:pt x="2391" y="5498"/>
                  </a:lnTo>
                  <a:cubicBezTo>
                    <a:pt x="2424" y="5476"/>
                    <a:pt x="2435" y="5443"/>
                    <a:pt x="2490" y="5421"/>
                  </a:cubicBezTo>
                  <a:lnTo>
                    <a:pt x="2501" y="5432"/>
                  </a:lnTo>
                  <a:cubicBezTo>
                    <a:pt x="2512" y="5421"/>
                    <a:pt x="2578" y="5355"/>
                    <a:pt x="2634" y="5333"/>
                  </a:cubicBezTo>
                  <a:lnTo>
                    <a:pt x="2634" y="5333"/>
                  </a:lnTo>
                  <a:lnTo>
                    <a:pt x="2600" y="5366"/>
                  </a:lnTo>
                  <a:cubicBezTo>
                    <a:pt x="2788" y="5278"/>
                    <a:pt x="2865" y="5168"/>
                    <a:pt x="3008" y="5069"/>
                  </a:cubicBezTo>
                  <a:cubicBezTo>
                    <a:pt x="3012" y="5074"/>
                    <a:pt x="3019" y="5077"/>
                    <a:pt x="3030" y="5077"/>
                  </a:cubicBezTo>
                  <a:cubicBezTo>
                    <a:pt x="3080" y="5077"/>
                    <a:pt x="3198" y="5019"/>
                    <a:pt x="3261" y="4991"/>
                  </a:cubicBezTo>
                  <a:cubicBezTo>
                    <a:pt x="3482" y="4870"/>
                    <a:pt x="3614" y="4749"/>
                    <a:pt x="3801" y="4617"/>
                  </a:cubicBezTo>
                  <a:cubicBezTo>
                    <a:pt x="3945" y="4584"/>
                    <a:pt x="4231" y="4385"/>
                    <a:pt x="4451" y="4297"/>
                  </a:cubicBezTo>
                  <a:lnTo>
                    <a:pt x="4451" y="4297"/>
                  </a:lnTo>
                  <a:cubicBezTo>
                    <a:pt x="4448" y="4299"/>
                    <a:pt x="4445" y="4299"/>
                    <a:pt x="4442" y="4299"/>
                  </a:cubicBezTo>
                  <a:cubicBezTo>
                    <a:pt x="4423" y="4299"/>
                    <a:pt x="4444" y="4262"/>
                    <a:pt x="4473" y="4242"/>
                  </a:cubicBezTo>
                  <a:cubicBezTo>
                    <a:pt x="4519" y="4224"/>
                    <a:pt x="4572" y="4168"/>
                    <a:pt x="4595" y="4168"/>
                  </a:cubicBezTo>
                  <a:cubicBezTo>
                    <a:pt x="4600" y="4168"/>
                    <a:pt x="4604" y="4170"/>
                    <a:pt x="4606" y="4176"/>
                  </a:cubicBezTo>
                  <a:lnTo>
                    <a:pt x="4584" y="4187"/>
                  </a:lnTo>
                  <a:cubicBezTo>
                    <a:pt x="4588" y="4188"/>
                    <a:pt x="4592" y="4188"/>
                    <a:pt x="4596" y="4188"/>
                  </a:cubicBezTo>
                  <a:cubicBezTo>
                    <a:pt x="4652" y="4188"/>
                    <a:pt x="4733" y="4129"/>
                    <a:pt x="4804" y="4088"/>
                  </a:cubicBezTo>
                  <a:lnTo>
                    <a:pt x="4793" y="4044"/>
                  </a:lnTo>
                  <a:cubicBezTo>
                    <a:pt x="5024" y="3989"/>
                    <a:pt x="5311" y="3735"/>
                    <a:pt x="5443" y="3724"/>
                  </a:cubicBezTo>
                  <a:cubicBezTo>
                    <a:pt x="5487" y="3691"/>
                    <a:pt x="5553" y="3658"/>
                    <a:pt x="5586" y="3614"/>
                  </a:cubicBezTo>
                  <a:lnTo>
                    <a:pt x="5597" y="3647"/>
                  </a:lnTo>
                  <a:cubicBezTo>
                    <a:pt x="5740" y="3570"/>
                    <a:pt x="5806" y="3537"/>
                    <a:pt x="5972" y="3449"/>
                  </a:cubicBezTo>
                  <a:lnTo>
                    <a:pt x="5972" y="3449"/>
                  </a:lnTo>
                  <a:lnTo>
                    <a:pt x="5939" y="3482"/>
                  </a:lnTo>
                  <a:cubicBezTo>
                    <a:pt x="6038" y="3427"/>
                    <a:pt x="6027" y="3361"/>
                    <a:pt x="6115" y="3306"/>
                  </a:cubicBezTo>
                  <a:lnTo>
                    <a:pt x="6159" y="3328"/>
                  </a:lnTo>
                  <a:cubicBezTo>
                    <a:pt x="6324" y="3240"/>
                    <a:pt x="6501" y="3174"/>
                    <a:pt x="6655" y="3063"/>
                  </a:cubicBezTo>
                  <a:lnTo>
                    <a:pt x="6655" y="3063"/>
                  </a:lnTo>
                  <a:cubicBezTo>
                    <a:pt x="6655" y="3070"/>
                    <a:pt x="6655" y="3076"/>
                    <a:pt x="6649" y="3082"/>
                  </a:cubicBezTo>
                  <a:lnTo>
                    <a:pt x="6649" y="3082"/>
                  </a:lnTo>
                  <a:cubicBezTo>
                    <a:pt x="6737" y="3038"/>
                    <a:pt x="6908" y="2968"/>
                    <a:pt x="6890" y="2936"/>
                  </a:cubicBezTo>
                  <a:lnTo>
                    <a:pt x="6890" y="2936"/>
                  </a:lnTo>
                  <a:cubicBezTo>
                    <a:pt x="6892" y="2937"/>
                    <a:pt x="6894" y="2937"/>
                    <a:pt x="6896" y="2937"/>
                  </a:cubicBezTo>
                  <a:cubicBezTo>
                    <a:pt x="6932" y="2937"/>
                    <a:pt x="7062" y="2837"/>
                    <a:pt x="7140" y="2788"/>
                  </a:cubicBezTo>
                  <a:lnTo>
                    <a:pt x="7140" y="2821"/>
                  </a:lnTo>
                  <a:cubicBezTo>
                    <a:pt x="7195" y="2755"/>
                    <a:pt x="7195" y="2744"/>
                    <a:pt x="7294" y="2678"/>
                  </a:cubicBezTo>
                  <a:cubicBezTo>
                    <a:pt x="7300" y="2676"/>
                    <a:pt x="7305" y="2675"/>
                    <a:pt x="7309" y="2675"/>
                  </a:cubicBezTo>
                  <a:cubicBezTo>
                    <a:pt x="7324" y="2675"/>
                    <a:pt x="7321" y="2688"/>
                    <a:pt x="7301" y="2697"/>
                  </a:cubicBezTo>
                  <a:lnTo>
                    <a:pt x="7301" y="2697"/>
                  </a:lnTo>
                  <a:cubicBezTo>
                    <a:pt x="7380" y="2666"/>
                    <a:pt x="7352" y="2644"/>
                    <a:pt x="7448" y="2601"/>
                  </a:cubicBezTo>
                  <a:lnTo>
                    <a:pt x="7448" y="2601"/>
                  </a:lnTo>
                  <a:lnTo>
                    <a:pt x="7426" y="2634"/>
                  </a:lnTo>
                  <a:cubicBezTo>
                    <a:pt x="7503" y="2601"/>
                    <a:pt x="7503" y="2590"/>
                    <a:pt x="7536" y="2557"/>
                  </a:cubicBezTo>
                  <a:cubicBezTo>
                    <a:pt x="7584" y="2518"/>
                    <a:pt x="7673" y="2488"/>
                    <a:pt x="7710" y="2488"/>
                  </a:cubicBezTo>
                  <a:cubicBezTo>
                    <a:pt x="7716" y="2488"/>
                    <a:pt x="7721" y="2489"/>
                    <a:pt x="7723" y="2491"/>
                  </a:cubicBezTo>
                  <a:cubicBezTo>
                    <a:pt x="7734" y="2468"/>
                    <a:pt x="7767" y="2435"/>
                    <a:pt x="7823" y="2413"/>
                  </a:cubicBezTo>
                  <a:lnTo>
                    <a:pt x="7823" y="2413"/>
                  </a:lnTo>
                  <a:lnTo>
                    <a:pt x="7812" y="2435"/>
                  </a:lnTo>
                  <a:cubicBezTo>
                    <a:pt x="7955" y="2380"/>
                    <a:pt x="8010" y="2303"/>
                    <a:pt x="8120" y="2270"/>
                  </a:cubicBezTo>
                  <a:lnTo>
                    <a:pt x="8142" y="2281"/>
                  </a:lnTo>
                  <a:cubicBezTo>
                    <a:pt x="8046" y="2329"/>
                    <a:pt x="7959" y="2369"/>
                    <a:pt x="7945" y="2371"/>
                  </a:cubicBezTo>
                  <a:lnTo>
                    <a:pt x="7945" y="2371"/>
                  </a:lnTo>
                  <a:cubicBezTo>
                    <a:pt x="7944" y="2370"/>
                    <a:pt x="7944" y="2370"/>
                    <a:pt x="7944" y="2369"/>
                  </a:cubicBezTo>
                  <a:lnTo>
                    <a:pt x="7944" y="2369"/>
                  </a:lnTo>
                  <a:cubicBezTo>
                    <a:pt x="7943" y="2370"/>
                    <a:pt x="7943" y="2371"/>
                    <a:pt x="7944" y="2371"/>
                  </a:cubicBezTo>
                  <a:cubicBezTo>
                    <a:pt x="7944" y="2371"/>
                    <a:pt x="7944" y="2371"/>
                    <a:pt x="7945" y="2371"/>
                  </a:cubicBezTo>
                  <a:lnTo>
                    <a:pt x="7945" y="2371"/>
                  </a:lnTo>
                  <a:cubicBezTo>
                    <a:pt x="7948" y="2375"/>
                    <a:pt x="7955" y="2376"/>
                    <a:pt x="7963" y="2376"/>
                  </a:cubicBezTo>
                  <a:cubicBezTo>
                    <a:pt x="7972" y="2376"/>
                    <a:pt x="7982" y="2375"/>
                    <a:pt x="7991" y="2375"/>
                  </a:cubicBezTo>
                  <a:cubicBezTo>
                    <a:pt x="8007" y="2375"/>
                    <a:pt x="8015" y="2380"/>
                    <a:pt x="7988" y="2413"/>
                  </a:cubicBezTo>
                  <a:cubicBezTo>
                    <a:pt x="8054" y="2369"/>
                    <a:pt x="8164" y="2270"/>
                    <a:pt x="8263" y="2237"/>
                  </a:cubicBezTo>
                  <a:cubicBezTo>
                    <a:pt x="8285" y="2237"/>
                    <a:pt x="8307" y="2226"/>
                    <a:pt x="8318" y="2215"/>
                  </a:cubicBezTo>
                  <a:cubicBezTo>
                    <a:pt x="8351" y="2204"/>
                    <a:pt x="8373" y="2193"/>
                    <a:pt x="8395" y="2182"/>
                  </a:cubicBezTo>
                  <a:cubicBezTo>
                    <a:pt x="8397" y="2183"/>
                    <a:pt x="8400" y="2183"/>
                    <a:pt x="8403" y="2183"/>
                  </a:cubicBezTo>
                  <a:cubicBezTo>
                    <a:pt x="8433" y="2183"/>
                    <a:pt x="8511" y="2136"/>
                    <a:pt x="8561" y="2116"/>
                  </a:cubicBezTo>
                  <a:cubicBezTo>
                    <a:pt x="8543" y="2098"/>
                    <a:pt x="8583" y="2080"/>
                    <a:pt x="8563" y="2080"/>
                  </a:cubicBezTo>
                  <a:cubicBezTo>
                    <a:pt x="8558" y="2080"/>
                    <a:pt x="8551" y="2081"/>
                    <a:pt x="8539" y="2083"/>
                  </a:cubicBezTo>
                  <a:cubicBezTo>
                    <a:pt x="8542" y="2080"/>
                    <a:pt x="8542" y="2079"/>
                    <a:pt x="8541" y="2079"/>
                  </a:cubicBezTo>
                  <a:lnTo>
                    <a:pt x="8541" y="2079"/>
                  </a:lnTo>
                  <a:cubicBezTo>
                    <a:pt x="8538" y="2079"/>
                    <a:pt x="8522" y="2089"/>
                    <a:pt x="8506" y="2105"/>
                  </a:cubicBezTo>
                  <a:lnTo>
                    <a:pt x="8484" y="2116"/>
                  </a:lnTo>
                  <a:lnTo>
                    <a:pt x="8484" y="2105"/>
                  </a:lnTo>
                  <a:cubicBezTo>
                    <a:pt x="8451" y="2127"/>
                    <a:pt x="8417" y="2149"/>
                    <a:pt x="8373" y="2171"/>
                  </a:cubicBezTo>
                  <a:cubicBezTo>
                    <a:pt x="8406" y="2138"/>
                    <a:pt x="8440" y="2105"/>
                    <a:pt x="8495" y="2094"/>
                  </a:cubicBezTo>
                  <a:cubicBezTo>
                    <a:pt x="8506" y="2072"/>
                    <a:pt x="8528" y="2050"/>
                    <a:pt x="8539" y="2028"/>
                  </a:cubicBezTo>
                  <a:cubicBezTo>
                    <a:pt x="8607" y="2028"/>
                    <a:pt x="8719" y="1993"/>
                    <a:pt x="8759" y="1993"/>
                  </a:cubicBezTo>
                  <a:cubicBezTo>
                    <a:pt x="8764" y="1993"/>
                    <a:pt x="8768" y="1994"/>
                    <a:pt x="8770" y="1995"/>
                  </a:cubicBezTo>
                  <a:cubicBezTo>
                    <a:pt x="8913" y="1918"/>
                    <a:pt x="9101" y="1829"/>
                    <a:pt x="9178" y="1741"/>
                  </a:cubicBezTo>
                  <a:cubicBezTo>
                    <a:pt x="9194" y="1730"/>
                    <a:pt x="9205" y="1728"/>
                    <a:pt x="9215" y="1728"/>
                  </a:cubicBezTo>
                  <a:cubicBezTo>
                    <a:pt x="9224" y="1728"/>
                    <a:pt x="9233" y="1730"/>
                    <a:pt x="9244" y="1730"/>
                  </a:cubicBezTo>
                  <a:cubicBezTo>
                    <a:pt x="9222" y="1752"/>
                    <a:pt x="9189" y="1763"/>
                    <a:pt x="9189" y="1774"/>
                  </a:cubicBezTo>
                  <a:cubicBezTo>
                    <a:pt x="9255" y="1719"/>
                    <a:pt x="9420" y="1653"/>
                    <a:pt x="9431" y="1620"/>
                  </a:cubicBezTo>
                  <a:cubicBezTo>
                    <a:pt x="9451" y="1611"/>
                    <a:pt x="9460" y="1608"/>
                    <a:pt x="9464" y="1608"/>
                  </a:cubicBezTo>
                  <a:cubicBezTo>
                    <a:pt x="9475" y="1608"/>
                    <a:pt x="9449" y="1629"/>
                    <a:pt x="9456" y="1629"/>
                  </a:cubicBezTo>
                  <a:cubicBezTo>
                    <a:pt x="9460" y="1629"/>
                    <a:pt x="9476" y="1621"/>
                    <a:pt x="9519" y="1598"/>
                  </a:cubicBezTo>
                  <a:lnTo>
                    <a:pt x="9519" y="1598"/>
                  </a:lnTo>
                  <a:lnTo>
                    <a:pt x="9508" y="1620"/>
                  </a:lnTo>
                  <a:cubicBezTo>
                    <a:pt x="9801" y="1533"/>
                    <a:pt x="9913" y="1340"/>
                    <a:pt x="10232" y="1250"/>
                  </a:cubicBezTo>
                  <a:lnTo>
                    <a:pt x="10232" y="1250"/>
                  </a:lnTo>
                  <a:cubicBezTo>
                    <a:pt x="10578" y="1117"/>
                    <a:pt x="10925" y="902"/>
                    <a:pt x="11282" y="783"/>
                  </a:cubicBezTo>
                  <a:cubicBezTo>
                    <a:pt x="11381" y="750"/>
                    <a:pt x="11392" y="728"/>
                    <a:pt x="11447" y="684"/>
                  </a:cubicBezTo>
                  <a:lnTo>
                    <a:pt x="11469" y="706"/>
                  </a:lnTo>
                  <a:lnTo>
                    <a:pt x="11568" y="629"/>
                  </a:lnTo>
                  <a:cubicBezTo>
                    <a:pt x="11701" y="540"/>
                    <a:pt x="11844" y="574"/>
                    <a:pt x="12009" y="452"/>
                  </a:cubicBezTo>
                  <a:lnTo>
                    <a:pt x="11976" y="452"/>
                  </a:lnTo>
                  <a:cubicBezTo>
                    <a:pt x="12042" y="424"/>
                    <a:pt x="12150" y="371"/>
                    <a:pt x="12178" y="371"/>
                  </a:cubicBezTo>
                  <a:cubicBezTo>
                    <a:pt x="12183" y="371"/>
                    <a:pt x="12185" y="372"/>
                    <a:pt x="12185" y="375"/>
                  </a:cubicBezTo>
                  <a:cubicBezTo>
                    <a:pt x="12185" y="364"/>
                    <a:pt x="12196" y="342"/>
                    <a:pt x="12229" y="342"/>
                  </a:cubicBezTo>
                  <a:lnTo>
                    <a:pt x="12240" y="353"/>
                  </a:lnTo>
                  <a:lnTo>
                    <a:pt x="12395" y="265"/>
                  </a:lnTo>
                  <a:cubicBezTo>
                    <a:pt x="12419" y="256"/>
                    <a:pt x="12433" y="253"/>
                    <a:pt x="12442" y="253"/>
                  </a:cubicBezTo>
                  <a:cubicBezTo>
                    <a:pt x="12466" y="253"/>
                    <a:pt x="12456" y="273"/>
                    <a:pt x="12482" y="273"/>
                  </a:cubicBezTo>
                  <a:cubicBezTo>
                    <a:pt x="12497" y="273"/>
                    <a:pt x="12526" y="266"/>
                    <a:pt x="12582" y="243"/>
                  </a:cubicBezTo>
                  <a:cubicBezTo>
                    <a:pt x="12648" y="210"/>
                    <a:pt x="12758" y="122"/>
                    <a:pt x="12725" y="122"/>
                  </a:cubicBezTo>
                  <a:lnTo>
                    <a:pt x="12725" y="122"/>
                  </a:lnTo>
                  <a:lnTo>
                    <a:pt x="12692" y="133"/>
                  </a:lnTo>
                  <a:lnTo>
                    <a:pt x="12681" y="111"/>
                  </a:lnTo>
                  <a:lnTo>
                    <a:pt x="12703" y="100"/>
                  </a:lnTo>
                  <a:cubicBezTo>
                    <a:pt x="12703" y="72"/>
                    <a:pt x="12719" y="29"/>
                    <a:pt x="12645" y="29"/>
                  </a:cubicBezTo>
                  <a:cubicBezTo>
                    <a:pt x="12631" y="29"/>
                    <a:pt x="12614" y="30"/>
                    <a:pt x="12593" y="34"/>
                  </a:cubicBezTo>
                  <a:cubicBezTo>
                    <a:pt x="12571" y="23"/>
                    <a:pt x="12560" y="12"/>
                    <a:pt x="1253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4" name="Google Shape;1054;p37"/>
            <p:cNvSpPr/>
            <p:nvPr/>
          </p:nvSpPr>
          <p:spPr>
            <a:xfrm flipH="1">
              <a:off x="5248954" y="3351969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12" y="1"/>
                  </a:moveTo>
                  <a:lnTo>
                    <a:pt x="1" y="12"/>
                  </a:lnTo>
                  <a:lnTo>
                    <a:pt x="23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5" name="Google Shape;1055;p37"/>
            <p:cNvSpPr/>
            <p:nvPr/>
          </p:nvSpPr>
          <p:spPr>
            <a:xfrm flipH="1">
              <a:off x="5232781" y="3326555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6" name="Google Shape;1056;p37"/>
            <p:cNvSpPr/>
            <p:nvPr/>
          </p:nvSpPr>
          <p:spPr>
            <a:xfrm flipH="1">
              <a:off x="5428993" y="3433959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3" y="0"/>
                  </a:moveTo>
                  <a:lnTo>
                    <a:pt x="1" y="11"/>
                  </a:lnTo>
                  <a:lnTo>
                    <a:pt x="12" y="1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7" name="Google Shape;1057;p37"/>
            <p:cNvSpPr/>
            <p:nvPr/>
          </p:nvSpPr>
          <p:spPr>
            <a:xfrm flipH="1">
              <a:off x="5123518" y="3281194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2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8" name="Google Shape;1058;p37"/>
            <p:cNvSpPr/>
            <p:nvPr/>
          </p:nvSpPr>
          <p:spPr>
            <a:xfrm flipH="1">
              <a:off x="5439530" y="3441397"/>
              <a:ext cx="1916" cy="789"/>
            </a:xfrm>
            <a:custGeom>
              <a:avLst/>
              <a:gdLst/>
              <a:ahLst/>
              <a:cxnLst/>
              <a:rect l="l" t="t" r="r" b="b"/>
              <a:pathLst>
                <a:path w="34" h="14" extrusionOk="0">
                  <a:moveTo>
                    <a:pt x="11" y="0"/>
                  </a:moveTo>
                  <a:cubicBezTo>
                    <a:pt x="2" y="10"/>
                    <a:pt x="1" y="13"/>
                    <a:pt x="4" y="13"/>
                  </a:cubicBezTo>
                  <a:cubicBezTo>
                    <a:pt x="8" y="13"/>
                    <a:pt x="21" y="7"/>
                    <a:pt x="3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59" name="Google Shape;1059;p37"/>
            <p:cNvSpPr/>
            <p:nvPr/>
          </p:nvSpPr>
          <p:spPr>
            <a:xfrm flipH="1">
              <a:off x="5348299" y="3388597"/>
              <a:ext cx="2536" cy="2536"/>
            </a:xfrm>
            <a:custGeom>
              <a:avLst/>
              <a:gdLst/>
              <a:ahLst/>
              <a:cxnLst/>
              <a:rect l="l" t="t" r="r" b="b"/>
              <a:pathLst>
                <a:path w="45" h="45" extrusionOk="0">
                  <a:moveTo>
                    <a:pt x="45" y="1"/>
                  </a:moveTo>
                  <a:lnTo>
                    <a:pt x="45" y="1"/>
                  </a:lnTo>
                  <a:cubicBezTo>
                    <a:pt x="23" y="12"/>
                    <a:pt x="12" y="23"/>
                    <a:pt x="1" y="45"/>
                  </a:cubicBezTo>
                  <a:cubicBezTo>
                    <a:pt x="23" y="23"/>
                    <a:pt x="45" y="12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0" name="Google Shape;1060;p37"/>
            <p:cNvSpPr/>
            <p:nvPr/>
          </p:nvSpPr>
          <p:spPr>
            <a:xfrm flipH="1">
              <a:off x="5098104" y="3263838"/>
              <a:ext cx="11833" cy="3775"/>
            </a:xfrm>
            <a:custGeom>
              <a:avLst/>
              <a:gdLst/>
              <a:ahLst/>
              <a:cxnLst/>
              <a:rect l="l" t="t" r="r" b="b"/>
              <a:pathLst>
                <a:path w="210" h="67" extrusionOk="0">
                  <a:moveTo>
                    <a:pt x="166" y="0"/>
                  </a:moveTo>
                  <a:cubicBezTo>
                    <a:pt x="0" y="45"/>
                    <a:pt x="210" y="0"/>
                    <a:pt x="45" y="67"/>
                  </a:cubicBezTo>
                  <a:lnTo>
                    <a:pt x="177" y="23"/>
                  </a:lnTo>
                  <a:cubicBezTo>
                    <a:pt x="144" y="23"/>
                    <a:pt x="111" y="23"/>
                    <a:pt x="1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1" name="Google Shape;1061;p37"/>
            <p:cNvSpPr/>
            <p:nvPr/>
          </p:nvSpPr>
          <p:spPr>
            <a:xfrm flipH="1">
              <a:off x="5126955" y="3275615"/>
              <a:ext cx="4283" cy="1578"/>
            </a:xfrm>
            <a:custGeom>
              <a:avLst/>
              <a:gdLst/>
              <a:ahLst/>
              <a:cxnLst/>
              <a:rect l="l" t="t" r="r" b="b"/>
              <a:pathLst>
                <a:path w="76" h="28" extrusionOk="0">
                  <a:moveTo>
                    <a:pt x="37" y="1"/>
                  </a:moveTo>
                  <a:cubicBezTo>
                    <a:pt x="13" y="17"/>
                    <a:pt x="0" y="27"/>
                    <a:pt x="17" y="27"/>
                  </a:cubicBezTo>
                  <a:cubicBezTo>
                    <a:pt x="23" y="27"/>
                    <a:pt x="33" y="26"/>
                    <a:pt x="48" y="23"/>
                  </a:cubicBezTo>
                  <a:cubicBezTo>
                    <a:pt x="75" y="6"/>
                    <a:pt x="73" y="4"/>
                    <a:pt x="63" y="4"/>
                  </a:cubicBezTo>
                  <a:cubicBezTo>
                    <a:pt x="58" y="4"/>
                    <a:pt x="52" y="4"/>
                    <a:pt x="46" y="4"/>
                  </a:cubicBezTo>
                  <a:cubicBezTo>
                    <a:pt x="41" y="4"/>
                    <a:pt x="37" y="4"/>
                    <a:pt x="3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2" name="Google Shape;1062;p37"/>
            <p:cNvSpPr/>
            <p:nvPr/>
          </p:nvSpPr>
          <p:spPr>
            <a:xfrm flipH="1">
              <a:off x="5281242" y="3347630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5" y="1"/>
                  </a:moveTo>
                  <a:cubicBezTo>
                    <a:pt x="1" y="23"/>
                    <a:pt x="45" y="12"/>
                    <a:pt x="45" y="23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3" name="Google Shape;1063;p37"/>
            <p:cNvSpPr/>
            <p:nvPr/>
          </p:nvSpPr>
          <p:spPr>
            <a:xfrm flipH="1">
              <a:off x="5326548" y="3368762"/>
              <a:ext cx="5015" cy="3156"/>
            </a:xfrm>
            <a:custGeom>
              <a:avLst/>
              <a:gdLst/>
              <a:ahLst/>
              <a:cxnLst/>
              <a:rect l="l" t="t" r="r" b="b"/>
              <a:pathLst>
                <a:path w="89" h="56" extrusionOk="0">
                  <a:moveTo>
                    <a:pt x="89" y="0"/>
                  </a:moveTo>
                  <a:lnTo>
                    <a:pt x="66" y="11"/>
                  </a:lnTo>
                  <a:lnTo>
                    <a:pt x="0" y="5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4" name="Google Shape;1064;p37"/>
            <p:cNvSpPr/>
            <p:nvPr/>
          </p:nvSpPr>
          <p:spPr>
            <a:xfrm flipH="1">
              <a:off x="5572517" y="3506256"/>
              <a:ext cx="3043" cy="2254"/>
            </a:xfrm>
            <a:custGeom>
              <a:avLst/>
              <a:gdLst/>
              <a:ahLst/>
              <a:cxnLst/>
              <a:rect l="l" t="t" r="r" b="b"/>
              <a:pathLst>
                <a:path w="54" h="40" extrusionOk="0">
                  <a:moveTo>
                    <a:pt x="40" y="1"/>
                  </a:moveTo>
                  <a:cubicBezTo>
                    <a:pt x="32" y="1"/>
                    <a:pt x="20" y="6"/>
                    <a:pt x="1" y="17"/>
                  </a:cubicBezTo>
                  <a:lnTo>
                    <a:pt x="34" y="39"/>
                  </a:lnTo>
                  <a:cubicBezTo>
                    <a:pt x="48" y="18"/>
                    <a:pt x="53" y="1"/>
                    <a:pt x="4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5" name="Google Shape;1065;p37"/>
            <p:cNvSpPr/>
            <p:nvPr/>
          </p:nvSpPr>
          <p:spPr>
            <a:xfrm flipH="1">
              <a:off x="5678568" y="3573651"/>
              <a:ext cx="5635" cy="3156"/>
            </a:xfrm>
            <a:custGeom>
              <a:avLst/>
              <a:gdLst/>
              <a:ahLst/>
              <a:cxnLst/>
              <a:rect l="l" t="t" r="r" b="b"/>
              <a:pathLst>
                <a:path w="100" h="56" extrusionOk="0">
                  <a:moveTo>
                    <a:pt x="100" y="0"/>
                  </a:moveTo>
                  <a:cubicBezTo>
                    <a:pt x="78" y="0"/>
                    <a:pt x="23" y="22"/>
                    <a:pt x="1" y="55"/>
                  </a:cubicBezTo>
                  <a:cubicBezTo>
                    <a:pt x="34" y="33"/>
                    <a:pt x="89" y="11"/>
                    <a:pt x="10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6" name="Google Shape;1066;p37"/>
            <p:cNvSpPr/>
            <p:nvPr/>
          </p:nvSpPr>
          <p:spPr>
            <a:xfrm flipH="1">
              <a:off x="5450687" y="3459373"/>
              <a:ext cx="3832" cy="3156"/>
            </a:xfrm>
            <a:custGeom>
              <a:avLst/>
              <a:gdLst/>
              <a:ahLst/>
              <a:cxnLst/>
              <a:rect l="l" t="t" r="r" b="b"/>
              <a:pathLst>
                <a:path w="68" h="56" extrusionOk="0">
                  <a:moveTo>
                    <a:pt x="67" y="1"/>
                  </a:moveTo>
                  <a:lnTo>
                    <a:pt x="34" y="23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7" name="Google Shape;1067;p37"/>
            <p:cNvSpPr/>
            <p:nvPr/>
          </p:nvSpPr>
          <p:spPr>
            <a:xfrm flipH="1">
              <a:off x="5301078" y="342398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23"/>
                  </a:moveTo>
                  <a:cubicBezTo>
                    <a:pt x="11" y="12"/>
                    <a:pt x="22" y="1"/>
                    <a:pt x="22" y="1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8" name="Google Shape;1068;p37"/>
            <p:cNvSpPr/>
            <p:nvPr/>
          </p:nvSpPr>
          <p:spPr>
            <a:xfrm flipH="1">
              <a:off x="5175698" y="3362563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7" y="0"/>
                  </a:moveTo>
                  <a:lnTo>
                    <a:pt x="1" y="22"/>
                  </a:lnTo>
                  <a:cubicBezTo>
                    <a:pt x="1" y="24"/>
                    <a:pt x="2" y="25"/>
                    <a:pt x="4" y="25"/>
                  </a:cubicBezTo>
                  <a:cubicBezTo>
                    <a:pt x="13" y="25"/>
                    <a:pt x="40" y="9"/>
                    <a:pt x="67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69" name="Google Shape;1069;p37"/>
            <p:cNvSpPr/>
            <p:nvPr/>
          </p:nvSpPr>
          <p:spPr>
            <a:xfrm flipH="1">
              <a:off x="4992560" y="3284349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0" name="Google Shape;1070;p37"/>
            <p:cNvSpPr/>
            <p:nvPr/>
          </p:nvSpPr>
          <p:spPr>
            <a:xfrm flipH="1">
              <a:off x="5117939" y="333275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3" y="0"/>
                  </a:moveTo>
                  <a:lnTo>
                    <a:pt x="0" y="22"/>
                  </a:lnTo>
                  <a:lnTo>
                    <a:pt x="22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1" name="Google Shape;1071;p37"/>
            <p:cNvSpPr/>
            <p:nvPr/>
          </p:nvSpPr>
          <p:spPr>
            <a:xfrm flipH="1">
              <a:off x="4953453" y="3273135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12"/>
                  </a:lnTo>
                  <a:lnTo>
                    <a:pt x="12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2" name="Google Shape;1072;p37"/>
            <p:cNvSpPr/>
            <p:nvPr/>
          </p:nvSpPr>
          <p:spPr>
            <a:xfrm flipH="1">
              <a:off x="5364133" y="3453343"/>
              <a:ext cx="958" cy="507"/>
            </a:xfrm>
            <a:custGeom>
              <a:avLst/>
              <a:gdLst/>
              <a:ahLst/>
              <a:cxnLst/>
              <a:rect l="l" t="t" r="r" b="b"/>
              <a:pathLst>
                <a:path w="17" h="9" extrusionOk="0">
                  <a:moveTo>
                    <a:pt x="14" y="0"/>
                  </a:moveTo>
                  <a:cubicBezTo>
                    <a:pt x="11" y="0"/>
                    <a:pt x="6" y="3"/>
                    <a:pt x="0" y="9"/>
                  </a:cubicBezTo>
                  <a:lnTo>
                    <a:pt x="11" y="9"/>
                  </a:lnTo>
                  <a:cubicBezTo>
                    <a:pt x="17" y="3"/>
                    <a:pt x="17" y="0"/>
                    <a:pt x="1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3" name="Google Shape;1073;p37"/>
            <p:cNvSpPr/>
            <p:nvPr/>
          </p:nvSpPr>
          <p:spPr>
            <a:xfrm flipH="1">
              <a:off x="5611680" y="3623746"/>
              <a:ext cx="5579" cy="4001"/>
            </a:xfrm>
            <a:custGeom>
              <a:avLst/>
              <a:gdLst/>
              <a:ahLst/>
              <a:cxnLst/>
              <a:rect l="l" t="t" r="r" b="b"/>
              <a:pathLst>
                <a:path w="99" h="71" extrusionOk="0">
                  <a:moveTo>
                    <a:pt x="75" y="1"/>
                  </a:moveTo>
                  <a:cubicBezTo>
                    <a:pt x="69" y="1"/>
                    <a:pt x="57" y="5"/>
                    <a:pt x="36" y="14"/>
                  </a:cubicBezTo>
                  <a:cubicBezTo>
                    <a:pt x="53" y="14"/>
                    <a:pt x="0" y="71"/>
                    <a:pt x="24" y="71"/>
                  </a:cubicBezTo>
                  <a:cubicBezTo>
                    <a:pt x="29" y="71"/>
                    <a:pt x="40" y="67"/>
                    <a:pt x="58" y="58"/>
                  </a:cubicBezTo>
                  <a:lnTo>
                    <a:pt x="58" y="58"/>
                  </a:lnTo>
                  <a:cubicBezTo>
                    <a:pt x="49" y="62"/>
                    <a:pt x="43" y="64"/>
                    <a:pt x="40" y="64"/>
                  </a:cubicBezTo>
                  <a:cubicBezTo>
                    <a:pt x="21" y="64"/>
                    <a:pt x="99" y="1"/>
                    <a:pt x="7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4" name="Google Shape;1074;p37"/>
            <p:cNvSpPr/>
            <p:nvPr/>
          </p:nvSpPr>
          <p:spPr>
            <a:xfrm flipH="1">
              <a:off x="5486695" y="3525809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1"/>
                  </a:moveTo>
                  <a:cubicBezTo>
                    <a:pt x="28" y="1"/>
                    <a:pt x="23" y="1"/>
                    <a:pt x="13" y="10"/>
                  </a:cubicBezTo>
                  <a:lnTo>
                    <a:pt x="13" y="10"/>
                  </a:lnTo>
                  <a:cubicBezTo>
                    <a:pt x="17" y="7"/>
                    <a:pt x="28" y="1"/>
                    <a:pt x="44" y="1"/>
                  </a:cubicBezTo>
                  <a:close/>
                  <a:moveTo>
                    <a:pt x="13" y="10"/>
                  </a:moveTo>
                  <a:lnTo>
                    <a:pt x="13" y="10"/>
                  </a:lnTo>
                  <a:cubicBezTo>
                    <a:pt x="12" y="11"/>
                    <a:pt x="11" y="12"/>
                    <a:pt x="11" y="12"/>
                  </a:cubicBezTo>
                  <a:lnTo>
                    <a:pt x="0" y="23"/>
                  </a:lnTo>
                  <a:cubicBezTo>
                    <a:pt x="6" y="17"/>
                    <a:pt x="10" y="13"/>
                    <a:pt x="13" y="1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5" name="Google Shape;1075;p37"/>
            <p:cNvSpPr/>
            <p:nvPr/>
          </p:nvSpPr>
          <p:spPr>
            <a:xfrm flipH="1">
              <a:off x="5520224" y="3545701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3" y="0"/>
                  </a:moveTo>
                  <a:lnTo>
                    <a:pt x="0" y="11"/>
                  </a:lnTo>
                  <a:lnTo>
                    <a:pt x="11" y="1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6" name="Google Shape;1076;p37"/>
            <p:cNvSpPr/>
            <p:nvPr/>
          </p:nvSpPr>
          <p:spPr>
            <a:xfrm flipH="1">
              <a:off x="5116192" y="3341150"/>
              <a:ext cx="3663" cy="1578"/>
            </a:xfrm>
            <a:custGeom>
              <a:avLst/>
              <a:gdLst/>
              <a:ahLst/>
              <a:cxnLst/>
              <a:rect l="l" t="t" r="r" b="b"/>
              <a:pathLst>
                <a:path w="65" h="28" extrusionOk="0">
                  <a:moveTo>
                    <a:pt x="61" y="1"/>
                  </a:moveTo>
                  <a:cubicBezTo>
                    <a:pt x="60" y="1"/>
                    <a:pt x="45" y="7"/>
                    <a:pt x="0" y="28"/>
                  </a:cubicBezTo>
                  <a:lnTo>
                    <a:pt x="44" y="28"/>
                  </a:lnTo>
                  <a:cubicBezTo>
                    <a:pt x="30" y="21"/>
                    <a:pt x="65" y="1"/>
                    <a:pt x="6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7" name="Google Shape;1077;p37"/>
            <p:cNvSpPr/>
            <p:nvPr/>
          </p:nvSpPr>
          <p:spPr>
            <a:xfrm flipH="1">
              <a:off x="4994420" y="3284969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11"/>
                  </a:move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8" name="Google Shape;1078;p37"/>
            <p:cNvSpPr/>
            <p:nvPr/>
          </p:nvSpPr>
          <p:spPr>
            <a:xfrm flipH="1">
              <a:off x="4950976" y="3268177"/>
              <a:ext cx="719533" cy="383744"/>
            </a:xfrm>
            <a:custGeom>
              <a:avLst/>
              <a:gdLst/>
              <a:ahLst/>
              <a:cxnLst/>
              <a:rect l="l" t="t" r="r" b="b"/>
              <a:pathLst>
                <a:path w="12769" h="6810" extrusionOk="0">
                  <a:moveTo>
                    <a:pt x="12548" y="1"/>
                  </a:moveTo>
                  <a:cubicBezTo>
                    <a:pt x="12540" y="1"/>
                    <a:pt x="12531" y="4"/>
                    <a:pt x="12522" y="9"/>
                  </a:cubicBezTo>
                  <a:lnTo>
                    <a:pt x="12522" y="9"/>
                  </a:lnTo>
                  <a:lnTo>
                    <a:pt x="12548" y="1"/>
                  </a:lnTo>
                  <a:close/>
                  <a:moveTo>
                    <a:pt x="12522" y="9"/>
                  </a:moveTo>
                  <a:lnTo>
                    <a:pt x="12515" y="12"/>
                  </a:lnTo>
                  <a:cubicBezTo>
                    <a:pt x="12515" y="13"/>
                    <a:pt x="12515" y="14"/>
                    <a:pt x="12514" y="15"/>
                  </a:cubicBezTo>
                  <a:lnTo>
                    <a:pt x="12514" y="15"/>
                  </a:lnTo>
                  <a:cubicBezTo>
                    <a:pt x="12517" y="13"/>
                    <a:pt x="12519" y="11"/>
                    <a:pt x="12522" y="9"/>
                  </a:cubicBezTo>
                  <a:close/>
                  <a:moveTo>
                    <a:pt x="12482" y="12"/>
                  </a:moveTo>
                  <a:lnTo>
                    <a:pt x="12482" y="12"/>
                  </a:lnTo>
                  <a:cubicBezTo>
                    <a:pt x="12449" y="45"/>
                    <a:pt x="12405" y="89"/>
                    <a:pt x="12438" y="100"/>
                  </a:cubicBezTo>
                  <a:cubicBezTo>
                    <a:pt x="12471" y="57"/>
                    <a:pt x="12492" y="66"/>
                    <a:pt x="12514" y="15"/>
                  </a:cubicBezTo>
                  <a:lnTo>
                    <a:pt x="12514" y="15"/>
                  </a:lnTo>
                  <a:cubicBezTo>
                    <a:pt x="12506" y="21"/>
                    <a:pt x="12498" y="29"/>
                    <a:pt x="12493" y="34"/>
                  </a:cubicBezTo>
                  <a:cubicBezTo>
                    <a:pt x="12471" y="34"/>
                    <a:pt x="12482" y="23"/>
                    <a:pt x="12482" y="12"/>
                  </a:cubicBezTo>
                  <a:close/>
                  <a:moveTo>
                    <a:pt x="12526" y="67"/>
                  </a:moveTo>
                  <a:lnTo>
                    <a:pt x="12526" y="67"/>
                  </a:lnTo>
                  <a:cubicBezTo>
                    <a:pt x="12485" y="75"/>
                    <a:pt x="12462" y="89"/>
                    <a:pt x="12440" y="110"/>
                  </a:cubicBezTo>
                  <a:lnTo>
                    <a:pt x="12440" y="110"/>
                  </a:lnTo>
                  <a:lnTo>
                    <a:pt x="12526" y="67"/>
                  </a:lnTo>
                  <a:close/>
                  <a:moveTo>
                    <a:pt x="12440" y="110"/>
                  </a:moveTo>
                  <a:lnTo>
                    <a:pt x="12438" y="111"/>
                  </a:lnTo>
                  <a:lnTo>
                    <a:pt x="12439" y="111"/>
                  </a:lnTo>
                  <a:cubicBezTo>
                    <a:pt x="12439" y="111"/>
                    <a:pt x="12439" y="110"/>
                    <a:pt x="12440" y="110"/>
                  </a:cubicBezTo>
                  <a:close/>
                  <a:moveTo>
                    <a:pt x="12670" y="122"/>
                  </a:moveTo>
                  <a:lnTo>
                    <a:pt x="12692" y="133"/>
                  </a:lnTo>
                  <a:cubicBezTo>
                    <a:pt x="12686" y="138"/>
                    <a:pt x="12678" y="141"/>
                    <a:pt x="12671" y="141"/>
                  </a:cubicBezTo>
                  <a:cubicBezTo>
                    <a:pt x="12664" y="141"/>
                    <a:pt x="12659" y="138"/>
                    <a:pt x="12659" y="133"/>
                  </a:cubicBezTo>
                  <a:lnTo>
                    <a:pt x="12670" y="122"/>
                  </a:lnTo>
                  <a:close/>
                  <a:moveTo>
                    <a:pt x="12130" y="243"/>
                  </a:moveTo>
                  <a:cubicBezTo>
                    <a:pt x="12121" y="247"/>
                    <a:pt x="12114" y="252"/>
                    <a:pt x="12109" y="257"/>
                  </a:cubicBezTo>
                  <a:lnTo>
                    <a:pt x="12109" y="257"/>
                  </a:lnTo>
                  <a:cubicBezTo>
                    <a:pt x="12117" y="252"/>
                    <a:pt x="12124" y="247"/>
                    <a:pt x="12130" y="243"/>
                  </a:cubicBezTo>
                  <a:close/>
                  <a:moveTo>
                    <a:pt x="12218" y="166"/>
                  </a:moveTo>
                  <a:cubicBezTo>
                    <a:pt x="12240" y="177"/>
                    <a:pt x="12185" y="210"/>
                    <a:pt x="12163" y="221"/>
                  </a:cubicBezTo>
                  <a:cubicBezTo>
                    <a:pt x="12185" y="210"/>
                    <a:pt x="12207" y="199"/>
                    <a:pt x="12229" y="188"/>
                  </a:cubicBezTo>
                  <a:lnTo>
                    <a:pt x="12229" y="188"/>
                  </a:lnTo>
                  <a:cubicBezTo>
                    <a:pt x="12207" y="221"/>
                    <a:pt x="12284" y="199"/>
                    <a:pt x="12218" y="243"/>
                  </a:cubicBezTo>
                  <a:cubicBezTo>
                    <a:pt x="12152" y="254"/>
                    <a:pt x="12163" y="232"/>
                    <a:pt x="12108" y="276"/>
                  </a:cubicBezTo>
                  <a:cubicBezTo>
                    <a:pt x="12101" y="270"/>
                    <a:pt x="12102" y="263"/>
                    <a:pt x="12109" y="257"/>
                  </a:cubicBezTo>
                  <a:lnTo>
                    <a:pt x="12109" y="257"/>
                  </a:lnTo>
                  <a:cubicBezTo>
                    <a:pt x="12060" y="285"/>
                    <a:pt x="11985" y="314"/>
                    <a:pt x="11976" y="342"/>
                  </a:cubicBezTo>
                  <a:cubicBezTo>
                    <a:pt x="11932" y="342"/>
                    <a:pt x="11876" y="364"/>
                    <a:pt x="11832" y="386"/>
                  </a:cubicBezTo>
                  <a:lnTo>
                    <a:pt x="11843" y="375"/>
                  </a:lnTo>
                  <a:lnTo>
                    <a:pt x="11843" y="375"/>
                  </a:lnTo>
                  <a:cubicBezTo>
                    <a:pt x="11832" y="386"/>
                    <a:pt x="11821" y="386"/>
                    <a:pt x="11799" y="397"/>
                  </a:cubicBezTo>
                  <a:lnTo>
                    <a:pt x="11777" y="386"/>
                  </a:lnTo>
                  <a:lnTo>
                    <a:pt x="11766" y="408"/>
                  </a:lnTo>
                  <a:cubicBezTo>
                    <a:pt x="11733" y="408"/>
                    <a:pt x="11711" y="419"/>
                    <a:pt x="11700" y="430"/>
                  </a:cubicBezTo>
                  <a:cubicBezTo>
                    <a:pt x="11711" y="430"/>
                    <a:pt x="11733" y="419"/>
                    <a:pt x="11744" y="419"/>
                  </a:cubicBezTo>
                  <a:lnTo>
                    <a:pt x="11744" y="419"/>
                  </a:lnTo>
                  <a:cubicBezTo>
                    <a:pt x="11722" y="441"/>
                    <a:pt x="11678" y="463"/>
                    <a:pt x="11656" y="485"/>
                  </a:cubicBezTo>
                  <a:cubicBezTo>
                    <a:pt x="11670" y="467"/>
                    <a:pt x="11669" y="460"/>
                    <a:pt x="11659" y="460"/>
                  </a:cubicBezTo>
                  <a:cubicBezTo>
                    <a:pt x="11630" y="460"/>
                    <a:pt x="11526" y="519"/>
                    <a:pt x="11486" y="519"/>
                  </a:cubicBezTo>
                  <a:cubicBezTo>
                    <a:pt x="11484" y="519"/>
                    <a:pt x="11482" y="519"/>
                    <a:pt x="11480" y="518"/>
                  </a:cubicBezTo>
                  <a:cubicBezTo>
                    <a:pt x="11623" y="441"/>
                    <a:pt x="11634" y="397"/>
                    <a:pt x="11766" y="320"/>
                  </a:cubicBezTo>
                  <a:cubicBezTo>
                    <a:pt x="11821" y="320"/>
                    <a:pt x="11744" y="364"/>
                    <a:pt x="11744" y="364"/>
                  </a:cubicBezTo>
                  <a:cubicBezTo>
                    <a:pt x="11821" y="353"/>
                    <a:pt x="11876" y="320"/>
                    <a:pt x="11943" y="287"/>
                  </a:cubicBezTo>
                  <a:lnTo>
                    <a:pt x="11943" y="287"/>
                  </a:lnTo>
                  <a:cubicBezTo>
                    <a:pt x="11932" y="298"/>
                    <a:pt x="11943" y="298"/>
                    <a:pt x="11965" y="298"/>
                  </a:cubicBezTo>
                  <a:cubicBezTo>
                    <a:pt x="12020" y="265"/>
                    <a:pt x="11998" y="254"/>
                    <a:pt x="12075" y="232"/>
                  </a:cubicBezTo>
                  <a:lnTo>
                    <a:pt x="12075" y="232"/>
                  </a:lnTo>
                  <a:cubicBezTo>
                    <a:pt x="12064" y="243"/>
                    <a:pt x="12053" y="265"/>
                    <a:pt x="12031" y="287"/>
                  </a:cubicBezTo>
                  <a:cubicBezTo>
                    <a:pt x="12086" y="243"/>
                    <a:pt x="12152" y="199"/>
                    <a:pt x="12218" y="166"/>
                  </a:cubicBezTo>
                  <a:close/>
                  <a:moveTo>
                    <a:pt x="11337" y="596"/>
                  </a:moveTo>
                  <a:cubicBezTo>
                    <a:pt x="11271" y="629"/>
                    <a:pt x="11193" y="662"/>
                    <a:pt x="11127" y="706"/>
                  </a:cubicBezTo>
                  <a:lnTo>
                    <a:pt x="11160" y="684"/>
                  </a:lnTo>
                  <a:lnTo>
                    <a:pt x="11160" y="684"/>
                  </a:lnTo>
                  <a:cubicBezTo>
                    <a:pt x="11105" y="706"/>
                    <a:pt x="11083" y="706"/>
                    <a:pt x="11050" y="717"/>
                  </a:cubicBezTo>
                  <a:cubicBezTo>
                    <a:pt x="11127" y="662"/>
                    <a:pt x="11237" y="640"/>
                    <a:pt x="11337" y="596"/>
                  </a:cubicBezTo>
                  <a:close/>
                  <a:moveTo>
                    <a:pt x="11006" y="739"/>
                  </a:moveTo>
                  <a:cubicBezTo>
                    <a:pt x="10995" y="772"/>
                    <a:pt x="10918" y="816"/>
                    <a:pt x="10874" y="860"/>
                  </a:cubicBezTo>
                  <a:cubicBezTo>
                    <a:pt x="10819" y="860"/>
                    <a:pt x="10841" y="838"/>
                    <a:pt x="10863" y="816"/>
                  </a:cubicBezTo>
                  <a:cubicBezTo>
                    <a:pt x="10907" y="794"/>
                    <a:pt x="10951" y="794"/>
                    <a:pt x="11006" y="739"/>
                  </a:cubicBezTo>
                  <a:close/>
                  <a:moveTo>
                    <a:pt x="10764" y="794"/>
                  </a:moveTo>
                  <a:lnTo>
                    <a:pt x="10764" y="794"/>
                  </a:lnTo>
                  <a:cubicBezTo>
                    <a:pt x="10718" y="834"/>
                    <a:pt x="10712" y="842"/>
                    <a:pt x="10720" y="842"/>
                  </a:cubicBezTo>
                  <a:cubicBezTo>
                    <a:pt x="10725" y="842"/>
                    <a:pt x="10736" y="839"/>
                    <a:pt x="10746" y="839"/>
                  </a:cubicBezTo>
                  <a:cubicBezTo>
                    <a:pt x="10754" y="839"/>
                    <a:pt x="10761" y="841"/>
                    <a:pt x="10764" y="849"/>
                  </a:cubicBezTo>
                  <a:cubicBezTo>
                    <a:pt x="10786" y="838"/>
                    <a:pt x="10808" y="838"/>
                    <a:pt x="10819" y="827"/>
                  </a:cubicBezTo>
                  <a:lnTo>
                    <a:pt x="10819" y="827"/>
                  </a:lnTo>
                  <a:cubicBezTo>
                    <a:pt x="10797" y="849"/>
                    <a:pt x="10764" y="871"/>
                    <a:pt x="10775" y="882"/>
                  </a:cubicBezTo>
                  <a:cubicBezTo>
                    <a:pt x="10742" y="887"/>
                    <a:pt x="10728" y="890"/>
                    <a:pt x="10717" y="890"/>
                  </a:cubicBezTo>
                  <a:cubicBezTo>
                    <a:pt x="10706" y="890"/>
                    <a:pt x="10698" y="887"/>
                    <a:pt x="10676" y="882"/>
                  </a:cubicBezTo>
                  <a:lnTo>
                    <a:pt x="10676" y="882"/>
                  </a:lnTo>
                  <a:cubicBezTo>
                    <a:pt x="10687" y="926"/>
                    <a:pt x="10621" y="915"/>
                    <a:pt x="10587" y="959"/>
                  </a:cubicBezTo>
                  <a:cubicBezTo>
                    <a:pt x="10559" y="967"/>
                    <a:pt x="10543" y="969"/>
                    <a:pt x="10531" y="969"/>
                  </a:cubicBezTo>
                  <a:cubicBezTo>
                    <a:pt x="10519" y="969"/>
                    <a:pt x="10514" y="967"/>
                    <a:pt x="10506" y="967"/>
                  </a:cubicBezTo>
                  <a:cubicBezTo>
                    <a:pt x="10501" y="967"/>
                    <a:pt x="10496" y="968"/>
                    <a:pt x="10488" y="970"/>
                  </a:cubicBezTo>
                  <a:lnTo>
                    <a:pt x="10477" y="981"/>
                  </a:lnTo>
                  <a:cubicBezTo>
                    <a:pt x="10543" y="882"/>
                    <a:pt x="10665" y="882"/>
                    <a:pt x="10764" y="794"/>
                  </a:cubicBezTo>
                  <a:close/>
                  <a:moveTo>
                    <a:pt x="10466" y="981"/>
                  </a:moveTo>
                  <a:lnTo>
                    <a:pt x="10455" y="992"/>
                  </a:lnTo>
                  <a:lnTo>
                    <a:pt x="10444" y="992"/>
                  </a:lnTo>
                  <a:lnTo>
                    <a:pt x="10466" y="981"/>
                  </a:lnTo>
                  <a:close/>
                  <a:moveTo>
                    <a:pt x="10422" y="1003"/>
                  </a:moveTo>
                  <a:lnTo>
                    <a:pt x="10433" y="1025"/>
                  </a:lnTo>
                  <a:cubicBezTo>
                    <a:pt x="10388" y="1052"/>
                    <a:pt x="10367" y="1061"/>
                    <a:pt x="10356" y="1061"/>
                  </a:cubicBezTo>
                  <a:cubicBezTo>
                    <a:pt x="10339" y="1061"/>
                    <a:pt x="10343" y="1043"/>
                    <a:pt x="10323" y="1036"/>
                  </a:cubicBezTo>
                  <a:cubicBezTo>
                    <a:pt x="10345" y="1036"/>
                    <a:pt x="10367" y="1025"/>
                    <a:pt x="10389" y="1014"/>
                  </a:cubicBezTo>
                  <a:lnTo>
                    <a:pt x="10422" y="1003"/>
                  </a:lnTo>
                  <a:close/>
                  <a:moveTo>
                    <a:pt x="9431" y="1389"/>
                  </a:moveTo>
                  <a:cubicBezTo>
                    <a:pt x="9427" y="1391"/>
                    <a:pt x="9424" y="1393"/>
                    <a:pt x="9422" y="1395"/>
                  </a:cubicBezTo>
                  <a:lnTo>
                    <a:pt x="9422" y="1395"/>
                  </a:lnTo>
                  <a:cubicBezTo>
                    <a:pt x="9425" y="1393"/>
                    <a:pt x="9428" y="1391"/>
                    <a:pt x="9431" y="1389"/>
                  </a:cubicBezTo>
                  <a:close/>
                  <a:moveTo>
                    <a:pt x="10345" y="992"/>
                  </a:moveTo>
                  <a:lnTo>
                    <a:pt x="10246" y="1047"/>
                  </a:lnTo>
                  <a:cubicBezTo>
                    <a:pt x="10272" y="1047"/>
                    <a:pt x="10292" y="1047"/>
                    <a:pt x="10304" y="1042"/>
                  </a:cubicBezTo>
                  <a:lnTo>
                    <a:pt x="10304" y="1042"/>
                  </a:lnTo>
                  <a:cubicBezTo>
                    <a:pt x="10242" y="1085"/>
                    <a:pt x="10200" y="1136"/>
                    <a:pt x="10147" y="1157"/>
                  </a:cubicBezTo>
                  <a:lnTo>
                    <a:pt x="10136" y="1146"/>
                  </a:lnTo>
                  <a:cubicBezTo>
                    <a:pt x="10070" y="1201"/>
                    <a:pt x="9904" y="1257"/>
                    <a:pt x="9827" y="1323"/>
                  </a:cubicBezTo>
                  <a:lnTo>
                    <a:pt x="9816" y="1323"/>
                  </a:lnTo>
                  <a:cubicBezTo>
                    <a:pt x="9838" y="1334"/>
                    <a:pt x="9849" y="1345"/>
                    <a:pt x="9849" y="1356"/>
                  </a:cubicBezTo>
                  <a:cubicBezTo>
                    <a:pt x="9810" y="1375"/>
                    <a:pt x="9779" y="1413"/>
                    <a:pt x="9758" y="1413"/>
                  </a:cubicBezTo>
                  <a:cubicBezTo>
                    <a:pt x="9755" y="1413"/>
                    <a:pt x="9753" y="1412"/>
                    <a:pt x="9750" y="1411"/>
                  </a:cubicBezTo>
                  <a:cubicBezTo>
                    <a:pt x="9772" y="1389"/>
                    <a:pt x="9772" y="1389"/>
                    <a:pt x="9783" y="1378"/>
                  </a:cubicBezTo>
                  <a:lnTo>
                    <a:pt x="9783" y="1378"/>
                  </a:lnTo>
                  <a:lnTo>
                    <a:pt x="9739" y="1400"/>
                  </a:lnTo>
                  <a:cubicBezTo>
                    <a:pt x="9684" y="1400"/>
                    <a:pt x="9794" y="1367"/>
                    <a:pt x="9794" y="1345"/>
                  </a:cubicBezTo>
                  <a:lnTo>
                    <a:pt x="9794" y="1345"/>
                  </a:lnTo>
                  <a:cubicBezTo>
                    <a:pt x="9706" y="1400"/>
                    <a:pt x="9607" y="1466"/>
                    <a:pt x="9530" y="1488"/>
                  </a:cubicBezTo>
                  <a:cubicBezTo>
                    <a:pt x="9511" y="1478"/>
                    <a:pt x="9646" y="1428"/>
                    <a:pt x="9615" y="1428"/>
                  </a:cubicBezTo>
                  <a:cubicBezTo>
                    <a:pt x="9610" y="1428"/>
                    <a:pt x="9600" y="1430"/>
                    <a:pt x="9585" y="1433"/>
                  </a:cubicBezTo>
                  <a:lnTo>
                    <a:pt x="9706" y="1389"/>
                  </a:lnTo>
                  <a:cubicBezTo>
                    <a:pt x="9607" y="1389"/>
                    <a:pt x="9739" y="1367"/>
                    <a:pt x="9684" y="1356"/>
                  </a:cubicBezTo>
                  <a:lnTo>
                    <a:pt x="9838" y="1268"/>
                  </a:lnTo>
                  <a:cubicBezTo>
                    <a:pt x="9834" y="1265"/>
                    <a:pt x="9830" y="1264"/>
                    <a:pt x="9826" y="1264"/>
                  </a:cubicBezTo>
                  <a:cubicBezTo>
                    <a:pt x="9811" y="1264"/>
                    <a:pt x="9796" y="1279"/>
                    <a:pt x="9761" y="1279"/>
                  </a:cubicBezTo>
                  <a:cubicBezTo>
                    <a:pt x="9783" y="1257"/>
                    <a:pt x="9827" y="1223"/>
                    <a:pt x="9871" y="1201"/>
                  </a:cubicBezTo>
                  <a:lnTo>
                    <a:pt x="9871" y="1201"/>
                  </a:lnTo>
                  <a:cubicBezTo>
                    <a:pt x="9833" y="1229"/>
                    <a:pt x="9836" y="1237"/>
                    <a:pt x="9853" y="1237"/>
                  </a:cubicBezTo>
                  <a:cubicBezTo>
                    <a:pt x="9871" y="1237"/>
                    <a:pt x="9904" y="1229"/>
                    <a:pt x="9926" y="1223"/>
                  </a:cubicBezTo>
                  <a:lnTo>
                    <a:pt x="9915" y="1201"/>
                  </a:lnTo>
                  <a:cubicBezTo>
                    <a:pt x="10026" y="1190"/>
                    <a:pt x="9915" y="1157"/>
                    <a:pt x="10059" y="1124"/>
                  </a:cubicBezTo>
                  <a:lnTo>
                    <a:pt x="10059" y="1135"/>
                  </a:lnTo>
                  <a:cubicBezTo>
                    <a:pt x="10103" y="1113"/>
                    <a:pt x="10136" y="1080"/>
                    <a:pt x="10191" y="1058"/>
                  </a:cubicBezTo>
                  <a:lnTo>
                    <a:pt x="10191" y="1058"/>
                  </a:lnTo>
                  <a:cubicBezTo>
                    <a:pt x="10224" y="1069"/>
                    <a:pt x="10147" y="1091"/>
                    <a:pt x="10147" y="1102"/>
                  </a:cubicBezTo>
                  <a:cubicBezTo>
                    <a:pt x="10224" y="1069"/>
                    <a:pt x="10279" y="1003"/>
                    <a:pt x="10345" y="992"/>
                  </a:cubicBezTo>
                  <a:close/>
                  <a:moveTo>
                    <a:pt x="9263" y="1752"/>
                  </a:moveTo>
                  <a:lnTo>
                    <a:pt x="9263" y="1752"/>
                  </a:lnTo>
                  <a:cubicBezTo>
                    <a:pt x="9255" y="1756"/>
                    <a:pt x="9247" y="1760"/>
                    <a:pt x="9240" y="1764"/>
                  </a:cubicBezTo>
                  <a:lnTo>
                    <a:pt x="9240" y="1764"/>
                  </a:lnTo>
                  <a:cubicBezTo>
                    <a:pt x="9249" y="1760"/>
                    <a:pt x="9258" y="1756"/>
                    <a:pt x="9265" y="1752"/>
                  </a:cubicBezTo>
                  <a:cubicBezTo>
                    <a:pt x="9265" y="1752"/>
                    <a:pt x="9264" y="1752"/>
                    <a:pt x="9263" y="1752"/>
                  </a:cubicBezTo>
                  <a:close/>
                  <a:moveTo>
                    <a:pt x="9240" y="1764"/>
                  </a:moveTo>
                  <a:lnTo>
                    <a:pt x="9240" y="1764"/>
                  </a:lnTo>
                  <a:cubicBezTo>
                    <a:pt x="9223" y="1771"/>
                    <a:pt x="9207" y="1778"/>
                    <a:pt x="9199" y="1785"/>
                  </a:cubicBezTo>
                  <a:cubicBezTo>
                    <a:pt x="9211" y="1779"/>
                    <a:pt x="9225" y="1771"/>
                    <a:pt x="9240" y="1764"/>
                  </a:cubicBezTo>
                  <a:close/>
                  <a:moveTo>
                    <a:pt x="7877" y="2094"/>
                  </a:moveTo>
                  <a:cubicBezTo>
                    <a:pt x="7853" y="2105"/>
                    <a:pt x="7840" y="2110"/>
                    <a:pt x="7835" y="2113"/>
                  </a:cubicBezTo>
                  <a:lnTo>
                    <a:pt x="7835" y="2113"/>
                  </a:lnTo>
                  <a:cubicBezTo>
                    <a:pt x="7847" y="2108"/>
                    <a:pt x="7861" y="2102"/>
                    <a:pt x="7877" y="2094"/>
                  </a:cubicBezTo>
                  <a:close/>
                  <a:moveTo>
                    <a:pt x="8219" y="2108"/>
                  </a:moveTo>
                  <a:cubicBezTo>
                    <a:pt x="8216" y="2109"/>
                    <a:pt x="8212" y="2112"/>
                    <a:pt x="8208" y="2114"/>
                  </a:cubicBezTo>
                  <a:lnTo>
                    <a:pt x="8208" y="2114"/>
                  </a:lnTo>
                  <a:cubicBezTo>
                    <a:pt x="8211" y="2112"/>
                    <a:pt x="8215" y="2110"/>
                    <a:pt x="8219" y="2108"/>
                  </a:cubicBezTo>
                  <a:close/>
                  <a:moveTo>
                    <a:pt x="8464" y="2183"/>
                  </a:moveTo>
                  <a:cubicBezTo>
                    <a:pt x="8454" y="2187"/>
                    <a:pt x="8445" y="2191"/>
                    <a:pt x="8437" y="2193"/>
                  </a:cubicBezTo>
                  <a:lnTo>
                    <a:pt x="8437" y="2193"/>
                  </a:lnTo>
                  <a:cubicBezTo>
                    <a:pt x="8443" y="2192"/>
                    <a:pt x="8451" y="2190"/>
                    <a:pt x="8464" y="2183"/>
                  </a:cubicBezTo>
                  <a:close/>
                  <a:moveTo>
                    <a:pt x="8076" y="2182"/>
                  </a:moveTo>
                  <a:cubicBezTo>
                    <a:pt x="8087" y="2193"/>
                    <a:pt x="8087" y="2204"/>
                    <a:pt x="8065" y="2204"/>
                  </a:cubicBezTo>
                  <a:cubicBezTo>
                    <a:pt x="8076" y="2204"/>
                    <a:pt x="8020" y="2215"/>
                    <a:pt x="7998" y="2226"/>
                  </a:cubicBezTo>
                  <a:cubicBezTo>
                    <a:pt x="8020" y="2215"/>
                    <a:pt x="8043" y="2204"/>
                    <a:pt x="8076" y="2182"/>
                  </a:cubicBezTo>
                  <a:close/>
                  <a:moveTo>
                    <a:pt x="9695" y="1334"/>
                  </a:moveTo>
                  <a:lnTo>
                    <a:pt x="9673" y="1356"/>
                  </a:lnTo>
                  <a:lnTo>
                    <a:pt x="9673" y="1345"/>
                  </a:lnTo>
                  <a:cubicBezTo>
                    <a:pt x="9530" y="1411"/>
                    <a:pt x="9519" y="1433"/>
                    <a:pt x="9376" y="1499"/>
                  </a:cubicBezTo>
                  <a:cubicBezTo>
                    <a:pt x="9343" y="1532"/>
                    <a:pt x="9398" y="1510"/>
                    <a:pt x="9365" y="1543"/>
                  </a:cubicBezTo>
                  <a:cubicBezTo>
                    <a:pt x="9177" y="1664"/>
                    <a:pt x="9177" y="1554"/>
                    <a:pt x="9045" y="1664"/>
                  </a:cubicBezTo>
                  <a:cubicBezTo>
                    <a:pt x="9012" y="1697"/>
                    <a:pt x="9023" y="1741"/>
                    <a:pt x="8902" y="1774"/>
                  </a:cubicBezTo>
                  <a:lnTo>
                    <a:pt x="8924" y="1719"/>
                  </a:lnTo>
                  <a:lnTo>
                    <a:pt x="8924" y="1719"/>
                  </a:lnTo>
                  <a:cubicBezTo>
                    <a:pt x="8792" y="1785"/>
                    <a:pt x="8869" y="1807"/>
                    <a:pt x="8715" y="1851"/>
                  </a:cubicBezTo>
                  <a:cubicBezTo>
                    <a:pt x="8737" y="1829"/>
                    <a:pt x="8814" y="1796"/>
                    <a:pt x="8792" y="1796"/>
                  </a:cubicBezTo>
                  <a:lnTo>
                    <a:pt x="8792" y="1796"/>
                  </a:lnTo>
                  <a:cubicBezTo>
                    <a:pt x="8693" y="1818"/>
                    <a:pt x="8737" y="1851"/>
                    <a:pt x="8670" y="1885"/>
                  </a:cubicBezTo>
                  <a:lnTo>
                    <a:pt x="8637" y="1862"/>
                  </a:lnTo>
                  <a:cubicBezTo>
                    <a:pt x="8515" y="1934"/>
                    <a:pt x="8363" y="2025"/>
                    <a:pt x="8219" y="2108"/>
                  </a:cubicBezTo>
                  <a:lnTo>
                    <a:pt x="8219" y="2108"/>
                  </a:lnTo>
                  <a:cubicBezTo>
                    <a:pt x="8223" y="2106"/>
                    <a:pt x="8226" y="2105"/>
                    <a:pt x="8230" y="2105"/>
                  </a:cubicBezTo>
                  <a:lnTo>
                    <a:pt x="8230" y="2105"/>
                  </a:lnTo>
                  <a:cubicBezTo>
                    <a:pt x="8230" y="2105"/>
                    <a:pt x="8208" y="2116"/>
                    <a:pt x="8186" y="2127"/>
                  </a:cubicBezTo>
                  <a:cubicBezTo>
                    <a:pt x="8195" y="2122"/>
                    <a:pt x="8202" y="2118"/>
                    <a:pt x="8208" y="2114"/>
                  </a:cubicBezTo>
                  <a:lnTo>
                    <a:pt x="8208" y="2114"/>
                  </a:lnTo>
                  <a:cubicBezTo>
                    <a:pt x="8200" y="2119"/>
                    <a:pt x="8193" y="2123"/>
                    <a:pt x="8186" y="2127"/>
                  </a:cubicBezTo>
                  <a:cubicBezTo>
                    <a:pt x="8186" y="2109"/>
                    <a:pt x="8200" y="2091"/>
                    <a:pt x="8188" y="2091"/>
                  </a:cubicBezTo>
                  <a:cubicBezTo>
                    <a:pt x="8185" y="2091"/>
                    <a:pt x="8181" y="2092"/>
                    <a:pt x="8175" y="2094"/>
                  </a:cubicBezTo>
                  <a:cubicBezTo>
                    <a:pt x="8031" y="2182"/>
                    <a:pt x="7877" y="2248"/>
                    <a:pt x="7723" y="2314"/>
                  </a:cubicBezTo>
                  <a:cubicBezTo>
                    <a:pt x="7866" y="2226"/>
                    <a:pt x="8009" y="2138"/>
                    <a:pt x="8153" y="2072"/>
                  </a:cubicBezTo>
                  <a:lnTo>
                    <a:pt x="8153" y="2072"/>
                  </a:lnTo>
                  <a:lnTo>
                    <a:pt x="8120" y="2083"/>
                  </a:lnTo>
                  <a:cubicBezTo>
                    <a:pt x="8131" y="2028"/>
                    <a:pt x="8263" y="2039"/>
                    <a:pt x="8340" y="1973"/>
                  </a:cubicBezTo>
                  <a:lnTo>
                    <a:pt x="8340" y="1973"/>
                  </a:lnTo>
                  <a:cubicBezTo>
                    <a:pt x="8322" y="1991"/>
                    <a:pt x="8326" y="2009"/>
                    <a:pt x="8328" y="2009"/>
                  </a:cubicBezTo>
                  <a:cubicBezTo>
                    <a:pt x="8329" y="2009"/>
                    <a:pt x="8329" y="2008"/>
                    <a:pt x="8329" y="2006"/>
                  </a:cubicBezTo>
                  <a:cubicBezTo>
                    <a:pt x="8450" y="1951"/>
                    <a:pt x="8571" y="1874"/>
                    <a:pt x="8748" y="1774"/>
                  </a:cubicBezTo>
                  <a:lnTo>
                    <a:pt x="8748" y="1774"/>
                  </a:lnTo>
                  <a:lnTo>
                    <a:pt x="8726" y="1796"/>
                  </a:lnTo>
                  <a:cubicBezTo>
                    <a:pt x="8803" y="1774"/>
                    <a:pt x="8913" y="1708"/>
                    <a:pt x="9001" y="1675"/>
                  </a:cubicBezTo>
                  <a:cubicBezTo>
                    <a:pt x="9012" y="1653"/>
                    <a:pt x="9056" y="1642"/>
                    <a:pt x="9023" y="1642"/>
                  </a:cubicBezTo>
                  <a:cubicBezTo>
                    <a:pt x="9287" y="1587"/>
                    <a:pt x="9464" y="1389"/>
                    <a:pt x="9695" y="1334"/>
                  </a:cubicBezTo>
                  <a:close/>
                  <a:moveTo>
                    <a:pt x="7381" y="2490"/>
                  </a:moveTo>
                  <a:lnTo>
                    <a:pt x="7381" y="2490"/>
                  </a:lnTo>
                  <a:cubicBezTo>
                    <a:pt x="7380" y="2491"/>
                    <a:pt x="7378" y="2492"/>
                    <a:pt x="7377" y="2493"/>
                  </a:cubicBezTo>
                  <a:lnTo>
                    <a:pt x="7377" y="2493"/>
                  </a:lnTo>
                  <a:cubicBezTo>
                    <a:pt x="7379" y="2492"/>
                    <a:pt x="7380" y="2491"/>
                    <a:pt x="7381" y="2490"/>
                  </a:cubicBezTo>
                  <a:close/>
                  <a:moveTo>
                    <a:pt x="7334" y="2698"/>
                  </a:moveTo>
                  <a:lnTo>
                    <a:pt x="7334" y="2698"/>
                  </a:lnTo>
                  <a:cubicBezTo>
                    <a:pt x="7326" y="2702"/>
                    <a:pt x="7316" y="2706"/>
                    <a:pt x="7304" y="2711"/>
                  </a:cubicBezTo>
                  <a:cubicBezTo>
                    <a:pt x="7325" y="2706"/>
                    <a:pt x="7333" y="2701"/>
                    <a:pt x="7334" y="2698"/>
                  </a:cubicBezTo>
                  <a:close/>
                  <a:moveTo>
                    <a:pt x="5498" y="3262"/>
                  </a:moveTo>
                  <a:cubicBezTo>
                    <a:pt x="5476" y="3275"/>
                    <a:pt x="5465" y="3283"/>
                    <a:pt x="5460" y="3289"/>
                  </a:cubicBezTo>
                  <a:lnTo>
                    <a:pt x="5460" y="3289"/>
                  </a:lnTo>
                  <a:cubicBezTo>
                    <a:pt x="5474" y="3282"/>
                    <a:pt x="5486" y="3274"/>
                    <a:pt x="5498" y="3262"/>
                  </a:cubicBezTo>
                  <a:close/>
                  <a:moveTo>
                    <a:pt x="5792" y="3317"/>
                  </a:moveTo>
                  <a:cubicBezTo>
                    <a:pt x="5786" y="3320"/>
                    <a:pt x="5780" y="3324"/>
                    <a:pt x="5773" y="3328"/>
                  </a:cubicBezTo>
                  <a:cubicBezTo>
                    <a:pt x="5790" y="3322"/>
                    <a:pt x="5792" y="3319"/>
                    <a:pt x="5792" y="3317"/>
                  </a:cubicBezTo>
                  <a:close/>
                  <a:moveTo>
                    <a:pt x="7668" y="2303"/>
                  </a:moveTo>
                  <a:cubicBezTo>
                    <a:pt x="7701" y="2314"/>
                    <a:pt x="7646" y="2336"/>
                    <a:pt x="7624" y="2358"/>
                  </a:cubicBezTo>
                  <a:cubicBezTo>
                    <a:pt x="7602" y="2358"/>
                    <a:pt x="7591" y="2369"/>
                    <a:pt x="7569" y="2380"/>
                  </a:cubicBezTo>
                  <a:lnTo>
                    <a:pt x="7569" y="2369"/>
                  </a:lnTo>
                  <a:lnTo>
                    <a:pt x="7536" y="2391"/>
                  </a:lnTo>
                  <a:lnTo>
                    <a:pt x="7503" y="2413"/>
                  </a:lnTo>
                  <a:lnTo>
                    <a:pt x="7514" y="2413"/>
                  </a:lnTo>
                  <a:lnTo>
                    <a:pt x="7470" y="2457"/>
                  </a:lnTo>
                  <a:cubicBezTo>
                    <a:pt x="7463" y="2461"/>
                    <a:pt x="7458" y="2462"/>
                    <a:pt x="7453" y="2462"/>
                  </a:cubicBezTo>
                  <a:cubicBezTo>
                    <a:pt x="7443" y="2462"/>
                    <a:pt x="7440" y="2454"/>
                    <a:pt x="7448" y="2446"/>
                  </a:cubicBezTo>
                  <a:lnTo>
                    <a:pt x="7448" y="2446"/>
                  </a:lnTo>
                  <a:cubicBezTo>
                    <a:pt x="7370" y="2479"/>
                    <a:pt x="7448" y="2468"/>
                    <a:pt x="7415" y="2490"/>
                  </a:cubicBezTo>
                  <a:cubicBezTo>
                    <a:pt x="7401" y="2500"/>
                    <a:pt x="7389" y="2503"/>
                    <a:pt x="7381" y="2503"/>
                  </a:cubicBezTo>
                  <a:cubicBezTo>
                    <a:pt x="7372" y="2503"/>
                    <a:pt x="7369" y="2498"/>
                    <a:pt x="7377" y="2493"/>
                  </a:cubicBezTo>
                  <a:lnTo>
                    <a:pt x="7377" y="2493"/>
                  </a:lnTo>
                  <a:cubicBezTo>
                    <a:pt x="7244" y="2571"/>
                    <a:pt x="7016" y="2722"/>
                    <a:pt x="6864" y="2766"/>
                  </a:cubicBezTo>
                  <a:lnTo>
                    <a:pt x="6886" y="2755"/>
                  </a:lnTo>
                  <a:lnTo>
                    <a:pt x="6886" y="2755"/>
                  </a:lnTo>
                  <a:cubicBezTo>
                    <a:pt x="6776" y="2799"/>
                    <a:pt x="6787" y="2865"/>
                    <a:pt x="6676" y="2887"/>
                  </a:cubicBezTo>
                  <a:lnTo>
                    <a:pt x="6698" y="2876"/>
                  </a:lnTo>
                  <a:lnTo>
                    <a:pt x="6698" y="2876"/>
                  </a:lnTo>
                  <a:cubicBezTo>
                    <a:pt x="6456" y="2986"/>
                    <a:pt x="6203" y="3151"/>
                    <a:pt x="6004" y="3218"/>
                  </a:cubicBezTo>
                  <a:cubicBezTo>
                    <a:pt x="5982" y="3262"/>
                    <a:pt x="5762" y="3328"/>
                    <a:pt x="5773" y="3372"/>
                  </a:cubicBezTo>
                  <a:cubicBezTo>
                    <a:pt x="5685" y="3405"/>
                    <a:pt x="5663" y="3405"/>
                    <a:pt x="5619" y="3416"/>
                  </a:cubicBezTo>
                  <a:cubicBezTo>
                    <a:pt x="5663" y="3383"/>
                    <a:pt x="5707" y="3339"/>
                    <a:pt x="5795" y="3306"/>
                  </a:cubicBezTo>
                  <a:lnTo>
                    <a:pt x="5795" y="3306"/>
                  </a:lnTo>
                  <a:cubicBezTo>
                    <a:pt x="5790" y="3311"/>
                    <a:pt x="5792" y="3314"/>
                    <a:pt x="5792" y="3317"/>
                  </a:cubicBezTo>
                  <a:lnTo>
                    <a:pt x="5792" y="3317"/>
                  </a:lnTo>
                  <a:cubicBezTo>
                    <a:pt x="5936" y="3232"/>
                    <a:pt x="6034" y="3148"/>
                    <a:pt x="6203" y="3074"/>
                  </a:cubicBezTo>
                  <a:lnTo>
                    <a:pt x="6203" y="3074"/>
                  </a:lnTo>
                  <a:cubicBezTo>
                    <a:pt x="6194" y="3089"/>
                    <a:pt x="6194" y="3095"/>
                    <a:pt x="6201" y="3095"/>
                  </a:cubicBezTo>
                  <a:cubicBezTo>
                    <a:pt x="6215" y="3095"/>
                    <a:pt x="6256" y="3070"/>
                    <a:pt x="6279" y="3070"/>
                  </a:cubicBezTo>
                  <a:cubicBezTo>
                    <a:pt x="6284" y="3070"/>
                    <a:pt x="6288" y="3071"/>
                    <a:pt x="6291" y="3074"/>
                  </a:cubicBezTo>
                  <a:lnTo>
                    <a:pt x="6379" y="3019"/>
                  </a:lnTo>
                  <a:lnTo>
                    <a:pt x="6335" y="3019"/>
                  </a:lnTo>
                  <a:cubicBezTo>
                    <a:pt x="6412" y="2975"/>
                    <a:pt x="6478" y="2920"/>
                    <a:pt x="6555" y="2898"/>
                  </a:cubicBezTo>
                  <a:lnTo>
                    <a:pt x="6555" y="2898"/>
                  </a:lnTo>
                  <a:lnTo>
                    <a:pt x="6500" y="2942"/>
                  </a:lnTo>
                  <a:lnTo>
                    <a:pt x="6643" y="2854"/>
                  </a:lnTo>
                  <a:lnTo>
                    <a:pt x="6555" y="2887"/>
                  </a:lnTo>
                  <a:cubicBezTo>
                    <a:pt x="6632" y="2832"/>
                    <a:pt x="6523" y="2854"/>
                    <a:pt x="6641" y="2811"/>
                  </a:cubicBezTo>
                  <a:lnTo>
                    <a:pt x="6641" y="2811"/>
                  </a:lnTo>
                  <a:cubicBezTo>
                    <a:pt x="6641" y="2811"/>
                    <a:pt x="6640" y="2811"/>
                    <a:pt x="6640" y="2811"/>
                  </a:cubicBezTo>
                  <a:cubicBezTo>
                    <a:pt x="6640" y="2811"/>
                    <a:pt x="6641" y="2811"/>
                    <a:pt x="6643" y="2810"/>
                  </a:cubicBezTo>
                  <a:lnTo>
                    <a:pt x="6643" y="2810"/>
                  </a:lnTo>
                  <a:cubicBezTo>
                    <a:pt x="6643" y="2810"/>
                    <a:pt x="6642" y="2810"/>
                    <a:pt x="6641" y="2811"/>
                  </a:cubicBezTo>
                  <a:lnTo>
                    <a:pt x="6641" y="2811"/>
                  </a:lnTo>
                  <a:cubicBezTo>
                    <a:pt x="6652" y="2805"/>
                    <a:pt x="6729" y="2766"/>
                    <a:pt x="6776" y="2766"/>
                  </a:cubicBezTo>
                  <a:cubicBezTo>
                    <a:pt x="6809" y="2733"/>
                    <a:pt x="6842" y="2700"/>
                    <a:pt x="6908" y="2678"/>
                  </a:cubicBezTo>
                  <a:cubicBezTo>
                    <a:pt x="6930" y="2678"/>
                    <a:pt x="6908" y="2711"/>
                    <a:pt x="6919" y="2711"/>
                  </a:cubicBezTo>
                  <a:cubicBezTo>
                    <a:pt x="6952" y="2667"/>
                    <a:pt x="7117" y="2612"/>
                    <a:pt x="7150" y="2557"/>
                  </a:cubicBezTo>
                  <a:lnTo>
                    <a:pt x="7150" y="2590"/>
                  </a:lnTo>
                  <a:lnTo>
                    <a:pt x="7172" y="2557"/>
                  </a:lnTo>
                  <a:cubicBezTo>
                    <a:pt x="7194" y="2551"/>
                    <a:pt x="7205" y="2548"/>
                    <a:pt x="7211" y="2548"/>
                  </a:cubicBezTo>
                  <a:cubicBezTo>
                    <a:pt x="7216" y="2548"/>
                    <a:pt x="7216" y="2551"/>
                    <a:pt x="7216" y="2557"/>
                  </a:cubicBezTo>
                  <a:cubicBezTo>
                    <a:pt x="7337" y="2501"/>
                    <a:pt x="7161" y="2535"/>
                    <a:pt x="7315" y="2479"/>
                  </a:cubicBezTo>
                  <a:lnTo>
                    <a:pt x="7315" y="2479"/>
                  </a:lnTo>
                  <a:cubicBezTo>
                    <a:pt x="7304" y="2490"/>
                    <a:pt x="7304" y="2490"/>
                    <a:pt x="7282" y="2501"/>
                  </a:cubicBezTo>
                  <a:cubicBezTo>
                    <a:pt x="7426" y="2446"/>
                    <a:pt x="7547" y="2358"/>
                    <a:pt x="7668" y="2303"/>
                  </a:cubicBezTo>
                  <a:close/>
                  <a:moveTo>
                    <a:pt x="5630" y="3394"/>
                  </a:moveTo>
                  <a:lnTo>
                    <a:pt x="5608" y="3427"/>
                  </a:lnTo>
                  <a:cubicBezTo>
                    <a:pt x="5597" y="3427"/>
                    <a:pt x="5586" y="3438"/>
                    <a:pt x="5553" y="3438"/>
                  </a:cubicBezTo>
                  <a:cubicBezTo>
                    <a:pt x="5575" y="3427"/>
                    <a:pt x="5586" y="3416"/>
                    <a:pt x="5630" y="3394"/>
                  </a:cubicBezTo>
                  <a:close/>
                  <a:moveTo>
                    <a:pt x="5401" y="3515"/>
                  </a:moveTo>
                  <a:cubicBezTo>
                    <a:pt x="5408" y="3515"/>
                    <a:pt x="5411" y="3518"/>
                    <a:pt x="5409" y="3526"/>
                  </a:cubicBezTo>
                  <a:cubicBezTo>
                    <a:pt x="5387" y="3548"/>
                    <a:pt x="5376" y="3570"/>
                    <a:pt x="5332" y="3592"/>
                  </a:cubicBezTo>
                  <a:lnTo>
                    <a:pt x="5321" y="3570"/>
                  </a:lnTo>
                  <a:lnTo>
                    <a:pt x="5255" y="3636"/>
                  </a:lnTo>
                  <a:lnTo>
                    <a:pt x="5189" y="3636"/>
                  </a:lnTo>
                  <a:lnTo>
                    <a:pt x="5167" y="3658"/>
                  </a:lnTo>
                  <a:cubicBezTo>
                    <a:pt x="5167" y="3627"/>
                    <a:pt x="5273" y="3548"/>
                    <a:pt x="5287" y="3529"/>
                  </a:cubicBezTo>
                  <a:lnTo>
                    <a:pt x="5287" y="3529"/>
                  </a:lnTo>
                  <a:cubicBezTo>
                    <a:pt x="5281" y="3543"/>
                    <a:pt x="5285" y="3548"/>
                    <a:pt x="5294" y="3548"/>
                  </a:cubicBezTo>
                  <a:cubicBezTo>
                    <a:pt x="5318" y="3548"/>
                    <a:pt x="5378" y="3515"/>
                    <a:pt x="5401" y="3515"/>
                  </a:cubicBezTo>
                  <a:close/>
                  <a:moveTo>
                    <a:pt x="5167" y="3669"/>
                  </a:moveTo>
                  <a:lnTo>
                    <a:pt x="5145" y="3691"/>
                  </a:lnTo>
                  <a:lnTo>
                    <a:pt x="5189" y="3669"/>
                  </a:lnTo>
                  <a:lnTo>
                    <a:pt x="5189" y="3669"/>
                  </a:lnTo>
                  <a:cubicBezTo>
                    <a:pt x="5145" y="3702"/>
                    <a:pt x="5079" y="3724"/>
                    <a:pt x="5035" y="3746"/>
                  </a:cubicBezTo>
                  <a:cubicBezTo>
                    <a:pt x="5079" y="3724"/>
                    <a:pt x="5123" y="3691"/>
                    <a:pt x="5156" y="3669"/>
                  </a:cubicBezTo>
                  <a:close/>
                  <a:moveTo>
                    <a:pt x="4682" y="3923"/>
                  </a:moveTo>
                  <a:lnTo>
                    <a:pt x="4682" y="3934"/>
                  </a:lnTo>
                  <a:cubicBezTo>
                    <a:pt x="4660" y="3945"/>
                    <a:pt x="4638" y="3945"/>
                    <a:pt x="4616" y="3956"/>
                  </a:cubicBezTo>
                  <a:cubicBezTo>
                    <a:pt x="4638" y="3945"/>
                    <a:pt x="4660" y="3934"/>
                    <a:pt x="4682" y="3923"/>
                  </a:cubicBezTo>
                  <a:close/>
                  <a:moveTo>
                    <a:pt x="4462" y="4297"/>
                  </a:moveTo>
                  <a:cubicBezTo>
                    <a:pt x="4458" y="4299"/>
                    <a:pt x="4454" y="4301"/>
                    <a:pt x="4450" y="4303"/>
                  </a:cubicBezTo>
                  <a:lnTo>
                    <a:pt x="4450" y="4303"/>
                  </a:lnTo>
                  <a:cubicBezTo>
                    <a:pt x="4452" y="4303"/>
                    <a:pt x="4456" y="4301"/>
                    <a:pt x="4462" y="4297"/>
                  </a:cubicBezTo>
                  <a:close/>
                  <a:moveTo>
                    <a:pt x="3955" y="4363"/>
                  </a:moveTo>
                  <a:lnTo>
                    <a:pt x="3933" y="4385"/>
                  </a:lnTo>
                  <a:lnTo>
                    <a:pt x="3922" y="4385"/>
                  </a:lnTo>
                  <a:lnTo>
                    <a:pt x="3955" y="4363"/>
                  </a:lnTo>
                  <a:close/>
                  <a:moveTo>
                    <a:pt x="3085" y="4870"/>
                  </a:moveTo>
                  <a:cubicBezTo>
                    <a:pt x="3063" y="4881"/>
                    <a:pt x="3052" y="4881"/>
                    <a:pt x="3030" y="4892"/>
                  </a:cubicBezTo>
                  <a:lnTo>
                    <a:pt x="3052" y="4870"/>
                  </a:lnTo>
                  <a:close/>
                  <a:moveTo>
                    <a:pt x="2721" y="5090"/>
                  </a:moveTo>
                  <a:lnTo>
                    <a:pt x="2710" y="5102"/>
                  </a:lnTo>
                  <a:lnTo>
                    <a:pt x="2688" y="5113"/>
                  </a:lnTo>
                  <a:lnTo>
                    <a:pt x="2721" y="5090"/>
                  </a:lnTo>
                  <a:close/>
                  <a:moveTo>
                    <a:pt x="2292" y="5344"/>
                  </a:moveTo>
                  <a:lnTo>
                    <a:pt x="2270" y="5355"/>
                  </a:lnTo>
                  <a:lnTo>
                    <a:pt x="2270" y="5355"/>
                  </a:lnTo>
                  <a:lnTo>
                    <a:pt x="2281" y="5344"/>
                  </a:lnTo>
                  <a:close/>
                  <a:moveTo>
                    <a:pt x="2293" y="5361"/>
                  </a:moveTo>
                  <a:cubicBezTo>
                    <a:pt x="2295" y="5361"/>
                    <a:pt x="2295" y="5362"/>
                    <a:pt x="2292" y="5366"/>
                  </a:cubicBezTo>
                  <a:cubicBezTo>
                    <a:pt x="2270" y="5388"/>
                    <a:pt x="2248" y="5388"/>
                    <a:pt x="2237" y="5399"/>
                  </a:cubicBezTo>
                  <a:lnTo>
                    <a:pt x="2259" y="5366"/>
                  </a:lnTo>
                  <a:cubicBezTo>
                    <a:pt x="2273" y="5366"/>
                    <a:pt x="2288" y="5361"/>
                    <a:pt x="2293" y="5361"/>
                  </a:cubicBezTo>
                  <a:close/>
                  <a:moveTo>
                    <a:pt x="2115" y="5454"/>
                  </a:moveTo>
                  <a:lnTo>
                    <a:pt x="2104" y="5465"/>
                  </a:lnTo>
                  <a:cubicBezTo>
                    <a:pt x="2071" y="5476"/>
                    <a:pt x="2049" y="5498"/>
                    <a:pt x="2027" y="5509"/>
                  </a:cubicBezTo>
                  <a:cubicBezTo>
                    <a:pt x="2049" y="5487"/>
                    <a:pt x="2082" y="5476"/>
                    <a:pt x="2115" y="5454"/>
                  </a:cubicBezTo>
                  <a:close/>
                  <a:moveTo>
                    <a:pt x="12548" y="1"/>
                  </a:moveTo>
                  <a:cubicBezTo>
                    <a:pt x="12560" y="23"/>
                    <a:pt x="12571" y="34"/>
                    <a:pt x="12560" y="45"/>
                  </a:cubicBezTo>
                  <a:lnTo>
                    <a:pt x="12571" y="45"/>
                  </a:lnTo>
                  <a:lnTo>
                    <a:pt x="12482" y="111"/>
                  </a:lnTo>
                  <a:lnTo>
                    <a:pt x="12439" y="111"/>
                  </a:lnTo>
                  <a:cubicBezTo>
                    <a:pt x="12432" y="117"/>
                    <a:pt x="12424" y="125"/>
                    <a:pt x="12416" y="133"/>
                  </a:cubicBezTo>
                  <a:cubicBezTo>
                    <a:pt x="12411" y="127"/>
                    <a:pt x="12403" y="125"/>
                    <a:pt x="12393" y="125"/>
                  </a:cubicBezTo>
                  <a:cubicBezTo>
                    <a:pt x="12383" y="125"/>
                    <a:pt x="12372" y="127"/>
                    <a:pt x="12361" y="133"/>
                  </a:cubicBezTo>
                  <a:lnTo>
                    <a:pt x="12273" y="210"/>
                  </a:lnTo>
                  <a:cubicBezTo>
                    <a:pt x="12256" y="202"/>
                    <a:pt x="12278" y="180"/>
                    <a:pt x="12265" y="180"/>
                  </a:cubicBezTo>
                  <a:cubicBezTo>
                    <a:pt x="12261" y="180"/>
                    <a:pt x="12253" y="183"/>
                    <a:pt x="12240" y="188"/>
                  </a:cubicBezTo>
                  <a:cubicBezTo>
                    <a:pt x="12295" y="155"/>
                    <a:pt x="12361" y="111"/>
                    <a:pt x="12372" y="89"/>
                  </a:cubicBezTo>
                  <a:lnTo>
                    <a:pt x="12372" y="89"/>
                  </a:lnTo>
                  <a:lnTo>
                    <a:pt x="12317" y="111"/>
                  </a:lnTo>
                  <a:cubicBezTo>
                    <a:pt x="12323" y="109"/>
                    <a:pt x="12328" y="108"/>
                    <a:pt x="12331" y="108"/>
                  </a:cubicBezTo>
                  <a:cubicBezTo>
                    <a:pt x="12346" y="108"/>
                    <a:pt x="12335" y="124"/>
                    <a:pt x="12317" y="133"/>
                  </a:cubicBezTo>
                  <a:cubicBezTo>
                    <a:pt x="12280" y="162"/>
                    <a:pt x="12253" y="167"/>
                    <a:pt x="12236" y="167"/>
                  </a:cubicBezTo>
                  <a:cubicBezTo>
                    <a:pt x="12228" y="167"/>
                    <a:pt x="12222" y="166"/>
                    <a:pt x="12218" y="166"/>
                  </a:cubicBezTo>
                  <a:lnTo>
                    <a:pt x="12218" y="166"/>
                  </a:lnTo>
                  <a:cubicBezTo>
                    <a:pt x="12218" y="166"/>
                    <a:pt x="12218" y="166"/>
                    <a:pt x="12218" y="166"/>
                  </a:cubicBezTo>
                  <a:lnTo>
                    <a:pt x="12262" y="133"/>
                  </a:lnTo>
                  <a:cubicBezTo>
                    <a:pt x="12257" y="131"/>
                    <a:pt x="12251" y="130"/>
                    <a:pt x="12245" y="130"/>
                  </a:cubicBezTo>
                  <a:cubicBezTo>
                    <a:pt x="12176" y="130"/>
                    <a:pt x="12067" y="235"/>
                    <a:pt x="11976" y="265"/>
                  </a:cubicBezTo>
                  <a:lnTo>
                    <a:pt x="11998" y="221"/>
                  </a:lnTo>
                  <a:lnTo>
                    <a:pt x="11910" y="287"/>
                  </a:lnTo>
                  <a:cubicBezTo>
                    <a:pt x="11887" y="287"/>
                    <a:pt x="11865" y="276"/>
                    <a:pt x="11910" y="254"/>
                  </a:cubicBezTo>
                  <a:lnTo>
                    <a:pt x="11910" y="254"/>
                  </a:lnTo>
                  <a:cubicBezTo>
                    <a:pt x="11832" y="265"/>
                    <a:pt x="11854" y="287"/>
                    <a:pt x="11788" y="298"/>
                  </a:cubicBezTo>
                  <a:lnTo>
                    <a:pt x="11722" y="331"/>
                  </a:lnTo>
                  <a:cubicBezTo>
                    <a:pt x="11733" y="320"/>
                    <a:pt x="11700" y="309"/>
                    <a:pt x="11744" y="298"/>
                  </a:cubicBezTo>
                  <a:lnTo>
                    <a:pt x="11744" y="298"/>
                  </a:lnTo>
                  <a:cubicBezTo>
                    <a:pt x="11612" y="331"/>
                    <a:pt x="11557" y="408"/>
                    <a:pt x="11502" y="408"/>
                  </a:cubicBezTo>
                  <a:lnTo>
                    <a:pt x="11513" y="408"/>
                  </a:lnTo>
                  <a:cubicBezTo>
                    <a:pt x="11348" y="485"/>
                    <a:pt x="11502" y="430"/>
                    <a:pt x="11392" y="518"/>
                  </a:cubicBezTo>
                  <a:lnTo>
                    <a:pt x="11282" y="496"/>
                  </a:lnTo>
                  <a:lnTo>
                    <a:pt x="11271" y="529"/>
                  </a:lnTo>
                  <a:cubicBezTo>
                    <a:pt x="11263" y="537"/>
                    <a:pt x="11244" y="545"/>
                    <a:pt x="11234" y="545"/>
                  </a:cubicBezTo>
                  <a:cubicBezTo>
                    <a:pt x="11229" y="545"/>
                    <a:pt x="11226" y="544"/>
                    <a:pt x="11226" y="540"/>
                  </a:cubicBezTo>
                  <a:cubicBezTo>
                    <a:pt x="11204" y="558"/>
                    <a:pt x="11202" y="562"/>
                    <a:pt x="11204" y="562"/>
                  </a:cubicBezTo>
                  <a:cubicBezTo>
                    <a:pt x="11206" y="562"/>
                    <a:pt x="11210" y="560"/>
                    <a:pt x="11213" y="560"/>
                  </a:cubicBezTo>
                  <a:lnTo>
                    <a:pt x="11213" y="560"/>
                  </a:lnTo>
                  <a:cubicBezTo>
                    <a:pt x="11215" y="560"/>
                    <a:pt x="11215" y="562"/>
                    <a:pt x="11204" y="573"/>
                  </a:cubicBezTo>
                  <a:cubicBezTo>
                    <a:pt x="11129" y="592"/>
                    <a:pt x="11020" y="668"/>
                    <a:pt x="10970" y="668"/>
                  </a:cubicBezTo>
                  <a:cubicBezTo>
                    <a:pt x="10962" y="668"/>
                    <a:pt x="10956" y="666"/>
                    <a:pt x="10951" y="662"/>
                  </a:cubicBezTo>
                  <a:lnTo>
                    <a:pt x="10951" y="662"/>
                  </a:lnTo>
                  <a:cubicBezTo>
                    <a:pt x="10945" y="671"/>
                    <a:pt x="10948" y="673"/>
                    <a:pt x="10954" y="673"/>
                  </a:cubicBezTo>
                  <a:cubicBezTo>
                    <a:pt x="10961" y="673"/>
                    <a:pt x="10974" y="669"/>
                    <a:pt x="10979" y="669"/>
                  </a:cubicBezTo>
                  <a:cubicBezTo>
                    <a:pt x="10984" y="669"/>
                    <a:pt x="10980" y="674"/>
                    <a:pt x="10951" y="695"/>
                  </a:cubicBezTo>
                  <a:cubicBezTo>
                    <a:pt x="10944" y="690"/>
                    <a:pt x="10937" y="687"/>
                    <a:pt x="10929" y="687"/>
                  </a:cubicBezTo>
                  <a:cubicBezTo>
                    <a:pt x="10889" y="687"/>
                    <a:pt x="10838" y="751"/>
                    <a:pt x="10764" y="761"/>
                  </a:cubicBezTo>
                  <a:cubicBezTo>
                    <a:pt x="10772" y="737"/>
                    <a:pt x="10814" y="719"/>
                    <a:pt x="10808" y="719"/>
                  </a:cubicBezTo>
                  <a:lnTo>
                    <a:pt x="10808" y="719"/>
                  </a:lnTo>
                  <a:cubicBezTo>
                    <a:pt x="10806" y="719"/>
                    <a:pt x="10796" y="722"/>
                    <a:pt x="10775" y="728"/>
                  </a:cubicBezTo>
                  <a:cubicBezTo>
                    <a:pt x="10742" y="783"/>
                    <a:pt x="10621" y="783"/>
                    <a:pt x="10554" y="827"/>
                  </a:cubicBezTo>
                  <a:lnTo>
                    <a:pt x="10543" y="816"/>
                  </a:lnTo>
                  <a:cubicBezTo>
                    <a:pt x="10521" y="816"/>
                    <a:pt x="10532" y="838"/>
                    <a:pt x="10521" y="860"/>
                  </a:cubicBezTo>
                  <a:lnTo>
                    <a:pt x="10554" y="827"/>
                  </a:lnTo>
                  <a:lnTo>
                    <a:pt x="10554" y="827"/>
                  </a:lnTo>
                  <a:cubicBezTo>
                    <a:pt x="10565" y="827"/>
                    <a:pt x="10543" y="838"/>
                    <a:pt x="10521" y="860"/>
                  </a:cubicBezTo>
                  <a:cubicBezTo>
                    <a:pt x="10477" y="882"/>
                    <a:pt x="10389" y="915"/>
                    <a:pt x="10323" y="959"/>
                  </a:cubicBezTo>
                  <a:cubicBezTo>
                    <a:pt x="10323" y="958"/>
                    <a:pt x="10322" y="958"/>
                    <a:pt x="10321" y="958"/>
                  </a:cubicBezTo>
                  <a:cubicBezTo>
                    <a:pt x="10298" y="958"/>
                    <a:pt x="10097" y="1038"/>
                    <a:pt x="10004" y="1069"/>
                  </a:cubicBezTo>
                  <a:cubicBezTo>
                    <a:pt x="10004" y="1102"/>
                    <a:pt x="9893" y="1146"/>
                    <a:pt x="9816" y="1190"/>
                  </a:cubicBezTo>
                  <a:cubicBezTo>
                    <a:pt x="9816" y="1168"/>
                    <a:pt x="9827" y="1157"/>
                    <a:pt x="9860" y="1135"/>
                  </a:cubicBezTo>
                  <a:lnTo>
                    <a:pt x="9860" y="1135"/>
                  </a:lnTo>
                  <a:lnTo>
                    <a:pt x="9794" y="1168"/>
                  </a:lnTo>
                  <a:cubicBezTo>
                    <a:pt x="9783" y="1179"/>
                    <a:pt x="9761" y="1201"/>
                    <a:pt x="9717" y="1223"/>
                  </a:cubicBezTo>
                  <a:lnTo>
                    <a:pt x="9728" y="1190"/>
                  </a:lnTo>
                  <a:lnTo>
                    <a:pt x="9728" y="1190"/>
                  </a:lnTo>
                  <a:cubicBezTo>
                    <a:pt x="9629" y="1235"/>
                    <a:pt x="9541" y="1312"/>
                    <a:pt x="9420" y="1345"/>
                  </a:cubicBezTo>
                  <a:cubicBezTo>
                    <a:pt x="9420" y="1378"/>
                    <a:pt x="9541" y="1356"/>
                    <a:pt x="9420" y="1433"/>
                  </a:cubicBezTo>
                  <a:cubicBezTo>
                    <a:pt x="9410" y="1423"/>
                    <a:pt x="9400" y="1413"/>
                    <a:pt x="9422" y="1395"/>
                  </a:cubicBezTo>
                  <a:lnTo>
                    <a:pt x="9422" y="1395"/>
                  </a:lnTo>
                  <a:cubicBezTo>
                    <a:pt x="9407" y="1404"/>
                    <a:pt x="9382" y="1413"/>
                    <a:pt x="9365" y="1422"/>
                  </a:cubicBezTo>
                  <a:lnTo>
                    <a:pt x="9409" y="1378"/>
                  </a:lnTo>
                  <a:lnTo>
                    <a:pt x="9409" y="1378"/>
                  </a:lnTo>
                  <a:cubicBezTo>
                    <a:pt x="9354" y="1400"/>
                    <a:pt x="9387" y="1411"/>
                    <a:pt x="9343" y="1433"/>
                  </a:cubicBezTo>
                  <a:lnTo>
                    <a:pt x="9309" y="1422"/>
                  </a:lnTo>
                  <a:lnTo>
                    <a:pt x="9365" y="1389"/>
                  </a:lnTo>
                  <a:lnTo>
                    <a:pt x="9365" y="1389"/>
                  </a:lnTo>
                  <a:cubicBezTo>
                    <a:pt x="9309" y="1411"/>
                    <a:pt x="9243" y="1433"/>
                    <a:pt x="9221" y="1433"/>
                  </a:cubicBezTo>
                  <a:cubicBezTo>
                    <a:pt x="9232" y="1433"/>
                    <a:pt x="9232" y="1455"/>
                    <a:pt x="9199" y="1466"/>
                  </a:cubicBezTo>
                  <a:cubicBezTo>
                    <a:pt x="9164" y="1486"/>
                    <a:pt x="9148" y="1491"/>
                    <a:pt x="9140" y="1491"/>
                  </a:cubicBezTo>
                  <a:cubicBezTo>
                    <a:pt x="9130" y="1491"/>
                    <a:pt x="9132" y="1482"/>
                    <a:pt x="9121" y="1482"/>
                  </a:cubicBezTo>
                  <a:cubicBezTo>
                    <a:pt x="9117" y="1482"/>
                    <a:pt x="9110" y="1484"/>
                    <a:pt x="9100" y="1488"/>
                  </a:cubicBezTo>
                  <a:cubicBezTo>
                    <a:pt x="9078" y="1510"/>
                    <a:pt x="9012" y="1521"/>
                    <a:pt x="9023" y="1543"/>
                  </a:cubicBezTo>
                  <a:cubicBezTo>
                    <a:pt x="9007" y="1554"/>
                    <a:pt x="8998" y="1557"/>
                    <a:pt x="8991" y="1557"/>
                  </a:cubicBezTo>
                  <a:cubicBezTo>
                    <a:pt x="8984" y="1557"/>
                    <a:pt x="8979" y="1554"/>
                    <a:pt x="8968" y="1554"/>
                  </a:cubicBezTo>
                  <a:cubicBezTo>
                    <a:pt x="8924" y="1587"/>
                    <a:pt x="8748" y="1664"/>
                    <a:pt x="8814" y="1664"/>
                  </a:cubicBezTo>
                  <a:cubicBezTo>
                    <a:pt x="8670" y="1763"/>
                    <a:pt x="8483" y="1807"/>
                    <a:pt x="8329" y="1896"/>
                  </a:cubicBezTo>
                  <a:lnTo>
                    <a:pt x="8329" y="1885"/>
                  </a:lnTo>
                  <a:cubicBezTo>
                    <a:pt x="8241" y="1940"/>
                    <a:pt x="8120" y="1995"/>
                    <a:pt x="8065" y="2050"/>
                  </a:cubicBezTo>
                  <a:cubicBezTo>
                    <a:pt x="8048" y="2055"/>
                    <a:pt x="8029" y="2058"/>
                    <a:pt x="8015" y="2058"/>
                  </a:cubicBezTo>
                  <a:cubicBezTo>
                    <a:pt x="8001" y="2058"/>
                    <a:pt x="7993" y="2055"/>
                    <a:pt x="7998" y="2050"/>
                  </a:cubicBezTo>
                  <a:lnTo>
                    <a:pt x="7998" y="2050"/>
                  </a:lnTo>
                  <a:cubicBezTo>
                    <a:pt x="7932" y="2094"/>
                    <a:pt x="7921" y="2105"/>
                    <a:pt x="7811" y="2138"/>
                  </a:cubicBezTo>
                  <a:cubicBezTo>
                    <a:pt x="7844" y="2116"/>
                    <a:pt x="7836" y="2116"/>
                    <a:pt x="7832" y="2116"/>
                  </a:cubicBezTo>
                  <a:cubicBezTo>
                    <a:pt x="7830" y="2116"/>
                    <a:pt x="7829" y="2116"/>
                    <a:pt x="7835" y="2113"/>
                  </a:cubicBezTo>
                  <a:lnTo>
                    <a:pt x="7835" y="2113"/>
                  </a:lnTo>
                  <a:cubicBezTo>
                    <a:pt x="7775" y="2137"/>
                    <a:pt x="7740" y="2141"/>
                    <a:pt x="7668" y="2204"/>
                  </a:cubicBezTo>
                  <a:cubicBezTo>
                    <a:pt x="7674" y="2196"/>
                    <a:pt x="7671" y="2192"/>
                    <a:pt x="7664" y="2192"/>
                  </a:cubicBezTo>
                  <a:cubicBezTo>
                    <a:pt x="7643" y="2192"/>
                    <a:pt x="7580" y="2221"/>
                    <a:pt x="7547" y="2237"/>
                  </a:cubicBezTo>
                  <a:lnTo>
                    <a:pt x="7624" y="2226"/>
                  </a:lnTo>
                  <a:lnTo>
                    <a:pt x="7624" y="2226"/>
                  </a:lnTo>
                  <a:cubicBezTo>
                    <a:pt x="7569" y="2248"/>
                    <a:pt x="7525" y="2270"/>
                    <a:pt x="7481" y="2292"/>
                  </a:cubicBezTo>
                  <a:lnTo>
                    <a:pt x="7492" y="2259"/>
                  </a:lnTo>
                  <a:lnTo>
                    <a:pt x="7492" y="2259"/>
                  </a:lnTo>
                  <a:cubicBezTo>
                    <a:pt x="7282" y="2314"/>
                    <a:pt x="7172" y="2479"/>
                    <a:pt x="7007" y="2501"/>
                  </a:cubicBezTo>
                  <a:cubicBezTo>
                    <a:pt x="6998" y="2511"/>
                    <a:pt x="6997" y="2514"/>
                    <a:pt x="7002" y="2514"/>
                  </a:cubicBezTo>
                  <a:cubicBezTo>
                    <a:pt x="7015" y="2514"/>
                    <a:pt x="7067" y="2489"/>
                    <a:pt x="7084" y="2489"/>
                  </a:cubicBezTo>
                  <a:cubicBezTo>
                    <a:pt x="7090" y="2489"/>
                    <a:pt x="7091" y="2492"/>
                    <a:pt x="7084" y="2501"/>
                  </a:cubicBezTo>
                  <a:cubicBezTo>
                    <a:pt x="6996" y="2546"/>
                    <a:pt x="6886" y="2557"/>
                    <a:pt x="6853" y="2568"/>
                  </a:cubicBezTo>
                  <a:cubicBezTo>
                    <a:pt x="6731" y="2623"/>
                    <a:pt x="6765" y="2667"/>
                    <a:pt x="6632" y="2722"/>
                  </a:cubicBezTo>
                  <a:cubicBezTo>
                    <a:pt x="6654" y="2722"/>
                    <a:pt x="6687" y="2733"/>
                    <a:pt x="6599" y="2788"/>
                  </a:cubicBezTo>
                  <a:cubicBezTo>
                    <a:pt x="6560" y="2806"/>
                    <a:pt x="6531" y="2813"/>
                    <a:pt x="6513" y="2813"/>
                  </a:cubicBezTo>
                  <a:cubicBezTo>
                    <a:pt x="6488" y="2813"/>
                    <a:pt x="6489" y="2797"/>
                    <a:pt x="6522" y="2777"/>
                  </a:cubicBezTo>
                  <a:cubicBezTo>
                    <a:pt x="6544" y="2766"/>
                    <a:pt x="6555" y="2766"/>
                    <a:pt x="6555" y="2766"/>
                  </a:cubicBezTo>
                  <a:cubicBezTo>
                    <a:pt x="6573" y="2748"/>
                    <a:pt x="6599" y="2730"/>
                    <a:pt x="6589" y="2730"/>
                  </a:cubicBezTo>
                  <a:cubicBezTo>
                    <a:pt x="6587" y="2730"/>
                    <a:pt x="6583" y="2731"/>
                    <a:pt x="6577" y="2733"/>
                  </a:cubicBezTo>
                  <a:lnTo>
                    <a:pt x="6566" y="2744"/>
                  </a:lnTo>
                  <a:cubicBezTo>
                    <a:pt x="6531" y="2753"/>
                    <a:pt x="6446" y="2797"/>
                    <a:pt x="6425" y="2797"/>
                  </a:cubicBezTo>
                  <a:cubicBezTo>
                    <a:pt x="6420" y="2797"/>
                    <a:pt x="6419" y="2794"/>
                    <a:pt x="6423" y="2788"/>
                  </a:cubicBezTo>
                  <a:lnTo>
                    <a:pt x="6423" y="2788"/>
                  </a:lnTo>
                  <a:cubicBezTo>
                    <a:pt x="6390" y="2810"/>
                    <a:pt x="6384" y="2818"/>
                    <a:pt x="6394" y="2818"/>
                  </a:cubicBezTo>
                  <a:cubicBezTo>
                    <a:pt x="6401" y="2818"/>
                    <a:pt x="6414" y="2815"/>
                    <a:pt x="6430" y="2809"/>
                  </a:cubicBezTo>
                  <a:lnTo>
                    <a:pt x="6430" y="2809"/>
                  </a:lnTo>
                  <a:cubicBezTo>
                    <a:pt x="6326" y="2850"/>
                    <a:pt x="6271" y="2891"/>
                    <a:pt x="6159" y="2942"/>
                  </a:cubicBezTo>
                  <a:cubicBezTo>
                    <a:pt x="6181" y="2942"/>
                    <a:pt x="6203" y="2942"/>
                    <a:pt x="6181" y="2953"/>
                  </a:cubicBezTo>
                  <a:cubicBezTo>
                    <a:pt x="6004" y="3030"/>
                    <a:pt x="6115" y="3008"/>
                    <a:pt x="6004" y="3074"/>
                  </a:cubicBezTo>
                  <a:cubicBezTo>
                    <a:pt x="5998" y="3075"/>
                    <a:pt x="5993" y="3076"/>
                    <a:pt x="5989" y="3076"/>
                  </a:cubicBezTo>
                  <a:cubicBezTo>
                    <a:pt x="5968" y="3076"/>
                    <a:pt x="5976" y="3063"/>
                    <a:pt x="5968" y="3063"/>
                  </a:cubicBezTo>
                  <a:cubicBezTo>
                    <a:pt x="5963" y="3063"/>
                    <a:pt x="5948" y="3071"/>
                    <a:pt x="5905" y="3096"/>
                  </a:cubicBezTo>
                  <a:cubicBezTo>
                    <a:pt x="5885" y="3105"/>
                    <a:pt x="5874" y="3108"/>
                    <a:pt x="5868" y="3108"/>
                  </a:cubicBezTo>
                  <a:cubicBezTo>
                    <a:pt x="5850" y="3108"/>
                    <a:pt x="5881" y="3080"/>
                    <a:pt x="5905" y="3063"/>
                  </a:cubicBezTo>
                  <a:lnTo>
                    <a:pt x="5905" y="3063"/>
                  </a:lnTo>
                  <a:cubicBezTo>
                    <a:pt x="5806" y="3129"/>
                    <a:pt x="5696" y="3151"/>
                    <a:pt x="5641" y="3185"/>
                  </a:cubicBezTo>
                  <a:lnTo>
                    <a:pt x="5685" y="3141"/>
                  </a:lnTo>
                  <a:lnTo>
                    <a:pt x="5685" y="3141"/>
                  </a:lnTo>
                  <a:cubicBezTo>
                    <a:pt x="5663" y="3163"/>
                    <a:pt x="5630" y="3185"/>
                    <a:pt x="5608" y="3196"/>
                  </a:cubicBezTo>
                  <a:lnTo>
                    <a:pt x="5641" y="3196"/>
                  </a:lnTo>
                  <a:cubicBezTo>
                    <a:pt x="5614" y="3204"/>
                    <a:pt x="5595" y="3221"/>
                    <a:pt x="5588" y="3221"/>
                  </a:cubicBezTo>
                  <a:cubicBezTo>
                    <a:pt x="5587" y="3221"/>
                    <a:pt x="5586" y="3220"/>
                    <a:pt x="5586" y="3218"/>
                  </a:cubicBezTo>
                  <a:lnTo>
                    <a:pt x="5586" y="3218"/>
                  </a:lnTo>
                  <a:cubicBezTo>
                    <a:pt x="5553" y="3240"/>
                    <a:pt x="5619" y="3229"/>
                    <a:pt x="5564" y="3284"/>
                  </a:cubicBezTo>
                  <a:cubicBezTo>
                    <a:pt x="5523" y="3294"/>
                    <a:pt x="5454" y="3351"/>
                    <a:pt x="5418" y="3351"/>
                  </a:cubicBezTo>
                  <a:cubicBezTo>
                    <a:pt x="5415" y="3351"/>
                    <a:pt x="5412" y="3351"/>
                    <a:pt x="5409" y="3350"/>
                  </a:cubicBezTo>
                  <a:cubicBezTo>
                    <a:pt x="5525" y="3297"/>
                    <a:pt x="5440" y="3315"/>
                    <a:pt x="5460" y="3289"/>
                  </a:cubicBezTo>
                  <a:lnTo>
                    <a:pt x="5460" y="3289"/>
                  </a:lnTo>
                  <a:cubicBezTo>
                    <a:pt x="5449" y="3296"/>
                    <a:pt x="5436" y="3301"/>
                    <a:pt x="5420" y="3306"/>
                  </a:cubicBezTo>
                  <a:lnTo>
                    <a:pt x="5420" y="3295"/>
                  </a:lnTo>
                  <a:cubicBezTo>
                    <a:pt x="5288" y="3339"/>
                    <a:pt x="5376" y="3350"/>
                    <a:pt x="5244" y="3427"/>
                  </a:cubicBezTo>
                  <a:cubicBezTo>
                    <a:pt x="5249" y="3418"/>
                    <a:pt x="5242" y="3414"/>
                    <a:pt x="5230" y="3414"/>
                  </a:cubicBezTo>
                  <a:cubicBezTo>
                    <a:pt x="5215" y="3414"/>
                    <a:pt x="5191" y="3421"/>
                    <a:pt x="5178" y="3427"/>
                  </a:cubicBezTo>
                  <a:cubicBezTo>
                    <a:pt x="5190" y="3422"/>
                    <a:pt x="5199" y="3420"/>
                    <a:pt x="5205" y="3420"/>
                  </a:cubicBezTo>
                  <a:cubicBezTo>
                    <a:pt x="5227" y="3420"/>
                    <a:pt x="5212" y="3448"/>
                    <a:pt x="5178" y="3482"/>
                  </a:cubicBezTo>
                  <a:cubicBezTo>
                    <a:pt x="5090" y="3515"/>
                    <a:pt x="5090" y="3537"/>
                    <a:pt x="5046" y="3559"/>
                  </a:cubicBezTo>
                  <a:lnTo>
                    <a:pt x="5101" y="3537"/>
                  </a:lnTo>
                  <a:lnTo>
                    <a:pt x="5101" y="3537"/>
                  </a:lnTo>
                  <a:cubicBezTo>
                    <a:pt x="5090" y="3559"/>
                    <a:pt x="5046" y="3581"/>
                    <a:pt x="4991" y="3614"/>
                  </a:cubicBezTo>
                  <a:cubicBezTo>
                    <a:pt x="4981" y="3614"/>
                    <a:pt x="5020" y="3590"/>
                    <a:pt x="5018" y="3590"/>
                  </a:cubicBezTo>
                  <a:lnTo>
                    <a:pt x="5018" y="3590"/>
                  </a:lnTo>
                  <a:cubicBezTo>
                    <a:pt x="5018" y="3590"/>
                    <a:pt x="5016" y="3591"/>
                    <a:pt x="5013" y="3592"/>
                  </a:cubicBezTo>
                  <a:cubicBezTo>
                    <a:pt x="4958" y="3647"/>
                    <a:pt x="4848" y="3647"/>
                    <a:pt x="4770" y="3713"/>
                  </a:cubicBezTo>
                  <a:cubicBezTo>
                    <a:pt x="4762" y="3715"/>
                    <a:pt x="4756" y="3716"/>
                    <a:pt x="4751" y="3716"/>
                  </a:cubicBezTo>
                  <a:cubicBezTo>
                    <a:pt x="4728" y="3716"/>
                    <a:pt x="4737" y="3700"/>
                    <a:pt x="4719" y="3700"/>
                  </a:cubicBezTo>
                  <a:cubicBezTo>
                    <a:pt x="4716" y="3700"/>
                    <a:pt x="4711" y="3701"/>
                    <a:pt x="4704" y="3702"/>
                  </a:cubicBezTo>
                  <a:cubicBezTo>
                    <a:pt x="4616" y="3779"/>
                    <a:pt x="4583" y="3746"/>
                    <a:pt x="4484" y="3824"/>
                  </a:cubicBezTo>
                  <a:cubicBezTo>
                    <a:pt x="4495" y="3824"/>
                    <a:pt x="4503" y="3823"/>
                    <a:pt x="4508" y="3823"/>
                  </a:cubicBezTo>
                  <a:cubicBezTo>
                    <a:pt x="4524" y="3823"/>
                    <a:pt x="4512" y="3829"/>
                    <a:pt x="4462" y="3879"/>
                  </a:cubicBezTo>
                  <a:lnTo>
                    <a:pt x="4638" y="3757"/>
                  </a:lnTo>
                  <a:lnTo>
                    <a:pt x="4539" y="3857"/>
                  </a:lnTo>
                  <a:cubicBezTo>
                    <a:pt x="4594" y="3824"/>
                    <a:pt x="4638" y="3779"/>
                    <a:pt x="4671" y="3757"/>
                  </a:cubicBezTo>
                  <a:lnTo>
                    <a:pt x="4671" y="3757"/>
                  </a:lnTo>
                  <a:cubicBezTo>
                    <a:pt x="4627" y="3801"/>
                    <a:pt x="4638" y="3801"/>
                    <a:pt x="4671" y="3801"/>
                  </a:cubicBezTo>
                  <a:cubicBezTo>
                    <a:pt x="4583" y="3813"/>
                    <a:pt x="4528" y="3901"/>
                    <a:pt x="4440" y="3923"/>
                  </a:cubicBezTo>
                  <a:lnTo>
                    <a:pt x="4418" y="3879"/>
                  </a:lnTo>
                  <a:cubicBezTo>
                    <a:pt x="4275" y="3934"/>
                    <a:pt x="4198" y="4033"/>
                    <a:pt x="4032" y="4110"/>
                  </a:cubicBezTo>
                  <a:lnTo>
                    <a:pt x="4087" y="4088"/>
                  </a:lnTo>
                  <a:lnTo>
                    <a:pt x="4087" y="4088"/>
                  </a:lnTo>
                  <a:cubicBezTo>
                    <a:pt x="4076" y="4121"/>
                    <a:pt x="3988" y="4154"/>
                    <a:pt x="3933" y="4187"/>
                  </a:cubicBezTo>
                  <a:cubicBezTo>
                    <a:pt x="3933" y="4180"/>
                    <a:pt x="3929" y="4177"/>
                    <a:pt x="3923" y="4177"/>
                  </a:cubicBezTo>
                  <a:cubicBezTo>
                    <a:pt x="3911" y="4177"/>
                    <a:pt x="3889" y="4187"/>
                    <a:pt x="3867" y="4187"/>
                  </a:cubicBezTo>
                  <a:cubicBezTo>
                    <a:pt x="3878" y="4198"/>
                    <a:pt x="3746" y="4253"/>
                    <a:pt x="3757" y="4297"/>
                  </a:cubicBezTo>
                  <a:lnTo>
                    <a:pt x="3669" y="4319"/>
                  </a:lnTo>
                  <a:cubicBezTo>
                    <a:pt x="3537" y="4385"/>
                    <a:pt x="3537" y="4440"/>
                    <a:pt x="3415" y="4518"/>
                  </a:cubicBezTo>
                  <a:cubicBezTo>
                    <a:pt x="3437" y="4474"/>
                    <a:pt x="3371" y="4496"/>
                    <a:pt x="3459" y="4440"/>
                  </a:cubicBezTo>
                  <a:lnTo>
                    <a:pt x="3459" y="4440"/>
                  </a:lnTo>
                  <a:cubicBezTo>
                    <a:pt x="3415" y="4463"/>
                    <a:pt x="3371" y="4485"/>
                    <a:pt x="3382" y="4496"/>
                  </a:cubicBezTo>
                  <a:cubicBezTo>
                    <a:pt x="3349" y="4496"/>
                    <a:pt x="3272" y="4584"/>
                    <a:pt x="3228" y="4584"/>
                  </a:cubicBezTo>
                  <a:cubicBezTo>
                    <a:pt x="3206" y="4606"/>
                    <a:pt x="3217" y="4628"/>
                    <a:pt x="3162" y="4650"/>
                  </a:cubicBezTo>
                  <a:lnTo>
                    <a:pt x="3162" y="4639"/>
                  </a:lnTo>
                  <a:cubicBezTo>
                    <a:pt x="3162" y="4650"/>
                    <a:pt x="3096" y="4694"/>
                    <a:pt x="3140" y="4694"/>
                  </a:cubicBezTo>
                  <a:cubicBezTo>
                    <a:pt x="2986" y="4716"/>
                    <a:pt x="2787" y="4903"/>
                    <a:pt x="2644" y="4936"/>
                  </a:cubicBezTo>
                  <a:cubicBezTo>
                    <a:pt x="2556" y="4991"/>
                    <a:pt x="2446" y="5068"/>
                    <a:pt x="2369" y="5124"/>
                  </a:cubicBezTo>
                  <a:cubicBezTo>
                    <a:pt x="2369" y="5113"/>
                    <a:pt x="2369" y="5113"/>
                    <a:pt x="2380" y="5102"/>
                  </a:cubicBezTo>
                  <a:lnTo>
                    <a:pt x="2380" y="5102"/>
                  </a:lnTo>
                  <a:cubicBezTo>
                    <a:pt x="2259" y="5157"/>
                    <a:pt x="2336" y="5190"/>
                    <a:pt x="2192" y="5256"/>
                  </a:cubicBezTo>
                  <a:cubicBezTo>
                    <a:pt x="2186" y="5257"/>
                    <a:pt x="2182" y="5257"/>
                    <a:pt x="2178" y="5257"/>
                  </a:cubicBezTo>
                  <a:cubicBezTo>
                    <a:pt x="2140" y="5257"/>
                    <a:pt x="2236" y="5210"/>
                    <a:pt x="2222" y="5210"/>
                  </a:cubicBezTo>
                  <a:cubicBezTo>
                    <a:pt x="2220" y="5210"/>
                    <a:pt x="2218" y="5211"/>
                    <a:pt x="2214" y="5212"/>
                  </a:cubicBezTo>
                  <a:cubicBezTo>
                    <a:pt x="2209" y="5208"/>
                    <a:pt x="2203" y="5207"/>
                    <a:pt x="2196" y="5207"/>
                  </a:cubicBezTo>
                  <a:cubicBezTo>
                    <a:pt x="2139" y="5207"/>
                    <a:pt x="2049" y="5324"/>
                    <a:pt x="1950" y="5344"/>
                  </a:cubicBezTo>
                  <a:lnTo>
                    <a:pt x="1972" y="5322"/>
                  </a:lnTo>
                  <a:lnTo>
                    <a:pt x="1972" y="5322"/>
                  </a:lnTo>
                  <a:cubicBezTo>
                    <a:pt x="1895" y="5355"/>
                    <a:pt x="1818" y="5443"/>
                    <a:pt x="1708" y="5509"/>
                  </a:cubicBezTo>
                  <a:lnTo>
                    <a:pt x="1708" y="5498"/>
                  </a:lnTo>
                  <a:cubicBezTo>
                    <a:pt x="1653" y="5575"/>
                    <a:pt x="1509" y="5663"/>
                    <a:pt x="1410" y="5740"/>
                  </a:cubicBezTo>
                  <a:cubicBezTo>
                    <a:pt x="1432" y="5696"/>
                    <a:pt x="1454" y="5696"/>
                    <a:pt x="1421" y="5696"/>
                  </a:cubicBezTo>
                  <a:cubicBezTo>
                    <a:pt x="1377" y="5729"/>
                    <a:pt x="1454" y="5718"/>
                    <a:pt x="1366" y="5785"/>
                  </a:cubicBezTo>
                  <a:cubicBezTo>
                    <a:pt x="1340" y="5785"/>
                    <a:pt x="1285" y="5813"/>
                    <a:pt x="1253" y="5813"/>
                  </a:cubicBezTo>
                  <a:cubicBezTo>
                    <a:pt x="1245" y="5813"/>
                    <a:pt x="1238" y="5811"/>
                    <a:pt x="1234" y="5807"/>
                  </a:cubicBezTo>
                  <a:lnTo>
                    <a:pt x="1322" y="5752"/>
                  </a:lnTo>
                  <a:cubicBezTo>
                    <a:pt x="1256" y="5752"/>
                    <a:pt x="1212" y="5829"/>
                    <a:pt x="1157" y="5851"/>
                  </a:cubicBezTo>
                  <a:lnTo>
                    <a:pt x="1157" y="5840"/>
                  </a:lnTo>
                  <a:cubicBezTo>
                    <a:pt x="1025" y="5928"/>
                    <a:pt x="1047" y="5950"/>
                    <a:pt x="892" y="6049"/>
                  </a:cubicBezTo>
                  <a:lnTo>
                    <a:pt x="914" y="6038"/>
                  </a:lnTo>
                  <a:lnTo>
                    <a:pt x="914" y="6038"/>
                  </a:lnTo>
                  <a:cubicBezTo>
                    <a:pt x="859" y="6126"/>
                    <a:pt x="837" y="6071"/>
                    <a:pt x="771" y="6137"/>
                  </a:cubicBezTo>
                  <a:lnTo>
                    <a:pt x="738" y="6126"/>
                  </a:lnTo>
                  <a:cubicBezTo>
                    <a:pt x="683" y="6170"/>
                    <a:pt x="573" y="6269"/>
                    <a:pt x="485" y="6335"/>
                  </a:cubicBezTo>
                  <a:cubicBezTo>
                    <a:pt x="518" y="6280"/>
                    <a:pt x="617" y="6203"/>
                    <a:pt x="683" y="6148"/>
                  </a:cubicBezTo>
                  <a:lnTo>
                    <a:pt x="683" y="6148"/>
                  </a:lnTo>
                  <a:cubicBezTo>
                    <a:pt x="628" y="6181"/>
                    <a:pt x="507" y="6258"/>
                    <a:pt x="485" y="6291"/>
                  </a:cubicBezTo>
                  <a:cubicBezTo>
                    <a:pt x="507" y="6280"/>
                    <a:pt x="529" y="6258"/>
                    <a:pt x="551" y="6247"/>
                  </a:cubicBezTo>
                  <a:lnTo>
                    <a:pt x="551" y="6247"/>
                  </a:lnTo>
                  <a:cubicBezTo>
                    <a:pt x="507" y="6313"/>
                    <a:pt x="430" y="6368"/>
                    <a:pt x="331" y="6435"/>
                  </a:cubicBezTo>
                  <a:cubicBezTo>
                    <a:pt x="329" y="6429"/>
                    <a:pt x="324" y="6427"/>
                    <a:pt x="317" y="6427"/>
                  </a:cubicBezTo>
                  <a:cubicBezTo>
                    <a:pt x="280" y="6427"/>
                    <a:pt x="182" y="6490"/>
                    <a:pt x="99" y="6545"/>
                  </a:cubicBezTo>
                  <a:lnTo>
                    <a:pt x="0" y="6600"/>
                  </a:lnTo>
                  <a:lnTo>
                    <a:pt x="99" y="6655"/>
                  </a:lnTo>
                  <a:cubicBezTo>
                    <a:pt x="154" y="6699"/>
                    <a:pt x="187" y="6721"/>
                    <a:pt x="242" y="6776"/>
                  </a:cubicBezTo>
                  <a:cubicBezTo>
                    <a:pt x="264" y="6787"/>
                    <a:pt x="298" y="6798"/>
                    <a:pt x="320" y="6809"/>
                  </a:cubicBezTo>
                  <a:cubicBezTo>
                    <a:pt x="375" y="6765"/>
                    <a:pt x="430" y="6732"/>
                    <a:pt x="485" y="6699"/>
                  </a:cubicBezTo>
                  <a:cubicBezTo>
                    <a:pt x="529" y="6666"/>
                    <a:pt x="573" y="6644"/>
                    <a:pt x="617" y="6611"/>
                  </a:cubicBezTo>
                  <a:cubicBezTo>
                    <a:pt x="705" y="6567"/>
                    <a:pt x="793" y="6512"/>
                    <a:pt x="892" y="6446"/>
                  </a:cubicBezTo>
                  <a:cubicBezTo>
                    <a:pt x="793" y="6446"/>
                    <a:pt x="959" y="6402"/>
                    <a:pt x="914" y="6368"/>
                  </a:cubicBezTo>
                  <a:cubicBezTo>
                    <a:pt x="959" y="6335"/>
                    <a:pt x="981" y="6324"/>
                    <a:pt x="981" y="6324"/>
                  </a:cubicBezTo>
                  <a:lnTo>
                    <a:pt x="1146" y="6247"/>
                  </a:lnTo>
                  <a:cubicBezTo>
                    <a:pt x="1190" y="6247"/>
                    <a:pt x="1113" y="6291"/>
                    <a:pt x="1124" y="6302"/>
                  </a:cubicBezTo>
                  <a:cubicBezTo>
                    <a:pt x="1172" y="6273"/>
                    <a:pt x="1189" y="6268"/>
                    <a:pt x="1199" y="6268"/>
                  </a:cubicBezTo>
                  <a:cubicBezTo>
                    <a:pt x="1205" y="6268"/>
                    <a:pt x="1208" y="6270"/>
                    <a:pt x="1216" y="6270"/>
                  </a:cubicBezTo>
                  <a:cubicBezTo>
                    <a:pt x="1223" y="6270"/>
                    <a:pt x="1234" y="6268"/>
                    <a:pt x="1256" y="6258"/>
                  </a:cubicBezTo>
                  <a:cubicBezTo>
                    <a:pt x="1234" y="6247"/>
                    <a:pt x="1278" y="6203"/>
                    <a:pt x="1344" y="6170"/>
                  </a:cubicBezTo>
                  <a:lnTo>
                    <a:pt x="1344" y="6170"/>
                  </a:lnTo>
                  <a:lnTo>
                    <a:pt x="1245" y="6214"/>
                  </a:lnTo>
                  <a:cubicBezTo>
                    <a:pt x="1377" y="6093"/>
                    <a:pt x="1399" y="6159"/>
                    <a:pt x="1542" y="6049"/>
                  </a:cubicBezTo>
                  <a:lnTo>
                    <a:pt x="1542" y="6049"/>
                  </a:lnTo>
                  <a:lnTo>
                    <a:pt x="1498" y="6093"/>
                  </a:lnTo>
                  <a:cubicBezTo>
                    <a:pt x="1575" y="6027"/>
                    <a:pt x="1785" y="5906"/>
                    <a:pt x="1840" y="5818"/>
                  </a:cubicBezTo>
                  <a:cubicBezTo>
                    <a:pt x="1862" y="5818"/>
                    <a:pt x="1884" y="5818"/>
                    <a:pt x="1851" y="5840"/>
                  </a:cubicBezTo>
                  <a:cubicBezTo>
                    <a:pt x="2038" y="5729"/>
                    <a:pt x="2248" y="5542"/>
                    <a:pt x="2402" y="5476"/>
                  </a:cubicBezTo>
                  <a:lnTo>
                    <a:pt x="2402" y="5498"/>
                  </a:lnTo>
                  <a:cubicBezTo>
                    <a:pt x="2435" y="5476"/>
                    <a:pt x="2446" y="5443"/>
                    <a:pt x="2501" y="5421"/>
                  </a:cubicBezTo>
                  <a:lnTo>
                    <a:pt x="2501" y="5421"/>
                  </a:lnTo>
                  <a:cubicBezTo>
                    <a:pt x="2501" y="5429"/>
                    <a:pt x="2495" y="5437"/>
                    <a:pt x="2500" y="5437"/>
                  </a:cubicBezTo>
                  <a:cubicBezTo>
                    <a:pt x="2502" y="5437"/>
                    <a:pt x="2505" y="5435"/>
                    <a:pt x="2512" y="5432"/>
                  </a:cubicBezTo>
                  <a:cubicBezTo>
                    <a:pt x="2523" y="5421"/>
                    <a:pt x="2589" y="5355"/>
                    <a:pt x="2644" y="5333"/>
                  </a:cubicBezTo>
                  <a:lnTo>
                    <a:pt x="2644" y="5333"/>
                  </a:lnTo>
                  <a:lnTo>
                    <a:pt x="2611" y="5377"/>
                  </a:lnTo>
                  <a:cubicBezTo>
                    <a:pt x="2798" y="5278"/>
                    <a:pt x="2876" y="5168"/>
                    <a:pt x="3019" y="5068"/>
                  </a:cubicBezTo>
                  <a:cubicBezTo>
                    <a:pt x="3022" y="5074"/>
                    <a:pt x="3030" y="5077"/>
                    <a:pt x="3040" y="5077"/>
                  </a:cubicBezTo>
                  <a:cubicBezTo>
                    <a:pt x="3091" y="5077"/>
                    <a:pt x="3208" y="5019"/>
                    <a:pt x="3272" y="4991"/>
                  </a:cubicBezTo>
                  <a:lnTo>
                    <a:pt x="3272" y="5002"/>
                  </a:lnTo>
                  <a:cubicBezTo>
                    <a:pt x="3492" y="4870"/>
                    <a:pt x="3625" y="4760"/>
                    <a:pt x="3812" y="4628"/>
                  </a:cubicBezTo>
                  <a:cubicBezTo>
                    <a:pt x="3963" y="4585"/>
                    <a:pt x="4241" y="4404"/>
                    <a:pt x="4450" y="4303"/>
                  </a:cubicBezTo>
                  <a:lnTo>
                    <a:pt x="4450" y="4303"/>
                  </a:lnTo>
                  <a:cubicBezTo>
                    <a:pt x="4449" y="4303"/>
                    <a:pt x="4449" y="4303"/>
                    <a:pt x="4449" y="4303"/>
                  </a:cubicBezTo>
                  <a:cubicBezTo>
                    <a:pt x="4438" y="4303"/>
                    <a:pt x="4457" y="4271"/>
                    <a:pt x="4484" y="4253"/>
                  </a:cubicBezTo>
                  <a:cubicBezTo>
                    <a:pt x="4530" y="4235"/>
                    <a:pt x="4583" y="4179"/>
                    <a:pt x="4606" y="4179"/>
                  </a:cubicBezTo>
                  <a:cubicBezTo>
                    <a:pt x="4611" y="4179"/>
                    <a:pt x="4614" y="4181"/>
                    <a:pt x="4616" y="4187"/>
                  </a:cubicBezTo>
                  <a:lnTo>
                    <a:pt x="4594" y="4198"/>
                  </a:lnTo>
                  <a:cubicBezTo>
                    <a:pt x="4598" y="4199"/>
                    <a:pt x="4603" y="4199"/>
                    <a:pt x="4607" y="4199"/>
                  </a:cubicBezTo>
                  <a:cubicBezTo>
                    <a:pt x="4662" y="4199"/>
                    <a:pt x="4743" y="4140"/>
                    <a:pt x="4815" y="4099"/>
                  </a:cubicBezTo>
                  <a:lnTo>
                    <a:pt x="4815" y="4055"/>
                  </a:lnTo>
                  <a:cubicBezTo>
                    <a:pt x="5046" y="4000"/>
                    <a:pt x="5321" y="3746"/>
                    <a:pt x="5465" y="3735"/>
                  </a:cubicBezTo>
                  <a:cubicBezTo>
                    <a:pt x="5498" y="3702"/>
                    <a:pt x="5564" y="3669"/>
                    <a:pt x="5608" y="3636"/>
                  </a:cubicBezTo>
                  <a:lnTo>
                    <a:pt x="5619" y="3658"/>
                  </a:lnTo>
                  <a:cubicBezTo>
                    <a:pt x="5751" y="3592"/>
                    <a:pt x="5817" y="3559"/>
                    <a:pt x="5982" y="3460"/>
                  </a:cubicBezTo>
                  <a:lnTo>
                    <a:pt x="5982" y="3460"/>
                  </a:lnTo>
                  <a:lnTo>
                    <a:pt x="5960" y="3493"/>
                  </a:lnTo>
                  <a:cubicBezTo>
                    <a:pt x="6048" y="3449"/>
                    <a:pt x="6048" y="3372"/>
                    <a:pt x="6126" y="3317"/>
                  </a:cubicBezTo>
                  <a:lnTo>
                    <a:pt x="6170" y="3339"/>
                  </a:lnTo>
                  <a:cubicBezTo>
                    <a:pt x="6335" y="3251"/>
                    <a:pt x="6522" y="3196"/>
                    <a:pt x="6665" y="3074"/>
                  </a:cubicBezTo>
                  <a:lnTo>
                    <a:pt x="6665" y="3074"/>
                  </a:lnTo>
                  <a:cubicBezTo>
                    <a:pt x="6665" y="3085"/>
                    <a:pt x="6665" y="3096"/>
                    <a:pt x="6643" y="3107"/>
                  </a:cubicBezTo>
                  <a:cubicBezTo>
                    <a:pt x="6718" y="3075"/>
                    <a:pt x="6937" y="2982"/>
                    <a:pt x="6901" y="2956"/>
                  </a:cubicBezTo>
                  <a:lnTo>
                    <a:pt x="6901" y="2956"/>
                  </a:lnTo>
                  <a:cubicBezTo>
                    <a:pt x="6903" y="2956"/>
                    <a:pt x="6904" y="2956"/>
                    <a:pt x="6906" y="2956"/>
                  </a:cubicBezTo>
                  <a:cubicBezTo>
                    <a:pt x="6945" y="2956"/>
                    <a:pt x="7080" y="2859"/>
                    <a:pt x="7150" y="2799"/>
                  </a:cubicBezTo>
                  <a:lnTo>
                    <a:pt x="7150" y="2832"/>
                  </a:lnTo>
                  <a:cubicBezTo>
                    <a:pt x="7216" y="2766"/>
                    <a:pt x="7216" y="2755"/>
                    <a:pt x="7315" y="2700"/>
                  </a:cubicBezTo>
                  <a:cubicBezTo>
                    <a:pt x="7322" y="2697"/>
                    <a:pt x="7327" y="2695"/>
                    <a:pt x="7331" y="2695"/>
                  </a:cubicBezTo>
                  <a:cubicBezTo>
                    <a:pt x="7334" y="2695"/>
                    <a:pt x="7335" y="2696"/>
                    <a:pt x="7334" y="2698"/>
                  </a:cubicBezTo>
                  <a:lnTo>
                    <a:pt x="7334" y="2698"/>
                  </a:lnTo>
                  <a:cubicBezTo>
                    <a:pt x="7386" y="2671"/>
                    <a:pt x="7375" y="2651"/>
                    <a:pt x="7470" y="2623"/>
                  </a:cubicBezTo>
                  <a:lnTo>
                    <a:pt x="7470" y="2623"/>
                  </a:lnTo>
                  <a:lnTo>
                    <a:pt x="7437" y="2656"/>
                  </a:lnTo>
                  <a:cubicBezTo>
                    <a:pt x="7525" y="2612"/>
                    <a:pt x="7514" y="2612"/>
                    <a:pt x="7558" y="2568"/>
                  </a:cubicBezTo>
                  <a:cubicBezTo>
                    <a:pt x="7597" y="2538"/>
                    <a:pt x="7698" y="2500"/>
                    <a:pt x="7735" y="2500"/>
                  </a:cubicBezTo>
                  <a:cubicBezTo>
                    <a:pt x="7739" y="2500"/>
                    <a:pt x="7743" y="2500"/>
                    <a:pt x="7745" y="2501"/>
                  </a:cubicBezTo>
                  <a:cubicBezTo>
                    <a:pt x="7745" y="2490"/>
                    <a:pt x="7789" y="2446"/>
                    <a:pt x="7844" y="2424"/>
                  </a:cubicBezTo>
                  <a:lnTo>
                    <a:pt x="7844" y="2424"/>
                  </a:lnTo>
                  <a:lnTo>
                    <a:pt x="7822" y="2457"/>
                  </a:lnTo>
                  <a:cubicBezTo>
                    <a:pt x="7976" y="2391"/>
                    <a:pt x="8031" y="2325"/>
                    <a:pt x="8142" y="2292"/>
                  </a:cubicBezTo>
                  <a:lnTo>
                    <a:pt x="8164" y="2292"/>
                  </a:lnTo>
                  <a:cubicBezTo>
                    <a:pt x="8058" y="2340"/>
                    <a:pt x="7978" y="2388"/>
                    <a:pt x="7966" y="2392"/>
                  </a:cubicBezTo>
                  <a:lnTo>
                    <a:pt x="7966" y="2392"/>
                  </a:lnTo>
                  <a:cubicBezTo>
                    <a:pt x="7966" y="2392"/>
                    <a:pt x="7966" y="2392"/>
                    <a:pt x="7965" y="2391"/>
                  </a:cubicBezTo>
                  <a:cubicBezTo>
                    <a:pt x="7964" y="2392"/>
                    <a:pt x="7964" y="2393"/>
                    <a:pt x="7965" y="2393"/>
                  </a:cubicBezTo>
                  <a:cubicBezTo>
                    <a:pt x="7965" y="2393"/>
                    <a:pt x="7965" y="2393"/>
                    <a:pt x="7966" y="2392"/>
                  </a:cubicBezTo>
                  <a:lnTo>
                    <a:pt x="7966" y="2392"/>
                  </a:lnTo>
                  <a:cubicBezTo>
                    <a:pt x="7969" y="2397"/>
                    <a:pt x="7976" y="2398"/>
                    <a:pt x="7985" y="2398"/>
                  </a:cubicBezTo>
                  <a:cubicBezTo>
                    <a:pt x="7994" y="2398"/>
                    <a:pt x="8004" y="2397"/>
                    <a:pt x="8012" y="2397"/>
                  </a:cubicBezTo>
                  <a:cubicBezTo>
                    <a:pt x="8029" y="2397"/>
                    <a:pt x="8037" y="2402"/>
                    <a:pt x="8009" y="2435"/>
                  </a:cubicBezTo>
                  <a:cubicBezTo>
                    <a:pt x="8076" y="2380"/>
                    <a:pt x="8186" y="2281"/>
                    <a:pt x="8274" y="2248"/>
                  </a:cubicBezTo>
                  <a:lnTo>
                    <a:pt x="8296" y="2248"/>
                  </a:lnTo>
                  <a:lnTo>
                    <a:pt x="8285" y="2259"/>
                  </a:lnTo>
                  <a:cubicBezTo>
                    <a:pt x="8307" y="2248"/>
                    <a:pt x="8329" y="2237"/>
                    <a:pt x="8340" y="2226"/>
                  </a:cubicBezTo>
                  <a:cubicBezTo>
                    <a:pt x="8373" y="2215"/>
                    <a:pt x="8395" y="2215"/>
                    <a:pt x="8417" y="2193"/>
                  </a:cubicBezTo>
                  <a:cubicBezTo>
                    <a:pt x="8419" y="2194"/>
                    <a:pt x="8422" y="2194"/>
                    <a:pt x="8424" y="2194"/>
                  </a:cubicBezTo>
                  <a:cubicBezTo>
                    <a:pt x="8428" y="2194"/>
                    <a:pt x="8432" y="2194"/>
                    <a:pt x="8437" y="2193"/>
                  </a:cubicBezTo>
                  <a:lnTo>
                    <a:pt x="8437" y="2193"/>
                  </a:lnTo>
                  <a:cubicBezTo>
                    <a:pt x="8434" y="2193"/>
                    <a:pt x="8431" y="2193"/>
                    <a:pt x="8428" y="2193"/>
                  </a:cubicBezTo>
                  <a:cubicBezTo>
                    <a:pt x="8439" y="2182"/>
                    <a:pt x="8461" y="2171"/>
                    <a:pt x="8483" y="2160"/>
                  </a:cubicBezTo>
                  <a:lnTo>
                    <a:pt x="8483" y="2171"/>
                  </a:lnTo>
                  <a:cubicBezTo>
                    <a:pt x="8476" y="2176"/>
                    <a:pt x="8470" y="2180"/>
                    <a:pt x="8464" y="2183"/>
                  </a:cubicBezTo>
                  <a:lnTo>
                    <a:pt x="8464" y="2183"/>
                  </a:lnTo>
                  <a:cubicBezTo>
                    <a:pt x="8499" y="2167"/>
                    <a:pt x="8544" y="2141"/>
                    <a:pt x="8571" y="2127"/>
                  </a:cubicBezTo>
                  <a:cubicBezTo>
                    <a:pt x="8562" y="2117"/>
                    <a:pt x="8609" y="2092"/>
                    <a:pt x="8581" y="2092"/>
                  </a:cubicBezTo>
                  <a:cubicBezTo>
                    <a:pt x="8576" y="2092"/>
                    <a:pt x="8570" y="2092"/>
                    <a:pt x="8560" y="2094"/>
                  </a:cubicBezTo>
                  <a:cubicBezTo>
                    <a:pt x="8560" y="2094"/>
                    <a:pt x="8549" y="2105"/>
                    <a:pt x="8516" y="2116"/>
                  </a:cubicBezTo>
                  <a:lnTo>
                    <a:pt x="8505" y="2127"/>
                  </a:lnTo>
                  <a:cubicBezTo>
                    <a:pt x="8472" y="2138"/>
                    <a:pt x="8439" y="2160"/>
                    <a:pt x="8384" y="2182"/>
                  </a:cubicBezTo>
                  <a:cubicBezTo>
                    <a:pt x="8417" y="2160"/>
                    <a:pt x="8450" y="2127"/>
                    <a:pt x="8505" y="2116"/>
                  </a:cubicBezTo>
                  <a:cubicBezTo>
                    <a:pt x="8527" y="2094"/>
                    <a:pt x="8549" y="2061"/>
                    <a:pt x="8560" y="2050"/>
                  </a:cubicBezTo>
                  <a:cubicBezTo>
                    <a:pt x="8629" y="2050"/>
                    <a:pt x="8741" y="2015"/>
                    <a:pt x="8780" y="2015"/>
                  </a:cubicBezTo>
                  <a:cubicBezTo>
                    <a:pt x="8785" y="2015"/>
                    <a:pt x="8789" y="2016"/>
                    <a:pt x="8792" y="2017"/>
                  </a:cubicBezTo>
                  <a:cubicBezTo>
                    <a:pt x="8924" y="1929"/>
                    <a:pt x="9122" y="1840"/>
                    <a:pt x="9188" y="1763"/>
                  </a:cubicBezTo>
                  <a:cubicBezTo>
                    <a:pt x="9210" y="1752"/>
                    <a:pt x="9224" y="1750"/>
                    <a:pt x="9235" y="1750"/>
                  </a:cubicBezTo>
                  <a:cubicBezTo>
                    <a:pt x="9245" y="1750"/>
                    <a:pt x="9253" y="1752"/>
                    <a:pt x="9263" y="1752"/>
                  </a:cubicBezTo>
                  <a:lnTo>
                    <a:pt x="9263" y="1752"/>
                  </a:lnTo>
                  <a:cubicBezTo>
                    <a:pt x="9343" y="1712"/>
                    <a:pt x="9442" y="1665"/>
                    <a:pt x="9442" y="1631"/>
                  </a:cubicBezTo>
                  <a:cubicBezTo>
                    <a:pt x="9461" y="1625"/>
                    <a:pt x="9472" y="1623"/>
                    <a:pt x="9478" y="1623"/>
                  </a:cubicBezTo>
                  <a:cubicBezTo>
                    <a:pt x="9496" y="1623"/>
                    <a:pt x="9471" y="1642"/>
                    <a:pt x="9476" y="1642"/>
                  </a:cubicBezTo>
                  <a:cubicBezTo>
                    <a:pt x="9479" y="1642"/>
                    <a:pt x="9494" y="1634"/>
                    <a:pt x="9541" y="1609"/>
                  </a:cubicBezTo>
                  <a:lnTo>
                    <a:pt x="9541" y="1609"/>
                  </a:lnTo>
                  <a:lnTo>
                    <a:pt x="9519" y="1631"/>
                  </a:lnTo>
                  <a:cubicBezTo>
                    <a:pt x="9816" y="1543"/>
                    <a:pt x="9937" y="1345"/>
                    <a:pt x="10268" y="1268"/>
                  </a:cubicBezTo>
                  <a:lnTo>
                    <a:pt x="10224" y="1268"/>
                  </a:lnTo>
                  <a:cubicBezTo>
                    <a:pt x="10587" y="1135"/>
                    <a:pt x="10929" y="915"/>
                    <a:pt x="11304" y="794"/>
                  </a:cubicBezTo>
                  <a:cubicBezTo>
                    <a:pt x="11403" y="761"/>
                    <a:pt x="11403" y="739"/>
                    <a:pt x="11458" y="695"/>
                  </a:cubicBezTo>
                  <a:lnTo>
                    <a:pt x="11491" y="706"/>
                  </a:lnTo>
                  <a:lnTo>
                    <a:pt x="11579" y="640"/>
                  </a:lnTo>
                  <a:cubicBezTo>
                    <a:pt x="11711" y="551"/>
                    <a:pt x="11854" y="585"/>
                    <a:pt x="12020" y="463"/>
                  </a:cubicBezTo>
                  <a:lnTo>
                    <a:pt x="11998" y="452"/>
                  </a:lnTo>
                  <a:cubicBezTo>
                    <a:pt x="12056" y="433"/>
                    <a:pt x="12164" y="371"/>
                    <a:pt x="12190" y="371"/>
                  </a:cubicBezTo>
                  <a:cubicBezTo>
                    <a:pt x="12194" y="371"/>
                    <a:pt x="12196" y="372"/>
                    <a:pt x="12196" y="375"/>
                  </a:cubicBezTo>
                  <a:cubicBezTo>
                    <a:pt x="12207" y="364"/>
                    <a:pt x="12207" y="353"/>
                    <a:pt x="12240" y="342"/>
                  </a:cubicBezTo>
                  <a:lnTo>
                    <a:pt x="12251" y="353"/>
                  </a:lnTo>
                  <a:lnTo>
                    <a:pt x="12405" y="265"/>
                  </a:lnTo>
                  <a:cubicBezTo>
                    <a:pt x="12431" y="256"/>
                    <a:pt x="12447" y="253"/>
                    <a:pt x="12457" y="253"/>
                  </a:cubicBezTo>
                  <a:cubicBezTo>
                    <a:pt x="12483" y="253"/>
                    <a:pt x="12470" y="273"/>
                    <a:pt x="12494" y="273"/>
                  </a:cubicBezTo>
                  <a:cubicBezTo>
                    <a:pt x="12509" y="273"/>
                    <a:pt x="12536" y="266"/>
                    <a:pt x="12593" y="243"/>
                  </a:cubicBezTo>
                  <a:cubicBezTo>
                    <a:pt x="12659" y="210"/>
                    <a:pt x="12769" y="122"/>
                    <a:pt x="12736" y="122"/>
                  </a:cubicBezTo>
                  <a:lnTo>
                    <a:pt x="12736" y="122"/>
                  </a:lnTo>
                  <a:lnTo>
                    <a:pt x="12703" y="133"/>
                  </a:lnTo>
                  <a:lnTo>
                    <a:pt x="12692" y="111"/>
                  </a:lnTo>
                  <a:lnTo>
                    <a:pt x="12714" y="100"/>
                  </a:lnTo>
                  <a:cubicBezTo>
                    <a:pt x="12714" y="64"/>
                    <a:pt x="12728" y="28"/>
                    <a:pt x="12662" y="28"/>
                  </a:cubicBezTo>
                  <a:cubicBezTo>
                    <a:pt x="12647" y="28"/>
                    <a:pt x="12628" y="30"/>
                    <a:pt x="12604" y="34"/>
                  </a:cubicBezTo>
                  <a:cubicBezTo>
                    <a:pt x="12582" y="23"/>
                    <a:pt x="12571" y="1"/>
                    <a:pt x="1254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79" name="Google Shape;1079;p37"/>
            <p:cNvSpPr/>
            <p:nvPr/>
          </p:nvSpPr>
          <p:spPr>
            <a:xfrm flipH="1">
              <a:off x="5189955" y="3386737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1"/>
                  </a:moveTo>
                  <a:lnTo>
                    <a:pt x="0" y="12"/>
                  </a:lnTo>
                  <a:lnTo>
                    <a:pt x="0" y="23"/>
                  </a:lnTo>
                  <a:lnTo>
                    <a:pt x="11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0" name="Google Shape;1080;p37"/>
            <p:cNvSpPr/>
            <p:nvPr/>
          </p:nvSpPr>
          <p:spPr>
            <a:xfrm flipH="1">
              <a:off x="5173839" y="3361943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1" name="Google Shape;1081;p37"/>
            <p:cNvSpPr/>
            <p:nvPr/>
          </p:nvSpPr>
          <p:spPr>
            <a:xfrm flipH="1">
              <a:off x="5369994" y="3468727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1"/>
                  </a:move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2" name="Google Shape;1082;p37"/>
            <p:cNvSpPr/>
            <p:nvPr/>
          </p:nvSpPr>
          <p:spPr>
            <a:xfrm flipH="1">
              <a:off x="5063956" y="331596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2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3" name="Google Shape;1083;p37"/>
            <p:cNvSpPr/>
            <p:nvPr/>
          </p:nvSpPr>
          <p:spPr>
            <a:xfrm flipH="1">
              <a:off x="5380531" y="3476165"/>
              <a:ext cx="1747" cy="789"/>
            </a:xfrm>
            <a:custGeom>
              <a:avLst/>
              <a:gdLst/>
              <a:ahLst/>
              <a:cxnLst/>
              <a:rect l="l" t="t" r="r" b="b"/>
              <a:pathLst>
                <a:path w="31" h="14" extrusionOk="0">
                  <a:moveTo>
                    <a:pt x="19" y="0"/>
                  </a:moveTo>
                  <a:cubicBezTo>
                    <a:pt x="5" y="10"/>
                    <a:pt x="1" y="13"/>
                    <a:pt x="2" y="13"/>
                  </a:cubicBezTo>
                  <a:cubicBezTo>
                    <a:pt x="5" y="13"/>
                    <a:pt x="17" y="7"/>
                    <a:pt x="3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4" name="Google Shape;1084;p37"/>
            <p:cNvSpPr/>
            <p:nvPr/>
          </p:nvSpPr>
          <p:spPr>
            <a:xfrm flipH="1">
              <a:off x="5288680" y="3423985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56" y="1"/>
                  </a:moveTo>
                  <a:cubicBezTo>
                    <a:pt x="34" y="12"/>
                    <a:pt x="22" y="23"/>
                    <a:pt x="0" y="34"/>
                  </a:cubicBezTo>
                  <a:cubicBezTo>
                    <a:pt x="34" y="23"/>
                    <a:pt x="56" y="12"/>
                    <a:pt x="5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5" name="Google Shape;1085;p37"/>
            <p:cNvSpPr/>
            <p:nvPr/>
          </p:nvSpPr>
          <p:spPr>
            <a:xfrm flipH="1">
              <a:off x="5039105" y="3297986"/>
              <a:ext cx="11214" cy="4395"/>
            </a:xfrm>
            <a:custGeom>
              <a:avLst/>
              <a:gdLst/>
              <a:ahLst/>
              <a:cxnLst/>
              <a:rect l="l" t="t" r="r" b="b"/>
              <a:pathLst>
                <a:path w="199" h="78" extrusionOk="0">
                  <a:moveTo>
                    <a:pt x="165" y="0"/>
                  </a:moveTo>
                  <a:cubicBezTo>
                    <a:pt x="0" y="44"/>
                    <a:pt x="198" y="11"/>
                    <a:pt x="44" y="78"/>
                  </a:cubicBezTo>
                  <a:lnTo>
                    <a:pt x="165" y="33"/>
                  </a:lnTo>
                  <a:cubicBezTo>
                    <a:pt x="143" y="33"/>
                    <a:pt x="110" y="33"/>
                    <a:pt x="165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6" name="Google Shape;1086;p37"/>
            <p:cNvSpPr/>
            <p:nvPr/>
          </p:nvSpPr>
          <p:spPr>
            <a:xfrm flipH="1">
              <a:off x="5067675" y="3310383"/>
              <a:ext cx="4564" cy="1578"/>
            </a:xfrm>
            <a:custGeom>
              <a:avLst/>
              <a:gdLst/>
              <a:ahLst/>
              <a:cxnLst/>
              <a:rect l="l" t="t" r="r" b="b"/>
              <a:pathLst>
                <a:path w="81" h="28" extrusionOk="0">
                  <a:moveTo>
                    <a:pt x="48" y="1"/>
                  </a:moveTo>
                  <a:cubicBezTo>
                    <a:pt x="15" y="17"/>
                    <a:pt x="1" y="27"/>
                    <a:pt x="17" y="27"/>
                  </a:cubicBezTo>
                  <a:cubicBezTo>
                    <a:pt x="23" y="27"/>
                    <a:pt x="33" y="26"/>
                    <a:pt x="48" y="23"/>
                  </a:cubicBezTo>
                  <a:cubicBezTo>
                    <a:pt x="81" y="6"/>
                    <a:pt x="78" y="4"/>
                    <a:pt x="68" y="4"/>
                  </a:cubicBezTo>
                  <a:cubicBezTo>
                    <a:pt x="63" y="4"/>
                    <a:pt x="57" y="4"/>
                    <a:pt x="52" y="4"/>
                  </a:cubicBezTo>
                  <a:cubicBezTo>
                    <a:pt x="48" y="4"/>
                    <a:pt x="45" y="4"/>
                    <a:pt x="4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7" name="Google Shape;1087;p37"/>
            <p:cNvSpPr/>
            <p:nvPr/>
          </p:nvSpPr>
          <p:spPr>
            <a:xfrm flipH="1">
              <a:off x="5221624" y="3382398"/>
              <a:ext cx="1634" cy="1296"/>
            </a:xfrm>
            <a:custGeom>
              <a:avLst/>
              <a:gdLst/>
              <a:ahLst/>
              <a:cxnLst/>
              <a:rect l="l" t="t" r="r" b="b"/>
              <a:pathLst>
                <a:path w="29" h="23" extrusionOk="0">
                  <a:moveTo>
                    <a:pt x="28" y="1"/>
                  </a:moveTo>
                  <a:cubicBezTo>
                    <a:pt x="1" y="17"/>
                    <a:pt x="1" y="20"/>
                    <a:pt x="8" y="20"/>
                  </a:cubicBezTo>
                  <a:cubicBezTo>
                    <a:pt x="11" y="20"/>
                    <a:pt x="16" y="19"/>
                    <a:pt x="21" y="19"/>
                  </a:cubicBezTo>
                  <a:cubicBezTo>
                    <a:pt x="25" y="19"/>
                    <a:pt x="28" y="20"/>
                    <a:pt x="28" y="23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8" name="Google Shape;1088;p37"/>
            <p:cNvSpPr/>
            <p:nvPr/>
          </p:nvSpPr>
          <p:spPr>
            <a:xfrm flipH="1">
              <a:off x="5267549" y="3404150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7" y="0"/>
                  </a:moveTo>
                  <a:lnTo>
                    <a:pt x="55" y="1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89" name="Google Shape;1089;p37"/>
            <p:cNvSpPr/>
            <p:nvPr/>
          </p:nvSpPr>
          <p:spPr>
            <a:xfrm flipH="1">
              <a:off x="5513574" y="3540742"/>
              <a:ext cx="2987" cy="1916"/>
            </a:xfrm>
            <a:custGeom>
              <a:avLst/>
              <a:gdLst/>
              <a:ahLst/>
              <a:cxnLst/>
              <a:rect l="l" t="t" r="r" b="b"/>
              <a:pathLst>
                <a:path w="53" h="34" extrusionOk="0">
                  <a:moveTo>
                    <a:pt x="40" y="0"/>
                  </a:moveTo>
                  <a:cubicBezTo>
                    <a:pt x="33" y="0"/>
                    <a:pt x="20" y="6"/>
                    <a:pt x="0" y="22"/>
                  </a:cubicBezTo>
                  <a:lnTo>
                    <a:pt x="33" y="33"/>
                  </a:lnTo>
                  <a:cubicBezTo>
                    <a:pt x="47" y="19"/>
                    <a:pt x="53" y="0"/>
                    <a:pt x="40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0" name="Google Shape;1090;p37"/>
            <p:cNvSpPr/>
            <p:nvPr/>
          </p:nvSpPr>
          <p:spPr>
            <a:xfrm flipH="1">
              <a:off x="5619569" y="3607123"/>
              <a:ext cx="6255" cy="3832"/>
            </a:xfrm>
            <a:custGeom>
              <a:avLst/>
              <a:gdLst/>
              <a:ahLst/>
              <a:cxnLst/>
              <a:rect l="l" t="t" r="r" b="b"/>
              <a:pathLst>
                <a:path w="111" h="68" extrusionOk="0">
                  <a:moveTo>
                    <a:pt x="110" y="1"/>
                  </a:moveTo>
                  <a:lnTo>
                    <a:pt x="110" y="1"/>
                  </a:lnTo>
                  <a:cubicBezTo>
                    <a:pt x="88" y="12"/>
                    <a:pt x="22" y="34"/>
                    <a:pt x="0" y="67"/>
                  </a:cubicBezTo>
                  <a:cubicBezTo>
                    <a:pt x="44" y="34"/>
                    <a:pt x="88" y="23"/>
                    <a:pt x="110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1" name="Google Shape;1091;p37"/>
            <p:cNvSpPr/>
            <p:nvPr/>
          </p:nvSpPr>
          <p:spPr>
            <a:xfrm flipH="1">
              <a:off x="5391125" y="3494141"/>
              <a:ext cx="3775" cy="3156"/>
            </a:xfrm>
            <a:custGeom>
              <a:avLst/>
              <a:gdLst/>
              <a:ahLst/>
              <a:cxnLst/>
              <a:rect l="l" t="t" r="r" b="b"/>
              <a:pathLst>
                <a:path w="67" h="56" extrusionOk="0">
                  <a:moveTo>
                    <a:pt x="67" y="1"/>
                  </a:moveTo>
                  <a:lnTo>
                    <a:pt x="34" y="23"/>
                  </a:lnTo>
                  <a:lnTo>
                    <a:pt x="1" y="56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2" name="Google Shape;1092;p37"/>
            <p:cNvSpPr/>
            <p:nvPr/>
          </p:nvSpPr>
          <p:spPr>
            <a:xfrm flipH="1">
              <a:off x="5242135" y="345813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23"/>
                  </a:moveTo>
                  <a:cubicBezTo>
                    <a:pt x="12" y="12"/>
                    <a:pt x="23" y="1"/>
                    <a:pt x="23" y="1"/>
                  </a:cubicBezTo>
                  <a:lnTo>
                    <a:pt x="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3" name="Google Shape;1093;p37"/>
            <p:cNvSpPr/>
            <p:nvPr/>
          </p:nvSpPr>
          <p:spPr>
            <a:xfrm flipH="1">
              <a:off x="5116700" y="3396711"/>
              <a:ext cx="3775" cy="1465"/>
            </a:xfrm>
            <a:custGeom>
              <a:avLst/>
              <a:gdLst/>
              <a:ahLst/>
              <a:cxnLst/>
              <a:rect l="l" t="t" r="r" b="b"/>
              <a:pathLst>
                <a:path w="67" h="26" extrusionOk="0">
                  <a:moveTo>
                    <a:pt x="66" y="0"/>
                  </a:moveTo>
                  <a:lnTo>
                    <a:pt x="0" y="22"/>
                  </a:lnTo>
                  <a:cubicBezTo>
                    <a:pt x="0" y="24"/>
                    <a:pt x="1" y="25"/>
                    <a:pt x="4" y="25"/>
                  </a:cubicBezTo>
                  <a:cubicBezTo>
                    <a:pt x="13" y="25"/>
                    <a:pt x="40" y="9"/>
                    <a:pt x="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4" name="Google Shape;1094;p37"/>
            <p:cNvSpPr/>
            <p:nvPr/>
          </p:nvSpPr>
          <p:spPr>
            <a:xfrm flipH="1">
              <a:off x="4933561" y="3317821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0" y="23"/>
                  </a:moveTo>
                  <a:lnTo>
                    <a:pt x="33" y="1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5" name="Google Shape;1095;p37"/>
            <p:cNvSpPr/>
            <p:nvPr/>
          </p:nvSpPr>
          <p:spPr>
            <a:xfrm flipH="1">
              <a:off x="5058997" y="3366902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4" y="0"/>
                  </a:moveTo>
                  <a:lnTo>
                    <a:pt x="1" y="33"/>
                  </a:lnTo>
                  <a:lnTo>
                    <a:pt x="23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6" name="Google Shape;1096;p37"/>
            <p:cNvSpPr/>
            <p:nvPr/>
          </p:nvSpPr>
          <p:spPr>
            <a:xfrm flipH="1">
              <a:off x="4894454" y="3307284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1"/>
                  </a:moveTo>
                  <a:lnTo>
                    <a:pt x="0" y="12"/>
                  </a:lnTo>
                  <a:lnTo>
                    <a:pt x="0" y="2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7" name="Google Shape;1097;p37"/>
            <p:cNvSpPr/>
            <p:nvPr/>
          </p:nvSpPr>
          <p:spPr>
            <a:xfrm flipH="1">
              <a:off x="5305191" y="3487660"/>
              <a:ext cx="902" cy="338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6" y="1"/>
                  </a:moveTo>
                  <a:lnTo>
                    <a:pt x="16" y="1"/>
                  </a:lnTo>
                  <a:cubicBezTo>
                    <a:pt x="15" y="1"/>
                    <a:pt x="7" y="6"/>
                    <a:pt x="0" y="6"/>
                  </a:cubicBezTo>
                  <a:lnTo>
                    <a:pt x="11" y="6"/>
                  </a:lnTo>
                  <a:cubicBezTo>
                    <a:pt x="15" y="2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8" name="Google Shape;1098;p37"/>
            <p:cNvSpPr/>
            <p:nvPr/>
          </p:nvSpPr>
          <p:spPr>
            <a:xfrm flipH="1">
              <a:off x="5552400" y="3657500"/>
              <a:ext cx="6480" cy="4395"/>
            </a:xfrm>
            <a:custGeom>
              <a:avLst/>
              <a:gdLst/>
              <a:ahLst/>
              <a:cxnLst/>
              <a:rect l="l" t="t" r="r" b="b"/>
              <a:pathLst>
                <a:path w="115" h="78" extrusionOk="0">
                  <a:moveTo>
                    <a:pt x="83" y="1"/>
                  </a:moveTo>
                  <a:cubicBezTo>
                    <a:pt x="77" y="1"/>
                    <a:pt x="65" y="3"/>
                    <a:pt x="46" y="10"/>
                  </a:cubicBezTo>
                  <a:cubicBezTo>
                    <a:pt x="55" y="19"/>
                    <a:pt x="0" y="78"/>
                    <a:pt x="29" y="78"/>
                  </a:cubicBezTo>
                  <a:cubicBezTo>
                    <a:pt x="36" y="78"/>
                    <a:pt x="49" y="74"/>
                    <a:pt x="68" y="65"/>
                  </a:cubicBezTo>
                  <a:lnTo>
                    <a:pt x="68" y="65"/>
                  </a:lnTo>
                  <a:cubicBezTo>
                    <a:pt x="62" y="67"/>
                    <a:pt x="57" y="68"/>
                    <a:pt x="54" y="68"/>
                  </a:cubicBezTo>
                  <a:cubicBezTo>
                    <a:pt x="25" y="68"/>
                    <a:pt x="115" y="1"/>
                    <a:pt x="8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099" name="Google Shape;1099;p37"/>
            <p:cNvSpPr/>
            <p:nvPr/>
          </p:nvSpPr>
          <p:spPr>
            <a:xfrm flipH="1">
              <a:off x="5427753" y="3559958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5" y="1"/>
                  </a:moveTo>
                  <a:cubicBezTo>
                    <a:pt x="23" y="1"/>
                    <a:pt x="23" y="1"/>
                    <a:pt x="1" y="23"/>
                  </a:cubicBezTo>
                  <a:lnTo>
                    <a:pt x="12" y="23"/>
                  </a:lnTo>
                  <a:cubicBezTo>
                    <a:pt x="12" y="12"/>
                    <a:pt x="23" y="1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0" name="Google Shape;1100;p37"/>
            <p:cNvSpPr/>
            <p:nvPr/>
          </p:nvSpPr>
          <p:spPr>
            <a:xfrm flipH="1">
              <a:off x="5461281" y="3579849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0"/>
                  </a:moveTo>
                  <a:lnTo>
                    <a:pt x="1" y="11"/>
                  </a:lnTo>
                  <a:lnTo>
                    <a:pt x="12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1" name="Google Shape;1101;p37"/>
            <p:cNvSpPr/>
            <p:nvPr/>
          </p:nvSpPr>
          <p:spPr>
            <a:xfrm flipH="1">
              <a:off x="5057194" y="3375298"/>
              <a:ext cx="3719" cy="1578"/>
            </a:xfrm>
            <a:custGeom>
              <a:avLst/>
              <a:gdLst/>
              <a:ahLst/>
              <a:cxnLst/>
              <a:rect l="l" t="t" r="r" b="b"/>
              <a:pathLst>
                <a:path w="66" h="28" extrusionOk="0">
                  <a:moveTo>
                    <a:pt x="62" y="0"/>
                  </a:moveTo>
                  <a:cubicBezTo>
                    <a:pt x="60" y="0"/>
                    <a:pt x="45" y="7"/>
                    <a:pt x="1" y="28"/>
                  </a:cubicBezTo>
                  <a:lnTo>
                    <a:pt x="45" y="28"/>
                  </a:lnTo>
                  <a:cubicBezTo>
                    <a:pt x="31" y="21"/>
                    <a:pt x="65" y="0"/>
                    <a:pt x="6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2" name="Google Shape;1102;p37"/>
            <p:cNvSpPr/>
            <p:nvPr/>
          </p:nvSpPr>
          <p:spPr>
            <a:xfrm flipH="1">
              <a:off x="4935421" y="3318441"/>
              <a:ext cx="1296" cy="1352"/>
            </a:xfrm>
            <a:custGeom>
              <a:avLst/>
              <a:gdLst/>
              <a:ahLst/>
              <a:cxnLst/>
              <a:rect l="l" t="t" r="r" b="b"/>
              <a:pathLst>
                <a:path w="23" h="24" extrusionOk="0">
                  <a:moveTo>
                    <a:pt x="11" y="1"/>
                  </a:moveTo>
                  <a:lnTo>
                    <a:pt x="0" y="23"/>
                  </a:lnTo>
                  <a:lnTo>
                    <a:pt x="22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3" name="Google Shape;1103;p37"/>
            <p:cNvSpPr/>
            <p:nvPr/>
          </p:nvSpPr>
          <p:spPr>
            <a:xfrm flipH="1">
              <a:off x="4892767" y="3301705"/>
              <a:ext cx="718801" cy="384363"/>
            </a:xfrm>
            <a:custGeom>
              <a:avLst/>
              <a:gdLst/>
              <a:ahLst/>
              <a:cxnLst/>
              <a:rect l="l" t="t" r="r" b="b"/>
              <a:pathLst>
                <a:path w="12756" h="6821" extrusionOk="0">
                  <a:moveTo>
                    <a:pt x="12538" y="12"/>
                  </a:moveTo>
                  <a:cubicBezTo>
                    <a:pt x="12560" y="23"/>
                    <a:pt x="12571" y="45"/>
                    <a:pt x="12560" y="45"/>
                  </a:cubicBezTo>
                  <a:lnTo>
                    <a:pt x="12571" y="56"/>
                  </a:lnTo>
                  <a:lnTo>
                    <a:pt x="12483" y="122"/>
                  </a:lnTo>
                  <a:lnTo>
                    <a:pt x="12439" y="122"/>
                  </a:lnTo>
                  <a:lnTo>
                    <a:pt x="12527" y="78"/>
                  </a:lnTo>
                  <a:cubicBezTo>
                    <a:pt x="12491" y="78"/>
                    <a:pt x="12465" y="92"/>
                    <a:pt x="12441" y="108"/>
                  </a:cubicBezTo>
                  <a:lnTo>
                    <a:pt x="12441" y="108"/>
                  </a:lnTo>
                  <a:cubicBezTo>
                    <a:pt x="12473" y="67"/>
                    <a:pt x="12495" y="76"/>
                    <a:pt x="12516" y="23"/>
                  </a:cubicBezTo>
                  <a:lnTo>
                    <a:pt x="12538" y="12"/>
                  </a:lnTo>
                  <a:close/>
                  <a:moveTo>
                    <a:pt x="12373" y="100"/>
                  </a:moveTo>
                  <a:lnTo>
                    <a:pt x="12328" y="109"/>
                  </a:lnTo>
                  <a:lnTo>
                    <a:pt x="12328" y="109"/>
                  </a:lnTo>
                  <a:cubicBezTo>
                    <a:pt x="12327" y="109"/>
                    <a:pt x="12326" y="108"/>
                    <a:pt x="12326" y="108"/>
                  </a:cubicBezTo>
                  <a:cubicBezTo>
                    <a:pt x="12323" y="108"/>
                    <a:pt x="12321" y="109"/>
                    <a:pt x="12318" y="111"/>
                  </a:cubicBezTo>
                  <a:lnTo>
                    <a:pt x="12328" y="109"/>
                  </a:lnTo>
                  <a:lnTo>
                    <a:pt x="12328" y="109"/>
                  </a:lnTo>
                  <a:cubicBezTo>
                    <a:pt x="12337" y="111"/>
                    <a:pt x="12336" y="128"/>
                    <a:pt x="12325" y="138"/>
                  </a:cubicBezTo>
                  <a:lnTo>
                    <a:pt x="12325" y="138"/>
                  </a:lnTo>
                  <a:cubicBezTo>
                    <a:pt x="12349" y="124"/>
                    <a:pt x="12367" y="110"/>
                    <a:pt x="12373" y="100"/>
                  </a:cubicBezTo>
                  <a:close/>
                  <a:moveTo>
                    <a:pt x="12670" y="133"/>
                  </a:moveTo>
                  <a:lnTo>
                    <a:pt x="12692" y="144"/>
                  </a:lnTo>
                  <a:lnTo>
                    <a:pt x="12659" y="144"/>
                  </a:lnTo>
                  <a:lnTo>
                    <a:pt x="12670" y="133"/>
                  </a:lnTo>
                  <a:close/>
                  <a:moveTo>
                    <a:pt x="12325" y="138"/>
                  </a:moveTo>
                  <a:cubicBezTo>
                    <a:pt x="12309" y="149"/>
                    <a:pt x="12289" y="160"/>
                    <a:pt x="12270" y="171"/>
                  </a:cubicBezTo>
                  <a:lnTo>
                    <a:pt x="12270" y="171"/>
                  </a:lnTo>
                  <a:cubicBezTo>
                    <a:pt x="12284" y="166"/>
                    <a:pt x="12300" y="158"/>
                    <a:pt x="12318" y="144"/>
                  </a:cubicBezTo>
                  <a:cubicBezTo>
                    <a:pt x="12321" y="142"/>
                    <a:pt x="12323" y="140"/>
                    <a:pt x="12325" y="138"/>
                  </a:cubicBezTo>
                  <a:close/>
                  <a:moveTo>
                    <a:pt x="12040" y="282"/>
                  </a:moveTo>
                  <a:lnTo>
                    <a:pt x="12040" y="282"/>
                  </a:lnTo>
                  <a:cubicBezTo>
                    <a:pt x="12037" y="284"/>
                    <a:pt x="12034" y="285"/>
                    <a:pt x="12031" y="287"/>
                  </a:cubicBezTo>
                  <a:cubicBezTo>
                    <a:pt x="12034" y="285"/>
                    <a:pt x="12037" y="284"/>
                    <a:pt x="12040" y="282"/>
                  </a:cubicBezTo>
                  <a:close/>
                  <a:moveTo>
                    <a:pt x="12219" y="177"/>
                  </a:moveTo>
                  <a:cubicBezTo>
                    <a:pt x="12241" y="177"/>
                    <a:pt x="12186" y="210"/>
                    <a:pt x="12164" y="232"/>
                  </a:cubicBezTo>
                  <a:cubicBezTo>
                    <a:pt x="12186" y="221"/>
                    <a:pt x="12197" y="210"/>
                    <a:pt x="12219" y="199"/>
                  </a:cubicBezTo>
                  <a:lnTo>
                    <a:pt x="12219" y="199"/>
                  </a:lnTo>
                  <a:cubicBezTo>
                    <a:pt x="12208" y="232"/>
                    <a:pt x="12285" y="210"/>
                    <a:pt x="12208" y="254"/>
                  </a:cubicBezTo>
                  <a:cubicBezTo>
                    <a:pt x="12186" y="254"/>
                    <a:pt x="12174" y="252"/>
                    <a:pt x="12165" y="252"/>
                  </a:cubicBezTo>
                  <a:cubicBezTo>
                    <a:pt x="12151" y="252"/>
                    <a:pt x="12141" y="256"/>
                    <a:pt x="12108" y="276"/>
                  </a:cubicBezTo>
                  <a:cubicBezTo>
                    <a:pt x="12097" y="276"/>
                    <a:pt x="12108" y="265"/>
                    <a:pt x="12130" y="243"/>
                  </a:cubicBezTo>
                  <a:lnTo>
                    <a:pt x="12130" y="243"/>
                  </a:lnTo>
                  <a:cubicBezTo>
                    <a:pt x="12075" y="287"/>
                    <a:pt x="11987" y="320"/>
                    <a:pt x="11965" y="342"/>
                  </a:cubicBezTo>
                  <a:cubicBezTo>
                    <a:pt x="11932" y="353"/>
                    <a:pt x="11877" y="375"/>
                    <a:pt x="11833" y="397"/>
                  </a:cubicBezTo>
                  <a:lnTo>
                    <a:pt x="11833" y="386"/>
                  </a:lnTo>
                  <a:cubicBezTo>
                    <a:pt x="11833" y="397"/>
                    <a:pt x="11811" y="397"/>
                    <a:pt x="11800" y="408"/>
                  </a:cubicBezTo>
                  <a:lnTo>
                    <a:pt x="11778" y="397"/>
                  </a:lnTo>
                  <a:lnTo>
                    <a:pt x="11767" y="408"/>
                  </a:lnTo>
                  <a:cubicBezTo>
                    <a:pt x="11734" y="419"/>
                    <a:pt x="11712" y="430"/>
                    <a:pt x="11690" y="441"/>
                  </a:cubicBezTo>
                  <a:cubicBezTo>
                    <a:pt x="11712" y="441"/>
                    <a:pt x="11723" y="430"/>
                    <a:pt x="11745" y="430"/>
                  </a:cubicBezTo>
                  <a:cubicBezTo>
                    <a:pt x="11712" y="452"/>
                    <a:pt x="11679" y="474"/>
                    <a:pt x="11646" y="485"/>
                  </a:cubicBezTo>
                  <a:cubicBezTo>
                    <a:pt x="11661" y="470"/>
                    <a:pt x="11663" y="464"/>
                    <a:pt x="11656" y="464"/>
                  </a:cubicBezTo>
                  <a:cubicBezTo>
                    <a:pt x="11633" y="464"/>
                    <a:pt x="11514" y="529"/>
                    <a:pt x="11480" y="529"/>
                  </a:cubicBezTo>
                  <a:cubicBezTo>
                    <a:pt x="11624" y="441"/>
                    <a:pt x="11635" y="408"/>
                    <a:pt x="11767" y="331"/>
                  </a:cubicBezTo>
                  <a:cubicBezTo>
                    <a:pt x="11811" y="331"/>
                    <a:pt x="11734" y="375"/>
                    <a:pt x="11734" y="375"/>
                  </a:cubicBezTo>
                  <a:cubicBezTo>
                    <a:pt x="11822" y="353"/>
                    <a:pt x="11866" y="331"/>
                    <a:pt x="11932" y="287"/>
                  </a:cubicBezTo>
                  <a:lnTo>
                    <a:pt x="11932" y="287"/>
                  </a:lnTo>
                  <a:cubicBezTo>
                    <a:pt x="11927" y="298"/>
                    <a:pt x="11929" y="301"/>
                    <a:pt x="11936" y="301"/>
                  </a:cubicBezTo>
                  <a:cubicBezTo>
                    <a:pt x="11943" y="301"/>
                    <a:pt x="11954" y="298"/>
                    <a:pt x="11965" y="298"/>
                  </a:cubicBezTo>
                  <a:cubicBezTo>
                    <a:pt x="12020" y="276"/>
                    <a:pt x="11987" y="254"/>
                    <a:pt x="12075" y="232"/>
                  </a:cubicBezTo>
                  <a:lnTo>
                    <a:pt x="12075" y="232"/>
                  </a:lnTo>
                  <a:cubicBezTo>
                    <a:pt x="12066" y="251"/>
                    <a:pt x="12056" y="270"/>
                    <a:pt x="12040" y="282"/>
                  </a:cubicBezTo>
                  <a:lnTo>
                    <a:pt x="12040" y="282"/>
                  </a:lnTo>
                  <a:cubicBezTo>
                    <a:pt x="12093" y="250"/>
                    <a:pt x="12156" y="208"/>
                    <a:pt x="12219" y="177"/>
                  </a:cubicBezTo>
                  <a:close/>
                  <a:moveTo>
                    <a:pt x="11337" y="606"/>
                  </a:moveTo>
                  <a:cubicBezTo>
                    <a:pt x="11271" y="640"/>
                    <a:pt x="11183" y="673"/>
                    <a:pt x="11128" y="717"/>
                  </a:cubicBezTo>
                  <a:lnTo>
                    <a:pt x="11150" y="695"/>
                  </a:lnTo>
                  <a:lnTo>
                    <a:pt x="11150" y="695"/>
                  </a:lnTo>
                  <a:cubicBezTo>
                    <a:pt x="11106" y="717"/>
                    <a:pt x="11084" y="717"/>
                    <a:pt x="11051" y="728"/>
                  </a:cubicBezTo>
                  <a:cubicBezTo>
                    <a:pt x="11128" y="673"/>
                    <a:pt x="11227" y="651"/>
                    <a:pt x="11337" y="606"/>
                  </a:cubicBezTo>
                  <a:close/>
                  <a:moveTo>
                    <a:pt x="11007" y="750"/>
                  </a:moveTo>
                  <a:cubicBezTo>
                    <a:pt x="10985" y="783"/>
                    <a:pt x="10919" y="827"/>
                    <a:pt x="10875" y="871"/>
                  </a:cubicBezTo>
                  <a:cubicBezTo>
                    <a:pt x="10819" y="871"/>
                    <a:pt x="10841" y="849"/>
                    <a:pt x="10864" y="827"/>
                  </a:cubicBezTo>
                  <a:cubicBezTo>
                    <a:pt x="10908" y="805"/>
                    <a:pt x="10952" y="805"/>
                    <a:pt x="11007" y="750"/>
                  </a:cubicBezTo>
                  <a:close/>
                  <a:moveTo>
                    <a:pt x="10764" y="794"/>
                  </a:moveTo>
                  <a:cubicBezTo>
                    <a:pt x="10715" y="843"/>
                    <a:pt x="10712" y="852"/>
                    <a:pt x="10722" y="852"/>
                  </a:cubicBezTo>
                  <a:cubicBezTo>
                    <a:pt x="10726" y="852"/>
                    <a:pt x="10734" y="850"/>
                    <a:pt x="10741" y="850"/>
                  </a:cubicBezTo>
                  <a:cubicBezTo>
                    <a:pt x="10748" y="850"/>
                    <a:pt x="10753" y="852"/>
                    <a:pt x="10753" y="860"/>
                  </a:cubicBezTo>
                  <a:cubicBezTo>
                    <a:pt x="10772" y="851"/>
                    <a:pt x="10798" y="849"/>
                    <a:pt x="10813" y="842"/>
                  </a:cubicBezTo>
                  <a:lnTo>
                    <a:pt x="10813" y="842"/>
                  </a:lnTo>
                  <a:cubicBezTo>
                    <a:pt x="10782" y="863"/>
                    <a:pt x="10755" y="883"/>
                    <a:pt x="10775" y="893"/>
                  </a:cubicBezTo>
                  <a:cubicBezTo>
                    <a:pt x="10731" y="893"/>
                    <a:pt x="10722" y="898"/>
                    <a:pt x="10707" y="898"/>
                  </a:cubicBezTo>
                  <a:cubicBezTo>
                    <a:pt x="10699" y="898"/>
                    <a:pt x="10691" y="897"/>
                    <a:pt x="10676" y="893"/>
                  </a:cubicBezTo>
                  <a:lnTo>
                    <a:pt x="10676" y="893"/>
                  </a:lnTo>
                  <a:cubicBezTo>
                    <a:pt x="10687" y="937"/>
                    <a:pt x="10621" y="926"/>
                    <a:pt x="10577" y="970"/>
                  </a:cubicBezTo>
                  <a:cubicBezTo>
                    <a:pt x="10549" y="978"/>
                    <a:pt x="10534" y="980"/>
                    <a:pt x="10524" y="980"/>
                  </a:cubicBezTo>
                  <a:cubicBezTo>
                    <a:pt x="10514" y="980"/>
                    <a:pt x="10511" y="978"/>
                    <a:pt x="10505" y="978"/>
                  </a:cubicBezTo>
                  <a:cubicBezTo>
                    <a:pt x="10501" y="978"/>
                    <a:pt x="10496" y="979"/>
                    <a:pt x="10489" y="981"/>
                  </a:cubicBezTo>
                  <a:lnTo>
                    <a:pt x="10478" y="992"/>
                  </a:lnTo>
                  <a:cubicBezTo>
                    <a:pt x="10544" y="893"/>
                    <a:pt x="10665" y="893"/>
                    <a:pt x="10764" y="794"/>
                  </a:cubicBezTo>
                  <a:close/>
                  <a:moveTo>
                    <a:pt x="10423" y="1014"/>
                  </a:moveTo>
                  <a:lnTo>
                    <a:pt x="10434" y="1036"/>
                  </a:lnTo>
                  <a:cubicBezTo>
                    <a:pt x="10387" y="1060"/>
                    <a:pt x="10366" y="1067"/>
                    <a:pt x="10355" y="1067"/>
                  </a:cubicBezTo>
                  <a:cubicBezTo>
                    <a:pt x="10340" y="1067"/>
                    <a:pt x="10343" y="1053"/>
                    <a:pt x="10324" y="1047"/>
                  </a:cubicBezTo>
                  <a:cubicBezTo>
                    <a:pt x="10346" y="1047"/>
                    <a:pt x="10357" y="1036"/>
                    <a:pt x="10390" y="1025"/>
                  </a:cubicBezTo>
                  <a:lnTo>
                    <a:pt x="10423" y="1014"/>
                  </a:lnTo>
                  <a:close/>
                  <a:moveTo>
                    <a:pt x="9696" y="1356"/>
                  </a:moveTo>
                  <a:lnTo>
                    <a:pt x="9674" y="1367"/>
                  </a:lnTo>
                  <a:lnTo>
                    <a:pt x="9674" y="1360"/>
                  </a:lnTo>
                  <a:lnTo>
                    <a:pt x="9674" y="1360"/>
                  </a:lnTo>
                  <a:cubicBezTo>
                    <a:pt x="9681" y="1358"/>
                    <a:pt x="9688" y="1357"/>
                    <a:pt x="9696" y="1356"/>
                  </a:cubicBezTo>
                  <a:close/>
                  <a:moveTo>
                    <a:pt x="10346" y="1003"/>
                  </a:moveTo>
                  <a:lnTo>
                    <a:pt x="10247" y="1058"/>
                  </a:lnTo>
                  <a:cubicBezTo>
                    <a:pt x="10280" y="1058"/>
                    <a:pt x="10291" y="1058"/>
                    <a:pt x="10313" y="1047"/>
                  </a:cubicBezTo>
                  <a:lnTo>
                    <a:pt x="10313" y="1047"/>
                  </a:lnTo>
                  <a:cubicBezTo>
                    <a:pt x="10247" y="1091"/>
                    <a:pt x="10202" y="1146"/>
                    <a:pt x="10147" y="1168"/>
                  </a:cubicBezTo>
                  <a:lnTo>
                    <a:pt x="10136" y="1157"/>
                  </a:lnTo>
                  <a:cubicBezTo>
                    <a:pt x="10070" y="1212"/>
                    <a:pt x="9905" y="1267"/>
                    <a:pt x="9828" y="1334"/>
                  </a:cubicBezTo>
                  <a:lnTo>
                    <a:pt x="9817" y="1334"/>
                  </a:lnTo>
                  <a:cubicBezTo>
                    <a:pt x="9839" y="1345"/>
                    <a:pt x="9839" y="1356"/>
                    <a:pt x="9850" y="1367"/>
                  </a:cubicBezTo>
                  <a:cubicBezTo>
                    <a:pt x="9811" y="1386"/>
                    <a:pt x="9780" y="1423"/>
                    <a:pt x="9751" y="1423"/>
                  </a:cubicBezTo>
                  <a:cubicBezTo>
                    <a:pt x="9747" y="1423"/>
                    <a:pt x="9743" y="1423"/>
                    <a:pt x="9740" y="1422"/>
                  </a:cubicBezTo>
                  <a:cubicBezTo>
                    <a:pt x="9773" y="1400"/>
                    <a:pt x="9773" y="1400"/>
                    <a:pt x="9784" y="1389"/>
                  </a:cubicBezTo>
                  <a:lnTo>
                    <a:pt x="9784" y="1389"/>
                  </a:lnTo>
                  <a:lnTo>
                    <a:pt x="9740" y="1411"/>
                  </a:lnTo>
                  <a:cubicBezTo>
                    <a:pt x="9685" y="1411"/>
                    <a:pt x="9795" y="1378"/>
                    <a:pt x="9784" y="1356"/>
                  </a:cubicBezTo>
                  <a:lnTo>
                    <a:pt x="9784" y="1356"/>
                  </a:lnTo>
                  <a:cubicBezTo>
                    <a:pt x="9707" y="1411"/>
                    <a:pt x="9608" y="1477"/>
                    <a:pt x="9530" y="1499"/>
                  </a:cubicBezTo>
                  <a:cubicBezTo>
                    <a:pt x="9512" y="1489"/>
                    <a:pt x="9647" y="1439"/>
                    <a:pt x="9616" y="1439"/>
                  </a:cubicBezTo>
                  <a:cubicBezTo>
                    <a:pt x="9611" y="1439"/>
                    <a:pt x="9601" y="1441"/>
                    <a:pt x="9586" y="1444"/>
                  </a:cubicBezTo>
                  <a:lnTo>
                    <a:pt x="9696" y="1400"/>
                  </a:lnTo>
                  <a:cubicBezTo>
                    <a:pt x="9608" y="1400"/>
                    <a:pt x="9740" y="1378"/>
                    <a:pt x="9685" y="1367"/>
                  </a:cubicBezTo>
                  <a:lnTo>
                    <a:pt x="9828" y="1279"/>
                  </a:lnTo>
                  <a:cubicBezTo>
                    <a:pt x="9823" y="1276"/>
                    <a:pt x="9820" y="1275"/>
                    <a:pt x="9817" y="1275"/>
                  </a:cubicBezTo>
                  <a:cubicBezTo>
                    <a:pt x="9804" y="1275"/>
                    <a:pt x="9797" y="1290"/>
                    <a:pt x="9762" y="1290"/>
                  </a:cubicBezTo>
                  <a:cubicBezTo>
                    <a:pt x="9773" y="1267"/>
                    <a:pt x="9828" y="1234"/>
                    <a:pt x="9872" y="1212"/>
                  </a:cubicBezTo>
                  <a:lnTo>
                    <a:pt x="9872" y="1212"/>
                  </a:lnTo>
                  <a:cubicBezTo>
                    <a:pt x="9833" y="1240"/>
                    <a:pt x="9836" y="1248"/>
                    <a:pt x="9854" y="1248"/>
                  </a:cubicBezTo>
                  <a:cubicBezTo>
                    <a:pt x="9872" y="1248"/>
                    <a:pt x="9905" y="1240"/>
                    <a:pt x="9927" y="1234"/>
                  </a:cubicBezTo>
                  <a:lnTo>
                    <a:pt x="9916" y="1212"/>
                  </a:lnTo>
                  <a:cubicBezTo>
                    <a:pt x="10026" y="1201"/>
                    <a:pt x="9916" y="1168"/>
                    <a:pt x="10059" y="1135"/>
                  </a:cubicBezTo>
                  <a:lnTo>
                    <a:pt x="10059" y="1135"/>
                  </a:lnTo>
                  <a:lnTo>
                    <a:pt x="10048" y="1146"/>
                  </a:lnTo>
                  <a:cubicBezTo>
                    <a:pt x="10092" y="1124"/>
                    <a:pt x="10136" y="1091"/>
                    <a:pt x="10191" y="1069"/>
                  </a:cubicBezTo>
                  <a:lnTo>
                    <a:pt x="10191" y="1069"/>
                  </a:lnTo>
                  <a:cubicBezTo>
                    <a:pt x="10225" y="1080"/>
                    <a:pt x="10147" y="1102"/>
                    <a:pt x="10147" y="1113"/>
                  </a:cubicBezTo>
                  <a:cubicBezTo>
                    <a:pt x="10225" y="1080"/>
                    <a:pt x="10269" y="1014"/>
                    <a:pt x="10346" y="1003"/>
                  </a:cubicBezTo>
                  <a:close/>
                  <a:moveTo>
                    <a:pt x="7878" y="2105"/>
                  </a:moveTo>
                  <a:cubicBezTo>
                    <a:pt x="7836" y="2123"/>
                    <a:pt x="7830" y="2126"/>
                    <a:pt x="7831" y="2127"/>
                  </a:cubicBezTo>
                  <a:lnTo>
                    <a:pt x="7831" y="2127"/>
                  </a:lnTo>
                  <a:cubicBezTo>
                    <a:pt x="7845" y="2121"/>
                    <a:pt x="7860" y="2114"/>
                    <a:pt x="7878" y="2105"/>
                  </a:cubicBezTo>
                  <a:close/>
                  <a:moveTo>
                    <a:pt x="8451" y="2199"/>
                  </a:moveTo>
                  <a:cubicBezTo>
                    <a:pt x="8446" y="2201"/>
                    <a:pt x="8441" y="2203"/>
                    <a:pt x="8437" y="2204"/>
                  </a:cubicBezTo>
                  <a:lnTo>
                    <a:pt x="8437" y="2204"/>
                  </a:lnTo>
                  <a:cubicBezTo>
                    <a:pt x="8441" y="2203"/>
                    <a:pt x="8446" y="2202"/>
                    <a:pt x="8451" y="2199"/>
                  </a:cubicBezTo>
                  <a:close/>
                  <a:moveTo>
                    <a:pt x="8076" y="2193"/>
                  </a:moveTo>
                  <a:lnTo>
                    <a:pt x="8076" y="2193"/>
                  </a:lnTo>
                  <a:cubicBezTo>
                    <a:pt x="8087" y="2204"/>
                    <a:pt x="8087" y="2215"/>
                    <a:pt x="8065" y="2226"/>
                  </a:cubicBezTo>
                  <a:cubicBezTo>
                    <a:pt x="8068" y="2223"/>
                    <a:pt x="8066" y="2221"/>
                    <a:pt x="8060" y="2221"/>
                  </a:cubicBezTo>
                  <a:cubicBezTo>
                    <a:pt x="8046" y="2221"/>
                    <a:pt x="8011" y="2229"/>
                    <a:pt x="7988" y="2237"/>
                  </a:cubicBezTo>
                  <a:cubicBezTo>
                    <a:pt x="8021" y="2226"/>
                    <a:pt x="8043" y="2215"/>
                    <a:pt x="8076" y="2193"/>
                  </a:cubicBezTo>
                  <a:close/>
                  <a:moveTo>
                    <a:pt x="9650" y="1366"/>
                  </a:moveTo>
                  <a:cubicBezTo>
                    <a:pt x="9519" y="1424"/>
                    <a:pt x="9512" y="1447"/>
                    <a:pt x="9376" y="1510"/>
                  </a:cubicBezTo>
                  <a:cubicBezTo>
                    <a:pt x="9343" y="1543"/>
                    <a:pt x="9387" y="1521"/>
                    <a:pt x="9365" y="1554"/>
                  </a:cubicBezTo>
                  <a:cubicBezTo>
                    <a:pt x="9178" y="1675"/>
                    <a:pt x="9178" y="1565"/>
                    <a:pt x="9046" y="1675"/>
                  </a:cubicBezTo>
                  <a:cubicBezTo>
                    <a:pt x="9013" y="1708"/>
                    <a:pt x="9013" y="1752"/>
                    <a:pt x="8902" y="1785"/>
                  </a:cubicBezTo>
                  <a:lnTo>
                    <a:pt x="8924" y="1741"/>
                  </a:lnTo>
                  <a:lnTo>
                    <a:pt x="8924" y="1741"/>
                  </a:lnTo>
                  <a:cubicBezTo>
                    <a:pt x="8781" y="1796"/>
                    <a:pt x="8869" y="1818"/>
                    <a:pt x="8715" y="1862"/>
                  </a:cubicBezTo>
                  <a:cubicBezTo>
                    <a:pt x="8737" y="1840"/>
                    <a:pt x="8814" y="1807"/>
                    <a:pt x="8792" y="1807"/>
                  </a:cubicBezTo>
                  <a:lnTo>
                    <a:pt x="8792" y="1807"/>
                  </a:lnTo>
                  <a:cubicBezTo>
                    <a:pt x="8693" y="1829"/>
                    <a:pt x="8737" y="1862"/>
                    <a:pt x="8660" y="1895"/>
                  </a:cubicBezTo>
                  <a:lnTo>
                    <a:pt x="8638" y="1873"/>
                  </a:lnTo>
                  <a:cubicBezTo>
                    <a:pt x="8505" y="1945"/>
                    <a:pt x="8362" y="2036"/>
                    <a:pt x="8218" y="2119"/>
                  </a:cubicBezTo>
                  <a:lnTo>
                    <a:pt x="8218" y="2119"/>
                  </a:lnTo>
                  <a:cubicBezTo>
                    <a:pt x="8216" y="2121"/>
                    <a:pt x="8213" y="2123"/>
                    <a:pt x="8209" y="2125"/>
                  </a:cubicBezTo>
                  <a:lnTo>
                    <a:pt x="8209" y="2125"/>
                  </a:lnTo>
                  <a:cubicBezTo>
                    <a:pt x="8202" y="2129"/>
                    <a:pt x="8194" y="2133"/>
                    <a:pt x="8186" y="2138"/>
                  </a:cubicBezTo>
                  <a:cubicBezTo>
                    <a:pt x="8186" y="2127"/>
                    <a:pt x="8208" y="2105"/>
                    <a:pt x="8175" y="2105"/>
                  </a:cubicBezTo>
                  <a:cubicBezTo>
                    <a:pt x="8032" y="2193"/>
                    <a:pt x="7878" y="2259"/>
                    <a:pt x="7724" y="2325"/>
                  </a:cubicBezTo>
                  <a:cubicBezTo>
                    <a:pt x="7867" y="2237"/>
                    <a:pt x="8010" y="2149"/>
                    <a:pt x="8153" y="2083"/>
                  </a:cubicBezTo>
                  <a:lnTo>
                    <a:pt x="8153" y="2083"/>
                  </a:lnTo>
                  <a:lnTo>
                    <a:pt x="8120" y="2094"/>
                  </a:lnTo>
                  <a:cubicBezTo>
                    <a:pt x="8120" y="2051"/>
                    <a:pt x="8253" y="2050"/>
                    <a:pt x="8332" y="2001"/>
                  </a:cubicBezTo>
                  <a:lnTo>
                    <a:pt x="8332" y="2001"/>
                  </a:lnTo>
                  <a:cubicBezTo>
                    <a:pt x="8322" y="2009"/>
                    <a:pt x="8320" y="2020"/>
                    <a:pt x="8325" y="2020"/>
                  </a:cubicBezTo>
                  <a:cubicBezTo>
                    <a:pt x="8326" y="2020"/>
                    <a:pt x="8327" y="2019"/>
                    <a:pt x="8330" y="2017"/>
                  </a:cubicBezTo>
                  <a:cubicBezTo>
                    <a:pt x="8451" y="1962"/>
                    <a:pt x="8572" y="1884"/>
                    <a:pt x="8748" y="1785"/>
                  </a:cubicBezTo>
                  <a:lnTo>
                    <a:pt x="8748" y="1785"/>
                  </a:lnTo>
                  <a:lnTo>
                    <a:pt x="8726" y="1807"/>
                  </a:lnTo>
                  <a:cubicBezTo>
                    <a:pt x="8803" y="1785"/>
                    <a:pt x="8913" y="1719"/>
                    <a:pt x="8991" y="1697"/>
                  </a:cubicBezTo>
                  <a:cubicBezTo>
                    <a:pt x="9013" y="1675"/>
                    <a:pt x="9057" y="1653"/>
                    <a:pt x="9024" y="1653"/>
                  </a:cubicBezTo>
                  <a:cubicBezTo>
                    <a:pt x="9271" y="1602"/>
                    <a:pt x="9432" y="1424"/>
                    <a:pt x="9650" y="1366"/>
                  </a:cubicBezTo>
                  <a:close/>
                  <a:moveTo>
                    <a:pt x="7955" y="2402"/>
                  </a:moveTo>
                  <a:cubicBezTo>
                    <a:pt x="7955" y="2403"/>
                    <a:pt x="7955" y="2403"/>
                    <a:pt x="7956" y="2404"/>
                  </a:cubicBezTo>
                  <a:lnTo>
                    <a:pt x="7956" y="2404"/>
                  </a:lnTo>
                  <a:cubicBezTo>
                    <a:pt x="7956" y="2403"/>
                    <a:pt x="7955" y="2403"/>
                    <a:pt x="7955" y="2402"/>
                  </a:cubicBezTo>
                  <a:close/>
                  <a:moveTo>
                    <a:pt x="5793" y="3327"/>
                  </a:moveTo>
                  <a:cubicBezTo>
                    <a:pt x="5787" y="3331"/>
                    <a:pt x="5780" y="3335"/>
                    <a:pt x="5774" y="3339"/>
                  </a:cubicBezTo>
                  <a:cubicBezTo>
                    <a:pt x="5791" y="3333"/>
                    <a:pt x="5793" y="3330"/>
                    <a:pt x="5793" y="3327"/>
                  </a:cubicBezTo>
                  <a:close/>
                  <a:moveTo>
                    <a:pt x="7669" y="2325"/>
                  </a:moveTo>
                  <a:cubicBezTo>
                    <a:pt x="7702" y="2325"/>
                    <a:pt x="7658" y="2347"/>
                    <a:pt x="7624" y="2369"/>
                  </a:cubicBezTo>
                  <a:cubicBezTo>
                    <a:pt x="7602" y="2380"/>
                    <a:pt x="7591" y="2380"/>
                    <a:pt x="7569" y="2391"/>
                  </a:cubicBezTo>
                  <a:lnTo>
                    <a:pt x="7569" y="2380"/>
                  </a:lnTo>
                  <a:lnTo>
                    <a:pt x="7536" y="2402"/>
                  </a:lnTo>
                  <a:lnTo>
                    <a:pt x="7525" y="2413"/>
                  </a:lnTo>
                  <a:lnTo>
                    <a:pt x="7503" y="2424"/>
                  </a:lnTo>
                  <a:lnTo>
                    <a:pt x="7514" y="2424"/>
                  </a:lnTo>
                  <a:lnTo>
                    <a:pt x="7470" y="2468"/>
                  </a:lnTo>
                  <a:cubicBezTo>
                    <a:pt x="7464" y="2472"/>
                    <a:pt x="7457" y="2473"/>
                    <a:pt x="7452" y="2473"/>
                  </a:cubicBezTo>
                  <a:cubicBezTo>
                    <a:pt x="7439" y="2473"/>
                    <a:pt x="7433" y="2465"/>
                    <a:pt x="7448" y="2457"/>
                  </a:cubicBezTo>
                  <a:lnTo>
                    <a:pt x="7448" y="2457"/>
                  </a:lnTo>
                  <a:cubicBezTo>
                    <a:pt x="7371" y="2490"/>
                    <a:pt x="7448" y="2479"/>
                    <a:pt x="7415" y="2501"/>
                  </a:cubicBezTo>
                  <a:cubicBezTo>
                    <a:pt x="7393" y="2512"/>
                    <a:pt x="7379" y="2518"/>
                    <a:pt x="7374" y="2518"/>
                  </a:cubicBezTo>
                  <a:cubicBezTo>
                    <a:pt x="7368" y="2518"/>
                    <a:pt x="7371" y="2512"/>
                    <a:pt x="7382" y="2501"/>
                  </a:cubicBezTo>
                  <a:lnTo>
                    <a:pt x="7382" y="2501"/>
                  </a:lnTo>
                  <a:cubicBezTo>
                    <a:pt x="7250" y="2590"/>
                    <a:pt x="7019" y="2733"/>
                    <a:pt x="6864" y="2788"/>
                  </a:cubicBezTo>
                  <a:lnTo>
                    <a:pt x="6886" y="2766"/>
                  </a:lnTo>
                  <a:lnTo>
                    <a:pt x="6886" y="2766"/>
                  </a:lnTo>
                  <a:cubicBezTo>
                    <a:pt x="6776" y="2810"/>
                    <a:pt x="6787" y="2876"/>
                    <a:pt x="6677" y="2909"/>
                  </a:cubicBezTo>
                  <a:lnTo>
                    <a:pt x="6699" y="2887"/>
                  </a:lnTo>
                  <a:lnTo>
                    <a:pt x="6699" y="2887"/>
                  </a:lnTo>
                  <a:cubicBezTo>
                    <a:pt x="6446" y="3008"/>
                    <a:pt x="6203" y="3162"/>
                    <a:pt x="6005" y="3229"/>
                  </a:cubicBezTo>
                  <a:cubicBezTo>
                    <a:pt x="5983" y="3273"/>
                    <a:pt x="5763" y="3339"/>
                    <a:pt x="5763" y="3383"/>
                  </a:cubicBezTo>
                  <a:cubicBezTo>
                    <a:pt x="5685" y="3416"/>
                    <a:pt x="5663" y="3416"/>
                    <a:pt x="5619" y="3427"/>
                  </a:cubicBezTo>
                  <a:lnTo>
                    <a:pt x="5608" y="3438"/>
                  </a:lnTo>
                  <a:cubicBezTo>
                    <a:pt x="5597" y="3438"/>
                    <a:pt x="5575" y="3449"/>
                    <a:pt x="5553" y="3449"/>
                  </a:cubicBezTo>
                  <a:cubicBezTo>
                    <a:pt x="5575" y="3438"/>
                    <a:pt x="5586" y="3427"/>
                    <a:pt x="5630" y="3416"/>
                  </a:cubicBezTo>
                  <a:lnTo>
                    <a:pt x="5630" y="3416"/>
                  </a:lnTo>
                  <a:lnTo>
                    <a:pt x="5619" y="3427"/>
                  </a:lnTo>
                  <a:cubicBezTo>
                    <a:pt x="5663" y="3394"/>
                    <a:pt x="5708" y="3350"/>
                    <a:pt x="5796" y="3317"/>
                  </a:cubicBezTo>
                  <a:lnTo>
                    <a:pt x="5796" y="3317"/>
                  </a:lnTo>
                  <a:cubicBezTo>
                    <a:pt x="5790" y="3322"/>
                    <a:pt x="5793" y="3325"/>
                    <a:pt x="5793" y="3327"/>
                  </a:cubicBezTo>
                  <a:lnTo>
                    <a:pt x="5793" y="3327"/>
                  </a:lnTo>
                  <a:cubicBezTo>
                    <a:pt x="5936" y="3243"/>
                    <a:pt x="6024" y="3159"/>
                    <a:pt x="6203" y="3085"/>
                  </a:cubicBezTo>
                  <a:lnTo>
                    <a:pt x="6203" y="3085"/>
                  </a:lnTo>
                  <a:cubicBezTo>
                    <a:pt x="6194" y="3100"/>
                    <a:pt x="6194" y="3106"/>
                    <a:pt x="6200" y="3106"/>
                  </a:cubicBezTo>
                  <a:cubicBezTo>
                    <a:pt x="6212" y="3106"/>
                    <a:pt x="6250" y="3081"/>
                    <a:pt x="6276" y="3081"/>
                  </a:cubicBezTo>
                  <a:cubicBezTo>
                    <a:pt x="6282" y="3081"/>
                    <a:pt x="6287" y="3082"/>
                    <a:pt x="6291" y="3085"/>
                  </a:cubicBezTo>
                  <a:lnTo>
                    <a:pt x="6380" y="3030"/>
                  </a:lnTo>
                  <a:lnTo>
                    <a:pt x="6335" y="3030"/>
                  </a:lnTo>
                  <a:cubicBezTo>
                    <a:pt x="6413" y="2997"/>
                    <a:pt x="6479" y="2931"/>
                    <a:pt x="6545" y="2909"/>
                  </a:cubicBezTo>
                  <a:lnTo>
                    <a:pt x="6545" y="2909"/>
                  </a:lnTo>
                  <a:lnTo>
                    <a:pt x="6490" y="2953"/>
                  </a:lnTo>
                  <a:lnTo>
                    <a:pt x="6644" y="2865"/>
                  </a:lnTo>
                  <a:lnTo>
                    <a:pt x="6556" y="2898"/>
                  </a:lnTo>
                  <a:cubicBezTo>
                    <a:pt x="6633" y="2843"/>
                    <a:pt x="6523" y="2865"/>
                    <a:pt x="6633" y="2821"/>
                  </a:cubicBezTo>
                  <a:lnTo>
                    <a:pt x="6633" y="2821"/>
                  </a:lnTo>
                  <a:cubicBezTo>
                    <a:pt x="6632" y="2822"/>
                    <a:pt x="6632" y="2822"/>
                    <a:pt x="6633" y="2822"/>
                  </a:cubicBezTo>
                  <a:cubicBezTo>
                    <a:pt x="6640" y="2822"/>
                    <a:pt x="6725" y="2777"/>
                    <a:pt x="6765" y="2777"/>
                  </a:cubicBezTo>
                  <a:cubicBezTo>
                    <a:pt x="6809" y="2744"/>
                    <a:pt x="6842" y="2711"/>
                    <a:pt x="6908" y="2689"/>
                  </a:cubicBezTo>
                  <a:cubicBezTo>
                    <a:pt x="6930" y="2689"/>
                    <a:pt x="6908" y="2722"/>
                    <a:pt x="6919" y="2733"/>
                  </a:cubicBezTo>
                  <a:cubicBezTo>
                    <a:pt x="6952" y="2678"/>
                    <a:pt x="7107" y="2623"/>
                    <a:pt x="7151" y="2568"/>
                  </a:cubicBezTo>
                  <a:lnTo>
                    <a:pt x="7151" y="2601"/>
                  </a:lnTo>
                  <a:lnTo>
                    <a:pt x="7173" y="2568"/>
                  </a:lnTo>
                  <a:cubicBezTo>
                    <a:pt x="7195" y="2562"/>
                    <a:pt x="7206" y="2559"/>
                    <a:pt x="7211" y="2559"/>
                  </a:cubicBezTo>
                  <a:cubicBezTo>
                    <a:pt x="7217" y="2559"/>
                    <a:pt x="7217" y="2562"/>
                    <a:pt x="7217" y="2568"/>
                  </a:cubicBezTo>
                  <a:cubicBezTo>
                    <a:pt x="7336" y="2513"/>
                    <a:pt x="7167" y="2544"/>
                    <a:pt x="7298" y="2503"/>
                  </a:cubicBezTo>
                  <a:lnTo>
                    <a:pt x="7298" y="2503"/>
                  </a:lnTo>
                  <a:cubicBezTo>
                    <a:pt x="7297" y="2506"/>
                    <a:pt x="7295" y="2511"/>
                    <a:pt x="7283" y="2523"/>
                  </a:cubicBezTo>
                  <a:cubicBezTo>
                    <a:pt x="7426" y="2457"/>
                    <a:pt x="7536" y="2369"/>
                    <a:pt x="7669" y="2325"/>
                  </a:cubicBezTo>
                  <a:close/>
                  <a:moveTo>
                    <a:pt x="5398" y="3526"/>
                  </a:moveTo>
                  <a:cubicBezTo>
                    <a:pt x="5405" y="3526"/>
                    <a:pt x="5410" y="3529"/>
                    <a:pt x="5410" y="3537"/>
                  </a:cubicBezTo>
                  <a:cubicBezTo>
                    <a:pt x="5388" y="3559"/>
                    <a:pt x="5377" y="3581"/>
                    <a:pt x="5333" y="3603"/>
                  </a:cubicBezTo>
                  <a:lnTo>
                    <a:pt x="5322" y="3581"/>
                  </a:lnTo>
                  <a:lnTo>
                    <a:pt x="5256" y="3658"/>
                  </a:lnTo>
                  <a:lnTo>
                    <a:pt x="5212" y="3647"/>
                  </a:lnTo>
                  <a:lnTo>
                    <a:pt x="5190" y="3647"/>
                  </a:lnTo>
                  <a:lnTo>
                    <a:pt x="5168" y="3669"/>
                  </a:lnTo>
                  <a:cubicBezTo>
                    <a:pt x="5168" y="3638"/>
                    <a:pt x="5274" y="3559"/>
                    <a:pt x="5287" y="3540"/>
                  </a:cubicBezTo>
                  <a:lnTo>
                    <a:pt x="5287" y="3540"/>
                  </a:lnTo>
                  <a:cubicBezTo>
                    <a:pt x="5281" y="3554"/>
                    <a:pt x="5284" y="3559"/>
                    <a:pt x="5293" y="3559"/>
                  </a:cubicBezTo>
                  <a:cubicBezTo>
                    <a:pt x="5315" y="3559"/>
                    <a:pt x="5372" y="3526"/>
                    <a:pt x="5398" y="3526"/>
                  </a:cubicBezTo>
                  <a:close/>
                  <a:moveTo>
                    <a:pt x="5168" y="3680"/>
                  </a:moveTo>
                  <a:lnTo>
                    <a:pt x="5146" y="3702"/>
                  </a:lnTo>
                  <a:lnTo>
                    <a:pt x="5190" y="3680"/>
                  </a:lnTo>
                  <a:lnTo>
                    <a:pt x="5190" y="3680"/>
                  </a:lnTo>
                  <a:cubicBezTo>
                    <a:pt x="5146" y="3713"/>
                    <a:pt x="5080" y="3735"/>
                    <a:pt x="5035" y="3757"/>
                  </a:cubicBezTo>
                  <a:cubicBezTo>
                    <a:pt x="5080" y="3735"/>
                    <a:pt x="5124" y="3713"/>
                    <a:pt x="5157" y="3680"/>
                  </a:cubicBezTo>
                  <a:close/>
                  <a:moveTo>
                    <a:pt x="4683" y="3934"/>
                  </a:moveTo>
                  <a:lnTo>
                    <a:pt x="4672" y="3945"/>
                  </a:lnTo>
                  <a:cubicBezTo>
                    <a:pt x="4661" y="3956"/>
                    <a:pt x="4639" y="3956"/>
                    <a:pt x="4617" y="3967"/>
                  </a:cubicBezTo>
                  <a:cubicBezTo>
                    <a:pt x="4639" y="3956"/>
                    <a:pt x="4661" y="3945"/>
                    <a:pt x="4683" y="3934"/>
                  </a:cubicBezTo>
                  <a:close/>
                  <a:moveTo>
                    <a:pt x="3085" y="4881"/>
                  </a:moveTo>
                  <a:cubicBezTo>
                    <a:pt x="3063" y="4892"/>
                    <a:pt x="3041" y="4892"/>
                    <a:pt x="3030" y="4903"/>
                  </a:cubicBezTo>
                  <a:lnTo>
                    <a:pt x="3052" y="4881"/>
                  </a:lnTo>
                  <a:close/>
                  <a:moveTo>
                    <a:pt x="2722" y="5101"/>
                  </a:moveTo>
                  <a:lnTo>
                    <a:pt x="2711" y="5112"/>
                  </a:lnTo>
                  <a:lnTo>
                    <a:pt x="2678" y="5123"/>
                  </a:lnTo>
                  <a:lnTo>
                    <a:pt x="2678" y="5123"/>
                  </a:lnTo>
                  <a:lnTo>
                    <a:pt x="2722" y="5101"/>
                  </a:lnTo>
                  <a:close/>
                  <a:moveTo>
                    <a:pt x="2292" y="5355"/>
                  </a:moveTo>
                  <a:lnTo>
                    <a:pt x="2270" y="5366"/>
                  </a:lnTo>
                  <a:lnTo>
                    <a:pt x="2270" y="5355"/>
                  </a:lnTo>
                  <a:close/>
                  <a:moveTo>
                    <a:pt x="2293" y="5372"/>
                  </a:moveTo>
                  <a:cubicBezTo>
                    <a:pt x="2296" y="5372"/>
                    <a:pt x="2296" y="5373"/>
                    <a:pt x="2292" y="5377"/>
                  </a:cubicBezTo>
                  <a:cubicBezTo>
                    <a:pt x="2270" y="5388"/>
                    <a:pt x="2248" y="5399"/>
                    <a:pt x="2226" y="5410"/>
                  </a:cubicBezTo>
                  <a:lnTo>
                    <a:pt x="2259" y="5377"/>
                  </a:lnTo>
                  <a:cubicBezTo>
                    <a:pt x="2274" y="5377"/>
                    <a:pt x="2289" y="5372"/>
                    <a:pt x="2293" y="5372"/>
                  </a:cubicBezTo>
                  <a:close/>
                  <a:moveTo>
                    <a:pt x="2105" y="5465"/>
                  </a:moveTo>
                  <a:lnTo>
                    <a:pt x="2105" y="5476"/>
                  </a:lnTo>
                  <a:cubicBezTo>
                    <a:pt x="2072" y="5487"/>
                    <a:pt x="2050" y="5509"/>
                    <a:pt x="2017" y="5520"/>
                  </a:cubicBezTo>
                  <a:cubicBezTo>
                    <a:pt x="2050" y="5498"/>
                    <a:pt x="2083" y="5487"/>
                    <a:pt x="2105" y="5465"/>
                  </a:cubicBezTo>
                  <a:close/>
                  <a:moveTo>
                    <a:pt x="12538" y="1"/>
                  </a:moveTo>
                  <a:cubicBezTo>
                    <a:pt x="12527" y="12"/>
                    <a:pt x="12505" y="23"/>
                    <a:pt x="12483" y="45"/>
                  </a:cubicBezTo>
                  <a:lnTo>
                    <a:pt x="12483" y="23"/>
                  </a:lnTo>
                  <a:cubicBezTo>
                    <a:pt x="12440" y="55"/>
                    <a:pt x="12407" y="98"/>
                    <a:pt x="12438" y="110"/>
                  </a:cubicBezTo>
                  <a:lnTo>
                    <a:pt x="12438" y="110"/>
                  </a:lnTo>
                  <a:cubicBezTo>
                    <a:pt x="12427" y="118"/>
                    <a:pt x="12416" y="126"/>
                    <a:pt x="12406" y="133"/>
                  </a:cubicBezTo>
                  <a:lnTo>
                    <a:pt x="12351" y="133"/>
                  </a:lnTo>
                  <a:lnTo>
                    <a:pt x="12263" y="221"/>
                  </a:lnTo>
                  <a:cubicBezTo>
                    <a:pt x="12253" y="211"/>
                    <a:pt x="12276" y="186"/>
                    <a:pt x="12255" y="186"/>
                  </a:cubicBezTo>
                  <a:cubicBezTo>
                    <a:pt x="12251" y="186"/>
                    <a:pt x="12247" y="186"/>
                    <a:pt x="12241" y="188"/>
                  </a:cubicBezTo>
                  <a:cubicBezTo>
                    <a:pt x="12250" y="182"/>
                    <a:pt x="12260" y="176"/>
                    <a:pt x="12270" y="171"/>
                  </a:cubicBezTo>
                  <a:lnTo>
                    <a:pt x="12270" y="171"/>
                  </a:lnTo>
                  <a:cubicBezTo>
                    <a:pt x="12259" y="174"/>
                    <a:pt x="12250" y="176"/>
                    <a:pt x="12242" y="176"/>
                  </a:cubicBezTo>
                  <a:cubicBezTo>
                    <a:pt x="12227" y="176"/>
                    <a:pt x="12219" y="171"/>
                    <a:pt x="12219" y="166"/>
                  </a:cubicBezTo>
                  <a:lnTo>
                    <a:pt x="12263" y="144"/>
                  </a:lnTo>
                  <a:cubicBezTo>
                    <a:pt x="12256" y="142"/>
                    <a:pt x="12249" y="141"/>
                    <a:pt x="12241" y="141"/>
                  </a:cubicBezTo>
                  <a:cubicBezTo>
                    <a:pt x="12166" y="141"/>
                    <a:pt x="12067" y="236"/>
                    <a:pt x="11976" y="276"/>
                  </a:cubicBezTo>
                  <a:lnTo>
                    <a:pt x="11998" y="221"/>
                  </a:lnTo>
                  <a:lnTo>
                    <a:pt x="11910" y="298"/>
                  </a:lnTo>
                  <a:cubicBezTo>
                    <a:pt x="11888" y="298"/>
                    <a:pt x="11866" y="287"/>
                    <a:pt x="11910" y="265"/>
                  </a:cubicBezTo>
                  <a:lnTo>
                    <a:pt x="11910" y="265"/>
                  </a:lnTo>
                  <a:cubicBezTo>
                    <a:pt x="11833" y="276"/>
                    <a:pt x="11855" y="298"/>
                    <a:pt x="11789" y="309"/>
                  </a:cubicBezTo>
                  <a:lnTo>
                    <a:pt x="11789" y="298"/>
                  </a:lnTo>
                  <a:lnTo>
                    <a:pt x="11723" y="342"/>
                  </a:lnTo>
                  <a:cubicBezTo>
                    <a:pt x="11734" y="331"/>
                    <a:pt x="11701" y="320"/>
                    <a:pt x="11745" y="309"/>
                  </a:cubicBezTo>
                  <a:lnTo>
                    <a:pt x="11745" y="309"/>
                  </a:lnTo>
                  <a:cubicBezTo>
                    <a:pt x="11613" y="342"/>
                    <a:pt x="11558" y="419"/>
                    <a:pt x="11502" y="419"/>
                  </a:cubicBezTo>
                  <a:lnTo>
                    <a:pt x="11514" y="408"/>
                  </a:lnTo>
                  <a:lnTo>
                    <a:pt x="11514" y="408"/>
                  </a:lnTo>
                  <a:cubicBezTo>
                    <a:pt x="11348" y="496"/>
                    <a:pt x="11502" y="441"/>
                    <a:pt x="11392" y="529"/>
                  </a:cubicBezTo>
                  <a:lnTo>
                    <a:pt x="11282" y="507"/>
                  </a:lnTo>
                  <a:lnTo>
                    <a:pt x="11271" y="540"/>
                  </a:lnTo>
                  <a:cubicBezTo>
                    <a:pt x="11263" y="548"/>
                    <a:pt x="11239" y="556"/>
                    <a:pt x="11229" y="556"/>
                  </a:cubicBezTo>
                  <a:cubicBezTo>
                    <a:pt x="11225" y="556"/>
                    <a:pt x="11224" y="555"/>
                    <a:pt x="11227" y="551"/>
                  </a:cubicBezTo>
                  <a:lnTo>
                    <a:pt x="11227" y="551"/>
                  </a:lnTo>
                  <a:cubicBezTo>
                    <a:pt x="11201" y="569"/>
                    <a:pt x="11197" y="573"/>
                    <a:pt x="11200" y="573"/>
                  </a:cubicBezTo>
                  <a:cubicBezTo>
                    <a:pt x="11202" y="573"/>
                    <a:pt x="11207" y="571"/>
                    <a:pt x="11211" y="571"/>
                  </a:cubicBezTo>
                  <a:cubicBezTo>
                    <a:pt x="11215" y="571"/>
                    <a:pt x="11216" y="573"/>
                    <a:pt x="11205" y="584"/>
                  </a:cubicBezTo>
                  <a:cubicBezTo>
                    <a:pt x="11129" y="603"/>
                    <a:pt x="11021" y="679"/>
                    <a:pt x="10964" y="679"/>
                  </a:cubicBezTo>
                  <a:cubicBezTo>
                    <a:pt x="10955" y="679"/>
                    <a:pt x="10947" y="677"/>
                    <a:pt x="10941" y="673"/>
                  </a:cubicBezTo>
                  <a:lnTo>
                    <a:pt x="10941" y="673"/>
                  </a:lnTo>
                  <a:cubicBezTo>
                    <a:pt x="10935" y="681"/>
                    <a:pt x="10938" y="684"/>
                    <a:pt x="10945" y="684"/>
                  </a:cubicBezTo>
                  <a:cubicBezTo>
                    <a:pt x="10954" y="684"/>
                    <a:pt x="10969" y="680"/>
                    <a:pt x="10976" y="680"/>
                  </a:cubicBezTo>
                  <a:cubicBezTo>
                    <a:pt x="10983" y="680"/>
                    <a:pt x="10981" y="685"/>
                    <a:pt x="10952" y="706"/>
                  </a:cubicBezTo>
                  <a:cubicBezTo>
                    <a:pt x="10945" y="700"/>
                    <a:pt x="10938" y="698"/>
                    <a:pt x="10930" y="698"/>
                  </a:cubicBezTo>
                  <a:cubicBezTo>
                    <a:pt x="10890" y="698"/>
                    <a:pt x="10839" y="762"/>
                    <a:pt x="10764" y="772"/>
                  </a:cubicBezTo>
                  <a:cubicBezTo>
                    <a:pt x="10772" y="748"/>
                    <a:pt x="10815" y="730"/>
                    <a:pt x="10805" y="730"/>
                  </a:cubicBezTo>
                  <a:cubicBezTo>
                    <a:pt x="10801" y="730"/>
                    <a:pt x="10789" y="733"/>
                    <a:pt x="10764" y="739"/>
                  </a:cubicBezTo>
                  <a:cubicBezTo>
                    <a:pt x="10742" y="794"/>
                    <a:pt x="10621" y="794"/>
                    <a:pt x="10555" y="838"/>
                  </a:cubicBezTo>
                  <a:lnTo>
                    <a:pt x="10544" y="827"/>
                  </a:lnTo>
                  <a:cubicBezTo>
                    <a:pt x="10522" y="827"/>
                    <a:pt x="10522" y="849"/>
                    <a:pt x="10522" y="871"/>
                  </a:cubicBezTo>
                  <a:cubicBezTo>
                    <a:pt x="10478" y="893"/>
                    <a:pt x="10390" y="926"/>
                    <a:pt x="10313" y="970"/>
                  </a:cubicBezTo>
                  <a:cubicBezTo>
                    <a:pt x="10313" y="969"/>
                    <a:pt x="10313" y="969"/>
                    <a:pt x="10312" y="969"/>
                  </a:cubicBezTo>
                  <a:cubicBezTo>
                    <a:pt x="10298" y="969"/>
                    <a:pt x="10098" y="1049"/>
                    <a:pt x="10004" y="1080"/>
                  </a:cubicBezTo>
                  <a:cubicBezTo>
                    <a:pt x="9993" y="1113"/>
                    <a:pt x="9894" y="1157"/>
                    <a:pt x="9817" y="1201"/>
                  </a:cubicBezTo>
                  <a:cubicBezTo>
                    <a:pt x="9817" y="1179"/>
                    <a:pt x="9828" y="1168"/>
                    <a:pt x="9861" y="1146"/>
                  </a:cubicBezTo>
                  <a:lnTo>
                    <a:pt x="9861" y="1146"/>
                  </a:lnTo>
                  <a:lnTo>
                    <a:pt x="9795" y="1179"/>
                  </a:lnTo>
                  <a:cubicBezTo>
                    <a:pt x="9773" y="1190"/>
                    <a:pt x="9762" y="1212"/>
                    <a:pt x="9718" y="1234"/>
                  </a:cubicBezTo>
                  <a:lnTo>
                    <a:pt x="9718" y="1201"/>
                  </a:lnTo>
                  <a:cubicBezTo>
                    <a:pt x="9630" y="1245"/>
                    <a:pt x="9541" y="1323"/>
                    <a:pt x="9420" y="1367"/>
                  </a:cubicBezTo>
                  <a:cubicBezTo>
                    <a:pt x="9420" y="1389"/>
                    <a:pt x="9541" y="1367"/>
                    <a:pt x="9420" y="1444"/>
                  </a:cubicBezTo>
                  <a:cubicBezTo>
                    <a:pt x="9409" y="1433"/>
                    <a:pt x="9398" y="1422"/>
                    <a:pt x="9420" y="1400"/>
                  </a:cubicBezTo>
                  <a:lnTo>
                    <a:pt x="9420" y="1400"/>
                  </a:lnTo>
                  <a:cubicBezTo>
                    <a:pt x="9409" y="1411"/>
                    <a:pt x="9387" y="1433"/>
                    <a:pt x="9365" y="1433"/>
                  </a:cubicBezTo>
                  <a:lnTo>
                    <a:pt x="9409" y="1389"/>
                  </a:lnTo>
                  <a:lnTo>
                    <a:pt x="9409" y="1389"/>
                  </a:lnTo>
                  <a:cubicBezTo>
                    <a:pt x="9354" y="1411"/>
                    <a:pt x="9387" y="1422"/>
                    <a:pt x="9343" y="1444"/>
                  </a:cubicBezTo>
                  <a:lnTo>
                    <a:pt x="9299" y="1433"/>
                  </a:lnTo>
                  <a:lnTo>
                    <a:pt x="9365" y="1400"/>
                  </a:lnTo>
                  <a:lnTo>
                    <a:pt x="9365" y="1400"/>
                  </a:lnTo>
                  <a:cubicBezTo>
                    <a:pt x="9310" y="1422"/>
                    <a:pt x="9244" y="1444"/>
                    <a:pt x="9222" y="1444"/>
                  </a:cubicBezTo>
                  <a:cubicBezTo>
                    <a:pt x="9233" y="1444"/>
                    <a:pt x="9233" y="1466"/>
                    <a:pt x="9189" y="1477"/>
                  </a:cubicBezTo>
                  <a:cubicBezTo>
                    <a:pt x="9157" y="1497"/>
                    <a:pt x="9144" y="1502"/>
                    <a:pt x="9137" y="1502"/>
                  </a:cubicBezTo>
                  <a:cubicBezTo>
                    <a:pt x="9128" y="1502"/>
                    <a:pt x="9129" y="1493"/>
                    <a:pt x="9116" y="1493"/>
                  </a:cubicBezTo>
                  <a:cubicBezTo>
                    <a:pt x="9110" y="1493"/>
                    <a:pt x="9102" y="1495"/>
                    <a:pt x="9090" y="1499"/>
                  </a:cubicBezTo>
                  <a:cubicBezTo>
                    <a:pt x="9079" y="1521"/>
                    <a:pt x="9013" y="1532"/>
                    <a:pt x="9024" y="1565"/>
                  </a:cubicBezTo>
                  <a:cubicBezTo>
                    <a:pt x="9013" y="1569"/>
                    <a:pt x="9004" y="1570"/>
                    <a:pt x="8997" y="1570"/>
                  </a:cubicBezTo>
                  <a:cubicBezTo>
                    <a:pt x="8983" y="1570"/>
                    <a:pt x="8976" y="1565"/>
                    <a:pt x="8969" y="1565"/>
                  </a:cubicBezTo>
                  <a:cubicBezTo>
                    <a:pt x="8924" y="1598"/>
                    <a:pt x="8748" y="1675"/>
                    <a:pt x="8814" y="1675"/>
                  </a:cubicBezTo>
                  <a:cubicBezTo>
                    <a:pt x="8671" y="1774"/>
                    <a:pt x="8484" y="1818"/>
                    <a:pt x="8330" y="1906"/>
                  </a:cubicBezTo>
                  <a:lnTo>
                    <a:pt x="8330" y="1895"/>
                  </a:lnTo>
                  <a:cubicBezTo>
                    <a:pt x="8230" y="1951"/>
                    <a:pt x="8120" y="2006"/>
                    <a:pt x="8065" y="2061"/>
                  </a:cubicBezTo>
                  <a:cubicBezTo>
                    <a:pt x="8049" y="2066"/>
                    <a:pt x="8029" y="2069"/>
                    <a:pt x="8016" y="2069"/>
                  </a:cubicBezTo>
                  <a:cubicBezTo>
                    <a:pt x="8002" y="2069"/>
                    <a:pt x="7994" y="2066"/>
                    <a:pt x="7999" y="2061"/>
                  </a:cubicBezTo>
                  <a:lnTo>
                    <a:pt x="7999" y="2061"/>
                  </a:lnTo>
                  <a:cubicBezTo>
                    <a:pt x="7922" y="2105"/>
                    <a:pt x="7922" y="2116"/>
                    <a:pt x="7812" y="2149"/>
                  </a:cubicBezTo>
                  <a:cubicBezTo>
                    <a:pt x="7845" y="2127"/>
                    <a:pt x="7837" y="2127"/>
                    <a:pt x="7832" y="2127"/>
                  </a:cubicBezTo>
                  <a:cubicBezTo>
                    <a:pt x="7832" y="2127"/>
                    <a:pt x="7831" y="2127"/>
                    <a:pt x="7831" y="2127"/>
                  </a:cubicBezTo>
                  <a:lnTo>
                    <a:pt x="7831" y="2127"/>
                  </a:lnTo>
                  <a:cubicBezTo>
                    <a:pt x="7774" y="2151"/>
                    <a:pt x="7739" y="2162"/>
                    <a:pt x="7669" y="2215"/>
                  </a:cubicBezTo>
                  <a:cubicBezTo>
                    <a:pt x="7674" y="2207"/>
                    <a:pt x="7672" y="2203"/>
                    <a:pt x="7665" y="2203"/>
                  </a:cubicBezTo>
                  <a:cubicBezTo>
                    <a:pt x="7644" y="2203"/>
                    <a:pt x="7580" y="2234"/>
                    <a:pt x="7547" y="2259"/>
                  </a:cubicBezTo>
                  <a:lnTo>
                    <a:pt x="7613" y="2237"/>
                  </a:lnTo>
                  <a:lnTo>
                    <a:pt x="7613" y="2237"/>
                  </a:lnTo>
                  <a:cubicBezTo>
                    <a:pt x="7569" y="2259"/>
                    <a:pt x="7525" y="2281"/>
                    <a:pt x="7481" y="2303"/>
                  </a:cubicBezTo>
                  <a:lnTo>
                    <a:pt x="7492" y="2270"/>
                  </a:lnTo>
                  <a:lnTo>
                    <a:pt x="7492" y="2270"/>
                  </a:lnTo>
                  <a:cubicBezTo>
                    <a:pt x="7283" y="2336"/>
                    <a:pt x="7173" y="2490"/>
                    <a:pt x="7008" y="2512"/>
                  </a:cubicBezTo>
                  <a:cubicBezTo>
                    <a:pt x="6997" y="2523"/>
                    <a:pt x="6998" y="2526"/>
                    <a:pt x="7004" y="2526"/>
                  </a:cubicBezTo>
                  <a:cubicBezTo>
                    <a:pt x="7020" y="2526"/>
                    <a:pt x="7073" y="2504"/>
                    <a:pt x="7086" y="2504"/>
                  </a:cubicBezTo>
                  <a:cubicBezTo>
                    <a:pt x="7090" y="2504"/>
                    <a:pt x="7091" y="2506"/>
                    <a:pt x="7085" y="2512"/>
                  </a:cubicBezTo>
                  <a:cubicBezTo>
                    <a:pt x="6997" y="2556"/>
                    <a:pt x="6886" y="2568"/>
                    <a:pt x="6853" y="2579"/>
                  </a:cubicBezTo>
                  <a:cubicBezTo>
                    <a:pt x="6732" y="2634"/>
                    <a:pt x="6765" y="2678"/>
                    <a:pt x="6633" y="2733"/>
                  </a:cubicBezTo>
                  <a:cubicBezTo>
                    <a:pt x="6655" y="2733"/>
                    <a:pt x="6677" y="2744"/>
                    <a:pt x="6589" y="2810"/>
                  </a:cubicBezTo>
                  <a:cubicBezTo>
                    <a:pt x="6558" y="2821"/>
                    <a:pt x="6534" y="2826"/>
                    <a:pt x="6518" y="2826"/>
                  </a:cubicBezTo>
                  <a:cubicBezTo>
                    <a:pt x="6488" y="2826"/>
                    <a:pt x="6487" y="2809"/>
                    <a:pt x="6523" y="2788"/>
                  </a:cubicBezTo>
                  <a:cubicBezTo>
                    <a:pt x="6534" y="2777"/>
                    <a:pt x="6545" y="2777"/>
                    <a:pt x="6556" y="2777"/>
                  </a:cubicBezTo>
                  <a:cubicBezTo>
                    <a:pt x="6574" y="2759"/>
                    <a:pt x="6599" y="2741"/>
                    <a:pt x="6584" y="2741"/>
                  </a:cubicBezTo>
                  <a:cubicBezTo>
                    <a:pt x="6580" y="2741"/>
                    <a:pt x="6575" y="2742"/>
                    <a:pt x="6567" y="2744"/>
                  </a:cubicBezTo>
                  <a:lnTo>
                    <a:pt x="6567" y="2755"/>
                  </a:lnTo>
                  <a:cubicBezTo>
                    <a:pt x="6530" y="2773"/>
                    <a:pt x="6439" y="2815"/>
                    <a:pt x="6423" y="2815"/>
                  </a:cubicBezTo>
                  <a:cubicBezTo>
                    <a:pt x="6420" y="2815"/>
                    <a:pt x="6420" y="2813"/>
                    <a:pt x="6424" y="2810"/>
                  </a:cubicBezTo>
                  <a:lnTo>
                    <a:pt x="6424" y="2810"/>
                  </a:lnTo>
                  <a:cubicBezTo>
                    <a:pt x="6399" y="2826"/>
                    <a:pt x="6390" y="2834"/>
                    <a:pt x="6390" y="2835"/>
                  </a:cubicBezTo>
                  <a:lnTo>
                    <a:pt x="6390" y="2835"/>
                  </a:lnTo>
                  <a:cubicBezTo>
                    <a:pt x="6313" y="2874"/>
                    <a:pt x="6258" y="2917"/>
                    <a:pt x="6159" y="2953"/>
                  </a:cubicBezTo>
                  <a:cubicBezTo>
                    <a:pt x="6181" y="2953"/>
                    <a:pt x="6203" y="2953"/>
                    <a:pt x="6181" y="2964"/>
                  </a:cubicBezTo>
                  <a:cubicBezTo>
                    <a:pt x="6005" y="3041"/>
                    <a:pt x="6115" y="3019"/>
                    <a:pt x="6005" y="3085"/>
                  </a:cubicBezTo>
                  <a:cubicBezTo>
                    <a:pt x="5995" y="3089"/>
                    <a:pt x="5988" y="3090"/>
                    <a:pt x="5983" y="3090"/>
                  </a:cubicBezTo>
                  <a:cubicBezTo>
                    <a:pt x="5969" y="3090"/>
                    <a:pt x="5976" y="3077"/>
                    <a:pt x="5967" y="3077"/>
                  </a:cubicBezTo>
                  <a:cubicBezTo>
                    <a:pt x="5960" y="3077"/>
                    <a:pt x="5945" y="3084"/>
                    <a:pt x="5906" y="3107"/>
                  </a:cubicBezTo>
                  <a:cubicBezTo>
                    <a:pt x="5886" y="3116"/>
                    <a:pt x="5874" y="3119"/>
                    <a:pt x="5868" y="3119"/>
                  </a:cubicBezTo>
                  <a:cubicBezTo>
                    <a:pt x="5850" y="3119"/>
                    <a:pt x="5878" y="3091"/>
                    <a:pt x="5895" y="3074"/>
                  </a:cubicBezTo>
                  <a:lnTo>
                    <a:pt x="5895" y="3074"/>
                  </a:lnTo>
                  <a:cubicBezTo>
                    <a:pt x="5807" y="3140"/>
                    <a:pt x="5696" y="3162"/>
                    <a:pt x="5641" y="3195"/>
                  </a:cubicBezTo>
                  <a:lnTo>
                    <a:pt x="5685" y="3151"/>
                  </a:lnTo>
                  <a:lnTo>
                    <a:pt x="5685" y="3151"/>
                  </a:lnTo>
                  <a:cubicBezTo>
                    <a:pt x="5663" y="3173"/>
                    <a:pt x="5630" y="3195"/>
                    <a:pt x="5608" y="3206"/>
                  </a:cubicBezTo>
                  <a:lnTo>
                    <a:pt x="5641" y="3206"/>
                  </a:lnTo>
                  <a:cubicBezTo>
                    <a:pt x="5615" y="3215"/>
                    <a:pt x="5595" y="3232"/>
                    <a:pt x="5583" y="3232"/>
                  </a:cubicBezTo>
                  <a:cubicBezTo>
                    <a:pt x="5580" y="3232"/>
                    <a:pt x="5577" y="3231"/>
                    <a:pt x="5575" y="3229"/>
                  </a:cubicBezTo>
                  <a:lnTo>
                    <a:pt x="5575" y="3229"/>
                  </a:lnTo>
                  <a:cubicBezTo>
                    <a:pt x="5553" y="3262"/>
                    <a:pt x="5619" y="3240"/>
                    <a:pt x="5564" y="3295"/>
                  </a:cubicBezTo>
                  <a:cubicBezTo>
                    <a:pt x="5524" y="3305"/>
                    <a:pt x="5455" y="3362"/>
                    <a:pt x="5418" y="3362"/>
                  </a:cubicBezTo>
                  <a:cubicBezTo>
                    <a:pt x="5415" y="3362"/>
                    <a:pt x="5413" y="3362"/>
                    <a:pt x="5410" y="3361"/>
                  </a:cubicBezTo>
                  <a:cubicBezTo>
                    <a:pt x="5553" y="3295"/>
                    <a:pt x="5388" y="3339"/>
                    <a:pt x="5498" y="3284"/>
                  </a:cubicBezTo>
                  <a:lnTo>
                    <a:pt x="5498" y="3284"/>
                  </a:lnTo>
                  <a:cubicBezTo>
                    <a:pt x="5476" y="3295"/>
                    <a:pt x="5454" y="3306"/>
                    <a:pt x="5410" y="3317"/>
                  </a:cubicBezTo>
                  <a:lnTo>
                    <a:pt x="5421" y="3306"/>
                  </a:lnTo>
                  <a:lnTo>
                    <a:pt x="5421" y="3306"/>
                  </a:lnTo>
                  <a:cubicBezTo>
                    <a:pt x="5289" y="3361"/>
                    <a:pt x="5377" y="3372"/>
                    <a:pt x="5245" y="3438"/>
                  </a:cubicBezTo>
                  <a:cubicBezTo>
                    <a:pt x="5249" y="3429"/>
                    <a:pt x="5244" y="3426"/>
                    <a:pt x="5234" y="3426"/>
                  </a:cubicBezTo>
                  <a:cubicBezTo>
                    <a:pt x="5219" y="3426"/>
                    <a:pt x="5192" y="3435"/>
                    <a:pt x="5179" y="3449"/>
                  </a:cubicBezTo>
                  <a:cubicBezTo>
                    <a:pt x="5194" y="3439"/>
                    <a:pt x="5205" y="3435"/>
                    <a:pt x="5210" y="3435"/>
                  </a:cubicBezTo>
                  <a:cubicBezTo>
                    <a:pt x="5225" y="3435"/>
                    <a:pt x="5210" y="3461"/>
                    <a:pt x="5179" y="3493"/>
                  </a:cubicBezTo>
                  <a:cubicBezTo>
                    <a:pt x="5091" y="3526"/>
                    <a:pt x="5091" y="3548"/>
                    <a:pt x="5046" y="3570"/>
                  </a:cubicBezTo>
                  <a:lnTo>
                    <a:pt x="5102" y="3548"/>
                  </a:lnTo>
                  <a:lnTo>
                    <a:pt x="5102" y="3548"/>
                  </a:lnTo>
                  <a:cubicBezTo>
                    <a:pt x="5091" y="3570"/>
                    <a:pt x="5046" y="3592"/>
                    <a:pt x="4991" y="3625"/>
                  </a:cubicBezTo>
                  <a:cubicBezTo>
                    <a:pt x="4982" y="3625"/>
                    <a:pt x="5021" y="3601"/>
                    <a:pt x="5019" y="3601"/>
                  </a:cubicBezTo>
                  <a:lnTo>
                    <a:pt x="5019" y="3601"/>
                  </a:lnTo>
                  <a:cubicBezTo>
                    <a:pt x="5018" y="3601"/>
                    <a:pt x="5017" y="3602"/>
                    <a:pt x="5013" y="3603"/>
                  </a:cubicBezTo>
                  <a:cubicBezTo>
                    <a:pt x="4958" y="3658"/>
                    <a:pt x="4848" y="3658"/>
                    <a:pt x="4771" y="3724"/>
                  </a:cubicBezTo>
                  <a:cubicBezTo>
                    <a:pt x="4763" y="3726"/>
                    <a:pt x="4757" y="3727"/>
                    <a:pt x="4752" y="3727"/>
                  </a:cubicBezTo>
                  <a:cubicBezTo>
                    <a:pt x="4729" y="3727"/>
                    <a:pt x="4738" y="3711"/>
                    <a:pt x="4720" y="3711"/>
                  </a:cubicBezTo>
                  <a:cubicBezTo>
                    <a:pt x="4716" y="3711"/>
                    <a:pt x="4711" y="3712"/>
                    <a:pt x="4705" y="3713"/>
                  </a:cubicBezTo>
                  <a:cubicBezTo>
                    <a:pt x="4617" y="3790"/>
                    <a:pt x="4584" y="3757"/>
                    <a:pt x="4485" y="3834"/>
                  </a:cubicBezTo>
                  <a:cubicBezTo>
                    <a:pt x="4496" y="3834"/>
                    <a:pt x="4504" y="3834"/>
                    <a:pt x="4509" y="3834"/>
                  </a:cubicBezTo>
                  <a:cubicBezTo>
                    <a:pt x="4525" y="3834"/>
                    <a:pt x="4512" y="3840"/>
                    <a:pt x="4463" y="3890"/>
                  </a:cubicBezTo>
                  <a:lnTo>
                    <a:pt x="4639" y="3779"/>
                  </a:lnTo>
                  <a:lnTo>
                    <a:pt x="4540" y="3868"/>
                  </a:lnTo>
                  <a:cubicBezTo>
                    <a:pt x="4584" y="3834"/>
                    <a:pt x="4639" y="3790"/>
                    <a:pt x="4672" y="3779"/>
                  </a:cubicBezTo>
                  <a:lnTo>
                    <a:pt x="4672" y="3779"/>
                  </a:lnTo>
                  <a:cubicBezTo>
                    <a:pt x="4643" y="3809"/>
                    <a:pt x="4633" y="3814"/>
                    <a:pt x="4643" y="3814"/>
                  </a:cubicBezTo>
                  <a:cubicBezTo>
                    <a:pt x="4647" y="3814"/>
                    <a:pt x="4657" y="3812"/>
                    <a:pt x="4672" y="3812"/>
                  </a:cubicBezTo>
                  <a:cubicBezTo>
                    <a:pt x="4573" y="3823"/>
                    <a:pt x="4529" y="3912"/>
                    <a:pt x="4441" y="3934"/>
                  </a:cubicBezTo>
                  <a:lnTo>
                    <a:pt x="4419" y="3890"/>
                  </a:lnTo>
                  <a:cubicBezTo>
                    <a:pt x="4275" y="3945"/>
                    <a:pt x="4198" y="4044"/>
                    <a:pt x="4033" y="4121"/>
                  </a:cubicBezTo>
                  <a:lnTo>
                    <a:pt x="4088" y="4099"/>
                  </a:lnTo>
                  <a:lnTo>
                    <a:pt x="4088" y="4099"/>
                  </a:lnTo>
                  <a:cubicBezTo>
                    <a:pt x="4077" y="4132"/>
                    <a:pt x="3989" y="4165"/>
                    <a:pt x="3934" y="4198"/>
                  </a:cubicBezTo>
                  <a:cubicBezTo>
                    <a:pt x="3934" y="4191"/>
                    <a:pt x="3930" y="4188"/>
                    <a:pt x="3924" y="4188"/>
                  </a:cubicBezTo>
                  <a:cubicBezTo>
                    <a:pt x="3912" y="4188"/>
                    <a:pt x="3890" y="4198"/>
                    <a:pt x="3868" y="4198"/>
                  </a:cubicBezTo>
                  <a:cubicBezTo>
                    <a:pt x="3879" y="4209"/>
                    <a:pt x="3746" y="4264"/>
                    <a:pt x="3746" y="4308"/>
                  </a:cubicBezTo>
                  <a:lnTo>
                    <a:pt x="3669" y="4330"/>
                  </a:lnTo>
                  <a:cubicBezTo>
                    <a:pt x="3526" y="4396"/>
                    <a:pt x="3537" y="4451"/>
                    <a:pt x="3405" y="4529"/>
                  </a:cubicBezTo>
                  <a:cubicBezTo>
                    <a:pt x="3438" y="4484"/>
                    <a:pt x="3372" y="4507"/>
                    <a:pt x="3449" y="4451"/>
                  </a:cubicBezTo>
                  <a:lnTo>
                    <a:pt x="3449" y="4451"/>
                  </a:lnTo>
                  <a:cubicBezTo>
                    <a:pt x="3416" y="4473"/>
                    <a:pt x="3372" y="4495"/>
                    <a:pt x="3372" y="4507"/>
                  </a:cubicBezTo>
                  <a:cubicBezTo>
                    <a:pt x="3350" y="4507"/>
                    <a:pt x="3273" y="4595"/>
                    <a:pt x="3229" y="4606"/>
                  </a:cubicBezTo>
                  <a:cubicBezTo>
                    <a:pt x="3207" y="4617"/>
                    <a:pt x="3218" y="4639"/>
                    <a:pt x="3163" y="4661"/>
                  </a:cubicBezTo>
                  <a:lnTo>
                    <a:pt x="3163" y="4650"/>
                  </a:lnTo>
                  <a:cubicBezTo>
                    <a:pt x="3163" y="4661"/>
                    <a:pt x="3096" y="4705"/>
                    <a:pt x="3141" y="4705"/>
                  </a:cubicBezTo>
                  <a:cubicBezTo>
                    <a:pt x="2986" y="4727"/>
                    <a:pt x="2777" y="4914"/>
                    <a:pt x="2645" y="4947"/>
                  </a:cubicBezTo>
                  <a:cubicBezTo>
                    <a:pt x="2557" y="5002"/>
                    <a:pt x="2446" y="5079"/>
                    <a:pt x="2369" y="5123"/>
                  </a:cubicBezTo>
                  <a:cubicBezTo>
                    <a:pt x="2369" y="5123"/>
                    <a:pt x="2358" y="5123"/>
                    <a:pt x="2380" y="5112"/>
                  </a:cubicBezTo>
                  <a:lnTo>
                    <a:pt x="2380" y="5112"/>
                  </a:lnTo>
                  <a:cubicBezTo>
                    <a:pt x="2259" y="5168"/>
                    <a:pt x="2336" y="5201"/>
                    <a:pt x="2193" y="5267"/>
                  </a:cubicBezTo>
                  <a:cubicBezTo>
                    <a:pt x="2187" y="5268"/>
                    <a:pt x="2182" y="5268"/>
                    <a:pt x="2179" y="5268"/>
                  </a:cubicBezTo>
                  <a:cubicBezTo>
                    <a:pt x="2140" y="5268"/>
                    <a:pt x="2236" y="5221"/>
                    <a:pt x="2214" y="5221"/>
                  </a:cubicBezTo>
                  <a:cubicBezTo>
                    <a:pt x="2211" y="5221"/>
                    <a:pt x="2208" y="5222"/>
                    <a:pt x="2204" y="5223"/>
                  </a:cubicBezTo>
                  <a:cubicBezTo>
                    <a:pt x="2199" y="5219"/>
                    <a:pt x="2194" y="5217"/>
                    <a:pt x="2188" y="5217"/>
                  </a:cubicBezTo>
                  <a:cubicBezTo>
                    <a:pt x="2138" y="5217"/>
                    <a:pt x="2049" y="5325"/>
                    <a:pt x="1951" y="5355"/>
                  </a:cubicBezTo>
                  <a:lnTo>
                    <a:pt x="1973" y="5333"/>
                  </a:lnTo>
                  <a:lnTo>
                    <a:pt x="1973" y="5333"/>
                  </a:lnTo>
                  <a:cubicBezTo>
                    <a:pt x="1896" y="5366"/>
                    <a:pt x="1818" y="5454"/>
                    <a:pt x="1708" y="5520"/>
                  </a:cubicBezTo>
                  <a:lnTo>
                    <a:pt x="1708" y="5509"/>
                  </a:lnTo>
                  <a:cubicBezTo>
                    <a:pt x="1642" y="5575"/>
                    <a:pt x="1510" y="5674"/>
                    <a:pt x="1411" y="5751"/>
                  </a:cubicBezTo>
                  <a:cubicBezTo>
                    <a:pt x="1433" y="5707"/>
                    <a:pt x="1455" y="5707"/>
                    <a:pt x="1422" y="5707"/>
                  </a:cubicBezTo>
                  <a:cubicBezTo>
                    <a:pt x="1378" y="5740"/>
                    <a:pt x="1455" y="5729"/>
                    <a:pt x="1367" y="5784"/>
                  </a:cubicBezTo>
                  <a:cubicBezTo>
                    <a:pt x="1329" y="5794"/>
                    <a:pt x="1275" y="5820"/>
                    <a:pt x="1246" y="5820"/>
                  </a:cubicBezTo>
                  <a:cubicBezTo>
                    <a:pt x="1242" y="5820"/>
                    <a:pt x="1238" y="5819"/>
                    <a:pt x="1235" y="5818"/>
                  </a:cubicBezTo>
                  <a:lnTo>
                    <a:pt x="1323" y="5762"/>
                  </a:lnTo>
                  <a:cubicBezTo>
                    <a:pt x="1257" y="5762"/>
                    <a:pt x="1202" y="5829"/>
                    <a:pt x="1157" y="5862"/>
                  </a:cubicBezTo>
                  <a:lnTo>
                    <a:pt x="1157" y="5840"/>
                  </a:lnTo>
                  <a:cubicBezTo>
                    <a:pt x="1025" y="5928"/>
                    <a:pt x="1036" y="5961"/>
                    <a:pt x="893" y="6049"/>
                  </a:cubicBezTo>
                  <a:lnTo>
                    <a:pt x="915" y="6049"/>
                  </a:lnTo>
                  <a:cubicBezTo>
                    <a:pt x="849" y="6126"/>
                    <a:pt x="838" y="6082"/>
                    <a:pt x="772" y="6148"/>
                  </a:cubicBezTo>
                  <a:lnTo>
                    <a:pt x="728" y="6137"/>
                  </a:lnTo>
                  <a:cubicBezTo>
                    <a:pt x="684" y="6181"/>
                    <a:pt x="563" y="6280"/>
                    <a:pt x="474" y="6346"/>
                  </a:cubicBezTo>
                  <a:cubicBezTo>
                    <a:pt x="518" y="6291"/>
                    <a:pt x="618" y="6214"/>
                    <a:pt x="673" y="6159"/>
                  </a:cubicBezTo>
                  <a:lnTo>
                    <a:pt x="673" y="6159"/>
                  </a:lnTo>
                  <a:cubicBezTo>
                    <a:pt x="629" y="6192"/>
                    <a:pt x="507" y="6269"/>
                    <a:pt x="485" y="6302"/>
                  </a:cubicBezTo>
                  <a:cubicBezTo>
                    <a:pt x="507" y="6280"/>
                    <a:pt x="529" y="6258"/>
                    <a:pt x="552" y="6247"/>
                  </a:cubicBezTo>
                  <a:lnTo>
                    <a:pt x="552" y="6247"/>
                  </a:lnTo>
                  <a:cubicBezTo>
                    <a:pt x="496" y="6313"/>
                    <a:pt x="430" y="6379"/>
                    <a:pt x="320" y="6446"/>
                  </a:cubicBezTo>
                  <a:cubicBezTo>
                    <a:pt x="318" y="6437"/>
                    <a:pt x="312" y="6434"/>
                    <a:pt x="304" y="6434"/>
                  </a:cubicBezTo>
                  <a:cubicBezTo>
                    <a:pt x="268" y="6434"/>
                    <a:pt x="178" y="6500"/>
                    <a:pt x="89" y="6545"/>
                  </a:cubicBezTo>
                  <a:lnTo>
                    <a:pt x="1" y="6600"/>
                  </a:lnTo>
                  <a:lnTo>
                    <a:pt x="100" y="6666"/>
                  </a:lnTo>
                  <a:cubicBezTo>
                    <a:pt x="155" y="6699"/>
                    <a:pt x="188" y="6732"/>
                    <a:pt x="243" y="6776"/>
                  </a:cubicBezTo>
                  <a:cubicBezTo>
                    <a:pt x="265" y="6787"/>
                    <a:pt x="287" y="6798"/>
                    <a:pt x="309" y="6820"/>
                  </a:cubicBezTo>
                  <a:cubicBezTo>
                    <a:pt x="375" y="6776"/>
                    <a:pt x="430" y="6743"/>
                    <a:pt x="485" y="6699"/>
                  </a:cubicBezTo>
                  <a:cubicBezTo>
                    <a:pt x="529" y="6677"/>
                    <a:pt x="563" y="6644"/>
                    <a:pt x="618" y="6622"/>
                  </a:cubicBezTo>
                  <a:cubicBezTo>
                    <a:pt x="706" y="6567"/>
                    <a:pt x="794" y="6512"/>
                    <a:pt x="893" y="6457"/>
                  </a:cubicBezTo>
                  <a:cubicBezTo>
                    <a:pt x="783" y="6457"/>
                    <a:pt x="948" y="6412"/>
                    <a:pt x="904" y="6379"/>
                  </a:cubicBezTo>
                  <a:cubicBezTo>
                    <a:pt x="959" y="6346"/>
                    <a:pt x="970" y="6335"/>
                    <a:pt x="981" y="6335"/>
                  </a:cubicBezTo>
                  <a:lnTo>
                    <a:pt x="981" y="6324"/>
                  </a:lnTo>
                  <a:lnTo>
                    <a:pt x="1146" y="6258"/>
                  </a:lnTo>
                  <a:cubicBezTo>
                    <a:pt x="1150" y="6257"/>
                    <a:pt x="1153" y="6257"/>
                    <a:pt x="1155" y="6257"/>
                  </a:cubicBezTo>
                  <a:cubicBezTo>
                    <a:pt x="1175" y="6257"/>
                    <a:pt x="1103" y="6302"/>
                    <a:pt x="1113" y="6302"/>
                  </a:cubicBezTo>
                  <a:cubicBezTo>
                    <a:pt x="1162" y="6273"/>
                    <a:pt x="1180" y="6268"/>
                    <a:pt x="1193" y="6268"/>
                  </a:cubicBezTo>
                  <a:cubicBezTo>
                    <a:pt x="1200" y="6268"/>
                    <a:pt x="1206" y="6270"/>
                    <a:pt x="1214" y="6270"/>
                  </a:cubicBezTo>
                  <a:cubicBezTo>
                    <a:pt x="1223" y="6270"/>
                    <a:pt x="1235" y="6268"/>
                    <a:pt x="1257" y="6258"/>
                  </a:cubicBezTo>
                  <a:cubicBezTo>
                    <a:pt x="1235" y="6258"/>
                    <a:pt x="1279" y="6214"/>
                    <a:pt x="1345" y="6181"/>
                  </a:cubicBezTo>
                  <a:lnTo>
                    <a:pt x="1345" y="6181"/>
                  </a:lnTo>
                  <a:lnTo>
                    <a:pt x="1246" y="6214"/>
                  </a:lnTo>
                  <a:cubicBezTo>
                    <a:pt x="1378" y="6093"/>
                    <a:pt x="1400" y="6170"/>
                    <a:pt x="1532" y="6049"/>
                  </a:cubicBezTo>
                  <a:lnTo>
                    <a:pt x="1532" y="6049"/>
                  </a:lnTo>
                  <a:lnTo>
                    <a:pt x="1499" y="6093"/>
                  </a:lnTo>
                  <a:cubicBezTo>
                    <a:pt x="1565" y="6038"/>
                    <a:pt x="1785" y="5917"/>
                    <a:pt x="1841" y="5829"/>
                  </a:cubicBezTo>
                  <a:cubicBezTo>
                    <a:pt x="1852" y="5829"/>
                    <a:pt x="1885" y="5829"/>
                    <a:pt x="1852" y="5851"/>
                  </a:cubicBezTo>
                  <a:cubicBezTo>
                    <a:pt x="2039" y="5740"/>
                    <a:pt x="2248" y="5553"/>
                    <a:pt x="2402" y="5487"/>
                  </a:cubicBezTo>
                  <a:lnTo>
                    <a:pt x="2402" y="5487"/>
                  </a:lnTo>
                  <a:lnTo>
                    <a:pt x="2391" y="5509"/>
                  </a:lnTo>
                  <a:cubicBezTo>
                    <a:pt x="2424" y="5487"/>
                    <a:pt x="2446" y="5454"/>
                    <a:pt x="2491" y="5432"/>
                  </a:cubicBezTo>
                  <a:lnTo>
                    <a:pt x="2502" y="5443"/>
                  </a:lnTo>
                  <a:cubicBezTo>
                    <a:pt x="2524" y="5432"/>
                    <a:pt x="2590" y="5366"/>
                    <a:pt x="2634" y="5344"/>
                  </a:cubicBezTo>
                  <a:lnTo>
                    <a:pt x="2634" y="5344"/>
                  </a:lnTo>
                  <a:lnTo>
                    <a:pt x="2601" y="5388"/>
                  </a:lnTo>
                  <a:cubicBezTo>
                    <a:pt x="2799" y="5289"/>
                    <a:pt x="2865" y="5179"/>
                    <a:pt x="3019" y="5079"/>
                  </a:cubicBezTo>
                  <a:cubicBezTo>
                    <a:pt x="3023" y="5085"/>
                    <a:pt x="3031" y="5087"/>
                    <a:pt x="3041" y="5087"/>
                  </a:cubicBezTo>
                  <a:cubicBezTo>
                    <a:pt x="3092" y="5087"/>
                    <a:pt x="3209" y="5030"/>
                    <a:pt x="3273" y="5002"/>
                  </a:cubicBezTo>
                  <a:cubicBezTo>
                    <a:pt x="3482" y="4881"/>
                    <a:pt x="3625" y="4771"/>
                    <a:pt x="3813" y="4639"/>
                  </a:cubicBezTo>
                  <a:cubicBezTo>
                    <a:pt x="3956" y="4595"/>
                    <a:pt x="4242" y="4407"/>
                    <a:pt x="4463" y="4319"/>
                  </a:cubicBezTo>
                  <a:lnTo>
                    <a:pt x="4463" y="4319"/>
                  </a:lnTo>
                  <a:cubicBezTo>
                    <a:pt x="4459" y="4320"/>
                    <a:pt x="4456" y="4321"/>
                    <a:pt x="4454" y="4321"/>
                  </a:cubicBezTo>
                  <a:cubicBezTo>
                    <a:pt x="4434" y="4321"/>
                    <a:pt x="4455" y="4284"/>
                    <a:pt x="4485" y="4264"/>
                  </a:cubicBezTo>
                  <a:cubicBezTo>
                    <a:pt x="4530" y="4246"/>
                    <a:pt x="4583" y="4190"/>
                    <a:pt x="4607" y="4190"/>
                  </a:cubicBezTo>
                  <a:cubicBezTo>
                    <a:pt x="4611" y="4190"/>
                    <a:pt x="4615" y="4192"/>
                    <a:pt x="4617" y="4198"/>
                  </a:cubicBezTo>
                  <a:lnTo>
                    <a:pt x="4595" y="4209"/>
                  </a:lnTo>
                  <a:cubicBezTo>
                    <a:pt x="4599" y="4210"/>
                    <a:pt x="4603" y="4210"/>
                    <a:pt x="4608" y="4210"/>
                  </a:cubicBezTo>
                  <a:cubicBezTo>
                    <a:pt x="4663" y="4210"/>
                    <a:pt x="4744" y="4151"/>
                    <a:pt x="4815" y="4110"/>
                  </a:cubicBezTo>
                  <a:lnTo>
                    <a:pt x="4804" y="4066"/>
                  </a:lnTo>
                  <a:cubicBezTo>
                    <a:pt x="5035" y="4011"/>
                    <a:pt x="5322" y="3757"/>
                    <a:pt x="5454" y="3746"/>
                  </a:cubicBezTo>
                  <a:cubicBezTo>
                    <a:pt x="5498" y="3713"/>
                    <a:pt x="5564" y="3680"/>
                    <a:pt x="5608" y="3647"/>
                  </a:cubicBezTo>
                  <a:lnTo>
                    <a:pt x="5608" y="3669"/>
                  </a:lnTo>
                  <a:cubicBezTo>
                    <a:pt x="5752" y="3603"/>
                    <a:pt x="5818" y="3570"/>
                    <a:pt x="5983" y="3471"/>
                  </a:cubicBezTo>
                  <a:lnTo>
                    <a:pt x="5983" y="3471"/>
                  </a:lnTo>
                  <a:lnTo>
                    <a:pt x="5961" y="3504"/>
                  </a:lnTo>
                  <a:cubicBezTo>
                    <a:pt x="6049" y="3460"/>
                    <a:pt x="6049" y="3383"/>
                    <a:pt x="6126" y="3339"/>
                  </a:cubicBezTo>
                  <a:lnTo>
                    <a:pt x="6170" y="3350"/>
                  </a:lnTo>
                  <a:cubicBezTo>
                    <a:pt x="6335" y="3262"/>
                    <a:pt x="6523" y="3206"/>
                    <a:pt x="6666" y="3096"/>
                  </a:cubicBezTo>
                  <a:lnTo>
                    <a:pt x="6666" y="3096"/>
                  </a:lnTo>
                  <a:cubicBezTo>
                    <a:pt x="6666" y="3096"/>
                    <a:pt x="6666" y="3107"/>
                    <a:pt x="6644" y="3129"/>
                  </a:cubicBezTo>
                  <a:cubicBezTo>
                    <a:pt x="6719" y="3087"/>
                    <a:pt x="6938" y="2993"/>
                    <a:pt x="6902" y="2967"/>
                  </a:cubicBezTo>
                  <a:lnTo>
                    <a:pt x="6902" y="2967"/>
                  </a:lnTo>
                  <a:cubicBezTo>
                    <a:pt x="6903" y="2967"/>
                    <a:pt x="6905" y="2967"/>
                    <a:pt x="6906" y="2967"/>
                  </a:cubicBezTo>
                  <a:cubicBezTo>
                    <a:pt x="6946" y="2967"/>
                    <a:pt x="7080" y="2871"/>
                    <a:pt x="7151" y="2821"/>
                  </a:cubicBezTo>
                  <a:lnTo>
                    <a:pt x="7151" y="2843"/>
                  </a:lnTo>
                  <a:cubicBezTo>
                    <a:pt x="7217" y="2777"/>
                    <a:pt x="7217" y="2766"/>
                    <a:pt x="7316" y="2711"/>
                  </a:cubicBezTo>
                  <a:cubicBezTo>
                    <a:pt x="7322" y="2707"/>
                    <a:pt x="7328" y="2706"/>
                    <a:pt x="7331" y="2706"/>
                  </a:cubicBezTo>
                  <a:cubicBezTo>
                    <a:pt x="7340" y="2706"/>
                    <a:pt x="7336" y="2714"/>
                    <a:pt x="7305" y="2722"/>
                  </a:cubicBezTo>
                  <a:cubicBezTo>
                    <a:pt x="7393" y="2700"/>
                    <a:pt x="7360" y="2678"/>
                    <a:pt x="7470" y="2634"/>
                  </a:cubicBezTo>
                  <a:lnTo>
                    <a:pt x="7470" y="2634"/>
                  </a:lnTo>
                  <a:lnTo>
                    <a:pt x="7437" y="2667"/>
                  </a:lnTo>
                  <a:cubicBezTo>
                    <a:pt x="7525" y="2623"/>
                    <a:pt x="7514" y="2623"/>
                    <a:pt x="7558" y="2579"/>
                  </a:cubicBezTo>
                  <a:cubicBezTo>
                    <a:pt x="7598" y="2549"/>
                    <a:pt x="7699" y="2511"/>
                    <a:pt x="7735" y="2511"/>
                  </a:cubicBezTo>
                  <a:cubicBezTo>
                    <a:pt x="7740" y="2511"/>
                    <a:pt x="7743" y="2511"/>
                    <a:pt x="7746" y="2512"/>
                  </a:cubicBezTo>
                  <a:cubicBezTo>
                    <a:pt x="7746" y="2501"/>
                    <a:pt x="7790" y="2457"/>
                    <a:pt x="7845" y="2435"/>
                  </a:cubicBezTo>
                  <a:lnTo>
                    <a:pt x="7845" y="2435"/>
                  </a:lnTo>
                  <a:lnTo>
                    <a:pt x="7823" y="2468"/>
                  </a:lnTo>
                  <a:cubicBezTo>
                    <a:pt x="7977" y="2402"/>
                    <a:pt x="8032" y="2336"/>
                    <a:pt x="8142" y="2303"/>
                  </a:cubicBezTo>
                  <a:lnTo>
                    <a:pt x="8164" y="2303"/>
                  </a:lnTo>
                  <a:cubicBezTo>
                    <a:pt x="8056" y="2362"/>
                    <a:pt x="7974" y="2404"/>
                    <a:pt x="7958" y="2404"/>
                  </a:cubicBezTo>
                  <a:cubicBezTo>
                    <a:pt x="7957" y="2404"/>
                    <a:pt x="7956" y="2404"/>
                    <a:pt x="7956" y="2404"/>
                  </a:cubicBezTo>
                  <a:lnTo>
                    <a:pt x="7956" y="2404"/>
                  </a:lnTo>
                  <a:cubicBezTo>
                    <a:pt x="7959" y="2408"/>
                    <a:pt x="7967" y="2409"/>
                    <a:pt x="7976" y="2409"/>
                  </a:cubicBezTo>
                  <a:cubicBezTo>
                    <a:pt x="7986" y="2409"/>
                    <a:pt x="7997" y="2408"/>
                    <a:pt x="8006" y="2408"/>
                  </a:cubicBezTo>
                  <a:cubicBezTo>
                    <a:pt x="8024" y="2408"/>
                    <a:pt x="8032" y="2413"/>
                    <a:pt x="7999" y="2446"/>
                  </a:cubicBezTo>
                  <a:cubicBezTo>
                    <a:pt x="8076" y="2391"/>
                    <a:pt x="8186" y="2303"/>
                    <a:pt x="8274" y="2259"/>
                  </a:cubicBezTo>
                  <a:lnTo>
                    <a:pt x="8297" y="2259"/>
                  </a:lnTo>
                  <a:lnTo>
                    <a:pt x="8286" y="2270"/>
                  </a:lnTo>
                  <a:cubicBezTo>
                    <a:pt x="8308" y="2259"/>
                    <a:pt x="8319" y="2248"/>
                    <a:pt x="8341" y="2237"/>
                  </a:cubicBezTo>
                  <a:cubicBezTo>
                    <a:pt x="8374" y="2226"/>
                    <a:pt x="8385" y="2226"/>
                    <a:pt x="8418" y="2204"/>
                  </a:cubicBezTo>
                  <a:cubicBezTo>
                    <a:pt x="8420" y="2205"/>
                    <a:pt x="8422" y="2205"/>
                    <a:pt x="8425" y="2205"/>
                  </a:cubicBezTo>
                  <a:cubicBezTo>
                    <a:pt x="8429" y="2205"/>
                    <a:pt x="8433" y="2205"/>
                    <a:pt x="8437" y="2204"/>
                  </a:cubicBezTo>
                  <a:lnTo>
                    <a:pt x="8437" y="2204"/>
                  </a:lnTo>
                  <a:cubicBezTo>
                    <a:pt x="8434" y="2204"/>
                    <a:pt x="8432" y="2204"/>
                    <a:pt x="8429" y="2204"/>
                  </a:cubicBezTo>
                  <a:cubicBezTo>
                    <a:pt x="8440" y="2193"/>
                    <a:pt x="8462" y="2182"/>
                    <a:pt x="8484" y="2171"/>
                  </a:cubicBezTo>
                  <a:lnTo>
                    <a:pt x="8484" y="2171"/>
                  </a:lnTo>
                  <a:lnTo>
                    <a:pt x="8473" y="2182"/>
                  </a:lnTo>
                  <a:cubicBezTo>
                    <a:pt x="8464" y="2191"/>
                    <a:pt x="8457" y="2196"/>
                    <a:pt x="8451" y="2199"/>
                  </a:cubicBezTo>
                  <a:lnTo>
                    <a:pt x="8451" y="2199"/>
                  </a:lnTo>
                  <a:cubicBezTo>
                    <a:pt x="8487" y="2186"/>
                    <a:pt x="8541" y="2154"/>
                    <a:pt x="8572" y="2138"/>
                  </a:cubicBezTo>
                  <a:cubicBezTo>
                    <a:pt x="8562" y="2128"/>
                    <a:pt x="8610" y="2103"/>
                    <a:pt x="8581" y="2103"/>
                  </a:cubicBezTo>
                  <a:cubicBezTo>
                    <a:pt x="8577" y="2103"/>
                    <a:pt x="8570" y="2103"/>
                    <a:pt x="8561" y="2105"/>
                  </a:cubicBezTo>
                  <a:cubicBezTo>
                    <a:pt x="8561" y="2105"/>
                    <a:pt x="8550" y="2116"/>
                    <a:pt x="8517" y="2127"/>
                  </a:cubicBezTo>
                  <a:lnTo>
                    <a:pt x="8495" y="2138"/>
                  </a:lnTo>
                  <a:lnTo>
                    <a:pt x="8506" y="2138"/>
                  </a:lnTo>
                  <a:cubicBezTo>
                    <a:pt x="8473" y="2149"/>
                    <a:pt x="8429" y="2171"/>
                    <a:pt x="8385" y="2193"/>
                  </a:cubicBezTo>
                  <a:cubicBezTo>
                    <a:pt x="8418" y="2171"/>
                    <a:pt x="8451" y="2138"/>
                    <a:pt x="8506" y="2127"/>
                  </a:cubicBezTo>
                  <a:cubicBezTo>
                    <a:pt x="8528" y="2105"/>
                    <a:pt x="8550" y="2072"/>
                    <a:pt x="8561" y="2061"/>
                  </a:cubicBezTo>
                  <a:cubicBezTo>
                    <a:pt x="8629" y="2061"/>
                    <a:pt x="8733" y="2026"/>
                    <a:pt x="8778" y="2026"/>
                  </a:cubicBezTo>
                  <a:cubicBezTo>
                    <a:pt x="8784" y="2026"/>
                    <a:pt x="8789" y="2026"/>
                    <a:pt x="8792" y="2028"/>
                  </a:cubicBezTo>
                  <a:cubicBezTo>
                    <a:pt x="8924" y="1940"/>
                    <a:pt x="9123" y="1851"/>
                    <a:pt x="9189" y="1774"/>
                  </a:cubicBezTo>
                  <a:cubicBezTo>
                    <a:pt x="9205" y="1763"/>
                    <a:pt x="9219" y="1761"/>
                    <a:pt x="9230" y="1761"/>
                  </a:cubicBezTo>
                  <a:cubicBezTo>
                    <a:pt x="9241" y="1761"/>
                    <a:pt x="9250" y="1763"/>
                    <a:pt x="9255" y="1763"/>
                  </a:cubicBezTo>
                  <a:cubicBezTo>
                    <a:pt x="9233" y="1774"/>
                    <a:pt x="9211" y="1785"/>
                    <a:pt x="9200" y="1796"/>
                  </a:cubicBezTo>
                  <a:cubicBezTo>
                    <a:pt x="9277" y="1752"/>
                    <a:pt x="9431" y="1686"/>
                    <a:pt x="9442" y="1642"/>
                  </a:cubicBezTo>
                  <a:cubicBezTo>
                    <a:pt x="9461" y="1636"/>
                    <a:pt x="9472" y="1634"/>
                    <a:pt x="9478" y="1634"/>
                  </a:cubicBezTo>
                  <a:cubicBezTo>
                    <a:pt x="9496" y="1634"/>
                    <a:pt x="9471" y="1653"/>
                    <a:pt x="9473" y="1653"/>
                  </a:cubicBezTo>
                  <a:cubicBezTo>
                    <a:pt x="9475" y="1653"/>
                    <a:pt x="9488" y="1645"/>
                    <a:pt x="9530" y="1620"/>
                  </a:cubicBezTo>
                  <a:lnTo>
                    <a:pt x="9530" y="1620"/>
                  </a:lnTo>
                  <a:lnTo>
                    <a:pt x="9519" y="1642"/>
                  </a:lnTo>
                  <a:cubicBezTo>
                    <a:pt x="9817" y="1554"/>
                    <a:pt x="9938" y="1356"/>
                    <a:pt x="10269" y="1279"/>
                  </a:cubicBezTo>
                  <a:lnTo>
                    <a:pt x="10225" y="1279"/>
                  </a:lnTo>
                  <a:cubicBezTo>
                    <a:pt x="10588" y="1146"/>
                    <a:pt x="10930" y="926"/>
                    <a:pt x="11293" y="805"/>
                  </a:cubicBezTo>
                  <a:cubicBezTo>
                    <a:pt x="11403" y="772"/>
                    <a:pt x="11403" y="750"/>
                    <a:pt x="11458" y="706"/>
                  </a:cubicBezTo>
                  <a:lnTo>
                    <a:pt x="11491" y="717"/>
                  </a:lnTo>
                  <a:lnTo>
                    <a:pt x="11580" y="640"/>
                  </a:lnTo>
                  <a:cubicBezTo>
                    <a:pt x="11712" y="562"/>
                    <a:pt x="11855" y="584"/>
                    <a:pt x="12020" y="463"/>
                  </a:cubicBezTo>
                  <a:lnTo>
                    <a:pt x="11987" y="463"/>
                  </a:lnTo>
                  <a:cubicBezTo>
                    <a:pt x="12055" y="444"/>
                    <a:pt x="12165" y="382"/>
                    <a:pt x="12191" y="382"/>
                  </a:cubicBezTo>
                  <a:cubicBezTo>
                    <a:pt x="12195" y="382"/>
                    <a:pt x="12197" y="383"/>
                    <a:pt x="12197" y="386"/>
                  </a:cubicBezTo>
                  <a:cubicBezTo>
                    <a:pt x="12197" y="375"/>
                    <a:pt x="12208" y="353"/>
                    <a:pt x="12241" y="353"/>
                  </a:cubicBezTo>
                  <a:lnTo>
                    <a:pt x="12241" y="364"/>
                  </a:lnTo>
                  <a:lnTo>
                    <a:pt x="12395" y="276"/>
                  </a:lnTo>
                  <a:cubicBezTo>
                    <a:pt x="12424" y="264"/>
                    <a:pt x="12440" y="260"/>
                    <a:pt x="12451" y="260"/>
                  </a:cubicBezTo>
                  <a:cubicBezTo>
                    <a:pt x="12475" y="260"/>
                    <a:pt x="12465" y="282"/>
                    <a:pt x="12492" y="282"/>
                  </a:cubicBezTo>
                  <a:cubicBezTo>
                    <a:pt x="12507" y="282"/>
                    <a:pt x="12533" y="275"/>
                    <a:pt x="12582" y="254"/>
                  </a:cubicBezTo>
                  <a:cubicBezTo>
                    <a:pt x="12644" y="212"/>
                    <a:pt x="12756" y="132"/>
                    <a:pt x="12741" y="132"/>
                  </a:cubicBezTo>
                  <a:lnTo>
                    <a:pt x="12741" y="132"/>
                  </a:lnTo>
                  <a:cubicBezTo>
                    <a:pt x="12740" y="132"/>
                    <a:pt x="12738" y="132"/>
                    <a:pt x="12736" y="133"/>
                  </a:cubicBezTo>
                  <a:lnTo>
                    <a:pt x="12703" y="144"/>
                  </a:lnTo>
                  <a:lnTo>
                    <a:pt x="12692" y="122"/>
                  </a:lnTo>
                  <a:lnTo>
                    <a:pt x="12714" y="111"/>
                  </a:lnTo>
                  <a:cubicBezTo>
                    <a:pt x="12714" y="76"/>
                    <a:pt x="12728" y="35"/>
                    <a:pt x="12664" y="35"/>
                  </a:cubicBezTo>
                  <a:cubicBezTo>
                    <a:pt x="12647" y="35"/>
                    <a:pt x="12624" y="38"/>
                    <a:pt x="12593" y="45"/>
                  </a:cubicBezTo>
                  <a:cubicBezTo>
                    <a:pt x="12582" y="34"/>
                    <a:pt x="12560" y="12"/>
                    <a:pt x="12538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4" name="Google Shape;1104;p37"/>
            <p:cNvSpPr/>
            <p:nvPr/>
          </p:nvSpPr>
          <p:spPr>
            <a:xfrm flipH="1">
              <a:off x="5131632" y="342150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"/>
                  </a:moveTo>
                  <a:lnTo>
                    <a:pt x="1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5" name="Google Shape;1105;p37"/>
            <p:cNvSpPr/>
            <p:nvPr/>
          </p:nvSpPr>
          <p:spPr>
            <a:xfrm flipH="1">
              <a:off x="5114840" y="3396091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6" name="Google Shape;1106;p37"/>
            <p:cNvSpPr/>
            <p:nvPr/>
          </p:nvSpPr>
          <p:spPr>
            <a:xfrm flipH="1">
              <a:off x="5311052" y="350287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7" name="Google Shape;1107;p37"/>
            <p:cNvSpPr/>
            <p:nvPr/>
          </p:nvSpPr>
          <p:spPr>
            <a:xfrm flipH="1">
              <a:off x="5005577" y="3350110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2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8" name="Google Shape;1108;p37"/>
            <p:cNvSpPr/>
            <p:nvPr/>
          </p:nvSpPr>
          <p:spPr>
            <a:xfrm flipH="1">
              <a:off x="5321589" y="3510313"/>
              <a:ext cx="1747" cy="1183"/>
            </a:xfrm>
            <a:custGeom>
              <a:avLst/>
              <a:gdLst/>
              <a:ahLst/>
              <a:cxnLst/>
              <a:rect l="l" t="t" r="r" b="b"/>
              <a:pathLst>
                <a:path w="31" h="21" extrusionOk="0">
                  <a:moveTo>
                    <a:pt x="31" y="0"/>
                  </a:moveTo>
                  <a:lnTo>
                    <a:pt x="31" y="0"/>
                  </a:lnTo>
                  <a:cubicBezTo>
                    <a:pt x="15" y="8"/>
                    <a:pt x="0" y="21"/>
                    <a:pt x="3" y="21"/>
                  </a:cubicBezTo>
                  <a:cubicBezTo>
                    <a:pt x="4" y="21"/>
                    <a:pt x="9" y="18"/>
                    <a:pt x="20" y="11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09" name="Google Shape;1109;p37"/>
            <p:cNvSpPr/>
            <p:nvPr/>
          </p:nvSpPr>
          <p:spPr>
            <a:xfrm flipH="1">
              <a:off x="5229682" y="3458133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44" y="1"/>
                  </a:moveTo>
                  <a:lnTo>
                    <a:pt x="44" y="1"/>
                  </a:lnTo>
                  <a:cubicBezTo>
                    <a:pt x="33" y="12"/>
                    <a:pt x="11" y="23"/>
                    <a:pt x="0" y="34"/>
                  </a:cubicBezTo>
                  <a:cubicBezTo>
                    <a:pt x="33" y="23"/>
                    <a:pt x="55" y="12"/>
                    <a:pt x="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0" name="Google Shape;1110;p37"/>
            <p:cNvSpPr/>
            <p:nvPr/>
          </p:nvSpPr>
          <p:spPr>
            <a:xfrm flipH="1">
              <a:off x="4980107" y="3332134"/>
              <a:ext cx="11890" cy="4395"/>
            </a:xfrm>
            <a:custGeom>
              <a:avLst/>
              <a:gdLst/>
              <a:ahLst/>
              <a:cxnLst/>
              <a:rect l="l" t="t" r="r" b="b"/>
              <a:pathLst>
                <a:path w="211" h="78" extrusionOk="0">
                  <a:moveTo>
                    <a:pt x="166" y="0"/>
                  </a:moveTo>
                  <a:cubicBezTo>
                    <a:pt x="1" y="44"/>
                    <a:pt x="210" y="11"/>
                    <a:pt x="45" y="77"/>
                  </a:cubicBezTo>
                  <a:lnTo>
                    <a:pt x="177" y="33"/>
                  </a:lnTo>
                  <a:cubicBezTo>
                    <a:pt x="144" y="33"/>
                    <a:pt x="111" y="33"/>
                    <a:pt x="16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1" name="Google Shape;1111;p37"/>
            <p:cNvSpPr/>
            <p:nvPr/>
          </p:nvSpPr>
          <p:spPr>
            <a:xfrm flipH="1">
              <a:off x="5008676" y="3344531"/>
              <a:ext cx="4621" cy="1578"/>
            </a:xfrm>
            <a:custGeom>
              <a:avLst/>
              <a:gdLst/>
              <a:ahLst/>
              <a:cxnLst/>
              <a:rect l="l" t="t" r="r" b="b"/>
              <a:pathLst>
                <a:path w="82" h="28" extrusionOk="0">
                  <a:moveTo>
                    <a:pt x="37" y="1"/>
                  </a:moveTo>
                  <a:cubicBezTo>
                    <a:pt x="13" y="17"/>
                    <a:pt x="1" y="27"/>
                    <a:pt x="17" y="27"/>
                  </a:cubicBezTo>
                  <a:cubicBezTo>
                    <a:pt x="23" y="27"/>
                    <a:pt x="33" y="26"/>
                    <a:pt x="48" y="23"/>
                  </a:cubicBezTo>
                  <a:cubicBezTo>
                    <a:pt x="81" y="6"/>
                    <a:pt x="78" y="3"/>
                    <a:pt x="67" y="3"/>
                  </a:cubicBezTo>
                  <a:cubicBezTo>
                    <a:pt x="62" y="3"/>
                    <a:pt x="54" y="4"/>
                    <a:pt x="48" y="4"/>
                  </a:cubicBezTo>
                  <a:cubicBezTo>
                    <a:pt x="42" y="4"/>
                    <a:pt x="37" y="3"/>
                    <a:pt x="37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2" name="Google Shape;1112;p37"/>
            <p:cNvSpPr/>
            <p:nvPr/>
          </p:nvSpPr>
          <p:spPr>
            <a:xfrm flipH="1">
              <a:off x="5162681" y="3416547"/>
              <a:ext cx="3156" cy="1916"/>
            </a:xfrm>
            <a:custGeom>
              <a:avLst/>
              <a:gdLst/>
              <a:ahLst/>
              <a:cxnLst/>
              <a:rect l="l" t="t" r="r" b="b"/>
              <a:pathLst>
                <a:path w="56" h="34" extrusionOk="0">
                  <a:moveTo>
                    <a:pt x="56" y="1"/>
                  </a:moveTo>
                  <a:cubicBezTo>
                    <a:pt x="1" y="34"/>
                    <a:pt x="56" y="12"/>
                    <a:pt x="56" y="34"/>
                  </a:cubicBezTo>
                  <a:lnTo>
                    <a:pt x="5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3" name="Google Shape;1113;p37"/>
            <p:cNvSpPr/>
            <p:nvPr/>
          </p:nvSpPr>
          <p:spPr>
            <a:xfrm flipH="1">
              <a:off x="5208607" y="3438298"/>
              <a:ext cx="4395" cy="2536"/>
            </a:xfrm>
            <a:custGeom>
              <a:avLst/>
              <a:gdLst/>
              <a:ahLst/>
              <a:cxnLst/>
              <a:rect l="l" t="t" r="r" b="b"/>
              <a:pathLst>
                <a:path w="78" h="45" extrusionOk="0">
                  <a:moveTo>
                    <a:pt x="78" y="0"/>
                  </a:moveTo>
                  <a:lnTo>
                    <a:pt x="56" y="11"/>
                  </a:lnTo>
                  <a:lnTo>
                    <a:pt x="1" y="4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4" name="Google Shape;1114;p37"/>
            <p:cNvSpPr/>
            <p:nvPr/>
          </p:nvSpPr>
          <p:spPr>
            <a:xfrm flipH="1">
              <a:off x="5454857" y="3574890"/>
              <a:ext cx="2761" cy="1916"/>
            </a:xfrm>
            <a:custGeom>
              <a:avLst/>
              <a:gdLst/>
              <a:ahLst/>
              <a:cxnLst/>
              <a:rect l="l" t="t" r="r" b="b"/>
              <a:pathLst>
                <a:path w="49" h="34" extrusionOk="0">
                  <a:moveTo>
                    <a:pt x="36" y="0"/>
                  </a:moveTo>
                  <a:cubicBezTo>
                    <a:pt x="28" y="0"/>
                    <a:pt x="17" y="6"/>
                    <a:pt x="1" y="22"/>
                  </a:cubicBezTo>
                  <a:lnTo>
                    <a:pt x="34" y="33"/>
                  </a:lnTo>
                  <a:cubicBezTo>
                    <a:pt x="48" y="19"/>
                    <a:pt x="49" y="0"/>
                    <a:pt x="3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5" name="Google Shape;1115;p37"/>
            <p:cNvSpPr/>
            <p:nvPr/>
          </p:nvSpPr>
          <p:spPr>
            <a:xfrm flipH="1">
              <a:off x="5560570" y="3641271"/>
              <a:ext cx="6311" cy="3156"/>
            </a:xfrm>
            <a:custGeom>
              <a:avLst/>
              <a:gdLst/>
              <a:ahLst/>
              <a:cxnLst/>
              <a:rect l="l" t="t" r="r" b="b"/>
              <a:pathLst>
                <a:path w="112" h="56" extrusionOk="0">
                  <a:moveTo>
                    <a:pt x="111" y="1"/>
                  </a:moveTo>
                  <a:cubicBezTo>
                    <a:pt x="78" y="1"/>
                    <a:pt x="23" y="34"/>
                    <a:pt x="1" y="56"/>
                  </a:cubicBezTo>
                  <a:cubicBezTo>
                    <a:pt x="45" y="34"/>
                    <a:pt x="89" y="23"/>
                    <a:pt x="11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6" name="Google Shape;1116;p37"/>
            <p:cNvSpPr/>
            <p:nvPr/>
          </p:nvSpPr>
          <p:spPr>
            <a:xfrm flipH="1">
              <a:off x="5332127" y="3528289"/>
              <a:ext cx="4395" cy="3156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77" y="1"/>
                  </a:moveTo>
                  <a:lnTo>
                    <a:pt x="44" y="23"/>
                  </a:lnTo>
                  <a:lnTo>
                    <a:pt x="0" y="56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7" name="Google Shape;1117;p37"/>
            <p:cNvSpPr/>
            <p:nvPr/>
          </p:nvSpPr>
          <p:spPr>
            <a:xfrm flipH="1">
              <a:off x="6111281" y="3024181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23"/>
                  </a:moveTo>
                  <a:lnTo>
                    <a:pt x="23" y="1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8" name="Google Shape;1118;p37"/>
            <p:cNvSpPr/>
            <p:nvPr/>
          </p:nvSpPr>
          <p:spPr>
            <a:xfrm flipH="1">
              <a:off x="6009456" y="2970817"/>
              <a:ext cx="3156" cy="1465"/>
            </a:xfrm>
            <a:custGeom>
              <a:avLst/>
              <a:gdLst/>
              <a:ahLst/>
              <a:cxnLst/>
              <a:rect l="l" t="t" r="r" b="b"/>
              <a:pathLst>
                <a:path w="56" h="26" extrusionOk="0">
                  <a:moveTo>
                    <a:pt x="56" y="0"/>
                  </a:moveTo>
                  <a:lnTo>
                    <a:pt x="1" y="22"/>
                  </a:lnTo>
                  <a:cubicBezTo>
                    <a:pt x="1" y="25"/>
                    <a:pt x="2" y="25"/>
                    <a:pt x="4" y="25"/>
                  </a:cubicBezTo>
                  <a:cubicBezTo>
                    <a:pt x="13" y="25"/>
                    <a:pt x="38" y="9"/>
                    <a:pt x="56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19" name="Google Shape;1119;p37"/>
            <p:cNvSpPr/>
            <p:nvPr/>
          </p:nvSpPr>
          <p:spPr>
            <a:xfrm flipH="1">
              <a:off x="5859846" y="2903760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" y="12"/>
                  </a:lnTo>
                  <a:lnTo>
                    <a:pt x="12" y="23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0" name="Google Shape;1120;p37"/>
            <p:cNvSpPr/>
            <p:nvPr/>
          </p:nvSpPr>
          <p:spPr>
            <a:xfrm flipH="1">
              <a:off x="5962911" y="2944727"/>
              <a:ext cx="1296" cy="1916"/>
            </a:xfrm>
            <a:custGeom>
              <a:avLst/>
              <a:gdLst/>
              <a:ahLst/>
              <a:cxnLst/>
              <a:rect l="l" t="t" r="r" b="b"/>
              <a:pathLst>
                <a:path w="23" h="34" extrusionOk="0">
                  <a:moveTo>
                    <a:pt x="23" y="1"/>
                  </a:moveTo>
                  <a:lnTo>
                    <a:pt x="1" y="34"/>
                  </a:lnTo>
                  <a:lnTo>
                    <a:pt x="12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1" name="Google Shape;1121;p37"/>
            <p:cNvSpPr/>
            <p:nvPr/>
          </p:nvSpPr>
          <p:spPr>
            <a:xfrm flipH="1">
              <a:off x="5828178" y="2895702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0"/>
                  </a:moveTo>
                  <a:lnTo>
                    <a:pt x="1" y="11"/>
                  </a:lnTo>
                  <a:lnTo>
                    <a:pt x="1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2" name="Google Shape;1122;p37"/>
            <p:cNvSpPr/>
            <p:nvPr/>
          </p:nvSpPr>
          <p:spPr>
            <a:xfrm flipH="1">
              <a:off x="6163405" y="3050271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3" name="Google Shape;1123;p37"/>
            <p:cNvSpPr/>
            <p:nvPr/>
          </p:nvSpPr>
          <p:spPr>
            <a:xfrm flipH="1">
              <a:off x="6360293" y="3201176"/>
              <a:ext cx="4846" cy="3832"/>
            </a:xfrm>
            <a:custGeom>
              <a:avLst/>
              <a:gdLst/>
              <a:ahLst/>
              <a:cxnLst/>
              <a:rect l="l" t="t" r="r" b="b"/>
              <a:pathLst>
                <a:path w="86" h="68" extrusionOk="0">
                  <a:moveTo>
                    <a:pt x="64" y="0"/>
                  </a:moveTo>
                  <a:cubicBezTo>
                    <a:pt x="59" y="0"/>
                    <a:pt x="49" y="3"/>
                    <a:pt x="32" y="11"/>
                  </a:cubicBezTo>
                  <a:cubicBezTo>
                    <a:pt x="41" y="11"/>
                    <a:pt x="0" y="67"/>
                    <a:pt x="23" y="67"/>
                  </a:cubicBezTo>
                  <a:cubicBezTo>
                    <a:pt x="29" y="67"/>
                    <a:pt x="39" y="64"/>
                    <a:pt x="54" y="55"/>
                  </a:cubicBezTo>
                  <a:lnTo>
                    <a:pt x="54" y="55"/>
                  </a:lnTo>
                  <a:cubicBezTo>
                    <a:pt x="48" y="57"/>
                    <a:pt x="44" y="58"/>
                    <a:pt x="41" y="58"/>
                  </a:cubicBezTo>
                  <a:cubicBezTo>
                    <a:pt x="18" y="58"/>
                    <a:pt x="86" y="0"/>
                    <a:pt x="6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4" name="Google Shape;1124;p37"/>
            <p:cNvSpPr/>
            <p:nvPr/>
          </p:nvSpPr>
          <p:spPr>
            <a:xfrm flipH="1">
              <a:off x="6261511" y="3112988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0"/>
                  </a:moveTo>
                  <a:lnTo>
                    <a:pt x="1" y="22"/>
                  </a:lnTo>
                  <a:lnTo>
                    <a:pt x="12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5" name="Google Shape;1125;p37"/>
            <p:cNvSpPr/>
            <p:nvPr/>
          </p:nvSpPr>
          <p:spPr>
            <a:xfrm flipH="1">
              <a:off x="6288164" y="3130344"/>
              <a:ext cx="1972" cy="676"/>
            </a:xfrm>
            <a:custGeom>
              <a:avLst/>
              <a:gdLst/>
              <a:ahLst/>
              <a:cxnLst/>
              <a:rect l="l" t="t" r="r" b="b"/>
              <a:pathLst>
                <a:path w="35" h="12" extrusionOk="0">
                  <a:moveTo>
                    <a:pt x="34" y="1"/>
                  </a:moveTo>
                  <a:lnTo>
                    <a:pt x="1" y="12"/>
                  </a:lnTo>
                  <a:lnTo>
                    <a:pt x="12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6" name="Google Shape;1126;p37"/>
            <p:cNvSpPr/>
            <p:nvPr/>
          </p:nvSpPr>
          <p:spPr>
            <a:xfrm flipH="1">
              <a:off x="5961615" y="2953743"/>
              <a:ext cx="3212" cy="1578"/>
            </a:xfrm>
            <a:custGeom>
              <a:avLst/>
              <a:gdLst/>
              <a:ahLst/>
              <a:cxnLst/>
              <a:rect l="l" t="t" r="r" b="b"/>
              <a:pathLst>
                <a:path w="57" h="28" extrusionOk="0">
                  <a:moveTo>
                    <a:pt x="53" y="1"/>
                  </a:moveTo>
                  <a:cubicBezTo>
                    <a:pt x="50" y="1"/>
                    <a:pt x="37" y="8"/>
                    <a:pt x="1" y="28"/>
                  </a:cubicBezTo>
                  <a:lnTo>
                    <a:pt x="45" y="28"/>
                  </a:lnTo>
                  <a:cubicBezTo>
                    <a:pt x="31" y="21"/>
                    <a:pt x="57" y="1"/>
                    <a:pt x="53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7" name="Google Shape;1127;p37"/>
            <p:cNvSpPr/>
            <p:nvPr/>
          </p:nvSpPr>
          <p:spPr>
            <a:xfrm flipH="1">
              <a:off x="5861706" y="290438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2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8" name="Google Shape;1128;p37"/>
            <p:cNvSpPr/>
            <p:nvPr/>
          </p:nvSpPr>
          <p:spPr>
            <a:xfrm flipH="1">
              <a:off x="5826320" y="2890124"/>
              <a:ext cx="583617" cy="334663"/>
            </a:xfrm>
            <a:custGeom>
              <a:avLst/>
              <a:gdLst/>
              <a:ahLst/>
              <a:cxnLst/>
              <a:rect l="l" t="t" r="r" b="b"/>
              <a:pathLst>
                <a:path w="10357" h="5939" extrusionOk="0">
                  <a:moveTo>
                    <a:pt x="10002" y="85"/>
                  </a:moveTo>
                  <a:cubicBezTo>
                    <a:pt x="10000" y="85"/>
                    <a:pt x="9997" y="86"/>
                    <a:pt x="9993" y="88"/>
                  </a:cubicBezTo>
                  <a:lnTo>
                    <a:pt x="10002" y="85"/>
                  </a:lnTo>
                  <a:close/>
                  <a:moveTo>
                    <a:pt x="10147" y="66"/>
                  </a:moveTo>
                  <a:cubicBezTo>
                    <a:pt x="10111" y="75"/>
                    <a:pt x="10089" y="92"/>
                    <a:pt x="10071" y="110"/>
                  </a:cubicBezTo>
                  <a:lnTo>
                    <a:pt x="10071" y="110"/>
                  </a:lnTo>
                  <a:lnTo>
                    <a:pt x="10147" y="66"/>
                  </a:lnTo>
                  <a:close/>
                  <a:moveTo>
                    <a:pt x="10071" y="110"/>
                  </a:moveTo>
                  <a:lnTo>
                    <a:pt x="10070" y="110"/>
                  </a:lnTo>
                  <a:lnTo>
                    <a:pt x="10070" y="110"/>
                  </a:lnTo>
                  <a:cubicBezTo>
                    <a:pt x="10071" y="110"/>
                    <a:pt x="10071" y="110"/>
                    <a:pt x="10071" y="110"/>
                  </a:cubicBezTo>
                  <a:close/>
                  <a:moveTo>
                    <a:pt x="10026" y="77"/>
                  </a:moveTo>
                  <a:lnTo>
                    <a:pt x="10002" y="85"/>
                  </a:lnTo>
                  <a:lnTo>
                    <a:pt x="10002" y="85"/>
                  </a:lnTo>
                  <a:cubicBezTo>
                    <a:pt x="10002" y="85"/>
                    <a:pt x="10002" y="85"/>
                    <a:pt x="10002" y="85"/>
                  </a:cubicBezTo>
                  <a:cubicBezTo>
                    <a:pt x="10011" y="85"/>
                    <a:pt x="10002" y="101"/>
                    <a:pt x="9993" y="110"/>
                  </a:cubicBezTo>
                  <a:cubicBezTo>
                    <a:pt x="9990" y="113"/>
                    <a:pt x="9988" y="116"/>
                    <a:pt x="9985" y="118"/>
                  </a:cubicBezTo>
                  <a:lnTo>
                    <a:pt x="9985" y="118"/>
                  </a:lnTo>
                  <a:cubicBezTo>
                    <a:pt x="10009" y="103"/>
                    <a:pt x="10026" y="89"/>
                    <a:pt x="10026" y="77"/>
                  </a:cubicBezTo>
                  <a:close/>
                  <a:moveTo>
                    <a:pt x="9985" y="118"/>
                  </a:moveTo>
                  <a:cubicBezTo>
                    <a:pt x="9974" y="125"/>
                    <a:pt x="9962" y="132"/>
                    <a:pt x="9950" y="139"/>
                  </a:cubicBezTo>
                  <a:lnTo>
                    <a:pt x="9950" y="139"/>
                  </a:lnTo>
                  <a:cubicBezTo>
                    <a:pt x="9960" y="136"/>
                    <a:pt x="9972" y="129"/>
                    <a:pt x="9985" y="118"/>
                  </a:cubicBezTo>
                  <a:close/>
                  <a:moveTo>
                    <a:pt x="9519" y="243"/>
                  </a:moveTo>
                  <a:cubicBezTo>
                    <a:pt x="9513" y="244"/>
                    <a:pt x="9509" y="246"/>
                    <a:pt x="9505" y="247"/>
                  </a:cubicBezTo>
                  <a:lnTo>
                    <a:pt x="9505" y="247"/>
                  </a:lnTo>
                  <a:cubicBezTo>
                    <a:pt x="9510" y="246"/>
                    <a:pt x="9515" y="244"/>
                    <a:pt x="9519" y="243"/>
                  </a:cubicBezTo>
                  <a:close/>
                  <a:moveTo>
                    <a:pt x="9905" y="143"/>
                  </a:moveTo>
                  <a:cubicBezTo>
                    <a:pt x="9927" y="143"/>
                    <a:pt x="9883" y="176"/>
                    <a:pt x="9872" y="187"/>
                  </a:cubicBezTo>
                  <a:lnTo>
                    <a:pt x="9905" y="176"/>
                  </a:lnTo>
                  <a:lnTo>
                    <a:pt x="9905" y="176"/>
                  </a:lnTo>
                  <a:cubicBezTo>
                    <a:pt x="9872" y="199"/>
                    <a:pt x="9949" y="187"/>
                    <a:pt x="9894" y="232"/>
                  </a:cubicBezTo>
                  <a:cubicBezTo>
                    <a:pt x="9869" y="232"/>
                    <a:pt x="9858" y="224"/>
                    <a:pt x="9845" y="224"/>
                  </a:cubicBezTo>
                  <a:cubicBezTo>
                    <a:pt x="9836" y="224"/>
                    <a:pt x="9825" y="228"/>
                    <a:pt x="9806" y="243"/>
                  </a:cubicBezTo>
                  <a:cubicBezTo>
                    <a:pt x="9795" y="243"/>
                    <a:pt x="9806" y="232"/>
                    <a:pt x="9817" y="221"/>
                  </a:cubicBezTo>
                  <a:lnTo>
                    <a:pt x="9817" y="221"/>
                  </a:lnTo>
                  <a:cubicBezTo>
                    <a:pt x="9784" y="254"/>
                    <a:pt x="9707" y="276"/>
                    <a:pt x="9696" y="309"/>
                  </a:cubicBezTo>
                  <a:cubicBezTo>
                    <a:pt x="9652" y="309"/>
                    <a:pt x="9586" y="353"/>
                    <a:pt x="9553" y="353"/>
                  </a:cubicBezTo>
                  <a:lnTo>
                    <a:pt x="9597" y="331"/>
                  </a:lnTo>
                  <a:lnTo>
                    <a:pt x="9608" y="320"/>
                  </a:lnTo>
                  <a:lnTo>
                    <a:pt x="9608" y="320"/>
                  </a:lnTo>
                  <a:cubicBezTo>
                    <a:pt x="9597" y="331"/>
                    <a:pt x="9575" y="342"/>
                    <a:pt x="9541" y="353"/>
                  </a:cubicBezTo>
                  <a:lnTo>
                    <a:pt x="9541" y="342"/>
                  </a:lnTo>
                  <a:lnTo>
                    <a:pt x="9530" y="353"/>
                  </a:lnTo>
                  <a:cubicBezTo>
                    <a:pt x="9508" y="353"/>
                    <a:pt x="9497" y="364"/>
                    <a:pt x="9486" y="375"/>
                  </a:cubicBezTo>
                  <a:lnTo>
                    <a:pt x="9519" y="364"/>
                  </a:lnTo>
                  <a:lnTo>
                    <a:pt x="9519" y="364"/>
                  </a:lnTo>
                  <a:cubicBezTo>
                    <a:pt x="9497" y="386"/>
                    <a:pt x="9464" y="419"/>
                    <a:pt x="9431" y="430"/>
                  </a:cubicBezTo>
                  <a:cubicBezTo>
                    <a:pt x="9444" y="414"/>
                    <a:pt x="9446" y="408"/>
                    <a:pt x="9440" y="408"/>
                  </a:cubicBezTo>
                  <a:cubicBezTo>
                    <a:pt x="9422" y="408"/>
                    <a:pt x="9345" y="455"/>
                    <a:pt x="9303" y="455"/>
                  </a:cubicBezTo>
                  <a:cubicBezTo>
                    <a:pt x="9297" y="455"/>
                    <a:pt x="9292" y="454"/>
                    <a:pt x="9288" y="452"/>
                  </a:cubicBezTo>
                  <a:lnTo>
                    <a:pt x="9310" y="441"/>
                  </a:lnTo>
                  <a:cubicBezTo>
                    <a:pt x="9420" y="375"/>
                    <a:pt x="9431" y="331"/>
                    <a:pt x="9530" y="276"/>
                  </a:cubicBezTo>
                  <a:cubicBezTo>
                    <a:pt x="9535" y="274"/>
                    <a:pt x="9539" y="274"/>
                    <a:pt x="9542" y="274"/>
                  </a:cubicBezTo>
                  <a:cubicBezTo>
                    <a:pt x="9563" y="274"/>
                    <a:pt x="9519" y="309"/>
                    <a:pt x="9519" y="309"/>
                  </a:cubicBezTo>
                  <a:cubicBezTo>
                    <a:pt x="9586" y="298"/>
                    <a:pt x="9630" y="276"/>
                    <a:pt x="9685" y="243"/>
                  </a:cubicBezTo>
                  <a:lnTo>
                    <a:pt x="9685" y="243"/>
                  </a:lnTo>
                  <a:cubicBezTo>
                    <a:pt x="9674" y="254"/>
                    <a:pt x="9685" y="254"/>
                    <a:pt x="9707" y="254"/>
                  </a:cubicBezTo>
                  <a:cubicBezTo>
                    <a:pt x="9751" y="232"/>
                    <a:pt x="9729" y="210"/>
                    <a:pt x="9784" y="187"/>
                  </a:cubicBezTo>
                  <a:lnTo>
                    <a:pt x="9784" y="187"/>
                  </a:lnTo>
                  <a:cubicBezTo>
                    <a:pt x="9784" y="210"/>
                    <a:pt x="9773" y="221"/>
                    <a:pt x="9762" y="243"/>
                  </a:cubicBezTo>
                  <a:cubicBezTo>
                    <a:pt x="9806" y="210"/>
                    <a:pt x="9861" y="176"/>
                    <a:pt x="9905" y="143"/>
                  </a:cubicBezTo>
                  <a:close/>
                  <a:moveTo>
                    <a:pt x="8869" y="562"/>
                  </a:moveTo>
                  <a:cubicBezTo>
                    <a:pt x="8864" y="567"/>
                    <a:pt x="8865" y="569"/>
                    <a:pt x="8868" y="569"/>
                  </a:cubicBezTo>
                  <a:cubicBezTo>
                    <a:pt x="8872" y="569"/>
                    <a:pt x="8878" y="567"/>
                    <a:pt x="8883" y="566"/>
                  </a:cubicBezTo>
                  <a:lnTo>
                    <a:pt x="8883" y="566"/>
                  </a:lnTo>
                  <a:cubicBezTo>
                    <a:pt x="8883" y="566"/>
                    <a:pt x="8883" y="566"/>
                    <a:pt x="8883" y="566"/>
                  </a:cubicBezTo>
                  <a:cubicBezTo>
                    <a:pt x="8878" y="566"/>
                    <a:pt x="8873" y="565"/>
                    <a:pt x="8869" y="562"/>
                  </a:cubicBezTo>
                  <a:close/>
                  <a:moveTo>
                    <a:pt x="9211" y="507"/>
                  </a:moveTo>
                  <a:cubicBezTo>
                    <a:pt x="9148" y="538"/>
                    <a:pt x="9076" y="570"/>
                    <a:pt x="9022" y="610"/>
                  </a:cubicBezTo>
                  <a:lnTo>
                    <a:pt x="9022" y="610"/>
                  </a:lnTo>
                  <a:cubicBezTo>
                    <a:pt x="8998" y="617"/>
                    <a:pt x="8987" y="617"/>
                    <a:pt x="8969" y="617"/>
                  </a:cubicBezTo>
                  <a:lnTo>
                    <a:pt x="8958" y="617"/>
                  </a:lnTo>
                  <a:cubicBezTo>
                    <a:pt x="9013" y="562"/>
                    <a:pt x="9112" y="551"/>
                    <a:pt x="9211" y="507"/>
                  </a:cubicBezTo>
                  <a:close/>
                  <a:moveTo>
                    <a:pt x="8914" y="650"/>
                  </a:moveTo>
                  <a:cubicBezTo>
                    <a:pt x="8903" y="683"/>
                    <a:pt x="8836" y="716"/>
                    <a:pt x="8803" y="760"/>
                  </a:cubicBezTo>
                  <a:cubicBezTo>
                    <a:pt x="8759" y="760"/>
                    <a:pt x="8781" y="738"/>
                    <a:pt x="8792" y="716"/>
                  </a:cubicBezTo>
                  <a:cubicBezTo>
                    <a:pt x="8825" y="683"/>
                    <a:pt x="8869" y="694"/>
                    <a:pt x="8914" y="650"/>
                  </a:cubicBezTo>
                  <a:close/>
                  <a:moveTo>
                    <a:pt x="8726" y="672"/>
                  </a:moveTo>
                  <a:cubicBezTo>
                    <a:pt x="8688" y="711"/>
                    <a:pt x="8685" y="716"/>
                    <a:pt x="8693" y="716"/>
                  </a:cubicBezTo>
                  <a:cubicBezTo>
                    <a:pt x="8696" y="716"/>
                    <a:pt x="8702" y="715"/>
                    <a:pt x="8707" y="715"/>
                  </a:cubicBezTo>
                  <a:cubicBezTo>
                    <a:pt x="8715" y="715"/>
                    <a:pt x="8723" y="717"/>
                    <a:pt x="8726" y="727"/>
                  </a:cubicBezTo>
                  <a:cubicBezTo>
                    <a:pt x="8737" y="727"/>
                    <a:pt x="8759" y="716"/>
                    <a:pt x="8770" y="716"/>
                  </a:cubicBezTo>
                  <a:lnTo>
                    <a:pt x="8770" y="716"/>
                  </a:lnTo>
                  <a:cubicBezTo>
                    <a:pt x="8748" y="738"/>
                    <a:pt x="8704" y="771"/>
                    <a:pt x="8726" y="771"/>
                  </a:cubicBezTo>
                  <a:cubicBezTo>
                    <a:pt x="8699" y="777"/>
                    <a:pt x="8688" y="780"/>
                    <a:pt x="8678" y="780"/>
                  </a:cubicBezTo>
                  <a:cubicBezTo>
                    <a:pt x="8668" y="780"/>
                    <a:pt x="8660" y="777"/>
                    <a:pt x="8638" y="771"/>
                  </a:cubicBezTo>
                  <a:lnTo>
                    <a:pt x="8638" y="771"/>
                  </a:lnTo>
                  <a:cubicBezTo>
                    <a:pt x="8649" y="815"/>
                    <a:pt x="8594" y="804"/>
                    <a:pt x="8561" y="849"/>
                  </a:cubicBezTo>
                  <a:cubicBezTo>
                    <a:pt x="8552" y="850"/>
                    <a:pt x="8544" y="850"/>
                    <a:pt x="8538" y="850"/>
                  </a:cubicBezTo>
                  <a:cubicBezTo>
                    <a:pt x="8522" y="850"/>
                    <a:pt x="8515" y="847"/>
                    <a:pt x="8509" y="844"/>
                  </a:cubicBezTo>
                  <a:lnTo>
                    <a:pt x="8509" y="844"/>
                  </a:lnTo>
                  <a:lnTo>
                    <a:pt x="8528" y="838"/>
                  </a:lnTo>
                  <a:lnTo>
                    <a:pt x="8495" y="838"/>
                  </a:lnTo>
                  <a:cubicBezTo>
                    <a:pt x="8539" y="749"/>
                    <a:pt x="8638" y="760"/>
                    <a:pt x="8726" y="672"/>
                  </a:cubicBezTo>
                  <a:close/>
                  <a:moveTo>
                    <a:pt x="8463" y="862"/>
                  </a:moveTo>
                  <a:cubicBezTo>
                    <a:pt x="8460" y="864"/>
                    <a:pt x="8455" y="867"/>
                    <a:pt x="8451" y="871"/>
                  </a:cubicBezTo>
                  <a:lnTo>
                    <a:pt x="8440" y="871"/>
                  </a:lnTo>
                  <a:lnTo>
                    <a:pt x="8463" y="862"/>
                  </a:lnTo>
                  <a:close/>
                  <a:moveTo>
                    <a:pt x="8098" y="904"/>
                  </a:moveTo>
                  <a:cubicBezTo>
                    <a:pt x="8098" y="904"/>
                    <a:pt x="8098" y="904"/>
                    <a:pt x="8098" y="904"/>
                  </a:cubicBezTo>
                  <a:lnTo>
                    <a:pt x="8098" y="904"/>
                  </a:lnTo>
                  <a:close/>
                  <a:moveTo>
                    <a:pt x="7636" y="1190"/>
                  </a:moveTo>
                  <a:cubicBezTo>
                    <a:pt x="7631" y="1193"/>
                    <a:pt x="7627" y="1196"/>
                    <a:pt x="7624" y="1199"/>
                  </a:cubicBezTo>
                  <a:lnTo>
                    <a:pt x="7624" y="1199"/>
                  </a:lnTo>
                  <a:cubicBezTo>
                    <a:pt x="7629" y="1196"/>
                    <a:pt x="7633" y="1193"/>
                    <a:pt x="7636" y="1190"/>
                  </a:cubicBezTo>
                  <a:close/>
                  <a:moveTo>
                    <a:pt x="7580" y="1190"/>
                  </a:moveTo>
                  <a:lnTo>
                    <a:pt x="7535" y="1208"/>
                  </a:lnTo>
                  <a:lnTo>
                    <a:pt x="7535" y="1208"/>
                  </a:lnTo>
                  <a:cubicBezTo>
                    <a:pt x="7551" y="1203"/>
                    <a:pt x="7566" y="1197"/>
                    <a:pt x="7580" y="1190"/>
                  </a:cubicBezTo>
                  <a:close/>
                  <a:moveTo>
                    <a:pt x="6655" y="1840"/>
                  </a:moveTo>
                  <a:cubicBezTo>
                    <a:pt x="6655" y="1840"/>
                    <a:pt x="6644" y="1851"/>
                    <a:pt x="6622" y="1862"/>
                  </a:cubicBezTo>
                  <a:lnTo>
                    <a:pt x="6655" y="1840"/>
                  </a:lnTo>
                  <a:close/>
                  <a:moveTo>
                    <a:pt x="6875" y="1906"/>
                  </a:moveTo>
                  <a:lnTo>
                    <a:pt x="6875" y="1917"/>
                  </a:lnTo>
                  <a:cubicBezTo>
                    <a:pt x="6853" y="1928"/>
                    <a:pt x="6842" y="1928"/>
                    <a:pt x="6831" y="1928"/>
                  </a:cubicBezTo>
                  <a:cubicBezTo>
                    <a:pt x="6842" y="1928"/>
                    <a:pt x="6864" y="1917"/>
                    <a:pt x="6875" y="1906"/>
                  </a:cubicBezTo>
                  <a:close/>
                  <a:moveTo>
                    <a:pt x="6534" y="1906"/>
                  </a:moveTo>
                  <a:lnTo>
                    <a:pt x="6523" y="1928"/>
                  </a:lnTo>
                  <a:cubicBezTo>
                    <a:pt x="6534" y="1928"/>
                    <a:pt x="6490" y="1939"/>
                    <a:pt x="6468" y="1939"/>
                  </a:cubicBezTo>
                  <a:cubicBezTo>
                    <a:pt x="6479" y="1939"/>
                    <a:pt x="6512" y="1917"/>
                    <a:pt x="6534" y="1906"/>
                  </a:cubicBezTo>
                  <a:close/>
                  <a:moveTo>
                    <a:pt x="8385" y="849"/>
                  </a:moveTo>
                  <a:lnTo>
                    <a:pt x="8385" y="849"/>
                  </a:lnTo>
                  <a:cubicBezTo>
                    <a:pt x="8352" y="871"/>
                    <a:pt x="8330" y="882"/>
                    <a:pt x="8308" y="904"/>
                  </a:cubicBezTo>
                  <a:cubicBezTo>
                    <a:pt x="8374" y="904"/>
                    <a:pt x="8374" y="893"/>
                    <a:pt x="8429" y="871"/>
                  </a:cubicBezTo>
                  <a:lnTo>
                    <a:pt x="8440" y="904"/>
                  </a:lnTo>
                  <a:cubicBezTo>
                    <a:pt x="8410" y="922"/>
                    <a:pt x="8394" y="928"/>
                    <a:pt x="8385" y="928"/>
                  </a:cubicBezTo>
                  <a:cubicBezTo>
                    <a:pt x="8366" y="928"/>
                    <a:pt x="8374" y="904"/>
                    <a:pt x="8352" y="904"/>
                  </a:cubicBezTo>
                  <a:cubicBezTo>
                    <a:pt x="8286" y="937"/>
                    <a:pt x="8252" y="992"/>
                    <a:pt x="8208" y="1014"/>
                  </a:cubicBezTo>
                  <a:lnTo>
                    <a:pt x="8197" y="1003"/>
                  </a:lnTo>
                  <a:cubicBezTo>
                    <a:pt x="8153" y="1058"/>
                    <a:pt x="8010" y="1102"/>
                    <a:pt x="7955" y="1168"/>
                  </a:cubicBezTo>
                  <a:lnTo>
                    <a:pt x="7944" y="1157"/>
                  </a:lnTo>
                  <a:lnTo>
                    <a:pt x="7944" y="1157"/>
                  </a:lnTo>
                  <a:cubicBezTo>
                    <a:pt x="7955" y="1168"/>
                    <a:pt x="7966" y="1179"/>
                    <a:pt x="7966" y="1190"/>
                  </a:cubicBezTo>
                  <a:cubicBezTo>
                    <a:pt x="7938" y="1209"/>
                    <a:pt x="7917" y="1236"/>
                    <a:pt x="7898" y="1236"/>
                  </a:cubicBezTo>
                  <a:cubicBezTo>
                    <a:pt x="7895" y="1236"/>
                    <a:pt x="7892" y="1236"/>
                    <a:pt x="7889" y="1234"/>
                  </a:cubicBezTo>
                  <a:cubicBezTo>
                    <a:pt x="7911" y="1223"/>
                    <a:pt x="7911" y="1212"/>
                    <a:pt x="7922" y="1201"/>
                  </a:cubicBezTo>
                  <a:lnTo>
                    <a:pt x="7922" y="1201"/>
                  </a:lnTo>
                  <a:lnTo>
                    <a:pt x="7878" y="1234"/>
                  </a:lnTo>
                  <a:cubicBezTo>
                    <a:pt x="7834" y="1223"/>
                    <a:pt x="7933" y="1201"/>
                    <a:pt x="7922" y="1179"/>
                  </a:cubicBezTo>
                  <a:lnTo>
                    <a:pt x="7922" y="1179"/>
                  </a:lnTo>
                  <a:cubicBezTo>
                    <a:pt x="7856" y="1223"/>
                    <a:pt x="7779" y="1289"/>
                    <a:pt x="7713" y="1311"/>
                  </a:cubicBezTo>
                  <a:cubicBezTo>
                    <a:pt x="7693" y="1291"/>
                    <a:pt x="7819" y="1244"/>
                    <a:pt x="7775" y="1244"/>
                  </a:cubicBezTo>
                  <a:cubicBezTo>
                    <a:pt x="7771" y="1244"/>
                    <a:pt x="7765" y="1244"/>
                    <a:pt x="7757" y="1245"/>
                  </a:cubicBezTo>
                  <a:lnTo>
                    <a:pt x="7845" y="1212"/>
                  </a:lnTo>
                  <a:cubicBezTo>
                    <a:pt x="7768" y="1212"/>
                    <a:pt x="7889" y="1190"/>
                    <a:pt x="7834" y="1179"/>
                  </a:cubicBezTo>
                  <a:lnTo>
                    <a:pt x="7823" y="1179"/>
                  </a:lnTo>
                  <a:cubicBezTo>
                    <a:pt x="7702" y="1223"/>
                    <a:pt x="7702" y="1256"/>
                    <a:pt x="7580" y="1311"/>
                  </a:cubicBezTo>
                  <a:cubicBezTo>
                    <a:pt x="7558" y="1333"/>
                    <a:pt x="7602" y="1322"/>
                    <a:pt x="7580" y="1355"/>
                  </a:cubicBezTo>
                  <a:cubicBezTo>
                    <a:pt x="7514" y="1403"/>
                    <a:pt x="7474" y="1409"/>
                    <a:pt x="7442" y="1409"/>
                  </a:cubicBezTo>
                  <a:cubicBezTo>
                    <a:pt x="7430" y="1409"/>
                    <a:pt x="7419" y="1408"/>
                    <a:pt x="7409" y="1408"/>
                  </a:cubicBezTo>
                  <a:cubicBezTo>
                    <a:pt x="7382" y="1408"/>
                    <a:pt x="7356" y="1414"/>
                    <a:pt x="7316" y="1454"/>
                  </a:cubicBezTo>
                  <a:cubicBezTo>
                    <a:pt x="7294" y="1488"/>
                    <a:pt x="7294" y="1521"/>
                    <a:pt x="7206" y="1554"/>
                  </a:cubicBezTo>
                  <a:lnTo>
                    <a:pt x="7217" y="1510"/>
                  </a:lnTo>
                  <a:lnTo>
                    <a:pt x="7217" y="1510"/>
                  </a:lnTo>
                  <a:cubicBezTo>
                    <a:pt x="7107" y="1565"/>
                    <a:pt x="7173" y="1576"/>
                    <a:pt x="7052" y="1620"/>
                  </a:cubicBezTo>
                  <a:cubicBezTo>
                    <a:pt x="7061" y="1601"/>
                    <a:pt x="7112" y="1573"/>
                    <a:pt x="7111" y="1573"/>
                  </a:cubicBezTo>
                  <a:lnTo>
                    <a:pt x="7111" y="1573"/>
                  </a:lnTo>
                  <a:cubicBezTo>
                    <a:pt x="7111" y="1573"/>
                    <a:pt x="7110" y="1574"/>
                    <a:pt x="7107" y="1576"/>
                  </a:cubicBezTo>
                  <a:cubicBezTo>
                    <a:pt x="7019" y="1587"/>
                    <a:pt x="7063" y="1620"/>
                    <a:pt x="7008" y="1642"/>
                  </a:cubicBezTo>
                  <a:lnTo>
                    <a:pt x="6986" y="1631"/>
                  </a:lnTo>
                  <a:cubicBezTo>
                    <a:pt x="6875" y="1697"/>
                    <a:pt x="6743" y="1774"/>
                    <a:pt x="6622" y="1851"/>
                  </a:cubicBezTo>
                  <a:cubicBezTo>
                    <a:pt x="6622" y="1842"/>
                    <a:pt x="6636" y="1826"/>
                    <a:pt x="6619" y="1826"/>
                  </a:cubicBezTo>
                  <a:cubicBezTo>
                    <a:pt x="6614" y="1826"/>
                    <a:pt x="6608" y="1827"/>
                    <a:pt x="6600" y="1829"/>
                  </a:cubicBezTo>
                  <a:cubicBezTo>
                    <a:pt x="6490" y="1906"/>
                    <a:pt x="6358" y="1961"/>
                    <a:pt x="6225" y="2027"/>
                  </a:cubicBezTo>
                  <a:cubicBezTo>
                    <a:pt x="6347" y="1939"/>
                    <a:pt x="6479" y="1851"/>
                    <a:pt x="6611" y="1785"/>
                  </a:cubicBezTo>
                  <a:lnTo>
                    <a:pt x="6611" y="1785"/>
                  </a:lnTo>
                  <a:lnTo>
                    <a:pt x="6578" y="1796"/>
                  </a:lnTo>
                  <a:cubicBezTo>
                    <a:pt x="6578" y="1752"/>
                    <a:pt x="6699" y="1763"/>
                    <a:pt x="6754" y="1708"/>
                  </a:cubicBezTo>
                  <a:lnTo>
                    <a:pt x="6754" y="1708"/>
                  </a:lnTo>
                  <a:lnTo>
                    <a:pt x="6743" y="1741"/>
                  </a:lnTo>
                  <a:cubicBezTo>
                    <a:pt x="6853" y="1686"/>
                    <a:pt x="6941" y="1620"/>
                    <a:pt x="7085" y="1532"/>
                  </a:cubicBezTo>
                  <a:lnTo>
                    <a:pt x="7085" y="1532"/>
                  </a:lnTo>
                  <a:lnTo>
                    <a:pt x="7074" y="1554"/>
                  </a:lnTo>
                  <a:cubicBezTo>
                    <a:pt x="7129" y="1532"/>
                    <a:pt x="7228" y="1476"/>
                    <a:pt x="7294" y="1454"/>
                  </a:cubicBezTo>
                  <a:cubicBezTo>
                    <a:pt x="7305" y="1432"/>
                    <a:pt x="7338" y="1410"/>
                    <a:pt x="7305" y="1410"/>
                  </a:cubicBezTo>
                  <a:cubicBezTo>
                    <a:pt x="7536" y="1366"/>
                    <a:pt x="7658" y="1190"/>
                    <a:pt x="7856" y="1157"/>
                  </a:cubicBezTo>
                  <a:lnTo>
                    <a:pt x="7856" y="1157"/>
                  </a:lnTo>
                  <a:cubicBezTo>
                    <a:pt x="7834" y="1168"/>
                    <a:pt x="7823" y="1179"/>
                    <a:pt x="7834" y="1179"/>
                  </a:cubicBezTo>
                  <a:lnTo>
                    <a:pt x="7966" y="1102"/>
                  </a:lnTo>
                  <a:cubicBezTo>
                    <a:pt x="7957" y="1093"/>
                    <a:pt x="7951" y="1089"/>
                    <a:pt x="7946" y="1089"/>
                  </a:cubicBezTo>
                  <a:cubicBezTo>
                    <a:pt x="7938" y="1089"/>
                    <a:pt x="7930" y="1096"/>
                    <a:pt x="7911" y="1102"/>
                  </a:cubicBezTo>
                  <a:cubicBezTo>
                    <a:pt x="7922" y="1080"/>
                    <a:pt x="7955" y="1047"/>
                    <a:pt x="7999" y="1036"/>
                  </a:cubicBezTo>
                  <a:lnTo>
                    <a:pt x="7999" y="1036"/>
                  </a:lnTo>
                  <a:cubicBezTo>
                    <a:pt x="7966" y="1058"/>
                    <a:pt x="7969" y="1063"/>
                    <a:pt x="7984" y="1063"/>
                  </a:cubicBezTo>
                  <a:cubicBezTo>
                    <a:pt x="7999" y="1063"/>
                    <a:pt x="8027" y="1058"/>
                    <a:pt x="8043" y="1058"/>
                  </a:cubicBezTo>
                  <a:lnTo>
                    <a:pt x="8032" y="1036"/>
                  </a:lnTo>
                  <a:cubicBezTo>
                    <a:pt x="8131" y="1025"/>
                    <a:pt x="8032" y="992"/>
                    <a:pt x="8142" y="959"/>
                  </a:cubicBezTo>
                  <a:lnTo>
                    <a:pt x="8142" y="981"/>
                  </a:lnTo>
                  <a:cubicBezTo>
                    <a:pt x="8186" y="948"/>
                    <a:pt x="8208" y="926"/>
                    <a:pt x="8252" y="904"/>
                  </a:cubicBezTo>
                  <a:lnTo>
                    <a:pt x="8252" y="904"/>
                  </a:lnTo>
                  <a:cubicBezTo>
                    <a:pt x="8286" y="915"/>
                    <a:pt x="8219" y="937"/>
                    <a:pt x="8219" y="948"/>
                  </a:cubicBezTo>
                  <a:cubicBezTo>
                    <a:pt x="8286" y="926"/>
                    <a:pt x="8319" y="860"/>
                    <a:pt x="8385" y="849"/>
                  </a:cubicBezTo>
                  <a:close/>
                  <a:moveTo>
                    <a:pt x="5961" y="2171"/>
                  </a:moveTo>
                  <a:cubicBezTo>
                    <a:pt x="5957" y="2173"/>
                    <a:pt x="5954" y="2175"/>
                    <a:pt x="5953" y="2177"/>
                  </a:cubicBezTo>
                  <a:lnTo>
                    <a:pt x="5953" y="2177"/>
                  </a:lnTo>
                  <a:cubicBezTo>
                    <a:pt x="5956" y="2175"/>
                    <a:pt x="5958" y="2173"/>
                    <a:pt x="5961" y="2171"/>
                  </a:cubicBezTo>
                  <a:close/>
                  <a:moveTo>
                    <a:pt x="4441" y="2810"/>
                  </a:moveTo>
                  <a:cubicBezTo>
                    <a:pt x="4423" y="2821"/>
                    <a:pt x="4413" y="2829"/>
                    <a:pt x="4408" y="2835"/>
                  </a:cubicBezTo>
                  <a:lnTo>
                    <a:pt x="4408" y="2835"/>
                  </a:lnTo>
                  <a:cubicBezTo>
                    <a:pt x="4419" y="2829"/>
                    <a:pt x="4430" y="2820"/>
                    <a:pt x="4441" y="2810"/>
                  </a:cubicBezTo>
                  <a:close/>
                  <a:moveTo>
                    <a:pt x="4696" y="2878"/>
                  </a:moveTo>
                  <a:cubicBezTo>
                    <a:pt x="4691" y="2881"/>
                    <a:pt x="4687" y="2884"/>
                    <a:pt x="4683" y="2887"/>
                  </a:cubicBezTo>
                  <a:cubicBezTo>
                    <a:pt x="4690" y="2883"/>
                    <a:pt x="4694" y="2881"/>
                    <a:pt x="4696" y="2878"/>
                  </a:cubicBezTo>
                  <a:close/>
                  <a:moveTo>
                    <a:pt x="6214" y="1994"/>
                  </a:moveTo>
                  <a:cubicBezTo>
                    <a:pt x="6247" y="2005"/>
                    <a:pt x="6170" y="2038"/>
                    <a:pt x="6170" y="2049"/>
                  </a:cubicBezTo>
                  <a:lnTo>
                    <a:pt x="6126" y="2060"/>
                  </a:lnTo>
                  <a:lnTo>
                    <a:pt x="6126" y="2060"/>
                  </a:lnTo>
                  <a:lnTo>
                    <a:pt x="6137" y="2049"/>
                  </a:lnTo>
                  <a:lnTo>
                    <a:pt x="6082" y="2082"/>
                  </a:lnTo>
                  <a:lnTo>
                    <a:pt x="6038" y="2138"/>
                  </a:lnTo>
                  <a:lnTo>
                    <a:pt x="6016" y="2138"/>
                  </a:lnTo>
                  <a:cubicBezTo>
                    <a:pt x="5950" y="2160"/>
                    <a:pt x="6016" y="2149"/>
                    <a:pt x="5994" y="2171"/>
                  </a:cubicBezTo>
                  <a:cubicBezTo>
                    <a:pt x="5980" y="2180"/>
                    <a:pt x="5968" y="2183"/>
                    <a:pt x="5960" y="2183"/>
                  </a:cubicBezTo>
                  <a:cubicBezTo>
                    <a:pt x="5954" y="2183"/>
                    <a:pt x="5951" y="2181"/>
                    <a:pt x="5953" y="2177"/>
                  </a:cubicBezTo>
                  <a:lnTo>
                    <a:pt x="5953" y="2177"/>
                  </a:lnTo>
                  <a:cubicBezTo>
                    <a:pt x="5852" y="2255"/>
                    <a:pt x="5671" y="2381"/>
                    <a:pt x="5542" y="2413"/>
                  </a:cubicBezTo>
                  <a:lnTo>
                    <a:pt x="5564" y="2402"/>
                  </a:lnTo>
                  <a:lnTo>
                    <a:pt x="5564" y="2402"/>
                  </a:lnTo>
                  <a:cubicBezTo>
                    <a:pt x="5476" y="2435"/>
                    <a:pt x="5487" y="2501"/>
                    <a:pt x="5399" y="2523"/>
                  </a:cubicBezTo>
                  <a:lnTo>
                    <a:pt x="5410" y="2512"/>
                  </a:lnTo>
                  <a:lnTo>
                    <a:pt x="5410" y="2512"/>
                  </a:lnTo>
                  <a:cubicBezTo>
                    <a:pt x="5212" y="2611"/>
                    <a:pt x="5013" y="2754"/>
                    <a:pt x="4848" y="2799"/>
                  </a:cubicBezTo>
                  <a:cubicBezTo>
                    <a:pt x="4837" y="2854"/>
                    <a:pt x="4650" y="2898"/>
                    <a:pt x="4661" y="2953"/>
                  </a:cubicBezTo>
                  <a:cubicBezTo>
                    <a:pt x="4595" y="2964"/>
                    <a:pt x="4573" y="2975"/>
                    <a:pt x="4551" y="2986"/>
                  </a:cubicBezTo>
                  <a:cubicBezTo>
                    <a:pt x="4529" y="2986"/>
                    <a:pt x="4518" y="2986"/>
                    <a:pt x="4496" y="2997"/>
                  </a:cubicBezTo>
                  <a:cubicBezTo>
                    <a:pt x="4507" y="2986"/>
                    <a:pt x="4518" y="2975"/>
                    <a:pt x="4562" y="2953"/>
                  </a:cubicBezTo>
                  <a:lnTo>
                    <a:pt x="4562" y="2953"/>
                  </a:lnTo>
                  <a:lnTo>
                    <a:pt x="4551" y="2986"/>
                  </a:lnTo>
                  <a:cubicBezTo>
                    <a:pt x="4584" y="2942"/>
                    <a:pt x="4617" y="2898"/>
                    <a:pt x="4694" y="2865"/>
                  </a:cubicBezTo>
                  <a:lnTo>
                    <a:pt x="4694" y="2865"/>
                  </a:lnTo>
                  <a:cubicBezTo>
                    <a:pt x="4694" y="2872"/>
                    <a:pt x="4699" y="2874"/>
                    <a:pt x="4696" y="2878"/>
                  </a:cubicBezTo>
                  <a:lnTo>
                    <a:pt x="4696" y="2878"/>
                  </a:lnTo>
                  <a:cubicBezTo>
                    <a:pt x="4810" y="2803"/>
                    <a:pt x="4886" y="2719"/>
                    <a:pt x="5024" y="2655"/>
                  </a:cubicBezTo>
                  <a:lnTo>
                    <a:pt x="5024" y="2655"/>
                  </a:lnTo>
                  <a:cubicBezTo>
                    <a:pt x="5018" y="2672"/>
                    <a:pt x="5020" y="2678"/>
                    <a:pt x="5028" y="2678"/>
                  </a:cubicBezTo>
                  <a:cubicBezTo>
                    <a:pt x="5041" y="2678"/>
                    <a:pt x="5069" y="2662"/>
                    <a:pt x="5088" y="2662"/>
                  </a:cubicBezTo>
                  <a:cubicBezTo>
                    <a:pt x="5094" y="2662"/>
                    <a:pt x="5098" y="2663"/>
                    <a:pt x="5102" y="2666"/>
                  </a:cubicBezTo>
                  <a:lnTo>
                    <a:pt x="5168" y="2611"/>
                  </a:lnTo>
                  <a:lnTo>
                    <a:pt x="5135" y="2622"/>
                  </a:lnTo>
                  <a:cubicBezTo>
                    <a:pt x="5201" y="2578"/>
                    <a:pt x="5245" y="2534"/>
                    <a:pt x="5311" y="2512"/>
                  </a:cubicBezTo>
                  <a:lnTo>
                    <a:pt x="5311" y="2512"/>
                  </a:lnTo>
                  <a:lnTo>
                    <a:pt x="5267" y="2545"/>
                  </a:lnTo>
                  <a:lnTo>
                    <a:pt x="5267" y="2545"/>
                  </a:lnTo>
                  <a:lnTo>
                    <a:pt x="5388" y="2468"/>
                  </a:lnTo>
                  <a:lnTo>
                    <a:pt x="5311" y="2501"/>
                  </a:lnTo>
                  <a:cubicBezTo>
                    <a:pt x="5366" y="2446"/>
                    <a:pt x="5278" y="2468"/>
                    <a:pt x="5377" y="2424"/>
                  </a:cubicBezTo>
                  <a:lnTo>
                    <a:pt x="5377" y="2424"/>
                  </a:lnTo>
                  <a:cubicBezTo>
                    <a:pt x="5375" y="2425"/>
                    <a:pt x="5373" y="2426"/>
                    <a:pt x="5374" y="2426"/>
                  </a:cubicBezTo>
                  <a:cubicBezTo>
                    <a:pt x="5374" y="2426"/>
                    <a:pt x="5448" y="2391"/>
                    <a:pt x="5487" y="2391"/>
                  </a:cubicBezTo>
                  <a:cubicBezTo>
                    <a:pt x="5509" y="2358"/>
                    <a:pt x="5542" y="2336"/>
                    <a:pt x="5597" y="2314"/>
                  </a:cubicBezTo>
                  <a:cubicBezTo>
                    <a:pt x="5608" y="2314"/>
                    <a:pt x="5597" y="2347"/>
                    <a:pt x="5608" y="2347"/>
                  </a:cubicBezTo>
                  <a:cubicBezTo>
                    <a:pt x="5630" y="2314"/>
                    <a:pt x="5763" y="2259"/>
                    <a:pt x="5785" y="2215"/>
                  </a:cubicBezTo>
                  <a:lnTo>
                    <a:pt x="5796" y="2237"/>
                  </a:lnTo>
                  <a:lnTo>
                    <a:pt x="5807" y="2204"/>
                  </a:lnTo>
                  <a:cubicBezTo>
                    <a:pt x="5820" y="2199"/>
                    <a:pt x="5830" y="2196"/>
                    <a:pt x="5837" y="2196"/>
                  </a:cubicBezTo>
                  <a:cubicBezTo>
                    <a:pt x="5847" y="2196"/>
                    <a:pt x="5851" y="2202"/>
                    <a:pt x="5851" y="2215"/>
                  </a:cubicBezTo>
                  <a:cubicBezTo>
                    <a:pt x="5950" y="2171"/>
                    <a:pt x="5807" y="2193"/>
                    <a:pt x="5917" y="2149"/>
                  </a:cubicBezTo>
                  <a:lnTo>
                    <a:pt x="5917" y="2149"/>
                  </a:lnTo>
                  <a:lnTo>
                    <a:pt x="5906" y="2171"/>
                  </a:lnTo>
                  <a:cubicBezTo>
                    <a:pt x="6016" y="2115"/>
                    <a:pt x="6104" y="2038"/>
                    <a:pt x="6214" y="1994"/>
                  </a:cubicBezTo>
                  <a:close/>
                  <a:moveTo>
                    <a:pt x="4378" y="3045"/>
                  </a:moveTo>
                  <a:cubicBezTo>
                    <a:pt x="4383" y="3045"/>
                    <a:pt x="4385" y="3047"/>
                    <a:pt x="4385" y="3052"/>
                  </a:cubicBezTo>
                  <a:cubicBezTo>
                    <a:pt x="4363" y="3074"/>
                    <a:pt x="4352" y="3107"/>
                    <a:pt x="4308" y="3140"/>
                  </a:cubicBezTo>
                  <a:lnTo>
                    <a:pt x="4297" y="3118"/>
                  </a:lnTo>
                  <a:lnTo>
                    <a:pt x="4242" y="3173"/>
                  </a:lnTo>
                  <a:lnTo>
                    <a:pt x="4220" y="3173"/>
                  </a:lnTo>
                  <a:lnTo>
                    <a:pt x="4231" y="3162"/>
                  </a:lnTo>
                  <a:lnTo>
                    <a:pt x="4231" y="3162"/>
                  </a:lnTo>
                  <a:lnTo>
                    <a:pt x="4209" y="3173"/>
                  </a:lnTo>
                  <a:lnTo>
                    <a:pt x="4198" y="3173"/>
                  </a:lnTo>
                  <a:cubicBezTo>
                    <a:pt x="4167" y="3173"/>
                    <a:pt x="4277" y="3072"/>
                    <a:pt x="4286" y="3054"/>
                  </a:cubicBezTo>
                  <a:lnTo>
                    <a:pt x="4286" y="3054"/>
                  </a:lnTo>
                  <a:cubicBezTo>
                    <a:pt x="4281" y="3070"/>
                    <a:pt x="4285" y="3075"/>
                    <a:pt x="4294" y="3075"/>
                  </a:cubicBezTo>
                  <a:cubicBezTo>
                    <a:pt x="4314" y="3075"/>
                    <a:pt x="4360" y="3045"/>
                    <a:pt x="4378" y="3045"/>
                  </a:cubicBezTo>
                  <a:close/>
                  <a:moveTo>
                    <a:pt x="4187" y="3195"/>
                  </a:moveTo>
                  <a:lnTo>
                    <a:pt x="4198" y="3206"/>
                  </a:lnTo>
                  <a:cubicBezTo>
                    <a:pt x="4154" y="3228"/>
                    <a:pt x="4099" y="3261"/>
                    <a:pt x="4055" y="3272"/>
                  </a:cubicBezTo>
                  <a:cubicBezTo>
                    <a:pt x="4088" y="3250"/>
                    <a:pt x="4121" y="3228"/>
                    <a:pt x="4154" y="3206"/>
                  </a:cubicBezTo>
                  <a:lnTo>
                    <a:pt x="4176" y="3195"/>
                  </a:lnTo>
                  <a:lnTo>
                    <a:pt x="4176" y="3206"/>
                  </a:lnTo>
                  <a:lnTo>
                    <a:pt x="4187" y="3195"/>
                  </a:lnTo>
                  <a:close/>
                  <a:moveTo>
                    <a:pt x="3780" y="3415"/>
                  </a:moveTo>
                  <a:lnTo>
                    <a:pt x="3780" y="3438"/>
                  </a:lnTo>
                  <a:cubicBezTo>
                    <a:pt x="3758" y="3438"/>
                    <a:pt x="3724" y="3460"/>
                    <a:pt x="3691" y="3471"/>
                  </a:cubicBezTo>
                  <a:cubicBezTo>
                    <a:pt x="3713" y="3460"/>
                    <a:pt x="3747" y="3438"/>
                    <a:pt x="3780" y="3415"/>
                  </a:cubicBezTo>
                  <a:close/>
                  <a:moveTo>
                    <a:pt x="3581" y="3537"/>
                  </a:moveTo>
                  <a:lnTo>
                    <a:pt x="3581" y="3548"/>
                  </a:lnTo>
                  <a:lnTo>
                    <a:pt x="3559" y="3559"/>
                  </a:lnTo>
                  <a:lnTo>
                    <a:pt x="3559" y="3548"/>
                  </a:lnTo>
                  <a:lnTo>
                    <a:pt x="3581" y="3537"/>
                  </a:lnTo>
                  <a:close/>
                  <a:moveTo>
                    <a:pt x="3163" y="3834"/>
                  </a:moveTo>
                  <a:lnTo>
                    <a:pt x="3152" y="3856"/>
                  </a:lnTo>
                  <a:lnTo>
                    <a:pt x="3130" y="3856"/>
                  </a:lnTo>
                  <a:lnTo>
                    <a:pt x="3163" y="3834"/>
                  </a:lnTo>
                  <a:close/>
                  <a:moveTo>
                    <a:pt x="2535" y="4220"/>
                  </a:moveTo>
                  <a:lnTo>
                    <a:pt x="2524" y="4231"/>
                  </a:lnTo>
                  <a:cubicBezTo>
                    <a:pt x="2491" y="4253"/>
                    <a:pt x="2458" y="4264"/>
                    <a:pt x="2424" y="4286"/>
                  </a:cubicBezTo>
                  <a:cubicBezTo>
                    <a:pt x="2458" y="4264"/>
                    <a:pt x="2491" y="4253"/>
                    <a:pt x="2491" y="4231"/>
                  </a:cubicBezTo>
                  <a:cubicBezTo>
                    <a:pt x="2491" y="4234"/>
                    <a:pt x="2492" y="4235"/>
                    <a:pt x="2496" y="4235"/>
                  </a:cubicBezTo>
                  <a:cubicBezTo>
                    <a:pt x="2503" y="4235"/>
                    <a:pt x="2519" y="4228"/>
                    <a:pt x="2535" y="4220"/>
                  </a:cubicBezTo>
                  <a:close/>
                  <a:moveTo>
                    <a:pt x="2204" y="4440"/>
                  </a:moveTo>
                  <a:lnTo>
                    <a:pt x="2193" y="4462"/>
                  </a:lnTo>
                  <a:cubicBezTo>
                    <a:pt x="2193" y="4458"/>
                    <a:pt x="2191" y="4457"/>
                    <a:pt x="2187" y="4457"/>
                  </a:cubicBezTo>
                  <a:cubicBezTo>
                    <a:pt x="2180" y="4457"/>
                    <a:pt x="2167" y="4462"/>
                    <a:pt x="2160" y="4462"/>
                  </a:cubicBezTo>
                  <a:lnTo>
                    <a:pt x="2204" y="4440"/>
                  </a:lnTo>
                  <a:close/>
                  <a:moveTo>
                    <a:pt x="1885" y="4638"/>
                  </a:moveTo>
                  <a:lnTo>
                    <a:pt x="1863" y="4660"/>
                  </a:lnTo>
                  <a:lnTo>
                    <a:pt x="1863" y="4649"/>
                  </a:lnTo>
                  <a:lnTo>
                    <a:pt x="1885" y="4638"/>
                  </a:lnTo>
                  <a:close/>
                  <a:moveTo>
                    <a:pt x="1863" y="4682"/>
                  </a:moveTo>
                  <a:lnTo>
                    <a:pt x="1819" y="4716"/>
                  </a:lnTo>
                  <a:lnTo>
                    <a:pt x="1841" y="4682"/>
                  </a:lnTo>
                  <a:close/>
                  <a:moveTo>
                    <a:pt x="1730" y="4738"/>
                  </a:moveTo>
                  <a:lnTo>
                    <a:pt x="1730" y="4760"/>
                  </a:lnTo>
                  <a:cubicBezTo>
                    <a:pt x="1697" y="4782"/>
                    <a:pt x="1664" y="4804"/>
                    <a:pt x="1631" y="4815"/>
                  </a:cubicBezTo>
                  <a:cubicBezTo>
                    <a:pt x="1664" y="4793"/>
                    <a:pt x="1697" y="4771"/>
                    <a:pt x="1730" y="4738"/>
                  </a:cubicBezTo>
                  <a:close/>
                  <a:moveTo>
                    <a:pt x="10125" y="0"/>
                  </a:moveTo>
                  <a:lnTo>
                    <a:pt x="10125" y="0"/>
                  </a:lnTo>
                  <a:cubicBezTo>
                    <a:pt x="10092" y="33"/>
                    <a:pt x="10059" y="77"/>
                    <a:pt x="10092" y="88"/>
                  </a:cubicBezTo>
                  <a:cubicBezTo>
                    <a:pt x="10103" y="55"/>
                    <a:pt x="10114" y="55"/>
                    <a:pt x="10136" y="22"/>
                  </a:cubicBezTo>
                  <a:lnTo>
                    <a:pt x="10147" y="22"/>
                  </a:lnTo>
                  <a:cubicBezTo>
                    <a:pt x="10169" y="33"/>
                    <a:pt x="10180" y="44"/>
                    <a:pt x="10180" y="55"/>
                  </a:cubicBezTo>
                  <a:lnTo>
                    <a:pt x="10114" y="110"/>
                  </a:lnTo>
                  <a:lnTo>
                    <a:pt x="10070" y="110"/>
                  </a:lnTo>
                  <a:cubicBezTo>
                    <a:pt x="10067" y="114"/>
                    <a:pt x="10063" y="118"/>
                    <a:pt x="10059" y="121"/>
                  </a:cubicBezTo>
                  <a:lnTo>
                    <a:pt x="10004" y="121"/>
                  </a:lnTo>
                  <a:lnTo>
                    <a:pt x="9938" y="199"/>
                  </a:lnTo>
                  <a:cubicBezTo>
                    <a:pt x="9929" y="189"/>
                    <a:pt x="9952" y="163"/>
                    <a:pt x="9923" y="163"/>
                  </a:cubicBezTo>
                  <a:cubicBezTo>
                    <a:pt x="9919" y="163"/>
                    <a:pt x="9913" y="164"/>
                    <a:pt x="9905" y="165"/>
                  </a:cubicBezTo>
                  <a:cubicBezTo>
                    <a:pt x="9920" y="157"/>
                    <a:pt x="9935" y="148"/>
                    <a:pt x="9950" y="139"/>
                  </a:cubicBezTo>
                  <a:lnTo>
                    <a:pt x="9950" y="139"/>
                  </a:lnTo>
                  <a:cubicBezTo>
                    <a:pt x="9943" y="141"/>
                    <a:pt x="9937" y="142"/>
                    <a:pt x="9932" y="142"/>
                  </a:cubicBezTo>
                  <a:cubicBezTo>
                    <a:pt x="9919" y="142"/>
                    <a:pt x="9910" y="137"/>
                    <a:pt x="9905" y="132"/>
                  </a:cubicBezTo>
                  <a:lnTo>
                    <a:pt x="9949" y="110"/>
                  </a:lnTo>
                  <a:cubicBezTo>
                    <a:pt x="9943" y="108"/>
                    <a:pt x="9936" y="107"/>
                    <a:pt x="9929" y="107"/>
                  </a:cubicBezTo>
                  <a:cubicBezTo>
                    <a:pt x="9864" y="107"/>
                    <a:pt x="9776" y="191"/>
                    <a:pt x="9707" y="221"/>
                  </a:cubicBezTo>
                  <a:lnTo>
                    <a:pt x="9729" y="176"/>
                  </a:lnTo>
                  <a:lnTo>
                    <a:pt x="9663" y="243"/>
                  </a:lnTo>
                  <a:cubicBezTo>
                    <a:pt x="9641" y="243"/>
                    <a:pt x="9619" y="232"/>
                    <a:pt x="9652" y="210"/>
                  </a:cubicBezTo>
                  <a:lnTo>
                    <a:pt x="9652" y="210"/>
                  </a:lnTo>
                  <a:cubicBezTo>
                    <a:pt x="9586" y="221"/>
                    <a:pt x="9608" y="243"/>
                    <a:pt x="9553" y="243"/>
                  </a:cubicBezTo>
                  <a:lnTo>
                    <a:pt x="9497" y="276"/>
                  </a:lnTo>
                  <a:cubicBezTo>
                    <a:pt x="9507" y="266"/>
                    <a:pt x="9484" y="257"/>
                    <a:pt x="9505" y="247"/>
                  </a:cubicBezTo>
                  <a:lnTo>
                    <a:pt x="9505" y="247"/>
                  </a:lnTo>
                  <a:cubicBezTo>
                    <a:pt x="9405" y="281"/>
                    <a:pt x="9363" y="342"/>
                    <a:pt x="9321" y="342"/>
                  </a:cubicBezTo>
                  <a:lnTo>
                    <a:pt x="9321" y="331"/>
                  </a:lnTo>
                  <a:cubicBezTo>
                    <a:pt x="9189" y="408"/>
                    <a:pt x="9321" y="364"/>
                    <a:pt x="9233" y="441"/>
                  </a:cubicBezTo>
                  <a:lnTo>
                    <a:pt x="9134" y="419"/>
                  </a:lnTo>
                  <a:lnTo>
                    <a:pt x="9134" y="452"/>
                  </a:lnTo>
                  <a:lnTo>
                    <a:pt x="9090" y="452"/>
                  </a:lnTo>
                  <a:cubicBezTo>
                    <a:pt x="9068" y="474"/>
                    <a:pt x="9071" y="477"/>
                    <a:pt x="9076" y="477"/>
                  </a:cubicBezTo>
                  <a:cubicBezTo>
                    <a:pt x="9078" y="477"/>
                    <a:pt x="9080" y="476"/>
                    <a:pt x="9082" y="476"/>
                  </a:cubicBezTo>
                  <a:cubicBezTo>
                    <a:pt x="9085" y="476"/>
                    <a:pt x="9086" y="478"/>
                    <a:pt x="9079" y="485"/>
                  </a:cubicBezTo>
                  <a:cubicBezTo>
                    <a:pt x="9016" y="494"/>
                    <a:pt x="8939" y="554"/>
                    <a:pt x="8894" y="564"/>
                  </a:cubicBezTo>
                  <a:lnTo>
                    <a:pt x="8894" y="564"/>
                  </a:lnTo>
                  <a:cubicBezTo>
                    <a:pt x="8894" y="564"/>
                    <a:pt x="8894" y="564"/>
                    <a:pt x="8893" y="564"/>
                  </a:cubicBezTo>
                  <a:cubicBezTo>
                    <a:pt x="8891" y="564"/>
                    <a:pt x="8887" y="565"/>
                    <a:pt x="8883" y="566"/>
                  </a:cubicBezTo>
                  <a:lnTo>
                    <a:pt x="8883" y="566"/>
                  </a:lnTo>
                  <a:cubicBezTo>
                    <a:pt x="8887" y="566"/>
                    <a:pt x="8890" y="565"/>
                    <a:pt x="8894" y="564"/>
                  </a:cubicBezTo>
                  <a:lnTo>
                    <a:pt x="8894" y="564"/>
                  </a:lnTo>
                  <a:cubicBezTo>
                    <a:pt x="8895" y="566"/>
                    <a:pt x="8889" y="571"/>
                    <a:pt x="8869" y="584"/>
                  </a:cubicBezTo>
                  <a:cubicBezTo>
                    <a:pt x="8864" y="581"/>
                    <a:pt x="8859" y="580"/>
                    <a:pt x="8853" y="580"/>
                  </a:cubicBezTo>
                  <a:cubicBezTo>
                    <a:pt x="8817" y="580"/>
                    <a:pt x="8783" y="641"/>
                    <a:pt x="8715" y="650"/>
                  </a:cubicBezTo>
                  <a:cubicBezTo>
                    <a:pt x="8723" y="626"/>
                    <a:pt x="8760" y="608"/>
                    <a:pt x="8755" y="608"/>
                  </a:cubicBezTo>
                  <a:lnTo>
                    <a:pt x="8755" y="608"/>
                  </a:lnTo>
                  <a:cubicBezTo>
                    <a:pt x="8753" y="608"/>
                    <a:pt x="8745" y="611"/>
                    <a:pt x="8726" y="617"/>
                  </a:cubicBezTo>
                  <a:cubicBezTo>
                    <a:pt x="8704" y="661"/>
                    <a:pt x="8594" y="661"/>
                    <a:pt x="8550" y="694"/>
                  </a:cubicBezTo>
                  <a:lnTo>
                    <a:pt x="8528" y="683"/>
                  </a:lnTo>
                  <a:lnTo>
                    <a:pt x="8528" y="727"/>
                  </a:lnTo>
                  <a:cubicBezTo>
                    <a:pt x="8484" y="749"/>
                    <a:pt x="8418" y="782"/>
                    <a:pt x="8352" y="815"/>
                  </a:cubicBezTo>
                  <a:cubicBezTo>
                    <a:pt x="8352" y="815"/>
                    <a:pt x="8351" y="814"/>
                    <a:pt x="8350" y="814"/>
                  </a:cubicBezTo>
                  <a:cubicBezTo>
                    <a:pt x="8330" y="814"/>
                    <a:pt x="8181" y="884"/>
                    <a:pt x="8098" y="915"/>
                  </a:cubicBezTo>
                  <a:lnTo>
                    <a:pt x="8098" y="904"/>
                  </a:lnTo>
                  <a:cubicBezTo>
                    <a:pt x="8098" y="948"/>
                    <a:pt x="8010" y="981"/>
                    <a:pt x="7955" y="1014"/>
                  </a:cubicBezTo>
                  <a:cubicBezTo>
                    <a:pt x="7944" y="1003"/>
                    <a:pt x="7955" y="992"/>
                    <a:pt x="7977" y="959"/>
                  </a:cubicBezTo>
                  <a:lnTo>
                    <a:pt x="7977" y="959"/>
                  </a:lnTo>
                  <a:lnTo>
                    <a:pt x="7922" y="992"/>
                  </a:lnTo>
                  <a:cubicBezTo>
                    <a:pt x="7911" y="1003"/>
                    <a:pt x="7900" y="1025"/>
                    <a:pt x="7867" y="1047"/>
                  </a:cubicBezTo>
                  <a:lnTo>
                    <a:pt x="7867" y="1014"/>
                  </a:lnTo>
                  <a:cubicBezTo>
                    <a:pt x="7790" y="1058"/>
                    <a:pt x="7724" y="1113"/>
                    <a:pt x="7625" y="1157"/>
                  </a:cubicBezTo>
                  <a:cubicBezTo>
                    <a:pt x="7625" y="1179"/>
                    <a:pt x="7724" y="1168"/>
                    <a:pt x="7625" y="1234"/>
                  </a:cubicBezTo>
                  <a:cubicBezTo>
                    <a:pt x="7625" y="1225"/>
                    <a:pt x="7608" y="1215"/>
                    <a:pt x="7624" y="1199"/>
                  </a:cubicBezTo>
                  <a:lnTo>
                    <a:pt x="7624" y="1199"/>
                  </a:lnTo>
                  <a:cubicBezTo>
                    <a:pt x="7613" y="1207"/>
                    <a:pt x="7597" y="1215"/>
                    <a:pt x="7580" y="1223"/>
                  </a:cubicBezTo>
                  <a:lnTo>
                    <a:pt x="7614" y="1179"/>
                  </a:lnTo>
                  <a:lnTo>
                    <a:pt x="7614" y="1179"/>
                  </a:lnTo>
                  <a:cubicBezTo>
                    <a:pt x="7569" y="1190"/>
                    <a:pt x="7602" y="1212"/>
                    <a:pt x="7558" y="1223"/>
                  </a:cubicBezTo>
                  <a:lnTo>
                    <a:pt x="7525" y="1212"/>
                  </a:lnTo>
                  <a:lnTo>
                    <a:pt x="7535" y="1208"/>
                  </a:lnTo>
                  <a:lnTo>
                    <a:pt x="7535" y="1208"/>
                  </a:lnTo>
                  <a:cubicBezTo>
                    <a:pt x="7504" y="1218"/>
                    <a:pt x="7474" y="1223"/>
                    <a:pt x="7459" y="1223"/>
                  </a:cubicBezTo>
                  <a:cubicBezTo>
                    <a:pt x="7470" y="1223"/>
                    <a:pt x="7470" y="1245"/>
                    <a:pt x="7437" y="1256"/>
                  </a:cubicBezTo>
                  <a:cubicBezTo>
                    <a:pt x="7410" y="1272"/>
                    <a:pt x="7398" y="1276"/>
                    <a:pt x="7392" y="1276"/>
                  </a:cubicBezTo>
                  <a:cubicBezTo>
                    <a:pt x="7382" y="1276"/>
                    <a:pt x="7386" y="1265"/>
                    <a:pt x="7372" y="1265"/>
                  </a:cubicBezTo>
                  <a:cubicBezTo>
                    <a:pt x="7369" y="1265"/>
                    <a:pt x="7365" y="1266"/>
                    <a:pt x="7360" y="1267"/>
                  </a:cubicBezTo>
                  <a:cubicBezTo>
                    <a:pt x="7349" y="1289"/>
                    <a:pt x="7294" y="1300"/>
                    <a:pt x="7305" y="1322"/>
                  </a:cubicBezTo>
                  <a:cubicBezTo>
                    <a:pt x="7288" y="1328"/>
                    <a:pt x="7280" y="1331"/>
                    <a:pt x="7275" y="1331"/>
                  </a:cubicBezTo>
                  <a:cubicBezTo>
                    <a:pt x="7269" y="1331"/>
                    <a:pt x="7266" y="1328"/>
                    <a:pt x="7261" y="1322"/>
                  </a:cubicBezTo>
                  <a:cubicBezTo>
                    <a:pt x="7217" y="1355"/>
                    <a:pt x="7074" y="1421"/>
                    <a:pt x="7129" y="1421"/>
                  </a:cubicBezTo>
                  <a:lnTo>
                    <a:pt x="7140" y="1421"/>
                  </a:lnTo>
                  <a:cubicBezTo>
                    <a:pt x="7019" y="1510"/>
                    <a:pt x="6864" y="1554"/>
                    <a:pt x="6743" y="1631"/>
                  </a:cubicBezTo>
                  <a:lnTo>
                    <a:pt x="6732" y="1620"/>
                  </a:lnTo>
                  <a:cubicBezTo>
                    <a:pt x="6666" y="1675"/>
                    <a:pt x="6567" y="1719"/>
                    <a:pt x="6523" y="1763"/>
                  </a:cubicBezTo>
                  <a:cubicBezTo>
                    <a:pt x="6512" y="1768"/>
                    <a:pt x="6495" y="1771"/>
                    <a:pt x="6483" y="1771"/>
                  </a:cubicBezTo>
                  <a:cubicBezTo>
                    <a:pt x="6470" y="1771"/>
                    <a:pt x="6462" y="1768"/>
                    <a:pt x="6468" y="1763"/>
                  </a:cubicBezTo>
                  <a:lnTo>
                    <a:pt x="6468" y="1763"/>
                  </a:lnTo>
                  <a:cubicBezTo>
                    <a:pt x="6413" y="1796"/>
                    <a:pt x="6413" y="1807"/>
                    <a:pt x="6325" y="1840"/>
                  </a:cubicBezTo>
                  <a:cubicBezTo>
                    <a:pt x="6347" y="1818"/>
                    <a:pt x="6338" y="1818"/>
                    <a:pt x="6334" y="1818"/>
                  </a:cubicBezTo>
                  <a:cubicBezTo>
                    <a:pt x="6330" y="1818"/>
                    <a:pt x="6330" y="1818"/>
                    <a:pt x="6369" y="1796"/>
                  </a:cubicBezTo>
                  <a:lnTo>
                    <a:pt x="6369" y="1796"/>
                  </a:lnTo>
                  <a:cubicBezTo>
                    <a:pt x="6291" y="1829"/>
                    <a:pt x="6269" y="1829"/>
                    <a:pt x="6203" y="1895"/>
                  </a:cubicBezTo>
                  <a:cubicBezTo>
                    <a:pt x="6207" y="1885"/>
                    <a:pt x="6202" y="1881"/>
                    <a:pt x="6194" y="1881"/>
                  </a:cubicBezTo>
                  <a:cubicBezTo>
                    <a:pt x="6173" y="1881"/>
                    <a:pt x="6128" y="1905"/>
                    <a:pt x="6104" y="1928"/>
                  </a:cubicBezTo>
                  <a:lnTo>
                    <a:pt x="6159" y="1906"/>
                  </a:lnTo>
                  <a:lnTo>
                    <a:pt x="6159" y="1906"/>
                  </a:lnTo>
                  <a:cubicBezTo>
                    <a:pt x="6115" y="1939"/>
                    <a:pt x="6082" y="1950"/>
                    <a:pt x="6049" y="1972"/>
                  </a:cubicBezTo>
                  <a:lnTo>
                    <a:pt x="6049" y="1939"/>
                  </a:lnTo>
                  <a:cubicBezTo>
                    <a:pt x="5884" y="1983"/>
                    <a:pt x="5807" y="2138"/>
                    <a:pt x="5663" y="2149"/>
                  </a:cubicBezTo>
                  <a:cubicBezTo>
                    <a:pt x="5656" y="2159"/>
                    <a:pt x="5656" y="2163"/>
                    <a:pt x="5662" y="2163"/>
                  </a:cubicBezTo>
                  <a:cubicBezTo>
                    <a:pt x="5675" y="2163"/>
                    <a:pt x="5710" y="2145"/>
                    <a:pt x="5725" y="2145"/>
                  </a:cubicBezTo>
                  <a:cubicBezTo>
                    <a:pt x="5732" y="2145"/>
                    <a:pt x="5735" y="2149"/>
                    <a:pt x="5730" y="2160"/>
                  </a:cubicBezTo>
                  <a:cubicBezTo>
                    <a:pt x="5652" y="2193"/>
                    <a:pt x="5553" y="2193"/>
                    <a:pt x="5542" y="2204"/>
                  </a:cubicBezTo>
                  <a:cubicBezTo>
                    <a:pt x="5432" y="2248"/>
                    <a:pt x="5465" y="2292"/>
                    <a:pt x="5366" y="2347"/>
                  </a:cubicBezTo>
                  <a:cubicBezTo>
                    <a:pt x="5377" y="2347"/>
                    <a:pt x="5410" y="2358"/>
                    <a:pt x="5333" y="2413"/>
                  </a:cubicBezTo>
                  <a:cubicBezTo>
                    <a:pt x="5310" y="2424"/>
                    <a:pt x="5290" y="2429"/>
                    <a:pt x="5275" y="2429"/>
                  </a:cubicBezTo>
                  <a:cubicBezTo>
                    <a:pt x="5247" y="2429"/>
                    <a:pt x="5238" y="2412"/>
                    <a:pt x="5267" y="2391"/>
                  </a:cubicBezTo>
                  <a:lnTo>
                    <a:pt x="5300" y="2380"/>
                  </a:lnTo>
                  <a:cubicBezTo>
                    <a:pt x="5311" y="2369"/>
                    <a:pt x="5344" y="2347"/>
                    <a:pt x="5311" y="2347"/>
                  </a:cubicBezTo>
                  <a:lnTo>
                    <a:pt x="5311" y="2369"/>
                  </a:lnTo>
                  <a:cubicBezTo>
                    <a:pt x="5277" y="2377"/>
                    <a:pt x="5210" y="2412"/>
                    <a:pt x="5186" y="2412"/>
                  </a:cubicBezTo>
                  <a:cubicBezTo>
                    <a:pt x="5179" y="2412"/>
                    <a:pt x="5176" y="2409"/>
                    <a:pt x="5179" y="2402"/>
                  </a:cubicBezTo>
                  <a:lnTo>
                    <a:pt x="5179" y="2402"/>
                  </a:lnTo>
                  <a:cubicBezTo>
                    <a:pt x="5157" y="2424"/>
                    <a:pt x="5154" y="2432"/>
                    <a:pt x="5162" y="2432"/>
                  </a:cubicBezTo>
                  <a:lnTo>
                    <a:pt x="5162" y="2432"/>
                  </a:lnTo>
                  <a:cubicBezTo>
                    <a:pt x="5095" y="2462"/>
                    <a:pt x="5050" y="2498"/>
                    <a:pt x="4969" y="2534"/>
                  </a:cubicBezTo>
                  <a:cubicBezTo>
                    <a:pt x="4991" y="2534"/>
                    <a:pt x="5013" y="2534"/>
                    <a:pt x="4991" y="2545"/>
                  </a:cubicBezTo>
                  <a:cubicBezTo>
                    <a:pt x="4848" y="2611"/>
                    <a:pt x="4947" y="2589"/>
                    <a:pt x="4859" y="2644"/>
                  </a:cubicBezTo>
                  <a:cubicBezTo>
                    <a:pt x="4847" y="2648"/>
                    <a:pt x="4839" y="2650"/>
                    <a:pt x="4834" y="2650"/>
                  </a:cubicBezTo>
                  <a:cubicBezTo>
                    <a:pt x="4822" y="2650"/>
                    <a:pt x="4826" y="2641"/>
                    <a:pt x="4820" y="2641"/>
                  </a:cubicBezTo>
                  <a:cubicBezTo>
                    <a:pt x="4815" y="2641"/>
                    <a:pt x="4803" y="2646"/>
                    <a:pt x="4771" y="2666"/>
                  </a:cubicBezTo>
                  <a:cubicBezTo>
                    <a:pt x="4754" y="2675"/>
                    <a:pt x="4744" y="2678"/>
                    <a:pt x="4740" y="2678"/>
                  </a:cubicBezTo>
                  <a:cubicBezTo>
                    <a:pt x="4725" y="2678"/>
                    <a:pt x="4752" y="2650"/>
                    <a:pt x="4760" y="2633"/>
                  </a:cubicBezTo>
                  <a:lnTo>
                    <a:pt x="4760" y="2633"/>
                  </a:lnTo>
                  <a:cubicBezTo>
                    <a:pt x="4683" y="2699"/>
                    <a:pt x="4595" y="2710"/>
                    <a:pt x="4551" y="2743"/>
                  </a:cubicBezTo>
                  <a:lnTo>
                    <a:pt x="4595" y="2710"/>
                  </a:lnTo>
                  <a:lnTo>
                    <a:pt x="4595" y="2710"/>
                  </a:lnTo>
                  <a:cubicBezTo>
                    <a:pt x="4562" y="2721"/>
                    <a:pt x="4540" y="2732"/>
                    <a:pt x="4518" y="2754"/>
                  </a:cubicBezTo>
                  <a:lnTo>
                    <a:pt x="4562" y="2754"/>
                  </a:lnTo>
                  <a:cubicBezTo>
                    <a:pt x="4538" y="2762"/>
                    <a:pt x="4521" y="2770"/>
                    <a:pt x="4512" y="2770"/>
                  </a:cubicBezTo>
                  <a:cubicBezTo>
                    <a:pt x="4509" y="2770"/>
                    <a:pt x="4507" y="2769"/>
                    <a:pt x="4507" y="2765"/>
                  </a:cubicBezTo>
                  <a:lnTo>
                    <a:pt x="4507" y="2765"/>
                  </a:lnTo>
                  <a:cubicBezTo>
                    <a:pt x="4485" y="2799"/>
                    <a:pt x="4540" y="2788"/>
                    <a:pt x="4496" y="2832"/>
                  </a:cubicBezTo>
                  <a:cubicBezTo>
                    <a:pt x="4458" y="2841"/>
                    <a:pt x="4412" y="2891"/>
                    <a:pt x="4386" y="2891"/>
                  </a:cubicBezTo>
                  <a:cubicBezTo>
                    <a:pt x="4381" y="2891"/>
                    <a:pt x="4378" y="2890"/>
                    <a:pt x="4374" y="2887"/>
                  </a:cubicBezTo>
                  <a:cubicBezTo>
                    <a:pt x="4465" y="2841"/>
                    <a:pt x="4384" y="2863"/>
                    <a:pt x="4408" y="2835"/>
                  </a:cubicBezTo>
                  <a:lnTo>
                    <a:pt x="4408" y="2835"/>
                  </a:lnTo>
                  <a:cubicBezTo>
                    <a:pt x="4397" y="2842"/>
                    <a:pt x="4386" y="2848"/>
                    <a:pt x="4374" y="2854"/>
                  </a:cubicBezTo>
                  <a:lnTo>
                    <a:pt x="4374" y="2843"/>
                  </a:lnTo>
                  <a:cubicBezTo>
                    <a:pt x="4264" y="2876"/>
                    <a:pt x="4341" y="2898"/>
                    <a:pt x="4242" y="2953"/>
                  </a:cubicBezTo>
                  <a:cubicBezTo>
                    <a:pt x="4242" y="2944"/>
                    <a:pt x="4236" y="2941"/>
                    <a:pt x="4227" y="2941"/>
                  </a:cubicBezTo>
                  <a:cubicBezTo>
                    <a:pt x="4212" y="2941"/>
                    <a:pt x="4190" y="2950"/>
                    <a:pt x="4176" y="2964"/>
                  </a:cubicBezTo>
                  <a:cubicBezTo>
                    <a:pt x="4189" y="2954"/>
                    <a:pt x="4198" y="2950"/>
                    <a:pt x="4204" y="2950"/>
                  </a:cubicBezTo>
                  <a:cubicBezTo>
                    <a:pt x="4216" y="2950"/>
                    <a:pt x="4207" y="2973"/>
                    <a:pt x="4176" y="2997"/>
                  </a:cubicBezTo>
                  <a:cubicBezTo>
                    <a:pt x="4110" y="3030"/>
                    <a:pt x="4110" y="3052"/>
                    <a:pt x="4077" y="3074"/>
                  </a:cubicBezTo>
                  <a:lnTo>
                    <a:pt x="4121" y="3052"/>
                  </a:lnTo>
                  <a:lnTo>
                    <a:pt x="4121" y="3052"/>
                  </a:lnTo>
                  <a:cubicBezTo>
                    <a:pt x="4110" y="3074"/>
                    <a:pt x="4077" y="3096"/>
                    <a:pt x="4033" y="3129"/>
                  </a:cubicBezTo>
                  <a:cubicBezTo>
                    <a:pt x="4022" y="3118"/>
                    <a:pt x="4066" y="3096"/>
                    <a:pt x="4055" y="3096"/>
                  </a:cubicBezTo>
                  <a:lnTo>
                    <a:pt x="4055" y="3096"/>
                  </a:lnTo>
                  <a:cubicBezTo>
                    <a:pt x="4011" y="3151"/>
                    <a:pt x="3912" y="3151"/>
                    <a:pt x="3857" y="3206"/>
                  </a:cubicBezTo>
                  <a:cubicBezTo>
                    <a:pt x="3850" y="3208"/>
                    <a:pt x="3845" y="3208"/>
                    <a:pt x="3841" y="3208"/>
                  </a:cubicBezTo>
                  <a:cubicBezTo>
                    <a:pt x="3822" y="3208"/>
                    <a:pt x="3827" y="3193"/>
                    <a:pt x="3813" y="3193"/>
                  </a:cubicBezTo>
                  <a:cubicBezTo>
                    <a:pt x="3810" y="3193"/>
                    <a:pt x="3806" y="3194"/>
                    <a:pt x="3802" y="3195"/>
                  </a:cubicBezTo>
                  <a:cubicBezTo>
                    <a:pt x="3724" y="3261"/>
                    <a:pt x="3702" y="3228"/>
                    <a:pt x="3625" y="3294"/>
                  </a:cubicBezTo>
                  <a:cubicBezTo>
                    <a:pt x="3658" y="3305"/>
                    <a:pt x="3658" y="3294"/>
                    <a:pt x="3603" y="3349"/>
                  </a:cubicBezTo>
                  <a:lnTo>
                    <a:pt x="3747" y="3250"/>
                  </a:lnTo>
                  <a:lnTo>
                    <a:pt x="3669" y="3327"/>
                  </a:lnTo>
                  <a:cubicBezTo>
                    <a:pt x="3713" y="3305"/>
                    <a:pt x="3747" y="3261"/>
                    <a:pt x="3780" y="3250"/>
                  </a:cubicBezTo>
                  <a:lnTo>
                    <a:pt x="3780" y="3250"/>
                  </a:lnTo>
                  <a:cubicBezTo>
                    <a:pt x="3758" y="3280"/>
                    <a:pt x="3750" y="3285"/>
                    <a:pt x="3754" y="3285"/>
                  </a:cubicBezTo>
                  <a:cubicBezTo>
                    <a:pt x="3756" y="3285"/>
                    <a:pt x="3761" y="3283"/>
                    <a:pt x="3769" y="3283"/>
                  </a:cubicBezTo>
                  <a:cubicBezTo>
                    <a:pt x="3702" y="3294"/>
                    <a:pt x="3669" y="3371"/>
                    <a:pt x="3592" y="3393"/>
                  </a:cubicBezTo>
                  <a:lnTo>
                    <a:pt x="3559" y="3349"/>
                  </a:lnTo>
                  <a:cubicBezTo>
                    <a:pt x="3449" y="3393"/>
                    <a:pt x="3394" y="3482"/>
                    <a:pt x="3251" y="3559"/>
                  </a:cubicBezTo>
                  <a:lnTo>
                    <a:pt x="3306" y="3537"/>
                  </a:lnTo>
                  <a:lnTo>
                    <a:pt x="3306" y="3537"/>
                  </a:lnTo>
                  <a:cubicBezTo>
                    <a:pt x="3295" y="3570"/>
                    <a:pt x="3218" y="3592"/>
                    <a:pt x="3185" y="3625"/>
                  </a:cubicBezTo>
                  <a:cubicBezTo>
                    <a:pt x="3180" y="3616"/>
                    <a:pt x="3173" y="3612"/>
                    <a:pt x="3166" y="3612"/>
                  </a:cubicBezTo>
                  <a:cubicBezTo>
                    <a:pt x="3155" y="3612"/>
                    <a:pt x="3142" y="3618"/>
                    <a:pt x="3130" y="3625"/>
                  </a:cubicBezTo>
                  <a:cubicBezTo>
                    <a:pt x="3130" y="3625"/>
                    <a:pt x="3030" y="3680"/>
                    <a:pt x="3030" y="3713"/>
                  </a:cubicBezTo>
                  <a:lnTo>
                    <a:pt x="2964" y="3735"/>
                  </a:lnTo>
                  <a:cubicBezTo>
                    <a:pt x="2854" y="3790"/>
                    <a:pt x="2865" y="3845"/>
                    <a:pt x="2766" y="3911"/>
                  </a:cubicBezTo>
                  <a:cubicBezTo>
                    <a:pt x="2777" y="3878"/>
                    <a:pt x="2733" y="3889"/>
                    <a:pt x="2788" y="3834"/>
                  </a:cubicBezTo>
                  <a:lnTo>
                    <a:pt x="2788" y="3834"/>
                  </a:lnTo>
                  <a:cubicBezTo>
                    <a:pt x="2755" y="3856"/>
                    <a:pt x="2722" y="3878"/>
                    <a:pt x="2733" y="3889"/>
                  </a:cubicBezTo>
                  <a:cubicBezTo>
                    <a:pt x="2700" y="3889"/>
                    <a:pt x="2645" y="3966"/>
                    <a:pt x="2612" y="3977"/>
                  </a:cubicBezTo>
                  <a:cubicBezTo>
                    <a:pt x="2601" y="3988"/>
                    <a:pt x="2601" y="4010"/>
                    <a:pt x="2568" y="4032"/>
                  </a:cubicBezTo>
                  <a:lnTo>
                    <a:pt x="2557" y="4021"/>
                  </a:lnTo>
                  <a:lnTo>
                    <a:pt x="2557" y="4021"/>
                  </a:lnTo>
                  <a:cubicBezTo>
                    <a:pt x="2568" y="4032"/>
                    <a:pt x="2502" y="4066"/>
                    <a:pt x="2546" y="4066"/>
                  </a:cubicBezTo>
                  <a:cubicBezTo>
                    <a:pt x="2413" y="4088"/>
                    <a:pt x="2259" y="4253"/>
                    <a:pt x="2138" y="4275"/>
                  </a:cubicBezTo>
                  <a:cubicBezTo>
                    <a:pt x="2072" y="4330"/>
                    <a:pt x="1984" y="4385"/>
                    <a:pt x="1918" y="4440"/>
                  </a:cubicBezTo>
                  <a:lnTo>
                    <a:pt x="1929" y="4418"/>
                  </a:lnTo>
                  <a:lnTo>
                    <a:pt x="1929" y="4418"/>
                  </a:lnTo>
                  <a:cubicBezTo>
                    <a:pt x="1830" y="4473"/>
                    <a:pt x="1896" y="4495"/>
                    <a:pt x="1785" y="4550"/>
                  </a:cubicBezTo>
                  <a:cubicBezTo>
                    <a:pt x="1776" y="4553"/>
                    <a:pt x="1770" y="4555"/>
                    <a:pt x="1767" y="4555"/>
                  </a:cubicBezTo>
                  <a:cubicBezTo>
                    <a:pt x="1750" y="4555"/>
                    <a:pt x="1812" y="4516"/>
                    <a:pt x="1802" y="4516"/>
                  </a:cubicBezTo>
                  <a:lnTo>
                    <a:pt x="1802" y="4516"/>
                  </a:lnTo>
                  <a:cubicBezTo>
                    <a:pt x="1801" y="4516"/>
                    <a:pt x="1799" y="4516"/>
                    <a:pt x="1796" y="4517"/>
                  </a:cubicBezTo>
                  <a:cubicBezTo>
                    <a:pt x="1791" y="4513"/>
                    <a:pt x="1786" y="4512"/>
                    <a:pt x="1779" y="4512"/>
                  </a:cubicBezTo>
                  <a:cubicBezTo>
                    <a:pt x="1734" y="4512"/>
                    <a:pt x="1665" y="4608"/>
                    <a:pt x="1587" y="4627"/>
                  </a:cubicBezTo>
                  <a:lnTo>
                    <a:pt x="1598" y="4616"/>
                  </a:lnTo>
                  <a:lnTo>
                    <a:pt x="1598" y="4616"/>
                  </a:lnTo>
                  <a:cubicBezTo>
                    <a:pt x="1532" y="4638"/>
                    <a:pt x="1477" y="4716"/>
                    <a:pt x="1389" y="4771"/>
                  </a:cubicBezTo>
                  <a:cubicBezTo>
                    <a:pt x="1345" y="4837"/>
                    <a:pt x="1235" y="4914"/>
                    <a:pt x="1157" y="4980"/>
                  </a:cubicBezTo>
                  <a:cubicBezTo>
                    <a:pt x="1169" y="4947"/>
                    <a:pt x="1191" y="4947"/>
                    <a:pt x="1157" y="4936"/>
                  </a:cubicBezTo>
                  <a:lnTo>
                    <a:pt x="1157" y="4936"/>
                  </a:lnTo>
                  <a:cubicBezTo>
                    <a:pt x="1124" y="4969"/>
                    <a:pt x="1191" y="4958"/>
                    <a:pt x="1113" y="5013"/>
                  </a:cubicBezTo>
                  <a:cubicBezTo>
                    <a:pt x="1097" y="5021"/>
                    <a:pt x="1055" y="5042"/>
                    <a:pt x="1026" y="5042"/>
                  </a:cubicBezTo>
                  <a:cubicBezTo>
                    <a:pt x="1016" y="5042"/>
                    <a:pt x="1009" y="5040"/>
                    <a:pt x="1003" y="5035"/>
                  </a:cubicBezTo>
                  <a:lnTo>
                    <a:pt x="1080" y="4991"/>
                  </a:lnTo>
                  <a:cubicBezTo>
                    <a:pt x="1025" y="4991"/>
                    <a:pt x="981" y="5057"/>
                    <a:pt x="948" y="5068"/>
                  </a:cubicBezTo>
                  <a:lnTo>
                    <a:pt x="948" y="5057"/>
                  </a:lnTo>
                  <a:cubicBezTo>
                    <a:pt x="838" y="5134"/>
                    <a:pt x="860" y="5167"/>
                    <a:pt x="739" y="5244"/>
                  </a:cubicBezTo>
                  <a:lnTo>
                    <a:pt x="761" y="5244"/>
                  </a:lnTo>
                  <a:cubicBezTo>
                    <a:pt x="717" y="5310"/>
                    <a:pt x="695" y="5266"/>
                    <a:pt x="640" y="5332"/>
                  </a:cubicBezTo>
                  <a:lnTo>
                    <a:pt x="607" y="5310"/>
                  </a:lnTo>
                  <a:cubicBezTo>
                    <a:pt x="574" y="5355"/>
                    <a:pt x="474" y="5443"/>
                    <a:pt x="408" y="5509"/>
                  </a:cubicBezTo>
                  <a:cubicBezTo>
                    <a:pt x="441" y="5454"/>
                    <a:pt x="519" y="5377"/>
                    <a:pt x="563" y="5332"/>
                  </a:cubicBezTo>
                  <a:lnTo>
                    <a:pt x="563" y="5332"/>
                  </a:lnTo>
                  <a:cubicBezTo>
                    <a:pt x="519" y="5355"/>
                    <a:pt x="419" y="5432"/>
                    <a:pt x="408" y="5465"/>
                  </a:cubicBezTo>
                  <a:cubicBezTo>
                    <a:pt x="430" y="5443"/>
                    <a:pt x="441" y="5421"/>
                    <a:pt x="463" y="5421"/>
                  </a:cubicBezTo>
                  <a:cubicBezTo>
                    <a:pt x="430" y="5476"/>
                    <a:pt x="364" y="5531"/>
                    <a:pt x="287" y="5586"/>
                  </a:cubicBezTo>
                  <a:cubicBezTo>
                    <a:pt x="283" y="5580"/>
                    <a:pt x="277" y="5577"/>
                    <a:pt x="268" y="5577"/>
                  </a:cubicBezTo>
                  <a:cubicBezTo>
                    <a:pt x="232" y="5577"/>
                    <a:pt x="161" y="5629"/>
                    <a:pt x="89" y="5674"/>
                  </a:cubicBezTo>
                  <a:lnTo>
                    <a:pt x="1" y="5729"/>
                  </a:lnTo>
                  <a:lnTo>
                    <a:pt x="100" y="5795"/>
                  </a:lnTo>
                  <a:cubicBezTo>
                    <a:pt x="144" y="5817"/>
                    <a:pt x="177" y="5850"/>
                    <a:pt x="199" y="5883"/>
                  </a:cubicBezTo>
                  <a:cubicBezTo>
                    <a:pt x="243" y="5905"/>
                    <a:pt x="276" y="5916"/>
                    <a:pt x="320" y="5938"/>
                  </a:cubicBezTo>
                  <a:cubicBezTo>
                    <a:pt x="364" y="5905"/>
                    <a:pt x="408" y="5872"/>
                    <a:pt x="452" y="5839"/>
                  </a:cubicBezTo>
                  <a:cubicBezTo>
                    <a:pt x="485" y="5817"/>
                    <a:pt x="519" y="5795"/>
                    <a:pt x="552" y="5773"/>
                  </a:cubicBezTo>
                  <a:cubicBezTo>
                    <a:pt x="618" y="5740"/>
                    <a:pt x="695" y="5696"/>
                    <a:pt x="761" y="5641"/>
                  </a:cubicBezTo>
                  <a:cubicBezTo>
                    <a:pt x="673" y="5641"/>
                    <a:pt x="805" y="5608"/>
                    <a:pt x="772" y="5575"/>
                  </a:cubicBezTo>
                  <a:cubicBezTo>
                    <a:pt x="805" y="5542"/>
                    <a:pt x="816" y="5531"/>
                    <a:pt x="827" y="5531"/>
                  </a:cubicBezTo>
                  <a:lnTo>
                    <a:pt x="959" y="5476"/>
                  </a:lnTo>
                  <a:cubicBezTo>
                    <a:pt x="964" y="5474"/>
                    <a:pt x="968" y="5474"/>
                    <a:pt x="970" y="5474"/>
                  </a:cubicBezTo>
                  <a:cubicBezTo>
                    <a:pt x="990" y="5474"/>
                    <a:pt x="938" y="5509"/>
                    <a:pt x="948" y="5509"/>
                  </a:cubicBezTo>
                  <a:cubicBezTo>
                    <a:pt x="982" y="5488"/>
                    <a:pt x="996" y="5483"/>
                    <a:pt x="1005" y="5483"/>
                  </a:cubicBezTo>
                  <a:cubicBezTo>
                    <a:pt x="1013" y="5483"/>
                    <a:pt x="1016" y="5487"/>
                    <a:pt x="1024" y="5487"/>
                  </a:cubicBezTo>
                  <a:cubicBezTo>
                    <a:pt x="1031" y="5487"/>
                    <a:pt x="1041" y="5485"/>
                    <a:pt x="1058" y="5476"/>
                  </a:cubicBezTo>
                  <a:cubicBezTo>
                    <a:pt x="1036" y="5476"/>
                    <a:pt x="1069" y="5432"/>
                    <a:pt x="1124" y="5410"/>
                  </a:cubicBezTo>
                  <a:lnTo>
                    <a:pt x="1124" y="5410"/>
                  </a:lnTo>
                  <a:lnTo>
                    <a:pt x="1047" y="5432"/>
                  </a:lnTo>
                  <a:cubicBezTo>
                    <a:pt x="1146" y="5332"/>
                    <a:pt x="1169" y="5399"/>
                    <a:pt x="1279" y="5288"/>
                  </a:cubicBezTo>
                  <a:lnTo>
                    <a:pt x="1279" y="5288"/>
                  </a:lnTo>
                  <a:lnTo>
                    <a:pt x="1246" y="5332"/>
                  </a:lnTo>
                  <a:cubicBezTo>
                    <a:pt x="1312" y="5277"/>
                    <a:pt x="1477" y="5178"/>
                    <a:pt x="1521" y="5101"/>
                  </a:cubicBezTo>
                  <a:cubicBezTo>
                    <a:pt x="1524" y="5098"/>
                    <a:pt x="1528" y="5097"/>
                    <a:pt x="1531" y="5097"/>
                  </a:cubicBezTo>
                  <a:cubicBezTo>
                    <a:pt x="1541" y="5097"/>
                    <a:pt x="1548" y="5107"/>
                    <a:pt x="1532" y="5123"/>
                  </a:cubicBezTo>
                  <a:cubicBezTo>
                    <a:pt x="1686" y="5024"/>
                    <a:pt x="1841" y="4859"/>
                    <a:pt x="1973" y="4804"/>
                  </a:cubicBezTo>
                  <a:lnTo>
                    <a:pt x="1973" y="4815"/>
                  </a:lnTo>
                  <a:cubicBezTo>
                    <a:pt x="1995" y="4793"/>
                    <a:pt x="2006" y="4760"/>
                    <a:pt x="2050" y="4749"/>
                  </a:cubicBezTo>
                  <a:lnTo>
                    <a:pt x="2061" y="4760"/>
                  </a:lnTo>
                  <a:cubicBezTo>
                    <a:pt x="2072" y="4749"/>
                    <a:pt x="2116" y="4693"/>
                    <a:pt x="2160" y="4671"/>
                  </a:cubicBezTo>
                  <a:lnTo>
                    <a:pt x="2160" y="4671"/>
                  </a:lnTo>
                  <a:lnTo>
                    <a:pt x="2138" y="4704"/>
                  </a:lnTo>
                  <a:cubicBezTo>
                    <a:pt x="2292" y="4627"/>
                    <a:pt x="2347" y="4528"/>
                    <a:pt x="2469" y="4440"/>
                  </a:cubicBezTo>
                  <a:cubicBezTo>
                    <a:pt x="2473" y="4446"/>
                    <a:pt x="2481" y="4449"/>
                    <a:pt x="2491" y="4449"/>
                  </a:cubicBezTo>
                  <a:cubicBezTo>
                    <a:pt x="2534" y="4449"/>
                    <a:pt x="2622" y="4401"/>
                    <a:pt x="2667" y="4374"/>
                  </a:cubicBezTo>
                  <a:lnTo>
                    <a:pt x="2667" y="4385"/>
                  </a:lnTo>
                  <a:cubicBezTo>
                    <a:pt x="2843" y="4275"/>
                    <a:pt x="2953" y="4165"/>
                    <a:pt x="3108" y="4054"/>
                  </a:cubicBezTo>
                  <a:cubicBezTo>
                    <a:pt x="3229" y="4021"/>
                    <a:pt x="3449" y="3856"/>
                    <a:pt x="3625" y="3779"/>
                  </a:cubicBezTo>
                  <a:cubicBezTo>
                    <a:pt x="3603" y="3779"/>
                    <a:pt x="3614" y="3746"/>
                    <a:pt x="3647" y="3724"/>
                  </a:cubicBezTo>
                  <a:cubicBezTo>
                    <a:pt x="3684" y="3715"/>
                    <a:pt x="3720" y="3661"/>
                    <a:pt x="3738" y="3661"/>
                  </a:cubicBezTo>
                  <a:cubicBezTo>
                    <a:pt x="3742" y="3661"/>
                    <a:pt x="3745" y="3663"/>
                    <a:pt x="3747" y="3669"/>
                  </a:cubicBezTo>
                  <a:lnTo>
                    <a:pt x="3735" y="3680"/>
                  </a:lnTo>
                  <a:cubicBezTo>
                    <a:pt x="3739" y="3681"/>
                    <a:pt x="3744" y="3681"/>
                    <a:pt x="3748" y="3681"/>
                  </a:cubicBezTo>
                  <a:cubicBezTo>
                    <a:pt x="3793" y="3681"/>
                    <a:pt x="3863" y="3633"/>
                    <a:pt x="3923" y="3603"/>
                  </a:cubicBezTo>
                  <a:lnTo>
                    <a:pt x="3901" y="3559"/>
                  </a:lnTo>
                  <a:cubicBezTo>
                    <a:pt x="4099" y="3515"/>
                    <a:pt x="4319" y="3283"/>
                    <a:pt x="4430" y="3283"/>
                  </a:cubicBezTo>
                  <a:cubicBezTo>
                    <a:pt x="4463" y="3250"/>
                    <a:pt x="4518" y="3217"/>
                    <a:pt x="4551" y="3184"/>
                  </a:cubicBezTo>
                  <a:lnTo>
                    <a:pt x="4562" y="3206"/>
                  </a:lnTo>
                  <a:cubicBezTo>
                    <a:pt x="4672" y="3151"/>
                    <a:pt x="4727" y="3118"/>
                    <a:pt x="4859" y="3041"/>
                  </a:cubicBezTo>
                  <a:lnTo>
                    <a:pt x="4859" y="3041"/>
                  </a:lnTo>
                  <a:lnTo>
                    <a:pt x="4837" y="3074"/>
                  </a:lnTo>
                  <a:cubicBezTo>
                    <a:pt x="4914" y="3030"/>
                    <a:pt x="4903" y="2953"/>
                    <a:pt x="4969" y="2909"/>
                  </a:cubicBezTo>
                  <a:lnTo>
                    <a:pt x="5013" y="2931"/>
                  </a:lnTo>
                  <a:cubicBezTo>
                    <a:pt x="5146" y="2854"/>
                    <a:pt x="5289" y="2810"/>
                    <a:pt x="5410" y="2699"/>
                  </a:cubicBezTo>
                  <a:lnTo>
                    <a:pt x="5410" y="2699"/>
                  </a:lnTo>
                  <a:cubicBezTo>
                    <a:pt x="5410" y="2710"/>
                    <a:pt x="5410" y="2721"/>
                    <a:pt x="5388" y="2732"/>
                  </a:cubicBezTo>
                  <a:cubicBezTo>
                    <a:pt x="5451" y="2701"/>
                    <a:pt x="5623" y="2630"/>
                    <a:pt x="5602" y="2595"/>
                  </a:cubicBezTo>
                  <a:lnTo>
                    <a:pt x="5602" y="2595"/>
                  </a:lnTo>
                  <a:cubicBezTo>
                    <a:pt x="5604" y="2595"/>
                    <a:pt x="5605" y="2595"/>
                    <a:pt x="5607" y="2595"/>
                  </a:cubicBezTo>
                  <a:cubicBezTo>
                    <a:pt x="5638" y="2595"/>
                    <a:pt x="5738" y="2505"/>
                    <a:pt x="5796" y="2457"/>
                  </a:cubicBezTo>
                  <a:lnTo>
                    <a:pt x="5796" y="2490"/>
                  </a:lnTo>
                  <a:cubicBezTo>
                    <a:pt x="5851" y="2424"/>
                    <a:pt x="5840" y="2424"/>
                    <a:pt x="5928" y="2369"/>
                  </a:cubicBezTo>
                  <a:cubicBezTo>
                    <a:pt x="5934" y="2366"/>
                    <a:pt x="5939" y="2364"/>
                    <a:pt x="5942" y="2364"/>
                  </a:cubicBezTo>
                  <a:cubicBezTo>
                    <a:pt x="5948" y="2364"/>
                    <a:pt x="5943" y="2372"/>
                    <a:pt x="5928" y="2380"/>
                  </a:cubicBezTo>
                  <a:cubicBezTo>
                    <a:pt x="5994" y="2358"/>
                    <a:pt x="5961" y="2336"/>
                    <a:pt x="6049" y="2303"/>
                  </a:cubicBezTo>
                  <a:lnTo>
                    <a:pt x="6049" y="2303"/>
                  </a:lnTo>
                  <a:lnTo>
                    <a:pt x="6027" y="2336"/>
                  </a:lnTo>
                  <a:cubicBezTo>
                    <a:pt x="6104" y="2292"/>
                    <a:pt x="6093" y="2292"/>
                    <a:pt x="6115" y="2259"/>
                  </a:cubicBezTo>
                  <a:cubicBezTo>
                    <a:pt x="6153" y="2230"/>
                    <a:pt x="6233" y="2201"/>
                    <a:pt x="6268" y="2201"/>
                  </a:cubicBezTo>
                  <a:cubicBezTo>
                    <a:pt x="6273" y="2201"/>
                    <a:pt x="6277" y="2202"/>
                    <a:pt x="6280" y="2204"/>
                  </a:cubicBezTo>
                  <a:cubicBezTo>
                    <a:pt x="6280" y="2182"/>
                    <a:pt x="6302" y="2149"/>
                    <a:pt x="6347" y="2126"/>
                  </a:cubicBezTo>
                  <a:lnTo>
                    <a:pt x="6347" y="2160"/>
                  </a:lnTo>
                  <a:cubicBezTo>
                    <a:pt x="6468" y="2104"/>
                    <a:pt x="6501" y="2038"/>
                    <a:pt x="6589" y="2016"/>
                  </a:cubicBezTo>
                  <a:lnTo>
                    <a:pt x="6611" y="2016"/>
                  </a:lnTo>
                  <a:cubicBezTo>
                    <a:pt x="6523" y="2071"/>
                    <a:pt x="6446" y="2104"/>
                    <a:pt x="6457" y="2104"/>
                  </a:cubicBezTo>
                  <a:cubicBezTo>
                    <a:pt x="6459" y="2110"/>
                    <a:pt x="6466" y="2111"/>
                    <a:pt x="6473" y="2111"/>
                  </a:cubicBezTo>
                  <a:cubicBezTo>
                    <a:pt x="6480" y="2111"/>
                    <a:pt x="6488" y="2110"/>
                    <a:pt x="6494" y="2110"/>
                  </a:cubicBezTo>
                  <a:cubicBezTo>
                    <a:pt x="6506" y="2110"/>
                    <a:pt x="6512" y="2115"/>
                    <a:pt x="6490" y="2149"/>
                  </a:cubicBezTo>
                  <a:cubicBezTo>
                    <a:pt x="6545" y="2093"/>
                    <a:pt x="6633" y="2016"/>
                    <a:pt x="6710" y="1983"/>
                  </a:cubicBezTo>
                  <a:lnTo>
                    <a:pt x="6721" y="1983"/>
                  </a:lnTo>
                  <a:lnTo>
                    <a:pt x="6721" y="1994"/>
                  </a:lnTo>
                  <a:cubicBezTo>
                    <a:pt x="6732" y="1983"/>
                    <a:pt x="6754" y="1972"/>
                    <a:pt x="6765" y="1961"/>
                  </a:cubicBezTo>
                  <a:cubicBezTo>
                    <a:pt x="6787" y="1950"/>
                    <a:pt x="6798" y="1950"/>
                    <a:pt x="6820" y="1939"/>
                  </a:cubicBezTo>
                  <a:cubicBezTo>
                    <a:pt x="6822" y="1940"/>
                    <a:pt x="6825" y="1941"/>
                    <a:pt x="6827" y="1941"/>
                  </a:cubicBezTo>
                  <a:cubicBezTo>
                    <a:pt x="6856" y="1941"/>
                    <a:pt x="6922" y="1894"/>
                    <a:pt x="6952" y="1884"/>
                  </a:cubicBezTo>
                  <a:cubicBezTo>
                    <a:pt x="6941" y="1862"/>
                    <a:pt x="6986" y="1840"/>
                    <a:pt x="6930" y="1840"/>
                  </a:cubicBezTo>
                  <a:cubicBezTo>
                    <a:pt x="6941" y="1840"/>
                    <a:pt x="6930" y="1851"/>
                    <a:pt x="6908" y="1862"/>
                  </a:cubicBezTo>
                  <a:lnTo>
                    <a:pt x="6886" y="1873"/>
                  </a:lnTo>
                  <a:cubicBezTo>
                    <a:pt x="6864" y="1884"/>
                    <a:pt x="6831" y="1906"/>
                    <a:pt x="6798" y="1928"/>
                  </a:cubicBezTo>
                  <a:cubicBezTo>
                    <a:pt x="6820" y="1895"/>
                    <a:pt x="6853" y="1873"/>
                    <a:pt x="6897" y="1862"/>
                  </a:cubicBezTo>
                  <a:cubicBezTo>
                    <a:pt x="6908" y="1840"/>
                    <a:pt x="6919" y="1807"/>
                    <a:pt x="6930" y="1796"/>
                  </a:cubicBezTo>
                  <a:cubicBezTo>
                    <a:pt x="6987" y="1796"/>
                    <a:pt x="7076" y="1772"/>
                    <a:pt x="7114" y="1772"/>
                  </a:cubicBezTo>
                  <a:cubicBezTo>
                    <a:pt x="7121" y="1772"/>
                    <a:pt x="7126" y="1772"/>
                    <a:pt x="7129" y="1774"/>
                  </a:cubicBezTo>
                  <a:cubicBezTo>
                    <a:pt x="7239" y="1708"/>
                    <a:pt x="7393" y="1631"/>
                    <a:pt x="7448" y="1554"/>
                  </a:cubicBezTo>
                  <a:cubicBezTo>
                    <a:pt x="7465" y="1543"/>
                    <a:pt x="7476" y="1540"/>
                    <a:pt x="7484" y="1540"/>
                  </a:cubicBezTo>
                  <a:cubicBezTo>
                    <a:pt x="7492" y="1540"/>
                    <a:pt x="7498" y="1543"/>
                    <a:pt x="7503" y="1543"/>
                  </a:cubicBezTo>
                  <a:cubicBezTo>
                    <a:pt x="7492" y="1554"/>
                    <a:pt x="7470" y="1565"/>
                    <a:pt x="7459" y="1576"/>
                  </a:cubicBezTo>
                  <a:cubicBezTo>
                    <a:pt x="7514" y="1532"/>
                    <a:pt x="7647" y="1476"/>
                    <a:pt x="7647" y="1443"/>
                  </a:cubicBezTo>
                  <a:cubicBezTo>
                    <a:pt x="7664" y="1437"/>
                    <a:pt x="7673" y="1435"/>
                    <a:pt x="7677" y="1435"/>
                  </a:cubicBezTo>
                  <a:cubicBezTo>
                    <a:pt x="7689" y="1435"/>
                    <a:pt x="7671" y="1449"/>
                    <a:pt x="7674" y="1449"/>
                  </a:cubicBezTo>
                  <a:cubicBezTo>
                    <a:pt x="7677" y="1449"/>
                    <a:pt x="7688" y="1443"/>
                    <a:pt x="7724" y="1421"/>
                  </a:cubicBezTo>
                  <a:lnTo>
                    <a:pt x="7724" y="1421"/>
                  </a:lnTo>
                  <a:lnTo>
                    <a:pt x="7713" y="1443"/>
                  </a:lnTo>
                  <a:cubicBezTo>
                    <a:pt x="7966" y="1377"/>
                    <a:pt x="8043" y="1190"/>
                    <a:pt x="8319" y="1124"/>
                  </a:cubicBezTo>
                  <a:lnTo>
                    <a:pt x="8286" y="1124"/>
                  </a:lnTo>
                  <a:cubicBezTo>
                    <a:pt x="8583" y="1014"/>
                    <a:pt x="8858" y="815"/>
                    <a:pt x="9167" y="716"/>
                  </a:cubicBezTo>
                  <a:cubicBezTo>
                    <a:pt x="9244" y="683"/>
                    <a:pt x="9244" y="661"/>
                    <a:pt x="9288" y="628"/>
                  </a:cubicBezTo>
                  <a:lnTo>
                    <a:pt x="9321" y="639"/>
                  </a:lnTo>
                  <a:lnTo>
                    <a:pt x="9387" y="573"/>
                  </a:lnTo>
                  <a:cubicBezTo>
                    <a:pt x="9497" y="496"/>
                    <a:pt x="9619" y="529"/>
                    <a:pt x="9751" y="430"/>
                  </a:cubicBezTo>
                  <a:lnTo>
                    <a:pt x="9729" y="419"/>
                  </a:lnTo>
                  <a:cubicBezTo>
                    <a:pt x="9776" y="400"/>
                    <a:pt x="9864" y="348"/>
                    <a:pt x="9888" y="348"/>
                  </a:cubicBezTo>
                  <a:cubicBezTo>
                    <a:pt x="9892" y="348"/>
                    <a:pt x="9894" y="350"/>
                    <a:pt x="9894" y="353"/>
                  </a:cubicBezTo>
                  <a:cubicBezTo>
                    <a:pt x="9894" y="342"/>
                    <a:pt x="9905" y="331"/>
                    <a:pt x="9927" y="331"/>
                  </a:cubicBezTo>
                  <a:lnTo>
                    <a:pt x="9938" y="342"/>
                  </a:lnTo>
                  <a:lnTo>
                    <a:pt x="10059" y="254"/>
                  </a:lnTo>
                  <a:cubicBezTo>
                    <a:pt x="10079" y="245"/>
                    <a:pt x="10090" y="242"/>
                    <a:pt x="10098" y="242"/>
                  </a:cubicBezTo>
                  <a:cubicBezTo>
                    <a:pt x="10119" y="242"/>
                    <a:pt x="10108" y="266"/>
                    <a:pt x="10136" y="266"/>
                  </a:cubicBezTo>
                  <a:cubicBezTo>
                    <a:pt x="10149" y="266"/>
                    <a:pt x="10172" y="260"/>
                    <a:pt x="10214" y="243"/>
                  </a:cubicBezTo>
                  <a:cubicBezTo>
                    <a:pt x="10269" y="210"/>
                    <a:pt x="10357" y="132"/>
                    <a:pt x="10335" y="132"/>
                  </a:cubicBezTo>
                  <a:lnTo>
                    <a:pt x="10335" y="132"/>
                  </a:lnTo>
                  <a:lnTo>
                    <a:pt x="10291" y="143"/>
                  </a:lnTo>
                  <a:lnTo>
                    <a:pt x="10291" y="121"/>
                  </a:lnTo>
                  <a:lnTo>
                    <a:pt x="10313" y="110"/>
                  </a:lnTo>
                  <a:cubicBezTo>
                    <a:pt x="10304" y="74"/>
                    <a:pt x="10317" y="38"/>
                    <a:pt x="10256" y="38"/>
                  </a:cubicBezTo>
                  <a:cubicBezTo>
                    <a:pt x="10242" y="38"/>
                    <a:pt x="10225" y="40"/>
                    <a:pt x="10203" y="44"/>
                  </a:cubicBezTo>
                  <a:cubicBezTo>
                    <a:pt x="10180" y="33"/>
                    <a:pt x="10158" y="22"/>
                    <a:pt x="10136" y="11"/>
                  </a:cubicBezTo>
                  <a:lnTo>
                    <a:pt x="10114" y="22"/>
                  </a:lnTo>
                  <a:lnTo>
                    <a:pt x="10125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29" name="Google Shape;1129;p37"/>
            <p:cNvSpPr/>
            <p:nvPr/>
          </p:nvSpPr>
          <p:spPr>
            <a:xfrm flipH="1">
              <a:off x="6020614" y="2995048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1" y="0"/>
                  </a:moveTo>
                  <a:lnTo>
                    <a:pt x="0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0" name="Google Shape;1130;p37"/>
            <p:cNvSpPr/>
            <p:nvPr/>
          </p:nvSpPr>
          <p:spPr>
            <a:xfrm flipH="1">
              <a:off x="6007597" y="2970197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0"/>
                  </a:moveTo>
                  <a:lnTo>
                    <a:pt x="1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1" name="Google Shape;1131;p37"/>
            <p:cNvSpPr/>
            <p:nvPr/>
          </p:nvSpPr>
          <p:spPr>
            <a:xfrm flipH="1">
              <a:off x="6167124" y="3064584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0"/>
                  </a:moveTo>
                  <a:lnTo>
                    <a:pt x="0" y="11"/>
                  </a:lnTo>
                  <a:lnTo>
                    <a:pt x="0" y="2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2" name="Google Shape;1132;p37"/>
            <p:cNvSpPr/>
            <p:nvPr/>
          </p:nvSpPr>
          <p:spPr>
            <a:xfrm flipH="1">
              <a:off x="5918169" y="2931090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1"/>
                  </a:move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3" name="Google Shape;1133;p37"/>
            <p:cNvSpPr/>
            <p:nvPr/>
          </p:nvSpPr>
          <p:spPr>
            <a:xfrm flipH="1">
              <a:off x="6174562" y="3070782"/>
              <a:ext cx="1409" cy="733"/>
            </a:xfrm>
            <a:custGeom>
              <a:avLst/>
              <a:gdLst/>
              <a:ahLst/>
              <a:cxnLst/>
              <a:rect l="l" t="t" r="r" b="b"/>
              <a:pathLst>
                <a:path w="25" h="13" extrusionOk="0">
                  <a:moveTo>
                    <a:pt x="13" y="0"/>
                  </a:moveTo>
                  <a:cubicBezTo>
                    <a:pt x="4" y="9"/>
                    <a:pt x="0" y="13"/>
                    <a:pt x="1" y="13"/>
                  </a:cubicBezTo>
                  <a:cubicBezTo>
                    <a:pt x="2" y="13"/>
                    <a:pt x="11" y="7"/>
                    <a:pt x="2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4" name="Google Shape;1134;p37"/>
            <p:cNvSpPr/>
            <p:nvPr/>
          </p:nvSpPr>
          <p:spPr>
            <a:xfrm flipH="1">
              <a:off x="6100687" y="3024800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4" y="1"/>
                  </a:moveTo>
                  <a:lnTo>
                    <a:pt x="0" y="34"/>
                  </a:lnTo>
                  <a:cubicBezTo>
                    <a:pt x="22" y="23"/>
                    <a:pt x="44" y="12"/>
                    <a:pt x="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5" name="Google Shape;1135;p37"/>
            <p:cNvSpPr/>
            <p:nvPr/>
          </p:nvSpPr>
          <p:spPr>
            <a:xfrm flipH="1">
              <a:off x="5898334" y="2914918"/>
              <a:ext cx="9974" cy="3775"/>
            </a:xfrm>
            <a:custGeom>
              <a:avLst/>
              <a:gdLst/>
              <a:ahLst/>
              <a:cxnLst/>
              <a:rect l="l" t="t" r="r" b="b"/>
              <a:pathLst>
                <a:path w="177" h="67" extrusionOk="0">
                  <a:moveTo>
                    <a:pt x="144" y="1"/>
                  </a:moveTo>
                  <a:cubicBezTo>
                    <a:pt x="1" y="45"/>
                    <a:pt x="177" y="12"/>
                    <a:pt x="45" y="67"/>
                  </a:cubicBezTo>
                  <a:lnTo>
                    <a:pt x="144" y="34"/>
                  </a:lnTo>
                  <a:cubicBezTo>
                    <a:pt x="122" y="34"/>
                    <a:pt x="100" y="34"/>
                    <a:pt x="14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6" name="Google Shape;1136;p37"/>
            <p:cNvSpPr/>
            <p:nvPr/>
          </p:nvSpPr>
          <p:spPr>
            <a:xfrm flipH="1">
              <a:off x="5921888" y="2925512"/>
              <a:ext cx="3663" cy="1521"/>
            </a:xfrm>
            <a:custGeom>
              <a:avLst/>
              <a:gdLst/>
              <a:ahLst/>
              <a:cxnLst/>
              <a:rect l="l" t="t" r="r" b="b"/>
              <a:pathLst>
                <a:path w="65" h="27" extrusionOk="0">
                  <a:moveTo>
                    <a:pt x="31" y="0"/>
                  </a:moveTo>
                  <a:cubicBezTo>
                    <a:pt x="7" y="16"/>
                    <a:pt x="0" y="27"/>
                    <a:pt x="16" y="27"/>
                  </a:cubicBezTo>
                  <a:cubicBezTo>
                    <a:pt x="22" y="27"/>
                    <a:pt x="30" y="25"/>
                    <a:pt x="42" y="22"/>
                  </a:cubicBezTo>
                  <a:cubicBezTo>
                    <a:pt x="64" y="6"/>
                    <a:pt x="61" y="3"/>
                    <a:pt x="53" y="3"/>
                  </a:cubicBezTo>
                  <a:cubicBezTo>
                    <a:pt x="49" y="3"/>
                    <a:pt x="43" y="4"/>
                    <a:pt x="39" y="4"/>
                  </a:cubicBezTo>
                  <a:cubicBezTo>
                    <a:pt x="35" y="4"/>
                    <a:pt x="31" y="3"/>
                    <a:pt x="3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7" name="Google Shape;1137;p37"/>
            <p:cNvSpPr/>
            <p:nvPr/>
          </p:nvSpPr>
          <p:spPr>
            <a:xfrm flipH="1">
              <a:off x="6046704" y="2988173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34" y="1"/>
                  </a:moveTo>
                  <a:lnTo>
                    <a:pt x="34" y="1"/>
                  </a:lnTo>
                  <a:cubicBezTo>
                    <a:pt x="1" y="23"/>
                    <a:pt x="34" y="12"/>
                    <a:pt x="45" y="23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8" name="Google Shape;1138;p37"/>
            <p:cNvSpPr/>
            <p:nvPr/>
          </p:nvSpPr>
          <p:spPr>
            <a:xfrm flipH="1">
              <a:off x="6084571" y="3006825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6" y="0"/>
                  </a:moveTo>
                  <a:lnTo>
                    <a:pt x="1" y="44"/>
                  </a:lnTo>
                  <a:lnTo>
                    <a:pt x="45" y="1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39" name="Google Shape;1139;p37"/>
            <p:cNvSpPr/>
            <p:nvPr/>
          </p:nvSpPr>
          <p:spPr>
            <a:xfrm flipH="1">
              <a:off x="6282980" y="3125836"/>
              <a:ext cx="2761" cy="2085"/>
            </a:xfrm>
            <a:custGeom>
              <a:avLst/>
              <a:gdLst/>
              <a:ahLst/>
              <a:cxnLst/>
              <a:rect l="l" t="t" r="r" b="b"/>
              <a:pathLst>
                <a:path w="49" h="37" extrusionOk="0">
                  <a:moveTo>
                    <a:pt x="31" y="1"/>
                  </a:moveTo>
                  <a:cubicBezTo>
                    <a:pt x="24" y="1"/>
                    <a:pt x="14" y="5"/>
                    <a:pt x="0" y="15"/>
                  </a:cubicBezTo>
                  <a:lnTo>
                    <a:pt x="33" y="37"/>
                  </a:lnTo>
                  <a:cubicBezTo>
                    <a:pt x="49" y="21"/>
                    <a:pt x="48" y="1"/>
                    <a:pt x="3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0" name="Google Shape;1140;p37"/>
            <p:cNvSpPr/>
            <p:nvPr/>
          </p:nvSpPr>
          <p:spPr>
            <a:xfrm flipH="1">
              <a:off x="6368294" y="3184384"/>
              <a:ext cx="5015" cy="3156"/>
            </a:xfrm>
            <a:custGeom>
              <a:avLst/>
              <a:gdLst/>
              <a:ahLst/>
              <a:cxnLst/>
              <a:rect l="l" t="t" r="r" b="b"/>
              <a:pathLst>
                <a:path w="89" h="56" extrusionOk="0">
                  <a:moveTo>
                    <a:pt x="89" y="0"/>
                  </a:moveTo>
                  <a:cubicBezTo>
                    <a:pt x="67" y="0"/>
                    <a:pt x="23" y="22"/>
                    <a:pt x="1" y="55"/>
                  </a:cubicBezTo>
                  <a:cubicBezTo>
                    <a:pt x="34" y="33"/>
                    <a:pt x="78" y="11"/>
                    <a:pt x="89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1" name="Google Shape;1141;p37"/>
            <p:cNvSpPr/>
            <p:nvPr/>
          </p:nvSpPr>
          <p:spPr>
            <a:xfrm flipH="1">
              <a:off x="6183297" y="3088758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45" y="1"/>
                  </a:moveTo>
                  <a:lnTo>
                    <a:pt x="23" y="12"/>
                  </a:lnTo>
                  <a:lnTo>
                    <a:pt x="1" y="34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2" name="Google Shape;1142;p37"/>
            <p:cNvSpPr/>
            <p:nvPr/>
          </p:nvSpPr>
          <p:spPr>
            <a:xfrm flipH="1">
              <a:off x="5975928" y="3103691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2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3" name="Google Shape;1143;p37"/>
            <p:cNvSpPr/>
            <p:nvPr/>
          </p:nvSpPr>
          <p:spPr>
            <a:xfrm flipH="1">
              <a:off x="5873483" y="3050271"/>
              <a:ext cx="3156" cy="958"/>
            </a:xfrm>
            <a:custGeom>
              <a:avLst/>
              <a:gdLst/>
              <a:ahLst/>
              <a:cxnLst/>
              <a:rect l="l" t="t" r="r" b="b"/>
              <a:pathLst>
                <a:path w="56" h="17" extrusionOk="0">
                  <a:moveTo>
                    <a:pt x="55" y="1"/>
                  </a:moveTo>
                  <a:lnTo>
                    <a:pt x="0" y="12"/>
                  </a:lnTo>
                  <a:cubicBezTo>
                    <a:pt x="0" y="15"/>
                    <a:pt x="2" y="16"/>
                    <a:pt x="6" y="16"/>
                  </a:cubicBezTo>
                  <a:cubicBezTo>
                    <a:pt x="14" y="16"/>
                    <a:pt x="32" y="8"/>
                    <a:pt x="5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4" name="Google Shape;1144;p37"/>
            <p:cNvSpPr/>
            <p:nvPr/>
          </p:nvSpPr>
          <p:spPr>
            <a:xfrm flipH="1">
              <a:off x="5723873" y="2983214"/>
              <a:ext cx="1916" cy="1296"/>
            </a:xfrm>
            <a:custGeom>
              <a:avLst/>
              <a:gdLst/>
              <a:ahLst/>
              <a:cxnLst/>
              <a:rect l="l" t="t" r="r" b="b"/>
              <a:pathLst>
                <a:path w="34" h="23" extrusionOk="0">
                  <a:moveTo>
                    <a:pt x="34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5" name="Google Shape;1145;p37"/>
            <p:cNvSpPr/>
            <p:nvPr/>
          </p:nvSpPr>
          <p:spPr>
            <a:xfrm flipH="1">
              <a:off x="5826938" y="3024181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1"/>
                  </a:moveTo>
                  <a:lnTo>
                    <a:pt x="1" y="23"/>
                  </a:lnTo>
                  <a:lnTo>
                    <a:pt x="12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6" name="Google Shape;1146;p37"/>
            <p:cNvSpPr/>
            <p:nvPr/>
          </p:nvSpPr>
          <p:spPr>
            <a:xfrm flipH="1">
              <a:off x="5692204" y="2975156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1"/>
                  </a:moveTo>
                  <a:lnTo>
                    <a:pt x="0" y="12"/>
                  </a:lnTo>
                  <a:lnTo>
                    <a:pt x="0" y="2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7" name="Google Shape;1147;p37"/>
            <p:cNvSpPr/>
            <p:nvPr/>
          </p:nvSpPr>
          <p:spPr>
            <a:xfrm flipH="1">
              <a:off x="6027432" y="3129105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8" name="Google Shape;1148;p37"/>
            <p:cNvSpPr/>
            <p:nvPr/>
          </p:nvSpPr>
          <p:spPr>
            <a:xfrm flipH="1">
              <a:off x="6225334" y="3279390"/>
              <a:ext cx="4621" cy="3606"/>
            </a:xfrm>
            <a:custGeom>
              <a:avLst/>
              <a:gdLst/>
              <a:ahLst/>
              <a:cxnLst/>
              <a:rect l="l" t="t" r="r" b="b"/>
              <a:pathLst>
                <a:path w="82" h="64" extrusionOk="0">
                  <a:moveTo>
                    <a:pt x="63" y="0"/>
                  </a:moveTo>
                  <a:cubicBezTo>
                    <a:pt x="58" y="0"/>
                    <a:pt x="50" y="3"/>
                    <a:pt x="35" y="11"/>
                  </a:cubicBezTo>
                  <a:cubicBezTo>
                    <a:pt x="44" y="11"/>
                    <a:pt x="1" y="63"/>
                    <a:pt x="28" y="63"/>
                  </a:cubicBezTo>
                  <a:cubicBezTo>
                    <a:pt x="34" y="63"/>
                    <a:pt x="43" y="61"/>
                    <a:pt x="57" y="55"/>
                  </a:cubicBezTo>
                  <a:lnTo>
                    <a:pt x="57" y="55"/>
                  </a:lnTo>
                  <a:cubicBezTo>
                    <a:pt x="51" y="57"/>
                    <a:pt x="46" y="58"/>
                    <a:pt x="43" y="58"/>
                  </a:cubicBezTo>
                  <a:cubicBezTo>
                    <a:pt x="19" y="58"/>
                    <a:pt x="81" y="0"/>
                    <a:pt x="6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49" name="Google Shape;1149;p37"/>
            <p:cNvSpPr/>
            <p:nvPr/>
          </p:nvSpPr>
          <p:spPr>
            <a:xfrm flipH="1">
              <a:off x="6126158" y="3191822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34" y="1"/>
                  </a:moveTo>
                  <a:lnTo>
                    <a:pt x="0" y="12"/>
                  </a:lnTo>
                  <a:lnTo>
                    <a:pt x="11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0" name="Google Shape;1150;p37"/>
            <p:cNvSpPr/>
            <p:nvPr/>
          </p:nvSpPr>
          <p:spPr>
            <a:xfrm flipH="1">
              <a:off x="6152868" y="3209178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3" y="1"/>
                  </a:moveTo>
                  <a:lnTo>
                    <a:pt x="1" y="12"/>
                  </a:lnTo>
                  <a:lnTo>
                    <a:pt x="12" y="1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1" name="Google Shape;1151;p37"/>
            <p:cNvSpPr/>
            <p:nvPr/>
          </p:nvSpPr>
          <p:spPr>
            <a:xfrm flipH="1">
              <a:off x="5825754" y="3033253"/>
              <a:ext cx="3099" cy="1578"/>
            </a:xfrm>
            <a:custGeom>
              <a:avLst/>
              <a:gdLst/>
              <a:ahLst/>
              <a:cxnLst/>
              <a:rect l="l" t="t" r="r" b="b"/>
              <a:pathLst>
                <a:path w="55" h="28" extrusionOk="0">
                  <a:moveTo>
                    <a:pt x="52" y="0"/>
                  </a:moveTo>
                  <a:cubicBezTo>
                    <a:pt x="50" y="0"/>
                    <a:pt x="37" y="7"/>
                    <a:pt x="1" y="27"/>
                  </a:cubicBezTo>
                  <a:lnTo>
                    <a:pt x="34" y="27"/>
                  </a:lnTo>
                  <a:cubicBezTo>
                    <a:pt x="27" y="20"/>
                    <a:pt x="55" y="0"/>
                    <a:pt x="5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2" name="Google Shape;1152;p37"/>
            <p:cNvSpPr/>
            <p:nvPr/>
          </p:nvSpPr>
          <p:spPr>
            <a:xfrm flipH="1">
              <a:off x="5725733" y="2983834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2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3" name="Google Shape;1153;p37"/>
            <p:cNvSpPr/>
            <p:nvPr/>
          </p:nvSpPr>
          <p:spPr>
            <a:xfrm flipH="1">
              <a:off x="5690347" y="2969577"/>
              <a:ext cx="584237" cy="333423"/>
            </a:xfrm>
            <a:custGeom>
              <a:avLst/>
              <a:gdLst/>
              <a:ahLst/>
              <a:cxnLst/>
              <a:rect l="l" t="t" r="r" b="b"/>
              <a:pathLst>
                <a:path w="10368" h="5917" extrusionOk="0">
                  <a:moveTo>
                    <a:pt x="10003" y="86"/>
                  </a:moveTo>
                  <a:cubicBezTo>
                    <a:pt x="10001" y="86"/>
                    <a:pt x="9997" y="86"/>
                    <a:pt x="9993" y="89"/>
                  </a:cubicBezTo>
                  <a:lnTo>
                    <a:pt x="10005" y="86"/>
                  </a:lnTo>
                  <a:lnTo>
                    <a:pt x="10005" y="86"/>
                  </a:lnTo>
                  <a:cubicBezTo>
                    <a:pt x="10004" y="86"/>
                    <a:pt x="10004" y="86"/>
                    <a:pt x="10003" y="86"/>
                  </a:cubicBezTo>
                  <a:close/>
                  <a:moveTo>
                    <a:pt x="10158" y="22"/>
                  </a:moveTo>
                  <a:cubicBezTo>
                    <a:pt x="10180" y="33"/>
                    <a:pt x="10191" y="55"/>
                    <a:pt x="10180" y="55"/>
                  </a:cubicBezTo>
                  <a:lnTo>
                    <a:pt x="10125" y="111"/>
                  </a:lnTo>
                  <a:lnTo>
                    <a:pt x="10081" y="111"/>
                  </a:lnTo>
                  <a:lnTo>
                    <a:pt x="10158" y="66"/>
                  </a:lnTo>
                  <a:lnTo>
                    <a:pt x="10158" y="66"/>
                  </a:lnTo>
                  <a:cubicBezTo>
                    <a:pt x="10133" y="72"/>
                    <a:pt x="10117" y="79"/>
                    <a:pt x="10103" y="88"/>
                  </a:cubicBezTo>
                  <a:lnTo>
                    <a:pt x="10103" y="88"/>
                  </a:lnTo>
                  <a:cubicBezTo>
                    <a:pt x="10114" y="55"/>
                    <a:pt x="10125" y="55"/>
                    <a:pt x="10147" y="22"/>
                  </a:cubicBezTo>
                  <a:close/>
                  <a:moveTo>
                    <a:pt x="10037" y="78"/>
                  </a:moveTo>
                  <a:lnTo>
                    <a:pt x="10005" y="86"/>
                  </a:lnTo>
                  <a:lnTo>
                    <a:pt x="10005" y="86"/>
                  </a:lnTo>
                  <a:cubicBezTo>
                    <a:pt x="10014" y="87"/>
                    <a:pt x="10012" y="102"/>
                    <a:pt x="10004" y="111"/>
                  </a:cubicBezTo>
                  <a:cubicBezTo>
                    <a:pt x="10001" y="113"/>
                    <a:pt x="9998" y="116"/>
                    <a:pt x="9996" y="118"/>
                  </a:cubicBezTo>
                  <a:lnTo>
                    <a:pt x="9996" y="118"/>
                  </a:lnTo>
                  <a:cubicBezTo>
                    <a:pt x="10020" y="103"/>
                    <a:pt x="10037" y="89"/>
                    <a:pt x="10037" y="78"/>
                  </a:cubicBezTo>
                  <a:close/>
                  <a:moveTo>
                    <a:pt x="9996" y="118"/>
                  </a:moveTo>
                  <a:lnTo>
                    <a:pt x="9996" y="118"/>
                  </a:lnTo>
                  <a:cubicBezTo>
                    <a:pt x="9985" y="125"/>
                    <a:pt x="9973" y="132"/>
                    <a:pt x="9961" y="139"/>
                  </a:cubicBezTo>
                  <a:lnTo>
                    <a:pt x="9961" y="139"/>
                  </a:lnTo>
                  <a:cubicBezTo>
                    <a:pt x="9971" y="136"/>
                    <a:pt x="9983" y="130"/>
                    <a:pt x="9996" y="118"/>
                  </a:cubicBezTo>
                  <a:close/>
                  <a:moveTo>
                    <a:pt x="9530" y="243"/>
                  </a:moveTo>
                  <a:cubicBezTo>
                    <a:pt x="9524" y="244"/>
                    <a:pt x="9520" y="246"/>
                    <a:pt x="9516" y="247"/>
                  </a:cubicBezTo>
                  <a:lnTo>
                    <a:pt x="9516" y="247"/>
                  </a:lnTo>
                  <a:cubicBezTo>
                    <a:pt x="9521" y="246"/>
                    <a:pt x="9525" y="244"/>
                    <a:pt x="9530" y="243"/>
                  </a:cubicBezTo>
                  <a:close/>
                  <a:moveTo>
                    <a:pt x="9916" y="144"/>
                  </a:moveTo>
                  <a:cubicBezTo>
                    <a:pt x="9938" y="144"/>
                    <a:pt x="9894" y="177"/>
                    <a:pt x="9872" y="188"/>
                  </a:cubicBezTo>
                  <a:lnTo>
                    <a:pt x="9916" y="177"/>
                  </a:lnTo>
                  <a:lnTo>
                    <a:pt x="9916" y="177"/>
                  </a:lnTo>
                  <a:cubicBezTo>
                    <a:pt x="9883" y="210"/>
                    <a:pt x="9960" y="188"/>
                    <a:pt x="9905" y="221"/>
                  </a:cubicBezTo>
                  <a:cubicBezTo>
                    <a:pt x="9891" y="223"/>
                    <a:pt x="9881" y="224"/>
                    <a:pt x="9874" y="224"/>
                  </a:cubicBezTo>
                  <a:cubicBezTo>
                    <a:pt x="9867" y="224"/>
                    <a:pt x="9861" y="223"/>
                    <a:pt x="9857" y="223"/>
                  </a:cubicBezTo>
                  <a:cubicBezTo>
                    <a:pt x="9847" y="223"/>
                    <a:pt x="9839" y="226"/>
                    <a:pt x="9817" y="243"/>
                  </a:cubicBezTo>
                  <a:cubicBezTo>
                    <a:pt x="9806" y="243"/>
                    <a:pt x="9817" y="232"/>
                    <a:pt x="9828" y="221"/>
                  </a:cubicBezTo>
                  <a:lnTo>
                    <a:pt x="9828" y="221"/>
                  </a:lnTo>
                  <a:cubicBezTo>
                    <a:pt x="9795" y="254"/>
                    <a:pt x="9717" y="276"/>
                    <a:pt x="9706" y="309"/>
                  </a:cubicBezTo>
                  <a:cubicBezTo>
                    <a:pt x="9662" y="309"/>
                    <a:pt x="9596" y="353"/>
                    <a:pt x="9563" y="353"/>
                  </a:cubicBezTo>
                  <a:cubicBezTo>
                    <a:pt x="9574" y="342"/>
                    <a:pt x="9596" y="342"/>
                    <a:pt x="9607" y="331"/>
                  </a:cubicBezTo>
                  <a:lnTo>
                    <a:pt x="9607" y="320"/>
                  </a:lnTo>
                  <a:cubicBezTo>
                    <a:pt x="9607" y="331"/>
                    <a:pt x="9574" y="342"/>
                    <a:pt x="9552" y="342"/>
                  </a:cubicBezTo>
                  <a:lnTo>
                    <a:pt x="9541" y="353"/>
                  </a:lnTo>
                  <a:cubicBezTo>
                    <a:pt x="9519" y="353"/>
                    <a:pt x="9508" y="364"/>
                    <a:pt x="9497" y="375"/>
                  </a:cubicBezTo>
                  <a:lnTo>
                    <a:pt x="9530" y="364"/>
                  </a:lnTo>
                  <a:lnTo>
                    <a:pt x="9530" y="364"/>
                  </a:lnTo>
                  <a:cubicBezTo>
                    <a:pt x="9508" y="386"/>
                    <a:pt x="9475" y="408"/>
                    <a:pt x="9442" y="430"/>
                  </a:cubicBezTo>
                  <a:cubicBezTo>
                    <a:pt x="9456" y="413"/>
                    <a:pt x="9456" y="407"/>
                    <a:pt x="9447" y="407"/>
                  </a:cubicBezTo>
                  <a:cubicBezTo>
                    <a:pt x="9424" y="407"/>
                    <a:pt x="9337" y="453"/>
                    <a:pt x="9305" y="453"/>
                  </a:cubicBezTo>
                  <a:cubicBezTo>
                    <a:pt x="9303" y="453"/>
                    <a:pt x="9301" y="453"/>
                    <a:pt x="9299" y="452"/>
                  </a:cubicBezTo>
                  <a:lnTo>
                    <a:pt x="9321" y="441"/>
                  </a:lnTo>
                  <a:cubicBezTo>
                    <a:pt x="9431" y="375"/>
                    <a:pt x="9442" y="331"/>
                    <a:pt x="9541" y="265"/>
                  </a:cubicBezTo>
                  <a:cubicBezTo>
                    <a:pt x="9585" y="265"/>
                    <a:pt x="9530" y="309"/>
                    <a:pt x="9530" y="309"/>
                  </a:cubicBezTo>
                  <a:cubicBezTo>
                    <a:pt x="9596" y="298"/>
                    <a:pt x="9640" y="276"/>
                    <a:pt x="9684" y="232"/>
                  </a:cubicBezTo>
                  <a:cubicBezTo>
                    <a:pt x="9684" y="254"/>
                    <a:pt x="9695" y="254"/>
                    <a:pt x="9717" y="254"/>
                  </a:cubicBezTo>
                  <a:cubicBezTo>
                    <a:pt x="9762" y="232"/>
                    <a:pt x="9729" y="210"/>
                    <a:pt x="9795" y="188"/>
                  </a:cubicBezTo>
                  <a:lnTo>
                    <a:pt x="9795" y="188"/>
                  </a:lnTo>
                  <a:cubicBezTo>
                    <a:pt x="9795" y="199"/>
                    <a:pt x="9784" y="221"/>
                    <a:pt x="9773" y="243"/>
                  </a:cubicBezTo>
                  <a:cubicBezTo>
                    <a:pt x="9817" y="210"/>
                    <a:pt x="9872" y="177"/>
                    <a:pt x="9916" y="144"/>
                  </a:cubicBezTo>
                  <a:close/>
                  <a:moveTo>
                    <a:pt x="8880" y="562"/>
                  </a:moveTo>
                  <a:cubicBezTo>
                    <a:pt x="8875" y="567"/>
                    <a:pt x="8876" y="569"/>
                    <a:pt x="8879" y="569"/>
                  </a:cubicBezTo>
                  <a:cubicBezTo>
                    <a:pt x="8882" y="569"/>
                    <a:pt x="8888" y="567"/>
                    <a:pt x="8894" y="566"/>
                  </a:cubicBezTo>
                  <a:lnTo>
                    <a:pt x="8894" y="566"/>
                  </a:lnTo>
                  <a:cubicBezTo>
                    <a:pt x="8894" y="566"/>
                    <a:pt x="8894" y="566"/>
                    <a:pt x="8893" y="566"/>
                  </a:cubicBezTo>
                  <a:cubicBezTo>
                    <a:pt x="8888" y="566"/>
                    <a:pt x="8884" y="565"/>
                    <a:pt x="8880" y="562"/>
                  </a:cubicBezTo>
                  <a:close/>
                  <a:moveTo>
                    <a:pt x="9222" y="507"/>
                  </a:moveTo>
                  <a:cubicBezTo>
                    <a:pt x="9156" y="540"/>
                    <a:pt x="9078" y="573"/>
                    <a:pt x="9023" y="617"/>
                  </a:cubicBezTo>
                  <a:lnTo>
                    <a:pt x="9034" y="606"/>
                  </a:lnTo>
                  <a:lnTo>
                    <a:pt x="9034" y="606"/>
                  </a:lnTo>
                  <a:cubicBezTo>
                    <a:pt x="9012" y="617"/>
                    <a:pt x="9001" y="617"/>
                    <a:pt x="8979" y="617"/>
                  </a:cubicBezTo>
                  <a:lnTo>
                    <a:pt x="8957" y="617"/>
                  </a:lnTo>
                  <a:cubicBezTo>
                    <a:pt x="9023" y="562"/>
                    <a:pt x="9123" y="551"/>
                    <a:pt x="9222" y="507"/>
                  </a:cubicBezTo>
                  <a:close/>
                  <a:moveTo>
                    <a:pt x="8924" y="650"/>
                  </a:moveTo>
                  <a:cubicBezTo>
                    <a:pt x="8902" y="683"/>
                    <a:pt x="8847" y="716"/>
                    <a:pt x="8814" y="761"/>
                  </a:cubicBezTo>
                  <a:cubicBezTo>
                    <a:pt x="8770" y="761"/>
                    <a:pt x="8781" y="739"/>
                    <a:pt x="8803" y="716"/>
                  </a:cubicBezTo>
                  <a:cubicBezTo>
                    <a:pt x="8836" y="683"/>
                    <a:pt x="8869" y="683"/>
                    <a:pt x="8924" y="650"/>
                  </a:cubicBezTo>
                  <a:close/>
                  <a:moveTo>
                    <a:pt x="8713" y="694"/>
                  </a:moveTo>
                  <a:lnTo>
                    <a:pt x="8713" y="694"/>
                  </a:lnTo>
                  <a:cubicBezTo>
                    <a:pt x="8692" y="713"/>
                    <a:pt x="8692" y="716"/>
                    <a:pt x="8698" y="716"/>
                  </a:cubicBezTo>
                  <a:cubicBezTo>
                    <a:pt x="8702" y="716"/>
                    <a:pt x="8707" y="716"/>
                    <a:pt x="8712" y="716"/>
                  </a:cubicBezTo>
                  <a:cubicBezTo>
                    <a:pt x="8719" y="716"/>
                    <a:pt x="8726" y="718"/>
                    <a:pt x="8726" y="728"/>
                  </a:cubicBezTo>
                  <a:cubicBezTo>
                    <a:pt x="8748" y="716"/>
                    <a:pt x="8770" y="716"/>
                    <a:pt x="8781" y="716"/>
                  </a:cubicBezTo>
                  <a:cubicBezTo>
                    <a:pt x="8748" y="739"/>
                    <a:pt x="8715" y="761"/>
                    <a:pt x="8737" y="772"/>
                  </a:cubicBezTo>
                  <a:cubicBezTo>
                    <a:pt x="8704" y="777"/>
                    <a:pt x="8690" y="780"/>
                    <a:pt x="8681" y="780"/>
                  </a:cubicBezTo>
                  <a:cubicBezTo>
                    <a:pt x="8671" y="780"/>
                    <a:pt x="8665" y="777"/>
                    <a:pt x="8649" y="772"/>
                  </a:cubicBezTo>
                  <a:lnTo>
                    <a:pt x="8649" y="772"/>
                  </a:lnTo>
                  <a:cubicBezTo>
                    <a:pt x="8660" y="816"/>
                    <a:pt x="8605" y="805"/>
                    <a:pt x="8572" y="849"/>
                  </a:cubicBezTo>
                  <a:cubicBezTo>
                    <a:pt x="8562" y="850"/>
                    <a:pt x="8555" y="851"/>
                    <a:pt x="8549" y="851"/>
                  </a:cubicBezTo>
                  <a:cubicBezTo>
                    <a:pt x="8529" y="851"/>
                    <a:pt x="8523" y="845"/>
                    <a:pt x="8517" y="843"/>
                  </a:cubicBezTo>
                  <a:lnTo>
                    <a:pt x="8517" y="843"/>
                  </a:lnTo>
                  <a:lnTo>
                    <a:pt x="8539" y="838"/>
                  </a:lnTo>
                  <a:lnTo>
                    <a:pt x="8506" y="838"/>
                  </a:lnTo>
                  <a:cubicBezTo>
                    <a:pt x="8546" y="758"/>
                    <a:pt x="8631" y="759"/>
                    <a:pt x="8713" y="694"/>
                  </a:cubicBezTo>
                  <a:close/>
                  <a:moveTo>
                    <a:pt x="8495" y="849"/>
                  </a:moveTo>
                  <a:cubicBezTo>
                    <a:pt x="8487" y="853"/>
                    <a:pt x="8477" y="860"/>
                    <a:pt x="8462" y="871"/>
                  </a:cubicBezTo>
                  <a:lnTo>
                    <a:pt x="8451" y="860"/>
                  </a:lnTo>
                  <a:lnTo>
                    <a:pt x="8495" y="849"/>
                  </a:lnTo>
                  <a:close/>
                  <a:moveTo>
                    <a:pt x="7635" y="1190"/>
                  </a:moveTo>
                  <a:cubicBezTo>
                    <a:pt x="7631" y="1193"/>
                    <a:pt x="7627" y="1195"/>
                    <a:pt x="7625" y="1199"/>
                  </a:cubicBezTo>
                  <a:lnTo>
                    <a:pt x="7625" y="1199"/>
                  </a:lnTo>
                  <a:cubicBezTo>
                    <a:pt x="7631" y="1194"/>
                    <a:pt x="7635" y="1190"/>
                    <a:pt x="7635" y="1190"/>
                  </a:cubicBezTo>
                  <a:close/>
                  <a:moveTo>
                    <a:pt x="6908" y="1862"/>
                  </a:moveTo>
                  <a:lnTo>
                    <a:pt x="6897" y="1873"/>
                  </a:lnTo>
                  <a:cubicBezTo>
                    <a:pt x="6875" y="1884"/>
                    <a:pt x="6842" y="1895"/>
                    <a:pt x="6809" y="1917"/>
                  </a:cubicBezTo>
                  <a:cubicBezTo>
                    <a:pt x="6831" y="1895"/>
                    <a:pt x="6853" y="1873"/>
                    <a:pt x="6908" y="1862"/>
                  </a:cubicBezTo>
                  <a:close/>
                  <a:moveTo>
                    <a:pt x="6886" y="1906"/>
                  </a:moveTo>
                  <a:lnTo>
                    <a:pt x="6886" y="1917"/>
                  </a:lnTo>
                  <a:cubicBezTo>
                    <a:pt x="6864" y="1928"/>
                    <a:pt x="6853" y="1928"/>
                    <a:pt x="6842" y="1928"/>
                  </a:cubicBezTo>
                  <a:cubicBezTo>
                    <a:pt x="6853" y="1917"/>
                    <a:pt x="6864" y="1917"/>
                    <a:pt x="6886" y="1906"/>
                  </a:cubicBezTo>
                  <a:close/>
                  <a:moveTo>
                    <a:pt x="6545" y="1906"/>
                  </a:moveTo>
                  <a:lnTo>
                    <a:pt x="6534" y="1928"/>
                  </a:lnTo>
                  <a:cubicBezTo>
                    <a:pt x="6534" y="1926"/>
                    <a:pt x="6532" y="1925"/>
                    <a:pt x="6530" y="1925"/>
                  </a:cubicBezTo>
                  <a:cubicBezTo>
                    <a:pt x="6520" y="1925"/>
                    <a:pt x="6494" y="1939"/>
                    <a:pt x="6467" y="1939"/>
                  </a:cubicBezTo>
                  <a:cubicBezTo>
                    <a:pt x="6489" y="1928"/>
                    <a:pt x="6512" y="1917"/>
                    <a:pt x="6545" y="1906"/>
                  </a:cubicBezTo>
                  <a:close/>
                  <a:moveTo>
                    <a:pt x="8395" y="849"/>
                  </a:moveTo>
                  <a:cubicBezTo>
                    <a:pt x="8362" y="871"/>
                    <a:pt x="8340" y="882"/>
                    <a:pt x="8318" y="904"/>
                  </a:cubicBezTo>
                  <a:cubicBezTo>
                    <a:pt x="8384" y="893"/>
                    <a:pt x="8384" y="893"/>
                    <a:pt x="8428" y="871"/>
                  </a:cubicBezTo>
                  <a:lnTo>
                    <a:pt x="8440" y="871"/>
                  </a:lnTo>
                  <a:lnTo>
                    <a:pt x="8451" y="904"/>
                  </a:lnTo>
                  <a:cubicBezTo>
                    <a:pt x="8421" y="922"/>
                    <a:pt x="8405" y="928"/>
                    <a:pt x="8395" y="928"/>
                  </a:cubicBezTo>
                  <a:cubicBezTo>
                    <a:pt x="8376" y="928"/>
                    <a:pt x="8381" y="904"/>
                    <a:pt x="8351" y="904"/>
                  </a:cubicBezTo>
                  <a:cubicBezTo>
                    <a:pt x="8296" y="937"/>
                    <a:pt x="8263" y="992"/>
                    <a:pt x="8219" y="1014"/>
                  </a:cubicBezTo>
                  <a:lnTo>
                    <a:pt x="8208" y="1003"/>
                  </a:lnTo>
                  <a:cubicBezTo>
                    <a:pt x="8153" y="1058"/>
                    <a:pt x="8021" y="1091"/>
                    <a:pt x="7966" y="1157"/>
                  </a:cubicBezTo>
                  <a:lnTo>
                    <a:pt x="7944" y="1157"/>
                  </a:lnTo>
                  <a:cubicBezTo>
                    <a:pt x="7966" y="1168"/>
                    <a:pt x="7977" y="1179"/>
                    <a:pt x="7977" y="1190"/>
                  </a:cubicBezTo>
                  <a:cubicBezTo>
                    <a:pt x="7948" y="1209"/>
                    <a:pt x="7928" y="1236"/>
                    <a:pt x="7909" y="1236"/>
                  </a:cubicBezTo>
                  <a:cubicBezTo>
                    <a:pt x="7906" y="1236"/>
                    <a:pt x="7903" y="1236"/>
                    <a:pt x="7900" y="1234"/>
                  </a:cubicBezTo>
                  <a:cubicBezTo>
                    <a:pt x="7922" y="1223"/>
                    <a:pt x="7922" y="1212"/>
                    <a:pt x="7922" y="1201"/>
                  </a:cubicBezTo>
                  <a:lnTo>
                    <a:pt x="7922" y="1201"/>
                  </a:lnTo>
                  <a:lnTo>
                    <a:pt x="7889" y="1234"/>
                  </a:lnTo>
                  <a:cubicBezTo>
                    <a:pt x="7845" y="1223"/>
                    <a:pt x="7944" y="1190"/>
                    <a:pt x="7933" y="1179"/>
                  </a:cubicBezTo>
                  <a:lnTo>
                    <a:pt x="7933" y="1179"/>
                  </a:lnTo>
                  <a:cubicBezTo>
                    <a:pt x="7856" y="1223"/>
                    <a:pt x="7778" y="1289"/>
                    <a:pt x="7723" y="1311"/>
                  </a:cubicBezTo>
                  <a:cubicBezTo>
                    <a:pt x="7703" y="1291"/>
                    <a:pt x="7829" y="1244"/>
                    <a:pt x="7786" y="1244"/>
                  </a:cubicBezTo>
                  <a:cubicBezTo>
                    <a:pt x="7781" y="1244"/>
                    <a:pt x="7775" y="1244"/>
                    <a:pt x="7767" y="1245"/>
                  </a:cubicBezTo>
                  <a:lnTo>
                    <a:pt x="7856" y="1212"/>
                  </a:lnTo>
                  <a:cubicBezTo>
                    <a:pt x="7778" y="1201"/>
                    <a:pt x="7900" y="1190"/>
                    <a:pt x="7834" y="1179"/>
                  </a:cubicBezTo>
                  <a:lnTo>
                    <a:pt x="7834" y="1179"/>
                  </a:lnTo>
                  <a:cubicBezTo>
                    <a:pt x="7712" y="1223"/>
                    <a:pt x="7701" y="1256"/>
                    <a:pt x="7591" y="1300"/>
                  </a:cubicBezTo>
                  <a:cubicBezTo>
                    <a:pt x="7569" y="1333"/>
                    <a:pt x="7602" y="1322"/>
                    <a:pt x="7591" y="1355"/>
                  </a:cubicBezTo>
                  <a:cubicBezTo>
                    <a:pt x="7528" y="1401"/>
                    <a:pt x="7489" y="1409"/>
                    <a:pt x="7458" y="1409"/>
                  </a:cubicBezTo>
                  <a:cubicBezTo>
                    <a:pt x="7440" y="1409"/>
                    <a:pt x="7425" y="1406"/>
                    <a:pt x="7410" y="1406"/>
                  </a:cubicBezTo>
                  <a:cubicBezTo>
                    <a:pt x="7386" y="1406"/>
                    <a:pt x="7362" y="1412"/>
                    <a:pt x="7327" y="1444"/>
                  </a:cubicBezTo>
                  <a:cubicBezTo>
                    <a:pt x="7305" y="1477"/>
                    <a:pt x="7305" y="1521"/>
                    <a:pt x="7206" y="1543"/>
                  </a:cubicBezTo>
                  <a:lnTo>
                    <a:pt x="7228" y="1499"/>
                  </a:lnTo>
                  <a:lnTo>
                    <a:pt x="7228" y="1499"/>
                  </a:lnTo>
                  <a:cubicBezTo>
                    <a:pt x="7106" y="1554"/>
                    <a:pt x="7184" y="1576"/>
                    <a:pt x="7051" y="1620"/>
                  </a:cubicBezTo>
                  <a:cubicBezTo>
                    <a:pt x="7073" y="1598"/>
                    <a:pt x="7139" y="1565"/>
                    <a:pt x="7117" y="1565"/>
                  </a:cubicBezTo>
                  <a:cubicBezTo>
                    <a:pt x="7029" y="1587"/>
                    <a:pt x="7073" y="1609"/>
                    <a:pt x="7018" y="1642"/>
                  </a:cubicBezTo>
                  <a:lnTo>
                    <a:pt x="6985" y="1620"/>
                  </a:lnTo>
                  <a:cubicBezTo>
                    <a:pt x="6875" y="1697"/>
                    <a:pt x="6743" y="1774"/>
                    <a:pt x="6622" y="1851"/>
                  </a:cubicBezTo>
                  <a:cubicBezTo>
                    <a:pt x="6631" y="1842"/>
                    <a:pt x="6640" y="1826"/>
                    <a:pt x="6625" y="1826"/>
                  </a:cubicBezTo>
                  <a:cubicBezTo>
                    <a:pt x="6622" y="1826"/>
                    <a:pt x="6617" y="1827"/>
                    <a:pt x="6611" y="1829"/>
                  </a:cubicBezTo>
                  <a:cubicBezTo>
                    <a:pt x="6501" y="1895"/>
                    <a:pt x="6357" y="1961"/>
                    <a:pt x="6236" y="2017"/>
                  </a:cubicBezTo>
                  <a:cubicBezTo>
                    <a:pt x="6357" y="1939"/>
                    <a:pt x="6489" y="1851"/>
                    <a:pt x="6611" y="1785"/>
                  </a:cubicBezTo>
                  <a:lnTo>
                    <a:pt x="6611" y="1785"/>
                  </a:lnTo>
                  <a:lnTo>
                    <a:pt x="6589" y="1796"/>
                  </a:lnTo>
                  <a:cubicBezTo>
                    <a:pt x="6589" y="1752"/>
                    <a:pt x="6699" y="1763"/>
                    <a:pt x="6765" y="1708"/>
                  </a:cubicBezTo>
                  <a:lnTo>
                    <a:pt x="6765" y="1708"/>
                  </a:lnTo>
                  <a:lnTo>
                    <a:pt x="6754" y="1730"/>
                  </a:lnTo>
                  <a:cubicBezTo>
                    <a:pt x="6853" y="1686"/>
                    <a:pt x="6952" y="1620"/>
                    <a:pt x="7095" y="1532"/>
                  </a:cubicBezTo>
                  <a:lnTo>
                    <a:pt x="7095" y="1532"/>
                  </a:lnTo>
                  <a:lnTo>
                    <a:pt x="7073" y="1554"/>
                  </a:lnTo>
                  <a:cubicBezTo>
                    <a:pt x="7139" y="1532"/>
                    <a:pt x="7228" y="1477"/>
                    <a:pt x="7294" y="1444"/>
                  </a:cubicBezTo>
                  <a:cubicBezTo>
                    <a:pt x="7316" y="1433"/>
                    <a:pt x="7349" y="1411"/>
                    <a:pt x="7316" y="1411"/>
                  </a:cubicBezTo>
                  <a:cubicBezTo>
                    <a:pt x="7536" y="1367"/>
                    <a:pt x="7668" y="1190"/>
                    <a:pt x="7867" y="1157"/>
                  </a:cubicBezTo>
                  <a:lnTo>
                    <a:pt x="7867" y="1157"/>
                  </a:lnTo>
                  <a:cubicBezTo>
                    <a:pt x="7845" y="1168"/>
                    <a:pt x="7823" y="1179"/>
                    <a:pt x="7834" y="1179"/>
                  </a:cubicBezTo>
                  <a:lnTo>
                    <a:pt x="7977" y="1091"/>
                  </a:lnTo>
                  <a:cubicBezTo>
                    <a:pt x="7969" y="1087"/>
                    <a:pt x="7965" y="1086"/>
                    <a:pt x="7960" y="1086"/>
                  </a:cubicBezTo>
                  <a:cubicBezTo>
                    <a:pt x="7950" y="1086"/>
                    <a:pt x="7940" y="1091"/>
                    <a:pt x="7911" y="1091"/>
                  </a:cubicBezTo>
                  <a:cubicBezTo>
                    <a:pt x="7933" y="1080"/>
                    <a:pt x="7966" y="1047"/>
                    <a:pt x="7999" y="1025"/>
                  </a:cubicBezTo>
                  <a:lnTo>
                    <a:pt x="7999" y="1025"/>
                  </a:lnTo>
                  <a:cubicBezTo>
                    <a:pt x="7962" y="1054"/>
                    <a:pt x="7984" y="1059"/>
                    <a:pt x="8013" y="1059"/>
                  </a:cubicBezTo>
                  <a:cubicBezTo>
                    <a:pt x="8027" y="1059"/>
                    <a:pt x="8043" y="1058"/>
                    <a:pt x="8054" y="1058"/>
                  </a:cubicBezTo>
                  <a:lnTo>
                    <a:pt x="8043" y="1036"/>
                  </a:lnTo>
                  <a:cubicBezTo>
                    <a:pt x="8142" y="1025"/>
                    <a:pt x="8043" y="992"/>
                    <a:pt x="8153" y="959"/>
                  </a:cubicBezTo>
                  <a:lnTo>
                    <a:pt x="8153" y="970"/>
                  </a:lnTo>
                  <a:cubicBezTo>
                    <a:pt x="8186" y="948"/>
                    <a:pt x="8219" y="915"/>
                    <a:pt x="8263" y="904"/>
                  </a:cubicBezTo>
                  <a:lnTo>
                    <a:pt x="8263" y="904"/>
                  </a:lnTo>
                  <a:cubicBezTo>
                    <a:pt x="8296" y="915"/>
                    <a:pt x="8230" y="937"/>
                    <a:pt x="8230" y="948"/>
                  </a:cubicBezTo>
                  <a:cubicBezTo>
                    <a:pt x="8296" y="915"/>
                    <a:pt x="8329" y="849"/>
                    <a:pt x="8395" y="849"/>
                  </a:cubicBezTo>
                  <a:close/>
                  <a:moveTo>
                    <a:pt x="4985" y="2532"/>
                  </a:moveTo>
                  <a:lnTo>
                    <a:pt x="4985" y="2532"/>
                  </a:lnTo>
                  <a:cubicBezTo>
                    <a:pt x="4983" y="2533"/>
                    <a:pt x="4982" y="2534"/>
                    <a:pt x="4980" y="2534"/>
                  </a:cubicBezTo>
                  <a:cubicBezTo>
                    <a:pt x="4982" y="2534"/>
                    <a:pt x="4983" y="2533"/>
                    <a:pt x="4985" y="2532"/>
                  </a:cubicBezTo>
                  <a:close/>
                  <a:moveTo>
                    <a:pt x="4771" y="2633"/>
                  </a:moveTo>
                  <a:cubicBezTo>
                    <a:pt x="4767" y="2635"/>
                    <a:pt x="4763" y="2638"/>
                    <a:pt x="4759" y="2642"/>
                  </a:cubicBezTo>
                  <a:lnTo>
                    <a:pt x="4759" y="2642"/>
                  </a:lnTo>
                  <a:cubicBezTo>
                    <a:pt x="4763" y="2639"/>
                    <a:pt x="4767" y="2636"/>
                    <a:pt x="4771" y="2633"/>
                  </a:cubicBezTo>
                  <a:close/>
                  <a:moveTo>
                    <a:pt x="4595" y="2700"/>
                  </a:moveTo>
                  <a:lnTo>
                    <a:pt x="4553" y="2731"/>
                  </a:lnTo>
                  <a:lnTo>
                    <a:pt x="4553" y="2731"/>
                  </a:lnTo>
                  <a:cubicBezTo>
                    <a:pt x="4567" y="2723"/>
                    <a:pt x="4581" y="2714"/>
                    <a:pt x="4595" y="2700"/>
                  </a:cubicBezTo>
                  <a:close/>
                  <a:moveTo>
                    <a:pt x="4440" y="2810"/>
                  </a:moveTo>
                  <a:cubicBezTo>
                    <a:pt x="4431" y="2816"/>
                    <a:pt x="4424" y="2820"/>
                    <a:pt x="4419" y="2824"/>
                  </a:cubicBezTo>
                  <a:lnTo>
                    <a:pt x="4419" y="2824"/>
                  </a:lnTo>
                  <a:cubicBezTo>
                    <a:pt x="4428" y="2819"/>
                    <a:pt x="4435" y="2815"/>
                    <a:pt x="4440" y="2810"/>
                  </a:cubicBezTo>
                  <a:close/>
                  <a:moveTo>
                    <a:pt x="4699" y="2873"/>
                  </a:moveTo>
                  <a:lnTo>
                    <a:pt x="4699" y="2873"/>
                  </a:lnTo>
                  <a:cubicBezTo>
                    <a:pt x="4697" y="2874"/>
                    <a:pt x="4695" y="2875"/>
                    <a:pt x="4694" y="2876"/>
                  </a:cubicBezTo>
                  <a:cubicBezTo>
                    <a:pt x="4696" y="2875"/>
                    <a:pt x="4697" y="2874"/>
                    <a:pt x="4699" y="2873"/>
                  </a:cubicBezTo>
                  <a:close/>
                  <a:moveTo>
                    <a:pt x="6225" y="1994"/>
                  </a:moveTo>
                  <a:cubicBezTo>
                    <a:pt x="6258" y="2005"/>
                    <a:pt x="6181" y="2028"/>
                    <a:pt x="6181" y="2039"/>
                  </a:cubicBezTo>
                  <a:lnTo>
                    <a:pt x="6137" y="2061"/>
                  </a:lnTo>
                  <a:lnTo>
                    <a:pt x="6137" y="2050"/>
                  </a:lnTo>
                  <a:lnTo>
                    <a:pt x="6093" y="2083"/>
                  </a:lnTo>
                  <a:lnTo>
                    <a:pt x="6038" y="2138"/>
                  </a:lnTo>
                  <a:lnTo>
                    <a:pt x="6027" y="2127"/>
                  </a:lnTo>
                  <a:cubicBezTo>
                    <a:pt x="5961" y="2149"/>
                    <a:pt x="6027" y="2149"/>
                    <a:pt x="6005" y="2171"/>
                  </a:cubicBezTo>
                  <a:cubicBezTo>
                    <a:pt x="5992" y="2179"/>
                    <a:pt x="5981" y="2183"/>
                    <a:pt x="5974" y="2183"/>
                  </a:cubicBezTo>
                  <a:cubicBezTo>
                    <a:pt x="5961" y="2183"/>
                    <a:pt x="5958" y="2173"/>
                    <a:pt x="5972" y="2160"/>
                  </a:cubicBezTo>
                  <a:lnTo>
                    <a:pt x="5972" y="2160"/>
                  </a:lnTo>
                  <a:cubicBezTo>
                    <a:pt x="5873" y="2237"/>
                    <a:pt x="5685" y="2369"/>
                    <a:pt x="5553" y="2413"/>
                  </a:cubicBezTo>
                  <a:lnTo>
                    <a:pt x="5575" y="2391"/>
                  </a:lnTo>
                  <a:lnTo>
                    <a:pt x="5575" y="2391"/>
                  </a:lnTo>
                  <a:cubicBezTo>
                    <a:pt x="5476" y="2435"/>
                    <a:pt x="5498" y="2490"/>
                    <a:pt x="5399" y="2523"/>
                  </a:cubicBezTo>
                  <a:lnTo>
                    <a:pt x="5421" y="2512"/>
                  </a:lnTo>
                  <a:lnTo>
                    <a:pt x="5421" y="2512"/>
                  </a:lnTo>
                  <a:cubicBezTo>
                    <a:pt x="5223" y="2600"/>
                    <a:pt x="5013" y="2744"/>
                    <a:pt x="4848" y="2799"/>
                  </a:cubicBezTo>
                  <a:cubicBezTo>
                    <a:pt x="4848" y="2843"/>
                    <a:pt x="4650" y="2887"/>
                    <a:pt x="4672" y="2942"/>
                  </a:cubicBezTo>
                  <a:cubicBezTo>
                    <a:pt x="4606" y="2964"/>
                    <a:pt x="4584" y="2964"/>
                    <a:pt x="4550" y="2975"/>
                  </a:cubicBezTo>
                  <a:cubicBezTo>
                    <a:pt x="4539" y="2975"/>
                    <a:pt x="4517" y="2986"/>
                    <a:pt x="4495" y="2997"/>
                  </a:cubicBezTo>
                  <a:cubicBezTo>
                    <a:pt x="4506" y="2975"/>
                    <a:pt x="4517" y="2964"/>
                    <a:pt x="4573" y="2942"/>
                  </a:cubicBezTo>
                  <a:lnTo>
                    <a:pt x="4573" y="2942"/>
                  </a:lnTo>
                  <a:lnTo>
                    <a:pt x="4550" y="2975"/>
                  </a:lnTo>
                  <a:cubicBezTo>
                    <a:pt x="4583" y="2931"/>
                    <a:pt x="4627" y="2898"/>
                    <a:pt x="4703" y="2866"/>
                  </a:cubicBezTo>
                  <a:lnTo>
                    <a:pt x="4703" y="2866"/>
                  </a:lnTo>
                  <a:cubicBezTo>
                    <a:pt x="4704" y="2867"/>
                    <a:pt x="4706" y="2869"/>
                    <a:pt x="4699" y="2873"/>
                  </a:cubicBezTo>
                  <a:lnTo>
                    <a:pt x="4699" y="2873"/>
                  </a:lnTo>
                  <a:cubicBezTo>
                    <a:pt x="4817" y="2807"/>
                    <a:pt x="4883" y="2721"/>
                    <a:pt x="5024" y="2656"/>
                  </a:cubicBezTo>
                  <a:lnTo>
                    <a:pt x="5024" y="2656"/>
                  </a:lnTo>
                  <a:cubicBezTo>
                    <a:pt x="5018" y="2671"/>
                    <a:pt x="5020" y="2676"/>
                    <a:pt x="5025" y="2676"/>
                  </a:cubicBezTo>
                  <a:cubicBezTo>
                    <a:pt x="5038" y="2676"/>
                    <a:pt x="5070" y="2651"/>
                    <a:pt x="5090" y="2651"/>
                  </a:cubicBezTo>
                  <a:cubicBezTo>
                    <a:pt x="5095" y="2651"/>
                    <a:pt x="5098" y="2653"/>
                    <a:pt x="5101" y="2656"/>
                  </a:cubicBezTo>
                  <a:lnTo>
                    <a:pt x="5178" y="2611"/>
                  </a:lnTo>
                  <a:lnTo>
                    <a:pt x="5134" y="2611"/>
                  </a:lnTo>
                  <a:cubicBezTo>
                    <a:pt x="5200" y="2578"/>
                    <a:pt x="5256" y="2523"/>
                    <a:pt x="5311" y="2501"/>
                  </a:cubicBezTo>
                  <a:lnTo>
                    <a:pt x="5311" y="2501"/>
                  </a:lnTo>
                  <a:lnTo>
                    <a:pt x="5267" y="2545"/>
                  </a:lnTo>
                  <a:lnTo>
                    <a:pt x="5388" y="2468"/>
                  </a:lnTo>
                  <a:lnTo>
                    <a:pt x="5388" y="2468"/>
                  </a:lnTo>
                  <a:lnTo>
                    <a:pt x="5311" y="2490"/>
                  </a:lnTo>
                  <a:cubicBezTo>
                    <a:pt x="5377" y="2446"/>
                    <a:pt x="5289" y="2468"/>
                    <a:pt x="5377" y="2424"/>
                  </a:cubicBezTo>
                  <a:lnTo>
                    <a:pt x="5377" y="2424"/>
                  </a:lnTo>
                  <a:cubicBezTo>
                    <a:pt x="5376" y="2425"/>
                    <a:pt x="5375" y="2426"/>
                    <a:pt x="5376" y="2426"/>
                  </a:cubicBezTo>
                  <a:cubicBezTo>
                    <a:pt x="5382" y="2426"/>
                    <a:pt x="5448" y="2390"/>
                    <a:pt x="5487" y="2380"/>
                  </a:cubicBezTo>
                  <a:cubicBezTo>
                    <a:pt x="5520" y="2358"/>
                    <a:pt x="5542" y="2325"/>
                    <a:pt x="5597" y="2314"/>
                  </a:cubicBezTo>
                  <a:cubicBezTo>
                    <a:pt x="5619" y="2314"/>
                    <a:pt x="5608" y="2347"/>
                    <a:pt x="5619" y="2347"/>
                  </a:cubicBezTo>
                  <a:cubicBezTo>
                    <a:pt x="5641" y="2303"/>
                    <a:pt x="5773" y="2259"/>
                    <a:pt x="5795" y="2204"/>
                  </a:cubicBezTo>
                  <a:lnTo>
                    <a:pt x="5795" y="2237"/>
                  </a:lnTo>
                  <a:lnTo>
                    <a:pt x="5817" y="2204"/>
                  </a:lnTo>
                  <a:cubicBezTo>
                    <a:pt x="5834" y="2198"/>
                    <a:pt x="5845" y="2196"/>
                    <a:pt x="5852" y="2196"/>
                  </a:cubicBezTo>
                  <a:cubicBezTo>
                    <a:pt x="5859" y="2196"/>
                    <a:pt x="5862" y="2198"/>
                    <a:pt x="5862" y="2204"/>
                  </a:cubicBezTo>
                  <a:cubicBezTo>
                    <a:pt x="5950" y="2160"/>
                    <a:pt x="5806" y="2193"/>
                    <a:pt x="5928" y="2149"/>
                  </a:cubicBezTo>
                  <a:lnTo>
                    <a:pt x="5928" y="2149"/>
                  </a:lnTo>
                  <a:lnTo>
                    <a:pt x="5906" y="2160"/>
                  </a:lnTo>
                  <a:cubicBezTo>
                    <a:pt x="6027" y="2116"/>
                    <a:pt x="6115" y="2039"/>
                    <a:pt x="6225" y="1994"/>
                  </a:cubicBezTo>
                  <a:close/>
                  <a:moveTo>
                    <a:pt x="4060" y="3093"/>
                  </a:moveTo>
                  <a:cubicBezTo>
                    <a:pt x="4058" y="3093"/>
                    <a:pt x="4024" y="3109"/>
                    <a:pt x="4033" y="3118"/>
                  </a:cubicBezTo>
                  <a:cubicBezTo>
                    <a:pt x="4035" y="3117"/>
                    <a:pt x="4037" y="3116"/>
                    <a:pt x="4039" y="3115"/>
                  </a:cubicBezTo>
                  <a:lnTo>
                    <a:pt x="4039" y="3115"/>
                  </a:lnTo>
                  <a:cubicBezTo>
                    <a:pt x="4045" y="3109"/>
                    <a:pt x="4050" y="3103"/>
                    <a:pt x="4055" y="3096"/>
                  </a:cubicBezTo>
                  <a:cubicBezTo>
                    <a:pt x="4059" y="3094"/>
                    <a:pt x="4060" y="3093"/>
                    <a:pt x="4060" y="3093"/>
                  </a:cubicBezTo>
                  <a:close/>
                  <a:moveTo>
                    <a:pt x="4380" y="3040"/>
                  </a:moveTo>
                  <a:cubicBezTo>
                    <a:pt x="4388" y="3040"/>
                    <a:pt x="4394" y="3044"/>
                    <a:pt x="4396" y="3052"/>
                  </a:cubicBezTo>
                  <a:cubicBezTo>
                    <a:pt x="4374" y="3074"/>
                    <a:pt x="4352" y="3096"/>
                    <a:pt x="4319" y="3129"/>
                  </a:cubicBezTo>
                  <a:lnTo>
                    <a:pt x="4308" y="3107"/>
                  </a:lnTo>
                  <a:lnTo>
                    <a:pt x="4253" y="3173"/>
                  </a:lnTo>
                  <a:lnTo>
                    <a:pt x="4220" y="3173"/>
                  </a:lnTo>
                  <a:lnTo>
                    <a:pt x="4231" y="3151"/>
                  </a:lnTo>
                  <a:lnTo>
                    <a:pt x="4209" y="3162"/>
                  </a:lnTo>
                  <a:cubicBezTo>
                    <a:pt x="4166" y="3162"/>
                    <a:pt x="4279" y="3069"/>
                    <a:pt x="4286" y="3043"/>
                  </a:cubicBezTo>
                  <a:lnTo>
                    <a:pt x="4286" y="3043"/>
                  </a:lnTo>
                  <a:cubicBezTo>
                    <a:pt x="4284" y="3059"/>
                    <a:pt x="4289" y="3065"/>
                    <a:pt x="4299" y="3065"/>
                  </a:cubicBezTo>
                  <a:cubicBezTo>
                    <a:pt x="4319" y="3065"/>
                    <a:pt x="4358" y="3040"/>
                    <a:pt x="4380" y="3040"/>
                  </a:cubicBezTo>
                  <a:close/>
                  <a:moveTo>
                    <a:pt x="4198" y="3195"/>
                  </a:moveTo>
                  <a:cubicBezTo>
                    <a:pt x="4165" y="3228"/>
                    <a:pt x="4099" y="3250"/>
                    <a:pt x="4055" y="3261"/>
                  </a:cubicBezTo>
                  <a:cubicBezTo>
                    <a:pt x="4099" y="3239"/>
                    <a:pt x="4132" y="3217"/>
                    <a:pt x="4165" y="3195"/>
                  </a:cubicBezTo>
                  <a:close/>
                  <a:moveTo>
                    <a:pt x="3779" y="3405"/>
                  </a:moveTo>
                  <a:lnTo>
                    <a:pt x="3779" y="3427"/>
                  </a:lnTo>
                  <a:cubicBezTo>
                    <a:pt x="3757" y="3427"/>
                    <a:pt x="3724" y="3449"/>
                    <a:pt x="3691" y="3471"/>
                  </a:cubicBezTo>
                  <a:cubicBezTo>
                    <a:pt x="3724" y="3449"/>
                    <a:pt x="3746" y="3427"/>
                    <a:pt x="3779" y="3405"/>
                  </a:cubicBezTo>
                  <a:close/>
                  <a:moveTo>
                    <a:pt x="3581" y="3526"/>
                  </a:moveTo>
                  <a:lnTo>
                    <a:pt x="3581" y="3537"/>
                  </a:lnTo>
                  <a:lnTo>
                    <a:pt x="3570" y="3548"/>
                  </a:lnTo>
                  <a:lnTo>
                    <a:pt x="3570" y="3537"/>
                  </a:lnTo>
                  <a:lnTo>
                    <a:pt x="3581" y="3526"/>
                  </a:lnTo>
                  <a:close/>
                  <a:moveTo>
                    <a:pt x="3206" y="3801"/>
                  </a:moveTo>
                  <a:lnTo>
                    <a:pt x="3184" y="3823"/>
                  </a:lnTo>
                  <a:lnTo>
                    <a:pt x="3173" y="3823"/>
                  </a:lnTo>
                  <a:lnTo>
                    <a:pt x="3206" y="3801"/>
                  </a:lnTo>
                  <a:close/>
                  <a:moveTo>
                    <a:pt x="3162" y="3823"/>
                  </a:moveTo>
                  <a:lnTo>
                    <a:pt x="3151" y="3845"/>
                  </a:lnTo>
                  <a:lnTo>
                    <a:pt x="3129" y="3845"/>
                  </a:lnTo>
                  <a:lnTo>
                    <a:pt x="3162" y="3823"/>
                  </a:lnTo>
                  <a:close/>
                  <a:moveTo>
                    <a:pt x="2534" y="4209"/>
                  </a:moveTo>
                  <a:lnTo>
                    <a:pt x="2534" y="4220"/>
                  </a:lnTo>
                  <a:cubicBezTo>
                    <a:pt x="2501" y="4231"/>
                    <a:pt x="2468" y="4253"/>
                    <a:pt x="2435" y="4264"/>
                  </a:cubicBezTo>
                  <a:cubicBezTo>
                    <a:pt x="2457" y="4253"/>
                    <a:pt x="2490" y="4231"/>
                    <a:pt x="2490" y="4209"/>
                  </a:cubicBezTo>
                  <a:cubicBezTo>
                    <a:pt x="2490" y="4214"/>
                    <a:pt x="2496" y="4217"/>
                    <a:pt x="2504" y="4217"/>
                  </a:cubicBezTo>
                  <a:cubicBezTo>
                    <a:pt x="2512" y="4217"/>
                    <a:pt x="2523" y="4214"/>
                    <a:pt x="2534" y="4209"/>
                  </a:cubicBezTo>
                  <a:close/>
                  <a:moveTo>
                    <a:pt x="2204" y="4418"/>
                  </a:moveTo>
                  <a:lnTo>
                    <a:pt x="2204" y="4440"/>
                  </a:lnTo>
                  <a:cubicBezTo>
                    <a:pt x="2195" y="4440"/>
                    <a:pt x="2177" y="4440"/>
                    <a:pt x="2166" y="4447"/>
                  </a:cubicBezTo>
                  <a:lnTo>
                    <a:pt x="2166" y="4447"/>
                  </a:lnTo>
                  <a:lnTo>
                    <a:pt x="2204" y="4418"/>
                  </a:lnTo>
                  <a:close/>
                  <a:moveTo>
                    <a:pt x="1862" y="4672"/>
                  </a:moveTo>
                  <a:lnTo>
                    <a:pt x="1818" y="4694"/>
                  </a:lnTo>
                  <a:lnTo>
                    <a:pt x="1840" y="4672"/>
                  </a:lnTo>
                  <a:close/>
                  <a:moveTo>
                    <a:pt x="1730" y="4727"/>
                  </a:moveTo>
                  <a:lnTo>
                    <a:pt x="1719" y="4738"/>
                  </a:lnTo>
                  <a:cubicBezTo>
                    <a:pt x="1697" y="4760"/>
                    <a:pt x="1664" y="4782"/>
                    <a:pt x="1631" y="4793"/>
                  </a:cubicBezTo>
                  <a:cubicBezTo>
                    <a:pt x="1664" y="4771"/>
                    <a:pt x="1697" y="4749"/>
                    <a:pt x="1730" y="4727"/>
                  </a:cubicBezTo>
                  <a:close/>
                  <a:moveTo>
                    <a:pt x="10125" y="0"/>
                  </a:moveTo>
                  <a:cubicBezTo>
                    <a:pt x="10092" y="33"/>
                    <a:pt x="10070" y="77"/>
                    <a:pt x="10103" y="88"/>
                  </a:cubicBezTo>
                  <a:lnTo>
                    <a:pt x="10103" y="88"/>
                  </a:lnTo>
                  <a:cubicBezTo>
                    <a:pt x="10088" y="98"/>
                    <a:pt x="10076" y="110"/>
                    <a:pt x="10059" y="122"/>
                  </a:cubicBezTo>
                  <a:lnTo>
                    <a:pt x="10015" y="122"/>
                  </a:lnTo>
                  <a:lnTo>
                    <a:pt x="9949" y="199"/>
                  </a:lnTo>
                  <a:cubicBezTo>
                    <a:pt x="9930" y="189"/>
                    <a:pt x="9960" y="163"/>
                    <a:pt x="9934" y="163"/>
                  </a:cubicBezTo>
                  <a:cubicBezTo>
                    <a:pt x="9929" y="163"/>
                    <a:pt x="9923" y="164"/>
                    <a:pt x="9916" y="166"/>
                  </a:cubicBezTo>
                  <a:cubicBezTo>
                    <a:pt x="9930" y="157"/>
                    <a:pt x="9946" y="148"/>
                    <a:pt x="9961" y="139"/>
                  </a:cubicBezTo>
                  <a:lnTo>
                    <a:pt x="9961" y="139"/>
                  </a:lnTo>
                  <a:cubicBezTo>
                    <a:pt x="9954" y="142"/>
                    <a:pt x="9948" y="142"/>
                    <a:pt x="9943" y="142"/>
                  </a:cubicBezTo>
                  <a:cubicBezTo>
                    <a:pt x="9930" y="142"/>
                    <a:pt x="9921" y="138"/>
                    <a:pt x="9916" y="133"/>
                  </a:cubicBezTo>
                  <a:lnTo>
                    <a:pt x="9949" y="111"/>
                  </a:lnTo>
                  <a:cubicBezTo>
                    <a:pt x="9943" y="108"/>
                    <a:pt x="9938" y="107"/>
                    <a:pt x="9931" y="107"/>
                  </a:cubicBezTo>
                  <a:cubicBezTo>
                    <a:pt x="9874" y="107"/>
                    <a:pt x="9787" y="191"/>
                    <a:pt x="9717" y="221"/>
                  </a:cubicBezTo>
                  <a:lnTo>
                    <a:pt x="9740" y="177"/>
                  </a:lnTo>
                  <a:lnTo>
                    <a:pt x="9662" y="243"/>
                  </a:lnTo>
                  <a:cubicBezTo>
                    <a:pt x="9651" y="243"/>
                    <a:pt x="9629" y="232"/>
                    <a:pt x="9662" y="210"/>
                  </a:cubicBezTo>
                  <a:lnTo>
                    <a:pt x="9662" y="210"/>
                  </a:lnTo>
                  <a:cubicBezTo>
                    <a:pt x="9596" y="221"/>
                    <a:pt x="9618" y="243"/>
                    <a:pt x="9563" y="243"/>
                  </a:cubicBezTo>
                  <a:lnTo>
                    <a:pt x="9508" y="276"/>
                  </a:lnTo>
                  <a:cubicBezTo>
                    <a:pt x="9518" y="266"/>
                    <a:pt x="9494" y="257"/>
                    <a:pt x="9516" y="247"/>
                  </a:cubicBezTo>
                  <a:lnTo>
                    <a:pt x="9516" y="247"/>
                  </a:lnTo>
                  <a:cubicBezTo>
                    <a:pt x="9416" y="281"/>
                    <a:pt x="9374" y="342"/>
                    <a:pt x="9332" y="342"/>
                  </a:cubicBezTo>
                  <a:lnTo>
                    <a:pt x="9332" y="331"/>
                  </a:lnTo>
                  <a:cubicBezTo>
                    <a:pt x="9200" y="408"/>
                    <a:pt x="9332" y="364"/>
                    <a:pt x="9244" y="441"/>
                  </a:cubicBezTo>
                  <a:lnTo>
                    <a:pt x="9145" y="419"/>
                  </a:lnTo>
                  <a:lnTo>
                    <a:pt x="9145" y="441"/>
                  </a:lnTo>
                  <a:lnTo>
                    <a:pt x="9101" y="452"/>
                  </a:lnTo>
                  <a:cubicBezTo>
                    <a:pt x="9078" y="474"/>
                    <a:pt x="9081" y="477"/>
                    <a:pt x="9087" y="477"/>
                  </a:cubicBezTo>
                  <a:cubicBezTo>
                    <a:pt x="9089" y="477"/>
                    <a:pt x="9091" y="477"/>
                    <a:pt x="9092" y="477"/>
                  </a:cubicBezTo>
                  <a:cubicBezTo>
                    <a:pt x="9096" y="477"/>
                    <a:pt x="9097" y="478"/>
                    <a:pt x="9090" y="485"/>
                  </a:cubicBezTo>
                  <a:cubicBezTo>
                    <a:pt x="9027" y="494"/>
                    <a:pt x="8950" y="554"/>
                    <a:pt x="8905" y="564"/>
                  </a:cubicBezTo>
                  <a:lnTo>
                    <a:pt x="8905" y="564"/>
                  </a:lnTo>
                  <a:cubicBezTo>
                    <a:pt x="8905" y="564"/>
                    <a:pt x="8904" y="564"/>
                    <a:pt x="8904" y="564"/>
                  </a:cubicBezTo>
                  <a:cubicBezTo>
                    <a:pt x="8902" y="564"/>
                    <a:pt x="8898" y="565"/>
                    <a:pt x="8894" y="566"/>
                  </a:cubicBezTo>
                  <a:lnTo>
                    <a:pt x="8894" y="566"/>
                  </a:lnTo>
                  <a:cubicBezTo>
                    <a:pt x="8897" y="566"/>
                    <a:pt x="8901" y="565"/>
                    <a:pt x="8905" y="564"/>
                  </a:cubicBezTo>
                  <a:lnTo>
                    <a:pt x="8905" y="564"/>
                  </a:lnTo>
                  <a:cubicBezTo>
                    <a:pt x="8906" y="566"/>
                    <a:pt x="8900" y="571"/>
                    <a:pt x="8880" y="584"/>
                  </a:cubicBezTo>
                  <a:cubicBezTo>
                    <a:pt x="8875" y="582"/>
                    <a:pt x="8869" y="580"/>
                    <a:pt x="8864" y="580"/>
                  </a:cubicBezTo>
                  <a:cubicBezTo>
                    <a:pt x="8827" y="580"/>
                    <a:pt x="8794" y="641"/>
                    <a:pt x="8726" y="650"/>
                  </a:cubicBezTo>
                  <a:cubicBezTo>
                    <a:pt x="8735" y="623"/>
                    <a:pt x="8781" y="603"/>
                    <a:pt x="8755" y="603"/>
                  </a:cubicBezTo>
                  <a:cubicBezTo>
                    <a:pt x="8749" y="603"/>
                    <a:pt x="8740" y="604"/>
                    <a:pt x="8726" y="606"/>
                  </a:cubicBezTo>
                  <a:cubicBezTo>
                    <a:pt x="8715" y="661"/>
                    <a:pt x="8605" y="661"/>
                    <a:pt x="8561" y="694"/>
                  </a:cubicBezTo>
                  <a:lnTo>
                    <a:pt x="8539" y="683"/>
                  </a:lnTo>
                  <a:lnTo>
                    <a:pt x="8528" y="728"/>
                  </a:lnTo>
                  <a:cubicBezTo>
                    <a:pt x="8495" y="750"/>
                    <a:pt x="8417" y="783"/>
                    <a:pt x="8362" y="816"/>
                  </a:cubicBezTo>
                  <a:cubicBezTo>
                    <a:pt x="8362" y="815"/>
                    <a:pt x="8362" y="815"/>
                    <a:pt x="8360" y="815"/>
                  </a:cubicBezTo>
                  <a:cubicBezTo>
                    <a:pt x="8340" y="815"/>
                    <a:pt x="8181" y="884"/>
                    <a:pt x="8109" y="915"/>
                  </a:cubicBezTo>
                  <a:lnTo>
                    <a:pt x="8109" y="904"/>
                  </a:lnTo>
                  <a:cubicBezTo>
                    <a:pt x="8098" y="937"/>
                    <a:pt x="8021" y="981"/>
                    <a:pt x="7955" y="1014"/>
                  </a:cubicBezTo>
                  <a:cubicBezTo>
                    <a:pt x="7955" y="992"/>
                    <a:pt x="7955" y="981"/>
                    <a:pt x="7988" y="959"/>
                  </a:cubicBezTo>
                  <a:lnTo>
                    <a:pt x="7988" y="959"/>
                  </a:lnTo>
                  <a:lnTo>
                    <a:pt x="7933" y="992"/>
                  </a:lnTo>
                  <a:cubicBezTo>
                    <a:pt x="7922" y="1003"/>
                    <a:pt x="7911" y="1014"/>
                    <a:pt x="7867" y="1036"/>
                  </a:cubicBezTo>
                  <a:lnTo>
                    <a:pt x="7878" y="1014"/>
                  </a:lnTo>
                  <a:lnTo>
                    <a:pt x="7878" y="1014"/>
                  </a:lnTo>
                  <a:cubicBezTo>
                    <a:pt x="7801" y="1047"/>
                    <a:pt x="7734" y="1113"/>
                    <a:pt x="7624" y="1146"/>
                  </a:cubicBezTo>
                  <a:cubicBezTo>
                    <a:pt x="7635" y="1168"/>
                    <a:pt x="7734" y="1168"/>
                    <a:pt x="7635" y="1234"/>
                  </a:cubicBezTo>
                  <a:cubicBezTo>
                    <a:pt x="7627" y="1226"/>
                    <a:pt x="7618" y="1210"/>
                    <a:pt x="7625" y="1199"/>
                  </a:cubicBezTo>
                  <a:lnTo>
                    <a:pt x="7625" y="1199"/>
                  </a:lnTo>
                  <a:cubicBezTo>
                    <a:pt x="7617" y="1205"/>
                    <a:pt x="7604" y="1212"/>
                    <a:pt x="7591" y="1212"/>
                  </a:cubicBezTo>
                  <a:lnTo>
                    <a:pt x="7624" y="1179"/>
                  </a:lnTo>
                  <a:lnTo>
                    <a:pt x="7624" y="1179"/>
                  </a:lnTo>
                  <a:cubicBezTo>
                    <a:pt x="7580" y="1190"/>
                    <a:pt x="7613" y="1201"/>
                    <a:pt x="7569" y="1223"/>
                  </a:cubicBezTo>
                  <a:lnTo>
                    <a:pt x="7536" y="1212"/>
                  </a:lnTo>
                  <a:lnTo>
                    <a:pt x="7580" y="1190"/>
                  </a:lnTo>
                  <a:lnTo>
                    <a:pt x="7580" y="1190"/>
                  </a:lnTo>
                  <a:cubicBezTo>
                    <a:pt x="7553" y="1199"/>
                    <a:pt x="7512" y="1215"/>
                    <a:pt x="7486" y="1215"/>
                  </a:cubicBezTo>
                  <a:cubicBezTo>
                    <a:pt x="7480" y="1215"/>
                    <a:pt x="7474" y="1214"/>
                    <a:pt x="7470" y="1212"/>
                  </a:cubicBezTo>
                  <a:lnTo>
                    <a:pt x="7470" y="1212"/>
                  </a:lnTo>
                  <a:cubicBezTo>
                    <a:pt x="7470" y="1223"/>
                    <a:pt x="7481" y="1234"/>
                    <a:pt x="7448" y="1256"/>
                  </a:cubicBezTo>
                  <a:cubicBezTo>
                    <a:pt x="7424" y="1270"/>
                    <a:pt x="7412" y="1274"/>
                    <a:pt x="7405" y="1274"/>
                  </a:cubicBezTo>
                  <a:cubicBezTo>
                    <a:pt x="7393" y="1274"/>
                    <a:pt x="7395" y="1262"/>
                    <a:pt x="7381" y="1262"/>
                  </a:cubicBezTo>
                  <a:cubicBezTo>
                    <a:pt x="7376" y="1262"/>
                    <a:pt x="7370" y="1263"/>
                    <a:pt x="7360" y="1267"/>
                  </a:cubicBezTo>
                  <a:cubicBezTo>
                    <a:pt x="7349" y="1289"/>
                    <a:pt x="7294" y="1300"/>
                    <a:pt x="7305" y="1322"/>
                  </a:cubicBezTo>
                  <a:cubicBezTo>
                    <a:pt x="7297" y="1326"/>
                    <a:pt x="7291" y="1327"/>
                    <a:pt x="7286" y="1327"/>
                  </a:cubicBezTo>
                  <a:cubicBezTo>
                    <a:pt x="7275" y="1327"/>
                    <a:pt x="7268" y="1322"/>
                    <a:pt x="7261" y="1322"/>
                  </a:cubicBezTo>
                  <a:cubicBezTo>
                    <a:pt x="7228" y="1355"/>
                    <a:pt x="7084" y="1422"/>
                    <a:pt x="7139" y="1422"/>
                  </a:cubicBezTo>
                  <a:cubicBezTo>
                    <a:pt x="7029" y="1510"/>
                    <a:pt x="6864" y="1543"/>
                    <a:pt x="6743" y="1631"/>
                  </a:cubicBezTo>
                  <a:lnTo>
                    <a:pt x="6743" y="1620"/>
                  </a:lnTo>
                  <a:cubicBezTo>
                    <a:pt x="6677" y="1664"/>
                    <a:pt x="6578" y="1708"/>
                    <a:pt x="6534" y="1752"/>
                  </a:cubicBezTo>
                  <a:cubicBezTo>
                    <a:pt x="6523" y="1763"/>
                    <a:pt x="6506" y="1769"/>
                    <a:pt x="6494" y="1769"/>
                  </a:cubicBezTo>
                  <a:cubicBezTo>
                    <a:pt x="6481" y="1769"/>
                    <a:pt x="6473" y="1763"/>
                    <a:pt x="6478" y="1752"/>
                  </a:cubicBezTo>
                  <a:lnTo>
                    <a:pt x="6478" y="1752"/>
                  </a:lnTo>
                  <a:cubicBezTo>
                    <a:pt x="6423" y="1796"/>
                    <a:pt x="6412" y="1807"/>
                    <a:pt x="6324" y="1840"/>
                  </a:cubicBezTo>
                  <a:cubicBezTo>
                    <a:pt x="6352" y="1818"/>
                    <a:pt x="6346" y="1818"/>
                    <a:pt x="6344" y="1818"/>
                  </a:cubicBezTo>
                  <a:cubicBezTo>
                    <a:pt x="6341" y="1818"/>
                    <a:pt x="6341" y="1818"/>
                    <a:pt x="6379" y="1796"/>
                  </a:cubicBezTo>
                  <a:lnTo>
                    <a:pt x="6379" y="1796"/>
                  </a:lnTo>
                  <a:cubicBezTo>
                    <a:pt x="6302" y="1829"/>
                    <a:pt x="6280" y="1829"/>
                    <a:pt x="6214" y="1895"/>
                  </a:cubicBezTo>
                  <a:cubicBezTo>
                    <a:pt x="6217" y="1882"/>
                    <a:pt x="6211" y="1876"/>
                    <a:pt x="6200" y="1876"/>
                  </a:cubicBezTo>
                  <a:cubicBezTo>
                    <a:pt x="6176" y="1876"/>
                    <a:pt x="6127" y="1902"/>
                    <a:pt x="6104" y="1917"/>
                  </a:cubicBezTo>
                  <a:lnTo>
                    <a:pt x="6170" y="1906"/>
                  </a:lnTo>
                  <a:lnTo>
                    <a:pt x="6170" y="1906"/>
                  </a:lnTo>
                  <a:cubicBezTo>
                    <a:pt x="6126" y="1928"/>
                    <a:pt x="6093" y="1950"/>
                    <a:pt x="6060" y="1961"/>
                  </a:cubicBezTo>
                  <a:lnTo>
                    <a:pt x="6060" y="1928"/>
                  </a:lnTo>
                  <a:cubicBezTo>
                    <a:pt x="5895" y="1983"/>
                    <a:pt x="5817" y="2138"/>
                    <a:pt x="5663" y="2149"/>
                  </a:cubicBezTo>
                  <a:cubicBezTo>
                    <a:pt x="5659" y="2156"/>
                    <a:pt x="5660" y="2158"/>
                    <a:pt x="5666" y="2158"/>
                  </a:cubicBezTo>
                  <a:cubicBezTo>
                    <a:pt x="5680" y="2158"/>
                    <a:pt x="5722" y="2139"/>
                    <a:pt x="5732" y="2139"/>
                  </a:cubicBezTo>
                  <a:cubicBezTo>
                    <a:pt x="5736" y="2139"/>
                    <a:pt x="5736" y="2142"/>
                    <a:pt x="5729" y="2149"/>
                  </a:cubicBezTo>
                  <a:cubicBezTo>
                    <a:pt x="5663" y="2193"/>
                    <a:pt x="5564" y="2193"/>
                    <a:pt x="5542" y="2204"/>
                  </a:cubicBezTo>
                  <a:cubicBezTo>
                    <a:pt x="5443" y="2248"/>
                    <a:pt x="5476" y="2292"/>
                    <a:pt x="5366" y="2336"/>
                  </a:cubicBezTo>
                  <a:cubicBezTo>
                    <a:pt x="5388" y="2336"/>
                    <a:pt x="5410" y="2358"/>
                    <a:pt x="5344" y="2402"/>
                  </a:cubicBezTo>
                  <a:cubicBezTo>
                    <a:pt x="5317" y="2417"/>
                    <a:pt x="5296" y="2423"/>
                    <a:pt x="5281" y="2423"/>
                  </a:cubicBezTo>
                  <a:cubicBezTo>
                    <a:pt x="5253" y="2423"/>
                    <a:pt x="5249" y="2402"/>
                    <a:pt x="5278" y="2380"/>
                  </a:cubicBezTo>
                  <a:lnTo>
                    <a:pt x="5300" y="2380"/>
                  </a:lnTo>
                  <a:cubicBezTo>
                    <a:pt x="5318" y="2362"/>
                    <a:pt x="5343" y="2344"/>
                    <a:pt x="5334" y="2344"/>
                  </a:cubicBezTo>
                  <a:cubicBezTo>
                    <a:pt x="5332" y="2344"/>
                    <a:pt x="5328" y="2345"/>
                    <a:pt x="5322" y="2347"/>
                  </a:cubicBezTo>
                  <a:lnTo>
                    <a:pt x="5311" y="2358"/>
                  </a:lnTo>
                  <a:cubicBezTo>
                    <a:pt x="5283" y="2367"/>
                    <a:pt x="5209" y="2407"/>
                    <a:pt x="5192" y="2407"/>
                  </a:cubicBezTo>
                  <a:cubicBezTo>
                    <a:pt x="5189" y="2407"/>
                    <a:pt x="5188" y="2406"/>
                    <a:pt x="5189" y="2402"/>
                  </a:cubicBezTo>
                  <a:lnTo>
                    <a:pt x="5189" y="2402"/>
                  </a:lnTo>
                  <a:cubicBezTo>
                    <a:pt x="5167" y="2419"/>
                    <a:pt x="5165" y="2424"/>
                    <a:pt x="5173" y="2424"/>
                  </a:cubicBezTo>
                  <a:cubicBezTo>
                    <a:pt x="5181" y="2424"/>
                    <a:pt x="5200" y="2419"/>
                    <a:pt x="5223" y="2413"/>
                  </a:cubicBezTo>
                  <a:lnTo>
                    <a:pt x="5223" y="2413"/>
                  </a:lnTo>
                  <a:cubicBezTo>
                    <a:pt x="5125" y="2446"/>
                    <a:pt x="5081" y="2489"/>
                    <a:pt x="4985" y="2532"/>
                  </a:cubicBezTo>
                  <a:lnTo>
                    <a:pt x="4985" y="2532"/>
                  </a:lnTo>
                  <a:cubicBezTo>
                    <a:pt x="4990" y="2530"/>
                    <a:pt x="4995" y="2529"/>
                    <a:pt x="4998" y="2529"/>
                  </a:cubicBezTo>
                  <a:cubicBezTo>
                    <a:pt x="5007" y="2529"/>
                    <a:pt x="5010" y="2534"/>
                    <a:pt x="5002" y="2534"/>
                  </a:cubicBezTo>
                  <a:cubicBezTo>
                    <a:pt x="4859" y="2600"/>
                    <a:pt x="4947" y="2589"/>
                    <a:pt x="4859" y="2644"/>
                  </a:cubicBezTo>
                  <a:cubicBezTo>
                    <a:pt x="4854" y="2646"/>
                    <a:pt x="4849" y="2646"/>
                    <a:pt x="4846" y="2646"/>
                  </a:cubicBezTo>
                  <a:cubicBezTo>
                    <a:pt x="4827" y="2646"/>
                    <a:pt x="4832" y="2633"/>
                    <a:pt x="4826" y="2633"/>
                  </a:cubicBezTo>
                  <a:cubicBezTo>
                    <a:pt x="4822" y="2633"/>
                    <a:pt x="4812" y="2641"/>
                    <a:pt x="4782" y="2667"/>
                  </a:cubicBezTo>
                  <a:cubicBezTo>
                    <a:pt x="4769" y="2671"/>
                    <a:pt x="4760" y="2673"/>
                    <a:pt x="4754" y="2673"/>
                  </a:cubicBezTo>
                  <a:cubicBezTo>
                    <a:pt x="4734" y="2673"/>
                    <a:pt x="4745" y="2654"/>
                    <a:pt x="4759" y="2642"/>
                  </a:cubicBezTo>
                  <a:lnTo>
                    <a:pt x="4759" y="2642"/>
                  </a:lnTo>
                  <a:cubicBezTo>
                    <a:pt x="4685" y="2691"/>
                    <a:pt x="4603" y="2712"/>
                    <a:pt x="4550" y="2733"/>
                  </a:cubicBezTo>
                  <a:lnTo>
                    <a:pt x="4553" y="2731"/>
                  </a:lnTo>
                  <a:lnTo>
                    <a:pt x="4553" y="2731"/>
                  </a:lnTo>
                  <a:cubicBezTo>
                    <a:pt x="4545" y="2736"/>
                    <a:pt x="4537" y="2740"/>
                    <a:pt x="4528" y="2744"/>
                  </a:cubicBezTo>
                  <a:lnTo>
                    <a:pt x="4561" y="2744"/>
                  </a:lnTo>
                  <a:cubicBezTo>
                    <a:pt x="4539" y="2755"/>
                    <a:pt x="4517" y="2766"/>
                    <a:pt x="4506" y="2766"/>
                  </a:cubicBezTo>
                  <a:cubicBezTo>
                    <a:pt x="4484" y="2788"/>
                    <a:pt x="4550" y="2777"/>
                    <a:pt x="4506" y="2832"/>
                  </a:cubicBezTo>
                  <a:cubicBezTo>
                    <a:pt x="4470" y="2841"/>
                    <a:pt x="4425" y="2881"/>
                    <a:pt x="4392" y="2881"/>
                  </a:cubicBezTo>
                  <a:cubicBezTo>
                    <a:pt x="4386" y="2881"/>
                    <a:pt x="4380" y="2879"/>
                    <a:pt x="4374" y="2876"/>
                  </a:cubicBezTo>
                  <a:cubicBezTo>
                    <a:pt x="4482" y="2827"/>
                    <a:pt x="4380" y="2856"/>
                    <a:pt x="4419" y="2824"/>
                  </a:cubicBezTo>
                  <a:lnTo>
                    <a:pt x="4419" y="2824"/>
                  </a:lnTo>
                  <a:cubicBezTo>
                    <a:pt x="4408" y="2830"/>
                    <a:pt x="4393" y="2837"/>
                    <a:pt x="4374" y="2843"/>
                  </a:cubicBezTo>
                  <a:lnTo>
                    <a:pt x="4385" y="2832"/>
                  </a:lnTo>
                  <a:lnTo>
                    <a:pt x="4385" y="2832"/>
                  </a:lnTo>
                  <a:cubicBezTo>
                    <a:pt x="4264" y="2876"/>
                    <a:pt x="4352" y="2887"/>
                    <a:pt x="4242" y="2953"/>
                  </a:cubicBezTo>
                  <a:cubicBezTo>
                    <a:pt x="4247" y="2944"/>
                    <a:pt x="4240" y="2940"/>
                    <a:pt x="4229" y="2940"/>
                  </a:cubicBezTo>
                  <a:cubicBezTo>
                    <a:pt x="4214" y="2940"/>
                    <a:pt x="4193" y="2947"/>
                    <a:pt x="4187" y="2953"/>
                  </a:cubicBezTo>
                  <a:cubicBezTo>
                    <a:pt x="4197" y="2948"/>
                    <a:pt x="4204" y="2946"/>
                    <a:pt x="4209" y="2946"/>
                  </a:cubicBezTo>
                  <a:cubicBezTo>
                    <a:pt x="4225" y="2946"/>
                    <a:pt x="4213" y="2971"/>
                    <a:pt x="4187" y="2997"/>
                  </a:cubicBezTo>
                  <a:cubicBezTo>
                    <a:pt x="4110" y="3030"/>
                    <a:pt x="4121" y="3041"/>
                    <a:pt x="4077" y="3063"/>
                  </a:cubicBezTo>
                  <a:lnTo>
                    <a:pt x="4121" y="3052"/>
                  </a:lnTo>
                  <a:lnTo>
                    <a:pt x="4121" y="3052"/>
                  </a:lnTo>
                  <a:cubicBezTo>
                    <a:pt x="4121" y="3063"/>
                    <a:pt x="4090" y="3084"/>
                    <a:pt x="4039" y="3115"/>
                  </a:cubicBezTo>
                  <a:lnTo>
                    <a:pt x="4039" y="3115"/>
                  </a:lnTo>
                  <a:cubicBezTo>
                    <a:pt x="3996" y="3150"/>
                    <a:pt x="3914" y="3147"/>
                    <a:pt x="3856" y="3195"/>
                  </a:cubicBezTo>
                  <a:cubicBezTo>
                    <a:pt x="3850" y="3197"/>
                    <a:pt x="3845" y="3198"/>
                    <a:pt x="3841" y="3198"/>
                  </a:cubicBezTo>
                  <a:cubicBezTo>
                    <a:pt x="3822" y="3198"/>
                    <a:pt x="3826" y="3182"/>
                    <a:pt x="3813" y="3182"/>
                  </a:cubicBezTo>
                  <a:cubicBezTo>
                    <a:pt x="3810" y="3182"/>
                    <a:pt x="3806" y="3183"/>
                    <a:pt x="3801" y="3184"/>
                  </a:cubicBezTo>
                  <a:cubicBezTo>
                    <a:pt x="3735" y="3250"/>
                    <a:pt x="3702" y="3217"/>
                    <a:pt x="3625" y="3294"/>
                  </a:cubicBezTo>
                  <a:cubicBezTo>
                    <a:pt x="3634" y="3294"/>
                    <a:pt x="3641" y="3294"/>
                    <a:pt x="3645" y="3294"/>
                  </a:cubicBezTo>
                  <a:cubicBezTo>
                    <a:pt x="3654" y="3294"/>
                    <a:pt x="3646" y="3299"/>
                    <a:pt x="3614" y="3339"/>
                  </a:cubicBezTo>
                  <a:lnTo>
                    <a:pt x="3746" y="3239"/>
                  </a:lnTo>
                  <a:lnTo>
                    <a:pt x="3669" y="3317"/>
                  </a:lnTo>
                  <a:cubicBezTo>
                    <a:pt x="3713" y="3294"/>
                    <a:pt x="3757" y="3250"/>
                    <a:pt x="3779" y="3239"/>
                  </a:cubicBezTo>
                  <a:lnTo>
                    <a:pt x="3779" y="3239"/>
                  </a:lnTo>
                  <a:cubicBezTo>
                    <a:pt x="3746" y="3283"/>
                    <a:pt x="3746" y="3272"/>
                    <a:pt x="3779" y="3283"/>
                  </a:cubicBezTo>
                  <a:cubicBezTo>
                    <a:pt x="3702" y="3283"/>
                    <a:pt x="3669" y="3361"/>
                    <a:pt x="3592" y="3383"/>
                  </a:cubicBezTo>
                  <a:lnTo>
                    <a:pt x="3570" y="3339"/>
                  </a:lnTo>
                  <a:cubicBezTo>
                    <a:pt x="3449" y="3383"/>
                    <a:pt x="3405" y="3471"/>
                    <a:pt x="3261" y="3548"/>
                  </a:cubicBezTo>
                  <a:lnTo>
                    <a:pt x="3306" y="3526"/>
                  </a:lnTo>
                  <a:lnTo>
                    <a:pt x="3306" y="3526"/>
                  </a:lnTo>
                  <a:cubicBezTo>
                    <a:pt x="3295" y="3559"/>
                    <a:pt x="3228" y="3581"/>
                    <a:pt x="3184" y="3614"/>
                  </a:cubicBezTo>
                  <a:cubicBezTo>
                    <a:pt x="3184" y="3603"/>
                    <a:pt x="3176" y="3600"/>
                    <a:pt x="3165" y="3600"/>
                  </a:cubicBezTo>
                  <a:cubicBezTo>
                    <a:pt x="3154" y="3600"/>
                    <a:pt x="3140" y="3603"/>
                    <a:pt x="3129" y="3603"/>
                  </a:cubicBezTo>
                  <a:cubicBezTo>
                    <a:pt x="3140" y="3614"/>
                    <a:pt x="3030" y="3669"/>
                    <a:pt x="3041" y="3702"/>
                  </a:cubicBezTo>
                  <a:lnTo>
                    <a:pt x="2964" y="3724"/>
                  </a:lnTo>
                  <a:cubicBezTo>
                    <a:pt x="2854" y="3779"/>
                    <a:pt x="2865" y="3834"/>
                    <a:pt x="2766" y="3900"/>
                  </a:cubicBezTo>
                  <a:cubicBezTo>
                    <a:pt x="2788" y="3867"/>
                    <a:pt x="2733" y="3878"/>
                    <a:pt x="2799" y="3823"/>
                  </a:cubicBezTo>
                  <a:lnTo>
                    <a:pt x="2799" y="3823"/>
                  </a:lnTo>
                  <a:cubicBezTo>
                    <a:pt x="2755" y="3845"/>
                    <a:pt x="2733" y="3867"/>
                    <a:pt x="2733" y="3878"/>
                  </a:cubicBezTo>
                  <a:cubicBezTo>
                    <a:pt x="2711" y="3878"/>
                    <a:pt x="2656" y="3956"/>
                    <a:pt x="2611" y="3956"/>
                  </a:cubicBezTo>
                  <a:cubicBezTo>
                    <a:pt x="2600" y="3978"/>
                    <a:pt x="2600" y="3989"/>
                    <a:pt x="2567" y="4011"/>
                  </a:cubicBezTo>
                  <a:lnTo>
                    <a:pt x="2556" y="4011"/>
                  </a:lnTo>
                  <a:cubicBezTo>
                    <a:pt x="2567" y="4011"/>
                    <a:pt x="2512" y="4055"/>
                    <a:pt x="2545" y="4055"/>
                  </a:cubicBezTo>
                  <a:cubicBezTo>
                    <a:pt x="2413" y="4077"/>
                    <a:pt x="2259" y="4242"/>
                    <a:pt x="2149" y="4264"/>
                  </a:cubicBezTo>
                  <a:cubicBezTo>
                    <a:pt x="2072" y="4308"/>
                    <a:pt x="1983" y="4374"/>
                    <a:pt x="1917" y="4418"/>
                  </a:cubicBezTo>
                  <a:lnTo>
                    <a:pt x="1928" y="4407"/>
                  </a:lnTo>
                  <a:lnTo>
                    <a:pt x="1928" y="4407"/>
                  </a:lnTo>
                  <a:cubicBezTo>
                    <a:pt x="1829" y="4451"/>
                    <a:pt x="1895" y="4484"/>
                    <a:pt x="1785" y="4539"/>
                  </a:cubicBezTo>
                  <a:cubicBezTo>
                    <a:pt x="1780" y="4540"/>
                    <a:pt x="1776" y="4541"/>
                    <a:pt x="1773" y="4541"/>
                  </a:cubicBezTo>
                  <a:cubicBezTo>
                    <a:pt x="1748" y="4541"/>
                    <a:pt x="1781" y="4516"/>
                    <a:pt x="1796" y="4506"/>
                  </a:cubicBezTo>
                  <a:lnTo>
                    <a:pt x="1796" y="4506"/>
                  </a:lnTo>
                  <a:cubicBezTo>
                    <a:pt x="1796" y="4506"/>
                    <a:pt x="1796" y="4506"/>
                    <a:pt x="1796" y="4506"/>
                  </a:cubicBezTo>
                  <a:cubicBezTo>
                    <a:pt x="1801" y="4503"/>
                    <a:pt x="1803" y="4502"/>
                    <a:pt x="1803" y="4502"/>
                  </a:cubicBezTo>
                  <a:lnTo>
                    <a:pt x="1803" y="4502"/>
                  </a:lnTo>
                  <a:cubicBezTo>
                    <a:pt x="1802" y="4502"/>
                    <a:pt x="1800" y="4503"/>
                    <a:pt x="1796" y="4506"/>
                  </a:cubicBezTo>
                  <a:lnTo>
                    <a:pt x="1796" y="4506"/>
                  </a:lnTo>
                  <a:cubicBezTo>
                    <a:pt x="1790" y="4500"/>
                    <a:pt x="1783" y="4497"/>
                    <a:pt x="1776" y="4497"/>
                  </a:cubicBezTo>
                  <a:cubicBezTo>
                    <a:pt x="1730" y="4497"/>
                    <a:pt x="1663" y="4598"/>
                    <a:pt x="1587" y="4617"/>
                  </a:cubicBezTo>
                  <a:lnTo>
                    <a:pt x="1598" y="4595"/>
                  </a:lnTo>
                  <a:lnTo>
                    <a:pt x="1598" y="4595"/>
                  </a:lnTo>
                  <a:cubicBezTo>
                    <a:pt x="1532" y="4617"/>
                    <a:pt x="1477" y="4705"/>
                    <a:pt x="1389" y="4760"/>
                  </a:cubicBezTo>
                  <a:lnTo>
                    <a:pt x="1389" y="4749"/>
                  </a:lnTo>
                  <a:cubicBezTo>
                    <a:pt x="1345" y="4815"/>
                    <a:pt x="1234" y="4892"/>
                    <a:pt x="1157" y="4958"/>
                  </a:cubicBezTo>
                  <a:cubicBezTo>
                    <a:pt x="1168" y="4925"/>
                    <a:pt x="1190" y="4925"/>
                    <a:pt x="1157" y="4914"/>
                  </a:cubicBezTo>
                  <a:lnTo>
                    <a:pt x="1157" y="4914"/>
                  </a:lnTo>
                  <a:cubicBezTo>
                    <a:pt x="1124" y="4947"/>
                    <a:pt x="1190" y="4936"/>
                    <a:pt x="1113" y="4991"/>
                  </a:cubicBezTo>
                  <a:cubicBezTo>
                    <a:pt x="1088" y="4999"/>
                    <a:pt x="1050" y="5021"/>
                    <a:pt x="1024" y="5021"/>
                  </a:cubicBezTo>
                  <a:cubicBezTo>
                    <a:pt x="1015" y="5021"/>
                    <a:pt x="1008" y="5018"/>
                    <a:pt x="1003" y="5013"/>
                  </a:cubicBezTo>
                  <a:lnTo>
                    <a:pt x="1080" y="4969"/>
                  </a:lnTo>
                  <a:cubicBezTo>
                    <a:pt x="1025" y="4969"/>
                    <a:pt x="981" y="5035"/>
                    <a:pt x="948" y="5046"/>
                  </a:cubicBezTo>
                  <a:lnTo>
                    <a:pt x="937" y="5035"/>
                  </a:lnTo>
                  <a:cubicBezTo>
                    <a:pt x="838" y="5112"/>
                    <a:pt x="849" y="5145"/>
                    <a:pt x="739" y="5222"/>
                  </a:cubicBezTo>
                  <a:lnTo>
                    <a:pt x="750" y="5222"/>
                  </a:lnTo>
                  <a:cubicBezTo>
                    <a:pt x="706" y="5289"/>
                    <a:pt x="683" y="5245"/>
                    <a:pt x="639" y="5311"/>
                  </a:cubicBezTo>
                  <a:lnTo>
                    <a:pt x="606" y="5289"/>
                  </a:lnTo>
                  <a:cubicBezTo>
                    <a:pt x="562" y="5333"/>
                    <a:pt x="474" y="5421"/>
                    <a:pt x="408" y="5476"/>
                  </a:cubicBezTo>
                  <a:cubicBezTo>
                    <a:pt x="430" y="5432"/>
                    <a:pt x="507" y="5355"/>
                    <a:pt x="551" y="5311"/>
                  </a:cubicBezTo>
                  <a:lnTo>
                    <a:pt x="551" y="5311"/>
                  </a:lnTo>
                  <a:cubicBezTo>
                    <a:pt x="518" y="5333"/>
                    <a:pt x="419" y="5410"/>
                    <a:pt x="408" y="5432"/>
                  </a:cubicBezTo>
                  <a:cubicBezTo>
                    <a:pt x="419" y="5421"/>
                    <a:pt x="441" y="5399"/>
                    <a:pt x="452" y="5388"/>
                  </a:cubicBezTo>
                  <a:lnTo>
                    <a:pt x="452" y="5388"/>
                  </a:lnTo>
                  <a:cubicBezTo>
                    <a:pt x="419" y="5454"/>
                    <a:pt x="364" y="5509"/>
                    <a:pt x="276" y="5564"/>
                  </a:cubicBezTo>
                  <a:cubicBezTo>
                    <a:pt x="274" y="5555"/>
                    <a:pt x="268" y="5551"/>
                    <a:pt x="260" y="5551"/>
                  </a:cubicBezTo>
                  <a:cubicBezTo>
                    <a:pt x="228" y="5551"/>
                    <a:pt x="158" y="5608"/>
                    <a:pt x="89" y="5652"/>
                  </a:cubicBezTo>
                  <a:lnTo>
                    <a:pt x="0" y="5707"/>
                  </a:lnTo>
                  <a:lnTo>
                    <a:pt x="89" y="5762"/>
                  </a:lnTo>
                  <a:cubicBezTo>
                    <a:pt x="144" y="5795"/>
                    <a:pt x="177" y="5817"/>
                    <a:pt x="199" y="5850"/>
                  </a:cubicBezTo>
                  <a:cubicBezTo>
                    <a:pt x="232" y="5872"/>
                    <a:pt x="276" y="5895"/>
                    <a:pt x="309" y="5917"/>
                  </a:cubicBezTo>
                  <a:cubicBezTo>
                    <a:pt x="353" y="5884"/>
                    <a:pt x="408" y="5850"/>
                    <a:pt x="452" y="5817"/>
                  </a:cubicBezTo>
                  <a:cubicBezTo>
                    <a:pt x="485" y="5795"/>
                    <a:pt x="518" y="5773"/>
                    <a:pt x="551" y="5751"/>
                  </a:cubicBezTo>
                  <a:cubicBezTo>
                    <a:pt x="617" y="5707"/>
                    <a:pt x="683" y="5674"/>
                    <a:pt x="761" y="5619"/>
                  </a:cubicBezTo>
                  <a:cubicBezTo>
                    <a:pt x="661" y="5619"/>
                    <a:pt x="805" y="5586"/>
                    <a:pt x="761" y="5542"/>
                  </a:cubicBezTo>
                  <a:cubicBezTo>
                    <a:pt x="805" y="5520"/>
                    <a:pt x="816" y="5509"/>
                    <a:pt x="816" y="5509"/>
                  </a:cubicBezTo>
                  <a:lnTo>
                    <a:pt x="827" y="5509"/>
                  </a:lnTo>
                  <a:lnTo>
                    <a:pt x="959" y="5443"/>
                  </a:lnTo>
                  <a:cubicBezTo>
                    <a:pt x="992" y="5443"/>
                    <a:pt x="926" y="5487"/>
                    <a:pt x="937" y="5487"/>
                  </a:cubicBezTo>
                  <a:cubicBezTo>
                    <a:pt x="970" y="5466"/>
                    <a:pt x="986" y="5461"/>
                    <a:pt x="997" y="5461"/>
                  </a:cubicBezTo>
                  <a:cubicBezTo>
                    <a:pt x="1007" y="5461"/>
                    <a:pt x="1012" y="5465"/>
                    <a:pt x="1022" y="5465"/>
                  </a:cubicBezTo>
                  <a:cubicBezTo>
                    <a:pt x="1030" y="5465"/>
                    <a:pt x="1040" y="5463"/>
                    <a:pt x="1058" y="5454"/>
                  </a:cubicBezTo>
                  <a:cubicBezTo>
                    <a:pt x="1036" y="5454"/>
                    <a:pt x="1069" y="5410"/>
                    <a:pt x="1124" y="5388"/>
                  </a:cubicBezTo>
                  <a:lnTo>
                    <a:pt x="1124" y="5388"/>
                  </a:lnTo>
                  <a:lnTo>
                    <a:pt x="1036" y="5410"/>
                  </a:lnTo>
                  <a:cubicBezTo>
                    <a:pt x="1146" y="5311"/>
                    <a:pt x="1168" y="5377"/>
                    <a:pt x="1278" y="5278"/>
                  </a:cubicBezTo>
                  <a:lnTo>
                    <a:pt x="1278" y="5278"/>
                  </a:lnTo>
                  <a:lnTo>
                    <a:pt x="1245" y="5311"/>
                  </a:lnTo>
                  <a:cubicBezTo>
                    <a:pt x="1300" y="5267"/>
                    <a:pt x="1477" y="5156"/>
                    <a:pt x="1521" y="5079"/>
                  </a:cubicBezTo>
                  <a:cubicBezTo>
                    <a:pt x="1532" y="5079"/>
                    <a:pt x="1554" y="5079"/>
                    <a:pt x="1532" y="5101"/>
                  </a:cubicBezTo>
                  <a:cubicBezTo>
                    <a:pt x="1686" y="5002"/>
                    <a:pt x="1840" y="4837"/>
                    <a:pt x="1972" y="4782"/>
                  </a:cubicBezTo>
                  <a:lnTo>
                    <a:pt x="1972" y="4804"/>
                  </a:lnTo>
                  <a:cubicBezTo>
                    <a:pt x="1995" y="4782"/>
                    <a:pt x="2006" y="4749"/>
                    <a:pt x="2050" y="4738"/>
                  </a:cubicBezTo>
                  <a:lnTo>
                    <a:pt x="2061" y="4749"/>
                  </a:lnTo>
                  <a:cubicBezTo>
                    <a:pt x="2072" y="4727"/>
                    <a:pt x="2116" y="4672"/>
                    <a:pt x="2160" y="4661"/>
                  </a:cubicBezTo>
                  <a:lnTo>
                    <a:pt x="2160" y="4661"/>
                  </a:lnTo>
                  <a:lnTo>
                    <a:pt x="2138" y="4694"/>
                  </a:lnTo>
                  <a:cubicBezTo>
                    <a:pt x="2292" y="4606"/>
                    <a:pt x="2347" y="4517"/>
                    <a:pt x="2468" y="4429"/>
                  </a:cubicBezTo>
                  <a:cubicBezTo>
                    <a:pt x="2472" y="4436"/>
                    <a:pt x="2480" y="4438"/>
                    <a:pt x="2491" y="4438"/>
                  </a:cubicBezTo>
                  <a:cubicBezTo>
                    <a:pt x="2535" y="4438"/>
                    <a:pt x="2624" y="4390"/>
                    <a:pt x="2678" y="4363"/>
                  </a:cubicBezTo>
                  <a:cubicBezTo>
                    <a:pt x="2854" y="4264"/>
                    <a:pt x="2953" y="4154"/>
                    <a:pt x="3107" y="4044"/>
                  </a:cubicBezTo>
                  <a:cubicBezTo>
                    <a:pt x="3228" y="4011"/>
                    <a:pt x="3460" y="3845"/>
                    <a:pt x="3636" y="3768"/>
                  </a:cubicBezTo>
                  <a:cubicBezTo>
                    <a:pt x="3603" y="3768"/>
                    <a:pt x="3625" y="3735"/>
                    <a:pt x="3647" y="3713"/>
                  </a:cubicBezTo>
                  <a:cubicBezTo>
                    <a:pt x="3683" y="3704"/>
                    <a:pt x="3727" y="3650"/>
                    <a:pt x="3748" y="3650"/>
                  </a:cubicBezTo>
                  <a:cubicBezTo>
                    <a:pt x="3752" y="3650"/>
                    <a:pt x="3755" y="3652"/>
                    <a:pt x="3757" y="3658"/>
                  </a:cubicBezTo>
                  <a:lnTo>
                    <a:pt x="3735" y="3669"/>
                  </a:lnTo>
                  <a:cubicBezTo>
                    <a:pt x="3740" y="3670"/>
                    <a:pt x="3745" y="3671"/>
                    <a:pt x="3750" y="3671"/>
                  </a:cubicBezTo>
                  <a:cubicBezTo>
                    <a:pt x="3802" y="3671"/>
                    <a:pt x="3862" y="3622"/>
                    <a:pt x="3923" y="3592"/>
                  </a:cubicBezTo>
                  <a:lnTo>
                    <a:pt x="3911" y="3548"/>
                  </a:lnTo>
                  <a:cubicBezTo>
                    <a:pt x="4099" y="3504"/>
                    <a:pt x="4319" y="3272"/>
                    <a:pt x="4440" y="3272"/>
                  </a:cubicBezTo>
                  <a:cubicBezTo>
                    <a:pt x="4473" y="3239"/>
                    <a:pt x="4517" y="3206"/>
                    <a:pt x="4550" y="3173"/>
                  </a:cubicBezTo>
                  <a:lnTo>
                    <a:pt x="4561" y="3206"/>
                  </a:lnTo>
                  <a:cubicBezTo>
                    <a:pt x="4672" y="3140"/>
                    <a:pt x="4727" y="3118"/>
                    <a:pt x="4859" y="3030"/>
                  </a:cubicBezTo>
                  <a:lnTo>
                    <a:pt x="4859" y="3030"/>
                  </a:lnTo>
                  <a:lnTo>
                    <a:pt x="4848" y="3063"/>
                  </a:lnTo>
                  <a:cubicBezTo>
                    <a:pt x="4925" y="3019"/>
                    <a:pt x="4903" y="2953"/>
                    <a:pt x="4980" y="2909"/>
                  </a:cubicBezTo>
                  <a:lnTo>
                    <a:pt x="5013" y="2931"/>
                  </a:lnTo>
                  <a:cubicBezTo>
                    <a:pt x="5145" y="2854"/>
                    <a:pt x="5300" y="2799"/>
                    <a:pt x="5410" y="2700"/>
                  </a:cubicBezTo>
                  <a:lnTo>
                    <a:pt x="5410" y="2700"/>
                  </a:lnTo>
                  <a:cubicBezTo>
                    <a:pt x="5410" y="2700"/>
                    <a:pt x="5410" y="2722"/>
                    <a:pt x="5399" y="2733"/>
                  </a:cubicBezTo>
                  <a:cubicBezTo>
                    <a:pt x="5452" y="2701"/>
                    <a:pt x="5638" y="2618"/>
                    <a:pt x="5602" y="2592"/>
                  </a:cubicBezTo>
                  <a:lnTo>
                    <a:pt x="5602" y="2592"/>
                  </a:lnTo>
                  <a:cubicBezTo>
                    <a:pt x="5603" y="2592"/>
                    <a:pt x="5605" y="2593"/>
                    <a:pt x="5606" y="2593"/>
                  </a:cubicBezTo>
                  <a:cubicBezTo>
                    <a:pt x="5642" y="2593"/>
                    <a:pt x="5747" y="2507"/>
                    <a:pt x="5806" y="2457"/>
                  </a:cubicBezTo>
                  <a:lnTo>
                    <a:pt x="5806" y="2490"/>
                  </a:lnTo>
                  <a:cubicBezTo>
                    <a:pt x="5850" y="2424"/>
                    <a:pt x="5850" y="2413"/>
                    <a:pt x="5928" y="2358"/>
                  </a:cubicBezTo>
                  <a:cubicBezTo>
                    <a:pt x="5950" y="2358"/>
                    <a:pt x="5961" y="2369"/>
                    <a:pt x="5928" y="2380"/>
                  </a:cubicBezTo>
                  <a:cubicBezTo>
                    <a:pt x="6005" y="2358"/>
                    <a:pt x="5972" y="2336"/>
                    <a:pt x="6060" y="2303"/>
                  </a:cubicBezTo>
                  <a:lnTo>
                    <a:pt x="6060" y="2303"/>
                  </a:lnTo>
                  <a:lnTo>
                    <a:pt x="6038" y="2325"/>
                  </a:lnTo>
                  <a:cubicBezTo>
                    <a:pt x="6104" y="2292"/>
                    <a:pt x="6093" y="2292"/>
                    <a:pt x="6126" y="2248"/>
                  </a:cubicBezTo>
                  <a:cubicBezTo>
                    <a:pt x="6160" y="2222"/>
                    <a:pt x="6221" y="2197"/>
                    <a:pt x="6256" y="2197"/>
                  </a:cubicBezTo>
                  <a:cubicBezTo>
                    <a:pt x="6267" y="2197"/>
                    <a:pt x="6275" y="2199"/>
                    <a:pt x="6280" y="2204"/>
                  </a:cubicBezTo>
                  <a:cubicBezTo>
                    <a:pt x="6291" y="2182"/>
                    <a:pt x="6313" y="2149"/>
                    <a:pt x="6357" y="2127"/>
                  </a:cubicBezTo>
                  <a:lnTo>
                    <a:pt x="6357" y="2127"/>
                  </a:lnTo>
                  <a:lnTo>
                    <a:pt x="6346" y="2149"/>
                  </a:lnTo>
                  <a:cubicBezTo>
                    <a:pt x="6478" y="2105"/>
                    <a:pt x="6512" y="2039"/>
                    <a:pt x="6600" y="2017"/>
                  </a:cubicBezTo>
                  <a:lnTo>
                    <a:pt x="6622" y="2017"/>
                  </a:lnTo>
                  <a:cubicBezTo>
                    <a:pt x="6534" y="2072"/>
                    <a:pt x="6456" y="2105"/>
                    <a:pt x="6456" y="2105"/>
                  </a:cubicBezTo>
                  <a:cubicBezTo>
                    <a:pt x="6458" y="2106"/>
                    <a:pt x="6462" y="2107"/>
                    <a:pt x="6467" y="2107"/>
                  </a:cubicBezTo>
                  <a:cubicBezTo>
                    <a:pt x="6476" y="2107"/>
                    <a:pt x="6489" y="2105"/>
                    <a:pt x="6499" y="2105"/>
                  </a:cubicBezTo>
                  <a:cubicBezTo>
                    <a:pt x="6514" y="2105"/>
                    <a:pt x="6523" y="2110"/>
                    <a:pt x="6501" y="2138"/>
                  </a:cubicBezTo>
                  <a:cubicBezTo>
                    <a:pt x="6556" y="2094"/>
                    <a:pt x="6644" y="2005"/>
                    <a:pt x="6721" y="1983"/>
                  </a:cubicBezTo>
                  <a:cubicBezTo>
                    <a:pt x="6743" y="1983"/>
                    <a:pt x="6754" y="1972"/>
                    <a:pt x="6765" y="1961"/>
                  </a:cubicBezTo>
                  <a:cubicBezTo>
                    <a:pt x="6798" y="1950"/>
                    <a:pt x="6809" y="1939"/>
                    <a:pt x="6831" y="1928"/>
                  </a:cubicBezTo>
                  <a:cubicBezTo>
                    <a:pt x="6835" y="1932"/>
                    <a:pt x="6839" y="1933"/>
                    <a:pt x="6845" y="1933"/>
                  </a:cubicBezTo>
                  <a:cubicBezTo>
                    <a:pt x="6874" y="1933"/>
                    <a:pt x="6926" y="1892"/>
                    <a:pt x="6963" y="1873"/>
                  </a:cubicBezTo>
                  <a:cubicBezTo>
                    <a:pt x="6952" y="1862"/>
                    <a:pt x="6996" y="1840"/>
                    <a:pt x="6941" y="1840"/>
                  </a:cubicBezTo>
                  <a:lnTo>
                    <a:pt x="6941" y="1840"/>
                  </a:lnTo>
                  <a:cubicBezTo>
                    <a:pt x="6952" y="1840"/>
                    <a:pt x="6941" y="1851"/>
                    <a:pt x="6908" y="1862"/>
                  </a:cubicBezTo>
                  <a:cubicBezTo>
                    <a:pt x="6919" y="1829"/>
                    <a:pt x="6930" y="1807"/>
                    <a:pt x="6941" y="1796"/>
                  </a:cubicBezTo>
                  <a:cubicBezTo>
                    <a:pt x="6998" y="1796"/>
                    <a:pt x="7087" y="1772"/>
                    <a:pt x="7125" y="1772"/>
                  </a:cubicBezTo>
                  <a:cubicBezTo>
                    <a:pt x="7131" y="1772"/>
                    <a:pt x="7136" y="1773"/>
                    <a:pt x="7139" y="1774"/>
                  </a:cubicBezTo>
                  <a:cubicBezTo>
                    <a:pt x="7250" y="1708"/>
                    <a:pt x="7404" y="1631"/>
                    <a:pt x="7459" y="1554"/>
                  </a:cubicBezTo>
                  <a:cubicBezTo>
                    <a:pt x="7470" y="1543"/>
                    <a:pt x="7481" y="1540"/>
                    <a:pt x="7491" y="1540"/>
                  </a:cubicBezTo>
                  <a:cubicBezTo>
                    <a:pt x="7500" y="1540"/>
                    <a:pt x="7509" y="1543"/>
                    <a:pt x="7514" y="1543"/>
                  </a:cubicBezTo>
                  <a:cubicBezTo>
                    <a:pt x="7492" y="1554"/>
                    <a:pt x="7470" y="1565"/>
                    <a:pt x="7470" y="1576"/>
                  </a:cubicBezTo>
                  <a:cubicBezTo>
                    <a:pt x="7525" y="1532"/>
                    <a:pt x="7657" y="1477"/>
                    <a:pt x="7657" y="1444"/>
                  </a:cubicBezTo>
                  <a:cubicBezTo>
                    <a:pt x="7674" y="1437"/>
                    <a:pt x="7683" y="1435"/>
                    <a:pt x="7688" y="1435"/>
                  </a:cubicBezTo>
                  <a:cubicBezTo>
                    <a:pt x="7700" y="1435"/>
                    <a:pt x="7682" y="1449"/>
                    <a:pt x="7685" y="1449"/>
                  </a:cubicBezTo>
                  <a:cubicBezTo>
                    <a:pt x="7687" y="1449"/>
                    <a:pt x="7699" y="1443"/>
                    <a:pt x="7734" y="1422"/>
                  </a:cubicBezTo>
                  <a:lnTo>
                    <a:pt x="7734" y="1422"/>
                  </a:lnTo>
                  <a:lnTo>
                    <a:pt x="7723" y="1444"/>
                  </a:lnTo>
                  <a:cubicBezTo>
                    <a:pt x="7977" y="1378"/>
                    <a:pt x="8054" y="1190"/>
                    <a:pt x="8329" y="1124"/>
                  </a:cubicBezTo>
                  <a:lnTo>
                    <a:pt x="8296" y="1124"/>
                  </a:lnTo>
                  <a:cubicBezTo>
                    <a:pt x="8594" y="1014"/>
                    <a:pt x="8869" y="816"/>
                    <a:pt x="9167" y="716"/>
                  </a:cubicBezTo>
                  <a:cubicBezTo>
                    <a:pt x="9255" y="683"/>
                    <a:pt x="9255" y="661"/>
                    <a:pt x="9299" y="628"/>
                  </a:cubicBezTo>
                  <a:lnTo>
                    <a:pt x="9321" y="639"/>
                  </a:lnTo>
                  <a:lnTo>
                    <a:pt x="9398" y="573"/>
                  </a:lnTo>
                  <a:cubicBezTo>
                    <a:pt x="9508" y="496"/>
                    <a:pt x="9629" y="529"/>
                    <a:pt x="9762" y="430"/>
                  </a:cubicBezTo>
                  <a:lnTo>
                    <a:pt x="9729" y="419"/>
                  </a:lnTo>
                  <a:cubicBezTo>
                    <a:pt x="9785" y="400"/>
                    <a:pt x="9875" y="349"/>
                    <a:pt x="9899" y="349"/>
                  </a:cubicBezTo>
                  <a:cubicBezTo>
                    <a:pt x="9903" y="349"/>
                    <a:pt x="9905" y="350"/>
                    <a:pt x="9905" y="353"/>
                  </a:cubicBezTo>
                  <a:cubicBezTo>
                    <a:pt x="9905" y="342"/>
                    <a:pt x="9905" y="331"/>
                    <a:pt x="9938" y="331"/>
                  </a:cubicBezTo>
                  <a:lnTo>
                    <a:pt x="9938" y="342"/>
                  </a:lnTo>
                  <a:lnTo>
                    <a:pt x="10070" y="254"/>
                  </a:lnTo>
                  <a:cubicBezTo>
                    <a:pt x="10089" y="245"/>
                    <a:pt x="10101" y="242"/>
                    <a:pt x="10109" y="242"/>
                  </a:cubicBezTo>
                  <a:cubicBezTo>
                    <a:pt x="10130" y="242"/>
                    <a:pt x="10119" y="266"/>
                    <a:pt x="10146" y="266"/>
                  </a:cubicBezTo>
                  <a:cubicBezTo>
                    <a:pt x="10160" y="266"/>
                    <a:pt x="10183" y="260"/>
                    <a:pt x="10224" y="243"/>
                  </a:cubicBezTo>
                  <a:cubicBezTo>
                    <a:pt x="10279" y="210"/>
                    <a:pt x="10367" y="133"/>
                    <a:pt x="10345" y="133"/>
                  </a:cubicBezTo>
                  <a:lnTo>
                    <a:pt x="10345" y="133"/>
                  </a:lnTo>
                  <a:lnTo>
                    <a:pt x="10301" y="144"/>
                  </a:lnTo>
                  <a:lnTo>
                    <a:pt x="10301" y="122"/>
                  </a:lnTo>
                  <a:lnTo>
                    <a:pt x="10323" y="111"/>
                  </a:lnTo>
                  <a:cubicBezTo>
                    <a:pt x="10314" y="75"/>
                    <a:pt x="10327" y="39"/>
                    <a:pt x="10267" y="39"/>
                  </a:cubicBezTo>
                  <a:cubicBezTo>
                    <a:pt x="10253" y="39"/>
                    <a:pt x="10235" y="40"/>
                    <a:pt x="10213" y="44"/>
                  </a:cubicBezTo>
                  <a:cubicBezTo>
                    <a:pt x="10191" y="33"/>
                    <a:pt x="10169" y="22"/>
                    <a:pt x="10147" y="11"/>
                  </a:cubicBezTo>
                  <a:lnTo>
                    <a:pt x="10125" y="22"/>
                  </a:lnTo>
                  <a:lnTo>
                    <a:pt x="10125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4" name="Google Shape;1154;p37"/>
            <p:cNvSpPr/>
            <p:nvPr/>
          </p:nvSpPr>
          <p:spPr>
            <a:xfrm flipH="1">
              <a:off x="5884640" y="3073881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11"/>
                  </a:moveTo>
                  <a:lnTo>
                    <a:pt x="22" y="0"/>
                  </a:lnTo>
                  <a:lnTo>
                    <a:pt x="11" y="11"/>
                  </a:lnTo>
                  <a:lnTo>
                    <a:pt x="0" y="2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5" name="Google Shape;1155;p37"/>
            <p:cNvSpPr/>
            <p:nvPr/>
          </p:nvSpPr>
          <p:spPr>
            <a:xfrm flipH="1">
              <a:off x="5872243" y="3049651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6" name="Google Shape;1156;p37"/>
            <p:cNvSpPr/>
            <p:nvPr/>
          </p:nvSpPr>
          <p:spPr>
            <a:xfrm flipH="1">
              <a:off x="6031151" y="3144037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0"/>
                  </a:moveTo>
                  <a:lnTo>
                    <a:pt x="11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7" name="Google Shape;1157;p37"/>
            <p:cNvSpPr/>
            <p:nvPr/>
          </p:nvSpPr>
          <p:spPr>
            <a:xfrm flipH="1">
              <a:off x="5782872" y="3010544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2"/>
                  </a:moveTo>
                  <a:lnTo>
                    <a:pt x="1" y="1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8" name="Google Shape;1158;p37"/>
            <p:cNvSpPr/>
            <p:nvPr/>
          </p:nvSpPr>
          <p:spPr>
            <a:xfrm flipH="1">
              <a:off x="6039265" y="3149616"/>
              <a:ext cx="1240" cy="902"/>
            </a:xfrm>
            <a:custGeom>
              <a:avLst/>
              <a:gdLst/>
              <a:ahLst/>
              <a:cxnLst/>
              <a:rect l="l" t="t" r="r" b="b"/>
              <a:pathLst>
                <a:path w="22" h="16" extrusionOk="0">
                  <a:moveTo>
                    <a:pt x="22" y="0"/>
                  </a:moveTo>
                  <a:cubicBezTo>
                    <a:pt x="14" y="8"/>
                    <a:pt x="1" y="16"/>
                    <a:pt x="5" y="16"/>
                  </a:cubicBezTo>
                  <a:cubicBezTo>
                    <a:pt x="7" y="16"/>
                    <a:pt x="12" y="15"/>
                    <a:pt x="22" y="1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59" name="Google Shape;1159;p37"/>
            <p:cNvSpPr/>
            <p:nvPr/>
          </p:nvSpPr>
          <p:spPr>
            <a:xfrm flipH="1">
              <a:off x="5964771" y="3103691"/>
              <a:ext cx="2536" cy="1916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34" y="0"/>
                  </a:moveTo>
                  <a:lnTo>
                    <a:pt x="1" y="33"/>
                  </a:lnTo>
                  <a:cubicBezTo>
                    <a:pt x="23" y="22"/>
                    <a:pt x="45" y="11"/>
                    <a:pt x="34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0" name="Google Shape;1160;p37"/>
            <p:cNvSpPr/>
            <p:nvPr/>
          </p:nvSpPr>
          <p:spPr>
            <a:xfrm flipH="1">
              <a:off x="5762361" y="2994428"/>
              <a:ext cx="9974" cy="3775"/>
            </a:xfrm>
            <a:custGeom>
              <a:avLst/>
              <a:gdLst/>
              <a:ahLst/>
              <a:cxnLst/>
              <a:rect l="l" t="t" r="r" b="b"/>
              <a:pathLst>
                <a:path w="177" h="67" extrusionOk="0">
                  <a:moveTo>
                    <a:pt x="143" y="0"/>
                  </a:moveTo>
                  <a:cubicBezTo>
                    <a:pt x="0" y="44"/>
                    <a:pt x="177" y="11"/>
                    <a:pt x="44" y="66"/>
                  </a:cubicBezTo>
                  <a:lnTo>
                    <a:pt x="143" y="33"/>
                  </a:lnTo>
                  <a:cubicBezTo>
                    <a:pt x="121" y="33"/>
                    <a:pt x="99" y="33"/>
                    <a:pt x="14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1" name="Google Shape;1161;p37"/>
            <p:cNvSpPr/>
            <p:nvPr/>
          </p:nvSpPr>
          <p:spPr>
            <a:xfrm flipH="1">
              <a:off x="5786253" y="3004965"/>
              <a:ext cx="3325" cy="1521"/>
            </a:xfrm>
            <a:custGeom>
              <a:avLst/>
              <a:gdLst/>
              <a:ahLst/>
              <a:cxnLst/>
              <a:rect l="l" t="t" r="r" b="b"/>
              <a:pathLst>
                <a:path w="59" h="27" extrusionOk="0">
                  <a:moveTo>
                    <a:pt x="31" y="0"/>
                  </a:moveTo>
                  <a:cubicBezTo>
                    <a:pt x="7" y="16"/>
                    <a:pt x="0" y="27"/>
                    <a:pt x="11" y="27"/>
                  </a:cubicBezTo>
                  <a:cubicBezTo>
                    <a:pt x="15" y="27"/>
                    <a:pt x="22" y="25"/>
                    <a:pt x="31" y="22"/>
                  </a:cubicBezTo>
                  <a:cubicBezTo>
                    <a:pt x="58" y="6"/>
                    <a:pt x="58" y="3"/>
                    <a:pt x="51" y="3"/>
                  </a:cubicBezTo>
                  <a:cubicBezTo>
                    <a:pt x="48" y="3"/>
                    <a:pt x="43" y="4"/>
                    <a:pt x="39" y="4"/>
                  </a:cubicBezTo>
                  <a:cubicBezTo>
                    <a:pt x="34" y="4"/>
                    <a:pt x="31" y="3"/>
                    <a:pt x="31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2" name="Google Shape;1162;p37"/>
            <p:cNvSpPr/>
            <p:nvPr/>
          </p:nvSpPr>
          <p:spPr>
            <a:xfrm flipH="1">
              <a:off x="5911350" y="3067683"/>
              <a:ext cx="2536" cy="1296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44" y="0"/>
                  </a:moveTo>
                  <a:cubicBezTo>
                    <a:pt x="0" y="22"/>
                    <a:pt x="44" y="11"/>
                    <a:pt x="44" y="22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3" name="Google Shape;1163;p37"/>
            <p:cNvSpPr/>
            <p:nvPr/>
          </p:nvSpPr>
          <p:spPr>
            <a:xfrm flipH="1">
              <a:off x="5948598" y="3085659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66" y="1"/>
                  </a:moveTo>
                  <a:lnTo>
                    <a:pt x="0" y="45"/>
                  </a:lnTo>
                  <a:lnTo>
                    <a:pt x="55" y="23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4" name="Google Shape;1164;p37"/>
            <p:cNvSpPr/>
            <p:nvPr/>
          </p:nvSpPr>
          <p:spPr>
            <a:xfrm flipH="1">
              <a:off x="6147683" y="3204670"/>
              <a:ext cx="2141" cy="1465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1"/>
                  </a:moveTo>
                  <a:cubicBezTo>
                    <a:pt x="20" y="1"/>
                    <a:pt x="11" y="4"/>
                    <a:pt x="1" y="15"/>
                  </a:cubicBezTo>
                  <a:lnTo>
                    <a:pt x="23" y="26"/>
                  </a:lnTo>
                  <a:cubicBezTo>
                    <a:pt x="38" y="18"/>
                    <a:pt x="38" y="1"/>
                    <a:pt x="2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5" name="Google Shape;1165;p37"/>
            <p:cNvSpPr/>
            <p:nvPr/>
          </p:nvSpPr>
          <p:spPr>
            <a:xfrm flipH="1">
              <a:off x="6232941" y="3262598"/>
              <a:ext cx="5015" cy="2536"/>
            </a:xfrm>
            <a:custGeom>
              <a:avLst/>
              <a:gdLst/>
              <a:ahLst/>
              <a:cxnLst/>
              <a:rect l="l" t="t" r="r" b="b"/>
              <a:pathLst>
                <a:path w="89" h="45" extrusionOk="0">
                  <a:moveTo>
                    <a:pt x="89" y="0"/>
                  </a:moveTo>
                  <a:cubicBezTo>
                    <a:pt x="67" y="0"/>
                    <a:pt x="22" y="22"/>
                    <a:pt x="0" y="45"/>
                  </a:cubicBezTo>
                  <a:cubicBezTo>
                    <a:pt x="33" y="22"/>
                    <a:pt x="78" y="11"/>
                    <a:pt x="89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6" name="Google Shape;1166;p37"/>
            <p:cNvSpPr/>
            <p:nvPr/>
          </p:nvSpPr>
          <p:spPr>
            <a:xfrm flipH="1">
              <a:off x="6047324" y="3167592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56" y="1"/>
                  </a:moveTo>
                  <a:lnTo>
                    <a:pt x="23" y="12"/>
                  </a:lnTo>
                  <a:lnTo>
                    <a:pt x="1" y="45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7" name="Google Shape;1167;p37"/>
            <p:cNvSpPr/>
            <p:nvPr/>
          </p:nvSpPr>
          <p:spPr>
            <a:xfrm flipH="1">
              <a:off x="5795269" y="2882009"/>
              <a:ext cx="1296" cy="1352"/>
            </a:xfrm>
            <a:custGeom>
              <a:avLst/>
              <a:gdLst/>
              <a:ahLst/>
              <a:cxnLst/>
              <a:rect l="l" t="t" r="r" b="b"/>
              <a:pathLst>
                <a:path w="23" h="24" extrusionOk="0">
                  <a:moveTo>
                    <a:pt x="23" y="1"/>
                  </a:moveTo>
                  <a:lnTo>
                    <a:pt x="1" y="23"/>
                  </a:lnTo>
                  <a:lnTo>
                    <a:pt x="12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8" name="Google Shape;1168;p37"/>
            <p:cNvSpPr/>
            <p:nvPr/>
          </p:nvSpPr>
          <p:spPr>
            <a:xfrm flipH="1">
              <a:off x="5795889" y="2878290"/>
              <a:ext cx="5015" cy="2536"/>
            </a:xfrm>
            <a:custGeom>
              <a:avLst/>
              <a:gdLst/>
              <a:ahLst/>
              <a:cxnLst/>
              <a:rect l="l" t="t" r="r" b="b"/>
              <a:pathLst>
                <a:path w="89" h="45" extrusionOk="0">
                  <a:moveTo>
                    <a:pt x="56" y="1"/>
                  </a:moveTo>
                  <a:lnTo>
                    <a:pt x="56" y="1"/>
                  </a:lnTo>
                  <a:cubicBezTo>
                    <a:pt x="34" y="12"/>
                    <a:pt x="11" y="23"/>
                    <a:pt x="0" y="45"/>
                  </a:cubicBezTo>
                  <a:cubicBezTo>
                    <a:pt x="34" y="34"/>
                    <a:pt x="22" y="45"/>
                    <a:pt x="56" y="23"/>
                  </a:cubicBezTo>
                  <a:lnTo>
                    <a:pt x="56" y="45"/>
                  </a:lnTo>
                  <a:lnTo>
                    <a:pt x="89" y="45"/>
                  </a:lnTo>
                  <a:cubicBezTo>
                    <a:pt x="89" y="29"/>
                    <a:pt x="77" y="19"/>
                    <a:pt x="62" y="19"/>
                  </a:cubicBezTo>
                  <a:cubicBezTo>
                    <a:pt x="56" y="19"/>
                    <a:pt x="50" y="20"/>
                    <a:pt x="45" y="23"/>
                  </a:cubicBezTo>
                  <a:lnTo>
                    <a:pt x="56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69" name="Google Shape;1169;p37"/>
            <p:cNvSpPr/>
            <p:nvPr/>
          </p:nvSpPr>
          <p:spPr>
            <a:xfrm flipH="1">
              <a:off x="5849872" y="2844142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23"/>
                  </a:moveTo>
                  <a:lnTo>
                    <a:pt x="0" y="1"/>
                  </a:lnTo>
                  <a:lnTo>
                    <a:pt x="11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0" name="Google Shape;1170;p37"/>
            <p:cNvSpPr/>
            <p:nvPr/>
          </p:nvSpPr>
          <p:spPr>
            <a:xfrm flipH="1">
              <a:off x="5806426" y="287705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0" y="12"/>
                  </a:lnTo>
                  <a:lnTo>
                    <a:pt x="11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1" name="Google Shape;1171;p37"/>
            <p:cNvSpPr/>
            <p:nvPr/>
          </p:nvSpPr>
          <p:spPr>
            <a:xfrm flipH="1">
              <a:off x="5833756" y="2852256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1"/>
                  </a:moveTo>
                  <a:lnTo>
                    <a:pt x="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2" name="Google Shape;1172;p37"/>
            <p:cNvSpPr/>
            <p:nvPr/>
          </p:nvSpPr>
          <p:spPr>
            <a:xfrm flipH="1">
              <a:off x="5794029" y="2878910"/>
              <a:ext cx="56" cy="1296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23"/>
                  </a:moveTo>
                  <a:lnTo>
                    <a:pt x="1" y="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3" name="Google Shape;1173;p37"/>
            <p:cNvSpPr/>
            <p:nvPr/>
          </p:nvSpPr>
          <p:spPr>
            <a:xfrm flipH="1">
              <a:off x="5789070" y="2792018"/>
              <a:ext cx="3156" cy="2536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45" y="1"/>
                  </a:moveTo>
                  <a:cubicBezTo>
                    <a:pt x="34" y="12"/>
                    <a:pt x="1" y="23"/>
                    <a:pt x="12" y="45"/>
                  </a:cubicBezTo>
                  <a:cubicBezTo>
                    <a:pt x="1" y="12"/>
                    <a:pt x="56" y="45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4" name="Google Shape;1174;p37"/>
            <p:cNvSpPr/>
            <p:nvPr/>
          </p:nvSpPr>
          <p:spPr>
            <a:xfrm flipH="1">
              <a:off x="5851112" y="2807514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1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5" name="Google Shape;1175;p37"/>
            <p:cNvSpPr/>
            <p:nvPr/>
          </p:nvSpPr>
          <p:spPr>
            <a:xfrm flipH="1">
              <a:off x="5841814" y="280317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0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6" name="Google Shape;1176;p37"/>
            <p:cNvSpPr/>
            <p:nvPr/>
          </p:nvSpPr>
          <p:spPr>
            <a:xfrm flipH="1">
              <a:off x="5746864" y="2865893"/>
              <a:ext cx="1352" cy="958"/>
            </a:xfrm>
            <a:custGeom>
              <a:avLst/>
              <a:gdLst/>
              <a:ahLst/>
              <a:cxnLst/>
              <a:rect l="l" t="t" r="r" b="b"/>
              <a:pathLst>
                <a:path w="24" h="17" extrusionOk="0">
                  <a:moveTo>
                    <a:pt x="2" y="1"/>
                  </a:moveTo>
                  <a:cubicBezTo>
                    <a:pt x="10" y="8"/>
                    <a:pt x="1" y="16"/>
                    <a:pt x="7" y="16"/>
                  </a:cubicBezTo>
                  <a:cubicBezTo>
                    <a:pt x="9" y="16"/>
                    <a:pt x="14" y="15"/>
                    <a:pt x="24" y="1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7" name="Google Shape;1177;p37"/>
            <p:cNvSpPr/>
            <p:nvPr/>
          </p:nvSpPr>
          <p:spPr>
            <a:xfrm flipH="1">
              <a:off x="5807046" y="287705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8" name="Google Shape;1178;p37"/>
            <p:cNvSpPr/>
            <p:nvPr/>
          </p:nvSpPr>
          <p:spPr>
            <a:xfrm flipH="1">
              <a:off x="5848013" y="2795117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"/>
                  </a:moveTo>
                  <a:lnTo>
                    <a:pt x="22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79" name="Google Shape;1179;p37"/>
            <p:cNvSpPr/>
            <p:nvPr/>
          </p:nvSpPr>
          <p:spPr>
            <a:xfrm flipH="1">
              <a:off x="5879682" y="2824927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0"/>
                  </a:move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0" name="Google Shape;1180;p37"/>
            <p:cNvSpPr/>
            <p:nvPr/>
          </p:nvSpPr>
          <p:spPr>
            <a:xfrm flipH="1">
              <a:off x="5690346" y="2775902"/>
              <a:ext cx="212383" cy="109319"/>
            </a:xfrm>
            <a:custGeom>
              <a:avLst/>
              <a:gdLst/>
              <a:ahLst/>
              <a:cxnLst/>
              <a:rect l="l" t="t" r="r" b="b"/>
              <a:pathLst>
                <a:path w="3769" h="1940" extrusionOk="0">
                  <a:moveTo>
                    <a:pt x="408" y="859"/>
                  </a:moveTo>
                  <a:cubicBezTo>
                    <a:pt x="397" y="859"/>
                    <a:pt x="395" y="862"/>
                    <a:pt x="395" y="866"/>
                  </a:cubicBezTo>
                  <a:lnTo>
                    <a:pt x="395" y="866"/>
                  </a:lnTo>
                  <a:lnTo>
                    <a:pt x="408" y="859"/>
                  </a:lnTo>
                  <a:close/>
                  <a:moveTo>
                    <a:pt x="3292" y="1111"/>
                  </a:moveTo>
                  <a:cubicBezTo>
                    <a:pt x="3281" y="1118"/>
                    <a:pt x="3273" y="1124"/>
                    <a:pt x="3273" y="1124"/>
                  </a:cubicBezTo>
                  <a:lnTo>
                    <a:pt x="3295" y="1113"/>
                  </a:lnTo>
                  <a:cubicBezTo>
                    <a:pt x="3295" y="1113"/>
                    <a:pt x="3294" y="1112"/>
                    <a:pt x="3292" y="1111"/>
                  </a:cubicBezTo>
                  <a:close/>
                  <a:moveTo>
                    <a:pt x="3063" y="1256"/>
                  </a:moveTo>
                  <a:lnTo>
                    <a:pt x="3063" y="1260"/>
                  </a:lnTo>
                  <a:lnTo>
                    <a:pt x="3063" y="1260"/>
                  </a:lnTo>
                  <a:lnTo>
                    <a:pt x="3072" y="1259"/>
                  </a:lnTo>
                  <a:lnTo>
                    <a:pt x="3074" y="1256"/>
                  </a:lnTo>
                  <a:close/>
                  <a:moveTo>
                    <a:pt x="3218" y="1355"/>
                  </a:moveTo>
                  <a:lnTo>
                    <a:pt x="3240" y="1366"/>
                  </a:lnTo>
                  <a:lnTo>
                    <a:pt x="3218" y="1366"/>
                  </a:lnTo>
                  <a:lnTo>
                    <a:pt x="3218" y="1355"/>
                  </a:lnTo>
                  <a:close/>
                  <a:moveTo>
                    <a:pt x="1405" y="1482"/>
                  </a:moveTo>
                  <a:lnTo>
                    <a:pt x="1400" y="1487"/>
                  </a:lnTo>
                  <a:lnTo>
                    <a:pt x="1400" y="1487"/>
                  </a:lnTo>
                  <a:lnTo>
                    <a:pt x="1405" y="1482"/>
                  </a:lnTo>
                  <a:close/>
                  <a:moveTo>
                    <a:pt x="2584" y="1698"/>
                  </a:moveTo>
                  <a:cubicBezTo>
                    <a:pt x="2586" y="1702"/>
                    <a:pt x="2587" y="1706"/>
                    <a:pt x="2588" y="1710"/>
                  </a:cubicBezTo>
                  <a:lnTo>
                    <a:pt x="2588" y="1710"/>
                  </a:lnTo>
                  <a:cubicBezTo>
                    <a:pt x="2589" y="1705"/>
                    <a:pt x="2589" y="1700"/>
                    <a:pt x="2584" y="1698"/>
                  </a:cubicBezTo>
                  <a:close/>
                  <a:moveTo>
                    <a:pt x="2588" y="1710"/>
                  </a:moveTo>
                  <a:cubicBezTo>
                    <a:pt x="2586" y="1719"/>
                    <a:pt x="2579" y="1730"/>
                    <a:pt x="2579" y="1730"/>
                  </a:cubicBezTo>
                  <a:cubicBezTo>
                    <a:pt x="2588" y="1725"/>
                    <a:pt x="2589" y="1718"/>
                    <a:pt x="2588" y="1710"/>
                  </a:cubicBezTo>
                  <a:close/>
                  <a:moveTo>
                    <a:pt x="2037" y="1916"/>
                  </a:moveTo>
                  <a:cubicBezTo>
                    <a:pt x="2036" y="1917"/>
                    <a:pt x="2036" y="1917"/>
                    <a:pt x="2036" y="1918"/>
                  </a:cubicBezTo>
                  <a:lnTo>
                    <a:pt x="2036" y="1918"/>
                  </a:lnTo>
                  <a:lnTo>
                    <a:pt x="2039" y="1917"/>
                  </a:lnTo>
                  <a:lnTo>
                    <a:pt x="2037" y="1916"/>
                  </a:lnTo>
                  <a:close/>
                  <a:moveTo>
                    <a:pt x="2036" y="1918"/>
                  </a:moveTo>
                  <a:lnTo>
                    <a:pt x="2006" y="1928"/>
                  </a:lnTo>
                  <a:cubicBezTo>
                    <a:pt x="2010" y="1930"/>
                    <a:pt x="2014" y="1931"/>
                    <a:pt x="2017" y="1931"/>
                  </a:cubicBezTo>
                  <a:cubicBezTo>
                    <a:pt x="2026" y="1931"/>
                    <a:pt x="2032" y="1925"/>
                    <a:pt x="2036" y="1918"/>
                  </a:cubicBezTo>
                  <a:close/>
                  <a:moveTo>
                    <a:pt x="1796" y="0"/>
                  </a:moveTo>
                  <a:lnTo>
                    <a:pt x="1763" y="11"/>
                  </a:lnTo>
                  <a:cubicBezTo>
                    <a:pt x="1719" y="33"/>
                    <a:pt x="1675" y="44"/>
                    <a:pt x="1653" y="55"/>
                  </a:cubicBezTo>
                  <a:cubicBezTo>
                    <a:pt x="1587" y="66"/>
                    <a:pt x="1532" y="77"/>
                    <a:pt x="1477" y="99"/>
                  </a:cubicBezTo>
                  <a:cubicBezTo>
                    <a:pt x="1436" y="109"/>
                    <a:pt x="1480" y="167"/>
                    <a:pt x="1435" y="167"/>
                  </a:cubicBezTo>
                  <a:cubicBezTo>
                    <a:pt x="1431" y="167"/>
                    <a:pt x="1427" y="166"/>
                    <a:pt x="1422" y="165"/>
                  </a:cubicBezTo>
                  <a:lnTo>
                    <a:pt x="1422" y="132"/>
                  </a:lnTo>
                  <a:cubicBezTo>
                    <a:pt x="1356" y="198"/>
                    <a:pt x="1257" y="198"/>
                    <a:pt x="1190" y="264"/>
                  </a:cubicBezTo>
                  <a:lnTo>
                    <a:pt x="1202" y="242"/>
                  </a:lnTo>
                  <a:cubicBezTo>
                    <a:pt x="1197" y="241"/>
                    <a:pt x="1192" y="240"/>
                    <a:pt x="1188" y="240"/>
                  </a:cubicBezTo>
                  <a:cubicBezTo>
                    <a:pt x="1160" y="240"/>
                    <a:pt x="1137" y="267"/>
                    <a:pt x="1146" y="287"/>
                  </a:cubicBezTo>
                  <a:lnTo>
                    <a:pt x="1124" y="264"/>
                  </a:lnTo>
                  <a:cubicBezTo>
                    <a:pt x="1107" y="264"/>
                    <a:pt x="1096" y="293"/>
                    <a:pt x="1087" y="293"/>
                  </a:cubicBezTo>
                  <a:cubicBezTo>
                    <a:pt x="1085" y="293"/>
                    <a:pt x="1083" y="291"/>
                    <a:pt x="1080" y="287"/>
                  </a:cubicBezTo>
                  <a:cubicBezTo>
                    <a:pt x="1069" y="298"/>
                    <a:pt x="1025" y="298"/>
                    <a:pt x="1047" y="320"/>
                  </a:cubicBezTo>
                  <a:cubicBezTo>
                    <a:pt x="1014" y="320"/>
                    <a:pt x="992" y="353"/>
                    <a:pt x="970" y="353"/>
                  </a:cubicBezTo>
                  <a:cubicBezTo>
                    <a:pt x="959" y="375"/>
                    <a:pt x="915" y="353"/>
                    <a:pt x="926" y="397"/>
                  </a:cubicBezTo>
                  <a:cubicBezTo>
                    <a:pt x="922" y="381"/>
                    <a:pt x="912" y="375"/>
                    <a:pt x="901" y="375"/>
                  </a:cubicBezTo>
                  <a:cubicBezTo>
                    <a:pt x="881" y="375"/>
                    <a:pt x="856" y="394"/>
                    <a:pt x="849" y="408"/>
                  </a:cubicBezTo>
                  <a:cubicBezTo>
                    <a:pt x="849" y="397"/>
                    <a:pt x="827" y="408"/>
                    <a:pt x="827" y="386"/>
                  </a:cubicBezTo>
                  <a:cubicBezTo>
                    <a:pt x="805" y="397"/>
                    <a:pt x="794" y="419"/>
                    <a:pt x="805" y="430"/>
                  </a:cubicBezTo>
                  <a:cubicBezTo>
                    <a:pt x="799" y="427"/>
                    <a:pt x="793" y="426"/>
                    <a:pt x="788" y="426"/>
                  </a:cubicBezTo>
                  <a:cubicBezTo>
                    <a:pt x="756" y="426"/>
                    <a:pt x="741" y="464"/>
                    <a:pt x="718" y="464"/>
                  </a:cubicBezTo>
                  <a:cubicBezTo>
                    <a:pt x="711" y="464"/>
                    <a:pt x="704" y="461"/>
                    <a:pt x="695" y="452"/>
                  </a:cubicBezTo>
                  <a:cubicBezTo>
                    <a:pt x="640" y="496"/>
                    <a:pt x="585" y="540"/>
                    <a:pt x="529" y="573"/>
                  </a:cubicBezTo>
                  <a:cubicBezTo>
                    <a:pt x="518" y="529"/>
                    <a:pt x="596" y="540"/>
                    <a:pt x="574" y="507"/>
                  </a:cubicBezTo>
                  <a:lnTo>
                    <a:pt x="574" y="507"/>
                  </a:lnTo>
                  <a:cubicBezTo>
                    <a:pt x="529" y="540"/>
                    <a:pt x="507" y="584"/>
                    <a:pt x="452" y="595"/>
                  </a:cubicBezTo>
                  <a:lnTo>
                    <a:pt x="452" y="573"/>
                  </a:lnTo>
                  <a:cubicBezTo>
                    <a:pt x="408" y="606"/>
                    <a:pt x="353" y="606"/>
                    <a:pt x="287" y="661"/>
                  </a:cubicBezTo>
                  <a:lnTo>
                    <a:pt x="287" y="650"/>
                  </a:lnTo>
                  <a:cubicBezTo>
                    <a:pt x="276" y="661"/>
                    <a:pt x="254" y="661"/>
                    <a:pt x="265" y="672"/>
                  </a:cubicBezTo>
                  <a:lnTo>
                    <a:pt x="276" y="661"/>
                  </a:lnTo>
                  <a:lnTo>
                    <a:pt x="276" y="661"/>
                  </a:lnTo>
                  <a:cubicBezTo>
                    <a:pt x="315" y="671"/>
                    <a:pt x="277" y="715"/>
                    <a:pt x="282" y="732"/>
                  </a:cubicBezTo>
                  <a:lnTo>
                    <a:pt x="282" y="732"/>
                  </a:lnTo>
                  <a:cubicBezTo>
                    <a:pt x="272" y="723"/>
                    <a:pt x="262" y="720"/>
                    <a:pt x="251" y="720"/>
                  </a:cubicBezTo>
                  <a:cubicBezTo>
                    <a:pt x="238" y="720"/>
                    <a:pt x="224" y="724"/>
                    <a:pt x="210" y="724"/>
                  </a:cubicBezTo>
                  <a:cubicBezTo>
                    <a:pt x="195" y="724"/>
                    <a:pt x="181" y="720"/>
                    <a:pt x="166" y="705"/>
                  </a:cubicBezTo>
                  <a:lnTo>
                    <a:pt x="166" y="705"/>
                  </a:lnTo>
                  <a:cubicBezTo>
                    <a:pt x="166" y="705"/>
                    <a:pt x="155" y="716"/>
                    <a:pt x="177" y="716"/>
                  </a:cubicBezTo>
                  <a:cubicBezTo>
                    <a:pt x="166" y="722"/>
                    <a:pt x="158" y="724"/>
                    <a:pt x="152" y="724"/>
                  </a:cubicBezTo>
                  <a:cubicBezTo>
                    <a:pt x="147" y="724"/>
                    <a:pt x="144" y="722"/>
                    <a:pt x="144" y="716"/>
                  </a:cubicBezTo>
                  <a:cubicBezTo>
                    <a:pt x="100" y="738"/>
                    <a:pt x="144" y="738"/>
                    <a:pt x="100" y="760"/>
                  </a:cubicBezTo>
                  <a:lnTo>
                    <a:pt x="78" y="749"/>
                  </a:lnTo>
                  <a:lnTo>
                    <a:pt x="78" y="749"/>
                  </a:lnTo>
                  <a:cubicBezTo>
                    <a:pt x="78" y="760"/>
                    <a:pt x="89" y="771"/>
                    <a:pt x="45" y="793"/>
                  </a:cubicBezTo>
                  <a:lnTo>
                    <a:pt x="23" y="782"/>
                  </a:lnTo>
                  <a:lnTo>
                    <a:pt x="1" y="804"/>
                  </a:lnTo>
                  <a:cubicBezTo>
                    <a:pt x="23" y="815"/>
                    <a:pt x="45" y="815"/>
                    <a:pt x="67" y="826"/>
                  </a:cubicBezTo>
                  <a:cubicBezTo>
                    <a:pt x="111" y="848"/>
                    <a:pt x="144" y="859"/>
                    <a:pt x="155" y="870"/>
                  </a:cubicBezTo>
                  <a:cubicBezTo>
                    <a:pt x="78" y="870"/>
                    <a:pt x="166" y="892"/>
                    <a:pt x="122" y="903"/>
                  </a:cubicBezTo>
                  <a:lnTo>
                    <a:pt x="166" y="925"/>
                  </a:lnTo>
                  <a:lnTo>
                    <a:pt x="177" y="903"/>
                  </a:lnTo>
                  <a:cubicBezTo>
                    <a:pt x="210" y="925"/>
                    <a:pt x="265" y="925"/>
                    <a:pt x="276" y="948"/>
                  </a:cubicBezTo>
                  <a:lnTo>
                    <a:pt x="243" y="948"/>
                  </a:lnTo>
                  <a:lnTo>
                    <a:pt x="298" y="970"/>
                  </a:lnTo>
                  <a:lnTo>
                    <a:pt x="276" y="948"/>
                  </a:lnTo>
                  <a:lnTo>
                    <a:pt x="276" y="948"/>
                  </a:lnTo>
                  <a:cubicBezTo>
                    <a:pt x="283" y="949"/>
                    <a:pt x="288" y="950"/>
                    <a:pt x="293" y="950"/>
                  </a:cubicBezTo>
                  <a:cubicBezTo>
                    <a:pt x="310" y="950"/>
                    <a:pt x="314" y="940"/>
                    <a:pt x="324" y="940"/>
                  </a:cubicBezTo>
                  <a:cubicBezTo>
                    <a:pt x="328" y="940"/>
                    <a:pt x="334" y="942"/>
                    <a:pt x="342" y="948"/>
                  </a:cubicBezTo>
                  <a:cubicBezTo>
                    <a:pt x="331" y="948"/>
                    <a:pt x="364" y="959"/>
                    <a:pt x="364" y="981"/>
                  </a:cubicBezTo>
                  <a:lnTo>
                    <a:pt x="408" y="992"/>
                  </a:lnTo>
                  <a:lnTo>
                    <a:pt x="386" y="1036"/>
                  </a:lnTo>
                  <a:cubicBezTo>
                    <a:pt x="391" y="1031"/>
                    <a:pt x="396" y="1029"/>
                    <a:pt x="402" y="1029"/>
                  </a:cubicBezTo>
                  <a:cubicBezTo>
                    <a:pt x="417" y="1029"/>
                    <a:pt x="435" y="1042"/>
                    <a:pt x="454" y="1042"/>
                  </a:cubicBezTo>
                  <a:cubicBezTo>
                    <a:pt x="460" y="1042"/>
                    <a:pt x="467" y="1040"/>
                    <a:pt x="474" y="1036"/>
                  </a:cubicBezTo>
                  <a:lnTo>
                    <a:pt x="474" y="1036"/>
                  </a:lnTo>
                  <a:lnTo>
                    <a:pt x="452" y="1058"/>
                  </a:lnTo>
                  <a:lnTo>
                    <a:pt x="474" y="1047"/>
                  </a:lnTo>
                  <a:lnTo>
                    <a:pt x="474" y="1069"/>
                  </a:lnTo>
                  <a:cubicBezTo>
                    <a:pt x="478" y="1072"/>
                    <a:pt x="480" y="1073"/>
                    <a:pt x="482" y="1073"/>
                  </a:cubicBezTo>
                  <a:cubicBezTo>
                    <a:pt x="490" y="1073"/>
                    <a:pt x="490" y="1053"/>
                    <a:pt x="496" y="1053"/>
                  </a:cubicBezTo>
                  <a:cubicBezTo>
                    <a:pt x="498" y="1053"/>
                    <a:pt x="502" y="1057"/>
                    <a:pt x="507" y="1069"/>
                  </a:cubicBezTo>
                  <a:lnTo>
                    <a:pt x="496" y="1069"/>
                  </a:lnTo>
                  <a:cubicBezTo>
                    <a:pt x="529" y="1102"/>
                    <a:pt x="574" y="1102"/>
                    <a:pt x="596" y="1124"/>
                  </a:cubicBezTo>
                  <a:cubicBezTo>
                    <a:pt x="596" y="1134"/>
                    <a:pt x="592" y="1137"/>
                    <a:pt x="588" y="1137"/>
                  </a:cubicBezTo>
                  <a:cubicBezTo>
                    <a:pt x="583" y="1137"/>
                    <a:pt x="575" y="1133"/>
                    <a:pt x="570" y="1133"/>
                  </a:cubicBezTo>
                  <a:cubicBezTo>
                    <a:pt x="566" y="1133"/>
                    <a:pt x="563" y="1136"/>
                    <a:pt x="563" y="1146"/>
                  </a:cubicBezTo>
                  <a:cubicBezTo>
                    <a:pt x="618" y="1168"/>
                    <a:pt x="684" y="1168"/>
                    <a:pt x="728" y="1201"/>
                  </a:cubicBezTo>
                  <a:lnTo>
                    <a:pt x="717" y="1190"/>
                  </a:lnTo>
                  <a:cubicBezTo>
                    <a:pt x="723" y="1184"/>
                    <a:pt x="727" y="1182"/>
                    <a:pt x="731" y="1182"/>
                  </a:cubicBezTo>
                  <a:cubicBezTo>
                    <a:pt x="746" y="1182"/>
                    <a:pt x="745" y="1224"/>
                    <a:pt x="766" y="1224"/>
                  </a:cubicBezTo>
                  <a:cubicBezTo>
                    <a:pt x="768" y="1224"/>
                    <a:pt x="770" y="1224"/>
                    <a:pt x="772" y="1223"/>
                  </a:cubicBezTo>
                  <a:lnTo>
                    <a:pt x="772" y="1223"/>
                  </a:lnTo>
                  <a:lnTo>
                    <a:pt x="761" y="1245"/>
                  </a:lnTo>
                  <a:cubicBezTo>
                    <a:pt x="783" y="1267"/>
                    <a:pt x="827" y="1267"/>
                    <a:pt x="882" y="1289"/>
                  </a:cubicBezTo>
                  <a:lnTo>
                    <a:pt x="871" y="1289"/>
                  </a:lnTo>
                  <a:cubicBezTo>
                    <a:pt x="882" y="1311"/>
                    <a:pt x="915" y="1322"/>
                    <a:pt x="926" y="1344"/>
                  </a:cubicBezTo>
                  <a:cubicBezTo>
                    <a:pt x="948" y="1333"/>
                    <a:pt x="948" y="1344"/>
                    <a:pt x="959" y="1322"/>
                  </a:cubicBezTo>
                  <a:cubicBezTo>
                    <a:pt x="981" y="1421"/>
                    <a:pt x="1091" y="1366"/>
                    <a:pt x="1113" y="1443"/>
                  </a:cubicBezTo>
                  <a:lnTo>
                    <a:pt x="1102" y="1443"/>
                  </a:lnTo>
                  <a:lnTo>
                    <a:pt x="1157" y="1465"/>
                  </a:lnTo>
                  <a:cubicBezTo>
                    <a:pt x="1157" y="1443"/>
                    <a:pt x="1157" y="1443"/>
                    <a:pt x="1146" y="1432"/>
                  </a:cubicBezTo>
                  <a:lnTo>
                    <a:pt x="1190" y="1432"/>
                  </a:lnTo>
                  <a:cubicBezTo>
                    <a:pt x="1168" y="1432"/>
                    <a:pt x="1179" y="1454"/>
                    <a:pt x="1179" y="1476"/>
                  </a:cubicBezTo>
                  <a:lnTo>
                    <a:pt x="1190" y="1454"/>
                  </a:lnTo>
                  <a:cubicBezTo>
                    <a:pt x="1190" y="1465"/>
                    <a:pt x="1192" y="1468"/>
                    <a:pt x="1194" y="1468"/>
                  </a:cubicBezTo>
                  <a:cubicBezTo>
                    <a:pt x="1199" y="1468"/>
                    <a:pt x="1208" y="1451"/>
                    <a:pt x="1219" y="1451"/>
                  </a:cubicBezTo>
                  <a:cubicBezTo>
                    <a:pt x="1224" y="1451"/>
                    <a:pt x="1229" y="1455"/>
                    <a:pt x="1235" y="1465"/>
                  </a:cubicBezTo>
                  <a:lnTo>
                    <a:pt x="1224" y="1476"/>
                  </a:lnTo>
                  <a:lnTo>
                    <a:pt x="1268" y="1476"/>
                  </a:lnTo>
                  <a:cubicBezTo>
                    <a:pt x="1268" y="1487"/>
                    <a:pt x="1265" y="1487"/>
                    <a:pt x="1261" y="1487"/>
                  </a:cubicBezTo>
                  <a:cubicBezTo>
                    <a:pt x="1257" y="1487"/>
                    <a:pt x="1251" y="1487"/>
                    <a:pt x="1246" y="1498"/>
                  </a:cubicBezTo>
                  <a:cubicBezTo>
                    <a:pt x="1249" y="1500"/>
                    <a:pt x="1253" y="1501"/>
                    <a:pt x="1257" y="1501"/>
                  </a:cubicBezTo>
                  <a:cubicBezTo>
                    <a:pt x="1269" y="1501"/>
                    <a:pt x="1282" y="1494"/>
                    <a:pt x="1293" y="1494"/>
                  </a:cubicBezTo>
                  <a:cubicBezTo>
                    <a:pt x="1301" y="1494"/>
                    <a:pt x="1308" y="1498"/>
                    <a:pt x="1312" y="1509"/>
                  </a:cubicBezTo>
                  <a:lnTo>
                    <a:pt x="1279" y="1509"/>
                  </a:lnTo>
                  <a:cubicBezTo>
                    <a:pt x="1279" y="1542"/>
                    <a:pt x="1290" y="1531"/>
                    <a:pt x="1301" y="1542"/>
                  </a:cubicBezTo>
                  <a:lnTo>
                    <a:pt x="1290" y="1542"/>
                  </a:lnTo>
                  <a:lnTo>
                    <a:pt x="1312" y="1564"/>
                  </a:lnTo>
                  <a:cubicBezTo>
                    <a:pt x="1326" y="1553"/>
                    <a:pt x="1337" y="1549"/>
                    <a:pt x="1346" y="1549"/>
                  </a:cubicBezTo>
                  <a:cubicBezTo>
                    <a:pt x="1365" y="1549"/>
                    <a:pt x="1376" y="1569"/>
                    <a:pt x="1400" y="1569"/>
                  </a:cubicBezTo>
                  <a:cubicBezTo>
                    <a:pt x="1402" y="1569"/>
                    <a:pt x="1403" y="1569"/>
                    <a:pt x="1404" y="1569"/>
                  </a:cubicBezTo>
                  <a:lnTo>
                    <a:pt x="1404" y="1569"/>
                  </a:lnTo>
                  <a:cubicBezTo>
                    <a:pt x="1375" y="1578"/>
                    <a:pt x="1398" y="1588"/>
                    <a:pt x="1389" y="1598"/>
                  </a:cubicBezTo>
                  <a:lnTo>
                    <a:pt x="1400" y="1631"/>
                  </a:lnTo>
                  <a:cubicBezTo>
                    <a:pt x="1402" y="1629"/>
                    <a:pt x="1404" y="1629"/>
                    <a:pt x="1406" y="1629"/>
                  </a:cubicBezTo>
                  <a:cubicBezTo>
                    <a:pt x="1417" y="1629"/>
                    <a:pt x="1416" y="1648"/>
                    <a:pt x="1428" y="1648"/>
                  </a:cubicBezTo>
                  <a:cubicBezTo>
                    <a:pt x="1432" y="1648"/>
                    <a:pt x="1437" y="1646"/>
                    <a:pt x="1444" y="1642"/>
                  </a:cubicBezTo>
                  <a:lnTo>
                    <a:pt x="1455" y="1675"/>
                  </a:lnTo>
                  <a:cubicBezTo>
                    <a:pt x="1477" y="1675"/>
                    <a:pt x="1455" y="1653"/>
                    <a:pt x="1455" y="1653"/>
                  </a:cubicBezTo>
                  <a:cubicBezTo>
                    <a:pt x="1458" y="1652"/>
                    <a:pt x="1461" y="1652"/>
                    <a:pt x="1463" y="1652"/>
                  </a:cubicBezTo>
                  <a:cubicBezTo>
                    <a:pt x="1498" y="1652"/>
                    <a:pt x="1512" y="1709"/>
                    <a:pt x="1564" y="1709"/>
                  </a:cubicBezTo>
                  <a:cubicBezTo>
                    <a:pt x="1567" y="1709"/>
                    <a:pt x="1572" y="1708"/>
                    <a:pt x="1576" y="1708"/>
                  </a:cubicBezTo>
                  <a:cubicBezTo>
                    <a:pt x="1585" y="1710"/>
                    <a:pt x="1594" y="1711"/>
                    <a:pt x="1601" y="1711"/>
                  </a:cubicBezTo>
                  <a:cubicBezTo>
                    <a:pt x="1623" y="1711"/>
                    <a:pt x="1640" y="1705"/>
                    <a:pt x="1661" y="1705"/>
                  </a:cubicBezTo>
                  <a:cubicBezTo>
                    <a:pt x="1669" y="1705"/>
                    <a:pt x="1677" y="1705"/>
                    <a:pt x="1686" y="1708"/>
                  </a:cubicBezTo>
                  <a:cubicBezTo>
                    <a:pt x="1686" y="1730"/>
                    <a:pt x="1653" y="1730"/>
                    <a:pt x="1653" y="1730"/>
                  </a:cubicBezTo>
                  <a:cubicBezTo>
                    <a:pt x="1675" y="1752"/>
                    <a:pt x="1686" y="1752"/>
                    <a:pt x="1708" y="1763"/>
                  </a:cubicBezTo>
                  <a:lnTo>
                    <a:pt x="1697" y="1785"/>
                  </a:lnTo>
                  <a:cubicBezTo>
                    <a:pt x="1712" y="1785"/>
                    <a:pt x="1722" y="1775"/>
                    <a:pt x="1730" y="1775"/>
                  </a:cubicBezTo>
                  <a:cubicBezTo>
                    <a:pt x="1734" y="1775"/>
                    <a:pt x="1738" y="1777"/>
                    <a:pt x="1741" y="1785"/>
                  </a:cubicBezTo>
                  <a:lnTo>
                    <a:pt x="1708" y="1807"/>
                  </a:lnTo>
                  <a:lnTo>
                    <a:pt x="1774" y="1807"/>
                  </a:lnTo>
                  <a:lnTo>
                    <a:pt x="1741" y="1818"/>
                  </a:lnTo>
                  <a:cubicBezTo>
                    <a:pt x="1752" y="1829"/>
                    <a:pt x="1774" y="1829"/>
                    <a:pt x="1796" y="1829"/>
                  </a:cubicBezTo>
                  <a:cubicBezTo>
                    <a:pt x="1774" y="1829"/>
                    <a:pt x="1774" y="1807"/>
                    <a:pt x="1774" y="1796"/>
                  </a:cubicBezTo>
                  <a:lnTo>
                    <a:pt x="1774" y="1796"/>
                  </a:lnTo>
                  <a:lnTo>
                    <a:pt x="1796" y="1807"/>
                  </a:lnTo>
                  <a:cubicBezTo>
                    <a:pt x="1807" y="1752"/>
                    <a:pt x="1741" y="1785"/>
                    <a:pt x="1719" y="1763"/>
                  </a:cubicBezTo>
                  <a:lnTo>
                    <a:pt x="1741" y="1741"/>
                  </a:lnTo>
                  <a:lnTo>
                    <a:pt x="1741" y="1741"/>
                  </a:lnTo>
                  <a:lnTo>
                    <a:pt x="1708" y="1752"/>
                  </a:lnTo>
                  <a:lnTo>
                    <a:pt x="1719" y="1719"/>
                  </a:lnTo>
                  <a:cubicBezTo>
                    <a:pt x="1719" y="1712"/>
                    <a:pt x="1717" y="1710"/>
                    <a:pt x="1715" y="1710"/>
                  </a:cubicBezTo>
                  <a:cubicBezTo>
                    <a:pt x="1712" y="1710"/>
                    <a:pt x="1708" y="1712"/>
                    <a:pt x="1705" y="1712"/>
                  </a:cubicBezTo>
                  <a:cubicBezTo>
                    <a:pt x="1701" y="1712"/>
                    <a:pt x="1697" y="1710"/>
                    <a:pt x="1697" y="1697"/>
                  </a:cubicBezTo>
                  <a:lnTo>
                    <a:pt x="1675" y="1697"/>
                  </a:lnTo>
                  <a:lnTo>
                    <a:pt x="1697" y="1675"/>
                  </a:lnTo>
                  <a:cubicBezTo>
                    <a:pt x="1686" y="1658"/>
                    <a:pt x="1670" y="1658"/>
                    <a:pt x="1656" y="1658"/>
                  </a:cubicBezTo>
                  <a:cubicBezTo>
                    <a:pt x="1642" y="1658"/>
                    <a:pt x="1631" y="1658"/>
                    <a:pt x="1631" y="1642"/>
                  </a:cubicBezTo>
                  <a:lnTo>
                    <a:pt x="1642" y="1642"/>
                  </a:lnTo>
                  <a:cubicBezTo>
                    <a:pt x="1635" y="1640"/>
                    <a:pt x="1629" y="1639"/>
                    <a:pt x="1624" y="1639"/>
                  </a:cubicBezTo>
                  <a:cubicBezTo>
                    <a:pt x="1595" y="1639"/>
                    <a:pt x="1614" y="1665"/>
                    <a:pt x="1576" y="1675"/>
                  </a:cubicBezTo>
                  <a:lnTo>
                    <a:pt x="1587" y="1598"/>
                  </a:lnTo>
                  <a:lnTo>
                    <a:pt x="1565" y="1620"/>
                  </a:lnTo>
                  <a:lnTo>
                    <a:pt x="1565" y="1609"/>
                  </a:lnTo>
                  <a:cubicBezTo>
                    <a:pt x="1532" y="1609"/>
                    <a:pt x="1554" y="1620"/>
                    <a:pt x="1543" y="1620"/>
                  </a:cubicBezTo>
                  <a:cubicBezTo>
                    <a:pt x="1532" y="1587"/>
                    <a:pt x="1477" y="1598"/>
                    <a:pt x="1488" y="1564"/>
                  </a:cubicBezTo>
                  <a:lnTo>
                    <a:pt x="1488" y="1564"/>
                  </a:lnTo>
                  <a:cubicBezTo>
                    <a:pt x="1477" y="1576"/>
                    <a:pt x="1499" y="1587"/>
                    <a:pt x="1477" y="1587"/>
                  </a:cubicBezTo>
                  <a:cubicBezTo>
                    <a:pt x="1488" y="1542"/>
                    <a:pt x="1444" y="1576"/>
                    <a:pt x="1433" y="1542"/>
                  </a:cubicBezTo>
                  <a:cubicBezTo>
                    <a:pt x="1438" y="1540"/>
                    <a:pt x="1443" y="1539"/>
                    <a:pt x="1447" y="1539"/>
                  </a:cubicBezTo>
                  <a:cubicBezTo>
                    <a:pt x="1451" y="1539"/>
                    <a:pt x="1454" y="1540"/>
                    <a:pt x="1456" y="1540"/>
                  </a:cubicBezTo>
                  <a:cubicBezTo>
                    <a:pt x="1460" y="1540"/>
                    <a:pt x="1460" y="1537"/>
                    <a:pt x="1455" y="1520"/>
                  </a:cubicBezTo>
                  <a:cubicBezTo>
                    <a:pt x="1448" y="1527"/>
                    <a:pt x="1443" y="1530"/>
                    <a:pt x="1439" y="1530"/>
                  </a:cubicBezTo>
                  <a:cubicBezTo>
                    <a:pt x="1421" y="1530"/>
                    <a:pt x="1417" y="1487"/>
                    <a:pt x="1400" y="1487"/>
                  </a:cubicBezTo>
                  <a:lnTo>
                    <a:pt x="1400" y="1487"/>
                  </a:lnTo>
                  <a:lnTo>
                    <a:pt x="1389" y="1498"/>
                  </a:lnTo>
                  <a:cubicBezTo>
                    <a:pt x="1367" y="1498"/>
                    <a:pt x="1345" y="1476"/>
                    <a:pt x="1323" y="1476"/>
                  </a:cubicBezTo>
                  <a:cubicBezTo>
                    <a:pt x="1334" y="1465"/>
                    <a:pt x="1279" y="1421"/>
                    <a:pt x="1268" y="1399"/>
                  </a:cubicBezTo>
                  <a:cubicBezTo>
                    <a:pt x="1260" y="1407"/>
                    <a:pt x="1253" y="1409"/>
                    <a:pt x="1246" y="1409"/>
                  </a:cubicBezTo>
                  <a:cubicBezTo>
                    <a:pt x="1231" y="1409"/>
                    <a:pt x="1216" y="1399"/>
                    <a:pt x="1202" y="1399"/>
                  </a:cubicBezTo>
                  <a:lnTo>
                    <a:pt x="1235" y="1377"/>
                  </a:lnTo>
                  <a:lnTo>
                    <a:pt x="1213" y="1366"/>
                  </a:lnTo>
                  <a:lnTo>
                    <a:pt x="1179" y="1366"/>
                  </a:lnTo>
                  <a:lnTo>
                    <a:pt x="1202" y="1344"/>
                  </a:lnTo>
                  <a:cubicBezTo>
                    <a:pt x="1168" y="1333"/>
                    <a:pt x="1135" y="1344"/>
                    <a:pt x="1113" y="1311"/>
                  </a:cubicBezTo>
                  <a:cubicBezTo>
                    <a:pt x="1102" y="1333"/>
                    <a:pt x="1102" y="1377"/>
                    <a:pt x="1069" y="1377"/>
                  </a:cubicBezTo>
                  <a:lnTo>
                    <a:pt x="1091" y="1344"/>
                  </a:lnTo>
                  <a:lnTo>
                    <a:pt x="1069" y="1344"/>
                  </a:lnTo>
                  <a:lnTo>
                    <a:pt x="1091" y="1333"/>
                  </a:lnTo>
                  <a:lnTo>
                    <a:pt x="1069" y="1333"/>
                  </a:lnTo>
                  <a:lnTo>
                    <a:pt x="1069" y="1311"/>
                  </a:lnTo>
                  <a:lnTo>
                    <a:pt x="1091" y="1311"/>
                  </a:lnTo>
                  <a:lnTo>
                    <a:pt x="1069" y="1278"/>
                  </a:lnTo>
                  <a:lnTo>
                    <a:pt x="1047" y="1289"/>
                  </a:lnTo>
                  <a:cubicBezTo>
                    <a:pt x="1025" y="1278"/>
                    <a:pt x="1047" y="1267"/>
                    <a:pt x="1036" y="1256"/>
                  </a:cubicBezTo>
                  <a:cubicBezTo>
                    <a:pt x="1029" y="1256"/>
                    <a:pt x="1022" y="1246"/>
                    <a:pt x="1014" y="1246"/>
                  </a:cubicBezTo>
                  <a:cubicBezTo>
                    <a:pt x="1011" y="1246"/>
                    <a:pt x="1007" y="1249"/>
                    <a:pt x="1003" y="1256"/>
                  </a:cubicBezTo>
                  <a:lnTo>
                    <a:pt x="1003" y="1234"/>
                  </a:lnTo>
                  <a:cubicBezTo>
                    <a:pt x="1001" y="1235"/>
                    <a:pt x="998" y="1236"/>
                    <a:pt x="995" y="1236"/>
                  </a:cubicBezTo>
                  <a:cubicBezTo>
                    <a:pt x="979" y="1236"/>
                    <a:pt x="959" y="1221"/>
                    <a:pt x="950" y="1221"/>
                  </a:cubicBezTo>
                  <a:cubicBezTo>
                    <a:pt x="946" y="1221"/>
                    <a:pt x="945" y="1225"/>
                    <a:pt x="948" y="1234"/>
                  </a:cubicBezTo>
                  <a:lnTo>
                    <a:pt x="948" y="1245"/>
                  </a:lnTo>
                  <a:cubicBezTo>
                    <a:pt x="893" y="1234"/>
                    <a:pt x="860" y="1179"/>
                    <a:pt x="816" y="1168"/>
                  </a:cubicBezTo>
                  <a:lnTo>
                    <a:pt x="827" y="1157"/>
                  </a:lnTo>
                  <a:cubicBezTo>
                    <a:pt x="794" y="1146"/>
                    <a:pt x="761" y="1135"/>
                    <a:pt x="739" y="1135"/>
                  </a:cubicBezTo>
                  <a:lnTo>
                    <a:pt x="739" y="1102"/>
                  </a:lnTo>
                  <a:cubicBezTo>
                    <a:pt x="717" y="1102"/>
                    <a:pt x="706" y="1102"/>
                    <a:pt x="684" y="1080"/>
                  </a:cubicBezTo>
                  <a:cubicBezTo>
                    <a:pt x="706" y="1080"/>
                    <a:pt x="703" y="1075"/>
                    <a:pt x="706" y="1075"/>
                  </a:cubicBezTo>
                  <a:cubicBezTo>
                    <a:pt x="707" y="1075"/>
                    <a:pt x="709" y="1076"/>
                    <a:pt x="717" y="1080"/>
                  </a:cubicBezTo>
                  <a:cubicBezTo>
                    <a:pt x="695" y="1058"/>
                    <a:pt x="695" y="1047"/>
                    <a:pt x="662" y="1047"/>
                  </a:cubicBezTo>
                  <a:cubicBezTo>
                    <a:pt x="673" y="1036"/>
                    <a:pt x="651" y="1014"/>
                    <a:pt x="640" y="1014"/>
                  </a:cubicBezTo>
                  <a:lnTo>
                    <a:pt x="640" y="1014"/>
                  </a:lnTo>
                  <a:lnTo>
                    <a:pt x="651" y="1036"/>
                  </a:lnTo>
                  <a:lnTo>
                    <a:pt x="607" y="1014"/>
                  </a:lnTo>
                  <a:lnTo>
                    <a:pt x="629" y="992"/>
                  </a:lnTo>
                  <a:cubicBezTo>
                    <a:pt x="596" y="937"/>
                    <a:pt x="518" y="992"/>
                    <a:pt x="507" y="925"/>
                  </a:cubicBezTo>
                  <a:lnTo>
                    <a:pt x="507" y="925"/>
                  </a:lnTo>
                  <a:cubicBezTo>
                    <a:pt x="485" y="937"/>
                    <a:pt x="529" y="948"/>
                    <a:pt x="496" y="959"/>
                  </a:cubicBezTo>
                  <a:cubicBezTo>
                    <a:pt x="485" y="948"/>
                    <a:pt x="474" y="892"/>
                    <a:pt x="474" y="892"/>
                  </a:cubicBezTo>
                  <a:cubicBezTo>
                    <a:pt x="468" y="883"/>
                    <a:pt x="461" y="880"/>
                    <a:pt x="454" y="880"/>
                  </a:cubicBezTo>
                  <a:cubicBezTo>
                    <a:pt x="438" y="880"/>
                    <a:pt x="422" y="894"/>
                    <a:pt x="413" y="894"/>
                  </a:cubicBezTo>
                  <a:cubicBezTo>
                    <a:pt x="411" y="894"/>
                    <a:pt x="410" y="894"/>
                    <a:pt x="408" y="892"/>
                  </a:cubicBezTo>
                  <a:cubicBezTo>
                    <a:pt x="399" y="901"/>
                    <a:pt x="390" y="917"/>
                    <a:pt x="370" y="917"/>
                  </a:cubicBezTo>
                  <a:cubicBezTo>
                    <a:pt x="365" y="917"/>
                    <a:pt x="360" y="917"/>
                    <a:pt x="353" y="914"/>
                  </a:cubicBezTo>
                  <a:cubicBezTo>
                    <a:pt x="342" y="903"/>
                    <a:pt x="375" y="881"/>
                    <a:pt x="386" y="881"/>
                  </a:cubicBezTo>
                  <a:lnTo>
                    <a:pt x="397" y="881"/>
                  </a:lnTo>
                  <a:cubicBezTo>
                    <a:pt x="397" y="876"/>
                    <a:pt x="395" y="870"/>
                    <a:pt x="395" y="866"/>
                  </a:cubicBezTo>
                  <a:lnTo>
                    <a:pt x="395" y="866"/>
                  </a:lnTo>
                  <a:lnTo>
                    <a:pt x="386" y="870"/>
                  </a:lnTo>
                  <a:lnTo>
                    <a:pt x="375" y="848"/>
                  </a:lnTo>
                  <a:lnTo>
                    <a:pt x="342" y="848"/>
                  </a:lnTo>
                  <a:cubicBezTo>
                    <a:pt x="342" y="843"/>
                    <a:pt x="331" y="843"/>
                    <a:pt x="317" y="843"/>
                  </a:cubicBezTo>
                  <a:cubicBezTo>
                    <a:pt x="304" y="843"/>
                    <a:pt x="287" y="843"/>
                    <a:pt x="276" y="837"/>
                  </a:cubicBezTo>
                  <a:cubicBezTo>
                    <a:pt x="287" y="832"/>
                    <a:pt x="306" y="832"/>
                    <a:pt x="317" y="832"/>
                  </a:cubicBezTo>
                  <a:cubicBezTo>
                    <a:pt x="328" y="832"/>
                    <a:pt x="331" y="832"/>
                    <a:pt x="309" y="826"/>
                  </a:cubicBezTo>
                  <a:lnTo>
                    <a:pt x="408" y="826"/>
                  </a:lnTo>
                  <a:cubicBezTo>
                    <a:pt x="386" y="815"/>
                    <a:pt x="342" y="815"/>
                    <a:pt x="320" y="804"/>
                  </a:cubicBezTo>
                  <a:cubicBezTo>
                    <a:pt x="335" y="804"/>
                    <a:pt x="335" y="799"/>
                    <a:pt x="343" y="799"/>
                  </a:cubicBezTo>
                  <a:cubicBezTo>
                    <a:pt x="347" y="799"/>
                    <a:pt x="353" y="801"/>
                    <a:pt x="364" y="804"/>
                  </a:cubicBezTo>
                  <a:cubicBezTo>
                    <a:pt x="342" y="804"/>
                    <a:pt x="408" y="815"/>
                    <a:pt x="408" y="826"/>
                  </a:cubicBezTo>
                  <a:lnTo>
                    <a:pt x="408" y="815"/>
                  </a:lnTo>
                  <a:lnTo>
                    <a:pt x="419" y="826"/>
                  </a:lnTo>
                  <a:cubicBezTo>
                    <a:pt x="426" y="828"/>
                    <a:pt x="429" y="829"/>
                    <a:pt x="431" y="829"/>
                  </a:cubicBezTo>
                  <a:cubicBezTo>
                    <a:pt x="443" y="829"/>
                    <a:pt x="388" y="804"/>
                    <a:pt x="397" y="804"/>
                  </a:cubicBezTo>
                  <a:lnTo>
                    <a:pt x="397" y="804"/>
                  </a:lnTo>
                  <a:lnTo>
                    <a:pt x="430" y="815"/>
                  </a:lnTo>
                  <a:lnTo>
                    <a:pt x="397" y="793"/>
                  </a:lnTo>
                  <a:cubicBezTo>
                    <a:pt x="419" y="793"/>
                    <a:pt x="397" y="782"/>
                    <a:pt x="408" y="771"/>
                  </a:cubicBezTo>
                  <a:lnTo>
                    <a:pt x="397" y="771"/>
                  </a:lnTo>
                  <a:lnTo>
                    <a:pt x="408" y="749"/>
                  </a:lnTo>
                  <a:lnTo>
                    <a:pt x="408" y="760"/>
                  </a:lnTo>
                  <a:cubicBezTo>
                    <a:pt x="408" y="755"/>
                    <a:pt x="410" y="754"/>
                    <a:pt x="414" y="754"/>
                  </a:cubicBezTo>
                  <a:cubicBezTo>
                    <a:pt x="421" y="754"/>
                    <a:pt x="435" y="762"/>
                    <a:pt x="447" y="762"/>
                  </a:cubicBezTo>
                  <a:cubicBezTo>
                    <a:pt x="454" y="762"/>
                    <a:pt x="460" y="759"/>
                    <a:pt x="463" y="749"/>
                  </a:cubicBezTo>
                  <a:lnTo>
                    <a:pt x="496" y="782"/>
                  </a:lnTo>
                  <a:cubicBezTo>
                    <a:pt x="505" y="769"/>
                    <a:pt x="512" y="767"/>
                    <a:pt x="519" y="767"/>
                  </a:cubicBezTo>
                  <a:cubicBezTo>
                    <a:pt x="525" y="767"/>
                    <a:pt x="531" y="768"/>
                    <a:pt x="538" y="768"/>
                  </a:cubicBezTo>
                  <a:cubicBezTo>
                    <a:pt x="545" y="768"/>
                    <a:pt x="553" y="767"/>
                    <a:pt x="563" y="760"/>
                  </a:cubicBezTo>
                  <a:cubicBezTo>
                    <a:pt x="540" y="738"/>
                    <a:pt x="540" y="749"/>
                    <a:pt x="552" y="716"/>
                  </a:cubicBezTo>
                  <a:lnTo>
                    <a:pt x="552" y="716"/>
                  </a:lnTo>
                  <a:lnTo>
                    <a:pt x="507" y="749"/>
                  </a:lnTo>
                  <a:lnTo>
                    <a:pt x="529" y="716"/>
                  </a:lnTo>
                  <a:lnTo>
                    <a:pt x="496" y="738"/>
                  </a:lnTo>
                  <a:cubicBezTo>
                    <a:pt x="506" y="719"/>
                    <a:pt x="507" y="717"/>
                    <a:pt x="494" y="709"/>
                  </a:cubicBezTo>
                  <a:lnTo>
                    <a:pt x="494" y="709"/>
                  </a:lnTo>
                  <a:cubicBezTo>
                    <a:pt x="496" y="710"/>
                    <a:pt x="498" y="710"/>
                    <a:pt x="500" y="710"/>
                  </a:cubicBezTo>
                  <a:cubicBezTo>
                    <a:pt x="517" y="710"/>
                    <a:pt x="523" y="682"/>
                    <a:pt x="543" y="682"/>
                  </a:cubicBezTo>
                  <a:cubicBezTo>
                    <a:pt x="546" y="682"/>
                    <a:pt x="548" y="682"/>
                    <a:pt x="552" y="683"/>
                  </a:cubicBezTo>
                  <a:lnTo>
                    <a:pt x="574" y="727"/>
                  </a:lnTo>
                  <a:cubicBezTo>
                    <a:pt x="578" y="728"/>
                    <a:pt x="581" y="729"/>
                    <a:pt x="585" y="729"/>
                  </a:cubicBezTo>
                  <a:cubicBezTo>
                    <a:pt x="620" y="729"/>
                    <a:pt x="634" y="682"/>
                    <a:pt x="684" y="672"/>
                  </a:cubicBezTo>
                  <a:lnTo>
                    <a:pt x="662" y="672"/>
                  </a:lnTo>
                  <a:cubicBezTo>
                    <a:pt x="662" y="650"/>
                    <a:pt x="695" y="650"/>
                    <a:pt x="706" y="639"/>
                  </a:cubicBezTo>
                  <a:lnTo>
                    <a:pt x="728" y="661"/>
                  </a:lnTo>
                  <a:cubicBezTo>
                    <a:pt x="728" y="650"/>
                    <a:pt x="761" y="650"/>
                    <a:pt x="761" y="617"/>
                  </a:cubicBezTo>
                  <a:lnTo>
                    <a:pt x="783" y="628"/>
                  </a:lnTo>
                  <a:cubicBezTo>
                    <a:pt x="827" y="617"/>
                    <a:pt x="805" y="562"/>
                    <a:pt x="849" y="562"/>
                  </a:cubicBezTo>
                  <a:cubicBezTo>
                    <a:pt x="849" y="573"/>
                    <a:pt x="871" y="584"/>
                    <a:pt x="849" y="606"/>
                  </a:cubicBezTo>
                  <a:lnTo>
                    <a:pt x="871" y="584"/>
                  </a:lnTo>
                  <a:cubicBezTo>
                    <a:pt x="872" y="585"/>
                    <a:pt x="873" y="586"/>
                    <a:pt x="875" y="586"/>
                  </a:cubicBezTo>
                  <a:cubicBezTo>
                    <a:pt x="883" y="586"/>
                    <a:pt x="892" y="560"/>
                    <a:pt x="900" y="560"/>
                  </a:cubicBezTo>
                  <a:cubicBezTo>
                    <a:pt x="902" y="560"/>
                    <a:pt x="903" y="561"/>
                    <a:pt x="904" y="562"/>
                  </a:cubicBezTo>
                  <a:lnTo>
                    <a:pt x="915" y="529"/>
                  </a:lnTo>
                  <a:lnTo>
                    <a:pt x="926" y="540"/>
                  </a:lnTo>
                  <a:cubicBezTo>
                    <a:pt x="915" y="529"/>
                    <a:pt x="937" y="518"/>
                    <a:pt x="926" y="507"/>
                  </a:cubicBezTo>
                  <a:lnTo>
                    <a:pt x="926" y="507"/>
                  </a:lnTo>
                  <a:cubicBezTo>
                    <a:pt x="936" y="513"/>
                    <a:pt x="946" y="515"/>
                    <a:pt x="955" y="515"/>
                  </a:cubicBezTo>
                  <a:cubicBezTo>
                    <a:pt x="991" y="515"/>
                    <a:pt x="1022" y="481"/>
                    <a:pt x="1052" y="481"/>
                  </a:cubicBezTo>
                  <a:cubicBezTo>
                    <a:pt x="1058" y="481"/>
                    <a:pt x="1064" y="482"/>
                    <a:pt x="1069" y="485"/>
                  </a:cubicBezTo>
                  <a:cubicBezTo>
                    <a:pt x="1102" y="474"/>
                    <a:pt x="1124" y="452"/>
                    <a:pt x="1157" y="441"/>
                  </a:cubicBezTo>
                  <a:lnTo>
                    <a:pt x="1157" y="441"/>
                  </a:lnTo>
                  <a:lnTo>
                    <a:pt x="1146" y="452"/>
                  </a:lnTo>
                  <a:cubicBezTo>
                    <a:pt x="1190" y="452"/>
                    <a:pt x="1146" y="397"/>
                    <a:pt x="1202" y="397"/>
                  </a:cubicBezTo>
                  <a:cubicBezTo>
                    <a:pt x="1224" y="408"/>
                    <a:pt x="1179" y="419"/>
                    <a:pt x="1202" y="419"/>
                  </a:cubicBezTo>
                  <a:cubicBezTo>
                    <a:pt x="1208" y="434"/>
                    <a:pt x="1214" y="439"/>
                    <a:pt x="1220" y="439"/>
                  </a:cubicBezTo>
                  <a:cubicBezTo>
                    <a:pt x="1233" y="439"/>
                    <a:pt x="1248" y="415"/>
                    <a:pt x="1266" y="415"/>
                  </a:cubicBezTo>
                  <a:cubicBezTo>
                    <a:pt x="1270" y="415"/>
                    <a:pt x="1274" y="416"/>
                    <a:pt x="1279" y="419"/>
                  </a:cubicBezTo>
                  <a:cubicBezTo>
                    <a:pt x="1281" y="420"/>
                    <a:pt x="1283" y="420"/>
                    <a:pt x="1284" y="420"/>
                  </a:cubicBezTo>
                  <a:cubicBezTo>
                    <a:pt x="1303" y="420"/>
                    <a:pt x="1315" y="375"/>
                    <a:pt x="1345" y="375"/>
                  </a:cubicBezTo>
                  <a:cubicBezTo>
                    <a:pt x="1356" y="342"/>
                    <a:pt x="1400" y="320"/>
                    <a:pt x="1422" y="298"/>
                  </a:cubicBezTo>
                  <a:lnTo>
                    <a:pt x="1422" y="298"/>
                  </a:lnTo>
                  <a:cubicBezTo>
                    <a:pt x="1422" y="320"/>
                    <a:pt x="1411" y="309"/>
                    <a:pt x="1433" y="331"/>
                  </a:cubicBezTo>
                  <a:cubicBezTo>
                    <a:pt x="1444" y="320"/>
                    <a:pt x="1411" y="298"/>
                    <a:pt x="1433" y="287"/>
                  </a:cubicBezTo>
                  <a:cubicBezTo>
                    <a:pt x="1455" y="287"/>
                    <a:pt x="1477" y="287"/>
                    <a:pt x="1488" y="309"/>
                  </a:cubicBezTo>
                  <a:lnTo>
                    <a:pt x="1466" y="320"/>
                  </a:lnTo>
                  <a:cubicBezTo>
                    <a:pt x="1471" y="325"/>
                    <a:pt x="1476" y="327"/>
                    <a:pt x="1481" y="327"/>
                  </a:cubicBezTo>
                  <a:cubicBezTo>
                    <a:pt x="1493" y="327"/>
                    <a:pt x="1502" y="309"/>
                    <a:pt x="1510" y="309"/>
                  </a:cubicBezTo>
                  <a:lnTo>
                    <a:pt x="1510" y="320"/>
                  </a:lnTo>
                  <a:cubicBezTo>
                    <a:pt x="1554" y="298"/>
                    <a:pt x="1543" y="264"/>
                    <a:pt x="1587" y="253"/>
                  </a:cubicBezTo>
                  <a:lnTo>
                    <a:pt x="1576" y="242"/>
                  </a:lnTo>
                  <a:cubicBezTo>
                    <a:pt x="1580" y="228"/>
                    <a:pt x="1583" y="224"/>
                    <a:pt x="1587" y="224"/>
                  </a:cubicBezTo>
                  <a:cubicBezTo>
                    <a:pt x="1591" y="224"/>
                    <a:pt x="1596" y="232"/>
                    <a:pt x="1601" y="232"/>
                  </a:cubicBezTo>
                  <a:cubicBezTo>
                    <a:pt x="1603" y="232"/>
                    <a:pt x="1606" y="229"/>
                    <a:pt x="1609" y="220"/>
                  </a:cubicBezTo>
                  <a:lnTo>
                    <a:pt x="1631" y="253"/>
                  </a:lnTo>
                  <a:cubicBezTo>
                    <a:pt x="1642" y="231"/>
                    <a:pt x="1675" y="198"/>
                    <a:pt x="1697" y="176"/>
                  </a:cubicBezTo>
                  <a:lnTo>
                    <a:pt x="1697" y="176"/>
                  </a:lnTo>
                  <a:cubicBezTo>
                    <a:pt x="1697" y="209"/>
                    <a:pt x="1664" y="231"/>
                    <a:pt x="1653" y="253"/>
                  </a:cubicBezTo>
                  <a:lnTo>
                    <a:pt x="1688" y="228"/>
                  </a:lnTo>
                  <a:lnTo>
                    <a:pt x="1688" y="228"/>
                  </a:lnTo>
                  <a:cubicBezTo>
                    <a:pt x="1687" y="229"/>
                    <a:pt x="1687" y="230"/>
                    <a:pt x="1686" y="231"/>
                  </a:cubicBezTo>
                  <a:lnTo>
                    <a:pt x="1697" y="220"/>
                  </a:lnTo>
                  <a:lnTo>
                    <a:pt x="1688" y="228"/>
                  </a:lnTo>
                  <a:lnTo>
                    <a:pt x="1688" y="228"/>
                  </a:lnTo>
                  <a:cubicBezTo>
                    <a:pt x="1699" y="197"/>
                    <a:pt x="1720" y="176"/>
                    <a:pt x="1741" y="165"/>
                  </a:cubicBezTo>
                  <a:cubicBezTo>
                    <a:pt x="1750" y="186"/>
                    <a:pt x="1761" y="190"/>
                    <a:pt x="1771" y="190"/>
                  </a:cubicBezTo>
                  <a:cubicBezTo>
                    <a:pt x="1777" y="190"/>
                    <a:pt x="1783" y="188"/>
                    <a:pt x="1787" y="188"/>
                  </a:cubicBezTo>
                  <a:cubicBezTo>
                    <a:pt x="1796" y="188"/>
                    <a:pt x="1801" y="193"/>
                    <a:pt x="1796" y="220"/>
                  </a:cubicBezTo>
                  <a:cubicBezTo>
                    <a:pt x="1841" y="220"/>
                    <a:pt x="1885" y="287"/>
                    <a:pt x="1940" y="320"/>
                  </a:cubicBezTo>
                  <a:cubicBezTo>
                    <a:pt x="1944" y="294"/>
                    <a:pt x="1948" y="288"/>
                    <a:pt x="1953" y="288"/>
                  </a:cubicBezTo>
                  <a:cubicBezTo>
                    <a:pt x="1957" y="288"/>
                    <a:pt x="1962" y="292"/>
                    <a:pt x="1967" y="292"/>
                  </a:cubicBezTo>
                  <a:cubicBezTo>
                    <a:pt x="1972" y="292"/>
                    <a:pt x="1977" y="289"/>
                    <a:pt x="1984" y="275"/>
                  </a:cubicBezTo>
                  <a:lnTo>
                    <a:pt x="2006" y="287"/>
                  </a:lnTo>
                  <a:lnTo>
                    <a:pt x="2028" y="342"/>
                  </a:lnTo>
                  <a:cubicBezTo>
                    <a:pt x="2028" y="350"/>
                    <a:pt x="2025" y="352"/>
                    <a:pt x="2021" y="352"/>
                  </a:cubicBezTo>
                  <a:cubicBezTo>
                    <a:pt x="2017" y="352"/>
                    <a:pt x="2012" y="349"/>
                    <a:pt x="2009" y="349"/>
                  </a:cubicBezTo>
                  <a:cubicBezTo>
                    <a:pt x="2007" y="349"/>
                    <a:pt x="2006" y="350"/>
                    <a:pt x="2006" y="353"/>
                  </a:cubicBezTo>
                  <a:cubicBezTo>
                    <a:pt x="2028" y="375"/>
                    <a:pt x="2006" y="375"/>
                    <a:pt x="2017" y="408"/>
                  </a:cubicBezTo>
                  <a:cubicBezTo>
                    <a:pt x="2023" y="395"/>
                    <a:pt x="2030" y="389"/>
                    <a:pt x="2038" y="389"/>
                  </a:cubicBezTo>
                  <a:cubicBezTo>
                    <a:pt x="2044" y="389"/>
                    <a:pt x="2052" y="392"/>
                    <a:pt x="2061" y="397"/>
                  </a:cubicBezTo>
                  <a:lnTo>
                    <a:pt x="2039" y="364"/>
                  </a:lnTo>
                  <a:cubicBezTo>
                    <a:pt x="2105" y="364"/>
                    <a:pt x="2061" y="430"/>
                    <a:pt x="2116" y="430"/>
                  </a:cubicBezTo>
                  <a:lnTo>
                    <a:pt x="2094" y="430"/>
                  </a:lnTo>
                  <a:cubicBezTo>
                    <a:pt x="2110" y="438"/>
                    <a:pt x="2144" y="464"/>
                    <a:pt x="2179" y="464"/>
                  </a:cubicBezTo>
                  <a:cubicBezTo>
                    <a:pt x="2191" y="464"/>
                    <a:pt x="2203" y="460"/>
                    <a:pt x="2215" y="452"/>
                  </a:cubicBezTo>
                  <a:lnTo>
                    <a:pt x="2215" y="452"/>
                  </a:lnTo>
                  <a:lnTo>
                    <a:pt x="2204" y="474"/>
                  </a:lnTo>
                  <a:cubicBezTo>
                    <a:pt x="2248" y="507"/>
                    <a:pt x="2336" y="507"/>
                    <a:pt x="2369" y="551"/>
                  </a:cubicBezTo>
                  <a:lnTo>
                    <a:pt x="2358" y="562"/>
                  </a:lnTo>
                  <a:cubicBezTo>
                    <a:pt x="2366" y="562"/>
                    <a:pt x="2373" y="557"/>
                    <a:pt x="2380" y="557"/>
                  </a:cubicBezTo>
                  <a:cubicBezTo>
                    <a:pt x="2384" y="557"/>
                    <a:pt x="2388" y="558"/>
                    <a:pt x="2391" y="562"/>
                  </a:cubicBezTo>
                  <a:lnTo>
                    <a:pt x="2380" y="573"/>
                  </a:lnTo>
                  <a:lnTo>
                    <a:pt x="2435" y="584"/>
                  </a:lnTo>
                  <a:lnTo>
                    <a:pt x="2413" y="595"/>
                  </a:lnTo>
                  <a:cubicBezTo>
                    <a:pt x="2435" y="617"/>
                    <a:pt x="2460" y="620"/>
                    <a:pt x="2485" y="620"/>
                  </a:cubicBezTo>
                  <a:cubicBezTo>
                    <a:pt x="2493" y="620"/>
                    <a:pt x="2502" y="619"/>
                    <a:pt x="2510" y="619"/>
                  </a:cubicBezTo>
                  <a:cubicBezTo>
                    <a:pt x="2526" y="619"/>
                    <a:pt x="2542" y="621"/>
                    <a:pt x="2557" y="628"/>
                  </a:cubicBezTo>
                  <a:cubicBezTo>
                    <a:pt x="2535" y="661"/>
                    <a:pt x="2568" y="694"/>
                    <a:pt x="2590" y="705"/>
                  </a:cubicBezTo>
                  <a:lnTo>
                    <a:pt x="2579" y="716"/>
                  </a:lnTo>
                  <a:cubicBezTo>
                    <a:pt x="2634" y="749"/>
                    <a:pt x="2700" y="738"/>
                    <a:pt x="2755" y="760"/>
                  </a:cubicBezTo>
                  <a:cubicBezTo>
                    <a:pt x="2777" y="815"/>
                    <a:pt x="2865" y="837"/>
                    <a:pt x="2909" y="892"/>
                  </a:cubicBezTo>
                  <a:lnTo>
                    <a:pt x="2931" y="870"/>
                  </a:lnTo>
                  <a:cubicBezTo>
                    <a:pt x="2942" y="881"/>
                    <a:pt x="2986" y="870"/>
                    <a:pt x="2964" y="892"/>
                  </a:cubicBezTo>
                  <a:cubicBezTo>
                    <a:pt x="2953" y="925"/>
                    <a:pt x="2986" y="937"/>
                    <a:pt x="3008" y="948"/>
                  </a:cubicBezTo>
                  <a:lnTo>
                    <a:pt x="3030" y="914"/>
                  </a:lnTo>
                  <a:cubicBezTo>
                    <a:pt x="3052" y="1003"/>
                    <a:pt x="3185" y="970"/>
                    <a:pt x="3185" y="1036"/>
                  </a:cubicBezTo>
                  <a:cubicBezTo>
                    <a:pt x="3196" y="1036"/>
                    <a:pt x="3218" y="1047"/>
                    <a:pt x="3240" y="1047"/>
                  </a:cubicBezTo>
                  <a:lnTo>
                    <a:pt x="3218" y="1069"/>
                  </a:lnTo>
                  <a:cubicBezTo>
                    <a:pt x="3246" y="1088"/>
                    <a:pt x="3282" y="1106"/>
                    <a:pt x="3292" y="1111"/>
                  </a:cubicBezTo>
                  <a:lnTo>
                    <a:pt x="3292" y="1111"/>
                  </a:lnTo>
                  <a:cubicBezTo>
                    <a:pt x="3313" y="1098"/>
                    <a:pt x="3347" y="1080"/>
                    <a:pt x="3361" y="1080"/>
                  </a:cubicBezTo>
                  <a:lnTo>
                    <a:pt x="3361" y="1080"/>
                  </a:lnTo>
                  <a:lnTo>
                    <a:pt x="3317" y="1102"/>
                  </a:lnTo>
                  <a:cubicBezTo>
                    <a:pt x="3333" y="1110"/>
                    <a:pt x="3313" y="1118"/>
                    <a:pt x="3329" y="1126"/>
                  </a:cubicBezTo>
                  <a:lnTo>
                    <a:pt x="3329" y="1126"/>
                  </a:lnTo>
                  <a:cubicBezTo>
                    <a:pt x="3327" y="1133"/>
                    <a:pt x="3283" y="1126"/>
                    <a:pt x="3372" y="1146"/>
                  </a:cubicBezTo>
                  <a:cubicBezTo>
                    <a:pt x="3356" y="1143"/>
                    <a:pt x="3348" y="1141"/>
                    <a:pt x="3345" y="1141"/>
                  </a:cubicBezTo>
                  <a:cubicBezTo>
                    <a:pt x="3339" y="1141"/>
                    <a:pt x="3361" y="1149"/>
                    <a:pt x="3361" y="1157"/>
                  </a:cubicBezTo>
                  <a:lnTo>
                    <a:pt x="3328" y="1146"/>
                  </a:lnTo>
                  <a:lnTo>
                    <a:pt x="3328" y="1146"/>
                  </a:lnTo>
                  <a:cubicBezTo>
                    <a:pt x="3361" y="1168"/>
                    <a:pt x="3372" y="1168"/>
                    <a:pt x="3361" y="1179"/>
                  </a:cubicBezTo>
                  <a:lnTo>
                    <a:pt x="3350" y="1179"/>
                  </a:lnTo>
                  <a:cubicBezTo>
                    <a:pt x="3345" y="1177"/>
                    <a:pt x="3343" y="1176"/>
                    <a:pt x="3342" y="1176"/>
                  </a:cubicBezTo>
                  <a:lnTo>
                    <a:pt x="3342" y="1176"/>
                  </a:lnTo>
                  <a:cubicBezTo>
                    <a:pt x="3339" y="1176"/>
                    <a:pt x="3356" y="1190"/>
                    <a:pt x="3339" y="1190"/>
                  </a:cubicBezTo>
                  <a:lnTo>
                    <a:pt x="3328" y="1179"/>
                  </a:lnTo>
                  <a:cubicBezTo>
                    <a:pt x="3317" y="1179"/>
                    <a:pt x="3328" y="1190"/>
                    <a:pt x="3328" y="1212"/>
                  </a:cubicBezTo>
                  <a:cubicBezTo>
                    <a:pt x="3328" y="1215"/>
                    <a:pt x="3324" y="1217"/>
                    <a:pt x="3318" y="1217"/>
                  </a:cubicBezTo>
                  <a:cubicBezTo>
                    <a:pt x="3305" y="1217"/>
                    <a:pt x="3281" y="1209"/>
                    <a:pt x="3273" y="1201"/>
                  </a:cubicBezTo>
                  <a:lnTo>
                    <a:pt x="3251" y="1234"/>
                  </a:lnTo>
                  <a:lnTo>
                    <a:pt x="3251" y="1212"/>
                  </a:lnTo>
                  <a:cubicBezTo>
                    <a:pt x="3211" y="1222"/>
                    <a:pt x="3207" y="1258"/>
                    <a:pt x="3183" y="1258"/>
                  </a:cubicBezTo>
                  <a:cubicBezTo>
                    <a:pt x="3180" y="1258"/>
                    <a:pt x="3177" y="1257"/>
                    <a:pt x="3174" y="1256"/>
                  </a:cubicBezTo>
                  <a:lnTo>
                    <a:pt x="3163" y="1245"/>
                  </a:lnTo>
                  <a:cubicBezTo>
                    <a:pt x="3196" y="1234"/>
                    <a:pt x="3218" y="1223"/>
                    <a:pt x="3218" y="1223"/>
                  </a:cubicBezTo>
                  <a:cubicBezTo>
                    <a:pt x="3207" y="1212"/>
                    <a:pt x="3185" y="1212"/>
                    <a:pt x="3185" y="1179"/>
                  </a:cubicBezTo>
                  <a:cubicBezTo>
                    <a:pt x="3174" y="1201"/>
                    <a:pt x="3152" y="1245"/>
                    <a:pt x="3118" y="1256"/>
                  </a:cubicBezTo>
                  <a:lnTo>
                    <a:pt x="3118" y="1245"/>
                  </a:lnTo>
                  <a:lnTo>
                    <a:pt x="3107" y="1256"/>
                  </a:lnTo>
                  <a:lnTo>
                    <a:pt x="3085" y="1256"/>
                  </a:lnTo>
                  <a:lnTo>
                    <a:pt x="3072" y="1259"/>
                  </a:lnTo>
                  <a:lnTo>
                    <a:pt x="3063" y="1267"/>
                  </a:lnTo>
                  <a:lnTo>
                    <a:pt x="3063" y="1260"/>
                  </a:lnTo>
                  <a:lnTo>
                    <a:pt x="3063" y="1260"/>
                  </a:lnTo>
                  <a:lnTo>
                    <a:pt x="3030" y="1267"/>
                  </a:lnTo>
                  <a:cubicBezTo>
                    <a:pt x="3041" y="1289"/>
                    <a:pt x="3030" y="1289"/>
                    <a:pt x="3052" y="1300"/>
                  </a:cubicBezTo>
                  <a:lnTo>
                    <a:pt x="3063" y="1289"/>
                  </a:lnTo>
                  <a:lnTo>
                    <a:pt x="3096" y="1278"/>
                  </a:lnTo>
                  <a:lnTo>
                    <a:pt x="3096" y="1278"/>
                  </a:lnTo>
                  <a:cubicBezTo>
                    <a:pt x="3085" y="1289"/>
                    <a:pt x="3085" y="1300"/>
                    <a:pt x="3063" y="1300"/>
                  </a:cubicBezTo>
                  <a:cubicBezTo>
                    <a:pt x="3063" y="1311"/>
                    <a:pt x="3063" y="1333"/>
                    <a:pt x="3063" y="1344"/>
                  </a:cubicBezTo>
                  <a:cubicBezTo>
                    <a:pt x="3030" y="1322"/>
                    <a:pt x="2986" y="1311"/>
                    <a:pt x="2975" y="1300"/>
                  </a:cubicBezTo>
                  <a:cubicBezTo>
                    <a:pt x="2942" y="1322"/>
                    <a:pt x="2887" y="1344"/>
                    <a:pt x="2887" y="1399"/>
                  </a:cubicBezTo>
                  <a:lnTo>
                    <a:pt x="2854" y="1388"/>
                  </a:lnTo>
                  <a:lnTo>
                    <a:pt x="2876" y="1366"/>
                  </a:lnTo>
                  <a:lnTo>
                    <a:pt x="2876" y="1366"/>
                  </a:lnTo>
                  <a:cubicBezTo>
                    <a:pt x="2854" y="1388"/>
                    <a:pt x="2810" y="1399"/>
                    <a:pt x="2810" y="1432"/>
                  </a:cubicBezTo>
                  <a:cubicBezTo>
                    <a:pt x="2785" y="1432"/>
                    <a:pt x="2804" y="1414"/>
                    <a:pt x="2796" y="1414"/>
                  </a:cubicBezTo>
                  <a:lnTo>
                    <a:pt x="2796" y="1414"/>
                  </a:lnTo>
                  <a:cubicBezTo>
                    <a:pt x="2793" y="1414"/>
                    <a:pt x="2788" y="1416"/>
                    <a:pt x="2777" y="1421"/>
                  </a:cubicBezTo>
                  <a:lnTo>
                    <a:pt x="2788" y="1410"/>
                  </a:lnTo>
                  <a:cubicBezTo>
                    <a:pt x="2784" y="1410"/>
                    <a:pt x="2781" y="1410"/>
                    <a:pt x="2777" y="1410"/>
                  </a:cubicBezTo>
                  <a:cubicBezTo>
                    <a:pt x="2698" y="1410"/>
                    <a:pt x="2687" y="1514"/>
                    <a:pt x="2610" y="1514"/>
                  </a:cubicBezTo>
                  <a:cubicBezTo>
                    <a:pt x="2600" y="1514"/>
                    <a:pt x="2590" y="1513"/>
                    <a:pt x="2579" y="1509"/>
                  </a:cubicBezTo>
                  <a:lnTo>
                    <a:pt x="2579" y="1509"/>
                  </a:lnTo>
                  <a:lnTo>
                    <a:pt x="2601" y="1520"/>
                  </a:lnTo>
                  <a:cubicBezTo>
                    <a:pt x="2491" y="1531"/>
                    <a:pt x="2413" y="1631"/>
                    <a:pt x="2303" y="1631"/>
                  </a:cubicBezTo>
                  <a:cubicBezTo>
                    <a:pt x="2270" y="1631"/>
                    <a:pt x="2270" y="1653"/>
                    <a:pt x="2259" y="1675"/>
                  </a:cubicBezTo>
                  <a:lnTo>
                    <a:pt x="2248" y="1653"/>
                  </a:lnTo>
                  <a:lnTo>
                    <a:pt x="2226" y="1686"/>
                  </a:lnTo>
                  <a:cubicBezTo>
                    <a:pt x="2220" y="1698"/>
                    <a:pt x="2210" y="1702"/>
                    <a:pt x="2198" y="1702"/>
                  </a:cubicBezTo>
                  <a:cubicBezTo>
                    <a:pt x="2183" y="1702"/>
                    <a:pt x="2164" y="1695"/>
                    <a:pt x="2146" y="1695"/>
                  </a:cubicBezTo>
                  <a:cubicBezTo>
                    <a:pt x="2131" y="1695"/>
                    <a:pt x="2116" y="1700"/>
                    <a:pt x="2105" y="1719"/>
                  </a:cubicBezTo>
                  <a:lnTo>
                    <a:pt x="2116" y="1730"/>
                  </a:lnTo>
                  <a:cubicBezTo>
                    <a:pt x="2098" y="1739"/>
                    <a:pt x="2073" y="1755"/>
                    <a:pt x="2064" y="1755"/>
                  </a:cubicBezTo>
                  <a:cubicBezTo>
                    <a:pt x="2062" y="1755"/>
                    <a:pt x="2061" y="1754"/>
                    <a:pt x="2061" y="1752"/>
                  </a:cubicBezTo>
                  <a:lnTo>
                    <a:pt x="2050" y="1763"/>
                  </a:lnTo>
                  <a:lnTo>
                    <a:pt x="2039" y="1752"/>
                  </a:lnTo>
                  <a:lnTo>
                    <a:pt x="2006" y="1785"/>
                  </a:lnTo>
                  <a:cubicBezTo>
                    <a:pt x="2003" y="1786"/>
                    <a:pt x="2000" y="1786"/>
                    <a:pt x="1998" y="1786"/>
                  </a:cubicBezTo>
                  <a:cubicBezTo>
                    <a:pt x="1978" y="1786"/>
                    <a:pt x="1987" y="1750"/>
                    <a:pt x="1953" y="1750"/>
                  </a:cubicBezTo>
                  <a:cubicBezTo>
                    <a:pt x="1949" y="1750"/>
                    <a:pt x="1945" y="1751"/>
                    <a:pt x="1940" y="1752"/>
                  </a:cubicBezTo>
                  <a:cubicBezTo>
                    <a:pt x="1929" y="1774"/>
                    <a:pt x="1907" y="1818"/>
                    <a:pt x="1918" y="1818"/>
                  </a:cubicBezTo>
                  <a:lnTo>
                    <a:pt x="1940" y="1829"/>
                  </a:lnTo>
                  <a:lnTo>
                    <a:pt x="1929" y="1851"/>
                  </a:lnTo>
                  <a:cubicBezTo>
                    <a:pt x="1940" y="1884"/>
                    <a:pt x="1940" y="1928"/>
                    <a:pt x="1995" y="1939"/>
                  </a:cubicBezTo>
                  <a:lnTo>
                    <a:pt x="2017" y="1906"/>
                  </a:lnTo>
                  <a:lnTo>
                    <a:pt x="2037" y="1916"/>
                  </a:lnTo>
                  <a:lnTo>
                    <a:pt x="2037" y="1916"/>
                  </a:lnTo>
                  <a:cubicBezTo>
                    <a:pt x="2038" y="1912"/>
                    <a:pt x="2039" y="1909"/>
                    <a:pt x="2039" y="1906"/>
                  </a:cubicBezTo>
                  <a:lnTo>
                    <a:pt x="2061" y="1917"/>
                  </a:lnTo>
                  <a:lnTo>
                    <a:pt x="2072" y="1873"/>
                  </a:lnTo>
                  <a:cubicBezTo>
                    <a:pt x="2083" y="1884"/>
                    <a:pt x="2072" y="1906"/>
                    <a:pt x="2094" y="1906"/>
                  </a:cubicBezTo>
                  <a:cubicBezTo>
                    <a:pt x="2105" y="1884"/>
                    <a:pt x="2072" y="1873"/>
                    <a:pt x="2083" y="1862"/>
                  </a:cubicBezTo>
                  <a:lnTo>
                    <a:pt x="2083" y="1862"/>
                  </a:lnTo>
                  <a:cubicBezTo>
                    <a:pt x="2096" y="1868"/>
                    <a:pt x="2101" y="1875"/>
                    <a:pt x="2105" y="1875"/>
                  </a:cubicBezTo>
                  <a:cubicBezTo>
                    <a:pt x="2109" y="1875"/>
                    <a:pt x="2111" y="1871"/>
                    <a:pt x="2116" y="1862"/>
                  </a:cubicBezTo>
                  <a:lnTo>
                    <a:pt x="2116" y="1884"/>
                  </a:lnTo>
                  <a:cubicBezTo>
                    <a:pt x="2127" y="1873"/>
                    <a:pt x="2160" y="1862"/>
                    <a:pt x="2160" y="1840"/>
                  </a:cubicBezTo>
                  <a:cubicBezTo>
                    <a:pt x="2163" y="1842"/>
                    <a:pt x="2167" y="1842"/>
                    <a:pt x="2170" y="1842"/>
                  </a:cubicBezTo>
                  <a:cubicBezTo>
                    <a:pt x="2181" y="1842"/>
                    <a:pt x="2191" y="1836"/>
                    <a:pt x="2200" y="1836"/>
                  </a:cubicBezTo>
                  <a:cubicBezTo>
                    <a:pt x="2206" y="1836"/>
                    <a:pt x="2211" y="1839"/>
                    <a:pt x="2215" y="1851"/>
                  </a:cubicBezTo>
                  <a:lnTo>
                    <a:pt x="2237" y="1807"/>
                  </a:lnTo>
                  <a:cubicBezTo>
                    <a:pt x="2237" y="1823"/>
                    <a:pt x="2242" y="1828"/>
                    <a:pt x="2248" y="1828"/>
                  </a:cubicBezTo>
                  <a:cubicBezTo>
                    <a:pt x="2259" y="1828"/>
                    <a:pt x="2276" y="1815"/>
                    <a:pt x="2289" y="1815"/>
                  </a:cubicBezTo>
                  <a:cubicBezTo>
                    <a:pt x="2295" y="1815"/>
                    <a:pt x="2301" y="1818"/>
                    <a:pt x="2303" y="1829"/>
                  </a:cubicBezTo>
                  <a:cubicBezTo>
                    <a:pt x="2303" y="1790"/>
                    <a:pt x="2354" y="1786"/>
                    <a:pt x="2381" y="1763"/>
                  </a:cubicBezTo>
                  <a:lnTo>
                    <a:pt x="2381" y="1763"/>
                  </a:lnTo>
                  <a:cubicBezTo>
                    <a:pt x="2403" y="1763"/>
                    <a:pt x="2414" y="1774"/>
                    <a:pt x="2424" y="1774"/>
                  </a:cubicBezTo>
                  <a:cubicBezTo>
                    <a:pt x="2413" y="1741"/>
                    <a:pt x="2435" y="1719"/>
                    <a:pt x="2446" y="1697"/>
                  </a:cubicBezTo>
                  <a:cubicBezTo>
                    <a:pt x="2479" y="1719"/>
                    <a:pt x="2446" y="1741"/>
                    <a:pt x="2468" y="1763"/>
                  </a:cubicBezTo>
                  <a:cubicBezTo>
                    <a:pt x="2457" y="1741"/>
                    <a:pt x="2502" y="1719"/>
                    <a:pt x="2480" y="1708"/>
                  </a:cubicBezTo>
                  <a:lnTo>
                    <a:pt x="2480" y="1708"/>
                  </a:lnTo>
                  <a:cubicBezTo>
                    <a:pt x="2502" y="1719"/>
                    <a:pt x="2502" y="1708"/>
                    <a:pt x="2524" y="1730"/>
                  </a:cubicBezTo>
                  <a:cubicBezTo>
                    <a:pt x="2502" y="1686"/>
                    <a:pt x="2535" y="1719"/>
                    <a:pt x="2535" y="1686"/>
                  </a:cubicBezTo>
                  <a:cubicBezTo>
                    <a:pt x="2557" y="1693"/>
                    <a:pt x="2559" y="1706"/>
                    <a:pt x="2565" y="1706"/>
                  </a:cubicBezTo>
                  <a:cubicBezTo>
                    <a:pt x="2568" y="1706"/>
                    <a:pt x="2572" y="1704"/>
                    <a:pt x="2579" y="1697"/>
                  </a:cubicBezTo>
                  <a:cubicBezTo>
                    <a:pt x="2581" y="1697"/>
                    <a:pt x="2583" y="1697"/>
                    <a:pt x="2584" y="1698"/>
                  </a:cubicBezTo>
                  <a:lnTo>
                    <a:pt x="2584" y="1698"/>
                  </a:lnTo>
                  <a:cubicBezTo>
                    <a:pt x="2581" y="1690"/>
                    <a:pt x="2579" y="1682"/>
                    <a:pt x="2579" y="1675"/>
                  </a:cubicBezTo>
                  <a:cubicBezTo>
                    <a:pt x="2587" y="1669"/>
                    <a:pt x="2592" y="1667"/>
                    <a:pt x="2596" y="1667"/>
                  </a:cubicBezTo>
                  <a:cubicBezTo>
                    <a:pt x="2608" y="1667"/>
                    <a:pt x="2606" y="1688"/>
                    <a:pt x="2623" y="1697"/>
                  </a:cubicBezTo>
                  <a:cubicBezTo>
                    <a:pt x="2634" y="1686"/>
                    <a:pt x="2645" y="1653"/>
                    <a:pt x="2656" y="1642"/>
                  </a:cubicBezTo>
                  <a:lnTo>
                    <a:pt x="2667" y="1653"/>
                  </a:lnTo>
                  <a:cubicBezTo>
                    <a:pt x="2678" y="1620"/>
                    <a:pt x="2722" y="1631"/>
                    <a:pt x="2744" y="1587"/>
                  </a:cubicBezTo>
                  <a:lnTo>
                    <a:pt x="2722" y="1553"/>
                  </a:lnTo>
                  <a:cubicBezTo>
                    <a:pt x="2729" y="1546"/>
                    <a:pt x="2737" y="1533"/>
                    <a:pt x="2745" y="1533"/>
                  </a:cubicBezTo>
                  <a:cubicBezTo>
                    <a:pt x="2748" y="1533"/>
                    <a:pt x="2752" y="1536"/>
                    <a:pt x="2755" y="1542"/>
                  </a:cubicBezTo>
                  <a:cubicBezTo>
                    <a:pt x="2777" y="1564"/>
                    <a:pt x="2744" y="1564"/>
                    <a:pt x="2755" y="1587"/>
                  </a:cubicBezTo>
                  <a:cubicBezTo>
                    <a:pt x="2766" y="1564"/>
                    <a:pt x="2788" y="1531"/>
                    <a:pt x="2810" y="1531"/>
                  </a:cubicBezTo>
                  <a:cubicBezTo>
                    <a:pt x="2832" y="1553"/>
                    <a:pt x="2777" y="1553"/>
                    <a:pt x="2810" y="1564"/>
                  </a:cubicBezTo>
                  <a:lnTo>
                    <a:pt x="2777" y="1576"/>
                  </a:lnTo>
                  <a:cubicBezTo>
                    <a:pt x="2793" y="1592"/>
                    <a:pt x="2788" y="1592"/>
                    <a:pt x="2784" y="1592"/>
                  </a:cubicBezTo>
                  <a:cubicBezTo>
                    <a:pt x="2780" y="1592"/>
                    <a:pt x="2777" y="1592"/>
                    <a:pt x="2799" y="1609"/>
                  </a:cubicBezTo>
                  <a:cubicBezTo>
                    <a:pt x="2832" y="1609"/>
                    <a:pt x="2832" y="1587"/>
                    <a:pt x="2876" y="1576"/>
                  </a:cubicBezTo>
                  <a:cubicBezTo>
                    <a:pt x="2876" y="1553"/>
                    <a:pt x="2865" y="1553"/>
                    <a:pt x="2865" y="1531"/>
                  </a:cubicBezTo>
                  <a:cubicBezTo>
                    <a:pt x="2874" y="1523"/>
                    <a:pt x="2882" y="1520"/>
                    <a:pt x="2889" y="1520"/>
                  </a:cubicBezTo>
                  <a:cubicBezTo>
                    <a:pt x="2912" y="1520"/>
                    <a:pt x="2932" y="1549"/>
                    <a:pt x="2947" y="1549"/>
                  </a:cubicBezTo>
                  <a:cubicBezTo>
                    <a:pt x="2954" y="1549"/>
                    <a:pt x="2959" y="1544"/>
                    <a:pt x="2964" y="1531"/>
                  </a:cubicBezTo>
                  <a:cubicBezTo>
                    <a:pt x="2964" y="1512"/>
                    <a:pt x="2955" y="1475"/>
                    <a:pt x="2985" y="1475"/>
                  </a:cubicBezTo>
                  <a:cubicBezTo>
                    <a:pt x="2988" y="1475"/>
                    <a:pt x="2993" y="1475"/>
                    <a:pt x="2997" y="1476"/>
                  </a:cubicBezTo>
                  <a:lnTo>
                    <a:pt x="2997" y="1509"/>
                  </a:lnTo>
                  <a:cubicBezTo>
                    <a:pt x="3027" y="1500"/>
                    <a:pt x="3004" y="1464"/>
                    <a:pt x="3029" y="1464"/>
                  </a:cubicBezTo>
                  <a:cubicBezTo>
                    <a:pt x="3033" y="1464"/>
                    <a:pt x="3037" y="1464"/>
                    <a:pt x="3041" y="1465"/>
                  </a:cubicBezTo>
                  <a:lnTo>
                    <a:pt x="3030" y="1487"/>
                  </a:lnTo>
                  <a:cubicBezTo>
                    <a:pt x="3034" y="1489"/>
                    <a:pt x="3037" y="1489"/>
                    <a:pt x="3039" y="1489"/>
                  </a:cubicBezTo>
                  <a:cubicBezTo>
                    <a:pt x="3059" y="1489"/>
                    <a:pt x="3044" y="1454"/>
                    <a:pt x="3063" y="1454"/>
                  </a:cubicBezTo>
                  <a:lnTo>
                    <a:pt x="3074" y="1476"/>
                  </a:lnTo>
                  <a:cubicBezTo>
                    <a:pt x="3107" y="1454"/>
                    <a:pt x="3152" y="1421"/>
                    <a:pt x="3196" y="1388"/>
                  </a:cubicBezTo>
                  <a:lnTo>
                    <a:pt x="3207" y="1421"/>
                  </a:lnTo>
                  <a:cubicBezTo>
                    <a:pt x="3262" y="1377"/>
                    <a:pt x="3317" y="1377"/>
                    <a:pt x="3394" y="1355"/>
                  </a:cubicBezTo>
                  <a:lnTo>
                    <a:pt x="3416" y="1322"/>
                  </a:lnTo>
                  <a:lnTo>
                    <a:pt x="3438" y="1333"/>
                  </a:lnTo>
                  <a:cubicBezTo>
                    <a:pt x="3482" y="1322"/>
                    <a:pt x="3427" y="1322"/>
                    <a:pt x="3438" y="1300"/>
                  </a:cubicBezTo>
                  <a:cubicBezTo>
                    <a:pt x="3441" y="1297"/>
                    <a:pt x="3445" y="1296"/>
                    <a:pt x="3450" y="1296"/>
                  </a:cubicBezTo>
                  <a:cubicBezTo>
                    <a:pt x="3460" y="1296"/>
                    <a:pt x="3471" y="1303"/>
                    <a:pt x="3471" y="1311"/>
                  </a:cubicBezTo>
                  <a:cubicBezTo>
                    <a:pt x="3526" y="1267"/>
                    <a:pt x="3581" y="1212"/>
                    <a:pt x="3691" y="1201"/>
                  </a:cubicBezTo>
                  <a:cubicBezTo>
                    <a:pt x="3768" y="1179"/>
                    <a:pt x="3647" y="1168"/>
                    <a:pt x="3735" y="1157"/>
                  </a:cubicBezTo>
                  <a:cubicBezTo>
                    <a:pt x="3724" y="1135"/>
                    <a:pt x="3647" y="1102"/>
                    <a:pt x="3603" y="1080"/>
                  </a:cubicBezTo>
                  <a:cubicBezTo>
                    <a:pt x="3559" y="1047"/>
                    <a:pt x="3526" y="1025"/>
                    <a:pt x="3504" y="981"/>
                  </a:cubicBezTo>
                  <a:cubicBezTo>
                    <a:pt x="3499" y="983"/>
                    <a:pt x="3494" y="984"/>
                    <a:pt x="3489" y="984"/>
                  </a:cubicBezTo>
                  <a:cubicBezTo>
                    <a:pt x="3455" y="984"/>
                    <a:pt x="3418" y="940"/>
                    <a:pt x="3389" y="940"/>
                  </a:cubicBezTo>
                  <a:cubicBezTo>
                    <a:pt x="3383" y="940"/>
                    <a:pt x="3377" y="942"/>
                    <a:pt x="3372" y="948"/>
                  </a:cubicBezTo>
                  <a:cubicBezTo>
                    <a:pt x="3350" y="914"/>
                    <a:pt x="3361" y="903"/>
                    <a:pt x="3317" y="859"/>
                  </a:cubicBezTo>
                  <a:cubicBezTo>
                    <a:pt x="3315" y="858"/>
                    <a:pt x="3313" y="857"/>
                    <a:pt x="3311" y="857"/>
                  </a:cubicBezTo>
                  <a:cubicBezTo>
                    <a:pt x="3301" y="857"/>
                    <a:pt x="3287" y="873"/>
                    <a:pt x="3271" y="873"/>
                  </a:cubicBezTo>
                  <a:cubicBezTo>
                    <a:pt x="3268" y="873"/>
                    <a:pt x="3265" y="872"/>
                    <a:pt x="3262" y="870"/>
                  </a:cubicBezTo>
                  <a:lnTo>
                    <a:pt x="3284" y="848"/>
                  </a:lnTo>
                  <a:lnTo>
                    <a:pt x="3240" y="859"/>
                  </a:lnTo>
                  <a:lnTo>
                    <a:pt x="3251" y="826"/>
                  </a:lnTo>
                  <a:lnTo>
                    <a:pt x="3229" y="826"/>
                  </a:lnTo>
                  <a:lnTo>
                    <a:pt x="3229" y="848"/>
                  </a:lnTo>
                  <a:cubicBezTo>
                    <a:pt x="3196" y="848"/>
                    <a:pt x="3185" y="793"/>
                    <a:pt x="3185" y="782"/>
                  </a:cubicBezTo>
                  <a:lnTo>
                    <a:pt x="3118" y="771"/>
                  </a:lnTo>
                  <a:lnTo>
                    <a:pt x="3141" y="760"/>
                  </a:lnTo>
                  <a:lnTo>
                    <a:pt x="3141" y="760"/>
                  </a:lnTo>
                  <a:cubicBezTo>
                    <a:pt x="3134" y="762"/>
                    <a:pt x="3130" y="762"/>
                    <a:pt x="3127" y="762"/>
                  </a:cubicBezTo>
                  <a:cubicBezTo>
                    <a:pt x="3110" y="762"/>
                    <a:pt x="3147" y="738"/>
                    <a:pt x="3118" y="738"/>
                  </a:cubicBezTo>
                  <a:lnTo>
                    <a:pt x="3096" y="760"/>
                  </a:lnTo>
                  <a:cubicBezTo>
                    <a:pt x="3096" y="738"/>
                    <a:pt x="3063" y="716"/>
                    <a:pt x="3030" y="705"/>
                  </a:cubicBezTo>
                  <a:lnTo>
                    <a:pt x="3052" y="694"/>
                  </a:lnTo>
                  <a:cubicBezTo>
                    <a:pt x="3008" y="672"/>
                    <a:pt x="2953" y="650"/>
                    <a:pt x="2909" y="628"/>
                  </a:cubicBezTo>
                  <a:lnTo>
                    <a:pt x="2909" y="628"/>
                  </a:lnTo>
                  <a:cubicBezTo>
                    <a:pt x="2919" y="638"/>
                    <a:pt x="2904" y="663"/>
                    <a:pt x="2892" y="663"/>
                  </a:cubicBezTo>
                  <a:cubicBezTo>
                    <a:pt x="2890" y="663"/>
                    <a:pt x="2889" y="663"/>
                    <a:pt x="2887" y="661"/>
                  </a:cubicBezTo>
                  <a:lnTo>
                    <a:pt x="2898" y="639"/>
                  </a:lnTo>
                  <a:cubicBezTo>
                    <a:pt x="2876" y="639"/>
                    <a:pt x="2898" y="650"/>
                    <a:pt x="2876" y="661"/>
                  </a:cubicBezTo>
                  <a:lnTo>
                    <a:pt x="2887" y="628"/>
                  </a:lnTo>
                  <a:lnTo>
                    <a:pt x="2865" y="617"/>
                  </a:lnTo>
                  <a:lnTo>
                    <a:pt x="2887" y="606"/>
                  </a:lnTo>
                  <a:cubicBezTo>
                    <a:pt x="2869" y="606"/>
                    <a:pt x="2858" y="568"/>
                    <a:pt x="2842" y="568"/>
                  </a:cubicBezTo>
                  <a:cubicBezTo>
                    <a:pt x="2839" y="568"/>
                    <a:pt x="2836" y="569"/>
                    <a:pt x="2832" y="573"/>
                  </a:cubicBezTo>
                  <a:lnTo>
                    <a:pt x="2832" y="562"/>
                  </a:lnTo>
                  <a:cubicBezTo>
                    <a:pt x="2788" y="540"/>
                    <a:pt x="2755" y="529"/>
                    <a:pt x="2722" y="518"/>
                  </a:cubicBezTo>
                  <a:cubicBezTo>
                    <a:pt x="2716" y="523"/>
                    <a:pt x="2708" y="523"/>
                    <a:pt x="2698" y="523"/>
                  </a:cubicBezTo>
                  <a:cubicBezTo>
                    <a:pt x="2689" y="523"/>
                    <a:pt x="2678" y="523"/>
                    <a:pt x="2667" y="529"/>
                  </a:cubicBezTo>
                  <a:cubicBezTo>
                    <a:pt x="2645" y="507"/>
                    <a:pt x="2623" y="474"/>
                    <a:pt x="2590" y="452"/>
                  </a:cubicBezTo>
                  <a:cubicBezTo>
                    <a:pt x="2557" y="452"/>
                    <a:pt x="2568" y="463"/>
                    <a:pt x="2557" y="474"/>
                  </a:cubicBezTo>
                  <a:cubicBezTo>
                    <a:pt x="2568" y="452"/>
                    <a:pt x="2524" y="430"/>
                    <a:pt x="2557" y="430"/>
                  </a:cubicBezTo>
                  <a:cubicBezTo>
                    <a:pt x="2513" y="408"/>
                    <a:pt x="2502" y="408"/>
                    <a:pt x="2435" y="386"/>
                  </a:cubicBezTo>
                  <a:lnTo>
                    <a:pt x="2435" y="408"/>
                  </a:lnTo>
                  <a:lnTo>
                    <a:pt x="2424" y="386"/>
                  </a:lnTo>
                  <a:cubicBezTo>
                    <a:pt x="2361" y="375"/>
                    <a:pt x="2328" y="264"/>
                    <a:pt x="2268" y="264"/>
                  </a:cubicBezTo>
                  <a:cubicBezTo>
                    <a:pt x="2265" y="264"/>
                    <a:pt x="2262" y="264"/>
                    <a:pt x="2259" y="264"/>
                  </a:cubicBezTo>
                  <a:lnTo>
                    <a:pt x="2193" y="253"/>
                  </a:lnTo>
                  <a:cubicBezTo>
                    <a:pt x="2182" y="242"/>
                    <a:pt x="2215" y="242"/>
                    <a:pt x="2204" y="220"/>
                  </a:cubicBezTo>
                  <a:lnTo>
                    <a:pt x="2204" y="220"/>
                  </a:lnTo>
                  <a:cubicBezTo>
                    <a:pt x="2198" y="221"/>
                    <a:pt x="2193" y="222"/>
                    <a:pt x="2187" y="222"/>
                  </a:cubicBezTo>
                  <a:cubicBezTo>
                    <a:pt x="2136" y="222"/>
                    <a:pt x="2122" y="175"/>
                    <a:pt x="2072" y="165"/>
                  </a:cubicBezTo>
                  <a:cubicBezTo>
                    <a:pt x="2072" y="88"/>
                    <a:pt x="1951" y="99"/>
                    <a:pt x="1929" y="44"/>
                  </a:cubicBezTo>
                  <a:lnTo>
                    <a:pt x="1929" y="55"/>
                  </a:lnTo>
                  <a:cubicBezTo>
                    <a:pt x="1924" y="57"/>
                    <a:pt x="1921" y="58"/>
                    <a:pt x="1919" y="58"/>
                  </a:cubicBezTo>
                  <a:cubicBezTo>
                    <a:pt x="1910" y="58"/>
                    <a:pt x="1913" y="42"/>
                    <a:pt x="1896" y="33"/>
                  </a:cubicBezTo>
                  <a:lnTo>
                    <a:pt x="1896" y="33"/>
                  </a:lnTo>
                  <a:cubicBezTo>
                    <a:pt x="1896" y="44"/>
                    <a:pt x="1918" y="55"/>
                    <a:pt x="1896" y="55"/>
                  </a:cubicBezTo>
                  <a:cubicBezTo>
                    <a:pt x="1874" y="44"/>
                    <a:pt x="1852" y="33"/>
                    <a:pt x="1829" y="22"/>
                  </a:cubicBezTo>
                  <a:lnTo>
                    <a:pt x="1796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1" name="Google Shape;1181;p37"/>
            <p:cNvSpPr/>
            <p:nvPr/>
          </p:nvSpPr>
          <p:spPr>
            <a:xfrm flipH="1">
              <a:off x="5801468" y="287891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2" name="Google Shape;1182;p37"/>
            <p:cNvSpPr/>
            <p:nvPr/>
          </p:nvSpPr>
          <p:spPr>
            <a:xfrm flipH="1">
              <a:off x="5800228" y="287767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1"/>
                  </a:moveTo>
                  <a:lnTo>
                    <a:pt x="0" y="23"/>
                  </a:lnTo>
                  <a:lnTo>
                    <a:pt x="22" y="2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3" name="Google Shape;1183;p37"/>
            <p:cNvSpPr/>
            <p:nvPr/>
          </p:nvSpPr>
          <p:spPr>
            <a:xfrm flipH="1">
              <a:off x="5730072" y="2848537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0"/>
                  </a:moveTo>
                  <a:lnTo>
                    <a:pt x="0" y="11"/>
                  </a:lnTo>
                  <a:lnTo>
                    <a:pt x="11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4" name="Google Shape;1184;p37"/>
            <p:cNvSpPr/>
            <p:nvPr/>
          </p:nvSpPr>
          <p:spPr>
            <a:xfrm flipH="1">
              <a:off x="5849253" y="284538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11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5" name="Google Shape;1185;p37"/>
            <p:cNvSpPr/>
            <p:nvPr/>
          </p:nvSpPr>
          <p:spPr>
            <a:xfrm flipH="1">
              <a:off x="5717675" y="2823687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6" name="Google Shape;1186;p37"/>
            <p:cNvSpPr/>
            <p:nvPr/>
          </p:nvSpPr>
          <p:spPr>
            <a:xfrm flipH="1">
              <a:off x="5824458" y="2865893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2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7" name="Google Shape;1187;p37"/>
            <p:cNvSpPr/>
            <p:nvPr/>
          </p:nvSpPr>
          <p:spPr>
            <a:xfrm flipH="1">
              <a:off x="5885880" y="281253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8" name="Google Shape;1188;p37"/>
            <p:cNvSpPr/>
            <p:nvPr/>
          </p:nvSpPr>
          <p:spPr>
            <a:xfrm flipH="1">
              <a:off x="5882161" y="2831125"/>
              <a:ext cx="1296" cy="56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2" y="1"/>
                  </a:moveTo>
                  <a:lnTo>
                    <a:pt x="0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89" name="Google Shape;1189;p37"/>
            <p:cNvSpPr/>
            <p:nvPr/>
          </p:nvSpPr>
          <p:spPr>
            <a:xfrm flipH="1">
              <a:off x="5856127" y="2797597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0" name="Google Shape;1190;p37"/>
            <p:cNvSpPr/>
            <p:nvPr/>
          </p:nvSpPr>
          <p:spPr>
            <a:xfrm flipH="1">
              <a:off x="5802087" y="288015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"/>
                  </a:moveTo>
                  <a:lnTo>
                    <a:pt x="11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1" name="Google Shape;1191;p37"/>
            <p:cNvSpPr/>
            <p:nvPr/>
          </p:nvSpPr>
          <p:spPr>
            <a:xfrm flipH="1">
              <a:off x="5809526" y="2874571"/>
              <a:ext cx="1916" cy="1916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3" y="34"/>
                  </a:moveTo>
                  <a:lnTo>
                    <a:pt x="0" y="1"/>
                  </a:lnTo>
                  <a:lnTo>
                    <a:pt x="33" y="34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2" name="Google Shape;1192;p37"/>
            <p:cNvSpPr/>
            <p:nvPr/>
          </p:nvSpPr>
          <p:spPr>
            <a:xfrm flipH="1">
              <a:off x="5814484" y="2863752"/>
              <a:ext cx="2536" cy="2198"/>
            </a:xfrm>
            <a:custGeom>
              <a:avLst/>
              <a:gdLst/>
              <a:ahLst/>
              <a:cxnLst/>
              <a:rect l="l" t="t" r="r" b="b"/>
              <a:pathLst>
                <a:path w="45" h="39" extrusionOk="0">
                  <a:moveTo>
                    <a:pt x="34" y="1"/>
                  </a:moveTo>
                  <a:cubicBezTo>
                    <a:pt x="30" y="1"/>
                    <a:pt x="31" y="15"/>
                    <a:pt x="20" y="15"/>
                  </a:cubicBezTo>
                  <a:cubicBezTo>
                    <a:pt x="16" y="15"/>
                    <a:pt x="10" y="13"/>
                    <a:pt x="0" y="5"/>
                  </a:cubicBezTo>
                  <a:lnTo>
                    <a:pt x="0" y="5"/>
                  </a:lnTo>
                  <a:lnTo>
                    <a:pt x="33" y="39"/>
                  </a:lnTo>
                  <a:lnTo>
                    <a:pt x="44" y="17"/>
                  </a:lnTo>
                  <a:cubicBezTo>
                    <a:pt x="38" y="5"/>
                    <a:pt x="35" y="1"/>
                    <a:pt x="34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3" name="Google Shape;1193;p37"/>
            <p:cNvSpPr/>
            <p:nvPr/>
          </p:nvSpPr>
          <p:spPr>
            <a:xfrm flipH="1">
              <a:off x="5820965" y="2859695"/>
              <a:ext cx="1071" cy="845"/>
            </a:xfrm>
            <a:custGeom>
              <a:avLst/>
              <a:gdLst/>
              <a:ahLst/>
              <a:cxnLst/>
              <a:rect l="l" t="t" r="r" b="b"/>
              <a:pathLst>
                <a:path w="19" h="15" extrusionOk="0">
                  <a:moveTo>
                    <a:pt x="12" y="0"/>
                  </a:moveTo>
                  <a:lnTo>
                    <a:pt x="1" y="11"/>
                  </a:lnTo>
                  <a:cubicBezTo>
                    <a:pt x="5" y="14"/>
                    <a:pt x="8" y="14"/>
                    <a:pt x="10" y="14"/>
                  </a:cubicBezTo>
                  <a:cubicBezTo>
                    <a:pt x="19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4" name="Google Shape;1194;p37"/>
            <p:cNvSpPr/>
            <p:nvPr/>
          </p:nvSpPr>
          <p:spPr>
            <a:xfrm flipH="1">
              <a:off x="5860466" y="2836704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1"/>
                  </a:moveTo>
                  <a:lnTo>
                    <a:pt x="1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5" name="Google Shape;1195;p37"/>
            <p:cNvSpPr/>
            <p:nvPr/>
          </p:nvSpPr>
          <p:spPr>
            <a:xfrm flipH="1">
              <a:off x="5871004" y="2838563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1"/>
                  </a:moveTo>
                  <a:lnTo>
                    <a:pt x="12" y="23"/>
                  </a:lnTo>
                  <a:lnTo>
                    <a:pt x="23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6" name="Google Shape;1196;p37"/>
            <p:cNvSpPr/>
            <p:nvPr/>
          </p:nvSpPr>
          <p:spPr>
            <a:xfrm flipH="1">
              <a:off x="5871624" y="2828026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0"/>
                  </a:moveTo>
                  <a:lnTo>
                    <a:pt x="11" y="12"/>
                  </a:lnTo>
                  <a:lnTo>
                    <a:pt x="2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7" name="Google Shape;1197;p37"/>
            <p:cNvSpPr/>
            <p:nvPr/>
          </p:nvSpPr>
          <p:spPr>
            <a:xfrm flipH="1">
              <a:off x="5843054" y="2803795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23"/>
                  </a:moveTo>
                  <a:lnTo>
                    <a:pt x="0" y="1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8" name="Google Shape;1198;p37"/>
            <p:cNvSpPr/>
            <p:nvPr/>
          </p:nvSpPr>
          <p:spPr>
            <a:xfrm flipH="1">
              <a:off x="5811385" y="2790778"/>
              <a:ext cx="1916" cy="56"/>
            </a:xfrm>
            <a:custGeom>
              <a:avLst/>
              <a:gdLst/>
              <a:ahLst/>
              <a:cxnLst/>
              <a:rect l="l" t="t" r="r" b="b"/>
              <a:pathLst>
                <a:path w="34" h="1" extrusionOk="0">
                  <a:moveTo>
                    <a:pt x="33" y="0"/>
                  </a:move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199" name="Google Shape;1199;p37"/>
            <p:cNvSpPr/>
            <p:nvPr/>
          </p:nvSpPr>
          <p:spPr>
            <a:xfrm flipH="1">
              <a:off x="5731312" y="2829885"/>
              <a:ext cx="1296" cy="56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2" y="1"/>
                  </a:moveTo>
                  <a:lnTo>
                    <a:pt x="0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0" name="Google Shape;1200;p37"/>
            <p:cNvSpPr/>
            <p:nvPr/>
          </p:nvSpPr>
          <p:spPr>
            <a:xfrm flipH="1">
              <a:off x="5659916" y="2961519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2" y="0"/>
                  </a:moveTo>
                  <a:lnTo>
                    <a:pt x="0" y="22"/>
                  </a:lnTo>
                  <a:lnTo>
                    <a:pt x="22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1" name="Google Shape;1201;p37"/>
            <p:cNvSpPr/>
            <p:nvPr/>
          </p:nvSpPr>
          <p:spPr>
            <a:xfrm flipH="1">
              <a:off x="5659916" y="2957800"/>
              <a:ext cx="5015" cy="2536"/>
            </a:xfrm>
            <a:custGeom>
              <a:avLst/>
              <a:gdLst/>
              <a:ahLst/>
              <a:cxnLst/>
              <a:rect l="l" t="t" r="r" b="b"/>
              <a:pathLst>
                <a:path w="89" h="45" extrusionOk="0">
                  <a:moveTo>
                    <a:pt x="55" y="0"/>
                  </a:moveTo>
                  <a:cubicBezTo>
                    <a:pt x="33" y="11"/>
                    <a:pt x="11" y="22"/>
                    <a:pt x="0" y="44"/>
                  </a:cubicBezTo>
                  <a:cubicBezTo>
                    <a:pt x="22" y="33"/>
                    <a:pt x="22" y="44"/>
                    <a:pt x="55" y="22"/>
                  </a:cubicBezTo>
                  <a:lnTo>
                    <a:pt x="55" y="44"/>
                  </a:lnTo>
                  <a:lnTo>
                    <a:pt x="88" y="44"/>
                  </a:lnTo>
                  <a:cubicBezTo>
                    <a:pt x="80" y="28"/>
                    <a:pt x="72" y="18"/>
                    <a:pt x="60" y="18"/>
                  </a:cubicBezTo>
                  <a:cubicBezTo>
                    <a:pt x="55" y="18"/>
                    <a:pt x="50" y="19"/>
                    <a:pt x="44" y="22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2" name="Google Shape;1202;p37"/>
            <p:cNvSpPr/>
            <p:nvPr/>
          </p:nvSpPr>
          <p:spPr>
            <a:xfrm flipH="1">
              <a:off x="5714575" y="2923652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11"/>
                  </a:moveTo>
                  <a:lnTo>
                    <a:pt x="1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3" name="Google Shape;1203;p37"/>
            <p:cNvSpPr/>
            <p:nvPr/>
          </p:nvSpPr>
          <p:spPr>
            <a:xfrm flipH="1">
              <a:off x="5670453" y="295656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0"/>
                  </a:moveTo>
                  <a:lnTo>
                    <a:pt x="0" y="11"/>
                  </a:lnTo>
                  <a:lnTo>
                    <a:pt x="1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4" name="Google Shape;1204;p37"/>
            <p:cNvSpPr/>
            <p:nvPr/>
          </p:nvSpPr>
          <p:spPr>
            <a:xfrm flipH="1">
              <a:off x="5698403" y="293171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0"/>
                  </a:move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5" name="Google Shape;1205;p37"/>
            <p:cNvSpPr/>
            <p:nvPr/>
          </p:nvSpPr>
          <p:spPr>
            <a:xfrm flipH="1">
              <a:off x="5658056" y="2958420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22"/>
                  </a:moveTo>
                  <a:lnTo>
                    <a:pt x="11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6" name="Google Shape;1206;p37"/>
            <p:cNvSpPr/>
            <p:nvPr/>
          </p:nvSpPr>
          <p:spPr>
            <a:xfrm flipH="1">
              <a:off x="5652478" y="2870852"/>
              <a:ext cx="3775" cy="2536"/>
            </a:xfrm>
            <a:custGeom>
              <a:avLst/>
              <a:gdLst/>
              <a:ahLst/>
              <a:cxnLst/>
              <a:rect l="l" t="t" r="r" b="b"/>
              <a:pathLst>
                <a:path w="67" h="45" extrusionOk="0">
                  <a:moveTo>
                    <a:pt x="45" y="1"/>
                  </a:moveTo>
                  <a:cubicBezTo>
                    <a:pt x="45" y="12"/>
                    <a:pt x="0" y="23"/>
                    <a:pt x="22" y="45"/>
                  </a:cubicBezTo>
                  <a:cubicBezTo>
                    <a:pt x="11" y="12"/>
                    <a:pt x="67" y="45"/>
                    <a:pt x="45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7" name="Google Shape;1207;p37"/>
            <p:cNvSpPr/>
            <p:nvPr/>
          </p:nvSpPr>
          <p:spPr>
            <a:xfrm flipH="1">
              <a:off x="5715195" y="2886405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0"/>
                  </a:moveTo>
                  <a:lnTo>
                    <a:pt x="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8" name="Google Shape;1208;p37"/>
            <p:cNvSpPr/>
            <p:nvPr/>
          </p:nvSpPr>
          <p:spPr>
            <a:xfrm flipH="1">
              <a:off x="5705841" y="2882009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1" y="1"/>
                  </a:moveTo>
                  <a:lnTo>
                    <a:pt x="0" y="12"/>
                  </a:lnTo>
                  <a:lnTo>
                    <a:pt x="11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09" name="Google Shape;1209;p37"/>
            <p:cNvSpPr/>
            <p:nvPr/>
          </p:nvSpPr>
          <p:spPr>
            <a:xfrm flipH="1">
              <a:off x="5610891" y="2944727"/>
              <a:ext cx="1352" cy="1578"/>
            </a:xfrm>
            <a:custGeom>
              <a:avLst/>
              <a:gdLst/>
              <a:ahLst/>
              <a:cxnLst/>
              <a:rect l="l" t="t" r="r" b="b"/>
              <a:pathLst>
                <a:path w="24" h="28" extrusionOk="0">
                  <a:moveTo>
                    <a:pt x="2" y="1"/>
                  </a:moveTo>
                  <a:cubicBezTo>
                    <a:pt x="10" y="17"/>
                    <a:pt x="0" y="27"/>
                    <a:pt x="7" y="27"/>
                  </a:cubicBezTo>
                  <a:cubicBezTo>
                    <a:pt x="10" y="27"/>
                    <a:pt x="15" y="26"/>
                    <a:pt x="24" y="2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0" name="Google Shape;1210;p37"/>
            <p:cNvSpPr/>
            <p:nvPr/>
          </p:nvSpPr>
          <p:spPr>
            <a:xfrm flipH="1">
              <a:off x="5671073" y="295656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1" name="Google Shape;1211;p37"/>
            <p:cNvSpPr/>
            <p:nvPr/>
          </p:nvSpPr>
          <p:spPr>
            <a:xfrm flipH="1">
              <a:off x="5712096" y="2873951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1"/>
                  </a:moveTo>
                  <a:lnTo>
                    <a:pt x="23" y="1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2" name="Google Shape;1212;p37"/>
            <p:cNvSpPr/>
            <p:nvPr/>
          </p:nvSpPr>
          <p:spPr>
            <a:xfrm flipH="1">
              <a:off x="5665494" y="295842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1" y="0"/>
                  </a:move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3" name="Google Shape;1213;p37"/>
            <p:cNvSpPr/>
            <p:nvPr/>
          </p:nvSpPr>
          <p:spPr>
            <a:xfrm flipH="1">
              <a:off x="5554373" y="2854961"/>
              <a:ext cx="213003" cy="109713"/>
            </a:xfrm>
            <a:custGeom>
              <a:avLst/>
              <a:gdLst/>
              <a:ahLst/>
              <a:cxnLst/>
              <a:rect l="l" t="t" r="r" b="b"/>
              <a:pathLst>
                <a:path w="3780" h="1947" extrusionOk="0">
                  <a:moveTo>
                    <a:pt x="1440" y="301"/>
                  </a:moveTo>
                  <a:cubicBezTo>
                    <a:pt x="1433" y="313"/>
                    <a:pt x="1434" y="308"/>
                    <a:pt x="1444" y="327"/>
                  </a:cubicBezTo>
                  <a:cubicBezTo>
                    <a:pt x="1450" y="320"/>
                    <a:pt x="1442" y="310"/>
                    <a:pt x="1440" y="301"/>
                  </a:cubicBezTo>
                  <a:close/>
                  <a:moveTo>
                    <a:pt x="356" y="797"/>
                  </a:moveTo>
                  <a:cubicBezTo>
                    <a:pt x="360" y="797"/>
                    <a:pt x="366" y="798"/>
                    <a:pt x="375" y="800"/>
                  </a:cubicBezTo>
                  <a:cubicBezTo>
                    <a:pt x="343" y="811"/>
                    <a:pt x="415" y="822"/>
                    <a:pt x="409" y="822"/>
                  </a:cubicBezTo>
                  <a:lnTo>
                    <a:pt x="409" y="822"/>
                  </a:lnTo>
                  <a:cubicBezTo>
                    <a:pt x="385" y="822"/>
                    <a:pt x="350" y="821"/>
                    <a:pt x="331" y="811"/>
                  </a:cubicBezTo>
                  <a:cubicBezTo>
                    <a:pt x="349" y="811"/>
                    <a:pt x="338" y="797"/>
                    <a:pt x="356" y="797"/>
                  </a:cubicBezTo>
                  <a:close/>
                  <a:moveTo>
                    <a:pt x="430" y="823"/>
                  </a:moveTo>
                  <a:lnTo>
                    <a:pt x="430" y="823"/>
                  </a:lnTo>
                  <a:cubicBezTo>
                    <a:pt x="435" y="824"/>
                    <a:pt x="438" y="826"/>
                    <a:pt x="438" y="826"/>
                  </a:cubicBezTo>
                  <a:cubicBezTo>
                    <a:pt x="439" y="826"/>
                    <a:pt x="436" y="825"/>
                    <a:pt x="430" y="823"/>
                  </a:cubicBezTo>
                  <a:close/>
                  <a:moveTo>
                    <a:pt x="232" y="944"/>
                  </a:moveTo>
                  <a:lnTo>
                    <a:pt x="298" y="977"/>
                  </a:lnTo>
                  <a:lnTo>
                    <a:pt x="298" y="977"/>
                  </a:lnTo>
                  <a:lnTo>
                    <a:pt x="276" y="955"/>
                  </a:lnTo>
                  <a:lnTo>
                    <a:pt x="232" y="944"/>
                  </a:lnTo>
                  <a:close/>
                  <a:moveTo>
                    <a:pt x="3313" y="1108"/>
                  </a:moveTo>
                  <a:cubicBezTo>
                    <a:pt x="3302" y="1115"/>
                    <a:pt x="3294" y="1120"/>
                    <a:pt x="3294" y="1120"/>
                  </a:cubicBezTo>
                  <a:lnTo>
                    <a:pt x="3317" y="1109"/>
                  </a:lnTo>
                  <a:cubicBezTo>
                    <a:pt x="3316" y="1109"/>
                    <a:pt x="3314" y="1109"/>
                    <a:pt x="3313" y="1108"/>
                  </a:cubicBezTo>
                  <a:close/>
                  <a:moveTo>
                    <a:pt x="3228" y="1351"/>
                  </a:moveTo>
                  <a:lnTo>
                    <a:pt x="3261" y="1362"/>
                  </a:lnTo>
                  <a:lnTo>
                    <a:pt x="3228" y="1373"/>
                  </a:lnTo>
                  <a:lnTo>
                    <a:pt x="3228" y="1351"/>
                  </a:lnTo>
                  <a:close/>
                  <a:moveTo>
                    <a:pt x="1752" y="1748"/>
                  </a:moveTo>
                  <a:lnTo>
                    <a:pt x="1708" y="1759"/>
                  </a:lnTo>
                  <a:lnTo>
                    <a:pt x="1708" y="1759"/>
                  </a:lnTo>
                  <a:cubicBezTo>
                    <a:pt x="1708" y="1759"/>
                    <a:pt x="1708" y="1759"/>
                    <a:pt x="1708" y="1759"/>
                  </a:cubicBezTo>
                  <a:lnTo>
                    <a:pt x="1708" y="1759"/>
                  </a:lnTo>
                  <a:lnTo>
                    <a:pt x="1708" y="1759"/>
                  </a:lnTo>
                  <a:lnTo>
                    <a:pt x="1708" y="1759"/>
                  </a:lnTo>
                  <a:lnTo>
                    <a:pt x="1708" y="1759"/>
                  </a:lnTo>
                  <a:cubicBezTo>
                    <a:pt x="1712" y="1759"/>
                    <a:pt x="1715" y="1759"/>
                    <a:pt x="1719" y="1759"/>
                  </a:cubicBezTo>
                  <a:lnTo>
                    <a:pt x="1708" y="1792"/>
                  </a:lnTo>
                  <a:cubicBezTo>
                    <a:pt x="1723" y="1792"/>
                    <a:pt x="1728" y="1782"/>
                    <a:pt x="1736" y="1782"/>
                  </a:cubicBezTo>
                  <a:cubicBezTo>
                    <a:pt x="1740" y="1782"/>
                    <a:pt x="1745" y="1785"/>
                    <a:pt x="1752" y="1792"/>
                  </a:cubicBezTo>
                  <a:lnTo>
                    <a:pt x="1719" y="1814"/>
                  </a:lnTo>
                  <a:cubicBezTo>
                    <a:pt x="1734" y="1814"/>
                    <a:pt x="1748" y="1809"/>
                    <a:pt x="1763" y="1809"/>
                  </a:cubicBezTo>
                  <a:cubicBezTo>
                    <a:pt x="1770" y="1809"/>
                    <a:pt x="1777" y="1810"/>
                    <a:pt x="1784" y="1813"/>
                  </a:cubicBezTo>
                  <a:lnTo>
                    <a:pt x="1784" y="1813"/>
                  </a:lnTo>
                  <a:cubicBezTo>
                    <a:pt x="1784" y="1810"/>
                    <a:pt x="1785" y="1806"/>
                    <a:pt x="1785" y="1803"/>
                  </a:cubicBezTo>
                  <a:lnTo>
                    <a:pt x="1785" y="1803"/>
                  </a:lnTo>
                  <a:lnTo>
                    <a:pt x="1796" y="1814"/>
                  </a:lnTo>
                  <a:cubicBezTo>
                    <a:pt x="1818" y="1759"/>
                    <a:pt x="1752" y="1792"/>
                    <a:pt x="1719" y="1770"/>
                  </a:cubicBezTo>
                  <a:lnTo>
                    <a:pt x="1752" y="1748"/>
                  </a:lnTo>
                  <a:close/>
                  <a:moveTo>
                    <a:pt x="1784" y="1813"/>
                  </a:moveTo>
                  <a:cubicBezTo>
                    <a:pt x="1784" y="1814"/>
                    <a:pt x="1784" y="1814"/>
                    <a:pt x="1783" y="1815"/>
                  </a:cubicBezTo>
                  <a:lnTo>
                    <a:pt x="1783" y="1815"/>
                  </a:lnTo>
                  <a:lnTo>
                    <a:pt x="1785" y="1814"/>
                  </a:lnTo>
                  <a:cubicBezTo>
                    <a:pt x="1785" y="1814"/>
                    <a:pt x="1784" y="1814"/>
                    <a:pt x="1784" y="1813"/>
                  </a:cubicBezTo>
                  <a:close/>
                  <a:moveTo>
                    <a:pt x="1783" y="1815"/>
                  </a:moveTo>
                  <a:lnTo>
                    <a:pt x="1752" y="1825"/>
                  </a:lnTo>
                  <a:cubicBezTo>
                    <a:pt x="1763" y="1836"/>
                    <a:pt x="1785" y="1836"/>
                    <a:pt x="1796" y="1836"/>
                  </a:cubicBezTo>
                  <a:cubicBezTo>
                    <a:pt x="1781" y="1836"/>
                    <a:pt x="1782" y="1825"/>
                    <a:pt x="1783" y="1815"/>
                  </a:cubicBezTo>
                  <a:close/>
                  <a:moveTo>
                    <a:pt x="1813" y="0"/>
                  </a:moveTo>
                  <a:cubicBezTo>
                    <a:pt x="1803" y="0"/>
                    <a:pt x="1794" y="3"/>
                    <a:pt x="1785" y="7"/>
                  </a:cubicBezTo>
                  <a:cubicBezTo>
                    <a:pt x="1730" y="29"/>
                    <a:pt x="1686" y="40"/>
                    <a:pt x="1664" y="51"/>
                  </a:cubicBezTo>
                  <a:cubicBezTo>
                    <a:pt x="1609" y="62"/>
                    <a:pt x="1543" y="73"/>
                    <a:pt x="1488" y="95"/>
                  </a:cubicBezTo>
                  <a:cubicBezTo>
                    <a:pt x="1447" y="106"/>
                    <a:pt x="1491" y="163"/>
                    <a:pt x="1446" y="163"/>
                  </a:cubicBezTo>
                  <a:cubicBezTo>
                    <a:pt x="1442" y="163"/>
                    <a:pt x="1438" y="162"/>
                    <a:pt x="1433" y="161"/>
                  </a:cubicBezTo>
                  <a:lnTo>
                    <a:pt x="1433" y="128"/>
                  </a:lnTo>
                  <a:cubicBezTo>
                    <a:pt x="1366" y="195"/>
                    <a:pt x="1267" y="195"/>
                    <a:pt x="1201" y="261"/>
                  </a:cubicBezTo>
                  <a:lnTo>
                    <a:pt x="1212" y="239"/>
                  </a:lnTo>
                  <a:cubicBezTo>
                    <a:pt x="1209" y="237"/>
                    <a:pt x="1206" y="236"/>
                    <a:pt x="1202" y="236"/>
                  </a:cubicBezTo>
                  <a:cubicBezTo>
                    <a:pt x="1179" y="236"/>
                    <a:pt x="1148" y="264"/>
                    <a:pt x="1157" y="283"/>
                  </a:cubicBezTo>
                  <a:lnTo>
                    <a:pt x="1135" y="261"/>
                  </a:lnTo>
                  <a:cubicBezTo>
                    <a:pt x="1116" y="261"/>
                    <a:pt x="1105" y="295"/>
                    <a:pt x="1095" y="295"/>
                  </a:cubicBezTo>
                  <a:cubicBezTo>
                    <a:pt x="1094" y="295"/>
                    <a:pt x="1092" y="295"/>
                    <a:pt x="1091" y="294"/>
                  </a:cubicBezTo>
                  <a:lnTo>
                    <a:pt x="1091" y="283"/>
                  </a:lnTo>
                  <a:cubicBezTo>
                    <a:pt x="1080" y="294"/>
                    <a:pt x="1036" y="294"/>
                    <a:pt x="1058" y="316"/>
                  </a:cubicBezTo>
                  <a:cubicBezTo>
                    <a:pt x="1025" y="316"/>
                    <a:pt x="1014" y="349"/>
                    <a:pt x="981" y="349"/>
                  </a:cubicBezTo>
                  <a:cubicBezTo>
                    <a:pt x="970" y="382"/>
                    <a:pt x="926" y="360"/>
                    <a:pt x="937" y="393"/>
                  </a:cubicBezTo>
                  <a:cubicBezTo>
                    <a:pt x="933" y="381"/>
                    <a:pt x="924" y="376"/>
                    <a:pt x="913" y="376"/>
                  </a:cubicBezTo>
                  <a:cubicBezTo>
                    <a:pt x="893" y="376"/>
                    <a:pt x="867" y="393"/>
                    <a:pt x="860" y="415"/>
                  </a:cubicBezTo>
                  <a:cubicBezTo>
                    <a:pt x="860" y="393"/>
                    <a:pt x="838" y="404"/>
                    <a:pt x="838" y="393"/>
                  </a:cubicBezTo>
                  <a:cubicBezTo>
                    <a:pt x="816" y="393"/>
                    <a:pt x="805" y="415"/>
                    <a:pt x="816" y="426"/>
                  </a:cubicBezTo>
                  <a:cubicBezTo>
                    <a:pt x="810" y="424"/>
                    <a:pt x="805" y="423"/>
                    <a:pt x="800" y="423"/>
                  </a:cubicBezTo>
                  <a:cubicBezTo>
                    <a:pt x="768" y="423"/>
                    <a:pt x="753" y="465"/>
                    <a:pt x="731" y="465"/>
                  </a:cubicBezTo>
                  <a:cubicBezTo>
                    <a:pt x="723" y="465"/>
                    <a:pt x="715" y="460"/>
                    <a:pt x="705" y="448"/>
                  </a:cubicBezTo>
                  <a:cubicBezTo>
                    <a:pt x="650" y="503"/>
                    <a:pt x="595" y="536"/>
                    <a:pt x="540" y="569"/>
                  </a:cubicBezTo>
                  <a:cubicBezTo>
                    <a:pt x="529" y="536"/>
                    <a:pt x="606" y="536"/>
                    <a:pt x="584" y="503"/>
                  </a:cubicBezTo>
                  <a:lnTo>
                    <a:pt x="584" y="503"/>
                  </a:lnTo>
                  <a:cubicBezTo>
                    <a:pt x="540" y="536"/>
                    <a:pt x="518" y="580"/>
                    <a:pt x="463" y="602"/>
                  </a:cubicBezTo>
                  <a:lnTo>
                    <a:pt x="463" y="569"/>
                  </a:lnTo>
                  <a:cubicBezTo>
                    <a:pt x="419" y="613"/>
                    <a:pt x="375" y="613"/>
                    <a:pt x="298" y="668"/>
                  </a:cubicBezTo>
                  <a:lnTo>
                    <a:pt x="298" y="646"/>
                  </a:lnTo>
                  <a:lnTo>
                    <a:pt x="276" y="668"/>
                  </a:lnTo>
                  <a:lnTo>
                    <a:pt x="287" y="668"/>
                  </a:lnTo>
                  <a:cubicBezTo>
                    <a:pt x="325" y="678"/>
                    <a:pt x="288" y="712"/>
                    <a:pt x="293" y="729"/>
                  </a:cubicBezTo>
                  <a:lnTo>
                    <a:pt x="293" y="729"/>
                  </a:lnTo>
                  <a:cubicBezTo>
                    <a:pt x="285" y="721"/>
                    <a:pt x="276" y="718"/>
                    <a:pt x="267" y="718"/>
                  </a:cubicBezTo>
                  <a:cubicBezTo>
                    <a:pt x="252" y="718"/>
                    <a:pt x="237" y="725"/>
                    <a:pt x="220" y="725"/>
                  </a:cubicBezTo>
                  <a:cubicBezTo>
                    <a:pt x="206" y="725"/>
                    <a:pt x="191" y="720"/>
                    <a:pt x="177" y="701"/>
                  </a:cubicBezTo>
                  <a:lnTo>
                    <a:pt x="177" y="701"/>
                  </a:lnTo>
                  <a:cubicBezTo>
                    <a:pt x="177" y="701"/>
                    <a:pt x="177" y="712"/>
                    <a:pt x="188" y="723"/>
                  </a:cubicBezTo>
                  <a:cubicBezTo>
                    <a:pt x="166" y="723"/>
                    <a:pt x="155" y="723"/>
                    <a:pt x="155" y="712"/>
                  </a:cubicBezTo>
                  <a:cubicBezTo>
                    <a:pt x="111" y="745"/>
                    <a:pt x="155" y="734"/>
                    <a:pt x="111" y="756"/>
                  </a:cubicBezTo>
                  <a:lnTo>
                    <a:pt x="89" y="745"/>
                  </a:lnTo>
                  <a:lnTo>
                    <a:pt x="89" y="745"/>
                  </a:lnTo>
                  <a:cubicBezTo>
                    <a:pt x="89" y="767"/>
                    <a:pt x="100" y="778"/>
                    <a:pt x="55" y="789"/>
                  </a:cubicBezTo>
                  <a:lnTo>
                    <a:pt x="33" y="778"/>
                  </a:lnTo>
                  <a:lnTo>
                    <a:pt x="0" y="800"/>
                  </a:lnTo>
                  <a:cubicBezTo>
                    <a:pt x="11" y="811"/>
                    <a:pt x="44" y="823"/>
                    <a:pt x="66" y="834"/>
                  </a:cubicBezTo>
                  <a:cubicBezTo>
                    <a:pt x="111" y="845"/>
                    <a:pt x="144" y="856"/>
                    <a:pt x="155" y="878"/>
                  </a:cubicBezTo>
                  <a:cubicBezTo>
                    <a:pt x="77" y="878"/>
                    <a:pt x="155" y="889"/>
                    <a:pt x="111" y="900"/>
                  </a:cubicBezTo>
                  <a:lnTo>
                    <a:pt x="166" y="922"/>
                  </a:lnTo>
                  <a:lnTo>
                    <a:pt x="177" y="911"/>
                  </a:lnTo>
                  <a:cubicBezTo>
                    <a:pt x="210" y="933"/>
                    <a:pt x="265" y="933"/>
                    <a:pt x="276" y="955"/>
                  </a:cubicBezTo>
                  <a:cubicBezTo>
                    <a:pt x="309" y="955"/>
                    <a:pt x="317" y="936"/>
                    <a:pt x="328" y="936"/>
                  </a:cubicBezTo>
                  <a:cubicBezTo>
                    <a:pt x="332" y="936"/>
                    <a:pt x="336" y="938"/>
                    <a:pt x="342" y="944"/>
                  </a:cubicBezTo>
                  <a:cubicBezTo>
                    <a:pt x="331" y="944"/>
                    <a:pt x="364" y="966"/>
                    <a:pt x="364" y="988"/>
                  </a:cubicBezTo>
                  <a:cubicBezTo>
                    <a:pt x="375" y="988"/>
                    <a:pt x="383" y="985"/>
                    <a:pt x="390" y="985"/>
                  </a:cubicBezTo>
                  <a:cubicBezTo>
                    <a:pt x="397" y="985"/>
                    <a:pt x="403" y="988"/>
                    <a:pt x="408" y="999"/>
                  </a:cubicBezTo>
                  <a:lnTo>
                    <a:pt x="386" y="1032"/>
                  </a:lnTo>
                  <a:cubicBezTo>
                    <a:pt x="389" y="1030"/>
                    <a:pt x="393" y="1030"/>
                    <a:pt x="396" y="1030"/>
                  </a:cubicBezTo>
                  <a:cubicBezTo>
                    <a:pt x="414" y="1030"/>
                    <a:pt x="436" y="1045"/>
                    <a:pt x="460" y="1045"/>
                  </a:cubicBezTo>
                  <a:cubicBezTo>
                    <a:pt x="464" y="1045"/>
                    <a:pt x="469" y="1044"/>
                    <a:pt x="474" y="1043"/>
                  </a:cubicBezTo>
                  <a:lnTo>
                    <a:pt x="474" y="1043"/>
                  </a:lnTo>
                  <a:lnTo>
                    <a:pt x="474" y="1043"/>
                  </a:lnTo>
                  <a:lnTo>
                    <a:pt x="474" y="1076"/>
                  </a:lnTo>
                  <a:cubicBezTo>
                    <a:pt x="477" y="1079"/>
                    <a:pt x="480" y="1081"/>
                    <a:pt x="482" y="1081"/>
                  </a:cubicBezTo>
                  <a:cubicBezTo>
                    <a:pt x="491" y="1081"/>
                    <a:pt x="490" y="1055"/>
                    <a:pt x="497" y="1055"/>
                  </a:cubicBezTo>
                  <a:cubicBezTo>
                    <a:pt x="499" y="1055"/>
                    <a:pt x="503" y="1058"/>
                    <a:pt x="507" y="1065"/>
                  </a:cubicBezTo>
                  <a:lnTo>
                    <a:pt x="496" y="1076"/>
                  </a:lnTo>
                  <a:cubicBezTo>
                    <a:pt x="529" y="1098"/>
                    <a:pt x="573" y="1098"/>
                    <a:pt x="606" y="1131"/>
                  </a:cubicBezTo>
                  <a:cubicBezTo>
                    <a:pt x="603" y="1141"/>
                    <a:pt x="598" y="1144"/>
                    <a:pt x="594" y="1144"/>
                  </a:cubicBezTo>
                  <a:cubicBezTo>
                    <a:pt x="588" y="1144"/>
                    <a:pt x="581" y="1140"/>
                    <a:pt x="575" y="1140"/>
                  </a:cubicBezTo>
                  <a:cubicBezTo>
                    <a:pt x="570" y="1140"/>
                    <a:pt x="566" y="1143"/>
                    <a:pt x="562" y="1153"/>
                  </a:cubicBezTo>
                  <a:cubicBezTo>
                    <a:pt x="617" y="1175"/>
                    <a:pt x="683" y="1175"/>
                    <a:pt x="728" y="1208"/>
                  </a:cubicBezTo>
                  <a:lnTo>
                    <a:pt x="716" y="1197"/>
                  </a:lnTo>
                  <a:cubicBezTo>
                    <a:pt x="722" y="1191"/>
                    <a:pt x="727" y="1189"/>
                    <a:pt x="730" y="1189"/>
                  </a:cubicBezTo>
                  <a:cubicBezTo>
                    <a:pt x="746" y="1189"/>
                    <a:pt x="745" y="1231"/>
                    <a:pt x="765" y="1231"/>
                  </a:cubicBezTo>
                  <a:cubicBezTo>
                    <a:pt x="767" y="1231"/>
                    <a:pt x="769" y="1231"/>
                    <a:pt x="772" y="1230"/>
                  </a:cubicBezTo>
                  <a:lnTo>
                    <a:pt x="772" y="1230"/>
                  </a:lnTo>
                  <a:lnTo>
                    <a:pt x="761" y="1241"/>
                  </a:lnTo>
                  <a:cubicBezTo>
                    <a:pt x="783" y="1274"/>
                    <a:pt x="827" y="1274"/>
                    <a:pt x="882" y="1285"/>
                  </a:cubicBezTo>
                  <a:lnTo>
                    <a:pt x="871" y="1296"/>
                  </a:lnTo>
                  <a:cubicBezTo>
                    <a:pt x="882" y="1318"/>
                    <a:pt x="915" y="1329"/>
                    <a:pt x="937" y="1340"/>
                  </a:cubicBezTo>
                  <a:cubicBezTo>
                    <a:pt x="942" y="1340"/>
                    <a:pt x="948" y="1343"/>
                    <a:pt x="952" y="1343"/>
                  </a:cubicBezTo>
                  <a:cubicBezTo>
                    <a:pt x="956" y="1343"/>
                    <a:pt x="959" y="1340"/>
                    <a:pt x="959" y="1329"/>
                  </a:cubicBezTo>
                  <a:cubicBezTo>
                    <a:pt x="992" y="1417"/>
                    <a:pt x="1091" y="1362"/>
                    <a:pt x="1124" y="1450"/>
                  </a:cubicBezTo>
                  <a:lnTo>
                    <a:pt x="1102" y="1450"/>
                  </a:lnTo>
                  <a:lnTo>
                    <a:pt x="1157" y="1473"/>
                  </a:lnTo>
                  <a:cubicBezTo>
                    <a:pt x="1168" y="1450"/>
                    <a:pt x="1157" y="1450"/>
                    <a:pt x="1157" y="1439"/>
                  </a:cubicBezTo>
                  <a:lnTo>
                    <a:pt x="1186" y="1432"/>
                  </a:lnTo>
                  <a:lnTo>
                    <a:pt x="1186" y="1432"/>
                  </a:lnTo>
                  <a:cubicBezTo>
                    <a:pt x="1172" y="1441"/>
                    <a:pt x="1179" y="1464"/>
                    <a:pt x="1179" y="1473"/>
                  </a:cubicBezTo>
                  <a:lnTo>
                    <a:pt x="1190" y="1462"/>
                  </a:lnTo>
                  <a:cubicBezTo>
                    <a:pt x="1193" y="1472"/>
                    <a:pt x="1196" y="1476"/>
                    <a:pt x="1200" y="1476"/>
                  </a:cubicBezTo>
                  <a:cubicBezTo>
                    <a:pt x="1208" y="1476"/>
                    <a:pt x="1217" y="1458"/>
                    <a:pt x="1225" y="1458"/>
                  </a:cubicBezTo>
                  <a:cubicBezTo>
                    <a:pt x="1228" y="1458"/>
                    <a:pt x="1232" y="1462"/>
                    <a:pt x="1234" y="1473"/>
                  </a:cubicBezTo>
                  <a:lnTo>
                    <a:pt x="1278" y="1484"/>
                  </a:lnTo>
                  <a:cubicBezTo>
                    <a:pt x="1273" y="1495"/>
                    <a:pt x="1267" y="1495"/>
                    <a:pt x="1262" y="1495"/>
                  </a:cubicBezTo>
                  <a:cubicBezTo>
                    <a:pt x="1256" y="1495"/>
                    <a:pt x="1251" y="1495"/>
                    <a:pt x="1245" y="1506"/>
                  </a:cubicBezTo>
                  <a:cubicBezTo>
                    <a:pt x="1249" y="1507"/>
                    <a:pt x="1253" y="1508"/>
                    <a:pt x="1257" y="1508"/>
                  </a:cubicBezTo>
                  <a:cubicBezTo>
                    <a:pt x="1270" y="1508"/>
                    <a:pt x="1286" y="1501"/>
                    <a:pt x="1298" y="1501"/>
                  </a:cubicBezTo>
                  <a:cubicBezTo>
                    <a:pt x="1306" y="1501"/>
                    <a:pt x="1311" y="1505"/>
                    <a:pt x="1311" y="1517"/>
                  </a:cubicBezTo>
                  <a:lnTo>
                    <a:pt x="1278" y="1506"/>
                  </a:lnTo>
                  <a:lnTo>
                    <a:pt x="1278" y="1506"/>
                  </a:lnTo>
                  <a:cubicBezTo>
                    <a:pt x="1289" y="1550"/>
                    <a:pt x="1289" y="1539"/>
                    <a:pt x="1300" y="1550"/>
                  </a:cubicBezTo>
                  <a:lnTo>
                    <a:pt x="1322" y="1583"/>
                  </a:lnTo>
                  <a:lnTo>
                    <a:pt x="1322" y="1572"/>
                  </a:lnTo>
                  <a:cubicBezTo>
                    <a:pt x="1339" y="1559"/>
                    <a:pt x="1350" y="1554"/>
                    <a:pt x="1360" y="1554"/>
                  </a:cubicBezTo>
                  <a:cubicBezTo>
                    <a:pt x="1379" y="1554"/>
                    <a:pt x="1390" y="1573"/>
                    <a:pt x="1418" y="1573"/>
                  </a:cubicBezTo>
                  <a:cubicBezTo>
                    <a:pt x="1423" y="1573"/>
                    <a:pt x="1427" y="1573"/>
                    <a:pt x="1433" y="1572"/>
                  </a:cubicBezTo>
                  <a:lnTo>
                    <a:pt x="1433" y="1572"/>
                  </a:lnTo>
                  <a:cubicBezTo>
                    <a:pt x="1378" y="1583"/>
                    <a:pt x="1411" y="1583"/>
                    <a:pt x="1400" y="1605"/>
                  </a:cubicBezTo>
                  <a:lnTo>
                    <a:pt x="1400" y="1638"/>
                  </a:lnTo>
                  <a:cubicBezTo>
                    <a:pt x="1402" y="1637"/>
                    <a:pt x="1404" y="1636"/>
                    <a:pt x="1406" y="1636"/>
                  </a:cubicBezTo>
                  <a:cubicBezTo>
                    <a:pt x="1418" y="1636"/>
                    <a:pt x="1423" y="1655"/>
                    <a:pt x="1438" y="1655"/>
                  </a:cubicBezTo>
                  <a:cubicBezTo>
                    <a:pt x="1442" y="1655"/>
                    <a:pt x="1448" y="1653"/>
                    <a:pt x="1455" y="1649"/>
                  </a:cubicBezTo>
                  <a:lnTo>
                    <a:pt x="1455" y="1682"/>
                  </a:lnTo>
                  <a:cubicBezTo>
                    <a:pt x="1477" y="1682"/>
                    <a:pt x="1455" y="1660"/>
                    <a:pt x="1466" y="1660"/>
                  </a:cubicBezTo>
                  <a:cubicBezTo>
                    <a:pt x="1469" y="1659"/>
                    <a:pt x="1471" y="1659"/>
                    <a:pt x="1474" y="1659"/>
                  </a:cubicBezTo>
                  <a:cubicBezTo>
                    <a:pt x="1509" y="1659"/>
                    <a:pt x="1523" y="1716"/>
                    <a:pt x="1574" y="1716"/>
                  </a:cubicBezTo>
                  <a:cubicBezTo>
                    <a:pt x="1578" y="1716"/>
                    <a:pt x="1582" y="1716"/>
                    <a:pt x="1587" y="1715"/>
                  </a:cubicBezTo>
                  <a:cubicBezTo>
                    <a:pt x="1596" y="1717"/>
                    <a:pt x="1604" y="1718"/>
                    <a:pt x="1612" y="1718"/>
                  </a:cubicBezTo>
                  <a:cubicBezTo>
                    <a:pt x="1633" y="1718"/>
                    <a:pt x="1649" y="1712"/>
                    <a:pt x="1666" y="1712"/>
                  </a:cubicBezTo>
                  <a:cubicBezTo>
                    <a:pt x="1673" y="1712"/>
                    <a:pt x="1679" y="1713"/>
                    <a:pt x="1686" y="1715"/>
                  </a:cubicBezTo>
                  <a:cubicBezTo>
                    <a:pt x="1697" y="1737"/>
                    <a:pt x="1664" y="1737"/>
                    <a:pt x="1664" y="1737"/>
                  </a:cubicBezTo>
                  <a:cubicBezTo>
                    <a:pt x="1673" y="1755"/>
                    <a:pt x="1690" y="1758"/>
                    <a:pt x="1708" y="1759"/>
                  </a:cubicBezTo>
                  <a:lnTo>
                    <a:pt x="1708" y="1759"/>
                  </a:lnTo>
                  <a:lnTo>
                    <a:pt x="1730" y="1726"/>
                  </a:lnTo>
                  <a:cubicBezTo>
                    <a:pt x="1725" y="1715"/>
                    <a:pt x="1719" y="1715"/>
                    <a:pt x="1715" y="1715"/>
                  </a:cubicBezTo>
                  <a:cubicBezTo>
                    <a:pt x="1711" y="1715"/>
                    <a:pt x="1708" y="1715"/>
                    <a:pt x="1708" y="1704"/>
                  </a:cubicBezTo>
                  <a:lnTo>
                    <a:pt x="1686" y="1704"/>
                  </a:lnTo>
                  <a:lnTo>
                    <a:pt x="1708" y="1682"/>
                  </a:lnTo>
                  <a:cubicBezTo>
                    <a:pt x="1697" y="1665"/>
                    <a:pt x="1680" y="1665"/>
                    <a:pt x="1667" y="1665"/>
                  </a:cubicBezTo>
                  <a:cubicBezTo>
                    <a:pt x="1653" y="1665"/>
                    <a:pt x="1642" y="1665"/>
                    <a:pt x="1642" y="1649"/>
                  </a:cubicBezTo>
                  <a:cubicBezTo>
                    <a:pt x="1636" y="1647"/>
                    <a:pt x="1631" y="1647"/>
                    <a:pt x="1628" y="1647"/>
                  </a:cubicBezTo>
                  <a:cubicBezTo>
                    <a:pt x="1605" y="1647"/>
                    <a:pt x="1623" y="1672"/>
                    <a:pt x="1576" y="1682"/>
                  </a:cubicBezTo>
                  <a:lnTo>
                    <a:pt x="1587" y="1605"/>
                  </a:lnTo>
                  <a:lnTo>
                    <a:pt x="1576" y="1627"/>
                  </a:lnTo>
                  <a:lnTo>
                    <a:pt x="1565" y="1605"/>
                  </a:lnTo>
                  <a:cubicBezTo>
                    <a:pt x="1543" y="1616"/>
                    <a:pt x="1565" y="1616"/>
                    <a:pt x="1543" y="1627"/>
                  </a:cubicBezTo>
                  <a:cubicBezTo>
                    <a:pt x="1532" y="1594"/>
                    <a:pt x="1477" y="1605"/>
                    <a:pt x="1499" y="1572"/>
                  </a:cubicBezTo>
                  <a:lnTo>
                    <a:pt x="1499" y="1572"/>
                  </a:lnTo>
                  <a:cubicBezTo>
                    <a:pt x="1477" y="1583"/>
                    <a:pt x="1510" y="1594"/>
                    <a:pt x="1477" y="1594"/>
                  </a:cubicBezTo>
                  <a:cubicBezTo>
                    <a:pt x="1499" y="1550"/>
                    <a:pt x="1455" y="1583"/>
                    <a:pt x="1444" y="1550"/>
                  </a:cubicBezTo>
                  <a:cubicBezTo>
                    <a:pt x="1446" y="1547"/>
                    <a:pt x="1449" y="1546"/>
                    <a:pt x="1452" y="1546"/>
                  </a:cubicBezTo>
                  <a:cubicBezTo>
                    <a:pt x="1454" y="1546"/>
                    <a:pt x="1457" y="1547"/>
                    <a:pt x="1459" y="1547"/>
                  </a:cubicBezTo>
                  <a:cubicBezTo>
                    <a:pt x="1463" y="1547"/>
                    <a:pt x="1466" y="1544"/>
                    <a:pt x="1466" y="1528"/>
                  </a:cubicBezTo>
                  <a:lnTo>
                    <a:pt x="1466" y="1528"/>
                  </a:lnTo>
                  <a:cubicBezTo>
                    <a:pt x="1460" y="1531"/>
                    <a:pt x="1456" y="1533"/>
                    <a:pt x="1452" y="1533"/>
                  </a:cubicBezTo>
                  <a:cubicBezTo>
                    <a:pt x="1432" y="1533"/>
                    <a:pt x="1429" y="1495"/>
                    <a:pt x="1411" y="1495"/>
                  </a:cubicBezTo>
                  <a:lnTo>
                    <a:pt x="1411" y="1484"/>
                  </a:lnTo>
                  <a:lnTo>
                    <a:pt x="1389" y="1506"/>
                  </a:lnTo>
                  <a:cubicBezTo>
                    <a:pt x="1378" y="1506"/>
                    <a:pt x="1355" y="1484"/>
                    <a:pt x="1333" y="1473"/>
                  </a:cubicBezTo>
                  <a:cubicBezTo>
                    <a:pt x="1333" y="1473"/>
                    <a:pt x="1289" y="1428"/>
                    <a:pt x="1267" y="1406"/>
                  </a:cubicBezTo>
                  <a:cubicBezTo>
                    <a:pt x="1261" y="1413"/>
                    <a:pt x="1254" y="1416"/>
                    <a:pt x="1247" y="1416"/>
                  </a:cubicBezTo>
                  <a:cubicBezTo>
                    <a:pt x="1232" y="1416"/>
                    <a:pt x="1216" y="1403"/>
                    <a:pt x="1201" y="1395"/>
                  </a:cubicBezTo>
                  <a:lnTo>
                    <a:pt x="1234" y="1384"/>
                  </a:lnTo>
                  <a:lnTo>
                    <a:pt x="1212" y="1373"/>
                  </a:lnTo>
                  <a:lnTo>
                    <a:pt x="1190" y="1373"/>
                  </a:lnTo>
                  <a:lnTo>
                    <a:pt x="1201" y="1351"/>
                  </a:lnTo>
                  <a:cubicBezTo>
                    <a:pt x="1179" y="1340"/>
                    <a:pt x="1135" y="1351"/>
                    <a:pt x="1113" y="1318"/>
                  </a:cubicBezTo>
                  <a:cubicBezTo>
                    <a:pt x="1103" y="1338"/>
                    <a:pt x="1111" y="1375"/>
                    <a:pt x="1082" y="1375"/>
                  </a:cubicBezTo>
                  <a:cubicBezTo>
                    <a:pt x="1078" y="1375"/>
                    <a:pt x="1074" y="1375"/>
                    <a:pt x="1069" y="1373"/>
                  </a:cubicBezTo>
                  <a:lnTo>
                    <a:pt x="1091" y="1351"/>
                  </a:lnTo>
                  <a:lnTo>
                    <a:pt x="1080" y="1340"/>
                  </a:lnTo>
                  <a:lnTo>
                    <a:pt x="1069" y="1340"/>
                  </a:lnTo>
                  <a:lnTo>
                    <a:pt x="1080" y="1307"/>
                  </a:lnTo>
                  <a:lnTo>
                    <a:pt x="1091" y="1318"/>
                  </a:lnTo>
                  <a:lnTo>
                    <a:pt x="1069" y="1274"/>
                  </a:lnTo>
                  <a:lnTo>
                    <a:pt x="1047" y="1296"/>
                  </a:lnTo>
                  <a:cubicBezTo>
                    <a:pt x="1025" y="1285"/>
                    <a:pt x="1058" y="1274"/>
                    <a:pt x="1047" y="1252"/>
                  </a:cubicBezTo>
                  <a:lnTo>
                    <a:pt x="1047" y="1252"/>
                  </a:lnTo>
                  <a:cubicBezTo>
                    <a:pt x="1045" y="1255"/>
                    <a:pt x="1042" y="1255"/>
                    <a:pt x="1039" y="1255"/>
                  </a:cubicBezTo>
                  <a:cubicBezTo>
                    <a:pt x="1035" y="1255"/>
                    <a:pt x="1030" y="1253"/>
                    <a:pt x="1023" y="1253"/>
                  </a:cubicBezTo>
                  <a:cubicBezTo>
                    <a:pt x="1018" y="1253"/>
                    <a:pt x="1011" y="1255"/>
                    <a:pt x="1003" y="1263"/>
                  </a:cubicBezTo>
                  <a:lnTo>
                    <a:pt x="1003" y="1241"/>
                  </a:lnTo>
                  <a:cubicBezTo>
                    <a:pt x="996" y="1241"/>
                    <a:pt x="974" y="1226"/>
                    <a:pt x="960" y="1226"/>
                  </a:cubicBezTo>
                  <a:cubicBezTo>
                    <a:pt x="953" y="1226"/>
                    <a:pt x="948" y="1230"/>
                    <a:pt x="948" y="1241"/>
                  </a:cubicBezTo>
                  <a:cubicBezTo>
                    <a:pt x="893" y="1241"/>
                    <a:pt x="871" y="1186"/>
                    <a:pt x="827" y="1164"/>
                  </a:cubicBezTo>
                  <a:cubicBezTo>
                    <a:pt x="800" y="1155"/>
                    <a:pt x="780" y="1139"/>
                    <a:pt x="756" y="1139"/>
                  </a:cubicBezTo>
                  <a:cubicBezTo>
                    <a:pt x="751" y="1139"/>
                    <a:pt x="745" y="1140"/>
                    <a:pt x="739" y="1142"/>
                  </a:cubicBezTo>
                  <a:lnTo>
                    <a:pt x="739" y="1109"/>
                  </a:lnTo>
                  <a:cubicBezTo>
                    <a:pt x="716" y="1098"/>
                    <a:pt x="716" y="1109"/>
                    <a:pt x="694" y="1087"/>
                  </a:cubicBezTo>
                  <a:cubicBezTo>
                    <a:pt x="707" y="1081"/>
                    <a:pt x="705" y="1074"/>
                    <a:pt x="706" y="1074"/>
                  </a:cubicBezTo>
                  <a:lnTo>
                    <a:pt x="706" y="1074"/>
                  </a:lnTo>
                  <a:cubicBezTo>
                    <a:pt x="706" y="1074"/>
                    <a:pt x="707" y="1078"/>
                    <a:pt x="716" y="1087"/>
                  </a:cubicBezTo>
                  <a:cubicBezTo>
                    <a:pt x="698" y="1069"/>
                    <a:pt x="695" y="1051"/>
                    <a:pt x="677" y="1051"/>
                  </a:cubicBezTo>
                  <a:cubicBezTo>
                    <a:pt x="672" y="1051"/>
                    <a:pt x="667" y="1052"/>
                    <a:pt x="661" y="1054"/>
                  </a:cubicBezTo>
                  <a:cubicBezTo>
                    <a:pt x="683" y="1043"/>
                    <a:pt x="650" y="1021"/>
                    <a:pt x="639" y="1021"/>
                  </a:cubicBezTo>
                  <a:lnTo>
                    <a:pt x="639" y="1021"/>
                  </a:lnTo>
                  <a:lnTo>
                    <a:pt x="650" y="1043"/>
                  </a:lnTo>
                  <a:lnTo>
                    <a:pt x="617" y="1021"/>
                  </a:lnTo>
                  <a:lnTo>
                    <a:pt x="639" y="999"/>
                  </a:lnTo>
                  <a:cubicBezTo>
                    <a:pt x="606" y="944"/>
                    <a:pt x="518" y="999"/>
                    <a:pt x="507" y="922"/>
                  </a:cubicBezTo>
                  <a:lnTo>
                    <a:pt x="507" y="922"/>
                  </a:lnTo>
                  <a:cubicBezTo>
                    <a:pt x="485" y="933"/>
                    <a:pt x="529" y="955"/>
                    <a:pt x="507" y="966"/>
                  </a:cubicBezTo>
                  <a:cubicBezTo>
                    <a:pt x="485" y="944"/>
                    <a:pt x="474" y="900"/>
                    <a:pt x="474" y="900"/>
                  </a:cubicBezTo>
                  <a:cubicBezTo>
                    <a:pt x="468" y="890"/>
                    <a:pt x="460" y="887"/>
                    <a:pt x="453" y="887"/>
                  </a:cubicBezTo>
                  <a:cubicBezTo>
                    <a:pt x="440" y="887"/>
                    <a:pt x="427" y="895"/>
                    <a:pt x="418" y="895"/>
                  </a:cubicBezTo>
                  <a:cubicBezTo>
                    <a:pt x="414" y="895"/>
                    <a:pt x="410" y="893"/>
                    <a:pt x="408" y="889"/>
                  </a:cubicBezTo>
                  <a:cubicBezTo>
                    <a:pt x="397" y="900"/>
                    <a:pt x="386" y="922"/>
                    <a:pt x="353" y="922"/>
                  </a:cubicBezTo>
                  <a:cubicBezTo>
                    <a:pt x="342" y="900"/>
                    <a:pt x="375" y="878"/>
                    <a:pt x="397" y="878"/>
                  </a:cubicBezTo>
                  <a:cubicBezTo>
                    <a:pt x="408" y="867"/>
                    <a:pt x="397" y="867"/>
                    <a:pt x="408" y="856"/>
                  </a:cubicBezTo>
                  <a:lnTo>
                    <a:pt x="408" y="856"/>
                  </a:lnTo>
                  <a:lnTo>
                    <a:pt x="386" y="867"/>
                  </a:lnTo>
                  <a:lnTo>
                    <a:pt x="375" y="845"/>
                  </a:lnTo>
                  <a:lnTo>
                    <a:pt x="342" y="856"/>
                  </a:lnTo>
                  <a:cubicBezTo>
                    <a:pt x="342" y="847"/>
                    <a:pt x="337" y="845"/>
                    <a:pt x="330" y="845"/>
                  </a:cubicBezTo>
                  <a:cubicBezTo>
                    <a:pt x="322" y="845"/>
                    <a:pt x="311" y="848"/>
                    <a:pt x="298" y="848"/>
                  </a:cubicBezTo>
                  <a:cubicBezTo>
                    <a:pt x="291" y="848"/>
                    <a:pt x="283" y="847"/>
                    <a:pt x="276" y="845"/>
                  </a:cubicBezTo>
                  <a:cubicBezTo>
                    <a:pt x="287" y="839"/>
                    <a:pt x="306" y="839"/>
                    <a:pt x="317" y="839"/>
                  </a:cubicBezTo>
                  <a:cubicBezTo>
                    <a:pt x="328" y="839"/>
                    <a:pt x="331" y="839"/>
                    <a:pt x="309" y="834"/>
                  </a:cubicBezTo>
                  <a:cubicBezTo>
                    <a:pt x="313" y="830"/>
                    <a:pt x="320" y="829"/>
                    <a:pt x="329" y="829"/>
                  </a:cubicBezTo>
                  <a:cubicBezTo>
                    <a:pt x="347" y="829"/>
                    <a:pt x="371" y="834"/>
                    <a:pt x="386" y="834"/>
                  </a:cubicBezTo>
                  <a:cubicBezTo>
                    <a:pt x="368" y="830"/>
                    <a:pt x="365" y="829"/>
                    <a:pt x="370" y="829"/>
                  </a:cubicBezTo>
                  <a:cubicBezTo>
                    <a:pt x="380" y="829"/>
                    <a:pt x="419" y="834"/>
                    <a:pt x="419" y="834"/>
                  </a:cubicBezTo>
                  <a:lnTo>
                    <a:pt x="430" y="834"/>
                  </a:lnTo>
                  <a:lnTo>
                    <a:pt x="386" y="823"/>
                  </a:lnTo>
                  <a:lnTo>
                    <a:pt x="430" y="823"/>
                  </a:lnTo>
                  <a:cubicBezTo>
                    <a:pt x="417" y="817"/>
                    <a:pt x="395" y="807"/>
                    <a:pt x="408" y="800"/>
                  </a:cubicBezTo>
                  <a:lnTo>
                    <a:pt x="408" y="800"/>
                  </a:lnTo>
                  <a:lnTo>
                    <a:pt x="397" y="789"/>
                  </a:lnTo>
                  <a:lnTo>
                    <a:pt x="397" y="789"/>
                  </a:lnTo>
                  <a:cubicBezTo>
                    <a:pt x="401" y="792"/>
                    <a:pt x="404" y="793"/>
                    <a:pt x="407" y="793"/>
                  </a:cubicBezTo>
                  <a:cubicBezTo>
                    <a:pt x="416" y="793"/>
                    <a:pt x="410" y="778"/>
                    <a:pt x="419" y="778"/>
                  </a:cubicBezTo>
                  <a:lnTo>
                    <a:pt x="408" y="778"/>
                  </a:lnTo>
                  <a:lnTo>
                    <a:pt x="408" y="756"/>
                  </a:lnTo>
                  <a:lnTo>
                    <a:pt x="419" y="767"/>
                  </a:lnTo>
                  <a:cubicBezTo>
                    <a:pt x="416" y="757"/>
                    <a:pt x="419" y="754"/>
                    <a:pt x="425" y="754"/>
                  </a:cubicBezTo>
                  <a:cubicBezTo>
                    <a:pt x="432" y="754"/>
                    <a:pt x="444" y="758"/>
                    <a:pt x="454" y="758"/>
                  </a:cubicBezTo>
                  <a:cubicBezTo>
                    <a:pt x="463" y="758"/>
                    <a:pt x="471" y="756"/>
                    <a:pt x="474" y="745"/>
                  </a:cubicBezTo>
                  <a:lnTo>
                    <a:pt x="507" y="778"/>
                  </a:lnTo>
                  <a:cubicBezTo>
                    <a:pt x="516" y="766"/>
                    <a:pt x="523" y="763"/>
                    <a:pt x="530" y="763"/>
                  </a:cubicBezTo>
                  <a:cubicBezTo>
                    <a:pt x="536" y="763"/>
                    <a:pt x="542" y="765"/>
                    <a:pt x="549" y="765"/>
                  </a:cubicBezTo>
                  <a:cubicBezTo>
                    <a:pt x="556" y="765"/>
                    <a:pt x="563" y="763"/>
                    <a:pt x="573" y="756"/>
                  </a:cubicBezTo>
                  <a:cubicBezTo>
                    <a:pt x="551" y="745"/>
                    <a:pt x="551" y="745"/>
                    <a:pt x="562" y="712"/>
                  </a:cubicBezTo>
                  <a:lnTo>
                    <a:pt x="562" y="712"/>
                  </a:lnTo>
                  <a:lnTo>
                    <a:pt x="518" y="756"/>
                  </a:lnTo>
                  <a:lnTo>
                    <a:pt x="540" y="712"/>
                  </a:lnTo>
                  <a:lnTo>
                    <a:pt x="507" y="734"/>
                  </a:lnTo>
                  <a:cubicBezTo>
                    <a:pt x="507" y="712"/>
                    <a:pt x="518" y="723"/>
                    <a:pt x="496" y="712"/>
                  </a:cubicBezTo>
                  <a:lnTo>
                    <a:pt x="496" y="712"/>
                  </a:lnTo>
                  <a:cubicBezTo>
                    <a:pt x="500" y="714"/>
                    <a:pt x="503" y="714"/>
                    <a:pt x="506" y="714"/>
                  </a:cubicBezTo>
                  <a:cubicBezTo>
                    <a:pt x="530" y="714"/>
                    <a:pt x="533" y="679"/>
                    <a:pt x="562" y="679"/>
                  </a:cubicBezTo>
                  <a:lnTo>
                    <a:pt x="584" y="734"/>
                  </a:lnTo>
                  <a:cubicBezTo>
                    <a:pt x="628" y="734"/>
                    <a:pt x="639" y="679"/>
                    <a:pt x="694" y="668"/>
                  </a:cubicBezTo>
                  <a:lnTo>
                    <a:pt x="672" y="668"/>
                  </a:lnTo>
                  <a:cubicBezTo>
                    <a:pt x="672" y="646"/>
                    <a:pt x="705" y="657"/>
                    <a:pt x="716" y="635"/>
                  </a:cubicBezTo>
                  <a:lnTo>
                    <a:pt x="739" y="668"/>
                  </a:lnTo>
                  <a:cubicBezTo>
                    <a:pt x="739" y="657"/>
                    <a:pt x="772" y="646"/>
                    <a:pt x="772" y="613"/>
                  </a:cubicBezTo>
                  <a:lnTo>
                    <a:pt x="794" y="624"/>
                  </a:lnTo>
                  <a:cubicBezTo>
                    <a:pt x="838" y="624"/>
                    <a:pt x="816" y="569"/>
                    <a:pt x="860" y="558"/>
                  </a:cubicBezTo>
                  <a:cubicBezTo>
                    <a:pt x="860" y="580"/>
                    <a:pt x="882" y="580"/>
                    <a:pt x="860" y="602"/>
                  </a:cubicBezTo>
                  <a:lnTo>
                    <a:pt x="882" y="591"/>
                  </a:lnTo>
                  <a:cubicBezTo>
                    <a:pt x="892" y="591"/>
                    <a:pt x="901" y="556"/>
                    <a:pt x="911" y="556"/>
                  </a:cubicBezTo>
                  <a:cubicBezTo>
                    <a:pt x="912" y="556"/>
                    <a:pt x="914" y="557"/>
                    <a:pt x="915" y="558"/>
                  </a:cubicBezTo>
                  <a:lnTo>
                    <a:pt x="926" y="525"/>
                  </a:lnTo>
                  <a:lnTo>
                    <a:pt x="937" y="536"/>
                  </a:lnTo>
                  <a:cubicBezTo>
                    <a:pt x="926" y="525"/>
                    <a:pt x="948" y="514"/>
                    <a:pt x="937" y="503"/>
                  </a:cubicBezTo>
                  <a:lnTo>
                    <a:pt x="937" y="503"/>
                  </a:lnTo>
                  <a:cubicBezTo>
                    <a:pt x="947" y="509"/>
                    <a:pt x="956" y="511"/>
                    <a:pt x="966" y="511"/>
                  </a:cubicBezTo>
                  <a:cubicBezTo>
                    <a:pt x="1002" y="511"/>
                    <a:pt x="1034" y="477"/>
                    <a:pt x="1070" y="477"/>
                  </a:cubicBezTo>
                  <a:cubicBezTo>
                    <a:pt x="1077" y="477"/>
                    <a:pt x="1084" y="478"/>
                    <a:pt x="1091" y="481"/>
                  </a:cubicBezTo>
                  <a:cubicBezTo>
                    <a:pt x="1113" y="470"/>
                    <a:pt x="1146" y="448"/>
                    <a:pt x="1168" y="437"/>
                  </a:cubicBezTo>
                  <a:lnTo>
                    <a:pt x="1168" y="437"/>
                  </a:lnTo>
                  <a:lnTo>
                    <a:pt x="1157" y="448"/>
                  </a:lnTo>
                  <a:cubicBezTo>
                    <a:pt x="1201" y="448"/>
                    <a:pt x="1168" y="393"/>
                    <a:pt x="1212" y="393"/>
                  </a:cubicBezTo>
                  <a:cubicBezTo>
                    <a:pt x="1234" y="404"/>
                    <a:pt x="1190" y="415"/>
                    <a:pt x="1212" y="415"/>
                  </a:cubicBezTo>
                  <a:cubicBezTo>
                    <a:pt x="1218" y="430"/>
                    <a:pt x="1224" y="435"/>
                    <a:pt x="1231" y="435"/>
                  </a:cubicBezTo>
                  <a:cubicBezTo>
                    <a:pt x="1244" y="435"/>
                    <a:pt x="1259" y="411"/>
                    <a:pt x="1277" y="411"/>
                  </a:cubicBezTo>
                  <a:cubicBezTo>
                    <a:pt x="1281" y="411"/>
                    <a:pt x="1285" y="412"/>
                    <a:pt x="1289" y="415"/>
                  </a:cubicBezTo>
                  <a:cubicBezTo>
                    <a:pt x="1292" y="416"/>
                    <a:pt x="1294" y="417"/>
                    <a:pt x="1296" y="417"/>
                  </a:cubicBezTo>
                  <a:cubicBezTo>
                    <a:pt x="1314" y="417"/>
                    <a:pt x="1326" y="381"/>
                    <a:pt x="1355" y="371"/>
                  </a:cubicBezTo>
                  <a:lnTo>
                    <a:pt x="1366" y="371"/>
                  </a:lnTo>
                  <a:cubicBezTo>
                    <a:pt x="1377" y="339"/>
                    <a:pt x="1408" y="318"/>
                    <a:pt x="1440" y="296"/>
                  </a:cubicBezTo>
                  <a:lnTo>
                    <a:pt x="1440" y="296"/>
                  </a:lnTo>
                  <a:cubicBezTo>
                    <a:pt x="1439" y="298"/>
                    <a:pt x="1440" y="299"/>
                    <a:pt x="1440" y="301"/>
                  </a:cubicBezTo>
                  <a:lnTo>
                    <a:pt x="1440" y="301"/>
                  </a:lnTo>
                  <a:cubicBezTo>
                    <a:pt x="1441" y="299"/>
                    <a:pt x="1442" y="297"/>
                    <a:pt x="1444" y="294"/>
                  </a:cubicBezTo>
                  <a:lnTo>
                    <a:pt x="1444" y="294"/>
                  </a:lnTo>
                  <a:cubicBezTo>
                    <a:pt x="1442" y="295"/>
                    <a:pt x="1441" y="296"/>
                    <a:pt x="1440" y="296"/>
                  </a:cubicBezTo>
                  <a:lnTo>
                    <a:pt x="1440" y="296"/>
                  </a:lnTo>
                  <a:cubicBezTo>
                    <a:pt x="1440" y="291"/>
                    <a:pt x="1444" y="286"/>
                    <a:pt x="1455" y="283"/>
                  </a:cubicBezTo>
                  <a:cubicBezTo>
                    <a:pt x="1466" y="283"/>
                    <a:pt x="1488" y="283"/>
                    <a:pt x="1499" y="305"/>
                  </a:cubicBezTo>
                  <a:lnTo>
                    <a:pt x="1477" y="316"/>
                  </a:lnTo>
                  <a:cubicBezTo>
                    <a:pt x="1482" y="321"/>
                    <a:pt x="1487" y="323"/>
                    <a:pt x="1491" y="323"/>
                  </a:cubicBezTo>
                  <a:cubicBezTo>
                    <a:pt x="1504" y="323"/>
                    <a:pt x="1512" y="305"/>
                    <a:pt x="1521" y="305"/>
                  </a:cubicBezTo>
                  <a:lnTo>
                    <a:pt x="1532" y="316"/>
                  </a:lnTo>
                  <a:cubicBezTo>
                    <a:pt x="1565" y="294"/>
                    <a:pt x="1554" y="261"/>
                    <a:pt x="1598" y="250"/>
                  </a:cubicBezTo>
                  <a:lnTo>
                    <a:pt x="1587" y="239"/>
                  </a:lnTo>
                  <a:cubicBezTo>
                    <a:pt x="1590" y="225"/>
                    <a:pt x="1595" y="221"/>
                    <a:pt x="1600" y="221"/>
                  </a:cubicBezTo>
                  <a:cubicBezTo>
                    <a:pt x="1607" y="221"/>
                    <a:pt x="1614" y="228"/>
                    <a:pt x="1621" y="228"/>
                  </a:cubicBezTo>
                  <a:cubicBezTo>
                    <a:pt x="1624" y="228"/>
                    <a:pt x="1628" y="225"/>
                    <a:pt x="1631" y="217"/>
                  </a:cubicBezTo>
                  <a:lnTo>
                    <a:pt x="1653" y="250"/>
                  </a:lnTo>
                  <a:cubicBezTo>
                    <a:pt x="1664" y="228"/>
                    <a:pt x="1686" y="195"/>
                    <a:pt x="1719" y="173"/>
                  </a:cubicBezTo>
                  <a:lnTo>
                    <a:pt x="1719" y="173"/>
                  </a:lnTo>
                  <a:cubicBezTo>
                    <a:pt x="1708" y="206"/>
                    <a:pt x="1686" y="228"/>
                    <a:pt x="1664" y="250"/>
                  </a:cubicBezTo>
                  <a:lnTo>
                    <a:pt x="1708" y="217"/>
                  </a:lnTo>
                  <a:lnTo>
                    <a:pt x="1708" y="228"/>
                  </a:lnTo>
                  <a:cubicBezTo>
                    <a:pt x="1708" y="195"/>
                    <a:pt x="1730" y="161"/>
                    <a:pt x="1763" y="150"/>
                  </a:cubicBezTo>
                  <a:cubicBezTo>
                    <a:pt x="1774" y="184"/>
                    <a:pt x="1785" y="184"/>
                    <a:pt x="1796" y="184"/>
                  </a:cubicBezTo>
                  <a:cubicBezTo>
                    <a:pt x="1798" y="181"/>
                    <a:pt x="1800" y="181"/>
                    <a:pt x="1802" y="181"/>
                  </a:cubicBezTo>
                  <a:cubicBezTo>
                    <a:pt x="1811" y="181"/>
                    <a:pt x="1818" y="199"/>
                    <a:pt x="1818" y="217"/>
                  </a:cubicBezTo>
                  <a:cubicBezTo>
                    <a:pt x="1851" y="217"/>
                    <a:pt x="1906" y="283"/>
                    <a:pt x="1961" y="316"/>
                  </a:cubicBezTo>
                  <a:cubicBezTo>
                    <a:pt x="1961" y="290"/>
                    <a:pt x="1963" y="284"/>
                    <a:pt x="1966" y="284"/>
                  </a:cubicBezTo>
                  <a:cubicBezTo>
                    <a:pt x="1969" y="284"/>
                    <a:pt x="1973" y="288"/>
                    <a:pt x="1978" y="288"/>
                  </a:cubicBezTo>
                  <a:cubicBezTo>
                    <a:pt x="1982" y="288"/>
                    <a:pt x="1988" y="285"/>
                    <a:pt x="1994" y="272"/>
                  </a:cubicBezTo>
                  <a:lnTo>
                    <a:pt x="2017" y="283"/>
                  </a:lnTo>
                  <a:lnTo>
                    <a:pt x="2050" y="338"/>
                  </a:lnTo>
                  <a:cubicBezTo>
                    <a:pt x="2050" y="346"/>
                    <a:pt x="2047" y="348"/>
                    <a:pt x="2042" y="348"/>
                  </a:cubicBezTo>
                  <a:cubicBezTo>
                    <a:pt x="2037" y="348"/>
                    <a:pt x="2031" y="345"/>
                    <a:pt x="2025" y="345"/>
                  </a:cubicBezTo>
                  <a:cubicBezTo>
                    <a:pt x="2022" y="345"/>
                    <a:pt x="2019" y="346"/>
                    <a:pt x="2017" y="349"/>
                  </a:cubicBezTo>
                  <a:cubicBezTo>
                    <a:pt x="2050" y="371"/>
                    <a:pt x="2028" y="371"/>
                    <a:pt x="2039" y="404"/>
                  </a:cubicBezTo>
                  <a:cubicBezTo>
                    <a:pt x="2039" y="393"/>
                    <a:pt x="2044" y="387"/>
                    <a:pt x="2051" y="387"/>
                  </a:cubicBezTo>
                  <a:cubicBezTo>
                    <a:pt x="2058" y="387"/>
                    <a:pt x="2066" y="393"/>
                    <a:pt x="2072" y="404"/>
                  </a:cubicBezTo>
                  <a:lnTo>
                    <a:pt x="2061" y="360"/>
                  </a:lnTo>
                  <a:cubicBezTo>
                    <a:pt x="2116" y="360"/>
                    <a:pt x="2072" y="426"/>
                    <a:pt x="2127" y="426"/>
                  </a:cubicBezTo>
                  <a:lnTo>
                    <a:pt x="2105" y="426"/>
                  </a:lnTo>
                  <a:cubicBezTo>
                    <a:pt x="2129" y="434"/>
                    <a:pt x="2165" y="460"/>
                    <a:pt x="2200" y="460"/>
                  </a:cubicBezTo>
                  <a:cubicBezTo>
                    <a:pt x="2213" y="460"/>
                    <a:pt x="2225" y="457"/>
                    <a:pt x="2237" y="448"/>
                  </a:cubicBezTo>
                  <a:lnTo>
                    <a:pt x="2237" y="448"/>
                  </a:lnTo>
                  <a:lnTo>
                    <a:pt x="2215" y="470"/>
                  </a:lnTo>
                  <a:cubicBezTo>
                    <a:pt x="2270" y="514"/>
                    <a:pt x="2358" y="503"/>
                    <a:pt x="2380" y="547"/>
                  </a:cubicBezTo>
                  <a:lnTo>
                    <a:pt x="2380" y="558"/>
                  </a:lnTo>
                  <a:cubicBezTo>
                    <a:pt x="2387" y="558"/>
                    <a:pt x="2395" y="553"/>
                    <a:pt x="2402" y="553"/>
                  </a:cubicBezTo>
                  <a:cubicBezTo>
                    <a:pt x="2406" y="553"/>
                    <a:pt x="2409" y="554"/>
                    <a:pt x="2413" y="558"/>
                  </a:cubicBezTo>
                  <a:lnTo>
                    <a:pt x="2402" y="580"/>
                  </a:lnTo>
                  <a:lnTo>
                    <a:pt x="2446" y="580"/>
                  </a:lnTo>
                  <a:lnTo>
                    <a:pt x="2435" y="591"/>
                  </a:lnTo>
                  <a:cubicBezTo>
                    <a:pt x="2457" y="613"/>
                    <a:pt x="2479" y="616"/>
                    <a:pt x="2503" y="616"/>
                  </a:cubicBezTo>
                  <a:cubicBezTo>
                    <a:pt x="2510" y="616"/>
                    <a:pt x="2518" y="616"/>
                    <a:pt x="2527" y="616"/>
                  </a:cubicBezTo>
                  <a:cubicBezTo>
                    <a:pt x="2543" y="616"/>
                    <a:pt x="2560" y="617"/>
                    <a:pt x="2578" y="624"/>
                  </a:cubicBezTo>
                  <a:cubicBezTo>
                    <a:pt x="2556" y="657"/>
                    <a:pt x="2589" y="690"/>
                    <a:pt x="2600" y="701"/>
                  </a:cubicBezTo>
                  <a:lnTo>
                    <a:pt x="2600" y="712"/>
                  </a:lnTo>
                  <a:cubicBezTo>
                    <a:pt x="2655" y="745"/>
                    <a:pt x="2722" y="745"/>
                    <a:pt x="2777" y="756"/>
                  </a:cubicBezTo>
                  <a:cubicBezTo>
                    <a:pt x="2799" y="811"/>
                    <a:pt x="2887" y="845"/>
                    <a:pt x="2931" y="889"/>
                  </a:cubicBezTo>
                  <a:lnTo>
                    <a:pt x="2953" y="867"/>
                  </a:lnTo>
                  <a:cubicBezTo>
                    <a:pt x="2964" y="889"/>
                    <a:pt x="3008" y="867"/>
                    <a:pt x="2986" y="900"/>
                  </a:cubicBezTo>
                  <a:lnTo>
                    <a:pt x="2986" y="889"/>
                  </a:lnTo>
                  <a:lnTo>
                    <a:pt x="2986" y="889"/>
                  </a:lnTo>
                  <a:cubicBezTo>
                    <a:pt x="2975" y="933"/>
                    <a:pt x="3008" y="933"/>
                    <a:pt x="3030" y="944"/>
                  </a:cubicBezTo>
                  <a:lnTo>
                    <a:pt x="3052" y="911"/>
                  </a:lnTo>
                  <a:cubicBezTo>
                    <a:pt x="3074" y="999"/>
                    <a:pt x="3206" y="977"/>
                    <a:pt x="3206" y="1043"/>
                  </a:cubicBezTo>
                  <a:lnTo>
                    <a:pt x="3261" y="1043"/>
                  </a:lnTo>
                  <a:lnTo>
                    <a:pt x="3250" y="1065"/>
                  </a:lnTo>
                  <a:cubicBezTo>
                    <a:pt x="3271" y="1085"/>
                    <a:pt x="3300" y="1105"/>
                    <a:pt x="3313" y="1108"/>
                  </a:cubicBezTo>
                  <a:lnTo>
                    <a:pt x="3313" y="1108"/>
                  </a:lnTo>
                  <a:cubicBezTo>
                    <a:pt x="3331" y="1098"/>
                    <a:pt x="3357" y="1085"/>
                    <a:pt x="3374" y="1085"/>
                  </a:cubicBezTo>
                  <a:cubicBezTo>
                    <a:pt x="3377" y="1085"/>
                    <a:pt x="3380" y="1086"/>
                    <a:pt x="3383" y="1087"/>
                  </a:cubicBezTo>
                  <a:lnTo>
                    <a:pt x="3339" y="1109"/>
                  </a:lnTo>
                  <a:cubicBezTo>
                    <a:pt x="3361" y="1120"/>
                    <a:pt x="3317" y="1120"/>
                    <a:pt x="3383" y="1131"/>
                  </a:cubicBezTo>
                  <a:lnTo>
                    <a:pt x="3350" y="1131"/>
                  </a:lnTo>
                  <a:cubicBezTo>
                    <a:pt x="3359" y="1131"/>
                    <a:pt x="3311" y="1131"/>
                    <a:pt x="3361" y="1138"/>
                  </a:cubicBezTo>
                  <a:lnTo>
                    <a:pt x="3361" y="1138"/>
                  </a:lnTo>
                  <a:cubicBezTo>
                    <a:pt x="3359" y="1140"/>
                    <a:pt x="3383" y="1150"/>
                    <a:pt x="3383" y="1164"/>
                  </a:cubicBezTo>
                  <a:lnTo>
                    <a:pt x="3350" y="1142"/>
                  </a:lnTo>
                  <a:lnTo>
                    <a:pt x="3350" y="1142"/>
                  </a:lnTo>
                  <a:cubicBezTo>
                    <a:pt x="3383" y="1164"/>
                    <a:pt x="3394" y="1175"/>
                    <a:pt x="3383" y="1186"/>
                  </a:cubicBezTo>
                  <a:lnTo>
                    <a:pt x="3372" y="1175"/>
                  </a:lnTo>
                  <a:cubicBezTo>
                    <a:pt x="3350" y="1175"/>
                    <a:pt x="3383" y="1197"/>
                    <a:pt x="3350" y="1197"/>
                  </a:cubicBezTo>
                  <a:lnTo>
                    <a:pt x="3350" y="1175"/>
                  </a:lnTo>
                  <a:cubicBezTo>
                    <a:pt x="3339" y="1186"/>
                    <a:pt x="3339" y="1186"/>
                    <a:pt x="3339" y="1208"/>
                  </a:cubicBezTo>
                  <a:cubicBezTo>
                    <a:pt x="3339" y="1213"/>
                    <a:pt x="3333" y="1215"/>
                    <a:pt x="3325" y="1215"/>
                  </a:cubicBezTo>
                  <a:cubicBezTo>
                    <a:pt x="3315" y="1215"/>
                    <a:pt x="3301" y="1210"/>
                    <a:pt x="3294" y="1197"/>
                  </a:cubicBezTo>
                  <a:cubicBezTo>
                    <a:pt x="3294" y="1219"/>
                    <a:pt x="3283" y="1241"/>
                    <a:pt x="3272" y="1241"/>
                  </a:cubicBezTo>
                  <a:lnTo>
                    <a:pt x="3272" y="1219"/>
                  </a:lnTo>
                  <a:cubicBezTo>
                    <a:pt x="3222" y="1219"/>
                    <a:pt x="3218" y="1265"/>
                    <a:pt x="3193" y="1265"/>
                  </a:cubicBezTo>
                  <a:cubicBezTo>
                    <a:pt x="3190" y="1265"/>
                    <a:pt x="3187" y="1264"/>
                    <a:pt x="3184" y="1263"/>
                  </a:cubicBezTo>
                  <a:lnTo>
                    <a:pt x="3173" y="1252"/>
                  </a:lnTo>
                  <a:cubicBezTo>
                    <a:pt x="3206" y="1241"/>
                    <a:pt x="3228" y="1230"/>
                    <a:pt x="3228" y="1230"/>
                  </a:cubicBezTo>
                  <a:cubicBezTo>
                    <a:pt x="3217" y="1208"/>
                    <a:pt x="3195" y="1219"/>
                    <a:pt x="3206" y="1175"/>
                  </a:cubicBezTo>
                  <a:lnTo>
                    <a:pt x="3206" y="1175"/>
                  </a:lnTo>
                  <a:cubicBezTo>
                    <a:pt x="3184" y="1208"/>
                    <a:pt x="3162" y="1252"/>
                    <a:pt x="3140" y="1252"/>
                  </a:cubicBezTo>
                  <a:lnTo>
                    <a:pt x="3129" y="1252"/>
                  </a:lnTo>
                  <a:lnTo>
                    <a:pt x="3129" y="1241"/>
                  </a:lnTo>
                  <a:lnTo>
                    <a:pt x="3118" y="1252"/>
                  </a:lnTo>
                  <a:lnTo>
                    <a:pt x="3096" y="1252"/>
                  </a:lnTo>
                  <a:lnTo>
                    <a:pt x="3052" y="1263"/>
                  </a:lnTo>
                  <a:cubicBezTo>
                    <a:pt x="3063" y="1285"/>
                    <a:pt x="3041" y="1296"/>
                    <a:pt x="3063" y="1307"/>
                  </a:cubicBezTo>
                  <a:lnTo>
                    <a:pt x="3074" y="1296"/>
                  </a:lnTo>
                  <a:lnTo>
                    <a:pt x="3107" y="1274"/>
                  </a:lnTo>
                  <a:lnTo>
                    <a:pt x="3107" y="1274"/>
                  </a:lnTo>
                  <a:cubicBezTo>
                    <a:pt x="3107" y="1290"/>
                    <a:pt x="3101" y="1301"/>
                    <a:pt x="3089" y="1301"/>
                  </a:cubicBezTo>
                  <a:cubicBezTo>
                    <a:pt x="3085" y="1301"/>
                    <a:pt x="3080" y="1299"/>
                    <a:pt x="3074" y="1296"/>
                  </a:cubicBezTo>
                  <a:cubicBezTo>
                    <a:pt x="3074" y="1318"/>
                    <a:pt x="3074" y="1340"/>
                    <a:pt x="3074" y="1340"/>
                  </a:cubicBezTo>
                  <a:cubicBezTo>
                    <a:pt x="3041" y="1318"/>
                    <a:pt x="3008" y="1318"/>
                    <a:pt x="2986" y="1296"/>
                  </a:cubicBezTo>
                  <a:cubicBezTo>
                    <a:pt x="2953" y="1329"/>
                    <a:pt x="2898" y="1351"/>
                    <a:pt x="2898" y="1406"/>
                  </a:cubicBezTo>
                  <a:lnTo>
                    <a:pt x="2876" y="1395"/>
                  </a:lnTo>
                  <a:lnTo>
                    <a:pt x="2887" y="1373"/>
                  </a:lnTo>
                  <a:lnTo>
                    <a:pt x="2887" y="1373"/>
                  </a:lnTo>
                  <a:cubicBezTo>
                    <a:pt x="2865" y="1395"/>
                    <a:pt x="2821" y="1406"/>
                    <a:pt x="2832" y="1439"/>
                  </a:cubicBezTo>
                  <a:cubicBezTo>
                    <a:pt x="2799" y="1439"/>
                    <a:pt x="2815" y="1421"/>
                    <a:pt x="2812" y="1421"/>
                  </a:cubicBezTo>
                  <a:lnTo>
                    <a:pt x="2812" y="1421"/>
                  </a:lnTo>
                  <a:cubicBezTo>
                    <a:pt x="2810" y="1421"/>
                    <a:pt x="2807" y="1423"/>
                    <a:pt x="2799" y="1428"/>
                  </a:cubicBezTo>
                  <a:lnTo>
                    <a:pt x="2799" y="1417"/>
                  </a:lnTo>
                  <a:cubicBezTo>
                    <a:pt x="2792" y="1416"/>
                    <a:pt x="2785" y="1415"/>
                    <a:pt x="2779" y="1415"/>
                  </a:cubicBezTo>
                  <a:cubicBezTo>
                    <a:pt x="2705" y="1415"/>
                    <a:pt x="2693" y="1519"/>
                    <a:pt x="2612" y="1519"/>
                  </a:cubicBezTo>
                  <a:cubicBezTo>
                    <a:pt x="2605" y="1519"/>
                    <a:pt x="2597" y="1518"/>
                    <a:pt x="2589" y="1517"/>
                  </a:cubicBezTo>
                  <a:lnTo>
                    <a:pt x="2589" y="1517"/>
                  </a:lnTo>
                  <a:lnTo>
                    <a:pt x="2611" y="1528"/>
                  </a:lnTo>
                  <a:cubicBezTo>
                    <a:pt x="2501" y="1539"/>
                    <a:pt x="2424" y="1638"/>
                    <a:pt x="2314" y="1638"/>
                  </a:cubicBezTo>
                  <a:cubicBezTo>
                    <a:pt x="2281" y="1638"/>
                    <a:pt x="2281" y="1660"/>
                    <a:pt x="2270" y="1682"/>
                  </a:cubicBezTo>
                  <a:lnTo>
                    <a:pt x="2259" y="1660"/>
                  </a:lnTo>
                  <a:lnTo>
                    <a:pt x="2237" y="1693"/>
                  </a:lnTo>
                  <a:cubicBezTo>
                    <a:pt x="2231" y="1705"/>
                    <a:pt x="2221" y="1709"/>
                    <a:pt x="2209" y="1709"/>
                  </a:cubicBezTo>
                  <a:cubicBezTo>
                    <a:pt x="2193" y="1709"/>
                    <a:pt x="2175" y="1703"/>
                    <a:pt x="2157" y="1703"/>
                  </a:cubicBezTo>
                  <a:cubicBezTo>
                    <a:pt x="2141" y="1703"/>
                    <a:pt x="2127" y="1708"/>
                    <a:pt x="2116" y="1726"/>
                  </a:cubicBezTo>
                  <a:lnTo>
                    <a:pt x="2127" y="1737"/>
                  </a:lnTo>
                  <a:cubicBezTo>
                    <a:pt x="2109" y="1746"/>
                    <a:pt x="2084" y="1762"/>
                    <a:pt x="2075" y="1762"/>
                  </a:cubicBezTo>
                  <a:cubicBezTo>
                    <a:pt x="2073" y="1762"/>
                    <a:pt x="2072" y="1761"/>
                    <a:pt x="2072" y="1759"/>
                  </a:cubicBezTo>
                  <a:lnTo>
                    <a:pt x="2061" y="1770"/>
                  </a:lnTo>
                  <a:lnTo>
                    <a:pt x="2050" y="1759"/>
                  </a:lnTo>
                  <a:lnTo>
                    <a:pt x="2017" y="1792"/>
                  </a:lnTo>
                  <a:cubicBezTo>
                    <a:pt x="2013" y="1793"/>
                    <a:pt x="2011" y="1793"/>
                    <a:pt x="2009" y="1793"/>
                  </a:cubicBezTo>
                  <a:cubicBezTo>
                    <a:pt x="1989" y="1793"/>
                    <a:pt x="1998" y="1757"/>
                    <a:pt x="1964" y="1757"/>
                  </a:cubicBezTo>
                  <a:cubicBezTo>
                    <a:pt x="1960" y="1757"/>
                    <a:pt x="1955" y="1758"/>
                    <a:pt x="1950" y="1759"/>
                  </a:cubicBezTo>
                  <a:lnTo>
                    <a:pt x="1917" y="1825"/>
                  </a:lnTo>
                  <a:lnTo>
                    <a:pt x="1950" y="1836"/>
                  </a:lnTo>
                  <a:lnTo>
                    <a:pt x="1939" y="1858"/>
                  </a:lnTo>
                  <a:cubicBezTo>
                    <a:pt x="1950" y="1891"/>
                    <a:pt x="1950" y="1935"/>
                    <a:pt x="2005" y="1946"/>
                  </a:cubicBezTo>
                  <a:lnTo>
                    <a:pt x="2028" y="1902"/>
                  </a:lnTo>
                  <a:lnTo>
                    <a:pt x="2039" y="1924"/>
                  </a:lnTo>
                  <a:lnTo>
                    <a:pt x="2017" y="1935"/>
                  </a:lnTo>
                  <a:cubicBezTo>
                    <a:pt x="2021" y="1937"/>
                    <a:pt x="2024" y="1938"/>
                    <a:pt x="2027" y="1938"/>
                  </a:cubicBezTo>
                  <a:cubicBezTo>
                    <a:pt x="2039" y="1938"/>
                    <a:pt x="2041" y="1922"/>
                    <a:pt x="2050" y="1913"/>
                  </a:cubicBezTo>
                  <a:lnTo>
                    <a:pt x="2072" y="1924"/>
                  </a:lnTo>
                  <a:lnTo>
                    <a:pt x="2083" y="1880"/>
                  </a:lnTo>
                  <a:cubicBezTo>
                    <a:pt x="2094" y="1891"/>
                    <a:pt x="2083" y="1913"/>
                    <a:pt x="2105" y="1913"/>
                  </a:cubicBezTo>
                  <a:cubicBezTo>
                    <a:pt x="2116" y="1891"/>
                    <a:pt x="2083" y="1880"/>
                    <a:pt x="2094" y="1869"/>
                  </a:cubicBezTo>
                  <a:lnTo>
                    <a:pt x="2094" y="1869"/>
                  </a:lnTo>
                  <a:cubicBezTo>
                    <a:pt x="2106" y="1875"/>
                    <a:pt x="2112" y="1882"/>
                    <a:pt x="2116" y="1882"/>
                  </a:cubicBezTo>
                  <a:cubicBezTo>
                    <a:pt x="2119" y="1882"/>
                    <a:pt x="2122" y="1878"/>
                    <a:pt x="2127" y="1869"/>
                  </a:cubicBezTo>
                  <a:lnTo>
                    <a:pt x="2127" y="1891"/>
                  </a:lnTo>
                  <a:cubicBezTo>
                    <a:pt x="2138" y="1869"/>
                    <a:pt x="2171" y="1869"/>
                    <a:pt x="2171" y="1847"/>
                  </a:cubicBezTo>
                  <a:cubicBezTo>
                    <a:pt x="2174" y="1849"/>
                    <a:pt x="2178" y="1849"/>
                    <a:pt x="2181" y="1849"/>
                  </a:cubicBezTo>
                  <a:cubicBezTo>
                    <a:pt x="2192" y="1849"/>
                    <a:pt x="2202" y="1843"/>
                    <a:pt x="2210" y="1843"/>
                  </a:cubicBezTo>
                  <a:cubicBezTo>
                    <a:pt x="2217" y="1843"/>
                    <a:pt x="2222" y="1846"/>
                    <a:pt x="2226" y="1858"/>
                  </a:cubicBezTo>
                  <a:lnTo>
                    <a:pt x="2248" y="1814"/>
                  </a:lnTo>
                  <a:cubicBezTo>
                    <a:pt x="2248" y="1826"/>
                    <a:pt x="2252" y="1830"/>
                    <a:pt x="2258" y="1830"/>
                  </a:cubicBezTo>
                  <a:cubicBezTo>
                    <a:pt x="2269" y="1830"/>
                    <a:pt x="2284" y="1820"/>
                    <a:pt x="2297" y="1820"/>
                  </a:cubicBezTo>
                  <a:cubicBezTo>
                    <a:pt x="2305" y="1820"/>
                    <a:pt x="2311" y="1824"/>
                    <a:pt x="2314" y="1836"/>
                  </a:cubicBezTo>
                  <a:cubicBezTo>
                    <a:pt x="2314" y="1798"/>
                    <a:pt x="2365" y="1793"/>
                    <a:pt x="2392" y="1770"/>
                  </a:cubicBezTo>
                  <a:lnTo>
                    <a:pt x="2392" y="1770"/>
                  </a:lnTo>
                  <a:cubicBezTo>
                    <a:pt x="2413" y="1770"/>
                    <a:pt x="2424" y="1770"/>
                    <a:pt x="2435" y="1781"/>
                  </a:cubicBezTo>
                  <a:cubicBezTo>
                    <a:pt x="2424" y="1748"/>
                    <a:pt x="2457" y="1726"/>
                    <a:pt x="2457" y="1704"/>
                  </a:cubicBezTo>
                  <a:cubicBezTo>
                    <a:pt x="2490" y="1715"/>
                    <a:pt x="2457" y="1737"/>
                    <a:pt x="2479" y="1770"/>
                  </a:cubicBezTo>
                  <a:cubicBezTo>
                    <a:pt x="2468" y="1748"/>
                    <a:pt x="2512" y="1726"/>
                    <a:pt x="2490" y="1704"/>
                  </a:cubicBezTo>
                  <a:lnTo>
                    <a:pt x="2490" y="1704"/>
                  </a:lnTo>
                  <a:cubicBezTo>
                    <a:pt x="2512" y="1715"/>
                    <a:pt x="2512" y="1715"/>
                    <a:pt x="2534" y="1737"/>
                  </a:cubicBezTo>
                  <a:cubicBezTo>
                    <a:pt x="2512" y="1693"/>
                    <a:pt x="2545" y="1715"/>
                    <a:pt x="2545" y="1693"/>
                  </a:cubicBezTo>
                  <a:cubicBezTo>
                    <a:pt x="2568" y="1700"/>
                    <a:pt x="2570" y="1713"/>
                    <a:pt x="2576" y="1713"/>
                  </a:cubicBezTo>
                  <a:cubicBezTo>
                    <a:pt x="2579" y="1713"/>
                    <a:pt x="2583" y="1711"/>
                    <a:pt x="2589" y="1704"/>
                  </a:cubicBezTo>
                  <a:cubicBezTo>
                    <a:pt x="2611" y="1704"/>
                    <a:pt x="2589" y="1726"/>
                    <a:pt x="2589" y="1726"/>
                  </a:cubicBezTo>
                  <a:cubicBezTo>
                    <a:pt x="2622" y="1715"/>
                    <a:pt x="2589" y="1693"/>
                    <a:pt x="2589" y="1682"/>
                  </a:cubicBezTo>
                  <a:cubicBezTo>
                    <a:pt x="2597" y="1677"/>
                    <a:pt x="2603" y="1674"/>
                    <a:pt x="2607" y="1674"/>
                  </a:cubicBezTo>
                  <a:cubicBezTo>
                    <a:pt x="2619" y="1674"/>
                    <a:pt x="2617" y="1696"/>
                    <a:pt x="2633" y="1704"/>
                  </a:cubicBezTo>
                  <a:cubicBezTo>
                    <a:pt x="2644" y="1682"/>
                    <a:pt x="2655" y="1649"/>
                    <a:pt x="2667" y="1649"/>
                  </a:cubicBezTo>
                  <a:lnTo>
                    <a:pt x="2678" y="1660"/>
                  </a:lnTo>
                  <a:cubicBezTo>
                    <a:pt x="2689" y="1627"/>
                    <a:pt x="2744" y="1627"/>
                    <a:pt x="2755" y="1594"/>
                  </a:cubicBezTo>
                  <a:lnTo>
                    <a:pt x="2733" y="1561"/>
                  </a:lnTo>
                  <a:cubicBezTo>
                    <a:pt x="2740" y="1553"/>
                    <a:pt x="2748" y="1540"/>
                    <a:pt x="2755" y="1540"/>
                  </a:cubicBezTo>
                  <a:cubicBezTo>
                    <a:pt x="2759" y="1540"/>
                    <a:pt x="2762" y="1543"/>
                    <a:pt x="2766" y="1550"/>
                  </a:cubicBezTo>
                  <a:cubicBezTo>
                    <a:pt x="2788" y="1572"/>
                    <a:pt x="2755" y="1572"/>
                    <a:pt x="2766" y="1583"/>
                  </a:cubicBezTo>
                  <a:cubicBezTo>
                    <a:pt x="2788" y="1572"/>
                    <a:pt x="2799" y="1528"/>
                    <a:pt x="2821" y="1528"/>
                  </a:cubicBezTo>
                  <a:lnTo>
                    <a:pt x="2821" y="1528"/>
                  </a:lnTo>
                  <a:cubicBezTo>
                    <a:pt x="2843" y="1561"/>
                    <a:pt x="2788" y="1561"/>
                    <a:pt x="2821" y="1572"/>
                  </a:cubicBezTo>
                  <a:lnTo>
                    <a:pt x="2788" y="1572"/>
                  </a:lnTo>
                  <a:cubicBezTo>
                    <a:pt x="2832" y="1605"/>
                    <a:pt x="2766" y="1583"/>
                    <a:pt x="2810" y="1616"/>
                  </a:cubicBezTo>
                  <a:cubicBezTo>
                    <a:pt x="2854" y="1605"/>
                    <a:pt x="2843" y="1583"/>
                    <a:pt x="2887" y="1572"/>
                  </a:cubicBezTo>
                  <a:cubicBezTo>
                    <a:pt x="2887" y="1561"/>
                    <a:pt x="2876" y="1550"/>
                    <a:pt x="2876" y="1539"/>
                  </a:cubicBezTo>
                  <a:cubicBezTo>
                    <a:pt x="2886" y="1526"/>
                    <a:pt x="2896" y="1521"/>
                    <a:pt x="2905" y="1521"/>
                  </a:cubicBezTo>
                  <a:cubicBezTo>
                    <a:pt x="2926" y="1521"/>
                    <a:pt x="2943" y="1545"/>
                    <a:pt x="2958" y="1545"/>
                  </a:cubicBezTo>
                  <a:cubicBezTo>
                    <a:pt x="2964" y="1545"/>
                    <a:pt x="2970" y="1540"/>
                    <a:pt x="2975" y="1528"/>
                  </a:cubicBezTo>
                  <a:cubicBezTo>
                    <a:pt x="2975" y="1509"/>
                    <a:pt x="2967" y="1481"/>
                    <a:pt x="2993" y="1481"/>
                  </a:cubicBezTo>
                  <a:cubicBezTo>
                    <a:pt x="2997" y="1481"/>
                    <a:pt x="3002" y="1482"/>
                    <a:pt x="3008" y="1484"/>
                  </a:cubicBezTo>
                  <a:lnTo>
                    <a:pt x="3008" y="1517"/>
                  </a:lnTo>
                  <a:cubicBezTo>
                    <a:pt x="3052" y="1506"/>
                    <a:pt x="3008" y="1462"/>
                    <a:pt x="3063" y="1462"/>
                  </a:cubicBezTo>
                  <a:lnTo>
                    <a:pt x="3041" y="1484"/>
                  </a:lnTo>
                  <a:cubicBezTo>
                    <a:pt x="3048" y="1488"/>
                    <a:pt x="3052" y="1490"/>
                    <a:pt x="3055" y="1490"/>
                  </a:cubicBezTo>
                  <a:cubicBezTo>
                    <a:pt x="3067" y="1490"/>
                    <a:pt x="3056" y="1459"/>
                    <a:pt x="3074" y="1450"/>
                  </a:cubicBezTo>
                  <a:lnTo>
                    <a:pt x="3085" y="1484"/>
                  </a:lnTo>
                  <a:cubicBezTo>
                    <a:pt x="3129" y="1462"/>
                    <a:pt x="3162" y="1417"/>
                    <a:pt x="3206" y="1395"/>
                  </a:cubicBezTo>
                  <a:lnTo>
                    <a:pt x="3217" y="1417"/>
                  </a:lnTo>
                  <a:cubicBezTo>
                    <a:pt x="3272" y="1384"/>
                    <a:pt x="3339" y="1373"/>
                    <a:pt x="3405" y="1362"/>
                  </a:cubicBezTo>
                  <a:lnTo>
                    <a:pt x="3427" y="1318"/>
                  </a:lnTo>
                  <a:lnTo>
                    <a:pt x="3449" y="1329"/>
                  </a:lnTo>
                  <a:cubicBezTo>
                    <a:pt x="3493" y="1329"/>
                    <a:pt x="3438" y="1318"/>
                    <a:pt x="3449" y="1307"/>
                  </a:cubicBezTo>
                  <a:cubicBezTo>
                    <a:pt x="3455" y="1304"/>
                    <a:pt x="3461" y="1303"/>
                    <a:pt x="3465" y="1303"/>
                  </a:cubicBezTo>
                  <a:cubicBezTo>
                    <a:pt x="3476" y="1303"/>
                    <a:pt x="3482" y="1310"/>
                    <a:pt x="3482" y="1318"/>
                  </a:cubicBezTo>
                  <a:cubicBezTo>
                    <a:pt x="3537" y="1263"/>
                    <a:pt x="3592" y="1219"/>
                    <a:pt x="3702" y="1197"/>
                  </a:cubicBezTo>
                  <a:lnTo>
                    <a:pt x="3702" y="1208"/>
                  </a:lnTo>
                  <a:cubicBezTo>
                    <a:pt x="3779" y="1186"/>
                    <a:pt x="3658" y="1164"/>
                    <a:pt x="3746" y="1153"/>
                  </a:cubicBezTo>
                  <a:lnTo>
                    <a:pt x="3746" y="1153"/>
                  </a:lnTo>
                  <a:lnTo>
                    <a:pt x="3746" y="1164"/>
                  </a:lnTo>
                  <a:cubicBezTo>
                    <a:pt x="3779" y="1153"/>
                    <a:pt x="3746" y="1153"/>
                    <a:pt x="3746" y="1142"/>
                  </a:cubicBezTo>
                  <a:lnTo>
                    <a:pt x="3702" y="1120"/>
                  </a:lnTo>
                  <a:lnTo>
                    <a:pt x="3636" y="1076"/>
                  </a:lnTo>
                  <a:cubicBezTo>
                    <a:pt x="3581" y="1054"/>
                    <a:pt x="3548" y="1021"/>
                    <a:pt x="3526" y="988"/>
                  </a:cubicBezTo>
                  <a:cubicBezTo>
                    <a:pt x="3523" y="988"/>
                    <a:pt x="3521" y="989"/>
                    <a:pt x="3518" y="989"/>
                  </a:cubicBezTo>
                  <a:cubicBezTo>
                    <a:pt x="3484" y="989"/>
                    <a:pt x="3446" y="942"/>
                    <a:pt x="3416" y="942"/>
                  </a:cubicBezTo>
                  <a:cubicBezTo>
                    <a:pt x="3408" y="942"/>
                    <a:pt x="3400" y="946"/>
                    <a:pt x="3394" y="955"/>
                  </a:cubicBezTo>
                  <a:cubicBezTo>
                    <a:pt x="3372" y="911"/>
                    <a:pt x="3383" y="911"/>
                    <a:pt x="3339" y="867"/>
                  </a:cubicBezTo>
                  <a:cubicBezTo>
                    <a:pt x="3336" y="864"/>
                    <a:pt x="3334" y="863"/>
                    <a:pt x="3331" y="863"/>
                  </a:cubicBezTo>
                  <a:cubicBezTo>
                    <a:pt x="3319" y="863"/>
                    <a:pt x="3301" y="878"/>
                    <a:pt x="3283" y="878"/>
                  </a:cubicBezTo>
                  <a:lnTo>
                    <a:pt x="3306" y="856"/>
                  </a:lnTo>
                  <a:lnTo>
                    <a:pt x="3306" y="856"/>
                  </a:lnTo>
                  <a:lnTo>
                    <a:pt x="3261" y="867"/>
                  </a:lnTo>
                  <a:lnTo>
                    <a:pt x="3272" y="823"/>
                  </a:lnTo>
                  <a:lnTo>
                    <a:pt x="3250" y="823"/>
                  </a:lnTo>
                  <a:lnTo>
                    <a:pt x="3250" y="845"/>
                  </a:lnTo>
                  <a:cubicBezTo>
                    <a:pt x="3217" y="845"/>
                    <a:pt x="3206" y="800"/>
                    <a:pt x="3206" y="789"/>
                  </a:cubicBezTo>
                  <a:lnTo>
                    <a:pt x="3140" y="767"/>
                  </a:lnTo>
                  <a:lnTo>
                    <a:pt x="3173" y="767"/>
                  </a:lnTo>
                  <a:cubicBezTo>
                    <a:pt x="3126" y="767"/>
                    <a:pt x="3160" y="743"/>
                    <a:pt x="3150" y="743"/>
                  </a:cubicBezTo>
                  <a:cubicBezTo>
                    <a:pt x="3148" y="743"/>
                    <a:pt x="3145" y="744"/>
                    <a:pt x="3140" y="745"/>
                  </a:cubicBezTo>
                  <a:lnTo>
                    <a:pt x="3118" y="756"/>
                  </a:lnTo>
                  <a:cubicBezTo>
                    <a:pt x="3118" y="734"/>
                    <a:pt x="3085" y="712"/>
                    <a:pt x="3052" y="712"/>
                  </a:cubicBezTo>
                  <a:lnTo>
                    <a:pt x="3074" y="701"/>
                  </a:lnTo>
                  <a:cubicBezTo>
                    <a:pt x="3030" y="668"/>
                    <a:pt x="2975" y="646"/>
                    <a:pt x="2931" y="624"/>
                  </a:cubicBezTo>
                  <a:lnTo>
                    <a:pt x="2931" y="624"/>
                  </a:lnTo>
                  <a:cubicBezTo>
                    <a:pt x="2940" y="642"/>
                    <a:pt x="2927" y="660"/>
                    <a:pt x="2916" y="660"/>
                  </a:cubicBezTo>
                  <a:cubicBezTo>
                    <a:pt x="2913" y="660"/>
                    <a:pt x="2911" y="659"/>
                    <a:pt x="2909" y="657"/>
                  </a:cubicBezTo>
                  <a:lnTo>
                    <a:pt x="2909" y="635"/>
                  </a:lnTo>
                  <a:lnTo>
                    <a:pt x="2909" y="635"/>
                  </a:lnTo>
                  <a:cubicBezTo>
                    <a:pt x="2898" y="646"/>
                    <a:pt x="2920" y="646"/>
                    <a:pt x="2898" y="657"/>
                  </a:cubicBezTo>
                  <a:lnTo>
                    <a:pt x="2909" y="624"/>
                  </a:lnTo>
                  <a:lnTo>
                    <a:pt x="2887" y="613"/>
                  </a:lnTo>
                  <a:lnTo>
                    <a:pt x="2898" y="602"/>
                  </a:lnTo>
                  <a:lnTo>
                    <a:pt x="2898" y="602"/>
                  </a:lnTo>
                  <a:cubicBezTo>
                    <a:pt x="2897" y="603"/>
                    <a:pt x="2896" y="604"/>
                    <a:pt x="2895" y="604"/>
                  </a:cubicBezTo>
                  <a:cubicBezTo>
                    <a:pt x="2886" y="604"/>
                    <a:pt x="2876" y="568"/>
                    <a:pt x="2860" y="568"/>
                  </a:cubicBezTo>
                  <a:cubicBezTo>
                    <a:pt x="2858" y="568"/>
                    <a:pt x="2856" y="568"/>
                    <a:pt x="2854" y="569"/>
                  </a:cubicBezTo>
                  <a:cubicBezTo>
                    <a:pt x="2810" y="536"/>
                    <a:pt x="2777" y="536"/>
                    <a:pt x="2744" y="514"/>
                  </a:cubicBezTo>
                  <a:cubicBezTo>
                    <a:pt x="2735" y="522"/>
                    <a:pt x="2729" y="524"/>
                    <a:pt x="2723" y="524"/>
                  </a:cubicBezTo>
                  <a:cubicBezTo>
                    <a:pt x="2716" y="524"/>
                    <a:pt x="2709" y="522"/>
                    <a:pt x="2702" y="522"/>
                  </a:cubicBezTo>
                  <a:cubicBezTo>
                    <a:pt x="2698" y="522"/>
                    <a:pt x="2694" y="523"/>
                    <a:pt x="2689" y="525"/>
                  </a:cubicBezTo>
                  <a:cubicBezTo>
                    <a:pt x="2667" y="503"/>
                    <a:pt x="2644" y="470"/>
                    <a:pt x="2611" y="448"/>
                  </a:cubicBezTo>
                  <a:cubicBezTo>
                    <a:pt x="2578" y="448"/>
                    <a:pt x="2589" y="470"/>
                    <a:pt x="2567" y="470"/>
                  </a:cubicBezTo>
                  <a:cubicBezTo>
                    <a:pt x="2578" y="448"/>
                    <a:pt x="2545" y="437"/>
                    <a:pt x="2567" y="426"/>
                  </a:cubicBezTo>
                  <a:cubicBezTo>
                    <a:pt x="2523" y="404"/>
                    <a:pt x="2512" y="404"/>
                    <a:pt x="2457" y="382"/>
                  </a:cubicBezTo>
                  <a:lnTo>
                    <a:pt x="2457" y="415"/>
                  </a:lnTo>
                  <a:lnTo>
                    <a:pt x="2446" y="382"/>
                  </a:lnTo>
                  <a:cubicBezTo>
                    <a:pt x="2372" y="371"/>
                    <a:pt x="2349" y="260"/>
                    <a:pt x="2280" y="260"/>
                  </a:cubicBezTo>
                  <a:cubicBezTo>
                    <a:pt x="2279" y="260"/>
                    <a:pt x="2278" y="260"/>
                    <a:pt x="2277" y="260"/>
                  </a:cubicBezTo>
                  <a:lnTo>
                    <a:pt x="2277" y="260"/>
                  </a:lnTo>
                  <a:lnTo>
                    <a:pt x="2215" y="250"/>
                  </a:lnTo>
                  <a:cubicBezTo>
                    <a:pt x="2193" y="239"/>
                    <a:pt x="2237" y="239"/>
                    <a:pt x="2226" y="217"/>
                  </a:cubicBezTo>
                  <a:lnTo>
                    <a:pt x="2226" y="217"/>
                  </a:lnTo>
                  <a:cubicBezTo>
                    <a:pt x="2220" y="218"/>
                    <a:pt x="2214" y="218"/>
                    <a:pt x="2209" y="218"/>
                  </a:cubicBezTo>
                  <a:cubicBezTo>
                    <a:pt x="2157" y="218"/>
                    <a:pt x="2144" y="172"/>
                    <a:pt x="2094" y="161"/>
                  </a:cubicBezTo>
                  <a:cubicBezTo>
                    <a:pt x="2094" y="84"/>
                    <a:pt x="1972" y="95"/>
                    <a:pt x="1939" y="40"/>
                  </a:cubicBezTo>
                  <a:lnTo>
                    <a:pt x="1939" y="51"/>
                  </a:lnTo>
                  <a:cubicBezTo>
                    <a:pt x="1935" y="53"/>
                    <a:pt x="1932" y="54"/>
                    <a:pt x="1930" y="54"/>
                  </a:cubicBezTo>
                  <a:cubicBezTo>
                    <a:pt x="1921" y="54"/>
                    <a:pt x="1926" y="38"/>
                    <a:pt x="1917" y="29"/>
                  </a:cubicBezTo>
                  <a:lnTo>
                    <a:pt x="1917" y="51"/>
                  </a:lnTo>
                  <a:cubicBezTo>
                    <a:pt x="1895" y="40"/>
                    <a:pt x="1873" y="29"/>
                    <a:pt x="1851" y="18"/>
                  </a:cubicBezTo>
                  <a:cubicBezTo>
                    <a:pt x="1838" y="5"/>
                    <a:pt x="1825" y="0"/>
                    <a:pt x="181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4" name="Google Shape;1214;p37"/>
            <p:cNvSpPr/>
            <p:nvPr/>
          </p:nvSpPr>
          <p:spPr>
            <a:xfrm flipH="1">
              <a:off x="5664255" y="2957180"/>
              <a:ext cx="1296" cy="1296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lnTo>
                    <a:pt x="0" y="22"/>
                  </a:lnTo>
                  <a:lnTo>
                    <a:pt x="22" y="2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5" name="Google Shape;1215;p37"/>
            <p:cNvSpPr/>
            <p:nvPr/>
          </p:nvSpPr>
          <p:spPr>
            <a:xfrm flipH="1">
              <a:off x="5744385" y="2904380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6" name="Google Shape;1216;p37"/>
            <p:cNvSpPr/>
            <p:nvPr/>
          </p:nvSpPr>
          <p:spPr>
            <a:xfrm flipH="1">
              <a:off x="5594099" y="2927991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7" name="Google Shape;1217;p37"/>
            <p:cNvSpPr/>
            <p:nvPr/>
          </p:nvSpPr>
          <p:spPr>
            <a:xfrm flipH="1">
              <a:off x="5713956" y="2924892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8" name="Google Shape;1218;p37"/>
            <p:cNvSpPr/>
            <p:nvPr/>
          </p:nvSpPr>
          <p:spPr>
            <a:xfrm flipH="1">
              <a:off x="5581082" y="2902521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"/>
                  </a:moveTo>
                  <a:lnTo>
                    <a:pt x="1" y="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19" name="Google Shape;1219;p37"/>
            <p:cNvSpPr/>
            <p:nvPr/>
          </p:nvSpPr>
          <p:spPr>
            <a:xfrm flipH="1">
              <a:off x="5688485" y="2945347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" y="12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0" name="Google Shape;1220;p37"/>
            <p:cNvSpPr/>
            <p:nvPr/>
          </p:nvSpPr>
          <p:spPr>
            <a:xfrm flipH="1">
              <a:off x="5749963" y="2891363"/>
              <a:ext cx="676" cy="56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" y="0"/>
                  </a:moveTo>
                  <a:lnTo>
                    <a:pt x="1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1" name="Google Shape;1221;p37"/>
            <p:cNvSpPr/>
            <p:nvPr/>
          </p:nvSpPr>
          <p:spPr>
            <a:xfrm flipH="1">
              <a:off x="5746864" y="2910579"/>
              <a:ext cx="1296" cy="56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3" y="1"/>
                  </a:moveTo>
                  <a:lnTo>
                    <a:pt x="1" y="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2" name="Google Shape;1222;p37"/>
            <p:cNvSpPr/>
            <p:nvPr/>
          </p:nvSpPr>
          <p:spPr>
            <a:xfrm flipH="1">
              <a:off x="5720154" y="2876431"/>
              <a:ext cx="56" cy="676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1" y="12"/>
                  </a:moveTo>
                  <a:lnTo>
                    <a:pt x="1" y="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3" name="Google Shape;1223;p37"/>
            <p:cNvSpPr/>
            <p:nvPr/>
          </p:nvSpPr>
          <p:spPr>
            <a:xfrm flipH="1">
              <a:off x="5666114" y="2959660"/>
              <a:ext cx="676" cy="67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0"/>
                  </a:move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4" name="Google Shape;1224;p37"/>
            <p:cNvSpPr/>
            <p:nvPr/>
          </p:nvSpPr>
          <p:spPr>
            <a:xfrm flipH="1">
              <a:off x="5673609" y="2954025"/>
              <a:ext cx="1916" cy="1972"/>
            </a:xfrm>
            <a:custGeom>
              <a:avLst/>
              <a:gdLst/>
              <a:ahLst/>
              <a:cxnLst/>
              <a:rect l="l" t="t" r="r" b="b"/>
              <a:pathLst>
                <a:path w="34" h="35" extrusionOk="0">
                  <a:moveTo>
                    <a:pt x="1" y="1"/>
                  </a:moveTo>
                  <a:lnTo>
                    <a:pt x="23" y="34"/>
                  </a:lnTo>
                  <a:lnTo>
                    <a:pt x="34" y="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5" name="Google Shape;1225;p37"/>
            <p:cNvSpPr/>
            <p:nvPr/>
          </p:nvSpPr>
          <p:spPr>
            <a:xfrm flipH="1">
              <a:off x="5679188" y="2942980"/>
              <a:ext cx="1916" cy="2423"/>
            </a:xfrm>
            <a:custGeom>
              <a:avLst/>
              <a:gdLst/>
              <a:ahLst/>
              <a:cxnLst/>
              <a:rect l="l" t="t" r="r" b="b"/>
              <a:pathLst>
                <a:path w="34" h="43" extrusionOk="0">
                  <a:moveTo>
                    <a:pt x="23" y="0"/>
                  </a:moveTo>
                  <a:cubicBezTo>
                    <a:pt x="21" y="0"/>
                    <a:pt x="23" y="18"/>
                    <a:pt x="14" y="18"/>
                  </a:cubicBezTo>
                  <a:cubicBezTo>
                    <a:pt x="11" y="18"/>
                    <a:pt x="7" y="16"/>
                    <a:pt x="1" y="10"/>
                  </a:cubicBezTo>
                  <a:lnTo>
                    <a:pt x="1" y="10"/>
                  </a:lnTo>
                  <a:lnTo>
                    <a:pt x="23" y="43"/>
                  </a:lnTo>
                  <a:lnTo>
                    <a:pt x="34" y="21"/>
                  </a:lnTo>
                  <a:cubicBezTo>
                    <a:pt x="28" y="5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6" name="Google Shape;1226;p37"/>
            <p:cNvSpPr/>
            <p:nvPr/>
          </p:nvSpPr>
          <p:spPr>
            <a:xfrm flipH="1">
              <a:off x="5685611" y="2939148"/>
              <a:ext cx="451" cy="845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1" y="1"/>
                  </a:moveTo>
                  <a:lnTo>
                    <a:pt x="1" y="12"/>
                  </a:lnTo>
                  <a:cubicBezTo>
                    <a:pt x="3" y="14"/>
                    <a:pt x="4" y="15"/>
                    <a:pt x="5" y="15"/>
                  </a:cubicBezTo>
                  <a:cubicBezTo>
                    <a:pt x="8" y="1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7" name="Google Shape;1227;p37"/>
            <p:cNvSpPr/>
            <p:nvPr/>
          </p:nvSpPr>
          <p:spPr>
            <a:xfrm flipH="1">
              <a:off x="5725113" y="2915538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2" y="1"/>
                  </a:moveTo>
                  <a:lnTo>
                    <a:pt x="1" y="23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8" name="Google Shape;1228;p37"/>
            <p:cNvSpPr/>
            <p:nvPr/>
          </p:nvSpPr>
          <p:spPr>
            <a:xfrm flipH="1">
              <a:off x="5735031" y="2918017"/>
              <a:ext cx="1296" cy="676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"/>
                  </a:moveTo>
                  <a:lnTo>
                    <a:pt x="0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29" name="Google Shape;1229;p37"/>
            <p:cNvSpPr/>
            <p:nvPr/>
          </p:nvSpPr>
          <p:spPr>
            <a:xfrm flipH="1">
              <a:off x="5736270" y="2907479"/>
              <a:ext cx="1296" cy="56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2" y="1"/>
                  </a:moveTo>
                  <a:lnTo>
                    <a:pt x="22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0" name="Google Shape;1230;p37"/>
            <p:cNvSpPr/>
            <p:nvPr/>
          </p:nvSpPr>
          <p:spPr>
            <a:xfrm flipH="1">
              <a:off x="5707081" y="2883305"/>
              <a:ext cx="676" cy="1296"/>
            </a:xfrm>
            <a:custGeom>
              <a:avLst/>
              <a:gdLst/>
              <a:ahLst/>
              <a:cxnLst/>
              <a:rect l="l" t="t" r="r" b="b"/>
              <a:pathLst>
                <a:path w="12" h="23" extrusionOk="0">
                  <a:moveTo>
                    <a:pt x="11" y="22"/>
                  </a:moveTo>
                  <a:lnTo>
                    <a:pt x="0" y="0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1" name="Google Shape;1231;p37"/>
            <p:cNvSpPr/>
            <p:nvPr/>
          </p:nvSpPr>
          <p:spPr>
            <a:xfrm flipH="1">
              <a:off x="5675468" y="2869612"/>
              <a:ext cx="1916" cy="56"/>
            </a:xfrm>
            <a:custGeom>
              <a:avLst/>
              <a:gdLst/>
              <a:ahLst/>
              <a:cxnLst/>
              <a:rect l="l" t="t" r="r" b="b"/>
              <a:pathLst>
                <a:path w="34" h="1" extrusionOk="0">
                  <a:moveTo>
                    <a:pt x="34" y="1"/>
                  </a:moveTo>
                  <a:lnTo>
                    <a:pt x="1" y="1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2" name="Google Shape;1232;p37"/>
            <p:cNvSpPr/>
            <p:nvPr/>
          </p:nvSpPr>
          <p:spPr>
            <a:xfrm flipH="1">
              <a:off x="5594099" y="2908719"/>
              <a:ext cx="1916" cy="676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0" y="1"/>
                  </a:moveTo>
                  <a:lnTo>
                    <a:pt x="33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ED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3" name="Google Shape;1233;p37"/>
            <p:cNvSpPr/>
            <p:nvPr/>
          </p:nvSpPr>
          <p:spPr>
            <a:xfrm flipH="1">
              <a:off x="5829419" y="3508904"/>
              <a:ext cx="366951" cy="341650"/>
            </a:xfrm>
            <a:custGeom>
              <a:avLst/>
              <a:gdLst/>
              <a:ahLst/>
              <a:cxnLst/>
              <a:rect l="l" t="t" r="r" b="b"/>
              <a:pathLst>
                <a:path w="6512" h="6063" extrusionOk="0">
                  <a:moveTo>
                    <a:pt x="4440" y="1"/>
                  </a:moveTo>
                  <a:cubicBezTo>
                    <a:pt x="3967" y="1"/>
                    <a:pt x="3456" y="149"/>
                    <a:pt x="2942" y="444"/>
                  </a:cubicBezTo>
                  <a:cubicBezTo>
                    <a:pt x="1301" y="1391"/>
                    <a:pt x="1" y="3628"/>
                    <a:pt x="1" y="5512"/>
                  </a:cubicBezTo>
                  <a:lnTo>
                    <a:pt x="1" y="5919"/>
                  </a:lnTo>
                  <a:cubicBezTo>
                    <a:pt x="177" y="6008"/>
                    <a:pt x="397" y="6063"/>
                    <a:pt x="640" y="6063"/>
                  </a:cubicBezTo>
                  <a:cubicBezTo>
                    <a:pt x="882" y="6063"/>
                    <a:pt x="1091" y="6008"/>
                    <a:pt x="1268" y="5919"/>
                  </a:cubicBezTo>
                  <a:lnTo>
                    <a:pt x="1268" y="5512"/>
                  </a:lnTo>
                  <a:cubicBezTo>
                    <a:pt x="1268" y="4080"/>
                    <a:pt x="2325" y="2262"/>
                    <a:pt x="3570" y="1535"/>
                  </a:cubicBezTo>
                  <a:cubicBezTo>
                    <a:pt x="3887" y="1351"/>
                    <a:pt x="4186" y="1258"/>
                    <a:pt x="4436" y="1258"/>
                  </a:cubicBezTo>
                  <a:cubicBezTo>
                    <a:pt x="4576" y="1258"/>
                    <a:pt x="4701" y="1288"/>
                    <a:pt x="4804" y="1347"/>
                  </a:cubicBezTo>
                  <a:cubicBezTo>
                    <a:pt x="5090" y="1513"/>
                    <a:pt x="5256" y="1931"/>
                    <a:pt x="5256" y="2482"/>
                  </a:cubicBezTo>
                  <a:lnTo>
                    <a:pt x="5256" y="2912"/>
                  </a:lnTo>
                  <a:cubicBezTo>
                    <a:pt x="5421" y="3000"/>
                    <a:pt x="5641" y="3044"/>
                    <a:pt x="5884" y="3044"/>
                  </a:cubicBezTo>
                  <a:cubicBezTo>
                    <a:pt x="6126" y="3044"/>
                    <a:pt x="6346" y="3000"/>
                    <a:pt x="6512" y="2912"/>
                  </a:cubicBezTo>
                  <a:lnTo>
                    <a:pt x="6512" y="2482"/>
                  </a:lnTo>
                  <a:cubicBezTo>
                    <a:pt x="6512" y="1446"/>
                    <a:pt x="6126" y="664"/>
                    <a:pt x="5432" y="257"/>
                  </a:cubicBezTo>
                  <a:cubicBezTo>
                    <a:pt x="5133" y="86"/>
                    <a:pt x="4797" y="1"/>
                    <a:pt x="4440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4" name="Google Shape;1234;p37"/>
            <p:cNvSpPr/>
            <p:nvPr/>
          </p:nvSpPr>
          <p:spPr>
            <a:xfrm flipH="1">
              <a:off x="6170845" y="3311679"/>
              <a:ext cx="366951" cy="341481"/>
            </a:xfrm>
            <a:custGeom>
              <a:avLst/>
              <a:gdLst/>
              <a:ahLst/>
              <a:cxnLst/>
              <a:rect l="l" t="t" r="r" b="b"/>
              <a:pathLst>
                <a:path w="6512" h="6060" extrusionOk="0">
                  <a:moveTo>
                    <a:pt x="4435" y="0"/>
                  </a:moveTo>
                  <a:cubicBezTo>
                    <a:pt x="3964" y="0"/>
                    <a:pt x="3455" y="151"/>
                    <a:pt x="2942" y="451"/>
                  </a:cubicBezTo>
                  <a:cubicBezTo>
                    <a:pt x="1300" y="1399"/>
                    <a:pt x="0" y="3624"/>
                    <a:pt x="0" y="5519"/>
                  </a:cubicBezTo>
                  <a:lnTo>
                    <a:pt x="0" y="5916"/>
                  </a:lnTo>
                  <a:cubicBezTo>
                    <a:pt x="176" y="6004"/>
                    <a:pt x="386" y="6059"/>
                    <a:pt x="628" y="6059"/>
                  </a:cubicBezTo>
                  <a:cubicBezTo>
                    <a:pt x="871" y="6059"/>
                    <a:pt x="1091" y="6004"/>
                    <a:pt x="1267" y="5916"/>
                  </a:cubicBezTo>
                  <a:lnTo>
                    <a:pt x="1267" y="5519"/>
                  </a:lnTo>
                  <a:cubicBezTo>
                    <a:pt x="1267" y="4076"/>
                    <a:pt x="2325" y="2258"/>
                    <a:pt x="3570" y="1531"/>
                  </a:cubicBezTo>
                  <a:cubicBezTo>
                    <a:pt x="3891" y="1353"/>
                    <a:pt x="4194" y="1258"/>
                    <a:pt x="4445" y="1258"/>
                  </a:cubicBezTo>
                  <a:cubicBezTo>
                    <a:pt x="4581" y="1258"/>
                    <a:pt x="4703" y="1286"/>
                    <a:pt x="4804" y="1344"/>
                  </a:cubicBezTo>
                  <a:cubicBezTo>
                    <a:pt x="5090" y="1509"/>
                    <a:pt x="5255" y="1928"/>
                    <a:pt x="5255" y="2490"/>
                  </a:cubicBezTo>
                  <a:lnTo>
                    <a:pt x="5255" y="2908"/>
                  </a:lnTo>
                  <a:cubicBezTo>
                    <a:pt x="5421" y="2996"/>
                    <a:pt x="5641" y="3052"/>
                    <a:pt x="5883" y="3052"/>
                  </a:cubicBezTo>
                  <a:cubicBezTo>
                    <a:pt x="6126" y="3052"/>
                    <a:pt x="6346" y="2996"/>
                    <a:pt x="6511" y="2908"/>
                  </a:cubicBezTo>
                  <a:lnTo>
                    <a:pt x="6511" y="2490"/>
                  </a:lnTo>
                  <a:cubicBezTo>
                    <a:pt x="6511" y="1454"/>
                    <a:pt x="6126" y="661"/>
                    <a:pt x="5432" y="264"/>
                  </a:cubicBezTo>
                  <a:cubicBezTo>
                    <a:pt x="5131" y="88"/>
                    <a:pt x="4794" y="0"/>
                    <a:pt x="4435" y="0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5" name="Google Shape;1235;p37"/>
            <p:cNvSpPr/>
            <p:nvPr/>
          </p:nvSpPr>
          <p:spPr>
            <a:xfrm flipH="1">
              <a:off x="6512327" y="3114228"/>
              <a:ext cx="366951" cy="341481"/>
            </a:xfrm>
            <a:custGeom>
              <a:avLst/>
              <a:gdLst/>
              <a:ahLst/>
              <a:cxnLst/>
              <a:rect l="l" t="t" r="r" b="b"/>
              <a:pathLst>
                <a:path w="6512" h="6060" extrusionOk="0">
                  <a:moveTo>
                    <a:pt x="4436" y="1"/>
                  </a:moveTo>
                  <a:cubicBezTo>
                    <a:pt x="3964" y="1"/>
                    <a:pt x="3455" y="152"/>
                    <a:pt x="2942" y="452"/>
                  </a:cubicBezTo>
                  <a:cubicBezTo>
                    <a:pt x="1290" y="1400"/>
                    <a:pt x="1" y="3625"/>
                    <a:pt x="1" y="5520"/>
                  </a:cubicBezTo>
                  <a:lnTo>
                    <a:pt x="1" y="5928"/>
                  </a:lnTo>
                  <a:cubicBezTo>
                    <a:pt x="166" y="6016"/>
                    <a:pt x="386" y="6060"/>
                    <a:pt x="629" y="6060"/>
                  </a:cubicBezTo>
                  <a:cubicBezTo>
                    <a:pt x="871" y="6060"/>
                    <a:pt x="1091" y="6016"/>
                    <a:pt x="1257" y="5928"/>
                  </a:cubicBezTo>
                  <a:lnTo>
                    <a:pt x="1257" y="5520"/>
                  </a:lnTo>
                  <a:cubicBezTo>
                    <a:pt x="1257" y="4088"/>
                    <a:pt x="2314" y="2259"/>
                    <a:pt x="3570" y="1543"/>
                  </a:cubicBezTo>
                  <a:cubicBezTo>
                    <a:pt x="3887" y="1359"/>
                    <a:pt x="4187" y="1266"/>
                    <a:pt x="4436" y="1266"/>
                  </a:cubicBezTo>
                  <a:cubicBezTo>
                    <a:pt x="4576" y="1266"/>
                    <a:pt x="4701" y="1296"/>
                    <a:pt x="4804" y="1355"/>
                  </a:cubicBezTo>
                  <a:cubicBezTo>
                    <a:pt x="5091" y="1521"/>
                    <a:pt x="5256" y="1928"/>
                    <a:pt x="5256" y="2490"/>
                  </a:cubicBezTo>
                  <a:lnTo>
                    <a:pt x="5256" y="2909"/>
                  </a:lnTo>
                  <a:cubicBezTo>
                    <a:pt x="5421" y="2997"/>
                    <a:pt x="5642" y="3052"/>
                    <a:pt x="5884" y="3052"/>
                  </a:cubicBezTo>
                  <a:cubicBezTo>
                    <a:pt x="6126" y="3052"/>
                    <a:pt x="6347" y="2997"/>
                    <a:pt x="6512" y="2909"/>
                  </a:cubicBezTo>
                  <a:lnTo>
                    <a:pt x="6512" y="2490"/>
                  </a:lnTo>
                  <a:cubicBezTo>
                    <a:pt x="6512" y="1455"/>
                    <a:pt x="6126" y="661"/>
                    <a:pt x="5432" y="265"/>
                  </a:cubicBezTo>
                  <a:cubicBezTo>
                    <a:pt x="5132" y="89"/>
                    <a:pt x="4795" y="1"/>
                    <a:pt x="4436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6" name="Google Shape;1236;p37"/>
            <p:cNvSpPr/>
            <p:nvPr/>
          </p:nvSpPr>
          <p:spPr>
            <a:xfrm flipH="1">
              <a:off x="7742736" y="2149458"/>
              <a:ext cx="743820" cy="429049"/>
            </a:xfrm>
            <a:custGeom>
              <a:avLst/>
              <a:gdLst/>
              <a:ahLst/>
              <a:cxnLst/>
              <a:rect l="l" t="t" r="r" b="b"/>
              <a:pathLst>
                <a:path w="13200" h="7614" extrusionOk="0">
                  <a:moveTo>
                    <a:pt x="13199" y="3813"/>
                  </a:moveTo>
                  <a:cubicBezTo>
                    <a:pt x="13199" y="5917"/>
                    <a:pt x="10246" y="7614"/>
                    <a:pt x="6600" y="7614"/>
                  </a:cubicBezTo>
                  <a:cubicBezTo>
                    <a:pt x="2953" y="7614"/>
                    <a:pt x="1" y="5917"/>
                    <a:pt x="1" y="3813"/>
                  </a:cubicBezTo>
                  <a:cubicBezTo>
                    <a:pt x="1" y="1708"/>
                    <a:pt x="2953" y="1"/>
                    <a:pt x="6600" y="1"/>
                  </a:cubicBezTo>
                  <a:cubicBezTo>
                    <a:pt x="10246" y="1"/>
                    <a:pt x="13199" y="1708"/>
                    <a:pt x="13199" y="3813"/>
                  </a:cubicBezTo>
                  <a:close/>
                </a:path>
              </a:pathLst>
            </a:custGeom>
            <a:solidFill>
              <a:srgbClr val="392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7" name="Google Shape;1237;p37"/>
            <p:cNvSpPr/>
            <p:nvPr/>
          </p:nvSpPr>
          <p:spPr>
            <a:xfrm flipH="1">
              <a:off x="7686273" y="2117169"/>
              <a:ext cx="856126" cy="247151"/>
            </a:xfrm>
            <a:custGeom>
              <a:avLst/>
              <a:gdLst/>
              <a:ahLst/>
              <a:cxnLst/>
              <a:rect l="l" t="t" r="r" b="b"/>
              <a:pathLst>
                <a:path w="15193" h="4386" extrusionOk="0">
                  <a:moveTo>
                    <a:pt x="7591" y="1"/>
                  </a:moveTo>
                  <a:cubicBezTo>
                    <a:pt x="3393" y="1"/>
                    <a:pt x="0" y="1962"/>
                    <a:pt x="0" y="4386"/>
                  </a:cubicBezTo>
                  <a:lnTo>
                    <a:pt x="992" y="4386"/>
                  </a:lnTo>
                  <a:cubicBezTo>
                    <a:pt x="992" y="2281"/>
                    <a:pt x="3944" y="574"/>
                    <a:pt x="7591" y="574"/>
                  </a:cubicBezTo>
                  <a:cubicBezTo>
                    <a:pt x="11237" y="574"/>
                    <a:pt x="14190" y="2281"/>
                    <a:pt x="14190" y="4386"/>
                  </a:cubicBezTo>
                  <a:lnTo>
                    <a:pt x="15193" y="4386"/>
                  </a:lnTo>
                  <a:cubicBezTo>
                    <a:pt x="15193" y="1962"/>
                    <a:pt x="11788" y="1"/>
                    <a:pt x="7591" y="1"/>
                  </a:cubicBezTo>
                  <a:close/>
                </a:path>
              </a:pathLst>
            </a:custGeom>
            <a:solidFill>
              <a:srgbClr val="E4C9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8" name="Google Shape;1238;p37"/>
            <p:cNvSpPr/>
            <p:nvPr/>
          </p:nvSpPr>
          <p:spPr>
            <a:xfrm flipH="1">
              <a:off x="8139439" y="3163253"/>
              <a:ext cx="42319" cy="57815"/>
            </a:xfrm>
            <a:custGeom>
              <a:avLst/>
              <a:gdLst/>
              <a:ahLst/>
              <a:cxnLst/>
              <a:rect l="l" t="t" r="r" b="b"/>
              <a:pathLst>
                <a:path w="751" h="1026" extrusionOk="0">
                  <a:moveTo>
                    <a:pt x="750" y="1"/>
                  </a:moveTo>
                  <a:cubicBezTo>
                    <a:pt x="695" y="89"/>
                    <a:pt x="552" y="155"/>
                    <a:pt x="387" y="166"/>
                  </a:cubicBezTo>
                  <a:cubicBezTo>
                    <a:pt x="355" y="170"/>
                    <a:pt x="324" y="173"/>
                    <a:pt x="293" y="173"/>
                  </a:cubicBezTo>
                  <a:cubicBezTo>
                    <a:pt x="173" y="173"/>
                    <a:pt x="62" y="139"/>
                    <a:pt x="1" y="78"/>
                  </a:cubicBezTo>
                  <a:lnTo>
                    <a:pt x="1" y="78"/>
                  </a:lnTo>
                  <a:cubicBezTo>
                    <a:pt x="232" y="629"/>
                    <a:pt x="398" y="992"/>
                    <a:pt x="398" y="992"/>
                  </a:cubicBezTo>
                  <a:cubicBezTo>
                    <a:pt x="409" y="1014"/>
                    <a:pt x="442" y="1025"/>
                    <a:pt x="486" y="1025"/>
                  </a:cubicBezTo>
                  <a:cubicBezTo>
                    <a:pt x="519" y="1014"/>
                    <a:pt x="552" y="992"/>
                    <a:pt x="563" y="970"/>
                  </a:cubicBezTo>
                  <a:cubicBezTo>
                    <a:pt x="563" y="970"/>
                    <a:pt x="651" y="585"/>
                    <a:pt x="750" y="1"/>
                  </a:cubicBezTo>
                  <a:close/>
                </a:path>
              </a:pathLst>
            </a:custGeom>
            <a:solidFill>
              <a:srgbClr val="0C0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39" name="Google Shape;1239;p37"/>
            <p:cNvSpPr/>
            <p:nvPr/>
          </p:nvSpPr>
          <p:spPr>
            <a:xfrm flipH="1">
              <a:off x="8117744" y="2964619"/>
              <a:ext cx="121716" cy="209228"/>
            </a:xfrm>
            <a:custGeom>
              <a:avLst/>
              <a:gdLst/>
              <a:ahLst/>
              <a:cxnLst/>
              <a:rect l="l" t="t" r="r" b="b"/>
              <a:pathLst>
                <a:path w="2160" h="3713" extrusionOk="0">
                  <a:moveTo>
                    <a:pt x="0" y="232"/>
                  </a:moveTo>
                  <a:cubicBezTo>
                    <a:pt x="111" y="1267"/>
                    <a:pt x="639" y="2688"/>
                    <a:pt x="1025" y="3603"/>
                  </a:cubicBezTo>
                  <a:cubicBezTo>
                    <a:pt x="1102" y="3680"/>
                    <a:pt x="1256" y="3713"/>
                    <a:pt x="1411" y="3691"/>
                  </a:cubicBezTo>
                  <a:cubicBezTo>
                    <a:pt x="1576" y="3680"/>
                    <a:pt x="1719" y="3614"/>
                    <a:pt x="1774" y="3526"/>
                  </a:cubicBezTo>
                  <a:cubicBezTo>
                    <a:pt x="1950" y="2545"/>
                    <a:pt x="2160" y="1036"/>
                    <a:pt x="2050" y="0"/>
                  </a:cubicBezTo>
                  <a:lnTo>
                    <a:pt x="0" y="232"/>
                  </a:lnTo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0" name="Google Shape;1240;p37"/>
            <p:cNvSpPr/>
            <p:nvPr/>
          </p:nvSpPr>
          <p:spPr>
            <a:xfrm flipH="1">
              <a:off x="8122084" y="1782562"/>
              <a:ext cx="245911" cy="1265452"/>
            </a:xfrm>
            <a:custGeom>
              <a:avLst/>
              <a:gdLst/>
              <a:ahLst/>
              <a:cxnLst/>
              <a:rect l="l" t="t" r="r" b="b"/>
              <a:pathLst>
                <a:path w="4364" h="22457" extrusionOk="0">
                  <a:moveTo>
                    <a:pt x="2050" y="1"/>
                  </a:moveTo>
                  <a:lnTo>
                    <a:pt x="1" y="221"/>
                  </a:lnTo>
                  <a:lnTo>
                    <a:pt x="2281" y="21209"/>
                  </a:lnTo>
                  <a:cubicBezTo>
                    <a:pt x="2313" y="21518"/>
                    <a:pt x="2851" y="22457"/>
                    <a:pt x="3405" y="22457"/>
                  </a:cubicBezTo>
                  <a:cubicBezTo>
                    <a:pt x="3423" y="22457"/>
                    <a:pt x="3442" y="22456"/>
                    <a:pt x="3460" y="22454"/>
                  </a:cubicBezTo>
                  <a:cubicBezTo>
                    <a:pt x="4022" y="22398"/>
                    <a:pt x="4364" y="21308"/>
                    <a:pt x="4331" y="20977"/>
                  </a:cubicBezTo>
                  <a:lnTo>
                    <a:pt x="2050" y="1"/>
                  </a:lnTo>
                  <a:close/>
                </a:path>
              </a:pathLst>
            </a:custGeom>
            <a:solidFill>
              <a:srgbClr val="FEC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1" name="Google Shape;1241;p37"/>
            <p:cNvSpPr/>
            <p:nvPr/>
          </p:nvSpPr>
          <p:spPr>
            <a:xfrm flipH="1">
              <a:off x="8172968" y="1788760"/>
              <a:ext cx="195027" cy="1259253"/>
            </a:xfrm>
            <a:custGeom>
              <a:avLst/>
              <a:gdLst/>
              <a:ahLst/>
              <a:cxnLst/>
              <a:rect l="l" t="t" r="r" b="b"/>
              <a:pathLst>
                <a:path w="3461" h="22347" extrusionOk="0">
                  <a:moveTo>
                    <a:pt x="1025" y="1"/>
                  </a:moveTo>
                  <a:lnTo>
                    <a:pt x="1" y="111"/>
                  </a:lnTo>
                  <a:lnTo>
                    <a:pt x="2281" y="21099"/>
                  </a:lnTo>
                  <a:cubicBezTo>
                    <a:pt x="2313" y="21408"/>
                    <a:pt x="2851" y="22347"/>
                    <a:pt x="3405" y="22347"/>
                  </a:cubicBezTo>
                  <a:cubicBezTo>
                    <a:pt x="3423" y="22347"/>
                    <a:pt x="3442" y="22346"/>
                    <a:pt x="3460" y="22344"/>
                  </a:cubicBezTo>
                  <a:lnTo>
                    <a:pt x="1025" y="1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2" name="Google Shape;1242;p37"/>
            <p:cNvSpPr/>
            <p:nvPr/>
          </p:nvSpPr>
          <p:spPr>
            <a:xfrm flipH="1">
              <a:off x="8249942" y="1665692"/>
              <a:ext cx="139128" cy="79059"/>
            </a:xfrm>
            <a:custGeom>
              <a:avLst/>
              <a:gdLst/>
              <a:ahLst/>
              <a:cxnLst/>
              <a:rect l="l" t="t" r="r" b="b"/>
              <a:pathLst>
                <a:path w="2469" h="1403" extrusionOk="0">
                  <a:moveTo>
                    <a:pt x="1393" y="1"/>
                  </a:moveTo>
                  <a:cubicBezTo>
                    <a:pt x="1316" y="1"/>
                    <a:pt x="1237" y="5"/>
                    <a:pt x="1157" y="15"/>
                  </a:cubicBezTo>
                  <a:cubicBezTo>
                    <a:pt x="507" y="81"/>
                    <a:pt x="0" y="444"/>
                    <a:pt x="44" y="830"/>
                  </a:cubicBezTo>
                  <a:cubicBezTo>
                    <a:pt x="84" y="1164"/>
                    <a:pt x="536" y="1402"/>
                    <a:pt x="1103" y="1402"/>
                  </a:cubicBezTo>
                  <a:cubicBezTo>
                    <a:pt x="1171" y="1402"/>
                    <a:pt x="1241" y="1399"/>
                    <a:pt x="1311" y="1392"/>
                  </a:cubicBezTo>
                  <a:cubicBezTo>
                    <a:pt x="1972" y="1315"/>
                    <a:pt x="2468" y="951"/>
                    <a:pt x="2424" y="565"/>
                  </a:cubicBezTo>
                  <a:cubicBezTo>
                    <a:pt x="2395" y="236"/>
                    <a:pt x="1949" y="1"/>
                    <a:pt x="1393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3" name="Google Shape;1243;p37"/>
            <p:cNvSpPr/>
            <p:nvPr/>
          </p:nvSpPr>
          <p:spPr>
            <a:xfrm flipH="1">
              <a:off x="8267974" y="1574799"/>
              <a:ext cx="119856" cy="87286"/>
            </a:xfrm>
            <a:custGeom>
              <a:avLst/>
              <a:gdLst/>
              <a:ahLst/>
              <a:cxnLst/>
              <a:rect l="l" t="t" r="r" b="b"/>
              <a:pathLst>
                <a:path w="2127" h="1549" extrusionOk="0">
                  <a:moveTo>
                    <a:pt x="1088" y="1"/>
                  </a:moveTo>
                  <a:cubicBezTo>
                    <a:pt x="1046" y="1"/>
                    <a:pt x="1003" y="3"/>
                    <a:pt x="959" y="8"/>
                  </a:cubicBezTo>
                  <a:cubicBezTo>
                    <a:pt x="254" y="85"/>
                    <a:pt x="0" y="724"/>
                    <a:pt x="44" y="1055"/>
                  </a:cubicBezTo>
                  <a:cubicBezTo>
                    <a:pt x="74" y="1350"/>
                    <a:pt x="463" y="1548"/>
                    <a:pt x="954" y="1548"/>
                  </a:cubicBezTo>
                  <a:cubicBezTo>
                    <a:pt x="1013" y="1548"/>
                    <a:pt x="1074" y="1545"/>
                    <a:pt x="1135" y="1539"/>
                  </a:cubicBezTo>
                  <a:cubicBezTo>
                    <a:pt x="1697" y="1473"/>
                    <a:pt x="2127" y="1154"/>
                    <a:pt x="2094" y="834"/>
                  </a:cubicBezTo>
                  <a:cubicBezTo>
                    <a:pt x="2063" y="524"/>
                    <a:pt x="1721" y="1"/>
                    <a:pt x="1088" y="1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4" name="Google Shape;1244;p37"/>
            <p:cNvSpPr/>
            <p:nvPr/>
          </p:nvSpPr>
          <p:spPr>
            <a:xfrm flipH="1">
              <a:off x="8260536" y="1621795"/>
              <a:ext cx="124815" cy="111686"/>
            </a:xfrm>
            <a:custGeom>
              <a:avLst/>
              <a:gdLst/>
              <a:ahLst/>
              <a:cxnLst/>
              <a:rect l="l" t="t" r="r" b="b"/>
              <a:pathLst>
                <a:path w="2215" h="1982" extrusionOk="0">
                  <a:moveTo>
                    <a:pt x="0" y="221"/>
                  </a:moveTo>
                  <a:cubicBezTo>
                    <a:pt x="0" y="222"/>
                    <a:pt x="1" y="223"/>
                    <a:pt x="1" y="224"/>
                  </a:cubicBezTo>
                  <a:lnTo>
                    <a:pt x="1" y="224"/>
                  </a:lnTo>
                  <a:lnTo>
                    <a:pt x="0" y="221"/>
                  </a:lnTo>
                  <a:close/>
                  <a:moveTo>
                    <a:pt x="2050" y="0"/>
                  </a:moveTo>
                  <a:cubicBezTo>
                    <a:pt x="2083" y="320"/>
                    <a:pt x="1653" y="639"/>
                    <a:pt x="1091" y="705"/>
                  </a:cubicBezTo>
                  <a:cubicBezTo>
                    <a:pt x="1030" y="711"/>
                    <a:pt x="969" y="714"/>
                    <a:pt x="910" y="714"/>
                  </a:cubicBezTo>
                  <a:cubicBezTo>
                    <a:pt x="421" y="714"/>
                    <a:pt x="33" y="517"/>
                    <a:pt x="1" y="224"/>
                  </a:cubicBezTo>
                  <a:lnTo>
                    <a:pt x="1" y="224"/>
                  </a:lnTo>
                  <a:lnTo>
                    <a:pt x="133" y="1488"/>
                  </a:lnTo>
                  <a:cubicBezTo>
                    <a:pt x="162" y="1783"/>
                    <a:pt x="560" y="1981"/>
                    <a:pt x="1045" y="1981"/>
                  </a:cubicBezTo>
                  <a:cubicBezTo>
                    <a:pt x="1103" y="1981"/>
                    <a:pt x="1163" y="1978"/>
                    <a:pt x="1223" y="1972"/>
                  </a:cubicBezTo>
                  <a:cubicBezTo>
                    <a:pt x="1785" y="1906"/>
                    <a:pt x="2215" y="1587"/>
                    <a:pt x="2182" y="1267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5" name="Google Shape;1245;p37"/>
            <p:cNvSpPr/>
            <p:nvPr/>
          </p:nvSpPr>
          <p:spPr>
            <a:xfrm flipH="1">
              <a:off x="8235685" y="1697529"/>
              <a:ext cx="150905" cy="175699"/>
            </a:xfrm>
            <a:custGeom>
              <a:avLst/>
              <a:gdLst/>
              <a:ahLst/>
              <a:cxnLst/>
              <a:rect l="l" t="t" r="r" b="b"/>
              <a:pathLst>
                <a:path w="2678" h="3118" extrusionOk="0">
                  <a:moveTo>
                    <a:pt x="2380" y="0"/>
                  </a:moveTo>
                  <a:lnTo>
                    <a:pt x="2380" y="3"/>
                  </a:lnTo>
                  <a:lnTo>
                    <a:pt x="2380" y="3"/>
                  </a:lnTo>
                  <a:cubicBezTo>
                    <a:pt x="2380" y="2"/>
                    <a:pt x="2380" y="1"/>
                    <a:pt x="2380" y="0"/>
                  </a:cubicBezTo>
                  <a:close/>
                  <a:moveTo>
                    <a:pt x="2380" y="3"/>
                  </a:moveTo>
                  <a:cubicBezTo>
                    <a:pt x="2422" y="388"/>
                    <a:pt x="1927" y="750"/>
                    <a:pt x="1267" y="827"/>
                  </a:cubicBezTo>
                  <a:cubicBezTo>
                    <a:pt x="1197" y="834"/>
                    <a:pt x="1127" y="837"/>
                    <a:pt x="1059" y="837"/>
                  </a:cubicBezTo>
                  <a:cubicBezTo>
                    <a:pt x="492" y="837"/>
                    <a:pt x="40" y="599"/>
                    <a:pt x="0" y="265"/>
                  </a:cubicBezTo>
                  <a:lnTo>
                    <a:pt x="0" y="265"/>
                  </a:lnTo>
                  <a:lnTo>
                    <a:pt x="243" y="2545"/>
                  </a:lnTo>
                  <a:cubicBezTo>
                    <a:pt x="282" y="2880"/>
                    <a:pt x="743" y="3118"/>
                    <a:pt x="1312" y="3118"/>
                  </a:cubicBezTo>
                  <a:cubicBezTo>
                    <a:pt x="1380" y="3118"/>
                    <a:pt x="1450" y="3114"/>
                    <a:pt x="1521" y="3107"/>
                  </a:cubicBezTo>
                  <a:cubicBezTo>
                    <a:pt x="2171" y="3030"/>
                    <a:pt x="2677" y="2667"/>
                    <a:pt x="2633" y="2281"/>
                  </a:cubicBezTo>
                  <a:lnTo>
                    <a:pt x="238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6" name="Google Shape;1246;p37"/>
            <p:cNvSpPr/>
            <p:nvPr/>
          </p:nvSpPr>
          <p:spPr>
            <a:xfrm flipH="1">
              <a:off x="8088554" y="3116708"/>
              <a:ext cx="42882" cy="55899"/>
            </a:xfrm>
            <a:custGeom>
              <a:avLst/>
              <a:gdLst/>
              <a:ahLst/>
              <a:cxnLst/>
              <a:rect l="l" t="t" r="r" b="b"/>
              <a:pathLst>
                <a:path w="761" h="992" extrusionOk="0">
                  <a:moveTo>
                    <a:pt x="0" y="0"/>
                  </a:moveTo>
                  <a:lnTo>
                    <a:pt x="0" y="0"/>
                  </a:lnTo>
                  <a:cubicBezTo>
                    <a:pt x="177" y="573"/>
                    <a:pt x="309" y="948"/>
                    <a:pt x="309" y="948"/>
                  </a:cubicBezTo>
                  <a:cubicBezTo>
                    <a:pt x="320" y="970"/>
                    <a:pt x="353" y="992"/>
                    <a:pt x="386" y="992"/>
                  </a:cubicBezTo>
                  <a:cubicBezTo>
                    <a:pt x="430" y="992"/>
                    <a:pt x="463" y="970"/>
                    <a:pt x="474" y="948"/>
                  </a:cubicBezTo>
                  <a:cubicBezTo>
                    <a:pt x="474" y="948"/>
                    <a:pt x="595" y="562"/>
                    <a:pt x="761" y="0"/>
                  </a:cubicBezTo>
                  <a:lnTo>
                    <a:pt x="761" y="0"/>
                  </a:lnTo>
                  <a:cubicBezTo>
                    <a:pt x="694" y="78"/>
                    <a:pt x="551" y="133"/>
                    <a:pt x="386" y="133"/>
                  </a:cubicBezTo>
                  <a:cubicBezTo>
                    <a:pt x="221" y="133"/>
                    <a:pt x="77" y="78"/>
                    <a:pt x="0" y="0"/>
                  </a:cubicBezTo>
                  <a:close/>
                </a:path>
              </a:pathLst>
            </a:custGeom>
            <a:solidFill>
              <a:srgbClr val="0C0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7" name="Google Shape;1247;p37"/>
            <p:cNvSpPr/>
            <p:nvPr/>
          </p:nvSpPr>
          <p:spPr>
            <a:xfrm flipH="1">
              <a:off x="8052547" y="2921173"/>
              <a:ext cx="116757" cy="203029"/>
            </a:xfrm>
            <a:custGeom>
              <a:avLst/>
              <a:gdLst/>
              <a:ahLst/>
              <a:cxnLst/>
              <a:rect l="l" t="t" r="r" b="b"/>
              <a:pathLst>
                <a:path w="2072" h="3603" extrusionOk="0">
                  <a:moveTo>
                    <a:pt x="0" y="11"/>
                  </a:moveTo>
                  <a:cubicBezTo>
                    <a:pt x="11" y="1047"/>
                    <a:pt x="397" y="2523"/>
                    <a:pt x="672" y="3470"/>
                  </a:cubicBezTo>
                  <a:cubicBezTo>
                    <a:pt x="749" y="3548"/>
                    <a:pt x="893" y="3603"/>
                    <a:pt x="1058" y="3603"/>
                  </a:cubicBezTo>
                  <a:cubicBezTo>
                    <a:pt x="1223" y="3603"/>
                    <a:pt x="1366" y="3548"/>
                    <a:pt x="1433" y="3470"/>
                  </a:cubicBezTo>
                  <a:cubicBezTo>
                    <a:pt x="1708" y="2512"/>
                    <a:pt x="2072" y="1036"/>
                    <a:pt x="2072" y="0"/>
                  </a:cubicBezTo>
                  <a:lnTo>
                    <a:pt x="0" y="11"/>
                  </a:lnTo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8" name="Google Shape;1248;p37"/>
            <p:cNvSpPr/>
            <p:nvPr/>
          </p:nvSpPr>
          <p:spPr>
            <a:xfrm flipH="1">
              <a:off x="8052547" y="1731678"/>
              <a:ext cx="122956" cy="1267142"/>
            </a:xfrm>
            <a:custGeom>
              <a:avLst/>
              <a:gdLst/>
              <a:ahLst/>
              <a:cxnLst/>
              <a:rect l="l" t="t" r="r" b="b"/>
              <a:pathLst>
                <a:path w="2182" h="22487" extrusionOk="0">
                  <a:moveTo>
                    <a:pt x="2060" y="0"/>
                  </a:moveTo>
                  <a:lnTo>
                    <a:pt x="0" y="11"/>
                  </a:lnTo>
                  <a:lnTo>
                    <a:pt x="110" y="21120"/>
                  </a:lnTo>
                  <a:cubicBezTo>
                    <a:pt x="121" y="21451"/>
                    <a:pt x="584" y="22486"/>
                    <a:pt x="1157" y="22486"/>
                  </a:cubicBezTo>
                  <a:cubicBezTo>
                    <a:pt x="1719" y="22475"/>
                    <a:pt x="2182" y="21440"/>
                    <a:pt x="2182" y="21109"/>
                  </a:cubicBezTo>
                  <a:lnTo>
                    <a:pt x="2060" y="0"/>
                  </a:lnTo>
                  <a:close/>
                </a:path>
              </a:pathLst>
            </a:custGeom>
            <a:solidFill>
              <a:srgbClr val="FEC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49" name="Google Shape;1249;p37"/>
            <p:cNvSpPr/>
            <p:nvPr/>
          </p:nvSpPr>
          <p:spPr>
            <a:xfrm flipH="1">
              <a:off x="8110306" y="1731678"/>
              <a:ext cx="65197" cy="1267142"/>
            </a:xfrm>
            <a:custGeom>
              <a:avLst/>
              <a:gdLst/>
              <a:ahLst/>
              <a:cxnLst/>
              <a:rect l="l" t="t" r="r" b="b"/>
              <a:pathLst>
                <a:path w="1157" h="22487" extrusionOk="0">
                  <a:moveTo>
                    <a:pt x="1025" y="0"/>
                  </a:moveTo>
                  <a:lnTo>
                    <a:pt x="0" y="11"/>
                  </a:lnTo>
                  <a:lnTo>
                    <a:pt x="110" y="21120"/>
                  </a:lnTo>
                  <a:cubicBezTo>
                    <a:pt x="121" y="21451"/>
                    <a:pt x="584" y="22486"/>
                    <a:pt x="1157" y="22486"/>
                  </a:cubicBezTo>
                  <a:lnTo>
                    <a:pt x="1025" y="0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0" name="Google Shape;1250;p37"/>
            <p:cNvSpPr/>
            <p:nvPr/>
          </p:nvSpPr>
          <p:spPr>
            <a:xfrm flipH="1">
              <a:off x="8050687" y="1608722"/>
              <a:ext cx="135409" cy="78327"/>
            </a:xfrm>
            <a:custGeom>
              <a:avLst/>
              <a:gdLst/>
              <a:ahLst/>
              <a:cxnLst/>
              <a:rect l="l" t="t" r="r" b="b"/>
              <a:pathLst>
                <a:path w="2403" h="1390" extrusionOk="0">
                  <a:moveTo>
                    <a:pt x="1202" y="1"/>
                  </a:moveTo>
                  <a:cubicBezTo>
                    <a:pt x="541" y="1"/>
                    <a:pt x="1" y="320"/>
                    <a:pt x="12" y="695"/>
                  </a:cubicBezTo>
                  <a:cubicBezTo>
                    <a:pt x="12" y="1081"/>
                    <a:pt x="552" y="1389"/>
                    <a:pt x="1213" y="1389"/>
                  </a:cubicBezTo>
                  <a:cubicBezTo>
                    <a:pt x="1874" y="1378"/>
                    <a:pt x="2403" y="1070"/>
                    <a:pt x="2403" y="684"/>
                  </a:cubicBezTo>
                  <a:cubicBezTo>
                    <a:pt x="2403" y="309"/>
                    <a:pt x="1863" y="1"/>
                    <a:pt x="1202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1" name="Google Shape;1251;p37"/>
            <p:cNvSpPr/>
            <p:nvPr/>
          </p:nvSpPr>
          <p:spPr>
            <a:xfrm flipH="1">
              <a:off x="8059985" y="1517491"/>
              <a:ext cx="116757" cy="86328"/>
            </a:xfrm>
            <a:custGeom>
              <a:avLst/>
              <a:gdLst/>
              <a:ahLst/>
              <a:cxnLst/>
              <a:rect l="l" t="t" r="r" b="b"/>
              <a:pathLst>
                <a:path w="2072" h="1532" extrusionOk="0">
                  <a:moveTo>
                    <a:pt x="1025" y="0"/>
                  </a:moveTo>
                  <a:cubicBezTo>
                    <a:pt x="309" y="0"/>
                    <a:pt x="0" y="617"/>
                    <a:pt x="0" y="937"/>
                  </a:cubicBezTo>
                  <a:cubicBezTo>
                    <a:pt x="0" y="1267"/>
                    <a:pt x="463" y="1532"/>
                    <a:pt x="1036" y="1532"/>
                  </a:cubicBezTo>
                  <a:cubicBezTo>
                    <a:pt x="1609" y="1532"/>
                    <a:pt x="2071" y="1256"/>
                    <a:pt x="2060" y="926"/>
                  </a:cubicBezTo>
                  <a:cubicBezTo>
                    <a:pt x="2060" y="606"/>
                    <a:pt x="1741" y="0"/>
                    <a:pt x="1025" y="0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2" name="Google Shape;1252;p37"/>
            <p:cNvSpPr/>
            <p:nvPr/>
          </p:nvSpPr>
          <p:spPr>
            <a:xfrm flipH="1">
              <a:off x="8059985" y="1569615"/>
              <a:ext cx="116757" cy="106220"/>
            </a:xfrm>
            <a:custGeom>
              <a:avLst/>
              <a:gdLst/>
              <a:ahLst/>
              <a:cxnLst/>
              <a:rect l="l" t="t" r="r" b="b"/>
              <a:pathLst>
                <a:path w="2072" h="1885" extrusionOk="0">
                  <a:moveTo>
                    <a:pt x="0" y="12"/>
                  </a:moveTo>
                  <a:cubicBezTo>
                    <a:pt x="0" y="14"/>
                    <a:pt x="0" y="16"/>
                    <a:pt x="0" y="18"/>
                  </a:cubicBezTo>
                  <a:lnTo>
                    <a:pt x="0" y="18"/>
                  </a:lnTo>
                  <a:lnTo>
                    <a:pt x="0" y="12"/>
                  </a:lnTo>
                  <a:close/>
                  <a:moveTo>
                    <a:pt x="2060" y="1"/>
                  </a:moveTo>
                  <a:lnTo>
                    <a:pt x="2060" y="18"/>
                  </a:lnTo>
                  <a:lnTo>
                    <a:pt x="2060" y="18"/>
                  </a:lnTo>
                  <a:cubicBezTo>
                    <a:pt x="2061" y="12"/>
                    <a:pt x="2060" y="7"/>
                    <a:pt x="2060" y="1"/>
                  </a:cubicBezTo>
                  <a:close/>
                  <a:moveTo>
                    <a:pt x="0" y="18"/>
                  </a:moveTo>
                  <a:lnTo>
                    <a:pt x="11" y="1290"/>
                  </a:lnTo>
                  <a:cubicBezTo>
                    <a:pt x="11" y="1620"/>
                    <a:pt x="474" y="1885"/>
                    <a:pt x="1047" y="1885"/>
                  </a:cubicBezTo>
                  <a:cubicBezTo>
                    <a:pt x="1609" y="1874"/>
                    <a:pt x="2071" y="1609"/>
                    <a:pt x="2071" y="1279"/>
                  </a:cubicBezTo>
                  <a:lnTo>
                    <a:pt x="2060" y="18"/>
                  </a:lnTo>
                  <a:lnTo>
                    <a:pt x="2060" y="18"/>
                  </a:lnTo>
                  <a:cubicBezTo>
                    <a:pt x="2055" y="341"/>
                    <a:pt x="1599" y="607"/>
                    <a:pt x="1036" y="607"/>
                  </a:cubicBezTo>
                  <a:cubicBezTo>
                    <a:pt x="466" y="607"/>
                    <a:pt x="6" y="346"/>
                    <a:pt x="0" y="18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3" name="Google Shape;1253;p37"/>
            <p:cNvSpPr/>
            <p:nvPr/>
          </p:nvSpPr>
          <p:spPr>
            <a:xfrm flipH="1">
              <a:off x="8049448" y="1647265"/>
              <a:ext cx="136029" cy="168881"/>
            </a:xfrm>
            <a:custGeom>
              <a:avLst/>
              <a:gdLst/>
              <a:ahLst/>
              <a:cxnLst/>
              <a:rect l="l" t="t" r="r" b="b"/>
              <a:pathLst>
                <a:path w="2414" h="2997" extrusionOk="0">
                  <a:moveTo>
                    <a:pt x="1" y="11"/>
                  </a:moveTo>
                  <a:cubicBezTo>
                    <a:pt x="1" y="12"/>
                    <a:pt x="1" y="14"/>
                    <a:pt x="1" y="15"/>
                  </a:cubicBezTo>
                  <a:lnTo>
                    <a:pt x="1" y="15"/>
                  </a:lnTo>
                  <a:lnTo>
                    <a:pt x="1" y="11"/>
                  </a:lnTo>
                  <a:close/>
                  <a:moveTo>
                    <a:pt x="2392" y="0"/>
                  </a:moveTo>
                  <a:cubicBezTo>
                    <a:pt x="2392" y="386"/>
                    <a:pt x="1863" y="694"/>
                    <a:pt x="1202" y="705"/>
                  </a:cubicBezTo>
                  <a:cubicBezTo>
                    <a:pt x="543" y="705"/>
                    <a:pt x="5" y="399"/>
                    <a:pt x="1" y="15"/>
                  </a:cubicBezTo>
                  <a:lnTo>
                    <a:pt x="1" y="15"/>
                  </a:lnTo>
                  <a:lnTo>
                    <a:pt x="12" y="2314"/>
                  </a:lnTo>
                  <a:cubicBezTo>
                    <a:pt x="12" y="2688"/>
                    <a:pt x="552" y="2997"/>
                    <a:pt x="1213" y="2997"/>
                  </a:cubicBezTo>
                  <a:cubicBezTo>
                    <a:pt x="1874" y="2997"/>
                    <a:pt x="2414" y="2677"/>
                    <a:pt x="2403" y="2292"/>
                  </a:cubicBezTo>
                  <a:lnTo>
                    <a:pt x="23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4" name="Google Shape;1254;p37"/>
            <p:cNvSpPr/>
            <p:nvPr/>
          </p:nvSpPr>
          <p:spPr>
            <a:xfrm flipH="1">
              <a:off x="7824723" y="1547018"/>
              <a:ext cx="42263" cy="59844"/>
            </a:xfrm>
            <a:custGeom>
              <a:avLst/>
              <a:gdLst/>
              <a:ahLst/>
              <a:cxnLst/>
              <a:rect l="l" t="t" r="r" b="b"/>
              <a:pathLst>
                <a:path w="750" h="1062" extrusionOk="0">
                  <a:moveTo>
                    <a:pt x="519" y="1"/>
                  </a:moveTo>
                  <a:cubicBezTo>
                    <a:pt x="491" y="1"/>
                    <a:pt x="471" y="11"/>
                    <a:pt x="463" y="27"/>
                  </a:cubicBezTo>
                  <a:cubicBezTo>
                    <a:pt x="463" y="27"/>
                    <a:pt x="265" y="380"/>
                    <a:pt x="1" y="909"/>
                  </a:cubicBezTo>
                  <a:cubicBezTo>
                    <a:pt x="100" y="975"/>
                    <a:pt x="221" y="1019"/>
                    <a:pt x="353" y="1041"/>
                  </a:cubicBezTo>
                  <a:cubicBezTo>
                    <a:pt x="418" y="1056"/>
                    <a:pt x="482" y="1062"/>
                    <a:pt x="544" y="1062"/>
                  </a:cubicBezTo>
                  <a:cubicBezTo>
                    <a:pt x="619" y="1062"/>
                    <a:pt x="689" y="1053"/>
                    <a:pt x="750" y="1041"/>
                  </a:cubicBezTo>
                  <a:cubicBezTo>
                    <a:pt x="684" y="446"/>
                    <a:pt x="618" y="49"/>
                    <a:pt x="618" y="49"/>
                  </a:cubicBezTo>
                  <a:cubicBezTo>
                    <a:pt x="618" y="27"/>
                    <a:pt x="585" y="5"/>
                    <a:pt x="551" y="5"/>
                  </a:cubicBezTo>
                  <a:cubicBezTo>
                    <a:pt x="540" y="2"/>
                    <a:pt x="529" y="1"/>
                    <a:pt x="519" y="1"/>
                  </a:cubicBez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5" name="Google Shape;1255;p37"/>
            <p:cNvSpPr/>
            <p:nvPr/>
          </p:nvSpPr>
          <p:spPr>
            <a:xfrm flipH="1">
              <a:off x="7812270" y="1598184"/>
              <a:ext cx="124872" cy="206185"/>
            </a:xfrm>
            <a:custGeom>
              <a:avLst/>
              <a:gdLst/>
              <a:ahLst/>
              <a:cxnLst/>
              <a:rect l="l" t="t" r="r" b="b"/>
              <a:pathLst>
                <a:path w="2216" h="3659" extrusionOk="0">
                  <a:moveTo>
                    <a:pt x="1246" y="1"/>
                  </a:moveTo>
                  <a:cubicBezTo>
                    <a:pt x="805" y="893"/>
                    <a:pt x="177" y="2270"/>
                    <a:pt x="1" y="3295"/>
                  </a:cubicBezTo>
                  <a:lnTo>
                    <a:pt x="2028" y="3658"/>
                  </a:lnTo>
                  <a:cubicBezTo>
                    <a:pt x="2215" y="2634"/>
                    <a:pt x="2105" y="1124"/>
                    <a:pt x="1995" y="133"/>
                  </a:cubicBezTo>
                  <a:cubicBezTo>
                    <a:pt x="1934" y="145"/>
                    <a:pt x="1864" y="154"/>
                    <a:pt x="1789" y="154"/>
                  </a:cubicBezTo>
                  <a:cubicBezTo>
                    <a:pt x="1727" y="154"/>
                    <a:pt x="1663" y="148"/>
                    <a:pt x="1598" y="133"/>
                  </a:cubicBezTo>
                  <a:cubicBezTo>
                    <a:pt x="1466" y="111"/>
                    <a:pt x="1345" y="67"/>
                    <a:pt x="1246" y="1"/>
                  </a:cubicBezTo>
                  <a:close/>
                </a:path>
              </a:pathLst>
            </a:custGeom>
            <a:solidFill>
              <a:srgbClr val="FEC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6" name="Google Shape;1256;p37"/>
            <p:cNvSpPr/>
            <p:nvPr/>
          </p:nvSpPr>
          <p:spPr>
            <a:xfrm flipH="1">
              <a:off x="8056886" y="3085659"/>
              <a:ext cx="121096" cy="97542"/>
            </a:xfrm>
            <a:custGeom>
              <a:avLst/>
              <a:gdLst/>
              <a:ahLst/>
              <a:cxnLst/>
              <a:rect l="l" t="t" r="r" b="b"/>
              <a:pathLst>
                <a:path w="2149" h="1731" extrusionOk="0">
                  <a:moveTo>
                    <a:pt x="55" y="507"/>
                  </a:moveTo>
                  <a:cubicBezTo>
                    <a:pt x="110" y="177"/>
                    <a:pt x="617" y="1"/>
                    <a:pt x="1179" y="100"/>
                  </a:cubicBezTo>
                  <a:cubicBezTo>
                    <a:pt x="1741" y="199"/>
                    <a:pt x="2148" y="540"/>
                    <a:pt x="2082" y="871"/>
                  </a:cubicBezTo>
                  <a:cubicBezTo>
                    <a:pt x="2027" y="1190"/>
                    <a:pt x="1609" y="1730"/>
                    <a:pt x="903" y="1609"/>
                  </a:cubicBezTo>
                  <a:cubicBezTo>
                    <a:pt x="198" y="1477"/>
                    <a:pt x="0" y="827"/>
                    <a:pt x="55" y="507"/>
                  </a:cubicBezTo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7" name="Google Shape;1257;p37"/>
            <p:cNvSpPr/>
            <p:nvPr/>
          </p:nvSpPr>
          <p:spPr>
            <a:xfrm flipH="1">
              <a:off x="8044489" y="3018996"/>
              <a:ext cx="130394" cy="115743"/>
            </a:xfrm>
            <a:custGeom>
              <a:avLst/>
              <a:gdLst/>
              <a:ahLst/>
              <a:cxnLst/>
              <a:rect l="l" t="t" r="r" b="b"/>
              <a:pathLst>
                <a:path w="2314" h="2054" extrusionOk="0">
                  <a:moveTo>
                    <a:pt x="1" y="1684"/>
                  </a:moveTo>
                  <a:lnTo>
                    <a:pt x="1" y="1684"/>
                  </a:lnTo>
                  <a:cubicBezTo>
                    <a:pt x="1" y="1686"/>
                    <a:pt x="0" y="1688"/>
                    <a:pt x="0" y="1690"/>
                  </a:cubicBezTo>
                  <a:lnTo>
                    <a:pt x="1" y="1684"/>
                  </a:lnTo>
                  <a:close/>
                  <a:moveTo>
                    <a:pt x="1046" y="0"/>
                  </a:moveTo>
                  <a:cubicBezTo>
                    <a:pt x="616" y="0"/>
                    <a:pt x="275" y="173"/>
                    <a:pt x="220" y="434"/>
                  </a:cubicBezTo>
                  <a:lnTo>
                    <a:pt x="1" y="1684"/>
                  </a:lnTo>
                  <a:lnTo>
                    <a:pt x="1" y="1684"/>
                  </a:lnTo>
                  <a:cubicBezTo>
                    <a:pt x="50" y="1419"/>
                    <a:pt x="391" y="1255"/>
                    <a:pt x="816" y="1255"/>
                  </a:cubicBezTo>
                  <a:cubicBezTo>
                    <a:pt x="915" y="1255"/>
                    <a:pt x="1018" y="1264"/>
                    <a:pt x="1124" y="1283"/>
                  </a:cubicBezTo>
                  <a:cubicBezTo>
                    <a:pt x="1680" y="1381"/>
                    <a:pt x="2084" y="1716"/>
                    <a:pt x="2029" y="2043"/>
                  </a:cubicBezTo>
                  <a:lnTo>
                    <a:pt x="2029" y="2043"/>
                  </a:lnTo>
                  <a:lnTo>
                    <a:pt x="2259" y="798"/>
                  </a:lnTo>
                  <a:cubicBezTo>
                    <a:pt x="2314" y="467"/>
                    <a:pt x="1906" y="126"/>
                    <a:pt x="1344" y="27"/>
                  </a:cubicBezTo>
                  <a:cubicBezTo>
                    <a:pt x="1242" y="9"/>
                    <a:pt x="1142" y="0"/>
                    <a:pt x="1046" y="0"/>
                  </a:cubicBezTo>
                  <a:close/>
                  <a:moveTo>
                    <a:pt x="2029" y="2043"/>
                  </a:moveTo>
                  <a:lnTo>
                    <a:pt x="2027" y="2054"/>
                  </a:lnTo>
                  <a:cubicBezTo>
                    <a:pt x="2028" y="2050"/>
                    <a:pt x="2029" y="2047"/>
                    <a:pt x="2029" y="2043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8" name="Google Shape;1258;p37"/>
            <p:cNvSpPr/>
            <p:nvPr/>
          </p:nvSpPr>
          <p:spPr>
            <a:xfrm flipH="1">
              <a:off x="8044489" y="3018996"/>
              <a:ext cx="121096" cy="69480"/>
            </a:xfrm>
            <a:custGeom>
              <a:avLst/>
              <a:gdLst/>
              <a:ahLst/>
              <a:cxnLst/>
              <a:rect l="l" t="t" r="r" b="b"/>
              <a:pathLst>
                <a:path w="2149" h="1233" extrusionOk="0">
                  <a:moveTo>
                    <a:pt x="881" y="0"/>
                  </a:moveTo>
                  <a:cubicBezTo>
                    <a:pt x="451" y="0"/>
                    <a:pt x="110" y="173"/>
                    <a:pt x="55" y="434"/>
                  </a:cubicBezTo>
                  <a:cubicBezTo>
                    <a:pt x="0" y="754"/>
                    <a:pt x="408" y="1106"/>
                    <a:pt x="970" y="1206"/>
                  </a:cubicBezTo>
                  <a:cubicBezTo>
                    <a:pt x="1072" y="1224"/>
                    <a:pt x="1172" y="1232"/>
                    <a:pt x="1268" y="1232"/>
                  </a:cubicBezTo>
                  <a:cubicBezTo>
                    <a:pt x="1698" y="1232"/>
                    <a:pt x="2040" y="1059"/>
                    <a:pt x="2094" y="798"/>
                  </a:cubicBezTo>
                  <a:cubicBezTo>
                    <a:pt x="2149" y="467"/>
                    <a:pt x="1741" y="126"/>
                    <a:pt x="1179" y="27"/>
                  </a:cubicBezTo>
                  <a:cubicBezTo>
                    <a:pt x="1077" y="9"/>
                    <a:pt x="977" y="0"/>
                    <a:pt x="881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59" name="Google Shape;1259;p37"/>
            <p:cNvSpPr/>
            <p:nvPr/>
          </p:nvSpPr>
          <p:spPr>
            <a:xfrm flipH="1">
              <a:off x="8047588" y="3043452"/>
              <a:ext cx="130394" cy="119856"/>
            </a:xfrm>
            <a:custGeom>
              <a:avLst/>
              <a:gdLst/>
              <a:ahLst/>
              <a:cxnLst/>
              <a:rect l="l" t="t" r="r" b="b"/>
              <a:pathLst>
                <a:path w="2314" h="2127" extrusionOk="0">
                  <a:moveTo>
                    <a:pt x="275" y="0"/>
                  </a:moveTo>
                  <a:cubicBezTo>
                    <a:pt x="220" y="320"/>
                    <a:pt x="628" y="672"/>
                    <a:pt x="1190" y="772"/>
                  </a:cubicBezTo>
                  <a:cubicBezTo>
                    <a:pt x="1752" y="871"/>
                    <a:pt x="2248" y="683"/>
                    <a:pt x="2314" y="364"/>
                  </a:cubicBezTo>
                  <a:lnTo>
                    <a:pt x="2082" y="1620"/>
                  </a:lnTo>
                  <a:cubicBezTo>
                    <a:pt x="2027" y="1939"/>
                    <a:pt x="1531" y="2127"/>
                    <a:pt x="970" y="2017"/>
                  </a:cubicBezTo>
                  <a:cubicBezTo>
                    <a:pt x="408" y="1917"/>
                    <a:pt x="0" y="1576"/>
                    <a:pt x="55" y="1256"/>
                  </a:cubicBezTo>
                  <a:lnTo>
                    <a:pt x="275" y="0"/>
                  </a:lnTo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0" name="Google Shape;1260;p37"/>
            <p:cNvSpPr/>
            <p:nvPr/>
          </p:nvSpPr>
          <p:spPr>
            <a:xfrm flipH="1">
              <a:off x="8010961" y="2880375"/>
              <a:ext cx="140988" cy="80637"/>
            </a:xfrm>
            <a:custGeom>
              <a:avLst/>
              <a:gdLst/>
              <a:ahLst/>
              <a:cxnLst/>
              <a:rect l="l" t="t" r="r" b="b"/>
              <a:pathLst>
                <a:path w="2502" h="1431" extrusionOk="0">
                  <a:moveTo>
                    <a:pt x="1035" y="1"/>
                  </a:moveTo>
                  <a:cubicBezTo>
                    <a:pt x="534" y="1"/>
                    <a:pt x="132" y="197"/>
                    <a:pt x="78" y="504"/>
                  </a:cubicBezTo>
                  <a:cubicBezTo>
                    <a:pt x="1" y="878"/>
                    <a:pt x="475" y="1286"/>
                    <a:pt x="1136" y="1396"/>
                  </a:cubicBezTo>
                  <a:cubicBezTo>
                    <a:pt x="1260" y="1419"/>
                    <a:pt x="1383" y="1430"/>
                    <a:pt x="1499" y="1430"/>
                  </a:cubicBezTo>
                  <a:cubicBezTo>
                    <a:pt x="1991" y="1430"/>
                    <a:pt x="2382" y="1234"/>
                    <a:pt x="2436" y="922"/>
                  </a:cubicBezTo>
                  <a:cubicBezTo>
                    <a:pt x="2502" y="548"/>
                    <a:pt x="2028" y="151"/>
                    <a:pt x="1378" y="30"/>
                  </a:cubicBezTo>
                  <a:cubicBezTo>
                    <a:pt x="1261" y="10"/>
                    <a:pt x="1146" y="1"/>
                    <a:pt x="1035" y="1"/>
                  </a:cubicBezTo>
                  <a:close/>
                </a:path>
              </a:pathLst>
            </a:custGeom>
            <a:solidFill>
              <a:srgbClr val="0C0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1" name="Google Shape;1261;p37"/>
            <p:cNvSpPr/>
            <p:nvPr/>
          </p:nvSpPr>
          <p:spPr>
            <a:xfrm flipH="1">
              <a:off x="8014680" y="2908719"/>
              <a:ext cx="159583" cy="184434"/>
            </a:xfrm>
            <a:custGeom>
              <a:avLst/>
              <a:gdLst/>
              <a:ahLst/>
              <a:cxnLst/>
              <a:rect l="l" t="t" r="r" b="b"/>
              <a:pathLst>
                <a:path w="2832" h="3273" extrusionOk="0">
                  <a:moveTo>
                    <a:pt x="66" y="2259"/>
                  </a:moveTo>
                  <a:cubicBezTo>
                    <a:pt x="0" y="2634"/>
                    <a:pt x="474" y="3041"/>
                    <a:pt x="1124" y="3152"/>
                  </a:cubicBezTo>
                  <a:cubicBezTo>
                    <a:pt x="1774" y="3273"/>
                    <a:pt x="2358" y="3063"/>
                    <a:pt x="2424" y="2678"/>
                  </a:cubicBezTo>
                  <a:lnTo>
                    <a:pt x="2832" y="419"/>
                  </a:lnTo>
                  <a:cubicBezTo>
                    <a:pt x="2765" y="805"/>
                    <a:pt x="2182" y="1014"/>
                    <a:pt x="1532" y="893"/>
                  </a:cubicBezTo>
                  <a:cubicBezTo>
                    <a:pt x="871" y="783"/>
                    <a:pt x="397" y="375"/>
                    <a:pt x="474" y="1"/>
                  </a:cubicBezTo>
                  <a:lnTo>
                    <a:pt x="66" y="2259"/>
                  </a:lnTo>
                  <a:close/>
                </a:path>
              </a:pathLst>
            </a:custGeom>
            <a:solidFill>
              <a:srgbClr val="A59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2" name="Google Shape;1262;p37"/>
            <p:cNvSpPr/>
            <p:nvPr/>
          </p:nvSpPr>
          <p:spPr>
            <a:xfrm flipH="1">
              <a:off x="7819145" y="1738383"/>
              <a:ext cx="321589" cy="1212314"/>
            </a:xfrm>
            <a:custGeom>
              <a:avLst/>
              <a:gdLst/>
              <a:ahLst/>
              <a:cxnLst/>
              <a:rect l="l" t="t" r="r" b="b"/>
              <a:pathLst>
                <a:path w="5707" h="21514" extrusionOk="0">
                  <a:moveTo>
                    <a:pt x="4655" y="1"/>
                  </a:moveTo>
                  <a:cubicBezTo>
                    <a:pt x="4146" y="1"/>
                    <a:pt x="3675" y="438"/>
                    <a:pt x="3625" y="730"/>
                  </a:cubicBezTo>
                  <a:lnTo>
                    <a:pt x="55" y="20726"/>
                  </a:lnTo>
                  <a:cubicBezTo>
                    <a:pt x="0" y="21045"/>
                    <a:pt x="408" y="21387"/>
                    <a:pt x="959" y="21486"/>
                  </a:cubicBezTo>
                  <a:cubicBezTo>
                    <a:pt x="1064" y="21505"/>
                    <a:pt x="1168" y="21513"/>
                    <a:pt x="1268" y="21513"/>
                  </a:cubicBezTo>
                  <a:cubicBezTo>
                    <a:pt x="1695" y="21513"/>
                    <a:pt x="2038" y="21348"/>
                    <a:pt x="2082" y="21089"/>
                  </a:cubicBezTo>
                  <a:lnTo>
                    <a:pt x="5652" y="1093"/>
                  </a:lnTo>
                  <a:cubicBezTo>
                    <a:pt x="5707" y="774"/>
                    <a:pt x="5365" y="113"/>
                    <a:pt x="4804" y="14"/>
                  </a:cubicBezTo>
                  <a:cubicBezTo>
                    <a:pt x="4754" y="5"/>
                    <a:pt x="4704" y="1"/>
                    <a:pt x="4655" y="1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3" name="Google Shape;1263;p37"/>
            <p:cNvSpPr/>
            <p:nvPr/>
          </p:nvSpPr>
          <p:spPr>
            <a:xfrm flipH="1">
              <a:off x="7819145" y="1739116"/>
              <a:ext cx="267606" cy="1211581"/>
            </a:xfrm>
            <a:custGeom>
              <a:avLst/>
              <a:gdLst/>
              <a:ahLst/>
              <a:cxnLst/>
              <a:rect l="l" t="t" r="r" b="b"/>
              <a:pathLst>
                <a:path w="4749" h="21501" extrusionOk="0">
                  <a:moveTo>
                    <a:pt x="3846" y="1"/>
                  </a:moveTo>
                  <a:lnTo>
                    <a:pt x="1" y="21473"/>
                  </a:lnTo>
                  <a:cubicBezTo>
                    <a:pt x="106" y="21492"/>
                    <a:pt x="210" y="21500"/>
                    <a:pt x="310" y="21500"/>
                  </a:cubicBezTo>
                  <a:cubicBezTo>
                    <a:pt x="737" y="21500"/>
                    <a:pt x="1080" y="21335"/>
                    <a:pt x="1124" y="21076"/>
                  </a:cubicBezTo>
                  <a:lnTo>
                    <a:pt x="4694" y="1080"/>
                  </a:lnTo>
                  <a:cubicBezTo>
                    <a:pt x="4749" y="761"/>
                    <a:pt x="4407" y="100"/>
                    <a:pt x="3846" y="1"/>
                  </a:cubicBezTo>
                  <a:close/>
                </a:path>
              </a:pathLst>
            </a:custGeom>
            <a:solidFill>
              <a:srgbClr val="FEC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4" name="Google Shape;1264;p37"/>
            <p:cNvSpPr/>
            <p:nvPr/>
          </p:nvSpPr>
          <p:spPr>
            <a:xfrm flipH="1">
              <a:off x="7687513" y="2382916"/>
              <a:ext cx="853646" cy="952991"/>
            </a:xfrm>
            <a:custGeom>
              <a:avLst/>
              <a:gdLst/>
              <a:ahLst/>
              <a:cxnLst/>
              <a:rect l="l" t="t" r="r" b="b"/>
              <a:pathLst>
                <a:path w="15149" h="16912" extrusionOk="0">
                  <a:moveTo>
                    <a:pt x="0" y="0"/>
                  </a:moveTo>
                  <a:cubicBezTo>
                    <a:pt x="1" y="7"/>
                    <a:pt x="2" y="14"/>
                    <a:pt x="3" y="21"/>
                  </a:cubicBezTo>
                  <a:lnTo>
                    <a:pt x="3" y="21"/>
                  </a:lnTo>
                  <a:lnTo>
                    <a:pt x="0" y="0"/>
                  </a:lnTo>
                  <a:close/>
                  <a:moveTo>
                    <a:pt x="15149" y="0"/>
                  </a:moveTo>
                  <a:lnTo>
                    <a:pt x="15145" y="25"/>
                  </a:lnTo>
                  <a:lnTo>
                    <a:pt x="15145" y="25"/>
                  </a:lnTo>
                  <a:cubicBezTo>
                    <a:pt x="15146" y="17"/>
                    <a:pt x="15147" y="9"/>
                    <a:pt x="15149" y="0"/>
                  </a:cubicBezTo>
                  <a:close/>
                  <a:moveTo>
                    <a:pt x="3" y="21"/>
                  </a:moveTo>
                  <a:lnTo>
                    <a:pt x="1840" y="13606"/>
                  </a:lnTo>
                  <a:cubicBezTo>
                    <a:pt x="1840" y="15435"/>
                    <a:pt x="4407" y="16911"/>
                    <a:pt x="7569" y="16911"/>
                  </a:cubicBezTo>
                  <a:cubicBezTo>
                    <a:pt x="10731" y="16911"/>
                    <a:pt x="13298" y="15435"/>
                    <a:pt x="13298" y="13606"/>
                  </a:cubicBezTo>
                  <a:lnTo>
                    <a:pt x="15145" y="25"/>
                  </a:lnTo>
                  <a:lnTo>
                    <a:pt x="15145" y="25"/>
                  </a:lnTo>
                  <a:cubicBezTo>
                    <a:pt x="14827" y="2283"/>
                    <a:pt x="11553" y="4055"/>
                    <a:pt x="7569" y="4055"/>
                  </a:cubicBezTo>
                  <a:cubicBezTo>
                    <a:pt x="3582" y="4055"/>
                    <a:pt x="318" y="2281"/>
                    <a:pt x="3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5" name="Google Shape;1265;p37"/>
            <p:cNvSpPr/>
            <p:nvPr/>
          </p:nvSpPr>
          <p:spPr>
            <a:xfrm flipH="1">
              <a:off x="8541103" y="2364264"/>
              <a:ext cx="1296" cy="18708"/>
            </a:xfrm>
            <a:custGeom>
              <a:avLst/>
              <a:gdLst/>
              <a:ahLst/>
              <a:cxnLst/>
              <a:rect l="l" t="t" r="r" b="b"/>
              <a:pathLst>
                <a:path w="23" h="332" extrusionOk="0">
                  <a:moveTo>
                    <a:pt x="22" y="331"/>
                  </a:moveTo>
                  <a:lnTo>
                    <a:pt x="0" y="1"/>
                  </a:lnTo>
                  <a:cubicBezTo>
                    <a:pt x="0" y="111"/>
                    <a:pt x="0" y="221"/>
                    <a:pt x="22" y="331"/>
                  </a:cubicBezTo>
                  <a:close/>
                </a:path>
              </a:pathLst>
            </a:custGeom>
            <a:solidFill>
              <a:srgbClr val="C0B0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6" name="Google Shape;1266;p37"/>
            <p:cNvSpPr/>
            <p:nvPr/>
          </p:nvSpPr>
          <p:spPr>
            <a:xfrm flipH="1">
              <a:off x="7686270" y="2364264"/>
              <a:ext cx="1296" cy="18708"/>
            </a:xfrm>
            <a:custGeom>
              <a:avLst/>
              <a:gdLst/>
              <a:ahLst/>
              <a:cxnLst/>
              <a:rect l="l" t="t" r="r" b="b"/>
              <a:pathLst>
                <a:path w="23" h="332" extrusionOk="0">
                  <a:moveTo>
                    <a:pt x="23" y="1"/>
                  </a:moveTo>
                  <a:lnTo>
                    <a:pt x="1" y="331"/>
                  </a:lnTo>
                  <a:cubicBezTo>
                    <a:pt x="12" y="221"/>
                    <a:pt x="23" y="111"/>
                    <a:pt x="23" y="1"/>
                  </a:cubicBezTo>
                  <a:close/>
                </a:path>
              </a:pathLst>
            </a:custGeom>
            <a:solidFill>
              <a:srgbClr val="C0B0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7" name="Google Shape;1267;p37"/>
            <p:cNvSpPr/>
            <p:nvPr/>
          </p:nvSpPr>
          <p:spPr>
            <a:xfrm flipH="1">
              <a:off x="7686273" y="2364264"/>
              <a:ext cx="856126" cy="247151"/>
            </a:xfrm>
            <a:custGeom>
              <a:avLst/>
              <a:gdLst/>
              <a:ahLst/>
              <a:cxnLst/>
              <a:rect l="l" t="t" r="r" b="b"/>
              <a:pathLst>
                <a:path w="15193" h="4386" extrusionOk="0">
                  <a:moveTo>
                    <a:pt x="0" y="1"/>
                  </a:moveTo>
                  <a:cubicBezTo>
                    <a:pt x="0" y="2424"/>
                    <a:pt x="3393" y="4386"/>
                    <a:pt x="7591" y="4386"/>
                  </a:cubicBezTo>
                  <a:cubicBezTo>
                    <a:pt x="11788" y="4386"/>
                    <a:pt x="15193" y="2424"/>
                    <a:pt x="15193" y="1"/>
                  </a:cubicBezTo>
                  <a:lnTo>
                    <a:pt x="14190" y="1"/>
                  </a:lnTo>
                  <a:cubicBezTo>
                    <a:pt x="14190" y="2105"/>
                    <a:pt x="11237" y="3802"/>
                    <a:pt x="7591" y="3802"/>
                  </a:cubicBezTo>
                  <a:cubicBezTo>
                    <a:pt x="3944" y="3802"/>
                    <a:pt x="992" y="2105"/>
                    <a:pt x="992" y="1"/>
                  </a:cubicBezTo>
                  <a:close/>
                </a:path>
              </a:pathLst>
            </a:custGeom>
            <a:solidFill>
              <a:srgbClr val="E4C9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8" name="Google Shape;1268;p37"/>
            <p:cNvSpPr/>
            <p:nvPr/>
          </p:nvSpPr>
          <p:spPr>
            <a:xfrm flipH="1">
              <a:off x="4756623" y="3692888"/>
              <a:ext cx="433388" cy="241460"/>
            </a:xfrm>
            <a:custGeom>
              <a:avLst/>
              <a:gdLst/>
              <a:ahLst/>
              <a:cxnLst/>
              <a:rect l="l" t="t" r="r" b="b"/>
              <a:pathLst>
                <a:path w="7691" h="4285" extrusionOk="0">
                  <a:moveTo>
                    <a:pt x="5940" y="1"/>
                  </a:moveTo>
                  <a:cubicBezTo>
                    <a:pt x="5519" y="1"/>
                    <a:pt x="5099" y="94"/>
                    <a:pt x="4771" y="286"/>
                  </a:cubicBezTo>
                  <a:lnTo>
                    <a:pt x="419" y="2798"/>
                  </a:lnTo>
                  <a:cubicBezTo>
                    <a:pt x="155" y="2952"/>
                    <a:pt x="0" y="3183"/>
                    <a:pt x="0" y="3426"/>
                  </a:cubicBezTo>
                  <a:cubicBezTo>
                    <a:pt x="0" y="3679"/>
                    <a:pt x="155" y="3910"/>
                    <a:pt x="430" y="4065"/>
                  </a:cubicBezTo>
                  <a:cubicBezTo>
                    <a:pt x="672" y="4208"/>
                    <a:pt x="981" y="4285"/>
                    <a:pt x="1300" y="4285"/>
                  </a:cubicBezTo>
                  <a:cubicBezTo>
                    <a:pt x="1609" y="4285"/>
                    <a:pt x="1917" y="4208"/>
                    <a:pt x="2160" y="4076"/>
                  </a:cubicBezTo>
                  <a:lnTo>
                    <a:pt x="5520" y="2126"/>
                  </a:lnTo>
                  <a:cubicBezTo>
                    <a:pt x="5718" y="2015"/>
                    <a:pt x="5828" y="1850"/>
                    <a:pt x="5828" y="1663"/>
                  </a:cubicBezTo>
                  <a:cubicBezTo>
                    <a:pt x="5828" y="1476"/>
                    <a:pt x="5718" y="1299"/>
                    <a:pt x="5520" y="1189"/>
                  </a:cubicBezTo>
                  <a:cubicBezTo>
                    <a:pt x="5355" y="1095"/>
                    <a:pt x="5148" y="1049"/>
                    <a:pt x="4941" y="1049"/>
                  </a:cubicBezTo>
                  <a:cubicBezTo>
                    <a:pt x="4735" y="1049"/>
                    <a:pt x="4528" y="1095"/>
                    <a:pt x="4363" y="1189"/>
                  </a:cubicBezTo>
                  <a:lnTo>
                    <a:pt x="1697" y="2732"/>
                  </a:lnTo>
                  <a:cubicBezTo>
                    <a:pt x="1587" y="2798"/>
                    <a:pt x="1554" y="2941"/>
                    <a:pt x="1609" y="3051"/>
                  </a:cubicBezTo>
                  <a:cubicBezTo>
                    <a:pt x="1654" y="3126"/>
                    <a:pt x="1739" y="3170"/>
                    <a:pt x="1824" y="3170"/>
                  </a:cubicBezTo>
                  <a:cubicBezTo>
                    <a:pt x="1864" y="3170"/>
                    <a:pt x="1904" y="3160"/>
                    <a:pt x="1939" y="3139"/>
                  </a:cubicBezTo>
                  <a:lnTo>
                    <a:pt x="4605" y="1597"/>
                  </a:lnTo>
                  <a:cubicBezTo>
                    <a:pt x="4694" y="1547"/>
                    <a:pt x="4817" y="1522"/>
                    <a:pt x="4941" y="1522"/>
                  </a:cubicBezTo>
                  <a:cubicBezTo>
                    <a:pt x="5065" y="1522"/>
                    <a:pt x="5189" y="1547"/>
                    <a:pt x="5277" y="1597"/>
                  </a:cubicBezTo>
                  <a:cubicBezTo>
                    <a:pt x="5333" y="1630"/>
                    <a:pt x="5355" y="1663"/>
                    <a:pt x="5355" y="1663"/>
                  </a:cubicBezTo>
                  <a:cubicBezTo>
                    <a:pt x="5355" y="1663"/>
                    <a:pt x="5333" y="1685"/>
                    <a:pt x="5288" y="1718"/>
                  </a:cubicBezTo>
                  <a:lnTo>
                    <a:pt x="1917" y="3657"/>
                  </a:lnTo>
                  <a:cubicBezTo>
                    <a:pt x="1746" y="3756"/>
                    <a:pt x="1518" y="3806"/>
                    <a:pt x="1289" y="3806"/>
                  </a:cubicBezTo>
                  <a:cubicBezTo>
                    <a:pt x="1061" y="3806"/>
                    <a:pt x="832" y="3756"/>
                    <a:pt x="661" y="3657"/>
                  </a:cubicBezTo>
                  <a:cubicBezTo>
                    <a:pt x="540" y="3591"/>
                    <a:pt x="474" y="3503"/>
                    <a:pt x="474" y="3426"/>
                  </a:cubicBezTo>
                  <a:cubicBezTo>
                    <a:pt x="474" y="3359"/>
                    <a:pt x="540" y="3271"/>
                    <a:pt x="661" y="3205"/>
                  </a:cubicBezTo>
                  <a:lnTo>
                    <a:pt x="5013" y="693"/>
                  </a:lnTo>
                  <a:cubicBezTo>
                    <a:pt x="5264" y="551"/>
                    <a:pt x="5602" y="480"/>
                    <a:pt x="5941" y="480"/>
                  </a:cubicBezTo>
                  <a:cubicBezTo>
                    <a:pt x="6287" y="480"/>
                    <a:pt x="6636" y="554"/>
                    <a:pt x="6897" y="704"/>
                  </a:cubicBezTo>
                  <a:cubicBezTo>
                    <a:pt x="7095" y="815"/>
                    <a:pt x="7216" y="969"/>
                    <a:pt x="7216" y="1112"/>
                  </a:cubicBezTo>
                  <a:cubicBezTo>
                    <a:pt x="7216" y="1255"/>
                    <a:pt x="7106" y="1398"/>
                    <a:pt x="6897" y="1509"/>
                  </a:cubicBezTo>
                  <a:lnTo>
                    <a:pt x="3327" y="3580"/>
                  </a:lnTo>
                  <a:cubicBezTo>
                    <a:pt x="3217" y="3646"/>
                    <a:pt x="3173" y="3789"/>
                    <a:pt x="3239" y="3899"/>
                  </a:cubicBezTo>
                  <a:cubicBezTo>
                    <a:pt x="3284" y="3974"/>
                    <a:pt x="3365" y="4019"/>
                    <a:pt x="3450" y="4019"/>
                  </a:cubicBezTo>
                  <a:cubicBezTo>
                    <a:pt x="3490" y="4019"/>
                    <a:pt x="3531" y="4009"/>
                    <a:pt x="3570" y="3987"/>
                  </a:cubicBezTo>
                  <a:lnTo>
                    <a:pt x="7139" y="1927"/>
                  </a:lnTo>
                  <a:cubicBezTo>
                    <a:pt x="7492" y="1718"/>
                    <a:pt x="7690" y="1431"/>
                    <a:pt x="7690" y="1112"/>
                  </a:cubicBezTo>
                  <a:cubicBezTo>
                    <a:pt x="7690" y="793"/>
                    <a:pt x="7492" y="495"/>
                    <a:pt x="7128" y="286"/>
                  </a:cubicBezTo>
                  <a:cubicBezTo>
                    <a:pt x="6795" y="97"/>
                    <a:pt x="6367" y="1"/>
                    <a:pt x="5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69" name="Google Shape;1269;p37"/>
            <p:cNvSpPr/>
            <p:nvPr/>
          </p:nvSpPr>
          <p:spPr>
            <a:xfrm flipH="1">
              <a:off x="7943905" y="3457400"/>
              <a:ext cx="434008" cy="241065"/>
            </a:xfrm>
            <a:custGeom>
              <a:avLst/>
              <a:gdLst/>
              <a:ahLst/>
              <a:cxnLst/>
              <a:rect l="l" t="t" r="r" b="b"/>
              <a:pathLst>
                <a:path w="7702" h="4278" extrusionOk="0">
                  <a:moveTo>
                    <a:pt x="5961" y="0"/>
                  </a:moveTo>
                  <a:cubicBezTo>
                    <a:pt x="5537" y="0"/>
                    <a:pt x="5112" y="96"/>
                    <a:pt x="4782" y="289"/>
                  </a:cubicBezTo>
                  <a:lnTo>
                    <a:pt x="430" y="2801"/>
                  </a:lnTo>
                  <a:cubicBezTo>
                    <a:pt x="155" y="2955"/>
                    <a:pt x="1" y="3187"/>
                    <a:pt x="1" y="3429"/>
                  </a:cubicBezTo>
                  <a:cubicBezTo>
                    <a:pt x="1" y="3683"/>
                    <a:pt x="155" y="3914"/>
                    <a:pt x="430" y="4068"/>
                  </a:cubicBezTo>
                  <a:cubicBezTo>
                    <a:pt x="673" y="4211"/>
                    <a:pt x="992" y="4277"/>
                    <a:pt x="1301" y="4277"/>
                  </a:cubicBezTo>
                  <a:cubicBezTo>
                    <a:pt x="1609" y="4277"/>
                    <a:pt x="1918" y="4211"/>
                    <a:pt x="2160" y="4079"/>
                  </a:cubicBezTo>
                  <a:lnTo>
                    <a:pt x="5531" y="2129"/>
                  </a:lnTo>
                  <a:cubicBezTo>
                    <a:pt x="5718" y="2019"/>
                    <a:pt x="5840" y="1843"/>
                    <a:pt x="5840" y="1666"/>
                  </a:cubicBezTo>
                  <a:cubicBezTo>
                    <a:pt x="5840" y="1479"/>
                    <a:pt x="5718" y="1303"/>
                    <a:pt x="5520" y="1193"/>
                  </a:cubicBezTo>
                  <a:cubicBezTo>
                    <a:pt x="5360" y="1099"/>
                    <a:pt x="5157" y="1052"/>
                    <a:pt x="4951" y="1052"/>
                  </a:cubicBezTo>
                  <a:cubicBezTo>
                    <a:pt x="4746" y="1052"/>
                    <a:pt x="4540" y="1099"/>
                    <a:pt x="4374" y="1193"/>
                  </a:cubicBezTo>
                  <a:lnTo>
                    <a:pt x="1708" y="2724"/>
                  </a:lnTo>
                  <a:cubicBezTo>
                    <a:pt x="1598" y="2790"/>
                    <a:pt x="1554" y="2944"/>
                    <a:pt x="1620" y="3055"/>
                  </a:cubicBezTo>
                  <a:cubicBezTo>
                    <a:pt x="1665" y="3129"/>
                    <a:pt x="1745" y="3174"/>
                    <a:pt x="1827" y="3174"/>
                  </a:cubicBezTo>
                  <a:cubicBezTo>
                    <a:pt x="1866" y="3174"/>
                    <a:pt x="1904" y="3164"/>
                    <a:pt x="1940" y="3143"/>
                  </a:cubicBezTo>
                  <a:lnTo>
                    <a:pt x="4606" y="1600"/>
                  </a:lnTo>
                  <a:cubicBezTo>
                    <a:pt x="4699" y="1551"/>
                    <a:pt x="4823" y="1526"/>
                    <a:pt x="4947" y="1526"/>
                  </a:cubicBezTo>
                  <a:cubicBezTo>
                    <a:pt x="5071" y="1526"/>
                    <a:pt x="5195" y="1551"/>
                    <a:pt x="5289" y="1600"/>
                  </a:cubicBezTo>
                  <a:cubicBezTo>
                    <a:pt x="5344" y="1633"/>
                    <a:pt x="5355" y="1655"/>
                    <a:pt x="5366" y="1666"/>
                  </a:cubicBezTo>
                  <a:cubicBezTo>
                    <a:pt x="5355" y="1666"/>
                    <a:pt x="5344" y="1688"/>
                    <a:pt x="5289" y="1721"/>
                  </a:cubicBezTo>
                  <a:lnTo>
                    <a:pt x="1929" y="3660"/>
                  </a:lnTo>
                  <a:cubicBezTo>
                    <a:pt x="1758" y="3760"/>
                    <a:pt x="1529" y="3809"/>
                    <a:pt x="1301" y="3809"/>
                  </a:cubicBezTo>
                  <a:cubicBezTo>
                    <a:pt x="1072" y="3809"/>
                    <a:pt x="843" y="3760"/>
                    <a:pt x="673" y="3660"/>
                  </a:cubicBezTo>
                  <a:cubicBezTo>
                    <a:pt x="551" y="3594"/>
                    <a:pt x="474" y="3506"/>
                    <a:pt x="474" y="3429"/>
                  </a:cubicBezTo>
                  <a:cubicBezTo>
                    <a:pt x="474" y="3363"/>
                    <a:pt x="551" y="3275"/>
                    <a:pt x="662" y="3209"/>
                  </a:cubicBezTo>
                  <a:lnTo>
                    <a:pt x="5013" y="697"/>
                  </a:lnTo>
                  <a:cubicBezTo>
                    <a:pt x="5264" y="550"/>
                    <a:pt x="5605" y="478"/>
                    <a:pt x="5946" y="478"/>
                  </a:cubicBezTo>
                  <a:cubicBezTo>
                    <a:pt x="6293" y="478"/>
                    <a:pt x="6641" y="552"/>
                    <a:pt x="6897" y="697"/>
                  </a:cubicBezTo>
                  <a:cubicBezTo>
                    <a:pt x="7107" y="818"/>
                    <a:pt x="7228" y="972"/>
                    <a:pt x="7228" y="1116"/>
                  </a:cubicBezTo>
                  <a:cubicBezTo>
                    <a:pt x="7228" y="1248"/>
                    <a:pt x="7107" y="1402"/>
                    <a:pt x="6908" y="1512"/>
                  </a:cubicBezTo>
                  <a:lnTo>
                    <a:pt x="3339" y="3583"/>
                  </a:lnTo>
                  <a:cubicBezTo>
                    <a:pt x="3218" y="3638"/>
                    <a:pt x="3184" y="3793"/>
                    <a:pt x="3251" y="3903"/>
                  </a:cubicBezTo>
                  <a:cubicBezTo>
                    <a:pt x="3296" y="3978"/>
                    <a:pt x="3376" y="4022"/>
                    <a:pt x="3458" y="4022"/>
                  </a:cubicBezTo>
                  <a:cubicBezTo>
                    <a:pt x="3496" y="4022"/>
                    <a:pt x="3535" y="4012"/>
                    <a:pt x="3570" y="3991"/>
                  </a:cubicBezTo>
                  <a:lnTo>
                    <a:pt x="7140" y="1931"/>
                  </a:lnTo>
                  <a:cubicBezTo>
                    <a:pt x="7503" y="1721"/>
                    <a:pt x="7701" y="1435"/>
                    <a:pt x="7701" y="1116"/>
                  </a:cubicBezTo>
                  <a:cubicBezTo>
                    <a:pt x="7701" y="796"/>
                    <a:pt x="7503" y="499"/>
                    <a:pt x="7140" y="289"/>
                  </a:cubicBezTo>
                  <a:cubicBezTo>
                    <a:pt x="6809" y="96"/>
                    <a:pt x="6385" y="0"/>
                    <a:pt x="59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0" name="Google Shape;1270;p37"/>
            <p:cNvSpPr/>
            <p:nvPr/>
          </p:nvSpPr>
          <p:spPr>
            <a:xfrm flipH="1">
              <a:off x="4981404" y="3928431"/>
              <a:ext cx="433332" cy="241234"/>
            </a:xfrm>
            <a:custGeom>
              <a:avLst/>
              <a:gdLst/>
              <a:ahLst/>
              <a:cxnLst/>
              <a:rect l="l" t="t" r="r" b="b"/>
              <a:pathLst>
                <a:path w="7690" h="4281" extrusionOk="0">
                  <a:moveTo>
                    <a:pt x="5949" y="0"/>
                  </a:moveTo>
                  <a:cubicBezTo>
                    <a:pt x="5525" y="0"/>
                    <a:pt x="5101" y="94"/>
                    <a:pt x="4770" y="281"/>
                  </a:cubicBezTo>
                  <a:lnTo>
                    <a:pt x="419" y="2793"/>
                  </a:lnTo>
                  <a:cubicBezTo>
                    <a:pt x="154" y="2947"/>
                    <a:pt x="0" y="3179"/>
                    <a:pt x="0" y="3432"/>
                  </a:cubicBezTo>
                  <a:cubicBezTo>
                    <a:pt x="0" y="3674"/>
                    <a:pt x="154" y="3906"/>
                    <a:pt x="430" y="4071"/>
                  </a:cubicBezTo>
                  <a:cubicBezTo>
                    <a:pt x="672" y="4203"/>
                    <a:pt x="981" y="4280"/>
                    <a:pt x="1289" y="4280"/>
                  </a:cubicBezTo>
                  <a:cubicBezTo>
                    <a:pt x="1609" y="4280"/>
                    <a:pt x="1917" y="4203"/>
                    <a:pt x="2159" y="4071"/>
                  </a:cubicBezTo>
                  <a:lnTo>
                    <a:pt x="5520" y="2121"/>
                  </a:lnTo>
                  <a:cubicBezTo>
                    <a:pt x="5718" y="2011"/>
                    <a:pt x="5828" y="1846"/>
                    <a:pt x="5828" y="1658"/>
                  </a:cubicBezTo>
                  <a:cubicBezTo>
                    <a:pt x="5828" y="1471"/>
                    <a:pt x="5718" y="1295"/>
                    <a:pt x="5520" y="1185"/>
                  </a:cubicBezTo>
                  <a:cubicBezTo>
                    <a:pt x="5354" y="1091"/>
                    <a:pt x="5148" y="1044"/>
                    <a:pt x="4941" y="1044"/>
                  </a:cubicBezTo>
                  <a:cubicBezTo>
                    <a:pt x="4735" y="1044"/>
                    <a:pt x="4528" y="1091"/>
                    <a:pt x="4363" y="1185"/>
                  </a:cubicBezTo>
                  <a:lnTo>
                    <a:pt x="1697" y="2727"/>
                  </a:lnTo>
                  <a:cubicBezTo>
                    <a:pt x="1587" y="2793"/>
                    <a:pt x="1542" y="2936"/>
                    <a:pt x="1609" y="3046"/>
                  </a:cubicBezTo>
                  <a:cubicBezTo>
                    <a:pt x="1653" y="3121"/>
                    <a:pt x="1734" y="3166"/>
                    <a:pt x="1819" y="3166"/>
                  </a:cubicBezTo>
                  <a:cubicBezTo>
                    <a:pt x="1859" y="3166"/>
                    <a:pt x="1900" y="3156"/>
                    <a:pt x="1939" y="3135"/>
                  </a:cubicBezTo>
                  <a:lnTo>
                    <a:pt x="4605" y="1592"/>
                  </a:lnTo>
                  <a:cubicBezTo>
                    <a:pt x="4693" y="1543"/>
                    <a:pt x="4817" y="1518"/>
                    <a:pt x="4941" y="1518"/>
                  </a:cubicBezTo>
                  <a:cubicBezTo>
                    <a:pt x="5065" y="1518"/>
                    <a:pt x="5189" y="1543"/>
                    <a:pt x="5277" y="1592"/>
                  </a:cubicBezTo>
                  <a:cubicBezTo>
                    <a:pt x="5332" y="1625"/>
                    <a:pt x="5354" y="1658"/>
                    <a:pt x="5354" y="1658"/>
                  </a:cubicBezTo>
                  <a:cubicBezTo>
                    <a:pt x="5354" y="1658"/>
                    <a:pt x="5332" y="1680"/>
                    <a:pt x="5288" y="1713"/>
                  </a:cubicBezTo>
                  <a:lnTo>
                    <a:pt x="1917" y="3663"/>
                  </a:lnTo>
                  <a:cubicBezTo>
                    <a:pt x="1749" y="3756"/>
                    <a:pt x="1524" y="3803"/>
                    <a:pt x="1299" y="3803"/>
                  </a:cubicBezTo>
                  <a:cubicBezTo>
                    <a:pt x="1067" y="3803"/>
                    <a:pt x="834" y="3753"/>
                    <a:pt x="661" y="3652"/>
                  </a:cubicBezTo>
                  <a:cubicBezTo>
                    <a:pt x="540" y="3586"/>
                    <a:pt x="474" y="3498"/>
                    <a:pt x="474" y="3432"/>
                  </a:cubicBezTo>
                  <a:cubicBezTo>
                    <a:pt x="474" y="3355"/>
                    <a:pt x="540" y="3278"/>
                    <a:pt x="661" y="3201"/>
                  </a:cubicBezTo>
                  <a:lnTo>
                    <a:pt x="5013" y="689"/>
                  </a:lnTo>
                  <a:cubicBezTo>
                    <a:pt x="5264" y="547"/>
                    <a:pt x="5601" y="475"/>
                    <a:pt x="5941" y="475"/>
                  </a:cubicBezTo>
                  <a:cubicBezTo>
                    <a:pt x="6287" y="475"/>
                    <a:pt x="6635" y="550"/>
                    <a:pt x="6897" y="700"/>
                  </a:cubicBezTo>
                  <a:cubicBezTo>
                    <a:pt x="7095" y="821"/>
                    <a:pt x="7216" y="964"/>
                    <a:pt x="7216" y="1107"/>
                  </a:cubicBezTo>
                  <a:cubicBezTo>
                    <a:pt x="7216" y="1251"/>
                    <a:pt x="7095" y="1394"/>
                    <a:pt x="6897" y="1515"/>
                  </a:cubicBezTo>
                  <a:lnTo>
                    <a:pt x="3327" y="3575"/>
                  </a:lnTo>
                  <a:cubicBezTo>
                    <a:pt x="3217" y="3641"/>
                    <a:pt x="3173" y="3785"/>
                    <a:pt x="3239" y="3895"/>
                  </a:cubicBezTo>
                  <a:cubicBezTo>
                    <a:pt x="3284" y="3970"/>
                    <a:pt x="3365" y="4014"/>
                    <a:pt x="3446" y="4014"/>
                  </a:cubicBezTo>
                  <a:cubicBezTo>
                    <a:pt x="3485" y="4014"/>
                    <a:pt x="3523" y="4004"/>
                    <a:pt x="3559" y="3983"/>
                  </a:cubicBezTo>
                  <a:lnTo>
                    <a:pt x="7139" y="1923"/>
                  </a:lnTo>
                  <a:cubicBezTo>
                    <a:pt x="7492" y="1713"/>
                    <a:pt x="7690" y="1427"/>
                    <a:pt x="7690" y="1107"/>
                  </a:cubicBezTo>
                  <a:cubicBezTo>
                    <a:pt x="7690" y="788"/>
                    <a:pt x="7492" y="491"/>
                    <a:pt x="7128" y="281"/>
                  </a:cubicBezTo>
                  <a:cubicBezTo>
                    <a:pt x="6798" y="94"/>
                    <a:pt x="6373" y="0"/>
                    <a:pt x="5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1" name="Google Shape;1271;p37"/>
            <p:cNvSpPr/>
            <p:nvPr/>
          </p:nvSpPr>
          <p:spPr>
            <a:xfrm flipH="1">
              <a:off x="4554890" y="1602298"/>
              <a:ext cx="482412" cy="811102"/>
            </a:xfrm>
            <a:custGeom>
              <a:avLst/>
              <a:gdLst/>
              <a:ahLst/>
              <a:cxnLst/>
              <a:rect l="l" t="t" r="r" b="b"/>
              <a:pathLst>
                <a:path w="8561" h="14394" extrusionOk="0">
                  <a:moveTo>
                    <a:pt x="5608" y="2737"/>
                  </a:moveTo>
                  <a:cubicBezTo>
                    <a:pt x="5652" y="2781"/>
                    <a:pt x="5817" y="3046"/>
                    <a:pt x="5817" y="3651"/>
                  </a:cubicBezTo>
                  <a:lnTo>
                    <a:pt x="5817" y="7386"/>
                  </a:lnTo>
                  <a:cubicBezTo>
                    <a:pt x="5817" y="8807"/>
                    <a:pt x="4925" y="10581"/>
                    <a:pt x="3901" y="11176"/>
                  </a:cubicBezTo>
                  <a:lnTo>
                    <a:pt x="3295" y="11529"/>
                  </a:lnTo>
                  <a:cubicBezTo>
                    <a:pt x="3074" y="11650"/>
                    <a:pt x="2964" y="11650"/>
                    <a:pt x="2964" y="11661"/>
                  </a:cubicBezTo>
                  <a:cubicBezTo>
                    <a:pt x="2909" y="11617"/>
                    <a:pt x="2744" y="11352"/>
                    <a:pt x="2744" y="10746"/>
                  </a:cubicBezTo>
                  <a:lnTo>
                    <a:pt x="2744" y="7012"/>
                  </a:lnTo>
                  <a:cubicBezTo>
                    <a:pt x="2744" y="5590"/>
                    <a:pt x="3636" y="3817"/>
                    <a:pt x="4661" y="3222"/>
                  </a:cubicBezTo>
                  <a:lnTo>
                    <a:pt x="5278" y="2869"/>
                  </a:lnTo>
                  <a:cubicBezTo>
                    <a:pt x="5487" y="2748"/>
                    <a:pt x="5608" y="2748"/>
                    <a:pt x="5608" y="2737"/>
                  </a:cubicBezTo>
                  <a:close/>
                  <a:moveTo>
                    <a:pt x="5629" y="1"/>
                  </a:moveTo>
                  <a:cubicBezTo>
                    <a:pt x="5065" y="1"/>
                    <a:pt x="4473" y="167"/>
                    <a:pt x="3901" y="501"/>
                  </a:cubicBezTo>
                  <a:lnTo>
                    <a:pt x="3295" y="853"/>
                  </a:lnTo>
                  <a:cubicBezTo>
                    <a:pt x="1411" y="1933"/>
                    <a:pt x="0" y="4588"/>
                    <a:pt x="0" y="7012"/>
                  </a:cubicBezTo>
                  <a:lnTo>
                    <a:pt x="0" y="10746"/>
                  </a:lnTo>
                  <a:cubicBezTo>
                    <a:pt x="0" y="12256"/>
                    <a:pt x="584" y="13457"/>
                    <a:pt x="1587" y="14041"/>
                  </a:cubicBezTo>
                  <a:cubicBezTo>
                    <a:pt x="2006" y="14283"/>
                    <a:pt x="2457" y="14393"/>
                    <a:pt x="2942" y="14393"/>
                  </a:cubicBezTo>
                  <a:cubicBezTo>
                    <a:pt x="3504" y="14393"/>
                    <a:pt x="4088" y="14228"/>
                    <a:pt x="4661" y="13897"/>
                  </a:cubicBezTo>
                  <a:lnTo>
                    <a:pt x="5278" y="13545"/>
                  </a:lnTo>
                  <a:cubicBezTo>
                    <a:pt x="7151" y="12465"/>
                    <a:pt x="8561" y="9821"/>
                    <a:pt x="8561" y="7386"/>
                  </a:cubicBezTo>
                  <a:lnTo>
                    <a:pt x="8561" y="3651"/>
                  </a:lnTo>
                  <a:cubicBezTo>
                    <a:pt x="8561" y="2142"/>
                    <a:pt x="7988" y="941"/>
                    <a:pt x="6974" y="357"/>
                  </a:cubicBezTo>
                  <a:cubicBezTo>
                    <a:pt x="6565" y="120"/>
                    <a:pt x="6107" y="1"/>
                    <a:pt x="5629" y="1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2" name="Google Shape;1272;p37"/>
            <p:cNvSpPr/>
            <p:nvPr/>
          </p:nvSpPr>
          <p:spPr>
            <a:xfrm flipH="1">
              <a:off x="4834839" y="1525549"/>
              <a:ext cx="851223" cy="491147"/>
            </a:xfrm>
            <a:custGeom>
              <a:avLst/>
              <a:gdLst/>
              <a:ahLst/>
              <a:cxnLst/>
              <a:rect l="l" t="t" r="r" b="b"/>
              <a:pathLst>
                <a:path w="15106" h="8716" extrusionOk="0">
                  <a:moveTo>
                    <a:pt x="7547" y="1"/>
                  </a:moveTo>
                  <a:cubicBezTo>
                    <a:pt x="3383" y="1"/>
                    <a:pt x="1" y="1951"/>
                    <a:pt x="1" y="4352"/>
                  </a:cubicBezTo>
                  <a:cubicBezTo>
                    <a:pt x="1" y="6765"/>
                    <a:pt x="3383" y="8715"/>
                    <a:pt x="7547" y="8715"/>
                  </a:cubicBezTo>
                  <a:cubicBezTo>
                    <a:pt x="11723" y="8715"/>
                    <a:pt x="15105" y="6765"/>
                    <a:pt x="15105" y="4352"/>
                  </a:cubicBezTo>
                  <a:cubicBezTo>
                    <a:pt x="15105" y="1951"/>
                    <a:pt x="11723" y="1"/>
                    <a:pt x="7547" y="1"/>
                  </a:cubicBezTo>
                  <a:close/>
                </a:path>
              </a:pathLst>
            </a:custGeom>
            <a:solidFill>
              <a:srgbClr val="E4C9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3" name="Google Shape;1273;p37"/>
            <p:cNvSpPr/>
            <p:nvPr/>
          </p:nvSpPr>
          <p:spPr>
            <a:xfrm flipH="1">
              <a:off x="4931085" y="1580828"/>
              <a:ext cx="658732" cy="379968"/>
            </a:xfrm>
            <a:custGeom>
              <a:avLst/>
              <a:gdLst/>
              <a:ahLst/>
              <a:cxnLst/>
              <a:rect l="l" t="t" r="r" b="b"/>
              <a:pathLst>
                <a:path w="11690" h="6743" extrusionOk="0">
                  <a:moveTo>
                    <a:pt x="5839" y="0"/>
                  </a:moveTo>
                  <a:cubicBezTo>
                    <a:pt x="2611" y="0"/>
                    <a:pt x="0" y="1510"/>
                    <a:pt x="0" y="3371"/>
                  </a:cubicBezTo>
                  <a:cubicBezTo>
                    <a:pt x="0" y="5233"/>
                    <a:pt x="2611" y="6743"/>
                    <a:pt x="5839" y="6743"/>
                  </a:cubicBezTo>
                  <a:cubicBezTo>
                    <a:pt x="9067" y="6743"/>
                    <a:pt x="11689" y="5233"/>
                    <a:pt x="11689" y="3371"/>
                  </a:cubicBezTo>
                  <a:cubicBezTo>
                    <a:pt x="11689" y="1510"/>
                    <a:pt x="9067" y="0"/>
                    <a:pt x="5839" y="0"/>
                  </a:cubicBezTo>
                  <a:close/>
                </a:path>
              </a:pathLst>
            </a:custGeom>
            <a:solidFill>
              <a:srgbClr val="8101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4" name="Google Shape;1274;p37"/>
            <p:cNvSpPr/>
            <p:nvPr/>
          </p:nvSpPr>
          <p:spPr>
            <a:xfrm flipH="1">
              <a:off x="4834839" y="1770785"/>
              <a:ext cx="851223" cy="921322"/>
            </a:xfrm>
            <a:custGeom>
              <a:avLst/>
              <a:gdLst/>
              <a:ahLst/>
              <a:cxnLst/>
              <a:rect l="l" t="t" r="r" b="b"/>
              <a:pathLst>
                <a:path w="15106" h="16350" extrusionOk="0">
                  <a:moveTo>
                    <a:pt x="1" y="0"/>
                  </a:moveTo>
                  <a:lnTo>
                    <a:pt x="1" y="11998"/>
                  </a:lnTo>
                  <a:cubicBezTo>
                    <a:pt x="1" y="14400"/>
                    <a:pt x="3383" y="16350"/>
                    <a:pt x="7547" y="16350"/>
                  </a:cubicBezTo>
                  <a:cubicBezTo>
                    <a:pt x="11723" y="16350"/>
                    <a:pt x="15105" y="14400"/>
                    <a:pt x="15105" y="11998"/>
                  </a:cubicBezTo>
                  <a:lnTo>
                    <a:pt x="15105" y="0"/>
                  </a:lnTo>
                  <a:cubicBezTo>
                    <a:pt x="15105" y="2413"/>
                    <a:pt x="11723" y="4363"/>
                    <a:pt x="7547" y="4363"/>
                  </a:cubicBezTo>
                  <a:cubicBezTo>
                    <a:pt x="3383" y="4363"/>
                    <a:pt x="1" y="2413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5" name="Google Shape;1275;p37"/>
            <p:cNvSpPr/>
            <p:nvPr/>
          </p:nvSpPr>
          <p:spPr>
            <a:xfrm flipH="1">
              <a:off x="5254533" y="1778054"/>
              <a:ext cx="93203" cy="49024"/>
            </a:xfrm>
            <a:custGeom>
              <a:avLst/>
              <a:gdLst/>
              <a:ahLst/>
              <a:cxnLst/>
              <a:rect l="l" t="t" r="r" b="b"/>
              <a:pathLst>
                <a:path w="1654" h="870" extrusionOk="0">
                  <a:moveTo>
                    <a:pt x="827" y="1"/>
                  </a:moveTo>
                  <a:cubicBezTo>
                    <a:pt x="634" y="1"/>
                    <a:pt x="442" y="42"/>
                    <a:pt x="298" y="125"/>
                  </a:cubicBezTo>
                  <a:cubicBezTo>
                    <a:pt x="1" y="301"/>
                    <a:pt x="1" y="577"/>
                    <a:pt x="287" y="742"/>
                  </a:cubicBezTo>
                  <a:cubicBezTo>
                    <a:pt x="434" y="828"/>
                    <a:pt x="623" y="870"/>
                    <a:pt x="812" y="870"/>
                  </a:cubicBezTo>
                  <a:cubicBezTo>
                    <a:pt x="1008" y="870"/>
                    <a:pt x="1205" y="826"/>
                    <a:pt x="1356" y="742"/>
                  </a:cubicBezTo>
                  <a:cubicBezTo>
                    <a:pt x="1653" y="565"/>
                    <a:pt x="1653" y="290"/>
                    <a:pt x="1356" y="125"/>
                  </a:cubicBezTo>
                  <a:cubicBezTo>
                    <a:pt x="1213" y="42"/>
                    <a:pt x="1020" y="1"/>
                    <a:pt x="827" y="1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6" name="Google Shape;1276;p37"/>
            <p:cNvSpPr/>
            <p:nvPr/>
          </p:nvSpPr>
          <p:spPr>
            <a:xfrm flipH="1">
              <a:off x="5373713" y="1816879"/>
              <a:ext cx="28006" cy="15271"/>
            </a:xfrm>
            <a:custGeom>
              <a:avLst/>
              <a:gdLst/>
              <a:ahLst/>
              <a:cxnLst/>
              <a:rect l="l" t="t" r="r" b="b"/>
              <a:pathLst>
                <a:path w="497" h="271" extrusionOk="0">
                  <a:moveTo>
                    <a:pt x="248" y="0"/>
                  </a:moveTo>
                  <a:cubicBezTo>
                    <a:pt x="190" y="0"/>
                    <a:pt x="133" y="14"/>
                    <a:pt x="89" y="42"/>
                  </a:cubicBezTo>
                  <a:cubicBezTo>
                    <a:pt x="0" y="97"/>
                    <a:pt x="0" y="174"/>
                    <a:pt x="89" y="229"/>
                  </a:cubicBezTo>
                  <a:cubicBezTo>
                    <a:pt x="133" y="257"/>
                    <a:pt x="190" y="270"/>
                    <a:pt x="248" y="270"/>
                  </a:cubicBezTo>
                  <a:cubicBezTo>
                    <a:pt x="306" y="270"/>
                    <a:pt x="364" y="257"/>
                    <a:pt x="408" y="229"/>
                  </a:cubicBezTo>
                  <a:cubicBezTo>
                    <a:pt x="496" y="174"/>
                    <a:pt x="496" y="97"/>
                    <a:pt x="408" y="42"/>
                  </a:cubicBezTo>
                  <a:cubicBezTo>
                    <a:pt x="364" y="14"/>
                    <a:pt x="306" y="0"/>
                    <a:pt x="248" y="0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7" name="Google Shape;1277;p37"/>
            <p:cNvSpPr/>
            <p:nvPr/>
          </p:nvSpPr>
          <p:spPr>
            <a:xfrm flipH="1">
              <a:off x="5356977" y="1767967"/>
              <a:ext cx="60914" cy="32345"/>
            </a:xfrm>
            <a:custGeom>
              <a:avLst/>
              <a:gdLst/>
              <a:ahLst/>
              <a:cxnLst/>
              <a:rect l="l" t="t" r="r" b="b"/>
              <a:pathLst>
                <a:path w="1081" h="574" extrusionOk="0">
                  <a:moveTo>
                    <a:pt x="539" y="1"/>
                  </a:moveTo>
                  <a:cubicBezTo>
                    <a:pt x="414" y="1"/>
                    <a:pt x="287" y="28"/>
                    <a:pt x="188" y="83"/>
                  </a:cubicBezTo>
                  <a:cubicBezTo>
                    <a:pt x="1" y="205"/>
                    <a:pt x="1" y="381"/>
                    <a:pt x="188" y="491"/>
                  </a:cubicBezTo>
                  <a:cubicBezTo>
                    <a:pt x="287" y="546"/>
                    <a:pt x="414" y="574"/>
                    <a:pt x="539" y="574"/>
                  </a:cubicBezTo>
                  <a:cubicBezTo>
                    <a:pt x="665" y="574"/>
                    <a:pt x="789" y="546"/>
                    <a:pt x="882" y="491"/>
                  </a:cubicBezTo>
                  <a:cubicBezTo>
                    <a:pt x="1081" y="381"/>
                    <a:pt x="1081" y="194"/>
                    <a:pt x="882" y="83"/>
                  </a:cubicBezTo>
                  <a:cubicBezTo>
                    <a:pt x="789" y="28"/>
                    <a:pt x="665" y="1"/>
                    <a:pt x="539" y="1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8" name="Google Shape;1278;p37"/>
            <p:cNvSpPr/>
            <p:nvPr/>
          </p:nvSpPr>
          <p:spPr>
            <a:xfrm flipH="1">
              <a:off x="5226583" y="1769094"/>
              <a:ext cx="29246" cy="15271"/>
            </a:xfrm>
            <a:custGeom>
              <a:avLst/>
              <a:gdLst/>
              <a:ahLst/>
              <a:cxnLst/>
              <a:rect l="l" t="t" r="r" b="b"/>
              <a:pathLst>
                <a:path w="519" h="271" extrusionOk="0">
                  <a:moveTo>
                    <a:pt x="259" y="0"/>
                  </a:moveTo>
                  <a:cubicBezTo>
                    <a:pt x="199" y="0"/>
                    <a:pt x="138" y="14"/>
                    <a:pt x="89" y="41"/>
                  </a:cubicBezTo>
                  <a:cubicBezTo>
                    <a:pt x="0" y="86"/>
                    <a:pt x="0" y="174"/>
                    <a:pt x="89" y="229"/>
                  </a:cubicBezTo>
                  <a:cubicBezTo>
                    <a:pt x="133" y="256"/>
                    <a:pt x="193" y="270"/>
                    <a:pt x="254" y="270"/>
                  </a:cubicBezTo>
                  <a:cubicBezTo>
                    <a:pt x="314" y="270"/>
                    <a:pt x="375" y="256"/>
                    <a:pt x="419" y="229"/>
                  </a:cubicBezTo>
                  <a:cubicBezTo>
                    <a:pt x="518" y="174"/>
                    <a:pt x="518" y="86"/>
                    <a:pt x="430" y="41"/>
                  </a:cubicBezTo>
                  <a:cubicBezTo>
                    <a:pt x="381" y="14"/>
                    <a:pt x="320" y="0"/>
                    <a:pt x="259" y="0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79" name="Google Shape;1279;p37"/>
            <p:cNvSpPr/>
            <p:nvPr/>
          </p:nvSpPr>
          <p:spPr>
            <a:xfrm flipH="1">
              <a:off x="5271268" y="1755232"/>
              <a:ext cx="21807" cy="11439"/>
            </a:xfrm>
            <a:custGeom>
              <a:avLst/>
              <a:gdLst/>
              <a:ahLst/>
              <a:cxnLst/>
              <a:rect l="l" t="t" r="r" b="b"/>
              <a:pathLst>
                <a:path w="387" h="203" extrusionOk="0">
                  <a:moveTo>
                    <a:pt x="188" y="1"/>
                  </a:moveTo>
                  <a:cubicBezTo>
                    <a:pt x="144" y="1"/>
                    <a:pt x="100" y="12"/>
                    <a:pt x="67" y="34"/>
                  </a:cubicBezTo>
                  <a:cubicBezTo>
                    <a:pt x="0" y="67"/>
                    <a:pt x="0" y="133"/>
                    <a:pt x="67" y="177"/>
                  </a:cubicBezTo>
                  <a:cubicBezTo>
                    <a:pt x="100" y="194"/>
                    <a:pt x="144" y="202"/>
                    <a:pt x="188" y="202"/>
                  </a:cubicBezTo>
                  <a:cubicBezTo>
                    <a:pt x="232" y="202"/>
                    <a:pt x="276" y="194"/>
                    <a:pt x="309" y="177"/>
                  </a:cubicBezTo>
                  <a:cubicBezTo>
                    <a:pt x="386" y="133"/>
                    <a:pt x="386" y="67"/>
                    <a:pt x="309" y="34"/>
                  </a:cubicBezTo>
                  <a:cubicBezTo>
                    <a:pt x="276" y="12"/>
                    <a:pt x="232" y="1"/>
                    <a:pt x="188" y="1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0" name="Google Shape;1280;p37"/>
            <p:cNvSpPr/>
            <p:nvPr/>
          </p:nvSpPr>
          <p:spPr>
            <a:xfrm flipH="1">
              <a:off x="5470579" y="1882527"/>
              <a:ext cx="23667" cy="12453"/>
            </a:xfrm>
            <a:custGeom>
              <a:avLst/>
              <a:gdLst/>
              <a:ahLst/>
              <a:cxnLst/>
              <a:rect l="l" t="t" r="r" b="b"/>
              <a:pathLst>
                <a:path w="420" h="221" extrusionOk="0">
                  <a:moveTo>
                    <a:pt x="210" y="0"/>
                  </a:moveTo>
                  <a:cubicBezTo>
                    <a:pt x="163" y="0"/>
                    <a:pt x="117" y="12"/>
                    <a:pt x="78" y="34"/>
                  </a:cubicBezTo>
                  <a:cubicBezTo>
                    <a:pt x="1" y="78"/>
                    <a:pt x="1" y="144"/>
                    <a:pt x="78" y="188"/>
                  </a:cubicBezTo>
                  <a:cubicBezTo>
                    <a:pt x="111" y="210"/>
                    <a:pt x="158" y="221"/>
                    <a:pt x="206" y="221"/>
                  </a:cubicBezTo>
                  <a:cubicBezTo>
                    <a:pt x="254" y="221"/>
                    <a:pt x="304" y="210"/>
                    <a:pt x="342" y="188"/>
                  </a:cubicBezTo>
                  <a:cubicBezTo>
                    <a:pt x="409" y="144"/>
                    <a:pt x="420" y="78"/>
                    <a:pt x="342" y="34"/>
                  </a:cubicBezTo>
                  <a:cubicBezTo>
                    <a:pt x="304" y="12"/>
                    <a:pt x="257" y="0"/>
                    <a:pt x="210" y="0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1" name="Google Shape;1281;p37"/>
            <p:cNvSpPr/>
            <p:nvPr/>
          </p:nvSpPr>
          <p:spPr>
            <a:xfrm flipH="1">
              <a:off x="5404762" y="1835982"/>
              <a:ext cx="47841" cy="25188"/>
            </a:xfrm>
            <a:custGeom>
              <a:avLst/>
              <a:gdLst/>
              <a:ahLst/>
              <a:cxnLst/>
              <a:rect l="l" t="t" r="r" b="b"/>
              <a:pathLst>
                <a:path w="849" h="447" extrusionOk="0">
                  <a:moveTo>
                    <a:pt x="430" y="0"/>
                  </a:moveTo>
                  <a:cubicBezTo>
                    <a:pt x="331" y="0"/>
                    <a:pt x="231" y="22"/>
                    <a:pt x="154" y="66"/>
                  </a:cubicBezTo>
                  <a:cubicBezTo>
                    <a:pt x="0" y="154"/>
                    <a:pt x="0" y="298"/>
                    <a:pt x="143" y="386"/>
                  </a:cubicBezTo>
                  <a:cubicBezTo>
                    <a:pt x="216" y="427"/>
                    <a:pt x="310" y="447"/>
                    <a:pt x="405" y="447"/>
                  </a:cubicBezTo>
                  <a:cubicBezTo>
                    <a:pt x="513" y="447"/>
                    <a:pt x="623" y="422"/>
                    <a:pt x="705" y="375"/>
                  </a:cubicBezTo>
                  <a:cubicBezTo>
                    <a:pt x="848" y="287"/>
                    <a:pt x="848" y="154"/>
                    <a:pt x="705" y="66"/>
                  </a:cubicBezTo>
                  <a:cubicBezTo>
                    <a:pt x="628" y="22"/>
                    <a:pt x="529" y="0"/>
                    <a:pt x="430" y="0"/>
                  </a:cubicBez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2" name="Google Shape;1282;p37"/>
            <p:cNvSpPr/>
            <p:nvPr/>
          </p:nvSpPr>
          <p:spPr>
            <a:xfrm flipH="1">
              <a:off x="5437051" y="1275354"/>
              <a:ext cx="11214" cy="58435"/>
            </a:xfrm>
            <a:custGeom>
              <a:avLst/>
              <a:gdLst/>
              <a:ahLst/>
              <a:cxnLst/>
              <a:rect l="l" t="t" r="r" b="b"/>
              <a:pathLst>
                <a:path w="199" h="1037" extrusionOk="0">
                  <a:moveTo>
                    <a:pt x="22" y="1036"/>
                  </a:moveTo>
                  <a:cubicBezTo>
                    <a:pt x="0" y="717"/>
                    <a:pt x="11" y="386"/>
                    <a:pt x="55" y="78"/>
                  </a:cubicBezTo>
                  <a:lnTo>
                    <a:pt x="198" y="1"/>
                  </a:lnTo>
                  <a:lnTo>
                    <a:pt x="198" y="937"/>
                  </a:lnTo>
                  <a:lnTo>
                    <a:pt x="22" y="103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3" name="Google Shape;1283;p37"/>
            <p:cNvSpPr/>
            <p:nvPr/>
          </p:nvSpPr>
          <p:spPr>
            <a:xfrm flipH="1">
              <a:off x="5437051" y="1271015"/>
              <a:ext cx="8114" cy="8734"/>
            </a:xfrm>
            <a:custGeom>
              <a:avLst/>
              <a:gdLst/>
              <a:ahLst/>
              <a:cxnLst/>
              <a:rect l="l" t="t" r="r" b="b"/>
              <a:pathLst>
                <a:path w="144" h="155" extrusionOk="0">
                  <a:moveTo>
                    <a:pt x="33" y="1"/>
                  </a:moveTo>
                  <a:cubicBezTo>
                    <a:pt x="22" y="56"/>
                    <a:pt x="11" y="100"/>
                    <a:pt x="0" y="155"/>
                  </a:cubicBezTo>
                  <a:lnTo>
                    <a:pt x="143" y="78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4" name="Google Shape;1284;p37"/>
            <p:cNvSpPr/>
            <p:nvPr/>
          </p:nvSpPr>
          <p:spPr>
            <a:xfrm flipH="1">
              <a:off x="4541197" y="2679656"/>
              <a:ext cx="592351" cy="342101"/>
            </a:xfrm>
            <a:custGeom>
              <a:avLst/>
              <a:gdLst/>
              <a:ahLst/>
              <a:cxnLst/>
              <a:rect l="l" t="t" r="r" b="b"/>
              <a:pathLst>
                <a:path w="10512" h="6071" extrusionOk="0">
                  <a:moveTo>
                    <a:pt x="5278" y="0"/>
                  </a:moveTo>
                  <a:lnTo>
                    <a:pt x="1" y="3041"/>
                  </a:lnTo>
                  <a:lnTo>
                    <a:pt x="5245" y="6071"/>
                  </a:lnTo>
                  <a:lnTo>
                    <a:pt x="10511" y="3019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5" name="Google Shape;1285;p37"/>
            <p:cNvSpPr/>
            <p:nvPr/>
          </p:nvSpPr>
          <p:spPr>
            <a:xfrm flipH="1">
              <a:off x="4819340" y="2734879"/>
              <a:ext cx="222921" cy="128591"/>
            </a:xfrm>
            <a:custGeom>
              <a:avLst/>
              <a:gdLst/>
              <a:ahLst/>
              <a:cxnLst/>
              <a:rect l="l" t="t" r="r" b="b"/>
              <a:pathLst>
                <a:path w="3956" h="2282" extrusionOk="0">
                  <a:moveTo>
                    <a:pt x="3779" y="1"/>
                  </a:moveTo>
                  <a:lnTo>
                    <a:pt x="0" y="2182"/>
                  </a:lnTo>
                  <a:lnTo>
                    <a:pt x="177" y="2281"/>
                  </a:lnTo>
                  <a:lnTo>
                    <a:pt x="3955" y="100"/>
                  </a:lnTo>
                  <a:lnTo>
                    <a:pt x="3779" y="1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6" name="Google Shape;1286;p37"/>
            <p:cNvSpPr/>
            <p:nvPr/>
          </p:nvSpPr>
          <p:spPr>
            <a:xfrm flipH="1">
              <a:off x="4781473" y="2757250"/>
              <a:ext cx="222301" cy="128591"/>
            </a:xfrm>
            <a:custGeom>
              <a:avLst/>
              <a:gdLst/>
              <a:ahLst/>
              <a:cxnLst/>
              <a:rect l="l" t="t" r="r" b="b"/>
              <a:pathLst>
                <a:path w="3945" h="2282" extrusionOk="0">
                  <a:moveTo>
                    <a:pt x="3768" y="1"/>
                  </a:moveTo>
                  <a:lnTo>
                    <a:pt x="0" y="2171"/>
                  </a:lnTo>
                  <a:lnTo>
                    <a:pt x="166" y="2281"/>
                  </a:lnTo>
                  <a:lnTo>
                    <a:pt x="3945" y="100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7" name="Google Shape;1287;p37"/>
            <p:cNvSpPr/>
            <p:nvPr/>
          </p:nvSpPr>
          <p:spPr>
            <a:xfrm flipH="1">
              <a:off x="4743606" y="2779001"/>
              <a:ext cx="222301" cy="128534"/>
            </a:xfrm>
            <a:custGeom>
              <a:avLst/>
              <a:gdLst/>
              <a:ahLst/>
              <a:cxnLst/>
              <a:rect l="l" t="t" r="r" b="b"/>
              <a:pathLst>
                <a:path w="3945" h="2281" extrusionOk="0">
                  <a:moveTo>
                    <a:pt x="3779" y="0"/>
                  </a:moveTo>
                  <a:lnTo>
                    <a:pt x="0" y="2182"/>
                  </a:lnTo>
                  <a:lnTo>
                    <a:pt x="177" y="2281"/>
                  </a:lnTo>
                  <a:lnTo>
                    <a:pt x="3945" y="99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8" name="Google Shape;1288;p37"/>
            <p:cNvSpPr/>
            <p:nvPr/>
          </p:nvSpPr>
          <p:spPr>
            <a:xfrm flipH="1">
              <a:off x="4770935" y="2838563"/>
              <a:ext cx="157104" cy="90724"/>
            </a:xfrm>
            <a:custGeom>
              <a:avLst/>
              <a:gdLst/>
              <a:ahLst/>
              <a:cxnLst/>
              <a:rect l="l" t="t" r="r" b="b"/>
              <a:pathLst>
                <a:path w="2788" h="1610" extrusionOk="0">
                  <a:moveTo>
                    <a:pt x="2612" y="1"/>
                  </a:moveTo>
                  <a:lnTo>
                    <a:pt x="0" y="1510"/>
                  </a:lnTo>
                  <a:lnTo>
                    <a:pt x="177" y="1609"/>
                  </a:lnTo>
                  <a:lnTo>
                    <a:pt x="2788" y="111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89" name="Google Shape;1289;p37"/>
            <p:cNvSpPr/>
            <p:nvPr/>
          </p:nvSpPr>
          <p:spPr>
            <a:xfrm flipH="1">
              <a:off x="4258770" y="2793258"/>
              <a:ext cx="592295" cy="342101"/>
            </a:xfrm>
            <a:custGeom>
              <a:avLst/>
              <a:gdLst/>
              <a:ahLst/>
              <a:cxnLst/>
              <a:rect l="l" t="t" r="r" b="b"/>
              <a:pathLst>
                <a:path w="10511" h="6071" extrusionOk="0">
                  <a:moveTo>
                    <a:pt x="10511" y="3019"/>
                  </a:moveTo>
                  <a:lnTo>
                    <a:pt x="5245" y="6071"/>
                  </a:lnTo>
                  <a:lnTo>
                    <a:pt x="1" y="3041"/>
                  </a:lnTo>
                  <a:lnTo>
                    <a:pt x="5278" y="1"/>
                  </a:lnTo>
                  <a:lnTo>
                    <a:pt x="10511" y="30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0" name="Google Shape;1290;p37"/>
            <p:cNvSpPr/>
            <p:nvPr/>
          </p:nvSpPr>
          <p:spPr>
            <a:xfrm flipH="1">
              <a:off x="4536857" y="2848537"/>
              <a:ext cx="222921" cy="128534"/>
            </a:xfrm>
            <a:custGeom>
              <a:avLst/>
              <a:gdLst/>
              <a:ahLst/>
              <a:cxnLst/>
              <a:rect l="l" t="t" r="r" b="b"/>
              <a:pathLst>
                <a:path w="3956" h="2281" extrusionOk="0">
                  <a:moveTo>
                    <a:pt x="3779" y="0"/>
                  </a:moveTo>
                  <a:lnTo>
                    <a:pt x="0" y="2181"/>
                  </a:lnTo>
                  <a:lnTo>
                    <a:pt x="176" y="2281"/>
                  </a:lnTo>
                  <a:lnTo>
                    <a:pt x="3955" y="110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1" name="Google Shape;1291;p37"/>
            <p:cNvSpPr/>
            <p:nvPr/>
          </p:nvSpPr>
          <p:spPr>
            <a:xfrm flipH="1">
              <a:off x="4498989" y="2870852"/>
              <a:ext cx="222301" cy="128591"/>
            </a:xfrm>
            <a:custGeom>
              <a:avLst/>
              <a:gdLst/>
              <a:ahLst/>
              <a:cxnLst/>
              <a:rect l="l" t="t" r="r" b="b"/>
              <a:pathLst>
                <a:path w="3945" h="2282" extrusionOk="0">
                  <a:moveTo>
                    <a:pt x="3768" y="1"/>
                  </a:moveTo>
                  <a:lnTo>
                    <a:pt x="0" y="2182"/>
                  </a:lnTo>
                  <a:lnTo>
                    <a:pt x="176" y="2281"/>
                  </a:lnTo>
                  <a:lnTo>
                    <a:pt x="3944" y="100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2" name="Google Shape;1292;p37"/>
            <p:cNvSpPr/>
            <p:nvPr/>
          </p:nvSpPr>
          <p:spPr>
            <a:xfrm flipH="1">
              <a:off x="4441286" y="2903760"/>
              <a:ext cx="154005" cy="89484"/>
            </a:xfrm>
            <a:custGeom>
              <a:avLst/>
              <a:gdLst/>
              <a:ahLst/>
              <a:cxnLst/>
              <a:rect l="l" t="t" r="r" b="b"/>
              <a:pathLst>
                <a:path w="2733" h="1588" extrusionOk="0">
                  <a:moveTo>
                    <a:pt x="2568" y="1"/>
                  </a:moveTo>
                  <a:lnTo>
                    <a:pt x="1" y="1488"/>
                  </a:lnTo>
                  <a:lnTo>
                    <a:pt x="177" y="1587"/>
                  </a:lnTo>
                  <a:lnTo>
                    <a:pt x="2733" y="111"/>
                  </a:lnTo>
                  <a:lnTo>
                    <a:pt x="2568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3" name="Google Shape;1293;p37"/>
            <p:cNvSpPr/>
            <p:nvPr/>
          </p:nvSpPr>
          <p:spPr>
            <a:xfrm flipH="1">
              <a:off x="4382908" y="2937289"/>
              <a:ext cx="154624" cy="89427"/>
            </a:xfrm>
            <a:custGeom>
              <a:avLst/>
              <a:gdLst/>
              <a:ahLst/>
              <a:cxnLst/>
              <a:rect l="l" t="t" r="r" b="b"/>
              <a:pathLst>
                <a:path w="2744" h="1587" extrusionOk="0">
                  <a:moveTo>
                    <a:pt x="2567" y="1"/>
                  </a:moveTo>
                  <a:lnTo>
                    <a:pt x="0" y="1477"/>
                  </a:lnTo>
                  <a:lnTo>
                    <a:pt x="176" y="1587"/>
                  </a:lnTo>
                  <a:lnTo>
                    <a:pt x="2743" y="100"/>
                  </a:lnTo>
                  <a:lnTo>
                    <a:pt x="2567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4" name="Google Shape;1294;p37"/>
            <p:cNvSpPr/>
            <p:nvPr/>
          </p:nvSpPr>
          <p:spPr>
            <a:xfrm flipH="1">
              <a:off x="4584697" y="2986933"/>
              <a:ext cx="98725" cy="57195"/>
            </a:xfrm>
            <a:custGeom>
              <a:avLst/>
              <a:gdLst/>
              <a:ahLst/>
              <a:cxnLst/>
              <a:rect l="l" t="t" r="r" b="b"/>
              <a:pathLst>
                <a:path w="1752" h="1015" extrusionOk="0">
                  <a:moveTo>
                    <a:pt x="882" y="210"/>
                  </a:moveTo>
                  <a:lnTo>
                    <a:pt x="1399" y="508"/>
                  </a:lnTo>
                  <a:lnTo>
                    <a:pt x="871" y="805"/>
                  </a:lnTo>
                  <a:lnTo>
                    <a:pt x="353" y="508"/>
                  </a:lnTo>
                  <a:lnTo>
                    <a:pt x="882" y="210"/>
                  </a:lnTo>
                  <a:close/>
                  <a:moveTo>
                    <a:pt x="882" y="1"/>
                  </a:moveTo>
                  <a:lnTo>
                    <a:pt x="0" y="508"/>
                  </a:lnTo>
                  <a:lnTo>
                    <a:pt x="871" y="1014"/>
                  </a:lnTo>
                  <a:lnTo>
                    <a:pt x="1752" y="508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5" name="Google Shape;1295;p37"/>
            <p:cNvSpPr/>
            <p:nvPr/>
          </p:nvSpPr>
          <p:spPr>
            <a:xfrm flipH="1">
              <a:off x="4526319" y="3021081"/>
              <a:ext cx="98162" cy="56575"/>
            </a:xfrm>
            <a:custGeom>
              <a:avLst/>
              <a:gdLst/>
              <a:ahLst/>
              <a:cxnLst/>
              <a:rect l="l" t="t" r="r" b="b"/>
              <a:pathLst>
                <a:path w="1742" h="1004" extrusionOk="0">
                  <a:moveTo>
                    <a:pt x="871" y="199"/>
                  </a:moveTo>
                  <a:lnTo>
                    <a:pt x="1389" y="508"/>
                  </a:lnTo>
                  <a:lnTo>
                    <a:pt x="871" y="805"/>
                  </a:lnTo>
                  <a:lnTo>
                    <a:pt x="353" y="508"/>
                  </a:lnTo>
                  <a:lnTo>
                    <a:pt x="871" y="199"/>
                  </a:lnTo>
                  <a:close/>
                  <a:moveTo>
                    <a:pt x="871" y="1"/>
                  </a:moveTo>
                  <a:lnTo>
                    <a:pt x="1" y="508"/>
                  </a:lnTo>
                  <a:lnTo>
                    <a:pt x="871" y="1003"/>
                  </a:lnTo>
                  <a:lnTo>
                    <a:pt x="1742" y="508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6" name="Google Shape;1296;p37"/>
            <p:cNvSpPr/>
            <p:nvPr/>
          </p:nvSpPr>
          <p:spPr>
            <a:xfrm flipH="1">
              <a:off x="7426777" y="3174466"/>
              <a:ext cx="43502" cy="25470"/>
            </a:xfrm>
            <a:custGeom>
              <a:avLst/>
              <a:gdLst/>
              <a:ahLst/>
              <a:cxnLst/>
              <a:rect l="l" t="t" r="r" b="b"/>
              <a:pathLst>
                <a:path w="772" h="452" extrusionOk="0">
                  <a:moveTo>
                    <a:pt x="386" y="0"/>
                  </a:moveTo>
                  <a:lnTo>
                    <a:pt x="1" y="231"/>
                  </a:lnTo>
                  <a:lnTo>
                    <a:pt x="386" y="452"/>
                  </a:lnTo>
                  <a:lnTo>
                    <a:pt x="772" y="22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7" name="Google Shape;1297;p37"/>
            <p:cNvSpPr/>
            <p:nvPr/>
          </p:nvSpPr>
          <p:spPr>
            <a:xfrm flipH="1">
              <a:off x="7267813" y="2989413"/>
              <a:ext cx="17468" cy="19948"/>
            </a:xfrm>
            <a:custGeom>
              <a:avLst/>
              <a:gdLst/>
              <a:ahLst/>
              <a:cxnLst/>
              <a:rect l="l" t="t" r="r" b="b"/>
              <a:pathLst>
                <a:path w="310" h="354" extrusionOk="0">
                  <a:moveTo>
                    <a:pt x="309" y="1"/>
                  </a:moveTo>
                  <a:lnTo>
                    <a:pt x="1" y="177"/>
                  </a:lnTo>
                  <a:lnTo>
                    <a:pt x="309" y="353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8" name="Google Shape;1298;p37"/>
            <p:cNvSpPr/>
            <p:nvPr/>
          </p:nvSpPr>
          <p:spPr>
            <a:xfrm flipH="1">
              <a:off x="7234963" y="2912945"/>
              <a:ext cx="382447" cy="207650"/>
            </a:xfrm>
            <a:custGeom>
              <a:avLst/>
              <a:gdLst/>
              <a:ahLst/>
              <a:cxnLst/>
              <a:rect l="l" t="t" r="r" b="b"/>
              <a:pathLst>
                <a:path w="6787" h="3685" extrusionOk="0">
                  <a:moveTo>
                    <a:pt x="2352" y="1"/>
                  </a:moveTo>
                  <a:cubicBezTo>
                    <a:pt x="1851" y="1"/>
                    <a:pt x="1373" y="102"/>
                    <a:pt x="1014" y="311"/>
                  </a:cubicBezTo>
                  <a:lnTo>
                    <a:pt x="794" y="444"/>
                  </a:lnTo>
                  <a:cubicBezTo>
                    <a:pt x="0" y="895"/>
                    <a:pt x="100" y="1688"/>
                    <a:pt x="1014" y="2217"/>
                  </a:cubicBezTo>
                  <a:lnTo>
                    <a:pt x="3118" y="3429"/>
                  </a:lnTo>
                  <a:cubicBezTo>
                    <a:pt x="3408" y="3598"/>
                    <a:pt x="3781" y="3685"/>
                    <a:pt x="4134" y="3685"/>
                  </a:cubicBezTo>
                  <a:cubicBezTo>
                    <a:pt x="4426" y="3685"/>
                    <a:pt x="4705" y="3626"/>
                    <a:pt x="4914" y="3506"/>
                  </a:cubicBezTo>
                  <a:lnTo>
                    <a:pt x="6324" y="2691"/>
                  </a:lnTo>
                  <a:cubicBezTo>
                    <a:pt x="6787" y="2427"/>
                    <a:pt x="6732" y="1964"/>
                    <a:pt x="6203" y="1655"/>
                  </a:cubicBezTo>
                  <a:lnTo>
                    <a:pt x="4099" y="433"/>
                  </a:lnTo>
                  <a:cubicBezTo>
                    <a:pt x="3598" y="149"/>
                    <a:pt x="2959" y="1"/>
                    <a:pt x="2352" y="1"/>
                  </a:cubicBezTo>
                  <a:close/>
                </a:path>
              </a:pathLst>
            </a:custGeom>
            <a:solidFill>
              <a:srgbClr val="FEC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299" name="Google Shape;1299;p37"/>
            <p:cNvSpPr/>
            <p:nvPr/>
          </p:nvSpPr>
          <p:spPr>
            <a:xfrm flipH="1">
              <a:off x="7243021" y="2954025"/>
              <a:ext cx="396760" cy="255942"/>
            </a:xfrm>
            <a:custGeom>
              <a:avLst/>
              <a:gdLst/>
              <a:ahLst/>
              <a:cxnLst/>
              <a:rect l="l" t="t" r="r" b="b"/>
              <a:pathLst>
                <a:path w="7041" h="4542" extrusionOk="0">
                  <a:moveTo>
                    <a:pt x="838" y="1"/>
                  </a:moveTo>
                  <a:lnTo>
                    <a:pt x="838" y="1"/>
                  </a:lnTo>
                  <a:cubicBezTo>
                    <a:pt x="177" y="728"/>
                    <a:pt x="1" y="2171"/>
                    <a:pt x="1290" y="3009"/>
                  </a:cubicBezTo>
                  <a:cubicBezTo>
                    <a:pt x="1334" y="3031"/>
                    <a:pt x="3515" y="4287"/>
                    <a:pt x="3515" y="4287"/>
                  </a:cubicBezTo>
                  <a:cubicBezTo>
                    <a:pt x="3805" y="4456"/>
                    <a:pt x="4178" y="4542"/>
                    <a:pt x="4531" y="4542"/>
                  </a:cubicBezTo>
                  <a:cubicBezTo>
                    <a:pt x="4823" y="4542"/>
                    <a:pt x="5102" y="4483"/>
                    <a:pt x="5311" y="4364"/>
                  </a:cubicBezTo>
                  <a:lnTo>
                    <a:pt x="6721" y="3548"/>
                  </a:lnTo>
                  <a:cubicBezTo>
                    <a:pt x="6942" y="3427"/>
                    <a:pt x="7041" y="3251"/>
                    <a:pt x="7030" y="3075"/>
                  </a:cubicBezTo>
                  <a:lnTo>
                    <a:pt x="7041" y="3075"/>
                  </a:lnTo>
                  <a:lnTo>
                    <a:pt x="7041" y="1532"/>
                  </a:lnTo>
                  <a:cubicBezTo>
                    <a:pt x="7030" y="1687"/>
                    <a:pt x="6931" y="1841"/>
                    <a:pt x="6721" y="1962"/>
                  </a:cubicBezTo>
                  <a:lnTo>
                    <a:pt x="5311" y="2777"/>
                  </a:lnTo>
                  <a:cubicBezTo>
                    <a:pt x="5102" y="2897"/>
                    <a:pt x="4823" y="2956"/>
                    <a:pt x="4531" y="2956"/>
                  </a:cubicBezTo>
                  <a:cubicBezTo>
                    <a:pt x="4178" y="2956"/>
                    <a:pt x="3805" y="2869"/>
                    <a:pt x="3515" y="2700"/>
                  </a:cubicBezTo>
                  <a:lnTo>
                    <a:pt x="1411" y="1488"/>
                  </a:lnTo>
                  <a:cubicBezTo>
                    <a:pt x="673" y="1059"/>
                    <a:pt x="464" y="453"/>
                    <a:pt x="838" y="1"/>
                  </a:cubicBezTo>
                  <a:close/>
                </a:path>
              </a:pathLst>
            </a:custGeom>
            <a:solidFill>
              <a:srgbClr val="F78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0" name="Google Shape;1300;p37"/>
            <p:cNvSpPr/>
            <p:nvPr/>
          </p:nvSpPr>
          <p:spPr>
            <a:xfrm flipH="1">
              <a:off x="7267814" y="2933570"/>
              <a:ext cx="292457" cy="270086"/>
            </a:xfrm>
            <a:custGeom>
              <a:avLst/>
              <a:gdLst/>
              <a:ahLst/>
              <a:cxnLst/>
              <a:rect l="l" t="t" r="r" b="b"/>
              <a:pathLst>
                <a:path w="5190" h="4793" extrusionOk="0">
                  <a:moveTo>
                    <a:pt x="3206" y="0"/>
                  </a:moveTo>
                  <a:lnTo>
                    <a:pt x="0" y="1851"/>
                  </a:lnTo>
                  <a:lnTo>
                    <a:pt x="0" y="3581"/>
                  </a:lnTo>
                  <a:lnTo>
                    <a:pt x="1862" y="4793"/>
                  </a:lnTo>
                  <a:lnTo>
                    <a:pt x="1983" y="4727"/>
                  </a:lnTo>
                  <a:lnTo>
                    <a:pt x="1983" y="2997"/>
                  </a:lnTo>
                  <a:lnTo>
                    <a:pt x="5189" y="1146"/>
                  </a:lnTo>
                  <a:lnTo>
                    <a:pt x="5189" y="992"/>
                  </a:lnTo>
                  <a:lnTo>
                    <a:pt x="3206" y="0"/>
                  </a:lnTo>
                  <a:close/>
                </a:path>
              </a:pathLst>
            </a:custGeom>
            <a:solidFill>
              <a:srgbClr val="665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1" name="Google Shape;1301;p37"/>
            <p:cNvSpPr/>
            <p:nvPr/>
          </p:nvSpPr>
          <p:spPr>
            <a:xfrm flipH="1">
              <a:off x="7267814" y="2925512"/>
              <a:ext cx="299331" cy="278144"/>
            </a:xfrm>
            <a:custGeom>
              <a:avLst/>
              <a:gdLst/>
              <a:ahLst/>
              <a:cxnLst/>
              <a:rect l="l" t="t" r="r" b="b"/>
              <a:pathLst>
                <a:path w="5312" h="4936" extrusionOk="0">
                  <a:moveTo>
                    <a:pt x="3328" y="0"/>
                  </a:moveTo>
                  <a:lnTo>
                    <a:pt x="1" y="1917"/>
                  </a:lnTo>
                  <a:lnTo>
                    <a:pt x="1" y="3790"/>
                  </a:lnTo>
                  <a:lnTo>
                    <a:pt x="1984" y="4936"/>
                  </a:lnTo>
                  <a:lnTo>
                    <a:pt x="1984" y="3063"/>
                  </a:lnTo>
                  <a:lnTo>
                    <a:pt x="5311" y="1135"/>
                  </a:lnTo>
                  <a:lnTo>
                    <a:pt x="33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2" name="Google Shape;1302;p37"/>
            <p:cNvSpPr/>
            <p:nvPr/>
          </p:nvSpPr>
          <p:spPr>
            <a:xfrm flipH="1">
              <a:off x="7455347" y="3033535"/>
              <a:ext cx="111798" cy="170121"/>
            </a:xfrm>
            <a:custGeom>
              <a:avLst/>
              <a:gdLst/>
              <a:ahLst/>
              <a:cxnLst/>
              <a:rect l="l" t="t" r="r" b="b"/>
              <a:pathLst>
                <a:path w="1984" h="3019" extrusionOk="0">
                  <a:moveTo>
                    <a:pt x="1" y="0"/>
                  </a:moveTo>
                  <a:lnTo>
                    <a:pt x="1" y="1873"/>
                  </a:lnTo>
                  <a:lnTo>
                    <a:pt x="1984" y="3019"/>
                  </a:lnTo>
                  <a:lnTo>
                    <a:pt x="1984" y="11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3" name="Google Shape;1303;p37"/>
            <p:cNvSpPr/>
            <p:nvPr/>
          </p:nvSpPr>
          <p:spPr>
            <a:xfrm flipH="1">
              <a:off x="5014259" y="744592"/>
              <a:ext cx="1116913" cy="561866"/>
            </a:xfrm>
            <a:custGeom>
              <a:avLst/>
              <a:gdLst/>
              <a:ahLst/>
              <a:cxnLst/>
              <a:rect l="l" t="t" r="r" b="b"/>
              <a:pathLst>
                <a:path w="19821" h="9971" extrusionOk="0">
                  <a:moveTo>
                    <a:pt x="19820" y="0"/>
                  </a:moveTo>
                  <a:lnTo>
                    <a:pt x="0" y="9971"/>
                  </a:lnTo>
                  <a:lnTo>
                    <a:pt x="17275" y="5189"/>
                  </a:lnTo>
                  <a:lnTo>
                    <a:pt x="19820" y="0"/>
                  </a:lnTo>
                  <a:close/>
                </a:path>
              </a:pathLst>
            </a:custGeom>
            <a:solidFill>
              <a:srgbClr val="968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4" name="Google Shape;1304;p37"/>
            <p:cNvSpPr/>
            <p:nvPr/>
          </p:nvSpPr>
          <p:spPr>
            <a:xfrm flipH="1">
              <a:off x="5157670" y="661363"/>
              <a:ext cx="973503" cy="645095"/>
            </a:xfrm>
            <a:custGeom>
              <a:avLst/>
              <a:gdLst/>
              <a:ahLst/>
              <a:cxnLst/>
              <a:rect l="l" t="t" r="r" b="b"/>
              <a:pathLst>
                <a:path w="17276" h="11448" extrusionOk="0">
                  <a:moveTo>
                    <a:pt x="17275" y="1"/>
                  </a:moveTo>
                  <a:lnTo>
                    <a:pt x="0" y="11448"/>
                  </a:lnTo>
                  <a:cubicBezTo>
                    <a:pt x="0" y="11448"/>
                    <a:pt x="13397" y="4705"/>
                    <a:pt x="17275" y="2755"/>
                  </a:cubicBezTo>
                  <a:lnTo>
                    <a:pt x="172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5" name="Google Shape;1305;p37"/>
            <p:cNvSpPr/>
            <p:nvPr/>
          </p:nvSpPr>
          <p:spPr>
            <a:xfrm flipH="1">
              <a:off x="5157670" y="512374"/>
              <a:ext cx="973503" cy="794084"/>
            </a:xfrm>
            <a:custGeom>
              <a:avLst/>
              <a:gdLst/>
              <a:ahLst/>
              <a:cxnLst/>
              <a:rect l="l" t="t" r="r" b="b"/>
              <a:pathLst>
                <a:path w="17276" h="14092" extrusionOk="0">
                  <a:moveTo>
                    <a:pt x="12692" y="1"/>
                  </a:moveTo>
                  <a:lnTo>
                    <a:pt x="0" y="14092"/>
                  </a:lnTo>
                  <a:lnTo>
                    <a:pt x="17275" y="2645"/>
                  </a:lnTo>
                  <a:lnTo>
                    <a:pt x="126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6" name="Google Shape;1306;p37"/>
            <p:cNvSpPr/>
            <p:nvPr/>
          </p:nvSpPr>
          <p:spPr>
            <a:xfrm flipH="1">
              <a:off x="4756627" y="744592"/>
              <a:ext cx="1374546" cy="561866"/>
            </a:xfrm>
            <a:custGeom>
              <a:avLst/>
              <a:gdLst/>
              <a:ahLst/>
              <a:cxnLst/>
              <a:rect l="l" t="t" r="r" b="b"/>
              <a:pathLst>
                <a:path w="24393" h="9971" extrusionOk="0">
                  <a:moveTo>
                    <a:pt x="19820" y="0"/>
                  </a:moveTo>
                  <a:lnTo>
                    <a:pt x="0" y="9971"/>
                  </a:lnTo>
                  <a:lnTo>
                    <a:pt x="24392" y="2644"/>
                  </a:lnTo>
                  <a:lnTo>
                    <a:pt x="198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7" name="Google Shape;1307;p37"/>
            <p:cNvSpPr/>
            <p:nvPr/>
          </p:nvSpPr>
          <p:spPr>
            <a:xfrm flipH="1">
              <a:off x="7809792" y="460250"/>
              <a:ext cx="662507" cy="921323"/>
            </a:xfrm>
            <a:custGeom>
              <a:avLst/>
              <a:gdLst/>
              <a:ahLst/>
              <a:cxnLst/>
              <a:rect l="l" t="t" r="r" b="b"/>
              <a:pathLst>
                <a:path w="11757" h="16350" extrusionOk="0">
                  <a:moveTo>
                    <a:pt x="10555" y="1322"/>
                  </a:moveTo>
                  <a:cubicBezTo>
                    <a:pt x="8275" y="0"/>
                    <a:pt x="4562" y="2138"/>
                    <a:pt x="2281" y="6093"/>
                  </a:cubicBezTo>
                  <a:cubicBezTo>
                    <a:pt x="1" y="10059"/>
                    <a:pt x="1" y="14334"/>
                    <a:pt x="2281" y="15656"/>
                  </a:cubicBezTo>
                  <a:lnTo>
                    <a:pt x="3482" y="16350"/>
                  </a:lnTo>
                  <a:cubicBezTo>
                    <a:pt x="1191" y="15028"/>
                    <a:pt x="1191" y="10753"/>
                    <a:pt x="3482" y="6787"/>
                  </a:cubicBezTo>
                  <a:cubicBezTo>
                    <a:pt x="5763" y="2832"/>
                    <a:pt x="9476" y="694"/>
                    <a:pt x="11756" y="2017"/>
                  </a:cubicBezTo>
                  <a:lnTo>
                    <a:pt x="10555" y="1322"/>
                  </a:ln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8" name="Google Shape;1308;p37"/>
            <p:cNvSpPr/>
            <p:nvPr/>
          </p:nvSpPr>
          <p:spPr>
            <a:xfrm flipH="1">
              <a:off x="7681314" y="551819"/>
              <a:ext cx="723928" cy="851505"/>
            </a:xfrm>
            <a:custGeom>
              <a:avLst/>
              <a:gdLst/>
              <a:ahLst/>
              <a:cxnLst/>
              <a:rect l="l" t="t" r="r" b="b"/>
              <a:pathLst>
                <a:path w="12847" h="15111" extrusionOk="0">
                  <a:moveTo>
                    <a:pt x="9044" y="0"/>
                  </a:moveTo>
                  <a:cubicBezTo>
                    <a:pt x="6853" y="0"/>
                    <a:pt x="4115" y="2000"/>
                    <a:pt x="2292" y="5162"/>
                  </a:cubicBezTo>
                  <a:cubicBezTo>
                    <a:pt x="1" y="9128"/>
                    <a:pt x="1" y="13403"/>
                    <a:pt x="2292" y="14725"/>
                  </a:cubicBezTo>
                  <a:cubicBezTo>
                    <a:pt x="2747" y="14986"/>
                    <a:pt x="3259" y="15111"/>
                    <a:pt x="3806" y="15111"/>
                  </a:cubicBezTo>
                  <a:cubicBezTo>
                    <a:pt x="5997" y="15111"/>
                    <a:pt x="8741" y="13109"/>
                    <a:pt x="10566" y="9943"/>
                  </a:cubicBezTo>
                  <a:cubicBezTo>
                    <a:pt x="12847" y="5988"/>
                    <a:pt x="12847" y="1703"/>
                    <a:pt x="10566" y="392"/>
                  </a:cubicBezTo>
                  <a:cubicBezTo>
                    <a:pt x="10109" y="126"/>
                    <a:pt x="9593" y="0"/>
                    <a:pt x="9044" y="0"/>
                  </a:cubicBezTo>
                  <a:close/>
                </a:path>
              </a:pathLst>
            </a:custGeom>
            <a:solidFill>
              <a:srgbClr val="E561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09" name="Google Shape;1309;p37"/>
            <p:cNvSpPr/>
            <p:nvPr/>
          </p:nvSpPr>
          <p:spPr>
            <a:xfrm flipH="1">
              <a:off x="7752089" y="635104"/>
              <a:ext cx="581757" cy="684596"/>
            </a:xfrm>
            <a:custGeom>
              <a:avLst/>
              <a:gdLst/>
              <a:ahLst/>
              <a:cxnLst/>
              <a:rect l="l" t="t" r="r" b="b"/>
              <a:pathLst>
                <a:path w="10324" h="12149" extrusionOk="0">
                  <a:moveTo>
                    <a:pt x="7267" y="1"/>
                  </a:moveTo>
                  <a:cubicBezTo>
                    <a:pt x="5508" y="1"/>
                    <a:pt x="3304" y="1610"/>
                    <a:pt x="1841" y="4158"/>
                  </a:cubicBezTo>
                  <a:cubicBezTo>
                    <a:pt x="1" y="7342"/>
                    <a:pt x="1" y="10779"/>
                    <a:pt x="1841" y="11837"/>
                  </a:cubicBezTo>
                  <a:cubicBezTo>
                    <a:pt x="2206" y="12048"/>
                    <a:pt x="2618" y="12148"/>
                    <a:pt x="3058" y="12148"/>
                  </a:cubicBezTo>
                  <a:cubicBezTo>
                    <a:pt x="4817" y="12148"/>
                    <a:pt x="7021" y="10539"/>
                    <a:pt x="8484" y="7992"/>
                  </a:cubicBezTo>
                  <a:cubicBezTo>
                    <a:pt x="10324" y="4819"/>
                    <a:pt x="10324" y="1381"/>
                    <a:pt x="8484" y="313"/>
                  </a:cubicBezTo>
                  <a:cubicBezTo>
                    <a:pt x="8118" y="101"/>
                    <a:pt x="7706" y="1"/>
                    <a:pt x="7267" y="1"/>
                  </a:cubicBez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0" name="Google Shape;1310;p37"/>
            <p:cNvSpPr/>
            <p:nvPr/>
          </p:nvSpPr>
          <p:spPr>
            <a:xfrm flipH="1">
              <a:off x="7781279" y="631610"/>
              <a:ext cx="523379" cy="691640"/>
            </a:xfrm>
            <a:custGeom>
              <a:avLst/>
              <a:gdLst/>
              <a:ahLst/>
              <a:cxnLst/>
              <a:rect l="l" t="t" r="r" b="b"/>
              <a:pathLst>
                <a:path w="9288" h="12274" extrusionOk="0">
                  <a:moveTo>
                    <a:pt x="7635" y="959"/>
                  </a:moveTo>
                  <a:cubicBezTo>
                    <a:pt x="9288" y="1917"/>
                    <a:pt x="9288" y="5002"/>
                    <a:pt x="7635" y="7866"/>
                  </a:cubicBezTo>
                  <a:cubicBezTo>
                    <a:pt x="5983" y="10731"/>
                    <a:pt x="3306" y="12273"/>
                    <a:pt x="1653" y="11315"/>
                  </a:cubicBezTo>
                  <a:cubicBezTo>
                    <a:pt x="1" y="10367"/>
                    <a:pt x="1" y="7271"/>
                    <a:pt x="1653" y="4407"/>
                  </a:cubicBezTo>
                  <a:cubicBezTo>
                    <a:pt x="3306" y="1553"/>
                    <a:pt x="5983" y="0"/>
                    <a:pt x="7635" y="9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1" name="Google Shape;1311;p37"/>
            <p:cNvSpPr/>
            <p:nvPr/>
          </p:nvSpPr>
          <p:spPr>
            <a:xfrm flipH="1">
              <a:off x="8033275" y="740761"/>
              <a:ext cx="19328" cy="25076"/>
            </a:xfrm>
            <a:custGeom>
              <a:avLst/>
              <a:gdLst/>
              <a:ahLst/>
              <a:cxnLst/>
              <a:rect l="l" t="t" r="r" b="b"/>
              <a:pathLst>
                <a:path w="343" h="445" extrusionOk="0">
                  <a:moveTo>
                    <a:pt x="246" y="0"/>
                  </a:moveTo>
                  <a:cubicBezTo>
                    <a:pt x="222" y="0"/>
                    <a:pt x="195" y="8"/>
                    <a:pt x="166" y="24"/>
                  </a:cubicBezTo>
                  <a:cubicBezTo>
                    <a:pt x="78" y="79"/>
                    <a:pt x="1" y="211"/>
                    <a:pt x="1" y="322"/>
                  </a:cubicBezTo>
                  <a:cubicBezTo>
                    <a:pt x="1" y="400"/>
                    <a:pt x="39" y="444"/>
                    <a:pt x="93" y="444"/>
                  </a:cubicBezTo>
                  <a:cubicBezTo>
                    <a:pt x="115" y="444"/>
                    <a:pt x="140" y="437"/>
                    <a:pt x="166" y="421"/>
                  </a:cubicBezTo>
                  <a:cubicBezTo>
                    <a:pt x="265" y="366"/>
                    <a:pt x="342" y="233"/>
                    <a:pt x="342" y="123"/>
                  </a:cubicBezTo>
                  <a:cubicBezTo>
                    <a:pt x="342" y="45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2" name="Google Shape;1312;p37"/>
            <p:cNvSpPr/>
            <p:nvPr/>
          </p:nvSpPr>
          <p:spPr>
            <a:xfrm flipH="1">
              <a:off x="8129521" y="827089"/>
              <a:ext cx="22427" cy="25188"/>
            </a:xfrm>
            <a:custGeom>
              <a:avLst/>
              <a:gdLst/>
              <a:ahLst/>
              <a:cxnLst/>
              <a:rect l="l" t="t" r="r" b="b"/>
              <a:pathLst>
                <a:path w="398" h="447" extrusionOk="0">
                  <a:moveTo>
                    <a:pt x="281" y="0"/>
                  </a:moveTo>
                  <a:cubicBezTo>
                    <a:pt x="229" y="0"/>
                    <a:pt x="168" y="37"/>
                    <a:pt x="111" y="101"/>
                  </a:cubicBezTo>
                  <a:cubicBezTo>
                    <a:pt x="34" y="211"/>
                    <a:pt x="1" y="343"/>
                    <a:pt x="45" y="409"/>
                  </a:cubicBezTo>
                  <a:cubicBezTo>
                    <a:pt x="65" y="434"/>
                    <a:pt x="92" y="446"/>
                    <a:pt x="123" y="446"/>
                  </a:cubicBezTo>
                  <a:cubicBezTo>
                    <a:pt x="173" y="446"/>
                    <a:pt x="232" y="412"/>
                    <a:pt x="287" y="343"/>
                  </a:cubicBezTo>
                  <a:cubicBezTo>
                    <a:pt x="375" y="244"/>
                    <a:pt x="397" y="112"/>
                    <a:pt x="353" y="35"/>
                  </a:cubicBezTo>
                  <a:cubicBezTo>
                    <a:pt x="334" y="11"/>
                    <a:pt x="309" y="0"/>
                    <a:pt x="281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3" name="Google Shape;1313;p37"/>
            <p:cNvSpPr/>
            <p:nvPr/>
          </p:nvSpPr>
          <p:spPr>
            <a:xfrm flipH="1">
              <a:off x="8200917" y="950665"/>
              <a:ext cx="22427" cy="24963"/>
            </a:xfrm>
            <a:custGeom>
              <a:avLst/>
              <a:gdLst/>
              <a:ahLst/>
              <a:cxnLst/>
              <a:rect l="l" t="t" r="r" b="b"/>
              <a:pathLst>
                <a:path w="398" h="443" extrusionOk="0">
                  <a:moveTo>
                    <a:pt x="274" y="0"/>
                  </a:moveTo>
                  <a:cubicBezTo>
                    <a:pt x="189" y="0"/>
                    <a:pt x="97" y="95"/>
                    <a:pt x="45" y="210"/>
                  </a:cubicBezTo>
                  <a:cubicBezTo>
                    <a:pt x="1" y="331"/>
                    <a:pt x="23" y="442"/>
                    <a:pt x="111" y="442"/>
                  </a:cubicBezTo>
                  <a:cubicBezTo>
                    <a:pt x="115" y="442"/>
                    <a:pt x="120" y="442"/>
                    <a:pt x="125" y="442"/>
                  </a:cubicBezTo>
                  <a:cubicBezTo>
                    <a:pt x="209" y="442"/>
                    <a:pt x="301" y="347"/>
                    <a:pt x="353" y="232"/>
                  </a:cubicBezTo>
                  <a:cubicBezTo>
                    <a:pt x="397" y="111"/>
                    <a:pt x="364" y="1"/>
                    <a:pt x="287" y="1"/>
                  </a:cubicBezTo>
                  <a:cubicBezTo>
                    <a:pt x="283" y="0"/>
                    <a:pt x="278" y="0"/>
                    <a:pt x="274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4" name="Google Shape;1314;p37"/>
            <p:cNvSpPr/>
            <p:nvPr/>
          </p:nvSpPr>
          <p:spPr>
            <a:xfrm flipH="1">
              <a:off x="8228247" y="1077847"/>
              <a:ext cx="19892" cy="25076"/>
            </a:xfrm>
            <a:custGeom>
              <a:avLst/>
              <a:gdLst/>
              <a:ahLst/>
              <a:cxnLst/>
              <a:rect l="l" t="t" r="r" b="b"/>
              <a:pathLst>
                <a:path w="353" h="445" extrusionOk="0">
                  <a:moveTo>
                    <a:pt x="256" y="1"/>
                  </a:moveTo>
                  <a:cubicBezTo>
                    <a:pt x="232" y="1"/>
                    <a:pt x="205" y="8"/>
                    <a:pt x="176" y="24"/>
                  </a:cubicBezTo>
                  <a:cubicBezTo>
                    <a:pt x="77" y="79"/>
                    <a:pt x="0" y="212"/>
                    <a:pt x="0" y="322"/>
                  </a:cubicBezTo>
                  <a:cubicBezTo>
                    <a:pt x="0" y="400"/>
                    <a:pt x="39" y="445"/>
                    <a:pt x="97" y="445"/>
                  </a:cubicBezTo>
                  <a:cubicBezTo>
                    <a:pt x="120" y="445"/>
                    <a:pt x="147" y="437"/>
                    <a:pt x="176" y="421"/>
                  </a:cubicBezTo>
                  <a:cubicBezTo>
                    <a:pt x="276" y="366"/>
                    <a:pt x="353" y="234"/>
                    <a:pt x="353" y="124"/>
                  </a:cubicBezTo>
                  <a:cubicBezTo>
                    <a:pt x="353" y="46"/>
                    <a:pt x="314" y="1"/>
                    <a:pt x="256" y="1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5" name="Google Shape;1315;p37"/>
            <p:cNvSpPr/>
            <p:nvPr/>
          </p:nvSpPr>
          <p:spPr>
            <a:xfrm flipH="1">
              <a:off x="8200917" y="1174544"/>
              <a:ext cx="22427" cy="25358"/>
            </a:xfrm>
            <a:custGeom>
              <a:avLst/>
              <a:gdLst/>
              <a:ahLst/>
              <a:cxnLst/>
              <a:rect l="l" t="t" r="r" b="b"/>
              <a:pathLst>
                <a:path w="398" h="450" extrusionOk="0">
                  <a:moveTo>
                    <a:pt x="276" y="1"/>
                  </a:moveTo>
                  <a:cubicBezTo>
                    <a:pt x="225" y="1"/>
                    <a:pt x="166" y="35"/>
                    <a:pt x="111" y="104"/>
                  </a:cubicBezTo>
                  <a:cubicBezTo>
                    <a:pt x="23" y="203"/>
                    <a:pt x="1" y="347"/>
                    <a:pt x="45" y="413"/>
                  </a:cubicBezTo>
                  <a:cubicBezTo>
                    <a:pt x="66" y="437"/>
                    <a:pt x="92" y="450"/>
                    <a:pt x="123" y="450"/>
                  </a:cubicBezTo>
                  <a:cubicBezTo>
                    <a:pt x="173" y="450"/>
                    <a:pt x="232" y="415"/>
                    <a:pt x="287" y="347"/>
                  </a:cubicBezTo>
                  <a:cubicBezTo>
                    <a:pt x="364" y="247"/>
                    <a:pt x="397" y="104"/>
                    <a:pt x="353" y="38"/>
                  </a:cubicBezTo>
                  <a:cubicBezTo>
                    <a:pt x="333" y="13"/>
                    <a:pt x="306" y="1"/>
                    <a:pt x="276" y="1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6" name="Google Shape;1316;p37"/>
            <p:cNvSpPr/>
            <p:nvPr/>
          </p:nvSpPr>
          <p:spPr>
            <a:xfrm flipH="1">
              <a:off x="8129521" y="1215172"/>
              <a:ext cx="22427" cy="25527"/>
            </a:xfrm>
            <a:custGeom>
              <a:avLst/>
              <a:gdLst/>
              <a:ahLst/>
              <a:cxnLst/>
              <a:rect l="l" t="t" r="r" b="b"/>
              <a:pathLst>
                <a:path w="398" h="453" extrusionOk="0">
                  <a:moveTo>
                    <a:pt x="287" y="0"/>
                  </a:moveTo>
                  <a:cubicBezTo>
                    <a:pt x="199" y="0"/>
                    <a:pt x="100" y="88"/>
                    <a:pt x="45" y="220"/>
                  </a:cubicBezTo>
                  <a:cubicBezTo>
                    <a:pt x="1" y="342"/>
                    <a:pt x="34" y="441"/>
                    <a:pt x="111" y="452"/>
                  </a:cubicBezTo>
                  <a:cubicBezTo>
                    <a:pt x="115" y="452"/>
                    <a:pt x="120" y="453"/>
                    <a:pt x="125" y="453"/>
                  </a:cubicBezTo>
                  <a:cubicBezTo>
                    <a:pt x="209" y="453"/>
                    <a:pt x="301" y="358"/>
                    <a:pt x="353" y="243"/>
                  </a:cubicBezTo>
                  <a:cubicBezTo>
                    <a:pt x="397" y="121"/>
                    <a:pt x="375" y="11"/>
                    <a:pt x="287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7" name="Google Shape;1317;p37"/>
            <p:cNvSpPr/>
            <p:nvPr/>
          </p:nvSpPr>
          <p:spPr>
            <a:xfrm flipH="1">
              <a:off x="8033275" y="1188970"/>
              <a:ext cx="19328" cy="25076"/>
            </a:xfrm>
            <a:custGeom>
              <a:avLst/>
              <a:gdLst/>
              <a:ahLst/>
              <a:cxnLst/>
              <a:rect l="l" t="t" r="r" b="b"/>
              <a:pathLst>
                <a:path w="343" h="445" extrusionOk="0">
                  <a:moveTo>
                    <a:pt x="246" y="1"/>
                  </a:moveTo>
                  <a:cubicBezTo>
                    <a:pt x="222" y="1"/>
                    <a:pt x="195" y="8"/>
                    <a:pt x="166" y="24"/>
                  </a:cubicBezTo>
                  <a:cubicBezTo>
                    <a:pt x="78" y="80"/>
                    <a:pt x="1" y="212"/>
                    <a:pt x="1" y="322"/>
                  </a:cubicBezTo>
                  <a:cubicBezTo>
                    <a:pt x="1" y="400"/>
                    <a:pt x="39" y="445"/>
                    <a:pt x="93" y="445"/>
                  </a:cubicBezTo>
                  <a:cubicBezTo>
                    <a:pt x="115" y="445"/>
                    <a:pt x="140" y="437"/>
                    <a:pt x="166" y="421"/>
                  </a:cubicBezTo>
                  <a:cubicBezTo>
                    <a:pt x="265" y="366"/>
                    <a:pt x="342" y="234"/>
                    <a:pt x="342" y="124"/>
                  </a:cubicBezTo>
                  <a:cubicBezTo>
                    <a:pt x="342" y="46"/>
                    <a:pt x="303" y="1"/>
                    <a:pt x="246" y="1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8" name="Google Shape;1318;p37"/>
            <p:cNvSpPr/>
            <p:nvPr/>
          </p:nvSpPr>
          <p:spPr>
            <a:xfrm flipH="1">
              <a:off x="7933986" y="1102697"/>
              <a:ext cx="22371" cy="25188"/>
            </a:xfrm>
            <a:custGeom>
              <a:avLst/>
              <a:gdLst/>
              <a:ahLst/>
              <a:cxnLst/>
              <a:rect l="l" t="t" r="r" b="b"/>
              <a:pathLst>
                <a:path w="397" h="447" extrusionOk="0">
                  <a:moveTo>
                    <a:pt x="274" y="1"/>
                  </a:moveTo>
                  <a:cubicBezTo>
                    <a:pt x="224" y="1"/>
                    <a:pt x="160" y="37"/>
                    <a:pt x="110" y="101"/>
                  </a:cubicBezTo>
                  <a:cubicBezTo>
                    <a:pt x="22" y="200"/>
                    <a:pt x="0" y="344"/>
                    <a:pt x="44" y="410"/>
                  </a:cubicBezTo>
                  <a:cubicBezTo>
                    <a:pt x="61" y="434"/>
                    <a:pt x="87" y="447"/>
                    <a:pt x="117" y="447"/>
                  </a:cubicBezTo>
                  <a:cubicBezTo>
                    <a:pt x="168" y="447"/>
                    <a:pt x="232" y="412"/>
                    <a:pt x="287" y="344"/>
                  </a:cubicBezTo>
                  <a:cubicBezTo>
                    <a:pt x="364" y="244"/>
                    <a:pt x="397" y="101"/>
                    <a:pt x="342" y="35"/>
                  </a:cubicBezTo>
                  <a:cubicBezTo>
                    <a:pt x="326" y="12"/>
                    <a:pt x="302" y="1"/>
                    <a:pt x="274" y="1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19" name="Google Shape;1319;p37"/>
            <p:cNvSpPr/>
            <p:nvPr/>
          </p:nvSpPr>
          <p:spPr>
            <a:xfrm flipH="1">
              <a:off x="7862590" y="979178"/>
              <a:ext cx="22371" cy="25583"/>
            </a:xfrm>
            <a:custGeom>
              <a:avLst/>
              <a:gdLst/>
              <a:ahLst/>
              <a:cxnLst/>
              <a:rect l="l" t="t" r="r" b="b"/>
              <a:pathLst>
                <a:path w="397" h="454" extrusionOk="0">
                  <a:moveTo>
                    <a:pt x="273" y="1"/>
                  </a:moveTo>
                  <a:cubicBezTo>
                    <a:pt x="188" y="1"/>
                    <a:pt x="96" y="96"/>
                    <a:pt x="44" y="211"/>
                  </a:cubicBezTo>
                  <a:cubicBezTo>
                    <a:pt x="0" y="332"/>
                    <a:pt x="22" y="442"/>
                    <a:pt x="110" y="453"/>
                  </a:cubicBezTo>
                  <a:cubicBezTo>
                    <a:pt x="198" y="453"/>
                    <a:pt x="298" y="365"/>
                    <a:pt x="353" y="244"/>
                  </a:cubicBezTo>
                  <a:cubicBezTo>
                    <a:pt x="397" y="112"/>
                    <a:pt x="364" y="13"/>
                    <a:pt x="287" y="2"/>
                  </a:cubicBezTo>
                  <a:cubicBezTo>
                    <a:pt x="282" y="1"/>
                    <a:pt x="278" y="1"/>
                    <a:pt x="273" y="1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0" name="Google Shape;1320;p37"/>
            <p:cNvSpPr/>
            <p:nvPr/>
          </p:nvSpPr>
          <p:spPr>
            <a:xfrm flipH="1">
              <a:off x="7837739" y="851883"/>
              <a:ext cx="19948" cy="25696"/>
            </a:xfrm>
            <a:custGeom>
              <a:avLst/>
              <a:gdLst/>
              <a:ahLst/>
              <a:cxnLst/>
              <a:rect l="l" t="t" r="r" b="b"/>
              <a:pathLst>
                <a:path w="354" h="456" extrusionOk="0">
                  <a:moveTo>
                    <a:pt x="257" y="0"/>
                  </a:moveTo>
                  <a:cubicBezTo>
                    <a:pt x="233" y="0"/>
                    <a:pt x="206" y="8"/>
                    <a:pt x="177" y="24"/>
                  </a:cubicBezTo>
                  <a:cubicBezTo>
                    <a:pt x="78" y="79"/>
                    <a:pt x="1" y="222"/>
                    <a:pt x="1" y="333"/>
                  </a:cubicBezTo>
                  <a:cubicBezTo>
                    <a:pt x="1" y="411"/>
                    <a:pt x="40" y="456"/>
                    <a:pt x="97" y="456"/>
                  </a:cubicBezTo>
                  <a:cubicBezTo>
                    <a:pt x="121" y="456"/>
                    <a:pt x="148" y="448"/>
                    <a:pt x="177" y="432"/>
                  </a:cubicBezTo>
                  <a:cubicBezTo>
                    <a:pt x="276" y="377"/>
                    <a:pt x="353" y="234"/>
                    <a:pt x="353" y="123"/>
                  </a:cubicBezTo>
                  <a:cubicBezTo>
                    <a:pt x="353" y="45"/>
                    <a:pt x="315" y="0"/>
                    <a:pt x="257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1" name="Google Shape;1321;p37"/>
            <p:cNvSpPr/>
            <p:nvPr/>
          </p:nvSpPr>
          <p:spPr>
            <a:xfrm flipH="1">
              <a:off x="7862590" y="755074"/>
              <a:ext cx="22371" cy="25470"/>
            </a:xfrm>
            <a:custGeom>
              <a:avLst/>
              <a:gdLst/>
              <a:ahLst/>
              <a:cxnLst/>
              <a:rect l="l" t="t" r="r" b="b"/>
              <a:pathLst>
                <a:path w="397" h="452" extrusionOk="0">
                  <a:moveTo>
                    <a:pt x="280" y="0"/>
                  </a:moveTo>
                  <a:cubicBezTo>
                    <a:pt x="229" y="0"/>
                    <a:pt x="167" y="37"/>
                    <a:pt x="110" y="101"/>
                  </a:cubicBezTo>
                  <a:cubicBezTo>
                    <a:pt x="22" y="211"/>
                    <a:pt x="0" y="343"/>
                    <a:pt x="44" y="409"/>
                  </a:cubicBezTo>
                  <a:cubicBezTo>
                    <a:pt x="65" y="438"/>
                    <a:pt x="92" y="452"/>
                    <a:pt x="123" y="452"/>
                  </a:cubicBezTo>
                  <a:cubicBezTo>
                    <a:pt x="173" y="452"/>
                    <a:pt x="232" y="416"/>
                    <a:pt x="287" y="354"/>
                  </a:cubicBezTo>
                  <a:cubicBezTo>
                    <a:pt x="364" y="244"/>
                    <a:pt x="397" y="112"/>
                    <a:pt x="353" y="35"/>
                  </a:cubicBezTo>
                  <a:cubicBezTo>
                    <a:pt x="333" y="11"/>
                    <a:pt x="308" y="0"/>
                    <a:pt x="280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2" name="Google Shape;1322;p37"/>
            <p:cNvSpPr/>
            <p:nvPr/>
          </p:nvSpPr>
          <p:spPr>
            <a:xfrm flipH="1">
              <a:off x="7933986" y="714163"/>
              <a:ext cx="22371" cy="25527"/>
            </a:xfrm>
            <a:custGeom>
              <a:avLst/>
              <a:gdLst/>
              <a:ahLst/>
              <a:cxnLst/>
              <a:rect l="l" t="t" r="r" b="b"/>
              <a:pathLst>
                <a:path w="397" h="453" extrusionOk="0">
                  <a:moveTo>
                    <a:pt x="287" y="0"/>
                  </a:moveTo>
                  <a:cubicBezTo>
                    <a:pt x="198" y="0"/>
                    <a:pt x="88" y="88"/>
                    <a:pt x="44" y="221"/>
                  </a:cubicBezTo>
                  <a:cubicBezTo>
                    <a:pt x="0" y="342"/>
                    <a:pt x="22" y="441"/>
                    <a:pt x="110" y="452"/>
                  </a:cubicBezTo>
                  <a:cubicBezTo>
                    <a:pt x="114" y="453"/>
                    <a:pt x="118" y="453"/>
                    <a:pt x="122" y="453"/>
                  </a:cubicBezTo>
                  <a:cubicBezTo>
                    <a:pt x="199" y="453"/>
                    <a:pt x="300" y="358"/>
                    <a:pt x="342" y="243"/>
                  </a:cubicBezTo>
                  <a:cubicBezTo>
                    <a:pt x="397" y="122"/>
                    <a:pt x="364" y="11"/>
                    <a:pt x="287" y="0"/>
                  </a:cubicBezTo>
                  <a:close/>
                </a:path>
              </a:pathLst>
            </a:custGeom>
            <a:solidFill>
              <a:srgbClr val="D44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3" name="Google Shape;1323;p37"/>
            <p:cNvSpPr/>
            <p:nvPr/>
          </p:nvSpPr>
          <p:spPr>
            <a:xfrm flipH="1">
              <a:off x="8033895" y="753045"/>
              <a:ext cx="18088" cy="230190"/>
            </a:xfrm>
            <a:custGeom>
              <a:avLst/>
              <a:gdLst/>
              <a:ahLst/>
              <a:cxnLst/>
              <a:rect l="l" t="t" r="r" b="b"/>
              <a:pathLst>
                <a:path w="321" h="4085" extrusionOk="0">
                  <a:moveTo>
                    <a:pt x="177" y="0"/>
                  </a:moveTo>
                  <a:cubicBezTo>
                    <a:pt x="171" y="0"/>
                    <a:pt x="163" y="2"/>
                    <a:pt x="155" y="4"/>
                  </a:cubicBezTo>
                  <a:cubicBezTo>
                    <a:pt x="133" y="26"/>
                    <a:pt x="111" y="60"/>
                    <a:pt x="111" y="93"/>
                  </a:cubicBezTo>
                  <a:cubicBezTo>
                    <a:pt x="111" y="423"/>
                    <a:pt x="89" y="754"/>
                    <a:pt x="89" y="1084"/>
                  </a:cubicBezTo>
                  <a:lnTo>
                    <a:pt x="45" y="2098"/>
                  </a:lnTo>
                  <a:cubicBezTo>
                    <a:pt x="23" y="2428"/>
                    <a:pt x="1" y="2770"/>
                    <a:pt x="12" y="3089"/>
                  </a:cubicBezTo>
                  <a:cubicBezTo>
                    <a:pt x="12" y="3409"/>
                    <a:pt x="34" y="3728"/>
                    <a:pt x="67" y="4037"/>
                  </a:cubicBezTo>
                  <a:cubicBezTo>
                    <a:pt x="75" y="4070"/>
                    <a:pt x="96" y="4085"/>
                    <a:pt x="121" y="4085"/>
                  </a:cubicBezTo>
                  <a:cubicBezTo>
                    <a:pt x="128" y="4085"/>
                    <a:pt x="136" y="4083"/>
                    <a:pt x="144" y="4081"/>
                  </a:cubicBezTo>
                  <a:cubicBezTo>
                    <a:pt x="199" y="4059"/>
                    <a:pt x="243" y="3993"/>
                    <a:pt x="243" y="3938"/>
                  </a:cubicBezTo>
                  <a:cubicBezTo>
                    <a:pt x="287" y="3585"/>
                    <a:pt x="298" y="3243"/>
                    <a:pt x="309" y="2913"/>
                  </a:cubicBezTo>
                  <a:cubicBezTo>
                    <a:pt x="320" y="2582"/>
                    <a:pt x="287" y="2274"/>
                    <a:pt x="276" y="1954"/>
                  </a:cubicBezTo>
                  <a:lnTo>
                    <a:pt x="232" y="1007"/>
                  </a:lnTo>
                  <a:cubicBezTo>
                    <a:pt x="232" y="676"/>
                    <a:pt x="210" y="357"/>
                    <a:pt x="210" y="37"/>
                  </a:cubicBezTo>
                  <a:cubicBezTo>
                    <a:pt x="210" y="13"/>
                    <a:pt x="197" y="0"/>
                    <a:pt x="177" y="0"/>
                  </a:cubicBez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4" name="Google Shape;1324;p37"/>
            <p:cNvSpPr/>
            <p:nvPr/>
          </p:nvSpPr>
          <p:spPr>
            <a:xfrm flipH="1">
              <a:off x="7932126" y="971176"/>
              <a:ext cx="116137" cy="71621"/>
            </a:xfrm>
            <a:custGeom>
              <a:avLst/>
              <a:gdLst/>
              <a:ahLst/>
              <a:cxnLst/>
              <a:rect l="l" t="t" r="r" b="b"/>
              <a:pathLst>
                <a:path w="2061" h="1271" extrusionOk="0">
                  <a:moveTo>
                    <a:pt x="155" y="0"/>
                  </a:moveTo>
                  <a:cubicBezTo>
                    <a:pt x="122" y="0"/>
                    <a:pt x="89" y="22"/>
                    <a:pt x="56" y="67"/>
                  </a:cubicBezTo>
                  <a:cubicBezTo>
                    <a:pt x="12" y="122"/>
                    <a:pt x="1" y="188"/>
                    <a:pt x="34" y="221"/>
                  </a:cubicBezTo>
                  <a:cubicBezTo>
                    <a:pt x="166" y="364"/>
                    <a:pt x="309" y="463"/>
                    <a:pt x="463" y="562"/>
                  </a:cubicBezTo>
                  <a:cubicBezTo>
                    <a:pt x="618" y="661"/>
                    <a:pt x="794" y="728"/>
                    <a:pt x="959" y="805"/>
                  </a:cubicBezTo>
                  <a:lnTo>
                    <a:pt x="1466" y="1014"/>
                  </a:lnTo>
                  <a:cubicBezTo>
                    <a:pt x="1631" y="1102"/>
                    <a:pt x="1807" y="1179"/>
                    <a:pt x="1962" y="1267"/>
                  </a:cubicBezTo>
                  <a:cubicBezTo>
                    <a:pt x="1966" y="1269"/>
                    <a:pt x="1970" y="1270"/>
                    <a:pt x="1974" y="1270"/>
                  </a:cubicBezTo>
                  <a:cubicBezTo>
                    <a:pt x="1995" y="1270"/>
                    <a:pt x="2021" y="1251"/>
                    <a:pt x="2039" y="1223"/>
                  </a:cubicBezTo>
                  <a:cubicBezTo>
                    <a:pt x="2061" y="1190"/>
                    <a:pt x="2061" y="1146"/>
                    <a:pt x="2039" y="1135"/>
                  </a:cubicBezTo>
                  <a:cubicBezTo>
                    <a:pt x="1874" y="1047"/>
                    <a:pt x="1730" y="937"/>
                    <a:pt x="1576" y="838"/>
                  </a:cubicBezTo>
                  <a:lnTo>
                    <a:pt x="1135" y="507"/>
                  </a:lnTo>
                  <a:cubicBezTo>
                    <a:pt x="981" y="408"/>
                    <a:pt x="838" y="287"/>
                    <a:pt x="673" y="199"/>
                  </a:cubicBezTo>
                  <a:cubicBezTo>
                    <a:pt x="507" y="122"/>
                    <a:pt x="342" y="44"/>
                    <a:pt x="155" y="0"/>
                  </a:cubicBez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1325" name="Google Shape;1325;p37"/>
            <p:cNvSpPr/>
            <p:nvPr/>
          </p:nvSpPr>
          <p:spPr>
            <a:xfrm flipH="1">
              <a:off x="8033895" y="965767"/>
              <a:ext cx="18088" cy="23554"/>
            </a:xfrm>
            <a:custGeom>
              <a:avLst/>
              <a:gdLst/>
              <a:ahLst/>
              <a:cxnLst/>
              <a:rect l="l" t="t" r="r" b="b"/>
              <a:pathLst>
                <a:path w="321" h="418" extrusionOk="0">
                  <a:moveTo>
                    <a:pt x="231" y="0"/>
                  </a:moveTo>
                  <a:cubicBezTo>
                    <a:pt x="209" y="0"/>
                    <a:pt x="183" y="7"/>
                    <a:pt x="155" y="19"/>
                  </a:cubicBezTo>
                  <a:cubicBezTo>
                    <a:pt x="67" y="74"/>
                    <a:pt x="1" y="196"/>
                    <a:pt x="1" y="306"/>
                  </a:cubicBezTo>
                  <a:cubicBezTo>
                    <a:pt x="1" y="375"/>
                    <a:pt x="33" y="418"/>
                    <a:pt x="83" y="418"/>
                  </a:cubicBezTo>
                  <a:cubicBezTo>
                    <a:pt x="104" y="418"/>
                    <a:pt x="129" y="410"/>
                    <a:pt x="155" y="394"/>
                  </a:cubicBezTo>
                  <a:cubicBezTo>
                    <a:pt x="254" y="339"/>
                    <a:pt x="320" y="218"/>
                    <a:pt x="320" y="118"/>
                  </a:cubicBezTo>
                  <a:cubicBezTo>
                    <a:pt x="320" y="40"/>
                    <a:pt x="286" y="0"/>
                    <a:pt x="231" y="0"/>
                  </a:cubicBezTo>
                  <a:close/>
                </a:path>
              </a:pathLst>
            </a:custGeom>
            <a:solidFill>
              <a:srgbClr val="AF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800"/>
            </a:p>
          </p:txBody>
        </p:sp>
      </p:grpSp>
      <p:sp>
        <p:nvSpPr>
          <p:cNvPr id="1326" name="Title 1">
            <a:extLst>
              <a:ext uri="{FF2B5EF4-FFF2-40B4-BE49-F238E27FC236}">
                <a16:creationId xmlns:a16="http://schemas.microsoft.com/office/drawing/2014/main" xmlns="" id="{6C18CFFB-951A-498D-ADEE-4A9A08B6B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6425" y="2326248"/>
            <a:ext cx="7420056" cy="1861105"/>
          </a:xfrm>
        </p:spPr>
        <p:txBody>
          <a:bodyPr>
            <a:noAutofit/>
          </a:bodyPr>
          <a:lstStyle/>
          <a:p>
            <a:pPr algn="ctr"/>
            <a:r>
              <a:rPr lang="ar-AE" sz="8800" b="1" dirty="0">
                <a:solidFill>
                  <a:schemeClr val="bg1">
                    <a:lumMod val="10000"/>
                  </a:schemeClr>
                </a:solidFill>
                <a:cs typeface="Akhbar MT" pitchFamily="2" charset="-78"/>
              </a:rPr>
              <a:t>الإستثناء</a:t>
            </a:r>
            <a:endParaRPr lang="en-US" sz="8800" b="1" dirty="0">
              <a:solidFill>
                <a:schemeClr val="bg1">
                  <a:lumMod val="10000"/>
                </a:schemeClr>
              </a:solidFill>
              <a:cs typeface="Akhbar MT" pitchFamily="2" charset="-78"/>
            </a:endParaRPr>
          </a:p>
        </p:txBody>
      </p:sp>
      <p:sp>
        <p:nvSpPr>
          <p:cNvPr id="1329" name="Title 1">
            <a:extLst>
              <a:ext uri="{FF2B5EF4-FFF2-40B4-BE49-F238E27FC236}">
                <a16:creationId xmlns:a16="http://schemas.microsoft.com/office/drawing/2014/main" xmlns="" id="{8E75E204-1D46-4341-BA52-9A3689374FCB}"/>
              </a:ext>
            </a:extLst>
          </p:cNvPr>
          <p:cNvSpPr txBox="1">
            <a:spLocks/>
          </p:cNvSpPr>
          <p:nvPr/>
        </p:nvSpPr>
        <p:spPr>
          <a:xfrm>
            <a:off x="2211852" y="893221"/>
            <a:ext cx="5512082" cy="5613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6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مادة اللغة العربية            الصف العاشر                الفصل الدراسي الثاني</a:t>
            </a:r>
            <a:endParaRPr lang="en-US" sz="16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0" name="TextBox 1329">
            <a:extLst>
              <a:ext uri="{FF2B5EF4-FFF2-40B4-BE49-F238E27FC236}">
                <a16:creationId xmlns:a16="http://schemas.microsoft.com/office/drawing/2014/main" xmlns="" id="{F916AC7C-5C0C-43E6-9190-8ECBA4033DC3}"/>
              </a:ext>
            </a:extLst>
          </p:cNvPr>
          <p:cNvSpPr txBox="1"/>
          <p:nvPr/>
        </p:nvSpPr>
        <p:spPr>
          <a:xfrm>
            <a:off x="5757612" y="1989288"/>
            <a:ext cx="2581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b="1" dirty="0">
                <a:solidFill>
                  <a:schemeClr val="tx1">
                    <a:lumMod val="95000"/>
                  </a:schemeClr>
                </a:solidFill>
                <a:latin typeface="OpenSans"/>
              </a:rPr>
              <a:t>عنوان الدرس :-</a:t>
            </a:r>
          </a:p>
        </p:txBody>
      </p:sp>
      <p:grpSp>
        <p:nvGrpSpPr>
          <p:cNvPr id="1331" name="Google Shape;4191;p58">
            <a:extLst>
              <a:ext uri="{FF2B5EF4-FFF2-40B4-BE49-F238E27FC236}">
                <a16:creationId xmlns:a16="http://schemas.microsoft.com/office/drawing/2014/main" xmlns="" id="{B7629FFF-C681-49F8-94FB-9C02CEEE4E62}"/>
              </a:ext>
            </a:extLst>
          </p:cNvPr>
          <p:cNvGrpSpPr/>
          <p:nvPr/>
        </p:nvGrpSpPr>
        <p:grpSpPr>
          <a:xfrm rot="20851721" flipH="1">
            <a:off x="7306291" y="4440696"/>
            <a:ext cx="1814932" cy="1579464"/>
            <a:chOff x="5108750" y="2325175"/>
            <a:chExt cx="1384125" cy="1204550"/>
          </a:xfrm>
        </p:grpSpPr>
        <p:sp>
          <p:nvSpPr>
            <p:cNvPr id="1332" name="Google Shape;4192;p58">
              <a:extLst>
                <a:ext uri="{FF2B5EF4-FFF2-40B4-BE49-F238E27FC236}">
                  <a16:creationId xmlns:a16="http://schemas.microsoft.com/office/drawing/2014/main" xmlns="" id="{4DFDBA03-83F4-461F-99B8-401B0D5D98CA}"/>
                </a:ext>
              </a:extLst>
            </p:cNvPr>
            <p:cNvSpPr/>
            <p:nvPr/>
          </p:nvSpPr>
          <p:spPr>
            <a:xfrm>
              <a:off x="5116700" y="2332125"/>
              <a:ext cx="1368250" cy="1189650"/>
            </a:xfrm>
            <a:custGeom>
              <a:avLst/>
              <a:gdLst/>
              <a:ahLst/>
              <a:cxnLst/>
              <a:rect l="l" t="t" r="r" b="b"/>
              <a:pathLst>
                <a:path w="54730" h="47586" extrusionOk="0">
                  <a:moveTo>
                    <a:pt x="31036" y="1"/>
                  </a:moveTo>
                  <a:lnTo>
                    <a:pt x="30123" y="40"/>
                  </a:lnTo>
                  <a:lnTo>
                    <a:pt x="29250" y="159"/>
                  </a:lnTo>
                  <a:lnTo>
                    <a:pt x="28337" y="318"/>
                  </a:lnTo>
                  <a:lnTo>
                    <a:pt x="27464" y="596"/>
                  </a:lnTo>
                  <a:lnTo>
                    <a:pt x="26591" y="953"/>
                  </a:lnTo>
                  <a:lnTo>
                    <a:pt x="26155" y="1152"/>
                  </a:lnTo>
                  <a:lnTo>
                    <a:pt x="25758" y="1390"/>
                  </a:lnTo>
                  <a:lnTo>
                    <a:pt x="25321" y="1667"/>
                  </a:lnTo>
                  <a:lnTo>
                    <a:pt x="24924" y="1945"/>
                  </a:lnTo>
                  <a:lnTo>
                    <a:pt x="24567" y="2263"/>
                  </a:lnTo>
                  <a:lnTo>
                    <a:pt x="24210" y="2620"/>
                  </a:lnTo>
                  <a:lnTo>
                    <a:pt x="23853" y="2977"/>
                  </a:lnTo>
                  <a:lnTo>
                    <a:pt x="23535" y="3374"/>
                  </a:lnTo>
                  <a:lnTo>
                    <a:pt x="23218" y="3771"/>
                  </a:lnTo>
                  <a:lnTo>
                    <a:pt x="22900" y="4247"/>
                  </a:lnTo>
                  <a:lnTo>
                    <a:pt x="22622" y="4723"/>
                  </a:lnTo>
                  <a:lnTo>
                    <a:pt x="22384" y="5239"/>
                  </a:lnTo>
                  <a:lnTo>
                    <a:pt x="22146" y="5755"/>
                  </a:lnTo>
                  <a:lnTo>
                    <a:pt x="21948" y="6351"/>
                  </a:lnTo>
                  <a:lnTo>
                    <a:pt x="21789" y="6946"/>
                  </a:lnTo>
                  <a:lnTo>
                    <a:pt x="21630" y="7581"/>
                  </a:lnTo>
                  <a:lnTo>
                    <a:pt x="21075" y="7025"/>
                  </a:lnTo>
                  <a:lnTo>
                    <a:pt x="20479" y="6549"/>
                  </a:lnTo>
                  <a:lnTo>
                    <a:pt x="19844" y="6112"/>
                  </a:lnTo>
                  <a:lnTo>
                    <a:pt x="19249" y="5755"/>
                  </a:lnTo>
                  <a:lnTo>
                    <a:pt x="18614" y="5438"/>
                  </a:lnTo>
                  <a:lnTo>
                    <a:pt x="17979" y="5200"/>
                  </a:lnTo>
                  <a:lnTo>
                    <a:pt x="17304" y="5041"/>
                  </a:lnTo>
                  <a:lnTo>
                    <a:pt x="16669" y="4922"/>
                  </a:lnTo>
                  <a:lnTo>
                    <a:pt x="16034" y="4882"/>
                  </a:lnTo>
                  <a:lnTo>
                    <a:pt x="15399" y="4842"/>
                  </a:lnTo>
                  <a:lnTo>
                    <a:pt x="14764" y="4922"/>
                  </a:lnTo>
                  <a:lnTo>
                    <a:pt x="14129" y="5001"/>
                  </a:lnTo>
                  <a:lnTo>
                    <a:pt x="13534" y="5160"/>
                  </a:lnTo>
                  <a:lnTo>
                    <a:pt x="12978" y="5358"/>
                  </a:lnTo>
                  <a:lnTo>
                    <a:pt x="12423" y="5596"/>
                  </a:lnTo>
                  <a:lnTo>
                    <a:pt x="11907" y="5874"/>
                  </a:lnTo>
                  <a:lnTo>
                    <a:pt x="11391" y="6192"/>
                  </a:lnTo>
                  <a:lnTo>
                    <a:pt x="10954" y="6589"/>
                  </a:lnTo>
                  <a:lnTo>
                    <a:pt x="10518" y="6986"/>
                  </a:lnTo>
                  <a:lnTo>
                    <a:pt x="10160" y="7422"/>
                  </a:lnTo>
                  <a:lnTo>
                    <a:pt x="9803" y="7898"/>
                  </a:lnTo>
                  <a:lnTo>
                    <a:pt x="9525" y="8414"/>
                  </a:lnTo>
                  <a:lnTo>
                    <a:pt x="9287" y="8970"/>
                  </a:lnTo>
                  <a:lnTo>
                    <a:pt x="9129" y="9526"/>
                  </a:lnTo>
                  <a:lnTo>
                    <a:pt x="9010" y="10121"/>
                  </a:lnTo>
                  <a:lnTo>
                    <a:pt x="8970" y="10756"/>
                  </a:lnTo>
                  <a:lnTo>
                    <a:pt x="8970" y="11391"/>
                  </a:lnTo>
                  <a:lnTo>
                    <a:pt x="9049" y="12066"/>
                  </a:lnTo>
                  <a:lnTo>
                    <a:pt x="9208" y="12780"/>
                  </a:lnTo>
                  <a:lnTo>
                    <a:pt x="9446" y="13455"/>
                  </a:lnTo>
                  <a:lnTo>
                    <a:pt x="9764" y="14209"/>
                  </a:lnTo>
                  <a:lnTo>
                    <a:pt x="10160" y="14963"/>
                  </a:lnTo>
                  <a:lnTo>
                    <a:pt x="10160" y="14963"/>
                  </a:lnTo>
                  <a:lnTo>
                    <a:pt x="9605" y="14844"/>
                  </a:lnTo>
                  <a:lnTo>
                    <a:pt x="9010" y="14764"/>
                  </a:lnTo>
                  <a:lnTo>
                    <a:pt x="8454" y="14725"/>
                  </a:lnTo>
                  <a:lnTo>
                    <a:pt x="7938" y="14725"/>
                  </a:lnTo>
                  <a:lnTo>
                    <a:pt x="7382" y="14764"/>
                  </a:lnTo>
                  <a:lnTo>
                    <a:pt x="6866" y="14804"/>
                  </a:lnTo>
                  <a:lnTo>
                    <a:pt x="6350" y="14883"/>
                  </a:lnTo>
                  <a:lnTo>
                    <a:pt x="5874" y="15002"/>
                  </a:lnTo>
                  <a:lnTo>
                    <a:pt x="5398" y="15161"/>
                  </a:lnTo>
                  <a:lnTo>
                    <a:pt x="4961" y="15320"/>
                  </a:lnTo>
                  <a:lnTo>
                    <a:pt x="4525" y="15518"/>
                  </a:lnTo>
                  <a:lnTo>
                    <a:pt x="4088" y="15717"/>
                  </a:lnTo>
                  <a:lnTo>
                    <a:pt x="3691" y="15995"/>
                  </a:lnTo>
                  <a:lnTo>
                    <a:pt x="3295" y="16233"/>
                  </a:lnTo>
                  <a:lnTo>
                    <a:pt x="2937" y="16550"/>
                  </a:lnTo>
                  <a:lnTo>
                    <a:pt x="2580" y="16868"/>
                  </a:lnTo>
                  <a:lnTo>
                    <a:pt x="2263" y="17185"/>
                  </a:lnTo>
                  <a:lnTo>
                    <a:pt x="1945" y="17582"/>
                  </a:lnTo>
                  <a:lnTo>
                    <a:pt x="1667" y="17939"/>
                  </a:lnTo>
                  <a:lnTo>
                    <a:pt x="1390" y="18336"/>
                  </a:lnTo>
                  <a:lnTo>
                    <a:pt x="1151" y="18773"/>
                  </a:lnTo>
                  <a:lnTo>
                    <a:pt x="913" y="19209"/>
                  </a:lnTo>
                  <a:lnTo>
                    <a:pt x="715" y="19685"/>
                  </a:lnTo>
                  <a:lnTo>
                    <a:pt x="556" y="20162"/>
                  </a:lnTo>
                  <a:lnTo>
                    <a:pt x="397" y="20638"/>
                  </a:lnTo>
                  <a:lnTo>
                    <a:pt x="239" y="21154"/>
                  </a:lnTo>
                  <a:lnTo>
                    <a:pt x="159" y="21670"/>
                  </a:lnTo>
                  <a:lnTo>
                    <a:pt x="80" y="22186"/>
                  </a:lnTo>
                  <a:lnTo>
                    <a:pt x="0" y="22741"/>
                  </a:lnTo>
                  <a:lnTo>
                    <a:pt x="0" y="23297"/>
                  </a:lnTo>
                  <a:lnTo>
                    <a:pt x="0" y="23892"/>
                  </a:lnTo>
                  <a:lnTo>
                    <a:pt x="0" y="24448"/>
                  </a:lnTo>
                  <a:lnTo>
                    <a:pt x="80" y="25004"/>
                  </a:lnTo>
                  <a:lnTo>
                    <a:pt x="159" y="25559"/>
                  </a:lnTo>
                  <a:lnTo>
                    <a:pt x="239" y="26035"/>
                  </a:lnTo>
                  <a:lnTo>
                    <a:pt x="358" y="26551"/>
                  </a:lnTo>
                  <a:lnTo>
                    <a:pt x="516" y="26988"/>
                  </a:lnTo>
                  <a:lnTo>
                    <a:pt x="675" y="27425"/>
                  </a:lnTo>
                  <a:lnTo>
                    <a:pt x="874" y="27861"/>
                  </a:lnTo>
                  <a:lnTo>
                    <a:pt x="1072" y="28258"/>
                  </a:lnTo>
                  <a:lnTo>
                    <a:pt x="1310" y="28615"/>
                  </a:lnTo>
                  <a:lnTo>
                    <a:pt x="1548" y="28972"/>
                  </a:lnTo>
                  <a:lnTo>
                    <a:pt x="1826" y="29290"/>
                  </a:lnTo>
                  <a:lnTo>
                    <a:pt x="2104" y="29568"/>
                  </a:lnTo>
                  <a:lnTo>
                    <a:pt x="2421" y="29845"/>
                  </a:lnTo>
                  <a:lnTo>
                    <a:pt x="2739" y="30123"/>
                  </a:lnTo>
                  <a:lnTo>
                    <a:pt x="3056" y="30361"/>
                  </a:lnTo>
                  <a:lnTo>
                    <a:pt x="3414" y="30560"/>
                  </a:lnTo>
                  <a:lnTo>
                    <a:pt x="3771" y="30758"/>
                  </a:lnTo>
                  <a:lnTo>
                    <a:pt x="4128" y="30917"/>
                  </a:lnTo>
                  <a:lnTo>
                    <a:pt x="4525" y="31036"/>
                  </a:lnTo>
                  <a:lnTo>
                    <a:pt x="4882" y="31195"/>
                  </a:lnTo>
                  <a:lnTo>
                    <a:pt x="5715" y="31354"/>
                  </a:lnTo>
                  <a:lnTo>
                    <a:pt x="6549" y="31433"/>
                  </a:lnTo>
                  <a:lnTo>
                    <a:pt x="7422" y="31433"/>
                  </a:lnTo>
                  <a:lnTo>
                    <a:pt x="8335" y="31354"/>
                  </a:lnTo>
                  <a:lnTo>
                    <a:pt x="9248" y="31195"/>
                  </a:lnTo>
                  <a:lnTo>
                    <a:pt x="10160" y="30957"/>
                  </a:lnTo>
                  <a:lnTo>
                    <a:pt x="9962" y="31592"/>
                  </a:lnTo>
                  <a:lnTo>
                    <a:pt x="9764" y="32227"/>
                  </a:lnTo>
                  <a:lnTo>
                    <a:pt x="9645" y="32862"/>
                  </a:lnTo>
                  <a:lnTo>
                    <a:pt x="9565" y="33497"/>
                  </a:lnTo>
                  <a:lnTo>
                    <a:pt x="9565" y="34052"/>
                  </a:lnTo>
                  <a:lnTo>
                    <a:pt x="9565" y="34648"/>
                  </a:lnTo>
                  <a:lnTo>
                    <a:pt x="9645" y="35203"/>
                  </a:lnTo>
                  <a:lnTo>
                    <a:pt x="9724" y="35719"/>
                  </a:lnTo>
                  <a:lnTo>
                    <a:pt x="9883" y="36235"/>
                  </a:lnTo>
                  <a:lnTo>
                    <a:pt x="10041" y="36711"/>
                  </a:lnTo>
                  <a:lnTo>
                    <a:pt x="10280" y="37188"/>
                  </a:lnTo>
                  <a:lnTo>
                    <a:pt x="10518" y="37624"/>
                  </a:lnTo>
                  <a:lnTo>
                    <a:pt x="10795" y="38021"/>
                  </a:lnTo>
                  <a:lnTo>
                    <a:pt x="11113" y="38418"/>
                  </a:lnTo>
                  <a:lnTo>
                    <a:pt x="11470" y="38775"/>
                  </a:lnTo>
                  <a:lnTo>
                    <a:pt x="11827" y="39093"/>
                  </a:lnTo>
                  <a:lnTo>
                    <a:pt x="12224" y="39410"/>
                  </a:lnTo>
                  <a:lnTo>
                    <a:pt x="12661" y="39648"/>
                  </a:lnTo>
                  <a:lnTo>
                    <a:pt x="13097" y="39886"/>
                  </a:lnTo>
                  <a:lnTo>
                    <a:pt x="13574" y="40085"/>
                  </a:lnTo>
                  <a:lnTo>
                    <a:pt x="14050" y="40243"/>
                  </a:lnTo>
                  <a:lnTo>
                    <a:pt x="14566" y="40363"/>
                  </a:lnTo>
                  <a:lnTo>
                    <a:pt x="15082" y="40442"/>
                  </a:lnTo>
                  <a:lnTo>
                    <a:pt x="15598" y="40482"/>
                  </a:lnTo>
                  <a:lnTo>
                    <a:pt x="16153" y="40521"/>
                  </a:lnTo>
                  <a:lnTo>
                    <a:pt x="16709" y="40482"/>
                  </a:lnTo>
                  <a:lnTo>
                    <a:pt x="17265" y="40402"/>
                  </a:lnTo>
                  <a:lnTo>
                    <a:pt x="17820" y="40283"/>
                  </a:lnTo>
                  <a:lnTo>
                    <a:pt x="18376" y="40124"/>
                  </a:lnTo>
                  <a:lnTo>
                    <a:pt x="18971" y="39926"/>
                  </a:lnTo>
                  <a:lnTo>
                    <a:pt x="19527" y="39688"/>
                  </a:lnTo>
                  <a:lnTo>
                    <a:pt x="20122" y="39370"/>
                  </a:lnTo>
                  <a:lnTo>
                    <a:pt x="20043" y="39926"/>
                  </a:lnTo>
                  <a:lnTo>
                    <a:pt x="19963" y="40482"/>
                  </a:lnTo>
                  <a:lnTo>
                    <a:pt x="19844" y="41037"/>
                  </a:lnTo>
                  <a:lnTo>
                    <a:pt x="19685" y="41593"/>
                  </a:lnTo>
                  <a:lnTo>
                    <a:pt x="19487" y="42188"/>
                  </a:lnTo>
                  <a:lnTo>
                    <a:pt x="19289" y="42744"/>
                  </a:lnTo>
                  <a:lnTo>
                    <a:pt x="19050" y="43339"/>
                  </a:lnTo>
                  <a:lnTo>
                    <a:pt x="18773" y="43895"/>
                  </a:lnTo>
                  <a:lnTo>
                    <a:pt x="18455" y="44450"/>
                  </a:lnTo>
                  <a:lnTo>
                    <a:pt x="18138" y="44966"/>
                  </a:lnTo>
                  <a:lnTo>
                    <a:pt x="17820" y="45482"/>
                  </a:lnTo>
                  <a:lnTo>
                    <a:pt x="17463" y="45958"/>
                  </a:lnTo>
                  <a:lnTo>
                    <a:pt x="17066" y="46435"/>
                  </a:lnTo>
                  <a:lnTo>
                    <a:pt x="16669" y="46871"/>
                  </a:lnTo>
                  <a:lnTo>
                    <a:pt x="16233" y="47228"/>
                  </a:lnTo>
                  <a:lnTo>
                    <a:pt x="15796" y="47586"/>
                  </a:lnTo>
                  <a:lnTo>
                    <a:pt x="16868" y="47586"/>
                  </a:lnTo>
                  <a:lnTo>
                    <a:pt x="17900" y="47546"/>
                  </a:lnTo>
                  <a:lnTo>
                    <a:pt x="18892" y="47467"/>
                  </a:lnTo>
                  <a:lnTo>
                    <a:pt x="19844" y="47268"/>
                  </a:lnTo>
                  <a:lnTo>
                    <a:pt x="20757" y="47070"/>
                  </a:lnTo>
                  <a:lnTo>
                    <a:pt x="21630" y="46752"/>
                  </a:lnTo>
                  <a:lnTo>
                    <a:pt x="22424" y="46395"/>
                  </a:lnTo>
                  <a:lnTo>
                    <a:pt x="23178" y="45958"/>
                  </a:lnTo>
                  <a:lnTo>
                    <a:pt x="23535" y="45681"/>
                  </a:lnTo>
                  <a:lnTo>
                    <a:pt x="23853" y="45443"/>
                  </a:lnTo>
                  <a:lnTo>
                    <a:pt x="24170" y="45125"/>
                  </a:lnTo>
                  <a:lnTo>
                    <a:pt x="24488" y="44847"/>
                  </a:lnTo>
                  <a:lnTo>
                    <a:pt x="24765" y="44530"/>
                  </a:lnTo>
                  <a:lnTo>
                    <a:pt x="25043" y="44173"/>
                  </a:lnTo>
                  <a:lnTo>
                    <a:pt x="25321" y="43815"/>
                  </a:lnTo>
                  <a:lnTo>
                    <a:pt x="25559" y="43418"/>
                  </a:lnTo>
                  <a:lnTo>
                    <a:pt x="25797" y="43022"/>
                  </a:lnTo>
                  <a:lnTo>
                    <a:pt x="25996" y="42585"/>
                  </a:lnTo>
                  <a:lnTo>
                    <a:pt x="26155" y="42148"/>
                  </a:lnTo>
                  <a:lnTo>
                    <a:pt x="26353" y="41672"/>
                  </a:lnTo>
                  <a:lnTo>
                    <a:pt x="26472" y="41196"/>
                  </a:lnTo>
                  <a:lnTo>
                    <a:pt x="26631" y="40680"/>
                  </a:lnTo>
                  <a:lnTo>
                    <a:pt x="26829" y="39609"/>
                  </a:lnTo>
                  <a:lnTo>
                    <a:pt x="27226" y="40085"/>
                  </a:lnTo>
                  <a:lnTo>
                    <a:pt x="27702" y="40521"/>
                  </a:lnTo>
                  <a:lnTo>
                    <a:pt x="28179" y="40918"/>
                  </a:lnTo>
                  <a:lnTo>
                    <a:pt x="28695" y="41236"/>
                  </a:lnTo>
                  <a:lnTo>
                    <a:pt x="29290" y="41513"/>
                  </a:lnTo>
                  <a:lnTo>
                    <a:pt x="29845" y="41752"/>
                  </a:lnTo>
                  <a:lnTo>
                    <a:pt x="30480" y="41950"/>
                  </a:lnTo>
                  <a:lnTo>
                    <a:pt x="31115" y="42109"/>
                  </a:lnTo>
                  <a:lnTo>
                    <a:pt x="31750" y="42188"/>
                  </a:lnTo>
                  <a:lnTo>
                    <a:pt x="32425" y="42228"/>
                  </a:lnTo>
                  <a:lnTo>
                    <a:pt x="33060" y="42228"/>
                  </a:lnTo>
                  <a:lnTo>
                    <a:pt x="33735" y="42188"/>
                  </a:lnTo>
                  <a:lnTo>
                    <a:pt x="34370" y="42109"/>
                  </a:lnTo>
                  <a:lnTo>
                    <a:pt x="35045" y="41950"/>
                  </a:lnTo>
                  <a:lnTo>
                    <a:pt x="35680" y="41791"/>
                  </a:lnTo>
                  <a:lnTo>
                    <a:pt x="36315" y="41593"/>
                  </a:lnTo>
                  <a:lnTo>
                    <a:pt x="36910" y="41315"/>
                  </a:lnTo>
                  <a:lnTo>
                    <a:pt x="37465" y="41037"/>
                  </a:lnTo>
                  <a:lnTo>
                    <a:pt x="38021" y="40680"/>
                  </a:lnTo>
                  <a:lnTo>
                    <a:pt x="38537" y="40323"/>
                  </a:lnTo>
                  <a:lnTo>
                    <a:pt x="39013" y="39886"/>
                  </a:lnTo>
                  <a:lnTo>
                    <a:pt x="39450" y="39450"/>
                  </a:lnTo>
                  <a:lnTo>
                    <a:pt x="39807" y="38974"/>
                  </a:lnTo>
                  <a:lnTo>
                    <a:pt x="40164" y="38458"/>
                  </a:lnTo>
                  <a:lnTo>
                    <a:pt x="40442" y="37902"/>
                  </a:lnTo>
                  <a:lnTo>
                    <a:pt x="40640" y="37307"/>
                  </a:lnTo>
                  <a:lnTo>
                    <a:pt x="40799" y="36672"/>
                  </a:lnTo>
                  <a:lnTo>
                    <a:pt x="40879" y="36037"/>
                  </a:lnTo>
                  <a:lnTo>
                    <a:pt x="40879" y="35322"/>
                  </a:lnTo>
                  <a:lnTo>
                    <a:pt x="40839" y="34608"/>
                  </a:lnTo>
                  <a:lnTo>
                    <a:pt x="40680" y="33894"/>
                  </a:lnTo>
                  <a:lnTo>
                    <a:pt x="40442" y="33100"/>
                  </a:lnTo>
                  <a:lnTo>
                    <a:pt x="40918" y="33338"/>
                  </a:lnTo>
                  <a:lnTo>
                    <a:pt x="41434" y="33536"/>
                  </a:lnTo>
                  <a:lnTo>
                    <a:pt x="42466" y="33854"/>
                  </a:lnTo>
                  <a:lnTo>
                    <a:pt x="43577" y="34132"/>
                  </a:lnTo>
                  <a:lnTo>
                    <a:pt x="44728" y="34290"/>
                  </a:lnTo>
                  <a:lnTo>
                    <a:pt x="45879" y="34409"/>
                  </a:lnTo>
                  <a:lnTo>
                    <a:pt x="47030" y="34409"/>
                  </a:lnTo>
                  <a:lnTo>
                    <a:pt x="47586" y="34370"/>
                  </a:lnTo>
                  <a:lnTo>
                    <a:pt x="48181" y="34330"/>
                  </a:lnTo>
                  <a:lnTo>
                    <a:pt x="48737" y="34251"/>
                  </a:lnTo>
                  <a:lnTo>
                    <a:pt x="49292" y="34132"/>
                  </a:lnTo>
                  <a:lnTo>
                    <a:pt x="49808" y="34013"/>
                  </a:lnTo>
                  <a:lnTo>
                    <a:pt x="50324" y="33854"/>
                  </a:lnTo>
                  <a:lnTo>
                    <a:pt x="50840" y="33655"/>
                  </a:lnTo>
                  <a:lnTo>
                    <a:pt x="51316" y="33417"/>
                  </a:lnTo>
                  <a:lnTo>
                    <a:pt x="51793" y="33179"/>
                  </a:lnTo>
                  <a:lnTo>
                    <a:pt x="52229" y="32901"/>
                  </a:lnTo>
                  <a:lnTo>
                    <a:pt x="52626" y="32584"/>
                  </a:lnTo>
                  <a:lnTo>
                    <a:pt x="52983" y="32266"/>
                  </a:lnTo>
                  <a:lnTo>
                    <a:pt x="53340" y="31869"/>
                  </a:lnTo>
                  <a:lnTo>
                    <a:pt x="53658" y="31473"/>
                  </a:lnTo>
                  <a:lnTo>
                    <a:pt x="53936" y="31036"/>
                  </a:lnTo>
                  <a:lnTo>
                    <a:pt x="54174" y="30560"/>
                  </a:lnTo>
                  <a:lnTo>
                    <a:pt x="54372" y="30084"/>
                  </a:lnTo>
                  <a:lnTo>
                    <a:pt x="54531" y="29528"/>
                  </a:lnTo>
                  <a:lnTo>
                    <a:pt x="54650" y="28972"/>
                  </a:lnTo>
                  <a:lnTo>
                    <a:pt x="54730" y="28337"/>
                  </a:lnTo>
                  <a:lnTo>
                    <a:pt x="54690" y="27425"/>
                  </a:lnTo>
                  <a:lnTo>
                    <a:pt x="54610" y="26512"/>
                  </a:lnTo>
                  <a:lnTo>
                    <a:pt x="54452" y="25718"/>
                  </a:lnTo>
                  <a:lnTo>
                    <a:pt x="54174" y="24964"/>
                  </a:lnTo>
                  <a:lnTo>
                    <a:pt x="53856" y="24250"/>
                  </a:lnTo>
                  <a:lnTo>
                    <a:pt x="53460" y="23615"/>
                  </a:lnTo>
                  <a:lnTo>
                    <a:pt x="53023" y="23059"/>
                  </a:lnTo>
                  <a:lnTo>
                    <a:pt x="52507" y="22543"/>
                  </a:lnTo>
                  <a:lnTo>
                    <a:pt x="51912" y="22106"/>
                  </a:lnTo>
                  <a:lnTo>
                    <a:pt x="51277" y="21710"/>
                  </a:lnTo>
                  <a:lnTo>
                    <a:pt x="50642" y="21392"/>
                  </a:lnTo>
                  <a:lnTo>
                    <a:pt x="49927" y="21154"/>
                  </a:lnTo>
                  <a:lnTo>
                    <a:pt x="49173" y="20955"/>
                  </a:lnTo>
                  <a:lnTo>
                    <a:pt x="48380" y="20836"/>
                  </a:lnTo>
                  <a:lnTo>
                    <a:pt x="47546" y="20757"/>
                  </a:lnTo>
                  <a:lnTo>
                    <a:pt x="46713" y="20797"/>
                  </a:lnTo>
                  <a:lnTo>
                    <a:pt x="47586" y="20320"/>
                  </a:lnTo>
                  <a:lnTo>
                    <a:pt x="48340" y="19805"/>
                  </a:lnTo>
                  <a:lnTo>
                    <a:pt x="49054" y="19249"/>
                  </a:lnTo>
                  <a:lnTo>
                    <a:pt x="49650" y="18654"/>
                  </a:lnTo>
                  <a:lnTo>
                    <a:pt x="50165" y="17979"/>
                  </a:lnTo>
                  <a:lnTo>
                    <a:pt x="50602" y="17304"/>
                  </a:lnTo>
                  <a:lnTo>
                    <a:pt x="50959" y="16630"/>
                  </a:lnTo>
                  <a:lnTo>
                    <a:pt x="51237" y="15876"/>
                  </a:lnTo>
                  <a:lnTo>
                    <a:pt x="51396" y="15161"/>
                  </a:lnTo>
                  <a:lnTo>
                    <a:pt x="51475" y="14407"/>
                  </a:lnTo>
                  <a:lnTo>
                    <a:pt x="51475" y="13653"/>
                  </a:lnTo>
                  <a:lnTo>
                    <a:pt x="51396" y="12899"/>
                  </a:lnTo>
                  <a:lnTo>
                    <a:pt x="51237" y="12145"/>
                  </a:lnTo>
                  <a:lnTo>
                    <a:pt x="50959" y="11391"/>
                  </a:lnTo>
                  <a:lnTo>
                    <a:pt x="50602" y="10676"/>
                  </a:lnTo>
                  <a:lnTo>
                    <a:pt x="50165" y="9962"/>
                  </a:lnTo>
                  <a:lnTo>
                    <a:pt x="49967" y="9724"/>
                  </a:lnTo>
                  <a:lnTo>
                    <a:pt x="49769" y="9526"/>
                  </a:lnTo>
                  <a:lnTo>
                    <a:pt x="49292" y="9129"/>
                  </a:lnTo>
                  <a:lnTo>
                    <a:pt x="48816" y="8811"/>
                  </a:lnTo>
                  <a:lnTo>
                    <a:pt x="48221" y="8573"/>
                  </a:lnTo>
                  <a:lnTo>
                    <a:pt x="47625" y="8375"/>
                  </a:lnTo>
                  <a:lnTo>
                    <a:pt x="47030" y="8256"/>
                  </a:lnTo>
                  <a:lnTo>
                    <a:pt x="46355" y="8176"/>
                  </a:lnTo>
                  <a:lnTo>
                    <a:pt x="45720" y="8136"/>
                  </a:lnTo>
                  <a:lnTo>
                    <a:pt x="45046" y="8176"/>
                  </a:lnTo>
                  <a:lnTo>
                    <a:pt x="44411" y="8216"/>
                  </a:lnTo>
                  <a:lnTo>
                    <a:pt x="43776" y="8335"/>
                  </a:lnTo>
                  <a:lnTo>
                    <a:pt x="43141" y="8494"/>
                  </a:lnTo>
                  <a:lnTo>
                    <a:pt x="42585" y="8732"/>
                  </a:lnTo>
                  <a:lnTo>
                    <a:pt x="42030" y="8970"/>
                  </a:lnTo>
                  <a:lnTo>
                    <a:pt x="41514" y="9248"/>
                  </a:lnTo>
                  <a:lnTo>
                    <a:pt x="41077" y="9526"/>
                  </a:lnTo>
                  <a:lnTo>
                    <a:pt x="41077" y="8573"/>
                  </a:lnTo>
                  <a:lnTo>
                    <a:pt x="40998" y="7660"/>
                  </a:lnTo>
                  <a:lnTo>
                    <a:pt x="40918" y="6827"/>
                  </a:lnTo>
                  <a:lnTo>
                    <a:pt x="40760" y="6073"/>
                  </a:lnTo>
                  <a:lnTo>
                    <a:pt x="40561" y="5319"/>
                  </a:lnTo>
                  <a:lnTo>
                    <a:pt x="40283" y="4644"/>
                  </a:lnTo>
                  <a:lnTo>
                    <a:pt x="39966" y="4049"/>
                  </a:lnTo>
                  <a:lnTo>
                    <a:pt x="39569" y="3453"/>
                  </a:lnTo>
                  <a:lnTo>
                    <a:pt x="39132" y="2937"/>
                  </a:lnTo>
                  <a:lnTo>
                    <a:pt x="38577" y="2461"/>
                  </a:lnTo>
                  <a:lnTo>
                    <a:pt x="37981" y="1985"/>
                  </a:lnTo>
                  <a:lnTo>
                    <a:pt x="37267" y="1588"/>
                  </a:lnTo>
                  <a:lnTo>
                    <a:pt x="36473" y="1191"/>
                  </a:lnTo>
                  <a:lnTo>
                    <a:pt x="35600" y="874"/>
                  </a:lnTo>
                  <a:lnTo>
                    <a:pt x="34608" y="556"/>
                  </a:lnTo>
                  <a:lnTo>
                    <a:pt x="33536" y="239"/>
                  </a:lnTo>
                  <a:lnTo>
                    <a:pt x="32743" y="120"/>
                  </a:lnTo>
                  <a:lnTo>
                    <a:pt x="31909" y="40"/>
                  </a:lnTo>
                  <a:lnTo>
                    <a:pt x="31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1333" name="Google Shape;4193;p58">
              <a:extLst>
                <a:ext uri="{FF2B5EF4-FFF2-40B4-BE49-F238E27FC236}">
                  <a16:creationId xmlns:a16="http://schemas.microsoft.com/office/drawing/2014/main" xmlns="" id="{1007F36B-2AD3-4824-85FD-732D1EA24305}"/>
                </a:ext>
              </a:extLst>
            </p:cNvPr>
            <p:cNvSpPr/>
            <p:nvPr/>
          </p:nvSpPr>
          <p:spPr>
            <a:xfrm>
              <a:off x="5116700" y="2332125"/>
              <a:ext cx="1368250" cy="1189650"/>
            </a:xfrm>
            <a:custGeom>
              <a:avLst/>
              <a:gdLst/>
              <a:ahLst/>
              <a:cxnLst/>
              <a:rect l="l" t="t" r="r" b="b"/>
              <a:pathLst>
                <a:path w="54730" h="47586" fill="none" extrusionOk="0">
                  <a:moveTo>
                    <a:pt x="21630" y="7581"/>
                  </a:moveTo>
                  <a:lnTo>
                    <a:pt x="21630" y="7581"/>
                  </a:lnTo>
                  <a:lnTo>
                    <a:pt x="21075" y="7025"/>
                  </a:lnTo>
                  <a:lnTo>
                    <a:pt x="20479" y="6549"/>
                  </a:lnTo>
                  <a:lnTo>
                    <a:pt x="19844" y="6112"/>
                  </a:lnTo>
                  <a:lnTo>
                    <a:pt x="19249" y="5755"/>
                  </a:lnTo>
                  <a:lnTo>
                    <a:pt x="18614" y="5438"/>
                  </a:lnTo>
                  <a:lnTo>
                    <a:pt x="17979" y="5200"/>
                  </a:lnTo>
                  <a:lnTo>
                    <a:pt x="17304" y="5041"/>
                  </a:lnTo>
                  <a:lnTo>
                    <a:pt x="16669" y="4922"/>
                  </a:lnTo>
                  <a:lnTo>
                    <a:pt x="16034" y="4882"/>
                  </a:lnTo>
                  <a:lnTo>
                    <a:pt x="15399" y="4842"/>
                  </a:lnTo>
                  <a:lnTo>
                    <a:pt x="14764" y="4922"/>
                  </a:lnTo>
                  <a:lnTo>
                    <a:pt x="14129" y="5001"/>
                  </a:lnTo>
                  <a:lnTo>
                    <a:pt x="13534" y="5160"/>
                  </a:lnTo>
                  <a:lnTo>
                    <a:pt x="12978" y="5358"/>
                  </a:lnTo>
                  <a:lnTo>
                    <a:pt x="12423" y="5596"/>
                  </a:lnTo>
                  <a:lnTo>
                    <a:pt x="11907" y="5874"/>
                  </a:lnTo>
                  <a:lnTo>
                    <a:pt x="11391" y="6192"/>
                  </a:lnTo>
                  <a:lnTo>
                    <a:pt x="10954" y="6589"/>
                  </a:lnTo>
                  <a:lnTo>
                    <a:pt x="10518" y="6986"/>
                  </a:lnTo>
                  <a:lnTo>
                    <a:pt x="10160" y="7422"/>
                  </a:lnTo>
                  <a:lnTo>
                    <a:pt x="9803" y="7898"/>
                  </a:lnTo>
                  <a:lnTo>
                    <a:pt x="9525" y="8414"/>
                  </a:lnTo>
                  <a:lnTo>
                    <a:pt x="9287" y="8970"/>
                  </a:lnTo>
                  <a:lnTo>
                    <a:pt x="9129" y="9526"/>
                  </a:lnTo>
                  <a:lnTo>
                    <a:pt x="9010" y="10121"/>
                  </a:lnTo>
                  <a:lnTo>
                    <a:pt x="8970" y="10756"/>
                  </a:lnTo>
                  <a:lnTo>
                    <a:pt x="8970" y="11391"/>
                  </a:lnTo>
                  <a:lnTo>
                    <a:pt x="9049" y="12066"/>
                  </a:lnTo>
                  <a:lnTo>
                    <a:pt x="9208" y="12780"/>
                  </a:lnTo>
                  <a:lnTo>
                    <a:pt x="9446" y="13455"/>
                  </a:lnTo>
                  <a:lnTo>
                    <a:pt x="9764" y="14209"/>
                  </a:lnTo>
                  <a:lnTo>
                    <a:pt x="10160" y="14963"/>
                  </a:lnTo>
                  <a:lnTo>
                    <a:pt x="10160" y="14963"/>
                  </a:lnTo>
                  <a:lnTo>
                    <a:pt x="9605" y="14844"/>
                  </a:lnTo>
                  <a:lnTo>
                    <a:pt x="9010" y="14764"/>
                  </a:lnTo>
                  <a:lnTo>
                    <a:pt x="8454" y="14725"/>
                  </a:lnTo>
                  <a:lnTo>
                    <a:pt x="7938" y="14725"/>
                  </a:lnTo>
                  <a:lnTo>
                    <a:pt x="7382" y="14764"/>
                  </a:lnTo>
                  <a:lnTo>
                    <a:pt x="6866" y="14804"/>
                  </a:lnTo>
                  <a:lnTo>
                    <a:pt x="6350" y="14883"/>
                  </a:lnTo>
                  <a:lnTo>
                    <a:pt x="5874" y="15002"/>
                  </a:lnTo>
                  <a:lnTo>
                    <a:pt x="5398" y="15161"/>
                  </a:lnTo>
                  <a:lnTo>
                    <a:pt x="4961" y="15320"/>
                  </a:lnTo>
                  <a:lnTo>
                    <a:pt x="4525" y="15518"/>
                  </a:lnTo>
                  <a:lnTo>
                    <a:pt x="4088" y="15717"/>
                  </a:lnTo>
                  <a:lnTo>
                    <a:pt x="3691" y="15995"/>
                  </a:lnTo>
                  <a:lnTo>
                    <a:pt x="3295" y="16233"/>
                  </a:lnTo>
                  <a:lnTo>
                    <a:pt x="2937" y="16550"/>
                  </a:lnTo>
                  <a:lnTo>
                    <a:pt x="2580" y="16868"/>
                  </a:lnTo>
                  <a:lnTo>
                    <a:pt x="2263" y="17185"/>
                  </a:lnTo>
                  <a:lnTo>
                    <a:pt x="1945" y="17582"/>
                  </a:lnTo>
                  <a:lnTo>
                    <a:pt x="1667" y="17939"/>
                  </a:lnTo>
                  <a:lnTo>
                    <a:pt x="1390" y="18336"/>
                  </a:lnTo>
                  <a:lnTo>
                    <a:pt x="1151" y="18773"/>
                  </a:lnTo>
                  <a:lnTo>
                    <a:pt x="913" y="19209"/>
                  </a:lnTo>
                  <a:lnTo>
                    <a:pt x="715" y="19685"/>
                  </a:lnTo>
                  <a:lnTo>
                    <a:pt x="556" y="20162"/>
                  </a:lnTo>
                  <a:lnTo>
                    <a:pt x="397" y="20638"/>
                  </a:lnTo>
                  <a:lnTo>
                    <a:pt x="239" y="21154"/>
                  </a:lnTo>
                  <a:lnTo>
                    <a:pt x="159" y="21670"/>
                  </a:lnTo>
                  <a:lnTo>
                    <a:pt x="80" y="22186"/>
                  </a:lnTo>
                  <a:lnTo>
                    <a:pt x="0" y="22741"/>
                  </a:lnTo>
                  <a:lnTo>
                    <a:pt x="0" y="23297"/>
                  </a:lnTo>
                  <a:lnTo>
                    <a:pt x="0" y="23892"/>
                  </a:lnTo>
                  <a:lnTo>
                    <a:pt x="0" y="24448"/>
                  </a:lnTo>
                  <a:lnTo>
                    <a:pt x="0" y="24448"/>
                  </a:lnTo>
                  <a:lnTo>
                    <a:pt x="80" y="25004"/>
                  </a:lnTo>
                  <a:lnTo>
                    <a:pt x="159" y="25559"/>
                  </a:lnTo>
                  <a:lnTo>
                    <a:pt x="239" y="26035"/>
                  </a:lnTo>
                  <a:lnTo>
                    <a:pt x="358" y="26551"/>
                  </a:lnTo>
                  <a:lnTo>
                    <a:pt x="516" y="26988"/>
                  </a:lnTo>
                  <a:lnTo>
                    <a:pt x="675" y="27425"/>
                  </a:lnTo>
                  <a:lnTo>
                    <a:pt x="874" y="27861"/>
                  </a:lnTo>
                  <a:lnTo>
                    <a:pt x="1072" y="28258"/>
                  </a:lnTo>
                  <a:lnTo>
                    <a:pt x="1310" y="28615"/>
                  </a:lnTo>
                  <a:lnTo>
                    <a:pt x="1548" y="28972"/>
                  </a:lnTo>
                  <a:lnTo>
                    <a:pt x="1826" y="29290"/>
                  </a:lnTo>
                  <a:lnTo>
                    <a:pt x="2104" y="29568"/>
                  </a:lnTo>
                  <a:lnTo>
                    <a:pt x="2421" y="29845"/>
                  </a:lnTo>
                  <a:lnTo>
                    <a:pt x="2739" y="30123"/>
                  </a:lnTo>
                  <a:lnTo>
                    <a:pt x="3056" y="30361"/>
                  </a:lnTo>
                  <a:lnTo>
                    <a:pt x="3414" y="30560"/>
                  </a:lnTo>
                  <a:lnTo>
                    <a:pt x="3771" y="30758"/>
                  </a:lnTo>
                  <a:lnTo>
                    <a:pt x="4128" y="30917"/>
                  </a:lnTo>
                  <a:lnTo>
                    <a:pt x="4525" y="31036"/>
                  </a:lnTo>
                  <a:lnTo>
                    <a:pt x="4882" y="31195"/>
                  </a:lnTo>
                  <a:lnTo>
                    <a:pt x="5715" y="31354"/>
                  </a:lnTo>
                  <a:lnTo>
                    <a:pt x="6549" y="31433"/>
                  </a:lnTo>
                  <a:lnTo>
                    <a:pt x="7422" y="31433"/>
                  </a:lnTo>
                  <a:lnTo>
                    <a:pt x="8335" y="31354"/>
                  </a:lnTo>
                  <a:lnTo>
                    <a:pt x="9248" y="31195"/>
                  </a:lnTo>
                  <a:lnTo>
                    <a:pt x="10160" y="30957"/>
                  </a:lnTo>
                  <a:lnTo>
                    <a:pt x="10160" y="30957"/>
                  </a:lnTo>
                  <a:lnTo>
                    <a:pt x="9962" y="31592"/>
                  </a:lnTo>
                  <a:lnTo>
                    <a:pt x="9764" y="32227"/>
                  </a:lnTo>
                  <a:lnTo>
                    <a:pt x="9645" y="32862"/>
                  </a:lnTo>
                  <a:lnTo>
                    <a:pt x="9565" y="33497"/>
                  </a:lnTo>
                  <a:lnTo>
                    <a:pt x="9565" y="34052"/>
                  </a:lnTo>
                  <a:lnTo>
                    <a:pt x="9565" y="34648"/>
                  </a:lnTo>
                  <a:lnTo>
                    <a:pt x="9645" y="35203"/>
                  </a:lnTo>
                  <a:lnTo>
                    <a:pt x="9724" y="35719"/>
                  </a:lnTo>
                  <a:lnTo>
                    <a:pt x="9883" y="36235"/>
                  </a:lnTo>
                  <a:lnTo>
                    <a:pt x="10041" y="36711"/>
                  </a:lnTo>
                  <a:lnTo>
                    <a:pt x="10280" y="37188"/>
                  </a:lnTo>
                  <a:lnTo>
                    <a:pt x="10518" y="37624"/>
                  </a:lnTo>
                  <a:lnTo>
                    <a:pt x="10795" y="38021"/>
                  </a:lnTo>
                  <a:lnTo>
                    <a:pt x="11113" y="38418"/>
                  </a:lnTo>
                  <a:lnTo>
                    <a:pt x="11470" y="38775"/>
                  </a:lnTo>
                  <a:lnTo>
                    <a:pt x="11827" y="39093"/>
                  </a:lnTo>
                  <a:lnTo>
                    <a:pt x="12224" y="39410"/>
                  </a:lnTo>
                  <a:lnTo>
                    <a:pt x="12661" y="39648"/>
                  </a:lnTo>
                  <a:lnTo>
                    <a:pt x="13097" y="39886"/>
                  </a:lnTo>
                  <a:lnTo>
                    <a:pt x="13574" y="40085"/>
                  </a:lnTo>
                  <a:lnTo>
                    <a:pt x="14050" y="40243"/>
                  </a:lnTo>
                  <a:lnTo>
                    <a:pt x="14566" y="40363"/>
                  </a:lnTo>
                  <a:lnTo>
                    <a:pt x="15082" y="40442"/>
                  </a:lnTo>
                  <a:lnTo>
                    <a:pt x="15598" y="40482"/>
                  </a:lnTo>
                  <a:lnTo>
                    <a:pt x="16153" y="40521"/>
                  </a:lnTo>
                  <a:lnTo>
                    <a:pt x="16709" y="40482"/>
                  </a:lnTo>
                  <a:lnTo>
                    <a:pt x="17265" y="40402"/>
                  </a:lnTo>
                  <a:lnTo>
                    <a:pt x="17820" y="40283"/>
                  </a:lnTo>
                  <a:lnTo>
                    <a:pt x="18376" y="40124"/>
                  </a:lnTo>
                  <a:lnTo>
                    <a:pt x="18971" y="39926"/>
                  </a:lnTo>
                  <a:lnTo>
                    <a:pt x="19527" y="39688"/>
                  </a:lnTo>
                  <a:lnTo>
                    <a:pt x="20122" y="39370"/>
                  </a:lnTo>
                  <a:lnTo>
                    <a:pt x="20122" y="39370"/>
                  </a:lnTo>
                  <a:lnTo>
                    <a:pt x="20043" y="39926"/>
                  </a:lnTo>
                  <a:lnTo>
                    <a:pt x="19963" y="40482"/>
                  </a:lnTo>
                  <a:lnTo>
                    <a:pt x="19844" y="41037"/>
                  </a:lnTo>
                  <a:lnTo>
                    <a:pt x="19685" y="41593"/>
                  </a:lnTo>
                  <a:lnTo>
                    <a:pt x="19487" y="42188"/>
                  </a:lnTo>
                  <a:lnTo>
                    <a:pt x="19289" y="42744"/>
                  </a:lnTo>
                  <a:lnTo>
                    <a:pt x="19050" y="43339"/>
                  </a:lnTo>
                  <a:lnTo>
                    <a:pt x="18773" y="43895"/>
                  </a:lnTo>
                  <a:lnTo>
                    <a:pt x="18455" y="44450"/>
                  </a:lnTo>
                  <a:lnTo>
                    <a:pt x="18138" y="44966"/>
                  </a:lnTo>
                  <a:lnTo>
                    <a:pt x="17820" y="45482"/>
                  </a:lnTo>
                  <a:lnTo>
                    <a:pt x="17463" y="45958"/>
                  </a:lnTo>
                  <a:lnTo>
                    <a:pt x="17066" y="46435"/>
                  </a:lnTo>
                  <a:lnTo>
                    <a:pt x="16669" y="46871"/>
                  </a:lnTo>
                  <a:lnTo>
                    <a:pt x="16233" y="47228"/>
                  </a:lnTo>
                  <a:lnTo>
                    <a:pt x="15796" y="47586"/>
                  </a:lnTo>
                  <a:lnTo>
                    <a:pt x="15796" y="47586"/>
                  </a:lnTo>
                  <a:lnTo>
                    <a:pt x="16868" y="47586"/>
                  </a:lnTo>
                  <a:lnTo>
                    <a:pt x="17900" y="47546"/>
                  </a:lnTo>
                  <a:lnTo>
                    <a:pt x="18892" y="47467"/>
                  </a:lnTo>
                  <a:lnTo>
                    <a:pt x="19844" y="47268"/>
                  </a:lnTo>
                  <a:lnTo>
                    <a:pt x="20757" y="47070"/>
                  </a:lnTo>
                  <a:lnTo>
                    <a:pt x="21630" y="46752"/>
                  </a:lnTo>
                  <a:lnTo>
                    <a:pt x="22424" y="46395"/>
                  </a:lnTo>
                  <a:lnTo>
                    <a:pt x="23178" y="45958"/>
                  </a:lnTo>
                  <a:lnTo>
                    <a:pt x="23535" y="45681"/>
                  </a:lnTo>
                  <a:lnTo>
                    <a:pt x="23853" y="45443"/>
                  </a:lnTo>
                  <a:lnTo>
                    <a:pt x="24170" y="45125"/>
                  </a:lnTo>
                  <a:lnTo>
                    <a:pt x="24488" y="44847"/>
                  </a:lnTo>
                  <a:lnTo>
                    <a:pt x="24765" y="44530"/>
                  </a:lnTo>
                  <a:lnTo>
                    <a:pt x="25043" y="44173"/>
                  </a:lnTo>
                  <a:lnTo>
                    <a:pt x="25321" y="43815"/>
                  </a:lnTo>
                  <a:lnTo>
                    <a:pt x="25559" y="43418"/>
                  </a:lnTo>
                  <a:lnTo>
                    <a:pt x="25797" y="43022"/>
                  </a:lnTo>
                  <a:lnTo>
                    <a:pt x="25996" y="42585"/>
                  </a:lnTo>
                  <a:lnTo>
                    <a:pt x="26155" y="42148"/>
                  </a:lnTo>
                  <a:lnTo>
                    <a:pt x="26353" y="41672"/>
                  </a:lnTo>
                  <a:lnTo>
                    <a:pt x="26472" y="41196"/>
                  </a:lnTo>
                  <a:lnTo>
                    <a:pt x="26631" y="40680"/>
                  </a:lnTo>
                  <a:lnTo>
                    <a:pt x="26829" y="39609"/>
                  </a:lnTo>
                  <a:lnTo>
                    <a:pt x="26829" y="39609"/>
                  </a:lnTo>
                  <a:lnTo>
                    <a:pt x="27226" y="40085"/>
                  </a:lnTo>
                  <a:lnTo>
                    <a:pt x="27702" y="40521"/>
                  </a:lnTo>
                  <a:lnTo>
                    <a:pt x="28179" y="40918"/>
                  </a:lnTo>
                  <a:lnTo>
                    <a:pt x="28695" y="41236"/>
                  </a:lnTo>
                  <a:lnTo>
                    <a:pt x="29290" y="41513"/>
                  </a:lnTo>
                  <a:lnTo>
                    <a:pt x="29845" y="41752"/>
                  </a:lnTo>
                  <a:lnTo>
                    <a:pt x="30480" y="41950"/>
                  </a:lnTo>
                  <a:lnTo>
                    <a:pt x="31115" y="42109"/>
                  </a:lnTo>
                  <a:lnTo>
                    <a:pt x="31750" y="42188"/>
                  </a:lnTo>
                  <a:lnTo>
                    <a:pt x="32425" y="42228"/>
                  </a:lnTo>
                  <a:lnTo>
                    <a:pt x="33060" y="42228"/>
                  </a:lnTo>
                  <a:lnTo>
                    <a:pt x="33735" y="42188"/>
                  </a:lnTo>
                  <a:lnTo>
                    <a:pt x="34370" y="42109"/>
                  </a:lnTo>
                  <a:lnTo>
                    <a:pt x="35045" y="41950"/>
                  </a:lnTo>
                  <a:lnTo>
                    <a:pt x="35680" y="41791"/>
                  </a:lnTo>
                  <a:lnTo>
                    <a:pt x="36315" y="41593"/>
                  </a:lnTo>
                  <a:lnTo>
                    <a:pt x="36910" y="41315"/>
                  </a:lnTo>
                  <a:lnTo>
                    <a:pt x="37465" y="41037"/>
                  </a:lnTo>
                  <a:lnTo>
                    <a:pt x="38021" y="40680"/>
                  </a:lnTo>
                  <a:lnTo>
                    <a:pt x="38537" y="40323"/>
                  </a:lnTo>
                  <a:lnTo>
                    <a:pt x="39013" y="39886"/>
                  </a:lnTo>
                  <a:lnTo>
                    <a:pt x="39450" y="39450"/>
                  </a:lnTo>
                  <a:lnTo>
                    <a:pt x="39807" y="38974"/>
                  </a:lnTo>
                  <a:lnTo>
                    <a:pt x="40164" y="38458"/>
                  </a:lnTo>
                  <a:lnTo>
                    <a:pt x="40442" y="37902"/>
                  </a:lnTo>
                  <a:lnTo>
                    <a:pt x="40640" y="37307"/>
                  </a:lnTo>
                  <a:lnTo>
                    <a:pt x="40799" y="36672"/>
                  </a:lnTo>
                  <a:lnTo>
                    <a:pt x="40879" y="36037"/>
                  </a:lnTo>
                  <a:lnTo>
                    <a:pt x="40879" y="35322"/>
                  </a:lnTo>
                  <a:lnTo>
                    <a:pt x="40839" y="34608"/>
                  </a:lnTo>
                  <a:lnTo>
                    <a:pt x="40680" y="33894"/>
                  </a:lnTo>
                  <a:lnTo>
                    <a:pt x="40442" y="33100"/>
                  </a:lnTo>
                  <a:lnTo>
                    <a:pt x="40442" y="33100"/>
                  </a:lnTo>
                  <a:lnTo>
                    <a:pt x="40918" y="33338"/>
                  </a:lnTo>
                  <a:lnTo>
                    <a:pt x="41434" y="33536"/>
                  </a:lnTo>
                  <a:lnTo>
                    <a:pt x="42466" y="33854"/>
                  </a:lnTo>
                  <a:lnTo>
                    <a:pt x="43577" y="34132"/>
                  </a:lnTo>
                  <a:lnTo>
                    <a:pt x="44728" y="34290"/>
                  </a:lnTo>
                  <a:lnTo>
                    <a:pt x="45879" y="34409"/>
                  </a:lnTo>
                  <a:lnTo>
                    <a:pt x="47030" y="34409"/>
                  </a:lnTo>
                  <a:lnTo>
                    <a:pt x="47586" y="34370"/>
                  </a:lnTo>
                  <a:lnTo>
                    <a:pt x="48181" y="34330"/>
                  </a:lnTo>
                  <a:lnTo>
                    <a:pt x="48737" y="34251"/>
                  </a:lnTo>
                  <a:lnTo>
                    <a:pt x="49292" y="34132"/>
                  </a:lnTo>
                  <a:lnTo>
                    <a:pt x="49808" y="34013"/>
                  </a:lnTo>
                  <a:lnTo>
                    <a:pt x="50324" y="33854"/>
                  </a:lnTo>
                  <a:lnTo>
                    <a:pt x="50840" y="33655"/>
                  </a:lnTo>
                  <a:lnTo>
                    <a:pt x="51316" y="33417"/>
                  </a:lnTo>
                  <a:lnTo>
                    <a:pt x="51793" y="33179"/>
                  </a:lnTo>
                  <a:lnTo>
                    <a:pt x="52229" y="32901"/>
                  </a:lnTo>
                  <a:lnTo>
                    <a:pt x="52626" y="32584"/>
                  </a:lnTo>
                  <a:lnTo>
                    <a:pt x="52983" y="32266"/>
                  </a:lnTo>
                  <a:lnTo>
                    <a:pt x="53340" y="31869"/>
                  </a:lnTo>
                  <a:lnTo>
                    <a:pt x="53658" y="31473"/>
                  </a:lnTo>
                  <a:lnTo>
                    <a:pt x="53936" y="31036"/>
                  </a:lnTo>
                  <a:lnTo>
                    <a:pt x="54174" y="30560"/>
                  </a:lnTo>
                  <a:lnTo>
                    <a:pt x="54372" y="30084"/>
                  </a:lnTo>
                  <a:lnTo>
                    <a:pt x="54531" y="29528"/>
                  </a:lnTo>
                  <a:lnTo>
                    <a:pt x="54650" y="28972"/>
                  </a:lnTo>
                  <a:lnTo>
                    <a:pt x="54730" y="28337"/>
                  </a:lnTo>
                  <a:lnTo>
                    <a:pt x="54730" y="28337"/>
                  </a:lnTo>
                  <a:lnTo>
                    <a:pt x="54690" y="27425"/>
                  </a:lnTo>
                  <a:lnTo>
                    <a:pt x="54610" y="26512"/>
                  </a:lnTo>
                  <a:lnTo>
                    <a:pt x="54452" y="25718"/>
                  </a:lnTo>
                  <a:lnTo>
                    <a:pt x="54174" y="24964"/>
                  </a:lnTo>
                  <a:lnTo>
                    <a:pt x="53856" y="24250"/>
                  </a:lnTo>
                  <a:lnTo>
                    <a:pt x="53460" y="23615"/>
                  </a:lnTo>
                  <a:lnTo>
                    <a:pt x="53023" y="23059"/>
                  </a:lnTo>
                  <a:lnTo>
                    <a:pt x="52507" y="22543"/>
                  </a:lnTo>
                  <a:lnTo>
                    <a:pt x="51912" y="22106"/>
                  </a:lnTo>
                  <a:lnTo>
                    <a:pt x="51277" y="21710"/>
                  </a:lnTo>
                  <a:lnTo>
                    <a:pt x="50642" y="21392"/>
                  </a:lnTo>
                  <a:lnTo>
                    <a:pt x="49927" y="21154"/>
                  </a:lnTo>
                  <a:lnTo>
                    <a:pt x="49173" y="20955"/>
                  </a:lnTo>
                  <a:lnTo>
                    <a:pt x="48380" y="20836"/>
                  </a:lnTo>
                  <a:lnTo>
                    <a:pt x="47546" y="20757"/>
                  </a:lnTo>
                  <a:lnTo>
                    <a:pt x="46713" y="20797"/>
                  </a:lnTo>
                  <a:lnTo>
                    <a:pt x="46713" y="20797"/>
                  </a:lnTo>
                  <a:lnTo>
                    <a:pt x="47586" y="20320"/>
                  </a:lnTo>
                  <a:lnTo>
                    <a:pt x="48340" y="19805"/>
                  </a:lnTo>
                  <a:lnTo>
                    <a:pt x="49054" y="19249"/>
                  </a:lnTo>
                  <a:lnTo>
                    <a:pt x="49650" y="18654"/>
                  </a:lnTo>
                  <a:lnTo>
                    <a:pt x="50165" y="17979"/>
                  </a:lnTo>
                  <a:lnTo>
                    <a:pt x="50602" y="17304"/>
                  </a:lnTo>
                  <a:lnTo>
                    <a:pt x="50959" y="16630"/>
                  </a:lnTo>
                  <a:lnTo>
                    <a:pt x="51237" y="15876"/>
                  </a:lnTo>
                  <a:lnTo>
                    <a:pt x="51396" y="15161"/>
                  </a:lnTo>
                  <a:lnTo>
                    <a:pt x="51475" y="14407"/>
                  </a:lnTo>
                  <a:lnTo>
                    <a:pt x="51475" y="13653"/>
                  </a:lnTo>
                  <a:lnTo>
                    <a:pt x="51396" y="12899"/>
                  </a:lnTo>
                  <a:lnTo>
                    <a:pt x="51237" y="12145"/>
                  </a:lnTo>
                  <a:lnTo>
                    <a:pt x="50959" y="11391"/>
                  </a:lnTo>
                  <a:lnTo>
                    <a:pt x="50602" y="10676"/>
                  </a:lnTo>
                  <a:lnTo>
                    <a:pt x="50165" y="9962"/>
                  </a:lnTo>
                  <a:lnTo>
                    <a:pt x="50165" y="9962"/>
                  </a:lnTo>
                  <a:lnTo>
                    <a:pt x="49967" y="9724"/>
                  </a:lnTo>
                  <a:lnTo>
                    <a:pt x="49769" y="9526"/>
                  </a:lnTo>
                  <a:lnTo>
                    <a:pt x="49292" y="9129"/>
                  </a:lnTo>
                  <a:lnTo>
                    <a:pt x="48816" y="8811"/>
                  </a:lnTo>
                  <a:lnTo>
                    <a:pt x="48221" y="8573"/>
                  </a:lnTo>
                  <a:lnTo>
                    <a:pt x="47625" y="8375"/>
                  </a:lnTo>
                  <a:lnTo>
                    <a:pt x="47030" y="8256"/>
                  </a:lnTo>
                  <a:lnTo>
                    <a:pt x="46355" y="8176"/>
                  </a:lnTo>
                  <a:lnTo>
                    <a:pt x="45720" y="8136"/>
                  </a:lnTo>
                  <a:lnTo>
                    <a:pt x="45046" y="8176"/>
                  </a:lnTo>
                  <a:lnTo>
                    <a:pt x="44411" y="8216"/>
                  </a:lnTo>
                  <a:lnTo>
                    <a:pt x="43776" y="8335"/>
                  </a:lnTo>
                  <a:lnTo>
                    <a:pt x="43141" y="8494"/>
                  </a:lnTo>
                  <a:lnTo>
                    <a:pt x="42585" y="8732"/>
                  </a:lnTo>
                  <a:lnTo>
                    <a:pt x="42030" y="8970"/>
                  </a:lnTo>
                  <a:lnTo>
                    <a:pt x="41514" y="9248"/>
                  </a:lnTo>
                  <a:lnTo>
                    <a:pt x="41077" y="9526"/>
                  </a:lnTo>
                  <a:lnTo>
                    <a:pt x="41077" y="9526"/>
                  </a:lnTo>
                  <a:lnTo>
                    <a:pt x="41077" y="8573"/>
                  </a:lnTo>
                  <a:lnTo>
                    <a:pt x="40998" y="7660"/>
                  </a:lnTo>
                  <a:lnTo>
                    <a:pt x="40918" y="6827"/>
                  </a:lnTo>
                  <a:lnTo>
                    <a:pt x="40760" y="6073"/>
                  </a:lnTo>
                  <a:lnTo>
                    <a:pt x="40561" y="5319"/>
                  </a:lnTo>
                  <a:lnTo>
                    <a:pt x="40283" y="4644"/>
                  </a:lnTo>
                  <a:lnTo>
                    <a:pt x="39966" y="4049"/>
                  </a:lnTo>
                  <a:lnTo>
                    <a:pt x="39569" y="3453"/>
                  </a:lnTo>
                  <a:lnTo>
                    <a:pt x="39132" y="2937"/>
                  </a:lnTo>
                  <a:lnTo>
                    <a:pt x="38577" y="2461"/>
                  </a:lnTo>
                  <a:lnTo>
                    <a:pt x="37981" y="1985"/>
                  </a:lnTo>
                  <a:lnTo>
                    <a:pt x="37267" y="1588"/>
                  </a:lnTo>
                  <a:lnTo>
                    <a:pt x="36473" y="1191"/>
                  </a:lnTo>
                  <a:lnTo>
                    <a:pt x="35600" y="874"/>
                  </a:lnTo>
                  <a:lnTo>
                    <a:pt x="34608" y="556"/>
                  </a:lnTo>
                  <a:lnTo>
                    <a:pt x="33536" y="239"/>
                  </a:lnTo>
                  <a:lnTo>
                    <a:pt x="33536" y="239"/>
                  </a:lnTo>
                  <a:lnTo>
                    <a:pt x="32743" y="120"/>
                  </a:lnTo>
                  <a:lnTo>
                    <a:pt x="31909" y="40"/>
                  </a:lnTo>
                  <a:lnTo>
                    <a:pt x="31036" y="1"/>
                  </a:lnTo>
                  <a:lnTo>
                    <a:pt x="30123" y="40"/>
                  </a:lnTo>
                  <a:lnTo>
                    <a:pt x="29250" y="159"/>
                  </a:lnTo>
                  <a:lnTo>
                    <a:pt x="28337" y="318"/>
                  </a:lnTo>
                  <a:lnTo>
                    <a:pt x="27464" y="596"/>
                  </a:lnTo>
                  <a:lnTo>
                    <a:pt x="26591" y="953"/>
                  </a:lnTo>
                  <a:lnTo>
                    <a:pt x="26155" y="1152"/>
                  </a:lnTo>
                  <a:lnTo>
                    <a:pt x="25758" y="1390"/>
                  </a:lnTo>
                  <a:lnTo>
                    <a:pt x="25321" y="1667"/>
                  </a:lnTo>
                  <a:lnTo>
                    <a:pt x="24924" y="1945"/>
                  </a:lnTo>
                  <a:lnTo>
                    <a:pt x="24567" y="2263"/>
                  </a:lnTo>
                  <a:lnTo>
                    <a:pt x="24210" y="2620"/>
                  </a:lnTo>
                  <a:lnTo>
                    <a:pt x="23853" y="2977"/>
                  </a:lnTo>
                  <a:lnTo>
                    <a:pt x="23535" y="3374"/>
                  </a:lnTo>
                  <a:lnTo>
                    <a:pt x="23218" y="3771"/>
                  </a:lnTo>
                  <a:lnTo>
                    <a:pt x="22900" y="4247"/>
                  </a:lnTo>
                  <a:lnTo>
                    <a:pt x="22622" y="4723"/>
                  </a:lnTo>
                  <a:lnTo>
                    <a:pt x="22384" y="5239"/>
                  </a:lnTo>
                  <a:lnTo>
                    <a:pt x="22146" y="5755"/>
                  </a:lnTo>
                  <a:lnTo>
                    <a:pt x="21948" y="6351"/>
                  </a:lnTo>
                  <a:lnTo>
                    <a:pt x="21789" y="6946"/>
                  </a:lnTo>
                  <a:lnTo>
                    <a:pt x="21630" y="758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1334" name="Google Shape;4194;p58">
              <a:extLst>
                <a:ext uri="{FF2B5EF4-FFF2-40B4-BE49-F238E27FC236}">
                  <a16:creationId xmlns:a16="http://schemas.microsoft.com/office/drawing/2014/main" xmlns="" id="{3687EBF2-7FF9-4C96-898C-9AC81375205F}"/>
                </a:ext>
              </a:extLst>
            </p:cNvPr>
            <p:cNvSpPr/>
            <p:nvPr/>
          </p:nvSpPr>
          <p:spPr>
            <a:xfrm>
              <a:off x="5108750" y="2325175"/>
              <a:ext cx="1384125" cy="1204550"/>
            </a:xfrm>
            <a:custGeom>
              <a:avLst/>
              <a:gdLst/>
              <a:ahLst/>
              <a:cxnLst/>
              <a:rect l="l" t="t" r="r" b="b"/>
              <a:pathLst>
                <a:path w="55365" h="48182" extrusionOk="0">
                  <a:moveTo>
                    <a:pt x="31791" y="556"/>
                  </a:moveTo>
                  <a:lnTo>
                    <a:pt x="32743" y="636"/>
                  </a:lnTo>
                  <a:lnTo>
                    <a:pt x="33577" y="755"/>
                  </a:lnTo>
                  <a:lnTo>
                    <a:pt x="34450" y="953"/>
                  </a:lnTo>
                  <a:lnTo>
                    <a:pt x="35323" y="1191"/>
                  </a:lnTo>
                  <a:lnTo>
                    <a:pt x="36196" y="1509"/>
                  </a:lnTo>
                  <a:lnTo>
                    <a:pt x="37029" y="1866"/>
                  </a:lnTo>
                  <a:lnTo>
                    <a:pt x="37823" y="2303"/>
                  </a:lnTo>
                  <a:lnTo>
                    <a:pt x="38220" y="2580"/>
                  </a:lnTo>
                  <a:lnTo>
                    <a:pt x="38577" y="2819"/>
                  </a:lnTo>
                  <a:lnTo>
                    <a:pt x="38895" y="3096"/>
                  </a:lnTo>
                  <a:lnTo>
                    <a:pt x="39212" y="3414"/>
                  </a:lnTo>
                  <a:lnTo>
                    <a:pt x="39490" y="3731"/>
                  </a:lnTo>
                  <a:lnTo>
                    <a:pt x="39768" y="4089"/>
                  </a:lnTo>
                  <a:lnTo>
                    <a:pt x="40006" y="4446"/>
                  </a:lnTo>
                  <a:lnTo>
                    <a:pt x="40204" y="4803"/>
                  </a:lnTo>
                  <a:lnTo>
                    <a:pt x="40403" y="5200"/>
                  </a:lnTo>
                  <a:lnTo>
                    <a:pt x="40562" y="5597"/>
                  </a:lnTo>
                  <a:lnTo>
                    <a:pt x="40800" y="6390"/>
                  </a:lnTo>
                  <a:lnTo>
                    <a:pt x="40958" y="7224"/>
                  </a:lnTo>
                  <a:lnTo>
                    <a:pt x="41038" y="8097"/>
                  </a:lnTo>
                  <a:lnTo>
                    <a:pt x="41078" y="8970"/>
                  </a:lnTo>
                  <a:lnTo>
                    <a:pt x="41117" y="9804"/>
                  </a:lnTo>
                  <a:lnTo>
                    <a:pt x="41157" y="9962"/>
                  </a:lnTo>
                  <a:lnTo>
                    <a:pt x="41276" y="10081"/>
                  </a:lnTo>
                  <a:lnTo>
                    <a:pt x="41395" y="10121"/>
                  </a:lnTo>
                  <a:lnTo>
                    <a:pt x="41474" y="10121"/>
                  </a:lnTo>
                  <a:lnTo>
                    <a:pt x="41554" y="10081"/>
                  </a:lnTo>
                  <a:lnTo>
                    <a:pt x="42109" y="9724"/>
                  </a:lnTo>
                  <a:lnTo>
                    <a:pt x="42665" y="9407"/>
                  </a:lnTo>
                  <a:lnTo>
                    <a:pt x="43300" y="9129"/>
                  </a:lnTo>
                  <a:lnTo>
                    <a:pt x="43935" y="8930"/>
                  </a:lnTo>
                  <a:lnTo>
                    <a:pt x="44610" y="8811"/>
                  </a:lnTo>
                  <a:lnTo>
                    <a:pt x="45284" y="8692"/>
                  </a:lnTo>
                  <a:lnTo>
                    <a:pt x="46634" y="8692"/>
                  </a:lnTo>
                  <a:lnTo>
                    <a:pt x="47269" y="8811"/>
                  </a:lnTo>
                  <a:lnTo>
                    <a:pt x="47904" y="8970"/>
                  </a:lnTo>
                  <a:lnTo>
                    <a:pt x="48499" y="9208"/>
                  </a:lnTo>
                  <a:lnTo>
                    <a:pt x="49094" y="9486"/>
                  </a:lnTo>
                  <a:lnTo>
                    <a:pt x="49610" y="9883"/>
                  </a:lnTo>
                  <a:lnTo>
                    <a:pt x="50087" y="10319"/>
                  </a:lnTo>
                  <a:lnTo>
                    <a:pt x="50285" y="10558"/>
                  </a:lnTo>
                  <a:lnTo>
                    <a:pt x="50483" y="10835"/>
                  </a:lnTo>
                  <a:lnTo>
                    <a:pt x="50682" y="11113"/>
                  </a:lnTo>
                  <a:lnTo>
                    <a:pt x="50841" y="11431"/>
                  </a:lnTo>
                  <a:lnTo>
                    <a:pt x="51158" y="12145"/>
                  </a:lnTo>
                  <a:lnTo>
                    <a:pt x="51357" y="12859"/>
                  </a:lnTo>
                  <a:lnTo>
                    <a:pt x="51476" y="13574"/>
                  </a:lnTo>
                  <a:lnTo>
                    <a:pt x="51515" y="14249"/>
                  </a:lnTo>
                  <a:lnTo>
                    <a:pt x="51476" y="14963"/>
                  </a:lnTo>
                  <a:lnTo>
                    <a:pt x="51357" y="15598"/>
                  </a:lnTo>
                  <a:lnTo>
                    <a:pt x="51158" y="16273"/>
                  </a:lnTo>
                  <a:lnTo>
                    <a:pt x="50880" y="16908"/>
                  </a:lnTo>
                  <a:lnTo>
                    <a:pt x="50563" y="17503"/>
                  </a:lnTo>
                  <a:lnTo>
                    <a:pt x="50166" y="18058"/>
                  </a:lnTo>
                  <a:lnTo>
                    <a:pt x="49729" y="18614"/>
                  </a:lnTo>
                  <a:lnTo>
                    <a:pt x="49253" y="19130"/>
                  </a:lnTo>
                  <a:lnTo>
                    <a:pt x="48698" y="19606"/>
                  </a:lnTo>
                  <a:lnTo>
                    <a:pt x="48142" y="20043"/>
                  </a:lnTo>
                  <a:lnTo>
                    <a:pt x="47507" y="20440"/>
                  </a:lnTo>
                  <a:lnTo>
                    <a:pt x="46872" y="20797"/>
                  </a:lnTo>
                  <a:lnTo>
                    <a:pt x="46793" y="20876"/>
                  </a:lnTo>
                  <a:lnTo>
                    <a:pt x="46753" y="20956"/>
                  </a:lnTo>
                  <a:lnTo>
                    <a:pt x="46753" y="21035"/>
                  </a:lnTo>
                  <a:lnTo>
                    <a:pt x="46753" y="21114"/>
                  </a:lnTo>
                  <a:lnTo>
                    <a:pt x="46793" y="21233"/>
                  </a:lnTo>
                  <a:lnTo>
                    <a:pt x="46832" y="21273"/>
                  </a:lnTo>
                  <a:lnTo>
                    <a:pt x="46912" y="21353"/>
                  </a:lnTo>
                  <a:lnTo>
                    <a:pt x="48023" y="21353"/>
                  </a:lnTo>
                  <a:lnTo>
                    <a:pt x="48499" y="21392"/>
                  </a:lnTo>
                  <a:lnTo>
                    <a:pt x="48975" y="21472"/>
                  </a:lnTo>
                  <a:lnTo>
                    <a:pt x="49452" y="21551"/>
                  </a:lnTo>
                  <a:lnTo>
                    <a:pt x="49928" y="21670"/>
                  </a:lnTo>
                  <a:lnTo>
                    <a:pt x="50404" y="21829"/>
                  </a:lnTo>
                  <a:lnTo>
                    <a:pt x="50841" y="21988"/>
                  </a:lnTo>
                  <a:lnTo>
                    <a:pt x="51277" y="22186"/>
                  </a:lnTo>
                  <a:lnTo>
                    <a:pt x="51714" y="22384"/>
                  </a:lnTo>
                  <a:lnTo>
                    <a:pt x="52111" y="22662"/>
                  </a:lnTo>
                  <a:lnTo>
                    <a:pt x="52468" y="22940"/>
                  </a:lnTo>
                  <a:lnTo>
                    <a:pt x="52825" y="23258"/>
                  </a:lnTo>
                  <a:lnTo>
                    <a:pt x="53182" y="23615"/>
                  </a:lnTo>
                  <a:lnTo>
                    <a:pt x="53500" y="23972"/>
                  </a:lnTo>
                  <a:lnTo>
                    <a:pt x="53778" y="24408"/>
                  </a:lnTo>
                  <a:lnTo>
                    <a:pt x="54016" y="24845"/>
                  </a:lnTo>
                  <a:lnTo>
                    <a:pt x="54214" y="25282"/>
                  </a:lnTo>
                  <a:lnTo>
                    <a:pt x="54413" y="25758"/>
                  </a:lnTo>
                  <a:lnTo>
                    <a:pt x="54532" y="26234"/>
                  </a:lnTo>
                  <a:lnTo>
                    <a:pt x="54651" y="26750"/>
                  </a:lnTo>
                  <a:lnTo>
                    <a:pt x="54730" y="27266"/>
                  </a:lnTo>
                  <a:lnTo>
                    <a:pt x="54770" y="27782"/>
                  </a:lnTo>
                  <a:lnTo>
                    <a:pt x="54770" y="28258"/>
                  </a:lnTo>
                  <a:lnTo>
                    <a:pt x="54730" y="28774"/>
                  </a:lnTo>
                  <a:lnTo>
                    <a:pt x="54651" y="29290"/>
                  </a:lnTo>
                  <a:lnTo>
                    <a:pt x="54571" y="29766"/>
                  </a:lnTo>
                  <a:lnTo>
                    <a:pt x="54413" y="30282"/>
                  </a:lnTo>
                  <a:lnTo>
                    <a:pt x="54214" y="30719"/>
                  </a:lnTo>
                  <a:lnTo>
                    <a:pt x="53976" y="31195"/>
                  </a:lnTo>
                  <a:lnTo>
                    <a:pt x="53738" y="31592"/>
                  </a:lnTo>
                  <a:lnTo>
                    <a:pt x="53420" y="31989"/>
                  </a:lnTo>
                  <a:lnTo>
                    <a:pt x="53143" y="32306"/>
                  </a:lnTo>
                  <a:lnTo>
                    <a:pt x="52825" y="32584"/>
                  </a:lnTo>
                  <a:lnTo>
                    <a:pt x="52508" y="32822"/>
                  </a:lnTo>
                  <a:lnTo>
                    <a:pt x="52190" y="33060"/>
                  </a:lnTo>
                  <a:lnTo>
                    <a:pt x="51833" y="33298"/>
                  </a:lnTo>
                  <a:lnTo>
                    <a:pt x="51476" y="33497"/>
                  </a:lnTo>
                  <a:lnTo>
                    <a:pt x="50761" y="33814"/>
                  </a:lnTo>
                  <a:lnTo>
                    <a:pt x="49968" y="34092"/>
                  </a:lnTo>
                  <a:lnTo>
                    <a:pt x="49134" y="34291"/>
                  </a:lnTo>
                  <a:lnTo>
                    <a:pt x="48301" y="34410"/>
                  </a:lnTo>
                  <a:lnTo>
                    <a:pt x="47428" y="34449"/>
                  </a:lnTo>
                  <a:lnTo>
                    <a:pt x="46554" y="34449"/>
                  </a:lnTo>
                  <a:lnTo>
                    <a:pt x="45681" y="34410"/>
                  </a:lnTo>
                  <a:lnTo>
                    <a:pt x="44848" y="34291"/>
                  </a:lnTo>
                  <a:lnTo>
                    <a:pt x="43975" y="34132"/>
                  </a:lnTo>
                  <a:lnTo>
                    <a:pt x="43181" y="33933"/>
                  </a:lnTo>
                  <a:lnTo>
                    <a:pt x="42387" y="33695"/>
                  </a:lnTo>
                  <a:lnTo>
                    <a:pt x="41633" y="33417"/>
                  </a:lnTo>
                  <a:lnTo>
                    <a:pt x="40919" y="33140"/>
                  </a:lnTo>
                  <a:lnTo>
                    <a:pt x="40839" y="33100"/>
                  </a:lnTo>
                  <a:lnTo>
                    <a:pt x="40720" y="33100"/>
                  </a:lnTo>
                  <a:lnTo>
                    <a:pt x="40562" y="33140"/>
                  </a:lnTo>
                  <a:lnTo>
                    <a:pt x="40522" y="33219"/>
                  </a:lnTo>
                  <a:lnTo>
                    <a:pt x="40482" y="33298"/>
                  </a:lnTo>
                  <a:lnTo>
                    <a:pt x="40443" y="33378"/>
                  </a:lnTo>
                  <a:lnTo>
                    <a:pt x="40482" y="33457"/>
                  </a:lnTo>
                  <a:lnTo>
                    <a:pt x="40681" y="34132"/>
                  </a:lnTo>
                  <a:lnTo>
                    <a:pt x="40800" y="34807"/>
                  </a:lnTo>
                  <a:lnTo>
                    <a:pt x="40839" y="35481"/>
                  </a:lnTo>
                  <a:lnTo>
                    <a:pt x="40839" y="36116"/>
                  </a:lnTo>
                  <a:lnTo>
                    <a:pt x="40760" y="36751"/>
                  </a:lnTo>
                  <a:lnTo>
                    <a:pt x="40641" y="37347"/>
                  </a:lnTo>
                  <a:lnTo>
                    <a:pt x="40443" y="37902"/>
                  </a:lnTo>
                  <a:lnTo>
                    <a:pt x="40165" y="38458"/>
                  </a:lnTo>
                  <a:lnTo>
                    <a:pt x="39887" y="38974"/>
                  </a:lnTo>
                  <a:lnTo>
                    <a:pt x="39490" y="39490"/>
                  </a:lnTo>
                  <a:lnTo>
                    <a:pt x="39093" y="39926"/>
                  </a:lnTo>
                  <a:lnTo>
                    <a:pt x="38617" y="40363"/>
                  </a:lnTo>
                  <a:lnTo>
                    <a:pt x="38101" y="40760"/>
                  </a:lnTo>
                  <a:lnTo>
                    <a:pt x="37545" y="41117"/>
                  </a:lnTo>
                  <a:lnTo>
                    <a:pt x="36910" y="41395"/>
                  </a:lnTo>
                  <a:lnTo>
                    <a:pt x="36275" y="41672"/>
                  </a:lnTo>
                  <a:lnTo>
                    <a:pt x="35680" y="41831"/>
                  </a:lnTo>
                  <a:lnTo>
                    <a:pt x="35085" y="41990"/>
                  </a:lnTo>
                  <a:lnTo>
                    <a:pt x="34489" y="42109"/>
                  </a:lnTo>
                  <a:lnTo>
                    <a:pt x="33894" y="42188"/>
                  </a:lnTo>
                  <a:lnTo>
                    <a:pt x="33259" y="42228"/>
                  </a:lnTo>
                  <a:lnTo>
                    <a:pt x="32664" y="42228"/>
                  </a:lnTo>
                  <a:lnTo>
                    <a:pt x="32029" y="42149"/>
                  </a:lnTo>
                  <a:lnTo>
                    <a:pt x="31433" y="42069"/>
                  </a:lnTo>
                  <a:lnTo>
                    <a:pt x="30878" y="41950"/>
                  </a:lnTo>
                  <a:lnTo>
                    <a:pt x="30283" y="41752"/>
                  </a:lnTo>
                  <a:lnTo>
                    <a:pt x="29727" y="41514"/>
                  </a:lnTo>
                  <a:lnTo>
                    <a:pt x="29211" y="41236"/>
                  </a:lnTo>
                  <a:lnTo>
                    <a:pt x="28695" y="40918"/>
                  </a:lnTo>
                  <a:lnTo>
                    <a:pt x="28219" y="40561"/>
                  </a:lnTo>
                  <a:lnTo>
                    <a:pt x="27743" y="40125"/>
                  </a:lnTo>
                  <a:lnTo>
                    <a:pt x="27346" y="39648"/>
                  </a:lnTo>
                  <a:lnTo>
                    <a:pt x="27306" y="39609"/>
                  </a:lnTo>
                  <a:lnTo>
                    <a:pt x="27227" y="39569"/>
                  </a:lnTo>
                  <a:lnTo>
                    <a:pt x="27068" y="39569"/>
                  </a:lnTo>
                  <a:lnTo>
                    <a:pt x="26909" y="39648"/>
                  </a:lnTo>
                  <a:lnTo>
                    <a:pt x="26869" y="39728"/>
                  </a:lnTo>
                  <a:lnTo>
                    <a:pt x="26869" y="39807"/>
                  </a:lnTo>
                  <a:lnTo>
                    <a:pt x="26671" y="40720"/>
                  </a:lnTo>
                  <a:lnTo>
                    <a:pt x="26433" y="41633"/>
                  </a:lnTo>
                  <a:lnTo>
                    <a:pt x="26115" y="42506"/>
                  </a:lnTo>
                  <a:lnTo>
                    <a:pt x="25917" y="42942"/>
                  </a:lnTo>
                  <a:lnTo>
                    <a:pt x="25718" y="43339"/>
                  </a:lnTo>
                  <a:lnTo>
                    <a:pt x="25480" y="43736"/>
                  </a:lnTo>
                  <a:lnTo>
                    <a:pt x="25203" y="44133"/>
                  </a:lnTo>
                  <a:lnTo>
                    <a:pt x="24964" y="44490"/>
                  </a:lnTo>
                  <a:lnTo>
                    <a:pt x="24647" y="44847"/>
                  </a:lnTo>
                  <a:lnTo>
                    <a:pt x="24329" y="45165"/>
                  </a:lnTo>
                  <a:lnTo>
                    <a:pt x="23972" y="45482"/>
                  </a:lnTo>
                  <a:lnTo>
                    <a:pt x="23615" y="45760"/>
                  </a:lnTo>
                  <a:lnTo>
                    <a:pt x="23218" y="46038"/>
                  </a:lnTo>
                  <a:lnTo>
                    <a:pt x="22821" y="46276"/>
                  </a:lnTo>
                  <a:lnTo>
                    <a:pt x="22385" y="46514"/>
                  </a:lnTo>
                  <a:lnTo>
                    <a:pt x="21988" y="46713"/>
                  </a:lnTo>
                  <a:lnTo>
                    <a:pt x="21551" y="46871"/>
                  </a:lnTo>
                  <a:lnTo>
                    <a:pt x="20678" y="47149"/>
                  </a:lnTo>
                  <a:lnTo>
                    <a:pt x="19765" y="47348"/>
                  </a:lnTo>
                  <a:lnTo>
                    <a:pt x="18853" y="47467"/>
                  </a:lnTo>
                  <a:lnTo>
                    <a:pt x="17940" y="47546"/>
                  </a:lnTo>
                  <a:lnTo>
                    <a:pt x="17027" y="47586"/>
                  </a:lnTo>
                  <a:lnTo>
                    <a:pt x="16908" y="47586"/>
                  </a:lnTo>
                  <a:lnTo>
                    <a:pt x="17225" y="47268"/>
                  </a:lnTo>
                  <a:lnTo>
                    <a:pt x="17662" y="46832"/>
                  </a:lnTo>
                  <a:lnTo>
                    <a:pt x="18059" y="46356"/>
                  </a:lnTo>
                  <a:lnTo>
                    <a:pt x="18416" y="45879"/>
                  </a:lnTo>
                  <a:lnTo>
                    <a:pt x="18773" y="45363"/>
                  </a:lnTo>
                  <a:lnTo>
                    <a:pt x="19091" y="44847"/>
                  </a:lnTo>
                  <a:lnTo>
                    <a:pt x="19368" y="44331"/>
                  </a:lnTo>
                  <a:lnTo>
                    <a:pt x="19646" y="43776"/>
                  </a:lnTo>
                  <a:lnTo>
                    <a:pt x="19884" y="43181"/>
                  </a:lnTo>
                  <a:lnTo>
                    <a:pt x="20083" y="42625"/>
                  </a:lnTo>
                  <a:lnTo>
                    <a:pt x="20281" y="42030"/>
                  </a:lnTo>
                  <a:lnTo>
                    <a:pt x="20440" y="41434"/>
                  </a:lnTo>
                  <a:lnTo>
                    <a:pt x="20559" y="40839"/>
                  </a:lnTo>
                  <a:lnTo>
                    <a:pt x="20678" y="40244"/>
                  </a:lnTo>
                  <a:lnTo>
                    <a:pt x="20718" y="39648"/>
                  </a:lnTo>
                  <a:lnTo>
                    <a:pt x="20718" y="39569"/>
                  </a:lnTo>
                  <a:lnTo>
                    <a:pt x="20718" y="39490"/>
                  </a:lnTo>
                  <a:lnTo>
                    <a:pt x="20599" y="39410"/>
                  </a:lnTo>
                  <a:lnTo>
                    <a:pt x="20440" y="39371"/>
                  </a:lnTo>
                  <a:lnTo>
                    <a:pt x="20281" y="39410"/>
                  </a:lnTo>
                  <a:lnTo>
                    <a:pt x="19805" y="39648"/>
                  </a:lnTo>
                  <a:lnTo>
                    <a:pt x="19329" y="39847"/>
                  </a:lnTo>
                  <a:lnTo>
                    <a:pt x="18813" y="40045"/>
                  </a:lnTo>
                  <a:lnTo>
                    <a:pt x="18297" y="40204"/>
                  </a:lnTo>
                  <a:lnTo>
                    <a:pt x="17781" y="40323"/>
                  </a:lnTo>
                  <a:lnTo>
                    <a:pt x="17225" y="40402"/>
                  </a:lnTo>
                  <a:lnTo>
                    <a:pt x="16709" y="40442"/>
                  </a:lnTo>
                  <a:lnTo>
                    <a:pt x="16193" y="40482"/>
                  </a:lnTo>
                  <a:lnTo>
                    <a:pt x="15678" y="40442"/>
                  </a:lnTo>
                  <a:lnTo>
                    <a:pt x="15122" y="40363"/>
                  </a:lnTo>
                  <a:lnTo>
                    <a:pt x="14606" y="40283"/>
                  </a:lnTo>
                  <a:lnTo>
                    <a:pt x="14130" y="40125"/>
                  </a:lnTo>
                  <a:lnTo>
                    <a:pt x="13614" y="39926"/>
                  </a:lnTo>
                  <a:lnTo>
                    <a:pt x="13138" y="39688"/>
                  </a:lnTo>
                  <a:lnTo>
                    <a:pt x="12701" y="39410"/>
                  </a:lnTo>
                  <a:lnTo>
                    <a:pt x="12225" y="39053"/>
                  </a:lnTo>
                  <a:lnTo>
                    <a:pt x="11828" y="38696"/>
                  </a:lnTo>
                  <a:lnTo>
                    <a:pt x="11471" y="38259"/>
                  </a:lnTo>
                  <a:lnTo>
                    <a:pt x="11153" y="37862"/>
                  </a:lnTo>
                  <a:lnTo>
                    <a:pt x="10915" y="37386"/>
                  </a:lnTo>
                  <a:lnTo>
                    <a:pt x="10677" y="36950"/>
                  </a:lnTo>
                  <a:lnTo>
                    <a:pt x="10518" y="36434"/>
                  </a:lnTo>
                  <a:lnTo>
                    <a:pt x="10359" y="35957"/>
                  </a:lnTo>
                  <a:lnTo>
                    <a:pt x="10280" y="35442"/>
                  </a:lnTo>
                  <a:lnTo>
                    <a:pt x="10240" y="34926"/>
                  </a:lnTo>
                  <a:lnTo>
                    <a:pt x="10201" y="34410"/>
                  </a:lnTo>
                  <a:lnTo>
                    <a:pt x="10240" y="33894"/>
                  </a:lnTo>
                  <a:lnTo>
                    <a:pt x="10280" y="33378"/>
                  </a:lnTo>
                  <a:lnTo>
                    <a:pt x="10359" y="32862"/>
                  </a:lnTo>
                  <a:lnTo>
                    <a:pt x="10478" y="32306"/>
                  </a:lnTo>
                  <a:lnTo>
                    <a:pt x="10598" y="31790"/>
                  </a:lnTo>
                  <a:lnTo>
                    <a:pt x="10796" y="31314"/>
                  </a:lnTo>
                  <a:lnTo>
                    <a:pt x="10796" y="31235"/>
                  </a:lnTo>
                  <a:lnTo>
                    <a:pt x="10796" y="31155"/>
                  </a:lnTo>
                  <a:lnTo>
                    <a:pt x="10717" y="30997"/>
                  </a:lnTo>
                  <a:lnTo>
                    <a:pt x="10558" y="30917"/>
                  </a:lnTo>
                  <a:lnTo>
                    <a:pt x="10399" y="30917"/>
                  </a:lnTo>
                  <a:lnTo>
                    <a:pt x="9566" y="31155"/>
                  </a:lnTo>
                  <a:lnTo>
                    <a:pt x="8732" y="31314"/>
                  </a:lnTo>
                  <a:lnTo>
                    <a:pt x="7859" y="31393"/>
                  </a:lnTo>
                  <a:lnTo>
                    <a:pt x="7026" y="31433"/>
                  </a:lnTo>
                  <a:lnTo>
                    <a:pt x="6589" y="31393"/>
                  </a:lnTo>
                  <a:lnTo>
                    <a:pt x="6153" y="31354"/>
                  </a:lnTo>
                  <a:lnTo>
                    <a:pt x="5716" y="31274"/>
                  </a:lnTo>
                  <a:lnTo>
                    <a:pt x="5319" y="31155"/>
                  </a:lnTo>
                  <a:lnTo>
                    <a:pt x="4922" y="31036"/>
                  </a:lnTo>
                  <a:lnTo>
                    <a:pt x="4486" y="30877"/>
                  </a:lnTo>
                  <a:lnTo>
                    <a:pt x="4128" y="30719"/>
                  </a:lnTo>
                  <a:lnTo>
                    <a:pt x="3732" y="30481"/>
                  </a:lnTo>
                  <a:lnTo>
                    <a:pt x="3295" y="30203"/>
                  </a:lnTo>
                  <a:lnTo>
                    <a:pt x="2898" y="29885"/>
                  </a:lnTo>
                  <a:lnTo>
                    <a:pt x="2541" y="29568"/>
                  </a:lnTo>
                  <a:lnTo>
                    <a:pt x="2223" y="29171"/>
                  </a:lnTo>
                  <a:lnTo>
                    <a:pt x="1946" y="28814"/>
                  </a:lnTo>
                  <a:lnTo>
                    <a:pt x="1708" y="28377"/>
                  </a:lnTo>
                  <a:lnTo>
                    <a:pt x="1469" y="27980"/>
                  </a:lnTo>
                  <a:lnTo>
                    <a:pt x="1271" y="27504"/>
                  </a:lnTo>
                  <a:lnTo>
                    <a:pt x="1073" y="27068"/>
                  </a:lnTo>
                  <a:lnTo>
                    <a:pt x="953" y="26591"/>
                  </a:lnTo>
                  <a:lnTo>
                    <a:pt x="834" y="26115"/>
                  </a:lnTo>
                  <a:lnTo>
                    <a:pt x="755" y="25639"/>
                  </a:lnTo>
                  <a:lnTo>
                    <a:pt x="676" y="25123"/>
                  </a:lnTo>
                  <a:lnTo>
                    <a:pt x="636" y="24647"/>
                  </a:lnTo>
                  <a:lnTo>
                    <a:pt x="596" y="23654"/>
                  </a:lnTo>
                  <a:lnTo>
                    <a:pt x="636" y="23138"/>
                  </a:lnTo>
                  <a:lnTo>
                    <a:pt x="676" y="22662"/>
                  </a:lnTo>
                  <a:lnTo>
                    <a:pt x="755" y="22186"/>
                  </a:lnTo>
                  <a:lnTo>
                    <a:pt x="834" y="21710"/>
                  </a:lnTo>
                  <a:lnTo>
                    <a:pt x="953" y="21233"/>
                  </a:lnTo>
                  <a:lnTo>
                    <a:pt x="1073" y="20797"/>
                  </a:lnTo>
                  <a:lnTo>
                    <a:pt x="1231" y="20360"/>
                  </a:lnTo>
                  <a:lnTo>
                    <a:pt x="1430" y="19924"/>
                  </a:lnTo>
                  <a:lnTo>
                    <a:pt x="1628" y="19527"/>
                  </a:lnTo>
                  <a:lnTo>
                    <a:pt x="1827" y="19130"/>
                  </a:lnTo>
                  <a:lnTo>
                    <a:pt x="2065" y="18773"/>
                  </a:lnTo>
                  <a:lnTo>
                    <a:pt x="2303" y="18416"/>
                  </a:lnTo>
                  <a:lnTo>
                    <a:pt x="2581" y="18058"/>
                  </a:lnTo>
                  <a:lnTo>
                    <a:pt x="2898" y="17741"/>
                  </a:lnTo>
                  <a:lnTo>
                    <a:pt x="3176" y="17423"/>
                  </a:lnTo>
                  <a:lnTo>
                    <a:pt x="3493" y="17146"/>
                  </a:lnTo>
                  <a:lnTo>
                    <a:pt x="3851" y="16868"/>
                  </a:lnTo>
                  <a:lnTo>
                    <a:pt x="4208" y="16630"/>
                  </a:lnTo>
                  <a:lnTo>
                    <a:pt x="4565" y="16392"/>
                  </a:lnTo>
                  <a:lnTo>
                    <a:pt x="4962" y="16193"/>
                  </a:lnTo>
                  <a:lnTo>
                    <a:pt x="5359" y="15995"/>
                  </a:lnTo>
                  <a:lnTo>
                    <a:pt x="5756" y="15836"/>
                  </a:lnTo>
                  <a:lnTo>
                    <a:pt x="6153" y="15717"/>
                  </a:lnTo>
                  <a:lnTo>
                    <a:pt x="6589" y="15598"/>
                  </a:lnTo>
                  <a:lnTo>
                    <a:pt x="7065" y="15479"/>
                  </a:lnTo>
                  <a:lnTo>
                    <a:pt x="7502" y="15399"/>
                  </a:lnTo>
                  <a:lnTo>
                    <a:pt x="7978" y="15360"/>
                  </a:lnTo>
                  <a:lnTo>
                    <a:pt x="9407" y="15360"/>
                  </a:lnTo>
                  <a:lnTo>
                    <a:pt x="9923" y="15439"/>
                  </a:lnTo>
                  <a:lnTo>
                    <a:pt x="10399" y="15519"/>
                  </a:lnTo>
                  <a:lnTo>
                    <a:pt x="10518" y="15519"/>
                  </a:lnTo>
                  <a:lnTo>
                    <a:pt x="10598" y="15479"/>
                  </a:lnTo>
                  <a:lnTo>
                    <a:pt x="10717" y="15399"/>
                  </a:lnTo>
                  <a:lnTo>
                    <a:pt x="10756" y="15320"/>
                  </a:lnTo>
                  <a:lnTo>
                    <a:pt x="10796" y="15241"/>
                  </a:lnTo>
                  <a:lnTo>
                    <a:pt x="10796" y="15161"/>
                  </a:lnTo>
                  <a:lnTo>
                    <a:pt x="10756" y="15082"/>
                  </a:lnTo>
                  <a:lnTo>
                    <a:pt x="10439" y="14487"/>
                  </a:lnTo>
                  <a:lnTo>
                    <a:pt x="10201" y="13891"/>
                  </a:lnTo>
                  <a:lnTo>
                    <a:pt x="9963" y="13296"/>
                  </a:lnTo>
                  <a:lnTo>
                    <a:pt x="9804" y="12661"/>
                  </a:lnTo>
                  <a:lnTo>
                    <a:pt x="9724" y="12066"/>
                  </a:lnTo>
                  <a:lnTo>
                    <a:pt x="9645" y="11470"/>
                  </a:lnTo>
                  <a:lnTo>
                    <a:pt x="9645" y="10875"/>
                  </a:lnTo>
                  <a:lnTo>
                    <a:pt x="9724" y="10280"/>
                  </a:lnTo>
                  <a:lnTo>
                    <a:pt x="9843" y="9684"/>
                  </a:lnTo>
                  <a:lnTo>
                    <a:pt x="10042" y="9129"/>
                  </a:lnTo>
                  <a:lnTo>
                    <a:pt x="10280" y="8573"/>
                  </a:lnTo>
                  <a:lnTo>
                    <a:pt x="10558" y="8057"/>
                  </a:lnTo>
                  <a:lnTo>
                    <a:pt x="10955" y="7581"/>
                  </a:lnTo>
                  <a:lnTo>
                    <a:pt x="11391" y="7144"/>
                  </a:lnTo>
                  <a:lnTo>
                    <a:pt x="11907" y="6708"/>
                  </a:lnTo>
                  <a:lnTo>
                    <a:pt x="12503" y="6351"/>
                  </a:lnTo>
                  <a:lnTo>
                    <a:pt x="13098" y="6033"/>
                  </a:lnTo>
                  <a:lnTo>
                    <a:pt x="13693" y="5795"/>
                  </a:lnTo>
                  <a:lnTo>
                    <a:pt x="14288" y="5597"/>
                  </a:lnTo>
                  <a:lnTo>
                    <a:pt x="14923" y="5517"/>
                  </a:lnTo>
                  <a:lnTo>
                    <a:pt x="15519" y="5438"/>
                  </a:lnTo>
                  <a:lnTo>
                    <a:pt x="16154" y="5438"/>
                  </a:lnTo>
                  <a:lnTo>
                    <a:pt x="16789" y="5517"/>
                  </a:lnTo>
                  <a:lnTo>
                    <a:pt x="17384" y="5597"/>
                  </a:lnTo>
                  <a:lnTo>
                    <a:pt x="17979" y="5755"/>
                  </a:lnTo>
                  <a:lnTo>
                    <a:pt x="18575" y="5954"/>
                  </a:lnTo>
                  <a:lnTo>
                    <a:pt x="19170" y="6232"/>
                  </a:lnTo>
                  <a:lnTo>
                    <a:pt x="19726" y="6509"/>
                  </a:lnTo>
                  <a:lnTo>
                    <a:pt x="20281" y="6867"/>
                  </a:lnTo>
                  <a:lnTo>
                    <a:pt x="20797" y="7224"/>
                  </a:lnTo>
                  <a:lnTo>
                    <a:pt x="21273" y="7621"/>
                  </a:lnTo>
                  <a:lnTo>
                    <a:pt x="21750" y="8097"/>
                  </a:lnTo>
                  <a:lnTo>
                    <a:pt x="21829" y="8137"/>
                  </a:lnTo>
                  <a:lnTo>
                    <a:pt x="21948" y="8176"/>
                  </a:lnTo>
                  <a:lnTo>
                    <a:pt x="21972" y="8168"/>
                  </a:lnTo>
                  <a:lnTo>
                    <a:pt x="21972" y="8168"/>
                  </a:lnTo>
                  <a:lnTo>
                    <a:pt x="21988" y="8176"/>
                  </a:lnTo>
                  <a:lnTo>
                    <a:pt x="22107" y="8137"/>
                  </a:lnTo>
                  <a:lnTo>
                    <a:pt x="22186" y="8057"/>
                  </a:lnTo>
                  <a:lnTo>
                    <a:pt x="22199" y="8018"/>
                  </a:lnTo>
                  <a:lnTo>
                    <a:pt x="22226" y="7978"/>
                  </a:lnTo>
                  <a:lnTo>
                    <a:pt x="22226" y="7938"/>
                  </a:lnTo>
                  <a:lnTo>
                    <a:pt x="22504" y="7025"/>
                  </a:lnTo>
                  <a:lnTo>
                    <a:pt x="22821" y="6152"/>
                  </a:lnTo>
                  <a:lnTo>
                    <a:pt x="23178" y="5359"/>
                  </a:lnTo>
                  <a:lnTo>
                    <a:pt x="23655" y="4605"/>
                  </a:lnTo>
                  <a:lnTo>
                    <a:pt x="24131" y="3890"/>
                  </a:lnTo>
                  <a:lnTo>
                    <a:pt x="24726" y="3255"/>
                  </a:lnTo>
                  <a:lnTo>
                    <a:pt x="25322" y="2700"/>
                  </a:lnTo>
                  <a:lnTo>
                    <a:pt x="25996" y="2184"/>
                  </a:lnTo>
                  <a:lnTo>
                    <a:pt x="26711" y="1747"/>
                  </a:lnTo>
                  <a:lnTo>
                    <a:pt x="27465" y="1390"/>
                  </a:lnTo>
                  <a:lnTo>
                    <a:pt x="28258" y="1072"/>
                  </a:lnTo>
                  <a:lnTo>
                    <a:pt x="29092" y="834"/>
                  </a:lnTo>
                  <a:lnTo>
                    <a:pt x="29965" y="675"/>
                  </a:lnTo>
                  <a:lnTo>
                    <a:pt x="30878" y="596"/>
                  </a:lnTo>
                  <a:lnTo>
                    <a:pt x="31791" y="556"/>
                  </a:lnTo>
                  <a:close/>
                  <a:moveTo>
                    <a:pt x="30997" y="1"/>
                  </a:moveTo>
                  <a:lnTo>
                    <a:pt x="30044" y="80"/>
                  </a:lnTo>
                  <a:lnTo>
                    <a:pt x="29132" y="239"/>
                  </a:lnTo>
                  <a:lnTo>
                    <a:pt x="28219" y="477"/>
                  </a:lnTo>
                  <a:lnTo>
                    <a:pt x="27346" y="795"/>
                  </a:lnTo>
                  <a:lnTo>
                    <a:pt x="26512" y="1191"/>
                  </a:lnTo>
                  <a:lnTo>
                    <a:pt x="25758" y="1628"/>
                  </a:lnTo>
                  <a:lnTo>
                    <a:pt x="25044" y="2184"/>
                  </a:lnTo>
                  <a:lnTo>
                    <a:pt x="24369" y="2779"/>
                  </a:lnTo>
                  <a:lnTo>
                    <a:pt x="23734" y="3454"/>
                  </a:lnTo>
                  <a:lnTo>
                    <a:pt x="23178" y="4208"/>
                  </a:lnTo>
                  <a:lnTo>
                    <a:pt x="22702" y="5001"/>
                  </a:lnTo>
                  <a:lnTo>
                    <a:pt x="22266" y="5874"/>
                  </a:lnTo>
                  <a:lnTo>
                    <a:pt x="21948" y="6827"/>
                  </a:lnTo>
                  <a:lnTo>
                    <a:pt x="21799" y="7339"/>
                  </a:lnTo>
                  <a:lnTo>
                    <a:pt x="21631" y="7184"/>
                  </a:lnTo>
                  <a:lnTo>
                    <a:pt x="21115" y="6708"/>
                  </a:lnTo>
                  <a:lnTo>
                    <a:pt x="20519" y="6311"/>
                  </a:lnTo>
                  <a:lnTo>
                    <a:pt x="19924" y="5954"/>
                  </a:lnTo>
                  <a:lnTo>
                    <a:pt x="19289" y="5636"/>
                  </a:lnTo>
                  <a:lnTo>
                    <a:pt x="18654" y="5359"/>
                  </a:lnTo>
                  <a:lnTo>
                    <a:pt x="17979" y="5160"/>
                  </a:lnTo>
                  <a:lnTo>
                    <a:pt x="17305" y="5001"/>
                  </a:lnTo>
                  <a:lnTo>
                    <a:pt x="16630" y="4882"/>
                  </a:lnTo>
                  <a:lnTo>
                    <a:pt x="15955" y="4843"/>
                  </a:lnTo>
                  <a:lnTo>
                    <a:pt x="15281" y="4882"/>
                  </a:lnTo>
                  <a:lnTo>
                    <a:pt x="14566" y="4962"/>
                  </a:lnTo>
                  <a:lnTo>
                    <a:pt x="13892" y="5120"/>
                  </a:lnTo>
                  <a:lnTo>
                    <a:pt x="13217" y="5319"/>
                  </a:lnTo>
                  <a:lnTo>
                    <a:pt x="12582" y="5597"/>
                  </a:lnTo>
                  <a:lnTo>
                    <a:pt x="11947" y="5994"/>
                  </a:lnTo>
                  <a:lnTo>
                    <a:pt x="11352" y="6390"/>
                  </a:lnTo>
                  <a:lnTo>
                    <a:pt x="10796" y="6867"/>
                  </a:lnTo>
                  <a:lnTo>
                    <a:pt x="10359" y="7383"/>
                  </a:lnTo>
                  <a:lnTo>
                    <a:pt x="9963" y="7899"/>
                  </a:lnTo>
                  <a:lnTo>
                    <a:pt x="9685" y="8454"/>
                  </a:lnTo>
                  <a:lnTo>
                    <a:pt x="9407" y="9049"/>
                  </a:lnTo>
                  <a:lnTo>
                    <a:pt x="9248" y="9645"/>
                  </a:lnTo>
                  <a:lnTo>
                    <a:pt x="9129" y="10280"/>
                  </a:lnTo>
                  <a:lnTo>
                    <a:pt x="9050" y="10915"/>
                  </a:lnTo>
                  <a:lnTo>
                    <a:pt x="9089" y="11550"/>
                  </a:lnTo>
                  <a:lnTo>
                    <a:pt x="9129" y="12185"/>
                  </a:lnTo>
                  <a:lnTo>
                    <a:pt x="9248" y="12820"/>
                  </a:lnTo>
                  <a:lnTo>
                    <a:pt x="9407" y="13494"/>
                  </a:lnTo>
                  <a:lnTo>
                    <a:pt x="9645" y="14129"/>
                  </a:lnTo>
                  <a:lnTo>
                    <a:pt x="9923" y="14764"/>
                  </a:lnTo>
                  <a:lnTo>
                    <a:pt x="9962" y="14838"/>
                  </a:lnTo>
                  <a:lnTo>
                    <a:pt x="9962" y="14838"/>
                  </a:lnTo>
                  <a:lnTo>
                    <a:pt x="9486" y="14804"/>
                  </a:lnTo>
                  <a:lnTo>
                    <a:pt x="8970" y="14764"/>
                  </a:lnTo>
                  <a:lnTo>
                    <a:pt x="7938" y="14764"/>
                  </a:lnTo>
                  <a:lnTo>
                    <a:pt x="7462" y="14844"/>
                  </a:lnTo>
                  <a:lnTo>
                    <a:pt x="6946" y="14923"/>
                  </a:lnTo>
                  <a:lnTo>
                    <a:pt x="6470" y="15003"/>
                  </a:lnTo>
                  <a:lnTo>
                    <a:pt x="6033" y="15122"/>
                  </a:lnTo>
                  <a:lnTo>
                    <a:pt x="5557" y="15280"/>
                  </a:lnTo>
                  <a:lnTo>
                    <a:pt x="5121" y="15479"/>
                  </a:lnTo>
                  <a:lnTo>
                    <a:pt x="4724" y="15677"/>
                  </a:lnTo>
                  <a:lnTo>
                    <a:pt x="4287" y="15876"/>
                  </a:lnTo>
                  <a:lnTo>
                    <a:pt x="3890" y="16114"/>
                  </a:lnTo>
                  <a:lnTo>
                    <a:pt x="3533" y="16392"/>
                  </a:lnTo>
                  <a:lnTo>
                    <a:pt x="3136" y="16669"/>
                  </a:lnTo>
                  <a:lnTo>
                    <a:pt x="2819" y="16987"/>
                  </a:lnTo>
                  <a:lnTo>
                    <a:pt x="2462" y="17304"/>
                  </a:lnTo>
                  <a:lnTo>
                    <a:pt x="2144" y="17662"/>
                  </a:lnTo>
                  <a:lnTo>
                    <a:pt x="1866" y="18019"/>
                  </a:lnTo>
                  <a:lnTo>
                    <a:pt x="1588" y="18416"/>
                  </a:lnTo>
                  <a:lnTo>
                    <a:pt x="1350" y="18813"/>
                  </a:lnTo>
                  <a:lnTo>
                    <a:pt x="1112" y="19209"/>
                  </a:lnTo>
                  <a:lnTo>
                    <a:pt x="874" y="19646"/>
                  </a:lnTo>
                  <a:lnTo>
                    <a:pt x="715" y="20122"/>
                  </a:lnTo>
                  <a:lnTo>
                    <a:pt x="517" y="20559"/>
                  </a:lnTo>
                  <a:lnTo>
                    <a:pt x="398" y="21035"/>
                  </a:lnTo>
                  <a:lnTo>
                    <a:pt x="239" y="21551"/>
                  </a:lnTo>
                  <a:lnTo>
                    <a:pt x="160" y="22067"/>
                  </a:lnTo>
                  <a:lnTo>
                    <a:pt x="80" y="22583"/>
                  </a:lnTo>
                  <a:lnTo>
                    <a:pt x="41" y="23099"/>
                  </a:lnTo>
                  <a:lnTo>
                    <a:pt x="1" y="23654"/>
                  </a:lnTo>
                  <a:lnTo>
                    <a:pt x="41" y="24647"/>
                  </a:lnTo>
                  <a:lnTo>
                    <a:pt x="160" y="25639"/>
                  </a:lnTo>
                  <a:lnTo>
                    <a:pt x="239" y="26155"/>
                  </a:lnTo>
                  <a:lnTo>
                    <a:pt x="358" y="26631"/>
                  </a:lnTo>
                  <a:lnTo>
                    <a:pt x="477" y="27107"/>
                  </a:lnTo>
                  <a:lnTo>
                    <a:pt x="636" y="27583"/>
                  </a:lnTo>
                  <a:lnTo>
                    <a:pt x="834" y="28020"/>
                  </a:lnTo>
                  <a:lnTo>
                    <a:pt x="1073" y="28496"/>
                  </a:lnTo>
                  <a:lnTo>
                    <a:pt x="1311" y="28893"/>
                  </a:lnTo>
                  <a:lnTo>
                    <a:pt x="1588" y="29330"/>
                  </a:lnTo>
                  <a:lnTo>
                    <a:pt x="1906" y="29687"/>
                  </a:lnTo>
                  <a:lnTo>
                    <a:pt x="2223" y="30084"/>
                  </a:lnTo>
                  <a:lnTo>
                    <a:pt x="2581" y="30401"/>
                  </a:lnTo>
                  <a:lnTo>
                    <a:pt x="3017" y="30719"/>
                  </a:lnTo>
                  <a:lnTo>
                    <a:pt x="3414" y="30997"/>
                  </a:lnTo>
                  <a:lnTo>
                    <a:pt x="3851" y="31235"/>
                  </a:lnTo>
                  <a:lnTo>
                    <a:pt x="4287" y="31433"/>
                  </a:lnTo>
                  <a:lnTo>
                    <a:pt x="4763" y="31632"/>
                  </a:lnTo>
                  <a:lnTo>
                    <a:pt x="5240" y="31751"/>
                  </a:lnTo>
                  <a:lnTo>
                    <a:pt x="5716" y="31870"/>
                  </a:lnTo>
                  <a:lnTo>
                    <a:pt x="6192" y="31949"/>
                  </a:lnTo>
                  <a:lnTo>
                    <a:pt x="6668" y="31989"/>
                  </a:lnTo>
                  <a:lnTo>
                    <a:pt x="7184" y="32028"/>
                  </a:lnTo>
                  <a:lnTo>
                    <a:pt x="7661" y="31989"/>
                  </a:lnTo>
                  <a:lnTo>
                    <a:pt x="8653" y="31909"/>
                  </a:lnTo>
                  <a:lnTo>
                    <a:pt x="9605" y="31751"/>
                  </a:lnTo>
                  <a:lnTo>
                    <a:pt x="10063" y="31636"/>
                  </a:lnTo>
                  <a:lnTo>
                    <a:pt x="10063" y="31636"/>
                  </a:lnTo>
                  <a:lnTo>
                    <a:pt x="10042" y="31711"/>
                  </a:lnTo>
                  <a:lnTo>
                    <a:pt x="9883" y="32306"/>
                  </a:lnTo>
                  <a:lnTo>
                    <a:pt x="9764" y="32862"/>
                  </a:lnTo>
                  <a:lnTo>
                    <a:pt x="9685" y="33457"/>
                  </a:lnTo>
                  <a:lnTo>
                    <a:pt x="9645" y="34052"/>
                  </a:lnTo>
                  <a:lnTo>
                    <a:pt x="9645" y="34608"/>
                  </a:lnTo>
                  <a:lnTo>
                    <a:pt x="9645" y="35203"/>
                  </a:lnTo>
                  <a:lnTo>
                    <a:pt x="9724" y="35759"/>
                  </a:lnTo>
                  <a:lnTo>
                    <a:pt x="9883" y="36315"/>
                  </a:lnTo>
                  <a:lnTo>
                    <a:pt x="10042" y="36870"/>
                  </a:lnTo>
                  <a:lnTo>
                    <a:pt x="10240" y="37386"/>
                  </a:lnTo>
                  <a:lnTo>
                    <a:pt x="10518" y="37902"/>
                  </a:lnTo>
                  <a:lnTo>
                    <a:pt x="10836" y="38378"/>
                  </a:lnTo>
                  <a:lnTo>
                    <a:pt x="11193" y="38855"/>
                  </a:lnTo>
                  <a:lnTo>
                    <a:pt x="11629" y="39291"/>
                  </a:lnTo>
                  <a:lnTo>
                    <a:pt x="12066" y="39688"/>
                  </a:lnTo>
                  <a:lnTo>
                    <a:pt x="12582" y="40045"/>
                  </a:lnTo>
                  <a:lnTo>
                    <a:pt x="13058" y="40323"/>
                  </a:lnTo>
                  <a:lnTo>
                    <a:pt x="13574" y="40561"/>
                  </a:lnTo>
                  <a:lnTo>
                    <a:pt x="14090" y="40760"/>
                  </a:lnTo>
                  <a:lnTo>
                    <a:pt x="14646" y="40879"/>
                  </a:lnTo>
                  <a:lnTo>
                    <a:pt x="15162" y="40998"/>
                  </a:lnTo>
                  <a:lnTo>
                    <a:pt x="15717" y="41037"/>
                  </a:lnTo>
                  <a:lnTo>
                    <a:pt x="16273" y="41077"/>
                  </a:lnTo>
                  <a:lnTo>
                    <a:pt x="16828" y="41037"/>
                  </a:lnTo>
                  <a:lnTo>
                    <a:pt x="17384" y="40958"/>
                  </a:lnTo>
                  <a:lnTo>
                    <a:pt x="17940" y="40879"/>
                  </a:lnTo>
                  <a:lnTo>
                    <a:pt x="18495" y="40760"/>
                  </a:lnTo>
                  <a:lnTo>
                    <a:pt x="19011" y="40601"/>
                  </a:lnTo>
                  <a:lnTo>
                    <a:pt x="19567" y="40402"/>
                  </a:lnTo>
                  <a:lnTo>
                    <a:pt x="20083" y="40164"/>
                  </a:lnTo>
                  <a:lnTo>
                    <a:pt x="20086" y="40163"/>
                  </a:lnTo>
                  <a:lnTo>
                    <a:pt x="20086" y="40163"/>
                  </a:lnTo>
                  <a:lnTo>
                    <a:pt x="20083" y="40204"/>
                  </a:lnTo>
                  <a:lnTo>
                    <a:pt x="19964" y="40799"/>
                  </a:lnTo>
                  <a:lnTo>
                    <a:pt x="19845" y="41355"/>
                  </a:lnTo>
                  <a:lnTo>
                    <a:pt x="19686" y="41911"/>
                  </a:lnTo>
                  <a:lnTo>
                    <a:pt x="19527" y="42466"/>
                  </a:lnTo>
                  <a:lnTo>
                    <a:pt x="19289" y="43022"/>
                  </a:lnTo>
                  <a:lnTo>
                    <a:pt x="19091" y="43577"/>
                  </a:lnTo>
                  <a:lnTo>
                    <a:pt x="18813" y="44093"/>
                  </a:lnTo>
                  <a:lnTo>
                    <a:pt x="18535" y="44609"/>
                  </a:lnTo>
                  <a:lnTo>
                    <a:pt x="18218" y="45086"/>
                  </a:lnTo>
                  <a:lnTo>
                    <a:pt x="17900" y="45562"/>
                  </a:lnTo>
                  <a:lnTo>
                    <a:pt x="17543" y="46038"/>
                  </a:lnTo>
                  <a:lnTo>
                    <a:pt x="17186" y="46475"/>
                  </a:lnTo>
                  <a:lnTo>
                    <a:pt x="16789" y="46911"/>
                  </a:lnTo>
                  <a:lnTo>
                    <a:pt x="16352" y="47308"/>
                  </a:lnTo>
                  <a:lnTo>
                    <a:pt x="15916" y="47665"/>
                  </a:lnTo>
                  <a:lnTo>
                    <a:pt x="15836" y="47745"/>
                  </a:lnTo>
                  <a:lnTo>
                    <a:pt x="15797" y="47824"/>
                  </a:lnTo>
                  <a:lnTo>
                    <a:pt x="15797" y="47903"/>
                  </a:lnTo>
                  <a:lnTo>
                    <a:pt x="15836" y="47983"/>
                  </a:lnTo>
                  <a:lnTo>
                    <a:pt x="15955" y="48102"/>
                  </a:lnTo>
                  <a:lnTo>
                    <a:pt x="16035" y="48141"/>
                  </a:lnTo>
                  <a:lnTo>
                    <a:pt x="16114" y="48181"/>
                  </a:lnTo>
                  <a:lnTo>
                    <a:pt x="17106" y="48181"/>
                  </a:lnTo>
                  <a:lnTo>
                    <a:pt x="18098" y="48141"/>
                  </a:lnTo>
                  <a:lnTo>
                    <a:pt x="19130" y="48022"/>
                  </a:lnTo>
                  <a:lnTo>
                    <a:pt x="20083" y="47864"/>
                  </a:lnTo>
                  <a:lnTo>
                    <a:pt x="21075" y="47626"/>
                  </a:lnTo>
                  <a:lnTo>
                    <a:pt x="21551" y="47506"/>
                  </a:lnTo>
                  <a:lnTo>
                    <a:pt x="22028" y="47308"/>
                  </a:lnTo>
                  <a:lnTo>
                    <a:pt x="22464" y="47110"/>
                  </a:lnTo>
                  <a:lnTo>
                    <a:pt x="22901" y="46911"/>
                  </a:lnTo>
                  <a:lnTo>
                    <a:pt x="23337" y="46673"/>
                  </a:lnTo>
                  <a:lnTo>
                    <a:pt x="23774" y="46395"/>
                  </a:lnTo>
                  <a:lnTo>
                    <a:pt x="24171" y="46078"/>
                  </a:lnTo>
                  <a:lnTo>
                    <a:pt x="24528" y="45760"/>
                  </a:lnTo>
                  <a:lnTo>
                    <a:pt x="24885" y="45443"/>
                  </a:lnTo>
                  <a:lnTo>
                    <a:pt x="25203" y="45086"/>
                  </a:lnTo>
                  <a:lnTo>
                    <a:pt x="25520" y="44728"/>
                  </a:lnTo>
                  <a:lnTo>
                    <a:pt x="25798" y="44371"/>
                  </a:lnTo>
                  <a:lnTo>
                    <a:pt x="26036" y="43974"/>
                  </a:lnTo>
                  <a:lnTo>
                    <a:pt x="26274" y="43538"/>
                  </a:lnTo>
                  <a:lnTo>
                    <a:pt x="26671" y="42704"/>
                  </a:lnTo>
                  <a:lnTo>
                    <a:pt x="26988" y="41831"/>
                  </a:lnTo>
                  <a:lnTo>
                    <a:pt x="27227" y="40879"/>
                  </a:lnTo>
                  <a:lnTo>
                    <a:pt x="27307" y="40508"/>
                  </a:lnTo>
                  <a:lnTo>
                    <a:pt x="27307" y="40508"/>
                  </a:lnTo>
                  <a:lnTo>
                    <a:pt x="27385" y="40601"/>
                  </a:lnTo>
                  <a:lnTo>
                    <a:pt x="27901" y="41077"/>
                  </a:lnTo>
                  <a:lnTo>
                    <a:pt x="28417" y="41474"/>
                  </a:lnTo>
                  <a:lnTo>
                    <a:pt x="28973" y="41831"/>
                  </a:lnTo>
                  <a:lnTo>
                    <a:pt x="29608" y="42109"/>
                  </a:lnTo>
                  <a:lnTo>
                    <a:pt x="30203" y="42347"/>
                  </a:lnTo>
                  <a:lnTo>
                    <a:pt x="30878" y="42546"/>
                  </a:lnTo>
                  <a:lnTo>
                    <a:pt x="31513" y="42704"/>
                  </a:lnTo>
                  <a:lnTo>
                    <a:pt x="32188" y="42784"/>
                  </a:lnTo>
                  <a:lnTo>
                    <a:pt x="32862" y="42823"/>
                  </a:lnTo>
                  <a:lnTo>
                    <a:pt x="33577" y="42784"/>
                  </a:lnTo>
                  <a:lnTo>
                    <a:pt x="34251" y="42744"/>
                  </a:lnTo>
                  <a:lnTo>
                    <a:pt x="34926" y="42625"/>
                  </a:lnTo>
                  <a:lnTo>
                    <a:pt x="35601" y="42506"/>
                  </a:lnTo>
                  <a:lnTo>
                    <a:pt x="36236" y="42307"/>
                  </a:lnTo>
                  <a:lnTo>
                    <a:pt x="36871" y="42069"/>
                  </a:lnTo>
                  <a:lnTo>
                    <a:pt x="37545" y="41752"/>
                  </a:lnTo>
                  <a:lnTo>
                    <a:pt x="38141" y="41434"/>
                  </a:lnTo>
                  <a:lnTo>
                    <a:pt x="38736" y="41037"/>
                  </a:lnTo>
                  <a:lnTo>
                    <a:pt x="39252" y="40601"/>
                  </a:lnTo>
                  <a:lnTo>
                    <a:pt x="39728" y="40125"/>
                  </a:lnTo>
                  <a:lnTo>
                    <a:pt x="40125" y="39648"/>
                  </a:lnTo>
                  <a:lnTo>
                    <a:pt x="40482" y="39093"/>
                  </a:lnTo>
                  <a:lnTo>
                    <a:pt x="40800" y="38537"/>
                  </a:lnTo>
                  <a:lnTo>
                    <a:pt x="41038" y="37982"/>
                  </a:lnTo>
                  <a:lnTo>
                    <a:pt x="41236" y="37347"/>
                  </a:lnTo>
                  <a:lnTo>
                    <a:pt x="41395" y="36712"/>
                  </a:lnTo>
                  <a:lnTo>
                    <a:pt x="41435" y="36077"/>
                  </a:lnTo>
                  <a:lnTo>
                    <a:pt x="41435" y="35402"/>
                  </a:lnTo>
                  <a:lnTo>
                    <a:pt x="41395" y="34727"/>
                  </a:lnTo>
                  <a:lnTo>
                    <a:pt x="41236" y="34013"/>
                  </a:lnTo>
                  <a:lnTo>
                    <a:pt x="41204" y="33897"/>
                  </a:lnTo>
                  <a:lnTo>
                    <a:pt x="41204" y="33897"/>
                  </a:lnTo>
                  <a:lnTo>
                    <a:pt x="41395" y="33973"/>
                  </a:lnTo>
                  <a:lnTo>
                    <a:pt x="42268" y="34291"/>
                  </a:lnTo>
                  <a:lnTo>
                    <a:pt x="43181" y="34529"/>
                  </a:lnTo>
                  <a:lnTo>
                    <a:pt x="44094" y="34727"/>
                  </a:lnTo>
                  <a:lnTo>
                    <a:pt x="45086" y="34886"/>
                  </a:lnTo>
                  <a:lnTo>
                    <a:pt x="46038" y="35005"/>
                  </a:lnTo>
                  <a:lnTo>
                    <a:pt x="47031" y="35045"/>
                  </a:lnTo>
                  <a:lnTo>
                    <a:pt x="48023" y="35005"/>
                  </a:lnTo>
                  <a:lnTo>
                    <a:pt x="48975" y="34886"/>
                  </a:lnTo>
                  <a:lnTo>
                    <a:pt x="49928" y="34687"/>
                  </a:lnTo>
                  <a:lnTo>
                    <a:pt x="50404" y="34568"/>
                  </a:lnTo>
                  <a:lnTo>
                    <a:pt x="50841" y="34449"/>
                  </a:lnTo>
                  <a:lnTo>
                    <a:pt x="51277" y="34251"/>
                  </a:lnTo>
                  <a:lnTo>
                    <a:pt x="51674" y="34092"/>
                  </a:lnTo>
                  <a:lnTo>
                    <a:pt x="52111" y="33854"/>
                  </a:lnTo>
                  <a:lnTo>
                    <a:pt x="52468" y="33616"/>
                  </a:lnTo>
                  <a:lnTo>
                    <a:pt x="52865" y="33338"/>
                  </a:lnTo>
                  <a:lnTo>
                    <a:pt x="53222" y="33060"/>
                  </a:lnTo>
                  <a:lnTo>
                    <a:pt x="53539" y="32743"/>
                  </a:lnTo>
                  <a:lnTo>
                    <a:pt x="53857" y="32386"/>
                  </a:lnTo>
                  <a:lnTo>
                    <a:pt x="54174" y="32028"/>
                  </a:lnTo>
                  <a:lnTo>
                    <a:pt x="54413" y="31632"/>
                  </a:lnTo>
                  <a:lnTo>
                    <a:pt x="54651" y="31195"/>
                  </a:lnTo>
                  <a:lnTo>
                    <a:pt x="54849" y="30719"/>
                  </a:lnTo>
                  <a:lnTo>
                    <a:pt x="55048" y="30282"/>
                  </a:lnTo>
                  <a:lnTo>
                    <a:pt x="55167" y="29766"/>
                  </a:lnTo>
                  <a:lnTo>
                    <a:pt x="55286" y="29290"/>
                  </a:lnTo>
                  <a:lnTo>
                    <a:pt x="55325" y="28774"/>
                  </a:lnTo>
                  <a:lnTo>
                    <a:pt x="55365" y="28298"/>
                  </a:lnTo>
                  <a:lnTo>
                    <a:pt x="55365" y="27782"/>
                  </a:lnTo>
                  <a:lnTo>
                    <a:pt x="55325" y="27266"/>
                  </a:lnTo>
                  <a:lnTo>
                    <a:pt x="55246" y="26750"/>
                  </a:lnTo>
                  <a:lnTo>
                    <a:pt x="55167" y="26234"/>
                  </a:lnTo>
                  <a:lnTo>
                    <a:pt x="55008" y="25758"/>
                  </a:lnTo>
                  <a:lnTo>
                    <a:pt x="54849" y="25282"/>
                  </a:lnTo>
                  <a:lnTo>
                    <a:pt x="54651" y="24845"/>
                  </a:lnTo>
                  <a:lnTo>
                    <a:pt x="54452" y="24369"/>
                  </a:lnTo>
                  <a:lnTo>
                    <a:pt x="54174" y="23972"/>
                  </a:lnTo>
                  <a:lnTo>
                    <a:pt x="53897" y="23535"/>
                  </a:lnTo>
                  <a:lnTo>
                    <a:pt x="53539" y="23138"/>
                  </a:lnTo>
                  <a:lnTo>
                    <a:pt x="53182" y="22781"/>
                  </a:lnTo>
                  <a:lnTo>
                    <a:pt x="52785" y="22424"/>
                  </a:lnTo>
                  <a:lnTo>
                    <a:pt x="52388" y="22146"/>
                  </a:lnTo>
                  <a:lnTo>
                    <a:pt x="51952" y="21868"/>
                  </a:lnTo>
                  <a:lnTo>
                    <a:pt x="51515" y="21630"/>
                  </a:lnTo>
                  <a:lnTo>
                    <a:pt x="51039" y="21432"/>
                  </a:lnTo>
                  <a:lnTo>
                    <a:pt x="50563" y="21233"/>
                  </a:lnTo>
                  <a:lnTo>
                    <a:pt x="50087" y="21114"/>
                  </a:lnTo>
                  <a:lnTo>
                    <a:pt x="49610" y="20995"/>
                  </a:lnTo>
                  <a:lnTo>
                    <a:pt x="49094" y="20876"/>
                  </a:lnTo>
                  <a:lnTo>
                    <a:pt x="48578" y="20837"/>
                  </a:lnTo>
                  <a:lnTo>
                    <a:pt x="48063" y="20797"/>
                  </a:lnTo>
                  <a:lnTo>
                    <a:pt x="48049" y="20796"/>
                  </a:lnTo>
                  <a:lnTo>
                    <a:pt x="48049" y="20796"/>
                  </a:lnTo>
                  <a:lnTo>
                    <a:pt x="48539" y="20479"/>
                  </a:lnTo>
                  <a:lnTo>
                    <a:pt x="49134" y="20003"/>
                  </a:lnTo>
                  <a:lnTo>
                    <a:pt x="49729" y="19487"/>
                  </a:lnTo>
                  <a:lnTo>
                    <a:pt x="50245" y="18932"/>
                  </a:lnTo>
                  <a:lnTo>
                    <a:pt x="50722" y="18336"/>
                  </a:lnTo>
                  <a:lnTo>
                    <a:pt x="51118" y="17701"/>
                  </a:lnTo>
                  <a:lnTo>
                    <a:pt x="51436" y="17066"/>
                  </a:lnTo>
                  <a:lnTo>
                    <a:pt x="51714" y="16352"/>
                  </a:lnTo>
                  <a:lnTo>
                    <a:pt x="51912" y="15638"/>
                  </a:lnTo>
                  <a:lnTo>
                    <a:pt x="52071" y="14923"/>
                  </a:lnTo>
                  <a:lnTo>
                    <a:pt x="52111" y="14209"/>
                  </a:lnTo>
                  <a:lnTo>
                    <a:pt x="52031" y="13455"/>
                  </a:lnTo>
                  <a:lnTo>
                    <a:pt x="51912" y="12661"/>
                  </a:lnTo>
                  <a:lnTo>
                    <a:pt x="51674" y="11907"/>
                  </a:lnTo>
                  <a:lnTo>
                    <a:pt x="51357" y="11113"/>
                  </a:lnTo>
                  <a:lnTo>
                    <a:pt x="51198" y="10796"/>
                  </a:lnTo>
                  <a:lnTo>
                    <a:pt x="50999" y="10478"/>
                  </a:lnTo>
                  <a:lnTo>
                    <a:pt x="50761" y="10200"/>
                  </a:lnTo>
                  <a:lnTo>
                    <a:pt x="50523" y="9923"/>
                  </a:lnTo>
                  <a:lnTo>
                    <a:pt x="50285" y="9684"/>
                  </a:lnTo>
                  <a:lnTo>
                    <a:pt x="50007" y="9446"/>
                  </a:lnTo>
                  <a:lnTo>
                    <a:pt x="49452" y="9010"/>
                  </a:lnTo>
                  <a:lnTo>
                    <a:pt x="48817" y="8692"/>
                  </a:lnTo>
                  <a:lnTo>
                    <a:pt x="48182" y="8414"/>
                  </a:lnTo>
                  <a:lnTo>
                    <a:pt x="47467" y="8256"/>
                  </a:lnTo>
                  <a:lnTo>
                    <a:pt x="46753" y="8137"/>
                  </a:lnTo>
                  <a:lnTo>
                    <a:pt x="46038" y="8097"/>
                  </a:lnTo>
                  <a:lnTo>
                    <a:pt x="45324" y="8097"/>
                  </a:lnTo>
                  <a:lnTo>
                    <a:pt x="44570" y="8176"/>
                  </a:lnTo>
                  <a:lnTo>
                    <a:pt x="43856" y="8335"/>
                  </a:lnTo>
                  <a:lnTo>
                    <a:pt x="43141" y="8573"/>
                  </a:lnTo>
                  <a:lnTo>
                    <a:pt x="42506" y="8851"/>
                  </a:lnTo>
                  <a:lnTo>
                    <a:pt x="41832" y="9169"/>
                  </a:lnTo>
                  <a:lnTo>
                    <a:pt x="41688" y="9271"/>
                  </a:lnTo>
                  <a:lnTo>
                    <a:pt x="41673" y="8930"/>
                  </a:lnTo>
                  <a:lnTo>
                    <a:pt x="41633" y="8057"/>
                  </a:lnTo>
                  <a:lnTo>
                    <a:pt x="41514" y="7184"/>
                  </a:lnTo>
                  <a:lnTo>
                    <a:pt x="41355" y="6311"/>
                  </a:lnTo>
                  <a:lnTo>
                    <a:pt x="41117" y="5478"/>
                  </a:lnTo>
                  <a:lnTo>
                    <a:pt x="40998" y="5081"/>
                  </a:lnTo>
                  <a:lnTo>
                    <a:pt x="40800" y="4684"/>
                  </a:lnTo>
                  <a:lnTo>
                    <a:pt x="40601" y="4287"/>
                  </a:lnTo>
                  <a:lnTo>
                    <a:pt x="40363" y="3890"/>
                  </a:lnTo>
                  <a:lnTo>
                    <a:pt x="40125" y="3533"/>
                  </a:lnTo>
                  <a:lnTo>
                    <a:pt x="39847" y="3215"/>
                  </a:lnTo>
                  <a:lnTo>
                    <a:pt x="39490" y="2858"/>
                  </a:lnTo>
                  <a:lnTo>
                    <a:pt x="39173" y="2541"/>
                  </a:lnTo>
                  <a:lnTo>
                    <a:pt x="38776" y="2263"/>
                  </a:lnTo>
                  <a:lnTo>
                    <a:pt x="38418" y="1985"/>
                  </a:lnTo>
                  <a:lnTo>
                    <a:pt x="37982" y="1747"/>
                  </a:lnTo>
                  <a:lnTo>
                    <a:pt x="37585" y="1509"/>
                  </a:lnTo>
                  <a:lnTo>
                    <a:pt x="36712" y="1072"/>
                  </a:lnTo>
                  <a:lnTo>
                    <a:pt x="35799" y="715"/>
                  </a:lnTo>
                  <a:lnTo>
                    <a:pt x="34847" y="437"/>
                  </a:lnTo>
                  <a:lnTo>
                    <a:pt x="33934" y="239"/>
                  </a:lnTo>
                  <a:lnTo>
                    <a:pt x="33021" y="80"/>
                  </a:lnTo>
                  <a:lnTo>
                    <a:pt x="319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</p:grpSp>
      <p:sp>
        <p:nvSpPr>
          <p:cNvPr id="1336" name="TextBox 1335">
            <a:extLst>
              <a:ext uri="{FF2B5EF4-FFF2-40B4-BE49-F238E27FC236}">
                <a16:creationId xmlns:a16="http://schemas.microsoft.com/office/drawing/2014/main" xmlns="" id="{C76E9F46-6F4D-4C2A-8E14-EE52CDF95A70}"/>
              </a:ext>
            </a:extLst>
          </p:cNvPr>
          <p:cNvSpPr txBox="1"/>
          <p:nvPr/>
        </p:nvSpPr>
        <p:spPr>
          <a:xfrm>
            <a:off x="3809777" y="3963198"/>
            <a:ext cx="4008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1800" dirty="0">
                <a:solidFill>
                  <a:schemeClr val="bg1">
                    <a:lumMod val="10000"/>
                  </a:schemeClr>
                </a:solidFill>
                <a:latin typeface="OpenSans"/>
              </a:rPr>
              <a:t>التّعرّف على أسلوب الاستثناء وعناصره وأنواعه</a:t>
            </a:r>
          </a:p>
        </p:txBody>
      </p:sp>
      <p:sp>
        <p:nvSpPr>
          <p:cNvPr id="1327" name="TextBox 1326">
            <a:extLst>
              <a:ext uri="{FF2B5EF4-FFF2-40B4-BE49-F238E27FC236}">
                <a16:creationId xmlns:a16="http://schemas.microsoft.com/office/drawing/2014/main" xmlns="" id="{F8EF6C1E-B499-4B27-8137-9B41A45EEFCC}"/>
              </a:ext>
            </a:extLst>
          </p:cNvPr>
          <p:cNvSpPr txBox="1"/>
          <p:nvPr/>
        </p:nvSpPr>
        <p:spPr>
          <a:xfrm>
            <a:off x="6922713" y="4769090"/>
            <a:ext cx="2581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000" b="1" dirty="0">
                <a:solidFill>
                  <a:schemeClr val="bg1">
                    <a:lumMod val="10000"/>
                  </a:schemeClr>
                </a:solidFill>
                <a:latin typeface="OpenSans"/>
              </a:rPr>
              <a:t>درس</a:t>
            </a:r>
          </a:p>
          <a:p>
            <a:pPr algn="ctr"/>
            <a:r>
              <a:rPr lang="ar-AE" sz="2000" b="1" dirty="0">
                <a:solidFill>
                  <a:schemeClr val="bg1">
                    <a:lumMod val="10000"/>
                  </a:schemeClr>
                </a:solidFill>
                <a:latin typeface="OpenSans"/>
              </a:rPr>
              <a:t> ممتع ومفيد</a:t>
            </a:r>
          </a:p>
        </p:txBody>
      </p:sp>
    </p:spTree>
    <p:extLst>
      <p:ext uri="{BB962C8B-B14F-4D97-AF65-F5344CB8AC3E}">
        <p14:creationId xmlns:p14="http://schemas.microsoft.com/office/powerpoint/2010/main" val="4057293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 result for تسجيل الحضور png">
            <a:extLst>
              <a:ext uri="{FF2B5EF4-FFF2-40B4-BE49-F238E27FC236}">
                <a16:creationId xmlns:a16="http://schemas.microsoft.com/office/drawing/2014/main" xmlns="" id="{DD851C5A-C1F9-4B01-9306-C793902EB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8" t="13305" r="24503" b="21319"/>
          <a:stretch/>
        </p:blipFill>
        <p:spPr bwMode="auto">
          <a:xfrm>
            <a:off x="1092073" y="2610453"/>
            <a:ext cx="2720523" cy="240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oogle Shape;680;p34">
            <a:extLst>
              <a:ext uri="{FF2B5EF4-FFF2-40B4-BE49-F238E27FC236}">
                <a16:creationId xmlns:a16="http://schemas.microsoft.com/office/drawing/2014/main" xmlns="" id="{A1B82DB2-F346-46EF-B33D-8BA0C5600431}"/>
              </a:ext>
            </a:extLst>
          </p:cNvPr>
          <p:cNvGrpSpPr/>
          <p:nvPr/>
        </p:nvGrpSpPr>
        <p:grpSpPr>
          <a:xfrm>
            <a:off x="5160280" y="1770700"/>
            <a:ext cx="3127800" cy="3439275"/>
            <a:chOff x="4837200" y="1008600"/>
            <a:chExt cx="3127800" cy="3439275"/>
          </a:xfrm>
        </p:grpSpPr>
        <p:sp>
          <p:nvSpPr>
            <p:cNvPr id="11" name="Google Shape;681;p34">
              <a:extLst>
                <a:ext uri="{FF2B5EF4-FFF2-40B4-BE49-F238E27FC236}">
                  <a16:creationId xmlns:a16="http://schemas.microsoft.com/office/drawing/2014/main" xmlns="" id="{8C22A59D-F4BC-4E9D-88BB-76151AB4A275}"/>
                </a:ext>
              </a:extLst>
            </p:cNvPr>
            <p:cNvSpPr/>
            <p:nvPr/>
          </p:nvSpPr>
          <p:spPr>
            <a:xfrm>
              <a:off x="4837200" y="1392675"/>
              <a:ext cx="3127800" cy="3055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/>
            </a:p>
          </p:txBody>
        </p:sp>
        <p:sp>
          <p:nvSpPr>
            <p:cNvPr id="12" name="Google Shape;682;p34">
              <a:extLst>
                <a:ext uri="{FF2B5EF4-FFF2-40B4-BE49-F238E27FC236}">
                  <a16:creationId xmlns:a16="http://schemas.microsoft.com/office/drawing/2014/main" xmlns="" id="{717673DA-F18C-4CFA-9387-5EA1C6E78BBB}"/>
                </a:ext>
              </a:extLst>
            </p:cNvPr>
            <p:cNvSpPr/>
            <p:nvPr/>
          </p:nvSpPr>
          <p:spPr>
            <a:xfrm>
              <a:off x="4837200" y="1008600"/>
              <a:ext cx="3127800" cy="440400"/>
            </a:xfrm>
            <a:prstGeom prst="rect">
              <a:avLst/>
            </a:prstGeom>
            <a:solidFill>
              <a:srgbClr val="00C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/>
            </a:p>
          </p:txBody>
        </p:sp>
      </p:grpSp>
      <p:grpSp>
        <p:nvGrpSpPr>
          <p:cNvPr id="13" name="Google Shape;683;p34">
            <a:extLst>
              <a:ext uri="{FF2B5EF4-FFF2-40B4-BE49-F238E27FC236}">
                <a16:creationId xmlns:a16="http://schemas.microsoft.com/office/drawing/2014/main" xmlns="" id="{3CDABE67-BB59-43C3-B362-62F05633C285}"/>
              </a:ext>
            </a:extLst>
          </p:cNvPr>
          <p:cNvGrpSpPr/>
          <p:nvPr/>
        </p:nvGrpSpPr>
        <p:grpSpPr>
          <a:xfrm>
            <a:off x="551052" y="1776839"/>
            <a:ext cx="3424063" cy="585711"/>
            <a:chOff x="611550" y="2773950"/>
            <a:chExt cx="2698875" cy="344475"/>
          </a:xfrm>
        </p:grpSpPr>
        <p:sp>
          <p:nvSpPr>
            <p:cNvPr id="14" name="Google Shape;684;p34">
              <a:extLst>
                <a:ext uri="{FF2B5EF4-FFF2-40B4-BE49-F238E27FC236}">
                  <a16:creationId xmlns:a16="http://schemas.microsoft.com/office/drawing/2014/main" xmlns="" id="{48E18DF8-11D3-4E8B-A5FF-1192A83D28A1}"/>
                </a:ext>
              </a:extLst>
            </p:cNvPr>
            <p:cNvSpPr/>
            <p:nvPr/>
          </p:nvSpPr>
          <p:spPr>
            <a:xfrm>
              <a:off x="611550" y="2773950"/>
              <a:ext cx="2698875" cy="235275"/>
            </a:xfrm>
            <a:custGeom>
              <a:avLst/>
              <a:gdLst/>
              <a:ahLst/>
              <a:cxnLst/>
              <a:rect l="l" t="t" r="r" b="b"/>
              <a:pathLst>
                <a:path w="107955" h="9411" extrusionOk="0">
                  <a:moveTo>
                    <a:pt x="89672" y="0"/>
                  </a:moveTo>
                  <a:cubicBezTo>
                    <a:pt x="89569" y="0"/>
                    <a:pt x="89434" y="18"/>
                    <a:pt x="89285" y="52"/>
                  </a:cubicBezTo>
                  <a:cubicBezTo>
                    <a:pt x="88271" y="312"/>
                    <a:pt x="80855" y="505"/>
                    <a:pt x="76821" y="505"/>
                  </a:cubicBezTo>
                  <a:cubicBezTo>
                    <a:pt x="75707" y="505"/>
                    <a:pt x="74851" y="490"/>
                    <a:pt x="74459" y="458"/>
                  </a:cubicBezTo>
                  <a:cubicBezTo>
                    <a:pt x="73772" y="378"/>
                    <a:pt x="73085" y="340"/>
                    <a:pt x="72401" y="340"/>
                  </a:cubicBezTo>
                  <a:cubicBezTo>
                    <a:pt x="71502" y="340"/>
                    <a:pt x="70609" y="406"/>
                    <a:pt x="69727" y="532"/>
                  </a:cubicBezTo>
                  <a:cubicBezTo>
                    <a:pt x="66991" y="828"/>
                    <a:pt x="59153" y="680"/>
                    <a:pt x="55567" y="1013"/>
                  </a:cubicBezTo>
                  <a:cubicBezTo>
                    <a:pt x="55255" y="1040"/>
                    <a:pt x="55039" y="1051"/>
                    <a:pt x="54885" y="1051"/>
                  </a:cubicBezTo>
                  <a:cubicBezTo>
                    <a:pt x="54245" y="1051"/>
                    <a:pt x="54682" y="862"/>
                    <a:pt x="53780" y="862"/>
                  </a:cubicBezTo>
                  <a:cubicBezTo>
                    <a:pt x="53717" y="862"/>
                    <a:pt x="53648" y="863"/>
                    <a:pt x="53571" y="865"/>
                  </a:cubicBezTo>
                  <a:cubicBezTo>
                    <a:pt x="48654" y="1050"/>
                    <a:pt x="22035" y="2196"/>
                    <a:pt x="22035" y="2196"/>
                  </a:cubicBezTo>
                  <a:cubicBezTo>
                    <a:pt x="13530" y="2754"/>
                    <a:pt x="5419" y="3311"/>
                    <a:pt x="3838" y="3311"/>
                  </a:cubicBezTo>
                  <a:cubicBezTo>
                    <a:pt x="3742" y="3311"/>
                    <a:pt x="3670" y="3309"/>
                    <a:pt x="3623" y="3305"/>
                  </a:cubicBezTo>
                  <a:cubicBezTo>
                    <a:pt x="3376" y="3273"/>
                    <a:pt x="3169" y="3256"/>
                    <a:pt x="2992" y="3256"/>
                  </a:cubicBezTo>
                  <a:cubicBezTo>
                    <a:pt x="2564" y="3256"/>
                    <a:pt x="2317" y="3354"/>
                    <a:pt x="2108" y="3564"/>
                  </a:cubicBezTo>
                  <a:cubicBezTo>
                    <a:pt x="1257" y="4303"/>
                    <a:pt x="0" y="9183"/>
                    <a:pt x="962" y="9405"/>
                  </a:cubicBezTo>
                  <a:cubicBezTo>
                    <a:pt x="998" y="9409"/>
                    <a:pt x="1052" y="9411"/>
                    <a:pt x="1123" y="9411"/>
                  </a:cubicBezTo>
                  <a:cubicBezTo>
                    <a:pt x="2770" y="9411"/>
                    <a:pt x="13529" y="8420"/>
                    <a:pt x="18413" y="8420"/>
                  </a:cubicBezTo>
                  <a:cubicBezTo>
                    <a:pt x="19390" y="8420"/>
                    <a:pt x="20132" y="8460"/>
                    <a:pt x="20519" y="8555"/>
                  </a:cubicBezTo>
                  <a:cubicBezTo>
                    <a:pt x="22068" y="8428"/>
                    <a:pt x="32753" y="7383"/>
                    <a:pt x="38129" y="7383"/>
                  </a:cubicBezTo>
                  <a:cubicBezTo>
                    <a:pt x="39041" y="7383"/>
                    <a:pt x="39799" y="7413"/>
                    <a:pt x="40335" y="7483"/>
                  </a:cubicBezTo>
                  <a:cubicBezTo>
                    <a:pt x="42332" y="6743"/>
                    <a:pt x="60374" y="6854"/>
                    <a:pt x="60965" y="6669"/>
                  </a:cubicBezTo>
                  <a:cubicBezTo>
                    <a:pt x="61385" y="6549"/>
                    <a:pt x="62608" y="6483"/>
                    <a:pt x="63722" y="6483"/>
                  </a:cubicBezTo>
                  <a:cubicBezTo>
                    <a:pt x="64667" y="6483"/>
                    <a:pt x="65534" y="6531"/>
                    <a:pt x="65771" y="6632"/>
                  </a:cubicBezTo>
                  <a:cubicBezTo>
                    <a:pt x="66088" y="6781"/>
                    <a:pt x="66460" y="6831"/>
                    <a:pt x="66845" y="6831"/>
                  </a:cubicBezTo>
                  <a:cubicBezTo>
                    <a:pt x="67665" y="6831"/>
                    <a:pt x="68544" y="6602"/>
                    <a:pt x="69073" y="6602"/>
                  </a:cubicBezTo>
                  <a:cubicBezTo>
                    <a:pt x="69224" y="6602"/>
                    <a:pt x="69347" y="6621"/>
                    <a:pt x="69431" y="6669"/>
                  </a:cubicBezTo>
                  <a:cubicBezTo>
                    <a:pt x="73541" y="6293"/>
                    <a:pt x="72281" y="6211"/>
                    <a:pt x="81261" y="6211"/>
                  </a:cubicBezTo>
                  <a:cubicBezTo>
                    <a:pt x="83752" y="6211"/>
                    <a:pt x="87030" y="6218"/>
                    <a:pt x="91429" y="6226"/>
                  </a:cubicBezTo>
                  <a:cubicBezTo>
                    <a:pt x="95791" y="6226"/>
                    <a:pt x="95915" y="6078"/>
                    <a:pt x="97440" y="6078"/>
                  </a:cubicBezTo>
                  <a:cubicBezTo>
                    <a:pt x="98203" y="6078"/>
                    <a:pt x="99316" y="6115"/>
                    <a:pt x="101485" y="6226"/>
                  </a:cubicBezTo>
                  <a:cubicBezTo>
                    <a:pt x="102231" y="6266"/>
                    <a:pt x="102920" y="6296"/>
                    <a:pt x="103519" y="6296"/>
                  </a:cubicBezTo>
                  <a:cubicBezTo>
                    <a:pt x="104584" y="6296"/>
                    <a:pt x="105369" y="6200"/>
                    <a:pt x="105700" y="5893"/>
                  </a:cubicBezTo>
                  <a:cubicBezTo>
                    <a:pt x="106698" y="5006"/>
                    <a:pt x="107955" y="1272"/>
                    <a:pt x="107548" y="347"/>
                  </a:cubicBezTo>
                  <a:cubicBezTo>
                    <a:pt x="107510" y="247"/>
                    <a:pt x="106495" y="210"/>
                    <a:pt x="105155" y="210"/>
                  </a:cubicBezTo>
                  <a:cubicBezTo>
                    <a:pt x="102552" y="210"/>
                    <a:pt x="98722" y="348"/>
                    <a:pt x="98453" y="421"/>
                  </a:cubicBezTo>
                  <a:cubicBezTo>
                    <a:pt x="98388" y="443"/>
                    <a:pt x="98320" y="452"/>
                    <a:pt x="98255" y="452"/>
                  </a:cubicBezTo>
                  <a:cubicBezTo>
                    <a:pt x="98099" y="452"/>
                    <a:pt x="97962" y="400"/>
                    <a:pt x="97936" y="347"/>
                  </a:cubicBezTo>
                  <a:cubicBezTo>
                    <a:pt x="97899" y="273"/>
                    <a:pt x="89950" y="89"/>
                    <a:pt x="89876" y="89"/>
                  </a:cubicBezTo>
                  <a:cubicBezTo>
                    <a:pt x="89876" y="28"/>
                    <a:pt x="89798" y="0"/>
                    <a:pt x="89672" y="0"/>
                  </a:cubicBezTo>
                  <a:close/>
                </a:path>
              </a:pathLst>
            </a:custGeom>
            <a:solidFill>
              <a:srgbClr val="FFE638">
                <a:alpha val="4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/>
            </a:p>
          </p:txBody>
        </p:sp>
        <p:sp>
          <p:nvSpPr>
            <p:cNvPr id="15" name="Google Shape;685;p34">
              <a:extLst>
                <a:ext uri="{FF2B5EF4-FFF2-40B4-BE49-F238E27FC236}">
                  <a16:creationId xmlns:a16="http://schemas.microsoft.com/office/drawing/2014/main" xmlns="" id="{304C3683-471E-46F6-B288-99E50D66134E}"/>
                </a:ext>
              </a:extLst>
            </p:cNvPr>
            <p:cNvSpPr/>
            <p:nvPr/>
          </p:nvSpPr>
          <p:spPr>
            <a:xfrm>
              <a:off x="851850" y="2919750"/>
              <a:ext cx="2011250" cy="198675"/>
            </a:xfrm>
            <a:custGeom>
              <a:avLst/>
              <a:gdLst/>
              <a:ahLst/>
              <a:cxnLst/>
              <a:rect l="l" t="t" r="r" b="b"/>
              <a:pathLst>
                <a:path w="80450" h="7947" extrusionOk="0">
                  <a:moveTo>
                    <a:pt x="53638" y="1"/>
                  </a:moveTo>
                  <a:cubicBezTo>
                    <a:pt x="53074" y="1"/>
                    <a:pt x="52509" y="47"/>
                    <a:pt x="51945" y="135"/>
                  </a:cubicBezTo>
                  <a:cubicBezTo>
                    <a:pt x="51383" y="196"/>
                    <a:pt x="50527" y="215"/>
                    <a:pt x="49526" y="215"/>
                  </a:cubicBezTo>
                  <a:cubicBezTo>
                    <a:pt x="47906" y="215"/>
                    <a:pt x="45905" y="166"/>
                    <a:pt x="44152" y="166"/>
                  </a:cubicBezTo>
                  <a:cubicBezTo>
                    <a:pt x="43069" y="166"/>
                    <a:pt x="42080" y="185"/>
                    <a:pt x="41334" y="246"/>
                  </a:cubicBezTo>
                  <a:cubicBezTo>
                    <a:pt x="41134" y="264"/>
                    <a:pt x="40987" y="271"/>
                    <a:pt x="40877" y="271"/>
                  </a:cubicBezTo>
                  <a:cubicBezTo>
                    <a:pt x="40340" y="271"/>
                    <a:pt x="40697" y="95"/>
                    <a:pt x="40027" y="95"/>
                  </a:cubicBezTo>
                  <a:cubicBezTo>
                    <a:pt x="39976" y="95"/>
                    <a:pt x="39919" y="96"/>
                    <a:pt x="39855" y="98"/>
                  </a:cubicBezTo>
                  <a:cubicBezTo>
                    <a:pt x="28062" y="320"/>
                    <a:pt x="16305" y="911"/>
                    <a:pt x="16305" y="911"/>
                  </a:cubicBezTo>
                  <a:cubicBezTo>
                    <a:pt x="9083" y="1441"/>
                    <a:pt x="4266" y="1853"/>
                    <a:pt x="2863" y="1853"/>
                  </a:cubicBezTo>
                  <a:cubicBezTo>
                    <a:pt x="2701" y="1853"/>
                    <a:pt x="2584" y="1847"/>
                    <a:pt x="2515" y="1836"/>
                  </a:cubicBezTo>
                  <a:cubicBezTo>
                    <a:pt x="2353" y="1818"/>
                    <a:pt x="2218" y="1808"/>
                    <a:pt x="2102" y="1808"/>
                  </a:cubicBezTo>
                  <a:cubicBezTo>
                    <a:pt x="1742" y="1808"/>
                    <a:pt x="1574" y="1898"/>
                    <a:pt x="1406" y="2094"/>
                  </a:cubicBezTo>
                  <a:cubicBezTo>
                    <a:pt x="777" y="2871"/>
                    <a:pt x="1" y="7714"/>
                    <a:pt x="740" y="7936"/>
                  </a:cubicBezTo>
                  <a:cubicBezTo>
                    <a:pt x="778" y="7943"/>
                    <a:pt x="841" y="7946"/>
                    <a:pt x="927" y="7946"/>
                  </a:cubicBezTo>
                  <a:cubicBezTo>
                    <a:pt x="2321" y="7946"/>
                    <a:pt x="9787" y="7077"/>
                    <a:pt x="13463" y="7077"/>
                  </a:cubicBezTo>
                  <a:cubicBezTo>
                    <a:pt x="14301" y="7077"/>
                    <a:pt x="14943" y="7122"/>
                    <a:pt x="15270" y="7233"/>
                  </a:cubicBezTo>
                  <a:cubicBezTo>
                    <a:pt x="17412" y="7025"/>
                    <a:pt x="23887" y="6314"/>
                    <a:pt x="27722" y="6314"/>
                  </a:cubicBezTo>
                  <a:cubicBezTo>
                    <a:pt x="28652" y="6314"/>
                    <a:pt x="29427" y="6356"/>
                    <a:pt x="29947" y="6457"/>
                  </a:cubicBezTo>
                  <a:cubicBezTo>
                    <a:pt x="30639" y="6128"/>
                    <a:pt x="33938" y="6059"/>
                    <a:pt x="37302" y="6059"/>
                  </a:cubicBezTo>
                  <a:cubicBezTo>
                    <a:pt x="39775" y="6059"/>
                    <a:pt x="42283" y="6096"/>
                    <a:pt x="43816" y="6096"/>
                  </a:cubicBezTo>
                  <a:cubicBezTo>
                    <a:pt x="44653" y="6096"/>
                    <a:pt x="45200" y="6085"/>
                    <a:pt x="45290" y="6050"/>
                  </a:cubicBezTo>
                  <a:cubicBezTo>
                    <a:pt x="45546" y="5970"/>
                    <a:pt x="46181" y="5932"/>
                    <a:pt x="46850" y="5932"/>
                  </a:cubicBezTo>
                  <a:cubicBezTo>
                    <a:pt x="47729" y="5932"/>
                    <a:pt x="48666" y="5998"/>
                    <a:pt x="48876" y="6124"/>
                  </a:cubicBezTo>
                  <a:cubicBezTo>
                    <a:pt x="49127" y="6299"/>
                    <a:pt x="49432" y="6354"/>
                    <a:pt x="49748" y="6354"/>
                  </a:cubicBezTo>
                  <a:cubicBezTo>
                    <a:pt x="50299" y="6354"/>
                    <a:pt x="50880" y="6186"/>
                    <a:pt x="51255" y="6186"/>
                  </a:cubicBezTo>
                  <a:cubicBezTo>
                    <a:pt x="51394" y="6186"/>
                    <a:pt x="51504" y="6209"/>
                    <a:pt x="51575" y="6272"/>
                  </a:cubicBezTo>
                  <a:cubicBezTo>
                    <a:pt x="52970" y="6159"/>
                    <a:pt x="53529" y="6036"/>
                    <a:pt x="55609" y="6036"/>
                  </a:cubicBezTo>
                  <a:cubicBezTo>
                    <a:pt x="57608" y="6036"/>
                    <a:pt x="61012" y="6150"/>
                    <a:pt x="67916" y="6494"/>
                  </a:cubicBezTo>
                  <a:cubicBezTo>
                    <a:pt x="69062" y="6546"/>
                    <a:pt x="69819" y="6562"/>
                    <a:pt x="70370" y="6562"/>
                  </a:cubicBezTo>
                  <a:cubicBezTo>
                    <a:pt x="71129" y="6562"/>
                    <a:pt x="71495" y="6533"/>
                    <a:pt x="71949" y="6533"/>
                  </a:cubicBezTo>
                  <a:cubicBezTo>
                    <a:pt x="72555" y="6533"/>
                    <a:pt x="73317" y="6584"/>
                    <a:pt x="75384" y="6827"/>
                  </a:cubicBezTo>
                  <a:cubicBezTo>
                    <a:pt x="76137" y="6916"/>
                    <a:pt x="76804" y="6989"/>
                    <a:pt x="77336" y="6989"/>
                  </a:cubicBezTo>
                  <a:cubicBezTo>
                    <a:pt x="77902" y="6989"/>
                    <a:pt x="78317" y="6907"/>
                    <a:pt x="78527" y="6679"/>
                  </a:cubicBezTo>
                  <a:cubicBezTo>
                    <a:pt x="79340" y="5791"/>
                    <a:pt x="80449" y="2094"/>
                    <a:pt x="80227" y="1170"/>
                  </a:cubicBezTo>
                  <a:cubicBezTo>
                    <a:pt x="80149" y="961"/>
                    <a:pt x="76915" y="862"/>
                    <a:pt x="74932" y="862"/>
                  </a:cubicBezTo>
                  <a:cubicBezTo>
                    <a:pt x="74115" y="862"/>
                    <a:pt x="73511" y="879"/>
                    <a:pt x="73425" y="911"/>
                  </a:cubicBezTo>
                  <a:cubicBezTo>
                    <a:pt x="73373" y="932"/>
                    <a:pt x="73321" y="941"/>
                    <a:pt x="73273" y="941"/>
                  </a:cubicBezTo>
                  <a:cubicBezTo>
                    <a:pt x="73148" y="941"/>
                    <a:pt x="73045" y="880"/>
                    <a:pt x="73018" y="800"/>
                  </a:cubicBezTo>
                  <a:cubicBezTo>
                    <a:pt x="72981" y="726"/>
                    <a:pt x="68027" y="357"/>
                    <a:pt x="67953" y="357"/>
                  </a:cubicBezTo>
                  <a:cubicBezTo>
                    <a:pt x="67768" y="320"/>
                    <a:pt x="67177" y="283"/>
                    <a:pt x="67029" y="283"/>
                  </a:cubicBezTo>
                  <a:cubicBezTo>
                    <a:pt x="67029" y="211"/>
                    <a:pt x="66952" y="170"/>
                    <a:pt x="66827" y="170"/>
                  </a:cubicBezTo>
                  <a:cubicBezTo>
                    <a:pt x="66759" y="170"/>
                    <a:pt x="66677" y="183"/>
                    <a:pt x="66585" y="209"/>
                  </a:cubicBezTo>
                  <a:cubicBezTo>
                    <a:pt x="66189" y="312"/>
                    <a:pt x="64551" y="350"/>
                    <a:pt x="62645" y="350"/>
                  </a:cubicBezTo>
                  <a:cubicBezTo>
                    <a:pt x="59748" y="350"/>
                    <a:pt x="56229" y="261"/>
                    <a:pt x="55494" y="172"/>
                  </a:cubicBezTo>
                  <a:cubicBezTo>
                    <a:pt x="54875" y="56"/>
                    <a:pt x="54257" y="1"/>
                    <a:pt x="53638" y="1"/>
                  </a:cubicBezTo>
                  <a:close/>
                </a:path>
              </a:pathLst>
            </a:custGeom>
            <a:solidFill>
              <a:srgbClr val="FFE638">
                <a:alpha val="4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/>
            </a:p>
          </p:txBody>
        </p:sp>
      </p:grpSp>
      <p:sp>
        <p:nvSpPr>
          <p:cNvPr id="16" name="Google Shape;688;p34">
            <a:extLst>
              <a:ext uri="{FF2B5EF4-FFF2-40B4-BE49-F238E27FC236}">
                <a16:creationId xmlns:a16="http://schemas.microsoft.com/office/drawing/2014/main" xmlns="" id="{2E97879F-CEDD-44D4-9CF8-4379BB4AC268}"/>
              </a:ext>
            </a:extLst>
          </p:cNvPr>
          <p:cNvSpPr/>
          <p:nvPr/>
        </p:nvSpPr>
        <p:spPr>
          <a:xfrm rot="-4609478">
            <a:off x="7386209" y="4667472"/>
            <a:ext cx="835106" cy="1086427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FFD3D3">
              <a:alpha val="656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  <p:sp>
        <p:nvSpPr>
          <p:cNvPr id="17" name="Google Shape;689;p34">
            <a:extLst>
              <a:ext uri="{FF2B5EF4-FFF2-40B4-BE49-F238E27FC236}">
                <a16:creationId xmlns:a16="http://schemas.microsoft.com/office/drawing/2014/main" xmlns="" id="{1A75647D-DAB4-4DBD-B05B-F1EB95023E5E}"/>
              </a:ext>
            </a:extLst>
          </p:cNvPr>
          <p:cNvSpPr/>
          <p:nvPr/>
        </p:nvSpPr>
        <p:spPr>
          <a:xfrm rot="-4609478">
            <a:off x="4902111" y="1385202"/>
            <a:ext cx="835106" cy="1086427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FFD3D3">
              <a:alpha val="656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  <p:sp>
        <p:nvSpPr>
          <p:cNvPr id="18" name="مربع نص 1">
            <a:extLst>
              <a:ext uri="{FF2B5EF4-FFF2-40B4-BE49-F238E27FC236}">
                <a16:creationId xmlns:a16="http://schemas.microsoft.com/office/drawing/2014/main" xmlns="" id="{F6884CD4-BBC9-4AB1-9040-0EB7A252FFF1}"/>
              </a:ext>
            </a:extLst>
          </p:cNvPr>
          <p:cNvSpPr txBox="1"/>
          <p:nvPr/>
        </p:nvSpPr>
        <p:spPr>
          <a:xfrm>
            <a:off x="324321" y="1714854"/>
            <a:ext cx="3875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AE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كشف الحضور والغياب</a:t>
            </a:r>
            <a:endParaRPr lang="en-US" sz="32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مربع نص 1">
            <a:extLst>
              <a:ext uri="{FF2B5EF4-FFF2-40B4-BE49-F238E27FC236}">
                <a16:creationId xmlns:a16="http://schemas.microsoft.com/office/drawing/2014/main" xmlns="" id="{186DB043-C65E-438E-9187-7E678C5DE3DD}"/>
              </a:ext>
            </a:extLst>
          </p:cNvPr>
          <p:cNvSpPr txBox="1"/>
          <p:nvPr/>
        </p:nvSpPr>
        <p:spPr>
          <a:xfrm>
            <a:off x="5523585" y="2370986"/>
            <a:ext cx="2473029" cy="243143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ar-A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حضور</a:t>
            </a:r>
          </a:p>
          <a:p>
            <a:pPr algn="ctr">
              <a:defRPr/>
            </a:pPr>
            <a:r>
              <a:rPr lang="en-GB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</a:t>
            </a:r>
            <a:r>
              <a:rPr lang="ar-AE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غياب</a:t>
            </a:r>
          </a:p>
          <a:p>
            <a:pPr algn="ctr">
              <a:defRPr/>
            </a:pPr>
            <a:r>
              <a:rPr lang="en-GB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 = </a:t>
            </a:r>
            <a:r>
              <a:rPr lang="ar-AE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عدم الرد</a:t>
            </a:r>
          </a:p>
          <a:p>
            <a:pPr algn="ctr">
              <a:defRPr/>
            </a:pPr>
            <a:r>
              <a:rPr lang="en-GB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= </a:t>
            </a:r>
            <a:r>
              <a:rPr lang="ar-AE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تأخير</a:t>
            </a:r>
            <a:endParaRPr lang="en-US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862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39"/>
          <p:cNvSpPr/>
          <p:nvPr/>
        </p:nvSpPr>
        <p:spPr>
          <a:xfrm>
            <a:off x="5950752" y="2447600"/>
            <a:ext cx="1054200" cy="1054200"/>
          </a:xfrm>
          <a:prstGeom prst="ellipse">
            <a:avLst/>
          </a:prstGeom>
          <a:solidFill>
            <a:schemeClr val="accent6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38" name="Google Shape;1338;p39"/>
          <p:cNvSpPr/>
          <p:nvPr/>
        </p:nvSpPr>
        <p:spPr>
          <a:xfrm>
            <a:off x="2169736" y="2461218"/>
            <a:ext cx="1054200" cy="1054200"/>
          </a:xfrm>
          <a:prstGeom prst="ellipse">
            <a:avLst/>
          </a:prstGeom>
          <a:solidFill>
            <a:schemeClr val="accent6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43" name="Google Shape;1343;p39"/>
          <p:cNvSpPr txBox="1">
            <a:spLocks noGrp="1"/>
          </p:cNvSpPr>
          <p:nvPr>
            <p:ph type="title" idx="4"/>
          </p:nvPr>
        </p:nvSpPr>
        <p:spPr>
          <a:xfrm>
            <a:off x="2212862" y="2657868"/>
            <a:ext cx="966900" cy="66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2</a:t>
            </a:r>
            <a:endParaRPr dirty="0"/>
          </a:p>
        </p:txBody>
      </p:sp>
      <p:sp>
        <p:nvSpPr>
          <p:cNvPr id="1344" name="Google Shape;1344;p39"/>
          <p:cNvSpPr txBox="1">
            <a:spLocks noGrp="1"/>
          </p:cNvSpPr>
          <p:nvPr>
            <p:ph type="title" idx="5"/>
          </p:nvPr>
        </p:nvSpPr>
        <p:spPr>
          <a:xfrm>
            <a:off x="5993878" y="2644250"/>
            <a:ext cx="966900" cy="66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1</a:t>
            </a:r>
            <a:endParaRPr dirty="0"/>
          </a:p>
        </p:txBody>
      </p:sp>
      <p:pic>
        <p:nvPicPr>
          <p:cNvPr id="29" name="Picture 4" descr="Checklist by Lana Design on Dribbble">
            <a:extLst>
              <a:ext uri="{FF2B5EF4-FFF2-40B4-BE49-F238E27FC236}">
                <a16:creationId xmlns:a16="http://schemas.microsoft.com/office/drawing/2014/main" xmlns="" id="{C7BCCA72-F96D-4D72-AB2A-876553D81D1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742" y="1263020"/>
            <a:ext cx="1036272" cy="77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ubtitle 2">
            <a:extLst>
              <a:ext uri="{FF2B5EF4-FFF2-40B4-BE49-F238E27FC236}">
                <a16:creationId xmlns:a16="http://schemas.microsoft.com/office/drawing/2014/main" xmlns="" id="{B3A466EF-CF97-4C57-A38A-06BD94B9A658}"/>
              </a:ext>
            </a:extLst>
          </p:cNvPr>
          <p:cNvSpPr txBox="1">
            <a:spLocks/>
          </p:cNvSpPr>
          <p:nvPr/>
        </p:nvSpPr>
        <p:spPr>
          <a:xfrm>
            <a:off x="2819659" y="1184479"/>
            <a:ext cx="2549781" cy="101140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4800" b="1" dirty="0">
                <a:solidFill>
                  <a:schemeClr val="bg1">
                    <a:lumMod val="10000"/>
                  </a:schemeClr>
                </a:solidFill>
              </a:rPr>
              <a:t>نواتج التعلم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D03D984-F23A-4B64-9C82-94D15350D852}"/>
              </a:ext>
            </a:extLst>
          </p:cNvPr>
          <p:cNvSpPr txBox="1"/>
          <p:nvPr/>
        </p:nvSpPr>
        <p:spPr>
          <a:xfrm>
            <a:off x="4861213" y="3515418"/>
            <a:ext cx="30150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dirty="0">
                <a:solidFill>
                  <a:schemeClr val="bg1">
                    <a:lumMod val="10000"/>
                  </a:schemeClr>
                </a:solidFill>
                <a:latin typeface="abdo"/>
              </a:rPr>
              <a:t>سأتعرّفُ أسلوبَ الاستثناءِ، وعناصرَه وأنواعَـهُ.</a:t>
            </a:r>
            <a:endParaRPr lang="en-GB" sz="3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8A08518-14E9-4B71-A367-6EB112531905}"/>
              </a:ext>
            </a:extLst>
          </p:cNvPr>
          <p:cNvSpPr txBox="1"/>
          <p:nvPr/>
        </p:nvSpPr>
        <p:spPr>
          <a:xfrm>
            <a:off x="1615928" y="3627924"/>
            <a:ext cx="29042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600" dirty="0">
                <a:solidFill>
                  <a:schemeClr val="bg1">
                    <a:lumMod val="10000"/>
                  </a:schemeClr>
                </a:solidFill>
                <a:latin typeface="abdo"/>
              </a:rPr>
              <a:t>سأعربُ المُستثنى والمُستثنى منه.</a:t>
            </a:r>
            <a:endParaRPr lang="en-GB" sz="36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50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مصابيح">
            <a:extLst>
              <a:ext uri="{FF2B5EF4-FFF2-40B4-BE49-F238E27FC236}">
                <a16:creationId xmlns:a16="http://schemas.microsoft.com/office/drawing/2014/main" xmlns="" id="{79093E2F-7F63-4ECB-9CC3-7C4561722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63"/>
          <a:stretch/>
        </p:blipFill>
        <p:spPr bwMode="auto">
          <a:xfrm>
            <a:off x="3068782" y="1183094"/>
            <a:ext cx="3006436" cy="178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95F8A0-AE5F-443A-9D49-AE17F5CB27A7}"/>
              </a:ext>
            </a:extLst>
          </p:cNvPr>
          <p:cNvSpPr/>
          <p:nvPr/>
        </p:nvSpPr>
        <p:spPr>
          <a:xfrm>
            <a:off x="2015836" y="3165763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كل المصابيح مطفأة </a:t>
            </a:r>
            <a:r>
              <a:rPr lang="ar-AE" sz="3200" b="1" dirty="0">
                <a:solidFill>
                  <a:schemeClr val="accent6">
                    <a:lumMod val="50000"/>
                  </a:schemeClr>
                </a:solidFill>
              </a:rPr>
              <a:t>إلا</a:t>
            </a:r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 مصباحاً .</a:t>
            </a:r>
            <a:endParaRPr lang="en-GB" sz="32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583A9D1-D516-4127-AEE9-292B3C9CC3BC}"/>
              </a:ext>
            </a:extLst>
          </p:cNvPr>
          <p:cNvSpPr/>
          <p:nvPr/>
        </p:nvSpPr>
        <p:spPr>
          <a:xfrm>
            <a:off x="2015836" y="3983519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ما أضأت المصابيح </a:t>
            </a:r>
            <a:r>
              <a:rPr lang="ar-AE" sz="3200" b="1" dirty="0">
                <a:solidFill>
                  <a:schemeClr val="accent6">
                    <a:lumMod val="50000"/>
                  </a:schemeClr>
                </a:solidFill>
              </a:rPr>
              <a:t>غير</a:t>
            </a:r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 مصباح .</a:t>
            </a:r>
            <a:endParaRPr lang="en-GB" sz="32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79A0C6C-EDC1-478D-B1A6-12563F6B2885}"/>
              </a:ext>
            </a:extLst>
          </p:cNvPr>
          <p:cNvSpPr/>
          <p:nvPr/>
        </p:nvSpPr>
        <p:spPr>
          <a:xfrm>
            <a:off x="2015836" y="4808864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ما أضأت </a:t>
            </a:r>
            <a:r>
              <a:rPr lang="ar-AE" sz="3200" b="1" dirty="0">
                <a:solidFill>
                  <a:schemeClr val="accent6">
                    <a:lumMod val="50000"/>
                  </a:schemeClr>
                </a:solidFill>
              </a:rPr>
              <a:t>سوى</a:t>
            </a:r>
            <a:r>
              <a:rPr lang="ar-AE" sz="3200" b="1" dirty="0">
                <a:solidFill>
                  <a:schemeClr val="bg1">
                    <a:lumMod val="10000"/>
                  </a:schemeClr>
                </a:solidFill>
              </a:rPr>
              <a:t> مصباح .</a:t>
            </a:r>
            <a:endParaRPr lang="en-GB" sz="32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" name="Google Shape;1525;p51"/>
          <p:cNvGrpSpPr/>
          <p:nvPr/>
        </p:nvGrpSpPr>
        <p:grpSpPr>
          <a:xfrm>
            <a:off x="1068373" y="2221830"/>
            <a:ext cx="3165358" cy="2604318"/>
            <a:chOff x="2555900" y="1973075"/>
            <a:chExt cx="2555800" cy="2102800"/>
          </a:xfrm>
        </p:grpSpPr>
        <p:sp>
          <p:nvSpPr>
            <p:cNvPr id="1526" name="Google Shape;1526;p51"/>
            <p:cNvSpPr/>
            <p:nvPr/>
          </p:nvSpPr>
          <p:spPr>
            <a:xfrm>
              <a:off x="2746375" y="4005050"/>
              <a:ext cx="2144775" cy="70825"/>
            </a:xfrm>
            <a:custGeom>
              <a:avLst/>
              <a:gdLst/>
              <a:ahLst/>
              <a:cxnLst/>
              <a:rect l="l" t="t" r="r" b="b"/>
              <a:pathLst>
                <a:path w="85791" h="2833" extrusionOk="0">
                  <a:moveTo>
                    <a:pt x="42908" y="1"/>
                  </a:moveTo>
                  <a:cubicBezTo>
                    <a:pt x="19199" y="1"/>
                    <a:pt x="1" y="627"/>
                    <a:pt x="1" y="1404"/>
                  </a:cubicBezTo>
                  <a:cubicBezTo>
                    <a:pt x="1" y="2206"/>
                    <a:pt x="19199" y="2833"/>
                    <a:pt x="42908" y="2833"/>
                  </a:cubicBezTo>
                  <a:cubicBezTo>
                    <a:pt x="66593" y="2833"/>
                    <a:pt x="85791" y="2206"/>
                    <a:pt x="85791" y="1404"/>
                  </a:cubicBezTo>
                  <a:cubicBezTo>
                    <a:pt x="85791" y="627"/>
                    <a:pt x="66593" y="1"/>
                    <a:pt x="429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7" name="Google Shape;1527;p51"/>
            <p:cNvSpPr/>
            <p:nvPr/>
          </p:nvSpPr>
          <p:spPr>
            <a:xfrm>
              <a:off x="3492625" y="3698650"/>
              <a:ext cx="682375" cy="309550"/>
            </a:xfrm>
            <a:custGeom>
              <a:avLst/>
              <a:gdLst/>
              <a:ahLst/>
              <a:cxnLst/>
              <a:rect l="l" t="t" r="r" b="b"/>
              <a:pathLst>
                <a:path w="27295" h="12382" extrusionOk="0">
                  <a:moveTo>
                    <a:pt x="3434" y="1"/>
                  </a:moveTo>
                  <a:lnTo>
                    <a:pt x="1" y="12382"/>
                  </a:lnTo>
                  <a:lnTo>
                    <a:pt x="27294" y="12382"/>
                  </a:lnTo>
                  <a:lnTo>
                    <a:pt x="23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8" name="Google Shape;1528;p51"/>
            <p:cNvSpPr/>
            <p:nvPr/>
          </p:nvSpPr>
          <p:spPr>
            <a:xfrm>
              <a:off x="3555925" y="3698650"/>
              <a:ext cx="555775" cy="81475"/>
            </a:xfrm>
            <a:custGeom>
              <a:avLst/>
              <a:gdLst/>
              <a:ahLst/>
              <a:cxnLst/>
              <a:rect l="l" t="t" r="r" b="b"/>
              <a:pathLst>
                <a:path w="22231" h="3259" extrusionOk="0">
                  <a:moveTo>
                    <a:pt x="902" y="1"/>
                  </a:moveTo>
                  <a:lnTo>
                    <a:pt x="0" y="3259"/>
                  </a:lnTo>
                  <a:lnTo>
                    <a:pt x="22231" y="3259"/>
                  </a:lnTo>
                  <a:lnTo>
                    <a:pt x="213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9" name="Google Shape;1529;p51"/>
            <p:cNvSpPr/>
            <p:nvPr/>
          </p:nvSpPr>
          <p:spPr>
            <a:xfrm>
              <a:off x="3492625" y="3948025"/>
              <a:ext cx="682375" cy="60175"/>
            </a:xfrm>
            <a:custGeom>
              <a:avLst/>
              <a:gdLst/>
              <a:ahLst/>
              <a:cxnLst/>
              <a:rect l="l" t="t" r="r" b="b"/>
              <a:pathLst>
                <a:path w="27295" h="2407" extrusionOk="0">
                  <a:moveTo>
                    <a:pt x="677" y="1"/>
                  </a:moveTo>
                  <a:lnTo>
                    <a:pt x="1" y="2407"/>
                  </a:lnTo>
                  <a:lnTo>
                    <a:pt x="27294" y="2407"/>
                  </a:lnTo>
                  <a:lnTo>
                    <a:pt x="266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0" name="Google Shape;1530;p51"/>
            <p:cNvSpPr/>
            <p:nvPr/>
          </p:nvSpPr>
          <p:spPr>
            <a:xfrm>
              <a:off x="3395500" y="3987500"/>
              <a:ext cx="873475" cy="47650"/>
            </a:xfrm>
            <a:custGeom>
              <a:avLst/>
              <a:gdLst/>
              <a:ahLst/>
              <a:cxnLst/>
              <a:rect l="l" t="t" r="r" b="b"/>
              <a:pathLst>
                <a:path w="34939" h="1906" extrusionOk="0">
                  <a:moveTo>
                    <a:pt x="1254" y="1"/>
                  </a:moveTo>
                  <a:cubicBezTo>
                    <a:pt x="552" y="1"/>
                    <a:pt x="1" y="577"/>
                    <a:pt x="1" y="1279"/>
                  </a:cubicBezTo>
                  <a:lnTo>
                    <a:pt x="1" y="1906"/>
                  </a:lnTo>
                  <a:lnTo>
                    <a:pt x="34939" y="1906"/>
                  </a:lnTo>
                  <a:lnTo>
                    <a:pt x="34939" y="1279"/>
                  </a:lnTo>
                  <a:cubicBezTo>
                    <a:pt x="34939" y="577"/>
                    <a:pt x="34387" y="1"/>
                    <a:pt x="33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1" name="Google Shape;1531;p51"/>
            <p:cNvSpPr/>
            <p:nvPr/>
          </p:nvSpPr>
          <p:spPr>
            <a:xfrm>
              <a:off x="2555900" y="3495025"/>
              <a:ext cx="2555800" cy="225575"/>
            </a:xfrm>
            <a:custGeom>
              <a:avLst/>
              <a:gdLst/>
              <a:ahLst/>
              <a:cxnLst/>
              <a:rect l="l" t="t" r="r" b="b"/>
              <a:pathLst>
                <a:path w="102232" h="9023" extrusionOk="0">
                  <a:moveTo>
                    <a:pt x="1" y="0"/>
                  </a:moveTo>
                  <a:lnTo>
                    <a:pt x="1" y="6291"/>
                  </a:lnTo>
                  <a:cubicBezTo>
                    <a:pt x="1" y="7795"/>
                    <a:pt x="1229" y="9023"/>
                    <a:pt x="2733" y="9023"/>
                  </a:cubicBezTo>
                  <a:lnTo>
                    <a:pt x="99500" y="9023"/>
                  </a:lnTo>
                  <a:cubicBezTo>
                    <a:pt x="101004" y="9023"/>
                    <a:pt x="102232" y="7795"/>
                    <a:pt x="102232" y="6291"/>
                  </a:cubicBezTo>
                  <a:lnTo>
                    <a:pt x="1022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2" name="Google Shape;1532;p51"/>
            <p:cNvSpPr/>
            <p:nvPr/>
          </p:nvSpPr>
          <p:spPr>
            <a:xfrm>
              <a:off x="2555900" y="1973075"/>
              <a:ext cx="2555800" cy="1521975"/>
            </a:xfrm>
            <a:custGeom>
              <a:avLst/>
              <a:gdLst/>
              <a:ahLst/>
              <a:cxnLst/>
              <a:rect l="l" t="t" r="r" b="b"/>
              <a:pathLst>
                <a:path w="102232" h="60879" extrusionOk="0">
                  <a:moveTo>
                    <a:pt x="2733" y="1"/>
                  </a:moveTo>
                  <a:cubicBezTo>
                    <a:pt x="1229" y="1"/>
                    <a:pt x="1" y="1229"/>
                    <a:pt x="1" y="2733"/>
                  </a:cubicBezTo>
                  <a:lnTo>
                    <a:pt x="1" y="60878"/>
                  </a:lnTo>
                  <a:lnTo>
                    <a:pt x="102232" y="60878"/>
                  </a:lnTo>
                  <a:lnTo>
                    <a:pt x="102232" y="2733"/>
                  </a:lnTo>
                  <a:cubicBezTo>
                    <a:pt x="102232" y="1229"/>
                    <a:pt x="101004" y="1"/>
                    <a:pt x="99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3" name="Google Shape;1533;p51"/>
            <p:cNvSpPr/>
            <p:nvPr/>
          </p:nvSpPr>
          <p:spPr>
            <a:xfrm>
              <a:off x="3797775" y="3561450"/>
              <a:ext cx="81475" cy="80850"/>
            </a:xfrm>
            <a:custGeom>
              <a:avLst/>
              <a:gdLst/>
              <a:ahLst/>
              <a:cxnLst/>
              <a:rect l="l" t="t" r="r" b="b"/>
              <a:pathLst>
                <a:path w="3259" h="3234" extrusionOk="0">
                  <a:moveTo>
                    <a:pt x="1629" y="0"/>
                  </a:moveTo>
                  <a:cubicBezTo>
                    <a:pt x="727" y="0"/>
                    <a:pt x="0" y="727"/>
                    <a:pt x="0" y="1604"/>
                  </a:cubicBezTo>
                  <a:cubicBezTo>
                    <a:pt x="0" y="2506"/>
                    <a:pt x="727" y="3233"/>
                    <a:pt x="1629" y="3233"/>
                  </a:cubicBezTo>
                  <a:cubicBezTo>
                    <a:pt x="2532" y="3233"/>
                    <a:pt x="3258" y="2506"/>
                    <a:pt x="3258" y="1604"/>
                  </a:cubicBezTo>
                  <a:cubicBezTo>
                    <a:pt x="3258" y="727"/>
                    <a:pt x="2532" y="0"/>
                    <a:pt x="16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33331096-A96B-4169-B0A6-C78A06FC3F8D}"/>
              </a:ext>
            </a:extLst>
          </p:cNvPr>
          <p:cNvSpPr txBox="1">
            <a:spLocks/>
          </p:cNvSpPr>
          <p:nvPr/>
        </p:nvSpPr>
        <p:spPr>
          <a:xfrm>
            <a:off x="1191491" y="2344443"/>
            <a:ext cx="2895600" cy="16366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6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9pPr>
          </a:lstStyle>
          <a:p>
            <a:pPr algn="ctr"/>
            <a:r>
              <a:rPr lang="ar-AE" sz="4800" b="1" dirty="0">
                <a:solidFill>
                  <a:schemeClr val="bg1">
                    <a:lumMod val="10000"/>
                  </a:schemeClr>
                </a:solidFill>
                <a:cs typeface="+mj-cs"/>
              </a:rPr>
              <a:t>فيديو (2)</a:t>
            </a:r>
          </a:p>
          <a:p>
            <a:pPr algn="ctr"/>
            <a:r>
              <a:rPr lang="ar-AE" sz="4800" b="1" dirty="0">
                <a:solidFill>
                  <a:schemeClr val="bg1">
                    <a:lumMod val="10000"/>
                  </a:schemeClr>
                </a:solidFill>
                <a:cs typeface="+mj-cs"/>
              </a:rPr>
              <a:t>منصة ألف </a:t>
            </a:r>
            <a:endParaRPr lang="en-GB" sz="4800" b="1" dirty="0">
              <a:solidFill>
                <a:schemeClr val="bg1">
                  <a:lumMod val="10000"/>
                </a:schemeClr>
              </a:solidFill>
              <a:cs typeface="+mj-cs"/>
            </a:endParaRPr>
          </a:p>
        </p:txBody>
      </p:sp>
      <p:pic>
        <p:nvPicPr>
          <p:cNvPr id="19" name="Picture 2" descr="Minute Images, Stock Photos &amp; Vectors | Shutterstock">
            <a:extLst>
              <a:ext uri="{FF2B5EF4-FFF2-40B4-BE49-F238E27FC236}">
                <a16:creationId xmlns:a16="http://schemas.microsoft.com/office/drawing/2014/main" xmlns="" id="{257FCA22-4C9F-4125-A180-F6B3F96E2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6234661" y="3504978"/>
            <a:ext cx="796413" cy="7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ربع نص 11">
            <a:extLst>
              <a:ext uri="{FF2B5EF4-FFF2-40B4-BE49-F238E27FC236}">
                <a16:creationId xmlns:a16="http://schemas.microsoft.com/office/drawing/2014/main" xmlns="" id="{4211894F-7955-4D08-870B-964848DC24C7}"/>
              </a:ext>
            </a:extLst>
          </p:cNvPr>
          <p:cNvSpPr txBox="1"/>
          <p:nvPr/>
        </p:nvSpPr>
        <p:spPr>
          <a:xfrm>
            <a:off x="4910271" y="2931933"/>
            <a:ext cx="3445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1" dirty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+mj-cs"/>
              </a:rPr>
              <a:t>استراتيجية: التقييم القبلي</a:t>
            </a:r>
            <a:endParaRPr lang="en-GB" sz="2400" b="1" dirty="0">
              <a:solidFill>
                <a:srgbClr val="C00000"/>
              </a:solidFill>
              <a:highlight>
                <a:srgbClr val="FFFF00"/>
              </a:highlight>
              <a:latin typeface="Sakkal Majalla" panose="02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358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468313" y="0"/>
            <a:ext cx="8243887" cy="836613"/>
          </a:xfrm>
          <a:prstGeom prst="ribbon">
            <a:avLst>
              <a:gd name="adj1" fmla="val 12500"/>
              <a:gd name="adj2" fmla="val 60250"/>
            </a:avLst>
          </a:prstGeom>
          <a:solidFill>
            <a:srgbClr val="CDDCC2"/>
          </a:solidFill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 المقصود بالاستثناء ؟</a:t>
            </a:r>
            <a:endParaRPr sz="4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7308850" y="981075"/>
            <a:ext cx="1835150" cy="5876925"/>
          </a:xfrm>
          <a:prstGeom prst="ellipse">
            <a:avLst/>
          </a:prstGeom>
          <a:solidFill>
            <a:srgbClr val="F2FDA1"/>
          </a:solidFill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تعرّفْ</a:t>
            </a:r>
            <a:endParaRPr sz="9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أسلوب</a:t>
            </a:r>
            <a:endParaRPr sz="9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الاستثناء</a:t>
            </a:r>
            <a:endParaRPr sz="9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40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Shape 189" descr="blo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85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/>
          <p:nvPr/>
        </p:nvSpPr>
        <p:spPr>
          <a:xfrm>
            <a:off x="1042988" y="1484313"/>
            <a:ext cx="6842125" cy="4751387"/>
          </a:xfrm>
          <a:prstGeom prst="verticalScroll">
            <a:avLst>
              <a:gd name="adj" fmla="val 12500"/>
            </a:avLst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Shape 191"/>
          <p:cNvSpPr txBox="1"/>
          <p:nvPr/>
        </p:nvSpPr>
        <p:spPr>
          <a:xfrm rot="5400000">
            <a:off x="2533786" y="1181335"/>
            <a:ext cx="3860502" cy="565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Shape 192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26100" y="717550"/>
            <a:ext cx="9366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2601913" y="717550"/>
            <a:ext cx="9366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3609975" y="717550"/>
            <a:ext cx="9366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4618038" y="717550"/>
            <a:ext cx="93662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>
            <a:off x="2627313" y="1484313"/>
            <a:ext cx="45688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ar-AE" sz="36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حضرت الطّالباتُ </a:t>
            </a:r>
            <a:r>
              <a:rPr lang="ar-AE" sz="36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إلا </a:t>
            </a:r>
            <a:r>
              <a:rPr lang="ar-AE" sz="36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طالبةً</a:t>
            </a:r>
            <a:endParaRPr sz="36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1763713" y="2276475"/>
            <a:ext cx="5432425" cy="112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قد يصدرُ الإنسانُ  حكماً عاماً على شيءٍ ثم يستثني من هذا الحكم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بعضَ هذا الشيء ( واحداً أو أكثر ) بأداة تسمى أداة الاستثناء .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ويسمى هذا الأسلوب (  </a:t>
            </a: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أسلوب الاستثناء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).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1760538" y="3324225"/>
            <a:ext cx="5435600" cy="180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انظر المثال السابق تجد 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الحكم                          : </a:t>
            </a: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حضور </a:t>
            </a:r>
            <a:r>
              <a:rPr lang="ar-AE" sz="28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الطالبات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الشيء المستثنى من الحكم  : </a:t>
            </a:r>
            <a:r>
              <a:rPr lang="ar-AE" sz="28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طالبةً</a:t>
            </a:r>
            <a:endParaRPr sz="28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الأداة المستخدمة للاستثناء  : </a:t>
            </a: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endParaRPr sz="28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1592448" y="5300663"/>
            <a:ext cx="5914653" cy="609600"/>
          </a:xfrm>
          <a:prstGeom prst="flowChartOnlineStorage">
            <a:avLst/>
          </a:prstGeom>
          <a:solidFill>
            <a:srgbClr val="CCFF33"/>
          </a:solidFill>
          <a:ln w="9525" cap="flat" cmpd="sng">
            <a:solidFill>
              <a:srgbClr val="FF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ومما سبق يتضح لنا ما يلي :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Shape 200" descr="صورة رجو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7163" y="6524625"/>
            <a:ext cx="1366837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 Arrow 10">
            <a:extLst>
              <a:ext uri="{FF2B5EF4-FFF2-40B4-BE49-F238E27FC236}">
                <a16:creationId xmlns:a16="http://schemas.microsoft.com/office/drawing/2014/main" xmlns="" id="{690E340C-0339-47BA-AF39-5537623D1606}"/>
              </a:ext>
            </a:extLst>
          </p:cNvPr>
          <p:cNvSpPr/>
          <p:nvPr/>
        </p:nvSpPr>
        <p:spPr>
          <a:xfrm>
            <a:off x="3557984" y="3032518"/>
            <a:ext cx="2486609" cy="832757"/>
          </a:xfrm>
          <a:prstGeom prst="quad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99BFE07-663F-4454-87CC-1CF8764FD12F}"/>
              </a:ext>
            </a:extLst>
          </p:cNvPr>
          <p:cNvSpPr/>
          <p:nvPr/>
        </p:nvSpPr>
        <p:spPr>
          <a:xfrm>
            <a:off x="6107576" y="2931253"/>
            <a:ext cx="1460241" cy="96390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346DA08A-6E5A-4DB5-B2B3-12E0D84917BB}"/>
              </a:ext>
            </a:extLst>
          </p:cNvPr>
          <p:cNvSpPr/>
          <p:nvPr/>
        </p:nvSpPr>
        <p:spPr>
          <a:xfrm>
            <a:off x="3970851" y="4066226"/>
            <a:ext cx="1755322" cy="97155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8064B29C-CF1B-4C2D-882E-F82E80986300}"/>
              </a:ext>
            </a:extLst>
          </p:cNvPr>
          <p:cNvSpPr/>
          <p:nvPr/>
        </p:nvSpPr>
        <p:spPr>
          <a:xfrm>
            <a:off x="1982279" y="2952247"/>
            <a:ext cx="1547715" cy="11150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B1E4372-A0ED-4783-BB33-4EAF3F0BFBA6}"/>
              </a:ext>
            </a:extLst>
          </p:cNvPr>
          <p:cNvSpPr txBox="1"/>
          <p:nvPr/>
        </p:nvSpPr>
        <p:spPr>
          <a:xfrm>
            <a:off x="3384202" y="2410618"/>
            <a:ext cx="2806182" cy="5078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sz="2700" b="1" dirty="0"/>
              <a:t>مكونات جملة الاستثناء </a:t>
            </a:r>
            <a:endParaRPr lang="en-GB" sz="2700" b="1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xmlns="" id="{E9168EA7-A750-4DDD-AAE4-783E31E346B4}"/>
              </a:ext>
            </a:extLst>
          </p:cNvPr>
          <p:cNvSpPr/>
          <p:nvPr/>
        </p:nvSpPr>
        <p:spPr>
          <a:xfrm>
            <a:off x="3973343" y="1236579"/>
            <a:ext cx="1627901" cy="800100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أستنتج</a:t>
            </a:r>
            <a:endParaRPr lang="en-GB" sz="36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10A89947-EF21-405C-9A12-18E9830AFA29}"/>
              </a:ext>
            </a:extLst>
          </p:cNvPr>
          <p:cNvSpPr/>
          <p:nvPr/>
        </p:nvSpPr>
        <p:spPr>
          <a:xfrm>
            <a:off x="6107576" y="2895365"/>
            <a:ext cx="1919137" cy="99979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المستثنى منه</a:t>
            </a:r>
            <a:endParaRPr lang="en-GB" sz="24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2F69705-BF36-423A-AAE0-5930F0427FA3}"/>
              </a:ext>
            </a:extLst>
          </p:cNvPr>
          <p:cNvSpPr/>
          <p:nvPr/>
        </p:nvSpPr>
        <p:spPr>
          <a:xfrm>
            <a:off x="3970851" y="4052104"/>
            <a:ext cx="1755322" cy="99979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5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الأداة</a:t>
            </a:r>
            <a:endParaRPr lang="en-GB" sz="45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BF19477-60BE-40C6-8B3C-8136242DFE02}"/>
              </a:ext>
            </a:extLst>
          </p:cNvPr>
          <p:cNvSpPr/>
          <p:nvPr/>
        </p:nvSpPr>
        <p:spPr>
          <a:xfrm>
            <a:off x="1978778" y="2952247"/>
            <a:ext cx="1547715" cy="111397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المستثنى</a:t>
            </a:r>
            <a:endParaRPr lang="en-GB" sz="24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Shape 212"/>
          <p:cNvSpPr txBox="1"/>
          <p:nvPr/>
        </p:nvSpPr>
        <p:spPr>
          <a:xfrm>
            <a:off x="2325943" y="475092"/>
            <a:ext cx="4278574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حضرت الطّالباتُ </a:t>
            </a:r>
            <a:r>
              <a:rPr lang="ar-AE" sz="36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إلا </a:t>
            </a:r>
            <a:r>
              <a:rPr lang="ar-AE" sz="3600" b="1" i="0" u="none" strike="noStrike" cap="none" dirty="0" smtClean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طالبةً</a:t>
            </a:r>
            <a:endParaRPr sz="36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04517" y="4042430"/>
            <a:ext cx="1366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990000"/>
                </a:solidFill>
              </a:rPr>
              <a:t>الطالباتُ</a:t>
            </a:r>
            <a:r>
              <a:rPr lang="ar-AE" sz="3200" b="1" dirty="0">
                <a:solidFill>
                  <a:srgbClr val="0000FF"/>
                </a:solidFill>
              </a:rPr>
              <a:t> 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4532624" y="5255451"/>
            <a:ext cx="537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>
                <a:solidFill>
                  <a:srgbClr val="990000"/>
                </a:solidFill>
              </a:rPr>
              <a:t>إلا 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199102" y="4224102"/>
            <a:ext cx="888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>
                <a:solidFill>
                  <a:srgbClr val="990000"/>
                </a:solidFill>
              </a:rPr>
              <a:t>طالبةً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52657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11254" y="1841392"/>
            <a:ext cx="68008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700" b="1" dirty="0">
                <a:solidFill>
                  <a:srgbClr val="C00000"/>
                </a:solidFill>
              </a:rPr>
              <a:t>أقرأ الأمثلة التّالية ثم أ</a:t>
            </a:r>
            <a:r>
              <a:rPr lang="ar-AE" sz="2700" b="1" dirty="0" smtClean="0">
                <a:solidFill>
                  <a:srgbClr val="C00000"/>
                </a:solidFill>
              </a:rPr>
              <a:t>ستخرج </a:t>
            </a:r>
            <a:r>
              <a:rPr lang="ar-AE" sz="2700" b="1" dirty="0">
                <a:solidFill>
                  <a:srgbClr val="C00000"/>
                </a:solidFill>
              </a:rPr>
              <a:t>أركان الاستثناء .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25438" y="2411474"/>
          <a:ext cx="7977674" cy="31712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79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0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51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40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28075">
                <a:tc>
                  <a:txBody>
                    <a:bodyPr/>
                    <a:lstStyle/>
                    <a:p>
                      <a:pPr algn="ctr"/>
                      <a:r>
                        <a:rPr lang="ar-AE" sz="2100" b="1" dirty="0"/>
                        <a:t>المستثنى</a:t>
                      </a:r>
                      <a:r>
                        <a:rPr lang="ar-AE" sz="2100" b="1" baseline="0" dirty="0"/>
                        <a:t> </a:t>
                      </a:r>
                      <a:endParaRPr lang="en-GB" sz="2100" b="1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100" b="1" dirty="0"/>
                        <a:t>الأداة</a:t>
                      </a:r>
                      <a:r>
                        <a:rPr lang="ar-AE" sz="2100" b="1" baseline="0" dirty="0"/>
                        <a:t> </a:t>
                      </a:r>
                      <a:endParaRPr lang="en-GB" sz="2100" b="1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100" b="1" dirty="0"/>
                        <a:t>المستثنى</a:t>
                      </a:r>
                      <a:r>
                        <a:rPr lang="ar-AE" sz="2100" b="1" baseline="0" dirty="0"/>
                        <a:t> منه </a:t>
                      </a:r>
                      <a:endParaRPr lang="en-GB" sz="2100" b="1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100" b="1" dirty="0"/>
                        <a:t>الجملة </a:t>
                      </a:r>
                      <a:endParaRPr lang="en-GB" sz="2100" b="1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553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AE" sz="27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عاد المسافرون إلا مسافرا ً</a:t>
                      </a:r>
                      <a:endParaRPr lang="en-GB" sz="2700" b="1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955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700" b="1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جاء الطلاب إلا طالبا ً</a:t>
                      </a:r>
                      <a:endParaRPr lang="en-GB" sz="2700" b="1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9553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GB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AE" sz="2700" b="1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أقلعت الطّائرات إلا طائرةً </a:t>
                      </a:r>
                      <a:endParaRPr lang="en-GB" sz="2700" b="1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955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700" b="1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نجح الطلاب إلا طالبا ً</a:t>
                      </a:r>
                      <a:endParaRPr lang="en-GB" sz="2700" b="1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787257" y="1053113"/>
            <a:ext cx="4155428" cy="5078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AE" sz="2700" b="1" dirty="0">
                <a:ln w="11430"/>
                <a:solidFill>
                  <a:srgbClr val="FF0066"/>
                </a:solidFill>
              </a:rPr>
              <a:t>الهدف :- يستنتج أركان الاستثناء</a:t>
            </a:r>
          </a:p>
        </p:txBody>
      </p:sp>
      <p:pic>
        <p:nvPicPr>
          <p:cNvPr id="29" name="Picture 2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9533" y="1314654"/>
            <a:ext cx="857249" cy="46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1611216" y="1314653"/>
            <a:ext cx="562819" cy="369332"/>
          </a:xfrm>
          <a:prstGeom prst="rect">
            <a:avLst/>
          </a:prstGeom>
          <a:solidFill>
            <a:schemeClr val="bg1"/>
          </a:solidFill>
          <a:ln w="57150">
            <a:solidFill>
              <a:srgbClr val="FF6699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ar-AE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</a:t>
            </a:r>
            <a:r>
              <a:rPr lang="ar-AE" b="1" dirty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د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13C1B275-448C-4C18-9A40-AABDD0553FE5}"/>
              </a:ext>
            </a:extLst>
          </p:cNvPr>
          <p:cNvSpPr/>
          <p:nvPr/>
        </p:nvSpPr>
        <p:spPr>
          <a:xfrm>
            <a:off x="3576453" y="2957644"/>
            <a:ext cx="1468023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المسافرون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5BBBBC69-7BD6-490C-9E83-40B9C3E1DC75}"/>
              </a:ext>
            </a:extLst>
          </p:cNvPr>
          <p:cNvSpPr/>
          <p:nvPr/>
        </p:nvSpPr>
        <p:spPr>
          <a:xfrm>
            <a:off x="2463283" y="2946318"/>
            <a:ext cx="783596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1DA0FB82-C809-48EE-B1F4-4C615E586713}"/>
              </a:ext>
            </a:extLst>
          </p:cNvPr>
          <p:cNvSpPr/>
          <p:nvPr/>
        </p:nvSpPr>
        <p:spPr>
          <a:xfrm>
            <a:off x="811764" y="2957644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مسافراً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4A21C17-F7DA-47EC-9B45-271A08A2373F}"/>
              </a:ext>
            </a:extLst>
          </p:cNvPr>
          <p:cNvSpPr/>
          <p:nvPr/>
        </p:nvSpPr>
        <p:spPr>
          <a:xfrm>
            <a:off x="3690873" y="3585490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الطلاب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75CEE0CA-75BC-4149-B60E-CBE87B65D75D}"/>
              </a:ext>
            </a:extLst>
          </p:cNvPr>
          <p:cNvSpPr/>
          <p:nvPr/>
        </p:nvSpPr>
        <p:spPr>
          <a:xfrm>
            <a:off x="2484102" y="3572996"/>
            <a:ext cx="783596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A852E39F-85EE-4924-961F-A1011F9A78E1}"/>
              </a:ext>
            </a:extLst>
          </p:cNvPr>
          <p:cNvSpPr/>
          <p:nvPr/>
        </p:nvSpPr>
        <p:spPr>
          <a:xfrm>
            <a:off x="791663" y="3572996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طالباً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5B4B41B4-701E-466A-B1FB-D7E6C3F2C6DB}"/>
              </a:ext>
            </a:extLst>
          </p:cNvPr>
          <p:cNvSpPr/>
          <p:nvPr/>
        </p:nvSpPr>
        <p:spPr>
          <a:xfrm>
            <a:off x="3690873" y="4213336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الطائرات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EBFE7E21-D335-44DA-A94F-4387D18E8D8C}"/>
              </a:ext>
            </a:extLst>
          </p:cNvPr>
          <p:cNvSpPr/>
          <p:nvPr/>
        </p:nvSpPr>
        <p:spPr>
          <a:xfrm>
            <a:off x="2484102" y="4213336"/>
            <a:ext cx="783596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1F286C1E-B249-40BA-B70F-9807729D3054}"/>
              </a:ext>
            </a:extLst>
          </p:cNvPr>
          <p:cNvSpPr/>
          <p:nvPr/>
        </p:nvSpPr>
        <p:spPr>
          <a:xfrm>
            <a:off x="791663" y="4188349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طائرةً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3C64F31F-1A58-4A2C-86D1-1643DC60C0CA}"/>
              </a:ext>
            </a:extLst>
          </p:cNvPr>
          <p:cNvSpPr/>
          <p:nvPr/>
        </p:nvSpPr>
        <p:spPr>
          <a:xfrm>
            <a:off x="3690873" y="4799757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الطلاب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55E2FE61-E18A-473E-85E8-F47DDD9BA0B2}"/>
              </a:ext>
            </a:extLst>
          </p:cNvPr>
          <p:cNvSpPr/>
          <p:nvPr/>
        </p:nvSpPr>
        <p:spPr>
          <a:xfrm>
            <a:off x="2463108" y="4799757"/>
            <a:ext cx="783596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D6CD6866-F713-42B0-909F-2F3F9422764B}"/>
              </a:ext>
            </a:extLst>
          </p:cNvPr>
          <p:cNvSpPr/>
          <p:nvPr/>
        </p:nvSpPr>
        <p:spPr>
          <a:xfrm>
            <a:off x="779756" y="4799757"/>
            <a:ext cx="1239182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طالبا ً</a:t>
            </a:r>
            <a:endParaRPr lang="en-GB" sz="2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218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2268538" y="0"/>
            <a:ext cx="4968875" cy="908050"/>
          </a:xfrm>
          <a:prstGeom prst="flowChartAlternateProcess">
            <a:avLst/>
          </a:prstGeom>
          <a:solidFill>
            <a:schemeClr val="accent1"/>
          </a:solidFill>
          <a:ln w="9525" cap="flat" cmpd="sng">
            <a:solidFill>
              <a:srgbClr val="FF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أنواع </a:t>
            </a:r>
            <a:r>
              <a:rPr lang="ar-AE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الاستثناء</a:t>
            </a:r>
            <a:endParaRPr sz="3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8" name="Shape 228"/>
          <p:cNvCxnSpPr/>
          <p:nvPr/>
        </p:nvCxnSpPr>
        <p:spPr>
          <a:xfrm>
            <a:off x="4644008" y="980728"/>
            <a:ext cx="0" cy="649288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9" name="Shape 229"/>
          <p:cNvCxnSpPr/>
          <p:nvPr/>
        </p:nvCxnSpPr>
        <p:spPr>
          <a:xfrm rot="10800000">
            <a:off x="1331914" y="1557338"/>
            <a:ext cx="6591300" cy="0"/>
          </a:xfrm>
          <a:prstGeom prst="straightConnector1">
            <a:avLst/>
          </a:prstGeom>
          <a:noFill/>
          <a:ln w="9525" cap="flat" cmpd="sng">
            <a:solidFill>
              <a:srgbClr val="FF00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0" name="Shape 230"/>
          <p:cNvCxnSpPr/>
          <p:nvPr/>
        </p:nvCxnSpPr>
        <p:spPr>
          <a:xfrm>
            <a:off x="7923213" y="1557338"/>
            <a:ext cx="0" cy="6477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1" name="Shape 231"/>
          <p:cNvCxnSpPr/>
          <p:nvPr/>
        </p:nvCxnSpPr>
        <p:spPr>
          <a:xfrm>
            <a:off x="5867400" y="1557338"/>
            <a:ext cx="0" cy="6477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2" name="Shape 232"/>
          <p:cNvCxnSpPr/>
          <p:nvPr/>
        </p:nvCxnSpPr>
        <p:spPr>
          <a:xfrm>
            <a:off x="1331913" y="1557338"/>
            <a:ext cx="0" cy="6477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3" name="Shape 233"/>
          <p:cNvSpPr/>
          <p:nvPr/>
        </p:nvSpPr>
        <p:spPr>
          <a:xfrm>
            <a:off x="6967538" y="2205038"/>
            <a:ext cx="2176462" cy="1223962"/>
          </a:xfrm>
          <a:prstGeom prst="flowChartAlternateProcess">
            <a:avLst/>
          </a:prstGeom>
          <a:solidFill>
            <a:srgbClr val="F4FDA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تامة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 موجود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حضر </a:t>
            </a: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الطلابُ</a:t>
            </a:r>
            <a:r>
              <a:rPr lang="ar-AE" sz="20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إلا طالباً</a:t>
            </a:r>
            <a:endParaRPr sz="20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6011863" y="3500438"/>
            <a:ext cx="3132137" cy="647700"/>
          </a:xfrm>
          <a:prstGeom prst="flowChartAlternateProcess">
            <a:avLst/>
          </a:prstGeom>
          <a:solidFill>
            <a:srgbClr val="D9C5CA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تامة مثبتة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6027738" y="4221163"/>
            <a:ext cx="3116262" cy="647700"/>
          </a:xfrm>
          <a:prstGeom prst="flowChartAlternateProcess">
            <a:avLst/>
          </a:prstGeom>
          <a:solidFill>
            <a:srgbClr val="D9C5CA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تامة منفية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6011863" y="4941888"/>
            <a:ext cx="3132137" cy="647700"/>
          </a:xfrm>
          <a:prstGeom prst="flowChartAlternateProcess">
            <a:avLst/>
          </a:prstGeom>
          <a:solidFill>
            <a:srgbClr val="D9C5CA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ناقصة منفية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Shape 237" descr="bmx_bike_pedaling_md_wh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132138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 descr="bmx_bike_pedaling_md_wh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3663" y="0"/>
            <a:ext cx="2700337" cy="1438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Shape 239"/>
          <p:cNvCxnSpPr/>
          <p:nvPr/>
        </p:nvCxnSpPr>
        <p:spPr>
          <a:xfrm>
            <a:off x="3348038" y="1557338"/>
            <a:ext cx="0" cy="6477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0" name="Shape 240"/>
          <p:cNvSpPr/>
          <p:nvPr/>
        </p:nvSpPr>
        <p:spPr>
          <a:xfrm>
            <a:off x="4716463" y="2205038"/>
            <a:ext cx="2176462" cy="1223962"/>
          </a:xfrm>
          <a:prstGeom prst="flowChartAlternateProcess">
            <a:avLst/>
          </a:prstGeom>
          <a:solidFill>
            <a:srgbClr val="F4FDA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ناقصة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 غير موجود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 حضر إلا طالبٌ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2268538" y="2205038"/>
            <a:ext cx="2176462" cy="1223962"/>
          </a:xfrm>
          <a:prstGeom prst="flowChartAlternateProcess">
            <a:avLst/>
          </a:prstGeom>
          <a:solidFill>
            <a:srgbClr val="F4FDA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مثبتة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غير مسبوقة بنفي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حضر الطلابُ إلا طالباً</a:t>
            </a:r>
            <a:endParaRPr sz="20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0" y="2205038"/>
            <a:ext cx="2176463" cy="1223962"/>
          </a:xfrm>
          <a:prstGeom prst="flowChartAlternateProcess">
            <a:avLst/>
          </a:prstGeom>
          <a:solidFill>
            <a:srgbClr val="F4FDA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جملة منفية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مسبوقة بنفي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 حضر إلا طالبٌ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Shape 243"/>
          <p:cNvCxnSpPr/>
          <p:nvPr/>
        </p:nvCxnSpPr>
        <p:spPr>
          <a:xfrm rot="10800000">
            <a:off x="5580063" y="3860800"/>
            <a:ext cx="431800" cy="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4" name="Shape 244"/>
          <p:cNvSpPr/>
          <p:nvPr/>
        </p:nvSpPr>
        <p:spPr>
          <a:xfrm>
            <a:off x="2484438" y="3573463"/>
            <a:ext cx="3116262" cy="647700"/>
          </a:xfrm>
          <a:prstGeom prst="flowChartAlternateProcess">
            <a:avLst/>
          </a:prstGeom>
          <a:solidFill>
            <a:srgbClr val="CCFF33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lang="ar-AE" sz="32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حضر </a:t>
            </a:r>
            <a:r>
              <a:rPr lang="ar-AE" sz="28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الطلاب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إلا طالباً</a:t>
            </a:r>
            <a:endParaRPr sz="32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2484438" y="4292600"/>
            <a:ext cx="3116262" cy="647700"/>
          </a:xfrm>
          <a:prstGeom prst="flowChartAlternateProcess">
            <a:avLst/>
          </a:prstGeom>
          <a:solidFill>
            <a:srgbClr val="CCFF33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ما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حضر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الطلاب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إلا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طالباُ</a:t>
            </a:r>
            <a:endParaRPr sz="2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2484438" y="5013325"/>
            <a:ext cx="3116262" cy="647700"/>
          </a:xfrm>
          <a:prstGeom prst="flowChartAlternateProcess">
            <a:avLst/>
          </a:prstGeom>
          <a:solidFill>
            <a:srgbClr val="CCFF33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ما</a:t>
            </a: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حضر 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إلا طالبٌ</a:t>
            </a:r>
            <a:endParaRPr sz="32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Shape 247"/>
          <p:cNvCxnSpPr/>
          <p:nvPr/>
        </p:nvCxnSpPr>
        <p:spPr>
          <a:xfrm rot="10800000">
            <a:off x="5580063" y="4581525"/>
            <a:ext cx="431800" cy="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8" name="Shape 248"/>
          <p:cNvCxnSpPr/>
          <p:nvPr/>
        </p:nvCxnSpPr>
        <p:spPr>
          <a:xfrm rot="10800000">
            <a:off x="5580063" y="5300663"/>
            <a:ext cx="431800" cy="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9" name="Shape 249"/>
          <p:cNvSpPr/>
          <p:nvPr/>
        </p:nvSpPr>
        <p:spPr>
          <a:xfrm>
            <a:off x="0" y="3644900"/>
            <a:ext cx="2462213" cy="50323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اعرف السبب</a:t>
            </a:r>
            <a:endParaRPr sz="28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0" y="4365625"/>
            <a:ext cx="2462213" cy="50323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اعرف السبب</a:t>
            </a:r>
            <a:endParaRPr sz="28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0" y="5084763"/>
            <a:ext cx="2462213" cy="503237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اعرف السبب</a:t>
            </a:r>
            <a:endParaRPr sz="28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Shape 252" descr="IMAGE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9613" y="58769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 descr="IMAGE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8769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 descr="IMAGE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5762" y="59023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Shape 255" descr="IMAGE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9575" y="58769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Shape 256" descr="صورة رجو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9609" y="5876925"/>
            <a:ext cx="1223963" cy="1006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Shape 257"/>
          <p:cNvCxnSpPr/>
          <p:nvPr/>
        </p:nvCxnSpPr>
        <p:spPr>
          <a:xfrm rot="5400000">
            <a:off x="3599896" y="2528904"/>
            <a:ext cx="2016224" cy="7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مصابيح">
            <a:extLst>
              <a:ext uri="{FF2B5EF4-FFF2-40B4-BE49-F238E27FC236}">
                <a16:creationId xmlns:a16="http://schemas.microsoft.com/office/drawing/2014/main" xmlns="" id="{79093E2F-7F63-4ECB-9CC3-7C4561722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63"/>
          <a:stretch/>
        </p:blipFill>
        <p:spPr bwMode="auto">
          <a:xfrm>
            <a:off x="2963516" y="402245"/>
            <a:ext cx="3006436" cy="178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95F8A0-AE5F-443A-9D49-AE17F5CB27A7}"/>
              </a:ext>
            </a:extLst>
          </p:cNvPr>
          <p:cNvSpPr/>
          <p:nvPr/>
        </p:nvSpPr>
        <p:spPr>
          <a:xfrm>
            <a:off x="4312576" y="2567229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كل المصابيح مطفأة </a:t>
            </a:r>
            <a:r>
              <a:rPr lang="ar-AE" sz="3200" b="1" dirty="0">
                <a:solidFill>
                  <a:srgbClr val="2DB9B9">
                    <a:lumMod val="50000"/>
                  </a:srgbClr>
                </a:solidFill>
              </a:rPr>
              <a:t>إلا</a:t>
            </a:r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 مصباحاً .</a:t>
            </a:r>
            <a:endParaRPr lang="en-GB" sz="3200" b="1" dirty="0">
              <a:solidFill>
                <a:srgbClr val="FFFFD9">
                  <a:lumMod val="10000"/>
                </a:srgb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583A9D1-D516-4127-AEE9-292B3C9CC3BC}"/>
              </a:ext>
            </a:extLst>
          </p:cNvPr>
          <p:cNvSpPr/>
          <p:nvPr/>
        </p:nvSpPr>
        <p:spPr>
          <a:xfrm>
            <a:off x="4312576" y="4002019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ما أضأت المصابيح </a:t>
            </a:r>
            <a:r>
              <a:rPr lang="ar-AE" sz="3200" b="1" dirty="0">
                <a:solidFill>
                  <a:srgbClr val="2DB9B9">
                    <a:lumMod val="50000"/>
                  </a:srgbClr>
                </a:solidFill>
              </a:rPr>
              <a:t>غير</a:t>
            </a:r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 مصباح .</a:t>
            </a:r>
            <a:endParaRPr lang="en-GB" sz="3200" b="1" dirty="0">
              <a:solidFill>
                <a:srgbClr val="FFFFD9">
                  <a:lumMod val="10000"/>
                </a:srgb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79A0C6C-EDC1-478D-B1A6-12563F6B2885}"/>
              </a:ext>
            </a:extLst>
          </p:cNvPr>
          <p:cNvSpPr/>
          <p:nvPr/>
        </p:nvSpPr>
        <p:spPr>
          <a:xfrm>
            <a:off x="4312576" y="5476028"/>
            <a:ext cx="4831424" cy="64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ما أضأت </a:t>
            </a:r>
            <a:r>
              <a:rPr lang="ar-AE" sz="3200" b="1" dirty="0">
                <a:solidFill>
                  <a:srgbClr val="2DB9B9">
                    <a:lumMod val="50000"/>
                  </a:srgbClr>
                </a:solidFill>
              </a:rPr>
              <a:t>سوى</a:t>
            </a:r>
            <a:r>
              <a:rPr lang="ar-AE" sz="3200" b="1" dirty="0">
                <a:solidFill>
                  <a:srgbClr val="FFFFD9">
                    <a:lumMod val="10000"/>
                  </a:srgbClr>
                </a:solidFill>
              </a:rPr>
              <a:t> مصباح .</a:t>
            </a:r>
            <a:endParaRPr lang="en-GB" sz="3200" b="1" dirty="0">
              <a:solidFill>
                <a:srgbClr val="FFFFD9">
                  <a:lumMod val="10000"/>
                </a:srgbClr>
              </a:solidFill>
            </a:endParaRPr>
          </a:p>
        </p:txBody>
      </p:sp>
      <p:sp>
        <p:nvSpPr>
          <p:cNvPr id="6" name="Shape 483"/>
          <p:cNvSpPr/>
          <p:nvPr/>
        </p:nvSpPr>
        <p:spPr>
          <a:xfrm>
            <a:off x="0" y="2194364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</a:t>
            </a:r>
            <a:r>
              <a:rPr lang="ar-AE" sz="2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؟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485"/>
          <p:cNvSpPr/>
          <p:nvPr/>
        </p:nvSpPr>
        <p:spPr>
          <a:xfrm>
            <a:off x="-116" y="2783610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486"/>
          <p:cNvSpPr/>
          <p:nvPr/>
        </p:nvSpPr>
        <p:spPr>
          <a:xfrm>
            <a:off x="4771788" y="3227292"/>
            <a:ext cx="4140200" cy="763327"/>
          </a:xfrm>
          <a:prstGeom prst="horizontalScrol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</a:t>
            </a:r>
            <a:r>
              <a:rPr lang="ar-AE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مثبتة تامة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hape 483"/>
          <p:cNvSpPr/>
          <p:nvPr/>
        </p:nvSpPr>
        <p:spPr>
          <a:xfrm>
            <a:off x="-116" y="3612352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</a:t>
            </a:r>
            <a:r>
              <a:rPr lang="ar-AE" sz="2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؟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Shape 485"/>
          <p:cNvSpPr/>
          <p:nvPr/>
        </p:nvSpPr>
        <p:spPr>
          <a:xfrm>
            <a:off x="-232" y="4201598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486"/>
          <p:cNvSpPr/>
          <p:nvPr/>
        </p:nvSpPr>
        <p:spPr>
          <a:xfrm>
            <a:off x="4771788" y="4650683"/>
            <a:ext cx="4140200" cy="763327"/>
          </a:xfrm>
          <a:prstGeom prst="horizontalScrol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</a:t>
            </a:r>
            <a:r>
              <a:rPr lang="ar-AE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منفية تامة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483"/>
          <p:cNvSpPr/>
          <p:nvPr/>
        </p:nvSpPr>
        <p:spPr>
          <a:xfrm>
            <a:off x="116" y="5091532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</a:t>
            </a:r>
            <a:r>
              <a:rPr lang="ar-AE" sz="2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؟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485"/>
          <p:cNvSpPr/>
          <p:nvPr/>
        </p:nvSpPr>
        <p:spPr>
          <a:xfrm>
            <a:off x="0" y="5680778"/>
            <a:ext cx="4312692" cy="78612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Shape 486"/>
          <p:cNvSpPr/>
          <p:nvPr/>
        </p:nvSpPr>
        <p:spPr>
          <a:xfrm>
            <a:off x="4771788" y="6127524"/>
            <a:ext cx="4140200" cy="763327"/>
          </a:xfrm>
          <a:prstGeom prst="horizontalScrol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</a:t>
            </a:r>
            <a:r>
              <a:rPr lang="ar-AE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منفية ناقصة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950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Shape 263" descr="كرات"/>
          <p:cNvSpPr/>
          <p:nvPr/>
        </p:nvSpPr>
        <p:spPr>
          <a:xfrm>
            <a:off x="4462463" y="0"/>
            <a:ext cx="4681537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أدواتُ الاستثناء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8164513" y="836613"/>
            <a:ext cx="979487" cy="914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092950" y="1052513"/>
            <a:ext cx="1046163" cy="485775"/>
          </a:xfrm>
          <a:prstGeom prst="leftArrow">
            <a:avLst>
              <a:gd name="adj1" fmla="val 50000"/>
              <a:gd name="adj2" fmla="val 53840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4356100" y="981075"/>
            <a:ext cx="3217863" cy="609600"/>
          </a:xfrm>
          <a:prstGeom prst="flowChartOnlineStorage">
            <a:avLst/>
          </a:prstGeom>
          <a:solidFill>
            <a:srgbClr val="FFFF66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ar-AE" sz="4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حرف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0" y="620713"/>
            <a:ext cx="4284663" cy="1368425"/>
          </a:xfrm>
          <a:prstGeom prst="bevel">
            <a:avLst>
              <a:gd name="adj" fmla="val 125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حضر الطلاب 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طالباً 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r>
              <a:rPr lang="ar-AE" sz="1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حرف استثناء</a:t>
            </a:r>
            <a:endParaRPr sz="18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8229600" y="2422525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endParaRPr sz="11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سوى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4356100" y="2133600"/>
            <a:ext cx="3217863" cy="1584325"/>
          </a:xfrm>
          <a:prstGeom prst="flowChartOnlineStorage">
            <a:avLst/>
          </a:prstGeom>
          <a:solidFill>
            <a:srgbClr val="FFFF66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72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6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اسمان</a:t>
            </a:r>
            <a:endParaRPr sz="66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0" y="2060575"/>
            <a:ext cx="4284663" cy="1800225"/>
          </a:xfrm>
          <a:prstGeom prst="bevel">
            <a:avLst>
              <a:gd name="adj" fmla="val 6449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حضر الطلاب </a:t>
            </a: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غيرَ (سوى)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طالبٍ 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</a:t>
            </a:r>
            <a:r>
              <a:rPr lang="ar-AE" sz="2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انظر            مضاف   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                       إعرابهما           إليه</a:t>
            </a:r>
            <a:endParaRPr sz="16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Shape 271"/>
          <p:cNvCxnSpPr/>
          <p:nvPr/>
        </p:nvCxnSpPr>
        <p:spPr>
          <a:xfrm flipH="1">
            <a:off x="1979613" y="2708275"/>
            <a:ext cx="144462" cy="28892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72" name="Shape 272"/>
          <p:cNvCxnSpPr/>
          <p:nvPr/>
        </p:nvCxnSpPr>
        <p:spPr>
          <a:xfrm>
            <a:off x="1619250" y="2708275"/>
            <a:ext cx="144463" cy="28733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73" name="Shape 273"/>
          <p:cNvCxnSpPr/>
          <p:nvPr/>
        </p:nvCxnSpPr>
        <p:spPr>
          <a:xfrm>
            <a:off x="611188" y="27082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4" name="Shape 274"/>
          <p:cNvSpPr/>
          <p:nvPr/>
        </p:nvSpPr>
        <p:spPr>
          <a:xfrm>
            <a:off x="8229600" y="4870450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خلا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4356100" y="4581525"/>
            <a:ext cx="3217863" cy="1584325"/>
          </a:xfrm>
          <a:prstGeom prst="flowChartOnlineStorage">
            <a:avLst/>
          </a:prstGeom>
          <a:solidFill>
            <a:srgbClr val="FFFF66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يستخدمان أفعالاً وحروفاً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وإذا سبقتهما (</a:t>
            </a:r>
            <a:r>
              <a:rPr lang="ar-AE" sz="20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</a:t>
            </a: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يستخدمان أفعالاً فقط</a:t>
            </a:r>
            <a:endParaRPr sz="20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0" y="3933825"/>
            <a:ext cx="4284663" cy="2924175"/>
          </a:xfrm>
          <a:prstGeom prst="bevel">
            <a:avLst>
              <a:gd name="adj" fmla="val 6449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حضر الطلاب </a:t>
            </a: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عدا (خلا)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طالباً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</a:t>
            </a: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فعلان ماضيان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حضر الطلابُ </a:t>
            </a: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عدا (خلا)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طالبٍ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</a:t>
            </a: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حرفا جر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حضر الطلابُ </a:t>
            </a:r>
            <a:r>
              <a:rPr lang="ar-AE" sz="2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ما عدا (ما خلا)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طالباً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</a:t>
            </a: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فعلان ماضيان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468313" y="4724400"/>
            <a:ext cx="733425" cy="288925"/>
          </a:xfrm>
          <a:prstGeom prst="curvedRightArrow">
            <a:avLst>
              <a:gd name="adj1" fmla="val 20000"/>
              <a:gd name="adj2" fmla="val 40000"/>
              <a:gd name="adj3" fmla="val 84615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468313" y="5445125"/>
            <a:ext cx="719137" cy="288925"/>
          </a:xfrm>
          <a:prstGeom prst="curvedRightArrow">
            <a:avLst>
              <a:gd name="adj1" fmla="val 20222"/>
              <a:gd name="adj2" fmla="val 40000"/>
              <a:gd name="adj3" fmla="val 82967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395288" y="6092825"/>
            <a:ext cx="733425" cy="288925"/>
          </a:xfrm>
          <a:prstGeom prst="curvedRightArrow">
            <a:avLst>
              <a:gd name="adj1" fmla="val 20000"/>
              <a:gd name="adj2" fmla="val 40000"/>
              <a:gd name="adj3" fmla="val 84615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7092950" y="2636838"/>
            <a:ext cx="1117600" cy="485775"/>
          </a:xfrm>
          <a:prstGeom prst="leftArrow">
            <a:avLst>
              <a:gd name="adj1" fmla="val 50000"/>
              <a:gd name="adj2" fmla="val 57516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7092950" y="5084763"/>
            <a:ext cx="1117600" cy="485775"/>
          </a:xfrm>
          <a:prstGeom prst="leftArrow">
            <a:avLst>
              <a:gd name="adj1" fmla="val 50000"/>
              <a:gd name="adj2" fmla="val 57516"/>
            </a:avLst>
          </a:prstGeom>
          <a:solidFill>
            <a:srgbClr val="CCFF3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Shape 282" descr="صورة رجوع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3" y="6524625"/>
            <a:ext cx="1258887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98364" y="1357908"/>
            <a:ext cx="469746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AE" sz="2400" b="1" dirty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الهدف :- يستنتج أنواع الاستثناء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742483" y="1835131"/>
            <a:ext cx="592009" cy="369332"/>
          </a:xfrm>
          <a:prstGeom prst="rect">
            <a:avLst/>
          </a:prstGeom>
          <a:solidFill>
            <a:schemeClr val="bg1"/>
          </a:solidFill>
          <a:ln w="57150">
            <a:solidFill>
              <a:srgbClr val="FF6699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ar-AE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5د</a:t>
            </a:r>
            <a:endParaRPr lang="ar-AE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48672" y="1958569"/>
            <a:ext cx="3858298" cy="413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4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حدّد نوع الاستثناء في الجمل الآتية:- </a:t>
            </a:r>
          </a:p>
        </p:txBody>
      </p:sp>
      <p:pic>
        <p:nvPicPr>
          <p:cNvPr id="26" name="Picture 2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4571" y="1819572"/>
            <a:ext cx="823532" cy="49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4AEF8BE1-ACDC-4F13-B4CC-F6EF22563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978402"/>
              </p:ext>
            </p:extLst>
          </p:nvPr>
        </p:nvGraphicFramePr>
        <p:xfrm>
          <a:off x="97972" y="2616777"/>
          <a:ext cx="8838210" cy="220707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30295">
                  <a:extLst>
                    <a:ext uri="{9D8B030D-6E8A-4147-A177-3AD203B41FA5}">
                      <a16:colId xmlns:a16="http://schemas.microsoft.com/office/drawing/2014/main" xmlns="" val="1155718746"/>
                    </a:ext>
                  </a:extLst>
                </a:gridCol>
                <a:gridCol w="1173924">
                  <a:extLst>
                    <a:ext uri="{9D8B030D-6E8A-4147-A177-3AD203B41FA5}">
                      <a16:colId xmlns:a16="http://schemas.microsoft.com/office/drawing/2014/main" xmlns="" val="3655546821"/>
                    </a:ext>
                  </a:extLst>
                </a:gridCol>
                <a:gridCol w="985259">
                  <a:extLst>
                    <a:ext uri="{9D8B030D-6E8A-4147-A177-3AD203B41FA5}">
                      <a16:colId xmlns:a16="http://schemas.microsoft.com/office/drawing/2014/main" xmlns="" val="1514447736"/>
                    </a:ext>
                  </a:extLst>
                </a:gridCol>
                <a:gridCol w="1264765">
                  <a:extLst>
                    <a:ext uri="{9D8B030D-6E8A-4147-A177-3AD203B41FA5}">
                      <a16:colId xmlns:a16="http://schemas.microsoft.com/office/drawing/2014/main" xmlns="" val="3028718531"/>
                    </a:ext>
                  </a:extLst>
                </a:gridCol>
                <a:gridCol w="1278739">
                  <a:extLst>
                    <a:ext uri="{9D8B030D-6E8A-4147-A177-3AD203B41FA5}">
                      <a16:colId xmlns:a16="http://schemas.microsoft.com/office/drawing/2014/main" xmlns="" val="981067386"/>
                    </a:ext>
                  </a:extLst>
                </a:gridCol>
                <a:gridCol w="2605228">
                  <a:extLst>
                    <a:ext uri="{9D8B030D-6E8A-4147-A177-3AD203B41FA5}">
                      <a16:colId xmlns:a16="http://schemas.microsoft.com/office/drawing/2014/main" xmlns="" val="2654795036"/>
                    </a:ext>
                  </a:extLst>
                </a:gridCol>
              </a:tblGrid>
              <a:tr h="355414"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نوع الاستثناء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المستثنى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الأداة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المستثنى منه 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مثبت أو منفي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الجمل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91971681"/>
                  </a:ext>
                </a:extLst>
              </a:tr>
              <a:tr h="5515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</a:pPr>
                      <a:r>
                        <a:rPr lang="ar-AE" sz="1800" b="1" dirty="0"/>
                        <a:t>هاجرت الطّيور إلّا طائرًا .</a:t>
                      </a:r>
                      <a:endParaRPr lang="en-GB" sz="18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418428"/>
                  </a:ext>
                </a:extLst>
              </a:tr>
              <a:tr h="5515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</a:pPr>
                      <a:r>
                        <a:rPr lang="ar-AE" sz="1800" b="1" dirty="0"/>
                        <a:t>لا ألبس الثّياب إلّا الثّوب النّظيف .</a:t>
                      </a:r>
                      <a:endParaRPr lang="en-GB" sz="18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53627061"/>
                  </a:ext>
                </a:extLst>
              </a:tr>
              <a:tr h="5515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</a:pPr>
                      <a:r>
                        <a:rPr lang="ar-AE" sz="1800" b="1" dirty="0"/>
                        <a:t>ما نجح إلّ</a:t>
                      </a:r>
                      <a:r>
                        <a:rPr lang="ar-AE" sz="1800" b="1" baseline="0" dirty="0"/>
                        <a:t>ا المجتهد .</a:t>
                      </a:r>
                      <a:endParaRPr lang="en-GB" sz="18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4636026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A2AF6738-4DED-42C8-BF11-F4CA9C587F76}"/>
              </a:ext>
            </a:extLst>
          </p:cNvPr>
          <p:cNvSpPr/>
          <p:nvPr/>
        </p:nvSpPr>
        <p:spPr>
          <a:xfrm>
            <a:off x="5171494" y="3080836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مثبت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B98AAF4F-07DA-4F07-824C-399EDDBDC6F5}"/>
              </a:ext>
            </a:extLst>
          </p:cNvPr>
          <p:cNvSpPr/>
          <p:nvPr/>
        </p:nvSpPr>
        <p:spPr>
          <a:xfrm>
            <a:off x="3879204" y="3080836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الطيور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7451AC60-CD26-4C2A-8DEE-0D5BD5763158}"/>
              </a:ext>
            </a:extLst>
          </p:cNvPr>
          <p:cNvSpPr/>
          <p:nvPr/>
        </p:nvSpPr>
        <p:spPr>
          <a:xfrm>
            <a:off x="2911198" y="3080836"/>
            <a:ext cx="794705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41AFA742-88D6-46D8-976C-8EBCA4C8D158}"/>
              </a:ext>
            </a:extLst>
          </p:cNvPr>
          <p:cNvSpPr/>
          <p:nvPr/>
        </p:nvSpPr>
        <p:spPr>
          <a:xfrm>
            <a:off x="1740102" y="3072074"/>
            <a:ext cx="922606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طائرا ً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EAFA001A-6801-4FF0-B9CA-17DAFDBB0824}"/>
              </a:ext>
            </a:extLst>
          </p:cNvPr>
          <p:cNvSpPr/>
          <p:nvPr/>
        </p:nvSpPr>
        <p:spPr>
          <a:xfrm>
            <a:off x="284725" y="3080836"/>
            <a:ext cx="1200695" cy="43370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chemeClr val="tx1"/>
                </a:solidFill>
              </a:rPr>
              <a:t>مثبت تام</a:t>
            </a:r>
            <a:endParaRPr lang="en-GB" sz="2700" b="1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82FDA46A-1154-4C12-9113-BFD5D1445CF0}"/>
              </a:ext>
            </a:extLst>
          </p:cNvPr>
          <p:cNvSpPr/>
          <p:nvPr/>
        </p:nvSpPr>
        <p:spPr>
          <a:xfrm>
            <a:off x="5171494" y="3629844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منفي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D58BC64D-9EAF-45EE-B2A3-D5025C2FFD53}"/>
              </a:ext>
            </a:extLst>
          </p:cNvPr>
          <p:cNvSpPr/>
          <p:nvPr/>
        </p:nvSpPr>
        <p:spPr>
          <a:xfrm>
            <a:off x="3879204" y="3613213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الثياب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A659ED7D-38EF-4116-9A3D-57768794D0F5}"/>
              </a:ext>
            </a:extLst>
          </p:cNvPr>
          <p:cNvSpPr/>
          <p:nvPr/>
        </p:nvSpPr>
        <p:spPr>
          <a:xfrm>
            <a:off x="2911198" y="3637299"/>
            <a:ext cx="848015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7910E0D0-2D80-4577-ACBA-68F070CB4410}"/>
              </a:ext>
            </a:extLst>
          </p:cNvPr>
          <p:cNvSpPr/>
          <p:nvPr/>
        </p:nvSpPr>
        <p:spPr>
          <a:xfrm>
            <a:off x="1678903" y="3642367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الثوب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4ACC7A4D-D4B3-4482-B6A5-0632BBAEB0E3}"/>
              </a:ext>
            </a:extLst>
          </p:cNvPr>
          <p:cNvSpPr/>
          <p:nvPr/>
        </p:nvSpPr>
        <p:spPr>
          <a:xfrm>
            <a:off x="298221" y="3629844"/>
            <a:ext cx="1200695" cy="43370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chemeClr val="tx1"/>
                </a:solidFill>
              </a:rPr>
              <a:t>منفي تام</a:t>
            </a:r>
            <a:endParaRPr lang="en-GB" sz="2700" b="1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5F3F0820-65BF-4BA8-B0E9-A73082A4D89B}"/>
              </a:ext>
            </a:extLst>
          </p:cNvPr>
          <p:cNvSpPr/>
          <p:nvPr/>
        </p:nvSpPr>
        <p:spPr>
          <a:xfrm>
            <a:off x="5171494" y="4162221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منفي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C080902E-AD6D-4FC5-B304-64C71A45E976}"/>
              </a:ext>
            </a:extLst>
          </p:cNvPr>
          <p:cNvSpPr/>
          <p:nvPr/>
        </p:nvSpPr>
        <p:spPr>
          <a:xfrm>
            <a:off x="3918221" y="4145590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-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CCA30B4C-9E33-4021-A07B-0D6C61153716}"/>
              </a:ext>
            </a:extLst>
          </p:cNvPr>
          <p:cNvSpPr/>
          <p:nvPr/>
        </p:nvSpPr>
        <p:spPr>
          <a:xfrm>
            <a:off x="2911197" y="4159180"/>
            <a:ext cx="848015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700" b="1" dirty="0">
                <a:solidFill>
                  <a:srgbClr val="C00000"/>
                </a:solidFill>
              </a:rPr>
              <a:t>إلا</a:t>
            </a:r>
            <a:endParaRPr lang="en-GB" sz="2700" b="1" dirty="0">
              <a:solidFill>
                <a:srgbClr val="C0000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932F2A56-5560-497E-A5AD-E9A658DB1A48}"/>
              </a:ext>
            </a:extLst>
          </p:cNvPr>
          <p:cNvSpPr/>
          <p:nvPr/>
        </p:nvSpPr>
        <p:spPr>
          <a:xfrm>
            <a:off x="1699881" y="4145590"/>
            <a:ext cx="1052307" cy="4337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C00000"/>
                </a:solidFill>
              </a:rPr>
              <a:t>المجتهد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8EEB4A14-5395-4986-8835-1A8356CA531D}"/>
              </a:ext>
            </a:extLst>
          </p:cNvPr>
          <p:cNvSpPr/>
          <p:nvPr/>
        </p:nvSpPr>
        <p:spPr>
          <a:xfrm>
            <a:off x="97973" y="4138105"/>
            <a:ext cx="1500131" cy="43370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</a:rPr>
              <a:t>منفي ناقص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411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" name="Google Shape;1525;p51"/>
          <p:cNvGrpSpPr/>
          <p:nvPr/>
        </p:nvGrpSpPr>
        <p:grpSpPr>
          <a:xfrm>
            <a:off x="232012" y="2221830"/>
            <a:ext cx="4831307" cy="2604318"/>
            <a:chOff x="2555900" y="1973075"/>
            <a:chExt cx="2555800" cy="2102800"/>
          </a:xfrm>
        </p:grpSpPr>
        <p:sp>
          <p:nvSpPr>
            <p:cNvPr id="1526" name="Google Shape;1526;p51"/>
            <p:cNvSpPr/>
            <p:nvPr/>
          </p:nvSpPr>
          <p:spPr>
            <a:xfrm>
              <a:off x="2746375" y="4005050"/>
              <a:ext cx="2144775" cy="70825"/>
            </a:xfrm>
            <a:custGeom>
              <a:avLst/>
              <a:gdLst/>
              <a:ahLst/>
              <a:cxnLst/>
              <a:rect l="l" t="t" r="r" b="b"/>
              <a:pathLst>
                <a:path w="85791" h="2833" extrusionOk="0">
                  <a:moveTo>
                    <a:pt x="42908" y="1"/>
                  </a:moveTo>
                  <a:cubicBezTo>
                    <a:pt x="19199" y="1"/>
                    <a:pt x="1" y="627"/>
                    <a:pt x="1" y="1404"/>
                  </a:cubicBezTo>
                  <a:cubicBezTo>
                    <a:pt x="1" y="2206"/>
                    <a:pt x="19199" y="2833"/>
                    <a:pt x="42908" y="2833"/>
                  </a:cubicBezTo>
                  <a:cubicBezTo>
                    <a:pt x="66593" y="2833"/>
                    <a:pt x="85791" y="2206"/>
                    <a:pt x="85791" y="1404"/>
                  </a:cubicBezTo>
                  <a:cubicBezTo>
                    <a:pt x="85791" y="627"/>
                    <a:pt x="66593" y="1"/>
                    <a:pt x="429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7" name="Google Shape;1527;p51"/>
            <p:cNvSpPr/>
            <p:nvPr/>
          </p:nvSpPr>
          <p:spPr>
            <a:xfrm>
              <a:off x="3492625" y="3698650"/>
              <a:ext cx="682375" cy="309550"/>
            </a:xfrm>
            <a:custGeom>
              <a:avLst/>
              <a:gdLst/>
              <a:ahLst/>
              <a:cxnLst/>
              <a:rect l="l" t="t" r="r" b="b"/>
              <a:pathLst>
                <a:path w="27295" h="12382" extrusionOk="0">
                  <a:moveTo>
                    <a:pt x="3434" y="1"/>
                  </a:moveTo>
                  <a:lnTo>
                    <a:pt x="1" y="12382"/>
                  </a:lnTo>
                  <a:lnTo>
                    <a:pt x="27294" y="12382"/>
                  </a:lnTo>
                  <a:lnTo>
                    <a:pt x="23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8" name="Google Shape;1528;p51"/>
            <p:cNvSpPr/>
            <p:nvPr/>
          </p:nvSpPr>
          <p:spPr>
            <a:xfrm>
              <a:off x="3555925" y="3698650"/>
              <a:ext cx="555775" cy="81475"/>
            </a:xfrm>
            <a:custGeom>
              <a:avLst/>
              <a:gdLst/>
              <a:ahLst/>
              <a:cxnLst/>
              <a:rect l="l" t="t" r="r" b="b"/>
              <a:pathLst>
                <a:path w="22231" h="3259" extrusionOk="0">
                  <a:moveTo>
                    <a:pt x="902" y="1"/>
                  </a:moveTo>
                  <a:lnTo>
                    <a:pt x="0" y="3259"/>
                  </a:lnTo>
                  <a:lnTo>
                    <a:pt x="22231" y="3259"/>
                  </a:lnTo>
                  <a:lnTo>
                    <a:pt x="213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9" name="Google Shape;1529;p51"/>
            <p:cNvSpPr/>
            <p:nvPr/>
          </p:nvSpPr>
          <p:spPr>
            <a:xfrm>
              <a:off x="3492625" y="3948025"/>
              <a:ext cx="682375" cy="60175"/>
            </a:xfrm>
            <a:custGeom>
              <a:avLst/>
              <a:gdLst/>
              <a:ahLst/>
              <a:cxnLst/>
              <a:rect l="l" t="t" r="r" b="b"/>
              <a:pathLst>
                <a:path w="27295" h="2407" extrusionOk="0">
                  <a:moveTo>
                    <a:pt x="677" y="1"/>
                  </a:moveTo>
                  <a:lnTo>
                    <a:pt x="1" y="2407"/>
                  </a:lnTo>
                  <a:lnTo>
                    <a:pt x="27294" y="2407"/>
                  </a:lnTo>
                  <a:lnTo>
                    <a:pt x="266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0" name="Google Shape;1530;p51"/>
            <p:cNvSpPr/>
            <p:nvPr/>
          </p:nvSpPr>
          <p:spPr>
            <a:xfrm>
              <a:off x="3395500" y="3987500"/>
              <a:ext cx="873475" cy="47650"/>
            </a:xfrm>
            <a:custGeom>
              <a:avLst/>
              <a:gdLst/>
              <a:ahLst/>
              <a:cxnLst/>
              <a:rect l="l" t="t" r="r" b="b"/>
              <a:pathLst>
                <a:path w="34939" h="1906" extrusionOk="0">
                  <a:moveTo>
                    <a:pt x="1254" y="1"/>
                  </a:moveTo>
                  <a:cubicBezTo>
                    <a:pt x="552" y="1"/>
                    <a:pt x="1" y="577"/>
                    <a:pt x="1" y="1279"/>
                  </a:cubicBezTo>
                  <a:lnTo>
                    <a:pt x="1" y="1906"/>
                  </a:lnTo>
                  <a:lnTo>
                    <a:pt x="34939" y="1906"/>
                  </a:lnTo>
                  <a:lnTo>
                    <a:pt x="34939" y="1279"/>
                  </a:lnTo>
                  <a:cubicBezTo>
                    <a:pt x="34939" y="577"/>
                    <a:pt x="34387" y="1"/>
                    <a:pt x="33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1" name="Google Shape;1531;p51"/>
            <p:cNvSpPr/>
            <p:nvPr/>
          </p:nvSpPr>
          <p:spPr>
            <a:xfrm>
              <a:off x="2555900" y="3495025"/>
              <a:ext cx="2555800" cy="225575"/>
            </a:xfrm>
            <a:custGeom>
              <a:avLst/>
              <a:gdLst/>
              <a:ahLst/>
              <a:cxnLst/>
              <a:rect l="l" t="t" r="r" b="b"/>
              <a:pathLst>
                <a:path w="102232" h="9023" extrusionOk="0">
                  <a:moveTo>
                    <a:pt x="1" y="0"/>
                  </a:moveTo>
                  <a:lnTo>
                    <a:pt x="1" y="6291"/>
                  </a:lnTo>
                  <a:cubicBezTo>
                    <a:pt x="1" y="7795"/>
                    <a:pt x="1229" y="9023"/>
                    <a:pt x="2733" y="9023"/>
                  </a:cubicBezTo>
                  <a:lnTo>
                    <a:pt x="99500" y="9023"/>
                  </a:lnTo>
                  <a:cubicBezTo>
                    <a:pt x="101004" y="9023"/>
                    <a:pt x="102232" y="7795"/>
                    <a:pt x="102232" y="6291"/>
                  </a:cubicBezTo>
                  <a:lnTo>
                    <a:pt x="1022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2" name="Google Shape;1532;p51"/>
            <p:cNvSpPr/>
            <p:nvPr/>
          </p:nvSpPr>
          <p:spPr>
            <a:xfrm>
              <a:off x="2555900" y="1973075"/>
              <a:ext cx="2555800" cy="1521975"/>
            </a:xfrm>
            <a:custGeom>
              <a:avLst/>
              <a:gdLst/>
              <a:ahLst/>
              <a:cxnLst/>
              <a:rect l="l" t="t" r="r" b="b"/>
              <a:pathLst>
                <a:path w="102232" h="60879" extrusionOk="0">
                  <a:moveTo>
                    <a:pt x="2733" y="1"/>
                  </a:moveTo>
                  <a:cubicBezTo>
                    <a:pt x="1229" y="1"/>
                    <a:pt x="1" y="1229"/>
                    <a:pt x="1" y="2733"/>
                  </a:cubicBezTo>
                  <a:lnTo>
                    <a:pt x="1" y="60878"/>
                  </a:lnTo>
                  <a:lnTo>
                    <a:pt x="102232" y="60878"/>
                  </a:lnTo>
                  <a:lnTo>
                    <a:pt x="102232" y="2733"/>
                  </a:lnTo>
                  <a:cubicBezTo>
                    <a:pt x="102232" y="1229"/>
                    <a:pt x="101004" y="1"/>
                    <a:pt x="99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3" name="Google Shape;1533;p51"/>
            <p:cNvSpPr/>
            <p:nvPr/>
          </p:nvSpPr>
          <p:spPr>
            <a:xfrm>
              <a:off x="3797775" y="3561450"/>
              <a:ext cx="81475" cy="80850"/>
            </a:xfrm>
            <a:custGeom>
              <a:avLst/>
              <a:gdLst/>
              <a:ahLst/>
              <a:cxnLst/>
              <a:rect l="l" t="t" r="r" b="b"/>
              <a:pathLst>
                <a:path w="3259" h="3234" extrusionOk="0">
                  <a:moveTo>
                    <a:pt x="1629" y="0"/>
                  </a:moveTo>
                  <a:cubicBezTo>
                    <a:pt x="727" y="0"/>
                    <a:pt x="0" y="727"/>
                    <a:pt x="0" y="1604"/>
                  </a:cubicBezTo>
                  <a:cubicBezTo>
                    <a:pt x="0" y="2506"/>
                    <a:pt x="727" y="3233"/>
                    <a:pt x="1629" y="3233"/>
                  </a:cubicBezTo>
                  <a:cubicBezTo>
                    <a:pt x="2532" y="3233"/>
                    <a:pt x="3258" y="2506"/>
                    <a:pt x="3258" y="1604"/>
                  </a:cubicBezTo>
                  <a:cubicBezTo>
                    <a:pt x="3258" y="727"/>
                    <a:pt x="2532" y="0"/>
                    <a:pt x="16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33331096-A96B-4169-B0A6-C78A06FC3F8D}"/>
              </a:ext>
            </a:extLst>
          </p:cNvPr>
          <p:cNvSpPr txBox="1">
            <a:spLocks/>
          </p:cNvSpPr>
          <p:nvPr/>
        </p:nvSpPr>
        <p:spPr>
          <a:xfrm>
            <a:off x="409597" y="2344443"/>
            <a:ext cx="4409790" cy="16366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6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ua One"/>
              <a:buNone/>
              <a:defRPr sz="3500" b="0" i="0" u="none" strike="noStrike" cap="non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9pPr>
          </a:lstStyle>
          <a:p>
            <a:pPr algn="ctr"/>
            <a:r>
              <a:rPr lang="ar-AE" sz="4800" b="1" dirty="0">
                <a:solidFill>
                  <a:schemeClr val="bg1">
                    <a:lumMod val="10000"/>
                  </a:schemeClr>
                </a:solidFill>
                <a:cs typeface="+mj-cs"/>
              </a:rPr>
              <a:t>فيديو (2)</a:t>
            </a:r>
          </a:p>
          <a:p>
            <a:pPr algn="ctr"/>
            <a:r>
              <a:rPr lang="ar-AE" sz="4800" b="1" dirty="0">
                <a:solidFill>
                  <a:schemeClr val="bg1">
                    <a:lumMod val="10000"/>
                  </a:schemeClr>
                </a:solidFill>
                <a:cs typeface="+mj-cs"/>
              </a:rPr>
              <a:t>منصة </a:t>
            </a:r>
            <a:r>
              <a:rPr lang="ar-AE" sz="4800" b="1" dirty="0" smtClean="0">
                <a:solidFill>
                  <a:schemeClr val="bg1">
                    <a:lumMod val="10000"/>
                  </a:schemeClr>
                </a:solidFill>
                <a:cs typeface="+mj-cs"/>
              </a:rPr>
              <a:t>منصة مدرسة</a:t>
            </a:r>
            <a:endParaRPr lang="en-GB" sz="4800" b="1" dirty="0">
              <a:solidFill>
                <a:schemeClr val="bg1">
                  <a:lumMod val="10000"/>
                </a:schemeClr>
              </a:solidFill>
              <a:cs typeface="+mj-cs"/>
            </a:endParaRPr>
          </a:p>
        </p:txBody>
      </p:sp>
      <p:pic>
        <p:nvPicPr>
          <p:cNvPr id="19" name="Picture 2" descr="Minute Images, Stock Photos &amp; Vectors | Shutterstock">
            <a:extLst>
              <a:ext uri="{FF2B5EF4-FFF2-40B4-BE49-F238E27FC236}">
                <a16:creationId xmlns:a16="http://schemas.microsoft.com/office/drawing/2014/main" xmlns="" id="{257FCA22-4C9F-4125-A180-F6B3F96E2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6837528" y="3526447"/>
            <a:ext cx="898647" cy="7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ربع نص 11">
            <a:extLst>
              <a:ext uri="{FF2B5EF4-FFF2-40B4-BE49-F238E27FC236}">
                <a16:creationId xmlns:a16="http://schemas.microsoft.com/office/drawing/2014/main" xmlns="" id="{4211894F-7955-4D08-870B-964848DC24C7}"/>
              </a:ext>
            </a:extLst>
          </p:cNvPr>
          <p:cNvSpPr txBox="1"/>
          <p:nvPr/>
        </p:nvSpPr>
        <p:spPr>
          <a:xfrm>
            <a:off x="4657641" y="2812623"/>
            <a:ext cx="5258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1" dirty="0" smtClean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+mj-cs"/>
              </a:rPr>
              <a:t>التهيئة الحافزة</a:t>
            </a:r>
            <a:endParaRPr lang="en-GB" sz="2400" b="1" dirty="0">
              <a:solidFill>
                <a:srgbClr val="C00000"/>
              </a:solidFill>
              <a:highlight>
                <a:srgbClr val="FFFF00"/>
              </a:highlight>
              <a:latin typeface="Sakkal Majalla" panose="02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811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جولة فارغة رخيصة الصفصاف الخوص قابل للغسل سلة خبز الجملة - Buy صغيرة جولة  الخوص سلال,كبيرة جولة سلة خوص,خشبية الخبز سلال Product on Alibab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1083622"/>
            <a:ext cx="4907745" cy="49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11">
            <a:extLst>
              <a:ext uri="{FF2B5EF4-FFF2-40B4-BE49-F238E27FC236}">
                <a16:creationId xmlns:a16="http://schemas.microsoft.com/office/drawing/2014/main" xmlns="" id="{4211894F-7955-4D08-870B-964848DC24C7}"/>
              </a:ext>
            </a:extLst>
          </p:cNvPr>
          <p:cNvSpPr txBox="1"/>
          <p:nvPr/>
        </p:nvSpPr>
        <p:spPr>
          <a:xfrm>
            <a:off x="4533780" y="13657"/>
            <a:ext cx="5258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1" dirty="0" smtClean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+mj-cs"/>
              </a:rPr>
              <a:t>استراتيجية: سلة الفواكه (التقييم القبلي)</a:t>
            </a:r>
            <a:endParaRPr lang="en-GB" sz="2400" b="1" dirty="0">
              <a:solidFill>
                <a:srgbClr val="C00000"/>
              </a:solidFill>
              <a:highlight>
                <a:srgbClr val="FFFF00"/>
              </a:highlight>
              <a:latin typeface="Sakkal Majalla" panose="02000000000000000000" pitchFamily="2" charset="-78"/>
              <a:cs typeface="+mj-cs"/>
            </a:endParaRPr>
          </a:p>
        </p:txBody>
      </p:sp>
      <p:pic>
        <p:nvPicPr>
          <p:cNvPr id="6" name="Picture 2" descr="Minute Images, Stock Photos &amp; Vectors | Shutterstock">
            <a:extLst>
              <a:ext uri="{FF2B5EF4-FFF2-40B4-BE49-F238E27FC236}">
                <a16:creationId xmlns:a16="http://schemas.microsoft.com/office/drawing/2014/main" xmlns="" id="{257FCA22-4C9F-4125-A180-F6B3F96E2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7656393" y="475322"/>
            <a:ext cx="898647" cy="7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30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Shape 295" descr="كرات"/>
          <p:cNvSpPr/>
          <p:nvPr/>
        </p:nvSpPr>
        <p:spPr>
          <a:xfrm>
            <a:off x="1042988" y="0"/>
            <a:ext cx="7092950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إعرابُ الاسم الواقع بعد (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7092950" y="908050"/>
            <a:ext cx="2051050" cy="649288"/>
          </a:xfrm>
          <a:prstGeom prst="ellipse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الحالة الأولى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Shape 297"/>
          <p:cNvSpPr txBox="1"/>
          <p:nvPr/>
        </p:nvSpPr>
        <p:spPr>
          <a:xfrm>
            <a:off x="1506934" y="908050"/>
            <a:ext cx="534312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إذا كانت الجملةُ      تامةً      مثبتة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8" name="Shape 298"/>
          <p:cNvCxnSpPr/>
          <p:nvPr/>
        </p:nvCxnSpPr>
        <p:spPr>
          <a:xfrm>
            <a:off x="3492500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9" name="Shape 299"/>
          <p:cNvCxnSpPr/>
          <p:nvPr/>
        </p:nvCxnSpPr>
        <p:spPr>
          <a:xfrm>
            <a:off x="1908175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0" name="Shape 300"/>
          <p:cNvSpPr txBox="1"/>
          <p:nvPr/>
        </p:nvSpPr>
        <p:spPr>
          <a:xfrm>
            <a:off x="1012825" y="1773238"/>
            <a:ext cx="340042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 موجود      غير مسبوقة بنفي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0" y="1844675"/>
            <a:ext cx="1042988" cy="1152525"/>
          </a:xfrm>
          <a:prstGeom prst="curvedRightArrow">
            <a:avLst>
              <a:gd name="adj1" fmla="val 22244"/>
              <a:gd name="adj2" fmla="val 44201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Shape 302"/>
          <p:cNvSpPr txBox="1"/>
          <p:nvPr/>
        </p:nvSpPr>
        <p:spPr>
          <a:xfrm>
            <a:off x="2068513" y="2349500"/>
            <a:ext cx="45720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جاء   المدعوون   إلا   </a:t>
            </a:r>
            <a:r>
              <a:rPr lang="ar-AE" sz="36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مدعوّاً</a:t>
            </a:r>
            <a:endParaRPr sz="36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3" name="Shape 303"/>
          <p:cNvCxnSpPr/>
          <p:nvPr/>
        </p:nvCxnSpPr>
        <p:spPr>
          <a:xfrm>
            <a:off x="6877050" y="29241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04" name="Shape 304"/>
          <p:cNvCxnSpPr/>
          <p:nvPr/>
        </p:nvCxnSpPr>
        <p:spPr>
          <a:xfrm>
            <a:off x="4859338" y="29241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5" name="Shape 305"/>
          <p:cNvSpPr txBox="1"/>
          <p:nvPr/>
        </p:nvSpPr>
        <p:spPr>
          <a:xfrm>
            <a:off x="3836988" y="3332163"/>
            <a:ext cx="3810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غير مسبوقة بنفي       المستثنى منه موجود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6877050" y="3860800"/>
            <a:ext cx="2266950" cy="1944688"/>
          </a:xfrm>
          <a:prstGeom prst="leftArrowCallout">
            <a:avLst>
              <a:gd name="adj1" fmla="val 25000"/>
              <a:gd name="adj2" fmla="val 25000"/>
              <a:gd name="adj3" fmla="val 19429"/>
              <a:gd name="adj4" fmla="val 66667"/>
            </a:avLst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إعرابُ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بعد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endParaRPr sz="40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468313" y="3860800"/>
            <a:ext cx="6408737" cy="2233613"/>
          </a:xfrm>
          <a:prstGeom prst="horizontalScroll">
            <a:avLst>
              <a:gd name="adj" fmla="val 125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في هذه الحالة الأولى ( </a:t>
            </a: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تامة مثبتة</a:t>
            </a:r>
            <a:r>
              <a:rPr lang="ar-AE" sz="32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إعرابُ ما بعد إلا </a:t>
            </a:r>
            <a:r>
              <a:rPr lang="ar-AE" sz="4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(مستثنى منصوب)</a:t>
            </a:r>
            <a:endParaRPr sz="40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Shape 308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7050" y="2276475"/>
            <a:ext cx="1944688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Shape 309" descr="IMAGE0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79613" y="58769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Shape 310" descr="IMAGE0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425" y="5876925"/>
            <a:ext cx="111442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 descr="صورة رجوع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85113" y="6524625"/>
            <a:ext cx="1258887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Shape 314"/>
          <p:cNvSpPr/>
          <p:nvPr/>
        </p:nvSpPr>
        <p:spPr>
          <a:xfrm>
            <a:off x="6588224" y="2420888"/>
            <a:ext cx="576064" cy="612648"/>
          </a:xfrm>
          <a:prstGeom prst="wedgeEllipseCallout">
            <a:avLst>
              <a:gd name="adj1" fmla="val 3355"/>
              <a:gd name="adj2" fmla="val 126466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Shape 320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تابع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إعرابُ الاسم الواقع بعد (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7092950" y="908050"/>
            <a:ext cx="2051050" cy="649288"/>
          </a:xfrm>
          <a:prstGeom prst="ellipse">
            <a:avLst/>
          </a:prstGeom>
          <a:solidFill>
            <a:srgbClr val="CCFF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الحالة الثانية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Shape 322"/>
          <p:cNvSpPr txBox="1"/>
          <p:nvPr/>
        </p:nvSpPr>
        <p:spPr>
          <a:xfrm>
            <a:off x="1389063" y="908050"/>
            <a:ext cx="546100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إذا كانت الجملةُ      تامةً       منفية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Shape 323"/>
          <p:cNvSpPr txBox="1"/>
          <p:nvPr/>
        </p:nvSpPr>
        <p:spPr>
          <a:xfrm>
            <a:off x="1058863" y="1747838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 موجود      مسبوقة بنفي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4" name="Shape 324"/>
          <p:cNvCxnSpPr/>
          <p:nvPr/>
        </p:nvCxnSpPr>
        <p:spPr>
          <a:xfrm>
            <a:off x="3492500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5" name="Shape 325"/>
          <p:cNvCxnSpPr/>
          <p:nvPr/>
        </p:nvCxnSpPr>
        <p:spPr>
          <a:xfrm>
            <a:off x="1908175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6" name="Shape 326"/>
          <p:cNvSpPr/>
          <p:nvPr/>
        </p:nvSpPr>
        <p:spPr>
          <a:xfrm>
            <a:off x="0" y="1844675"/>
            <a:ext cx="1042988" cy="1152525"/>
          </a:xfrm>
          <a:prstGeom prst="curvedRightArrow">
            <a:avLst>
              <a:gd name="adj1" fmla="val 22244"/>
              <a:gd name="adj2" fmla="val 44201"/>
              <a:gd name="adj3" fmla="val 33333"/>
            </a:avLst>
          </a:prstGeom>
          <a:solidFill>
            <a:srgbClr val="CCFF99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Shape 327"/>
          <p:cNvSpPr txBox="1"/>
          <p:nvPr/>
        </p:nvSpPr>
        <p:spPr>
          <a:xfrm>
            <a:off x="968375" y="2398713"/>
            <a:ext cx="5672138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 جاء   المدعوون   إلا   </a:t>
            </a:r>
            <a:r>
              <a:rPr lang="ar-AE" sz="32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مدعوّاً (مدعوٌّ)</a:t>
            </a:r>
            <a:endParaRPr sz="3200" b="1" i="0" u="none" strike="noStrike" cap="none" dirty="0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8" name="Shape 328"/>
          <p:cNvCxnSpPr/>
          <p:nvPr/>
        </p:nvCxnSpPr>
        <p:spPr>
          <a:xfrm>
            <a:off x="6443663" y="29241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9" name="Shape 329"/>
          <p:cNvCxnSpPr/>
          <p:nvPr/>
        </p:nvCxnSpPr>
        <p:spPr>
          <a:xfrm>
            <a:off x="4427538" y="29241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30" name="Shape 330"/>
          <p:cNvSpPr txBox="1"/>
          <p:nvPr/>
        </p:nvSpPr>
        <p:spPr>
          <a:xfrm>
            <a:off x="3492500" y="3357563"/>
            <a:ext cx="3703638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مسبوقة بنفي           المستثنى منه موجود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7667625" y="3860800"/>
            <a:ext cx="1476375" cy="1944688"/>
          </a:xfrm>
          <a:prstGeom prst="leftArrowCallout">
            <a:avLst>
              <a:gd name="adj1" fmla="val 32930"/>
              <a:gd name="adj2" fmla="val 32930"/>
              <a:gd name="adj3" fmla="val 16667"/>
              <a:gd name="adj4" fmla="val 66667"/>
            </a:avLst>
          </a:prstGeom>
          <a:solidFill>
            <a:srgbClr val="CCFF99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إعرابُ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بعد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endParaRPr sz="32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0" y="3429000"/>
            <a:ext cx="7667625" cy="3240088"/>
          </a:xfrm>
          <a:prstGeom prst="horizontalScroll">
            <a:avLst>
              <a:gd name="adj" fmla="val 125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في هذه الحالة الثانية ( 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تامة منفية</a:t>
            </a: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جاز لك في إعرابِ ما بعد إلا وجهان :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(مستثنى منصوب)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أو</a:t>
            </a: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(بدل من المستثنى منه 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مدعواً</a:t>
            </a: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:   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مستثنى منصوب وعلامة نصبه الفتحة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                مدعوٌّ</a:t>
            </a: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 :  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بدل من المستثنى منه مرفوع وعلامة رفعه الضمة</a:t>
            </a: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Shape 333" descr="ي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7050" y="2276475"/>
            <a:ext cx="1944688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Shape 334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Shape 335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Shape 336" descr="صورة رجوع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56550" y="6524625"/>
            <a:ext cx="1187450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Shape 342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تابع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إعرابُ الاسم الواقع بعد (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7092950" y="908050"/>
            <a:ext cx="2051050" cy="649288"/>
          </a:xfrm>
          <a:prstGeom prst="ellipse">
            <a:avLst/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الحالة الثالثة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Shape 344"/>
          <p:cNvSpPr txBox="1"/>
          <p:nvPr/>
        </p:nvSpPr>
        <p:spPr>
          <a:xfrm>
            <a:off x="1341438" y="908050"/>
            <a:ext cx="5508625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إذا كانت الجملةُ      ناقصة     منفية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Shape 345"/>
          <p:cNvSpPr txBox="1"/>
          <p:nvPr/>
        </p:nvSpPr>
        <p:spPr>
          <a:xfrm>
            <a:off x="1116013" y="1773238"/>
            <a:ext cx="374015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 غير موجود      مسبوقة بنفي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6" name="Shape 346"/>
          <p:cNvCxnSpPr/>
          <p:nvPr/>
        </p:nvCxnSpPr>
        <p:spPr>
          <a:xfrm>
            <a:off x="3492500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7" name="Shape 347"/>
          <p:cNvCxnSpPr/>
          <p:nvPr/>
        </p:nvCxnSpPr>
        <p:spPr>
          <a:xfrm>
            <a:off x="1908175" y="1412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8" name="Shape 348"/>
          <p:cNvSpPr/>
          <p:nvPr/>
        </p:nvSpPr>
        <p:spPr>
          <a:xfrm>
            <a:off x="0" y="1844675"/>
            <a:ext cx="1042988" cy="1152525"/>
          </a:xfrm>
          <a:prstGeom prst="curvedRightArrow">
            <a:avLst>
              <a:gd name="adj1" fmla="val 22244"/>
              <a:gd name="adj2" fmla="val 44201"/>
              <a:gd name="adj3" fmla="val 33333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Shape 349"/>
          <p:cNvSpPr txBox="1"/>
          <p:nvPr/>
        </p:nvSpPr>
        <p:spPr>
          <a:xfrm>
            <a:off x="1849438" y="2060575"/>
            <a:ext cx="4213225" cy="155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    جاء          إلا     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طالبٌ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رأيتُ          إلا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 طالباً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  مررتُ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32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   بطالبٍ</a:t>
            </a:r>
            <a:endParaRPr sz="32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" name="Shape 350"/>
          <p:cNvCxnSpPr/>
          <p:nvPr/>
        </p:nvCxnSpPr>
        <p:spPr>
          <a:xfrm>
            <a:off x="5867400" y="3500438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1" name="Shape 351"/>
          <p:cNvCxnSpPr/>
          <p:nvPr/>
        </p:nvCxnSpPr>
        <p:spPr>
          <a:xfrm>
            <a:off x="4067175" y="3500438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2" name="Shape 352"/>
          <p:cNvSpPr txBox="1"/>
          <p:nvPr/>
        </p:nvSpPr>
        <p:spPr>
          <a:xfrm>
            <a:off x="2700338" y="3716338"/>
            <a:ext cx="374015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مسبوقة بنفي      المستثنى منه غير موجود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6877050" y="4149725"/>
            <a:ext cx="2266950" cy="1944688"/>
          </a:xfrm>
          <a:prstGeom prst="leftArrowCallout">
            <a:avLst>
              <a:gd name="adj1" fmla="val 25000"/>
              <a:gd name="adj2" fmla="val 25000"/>
              <a:gd name="adj3" fmla="val 19429"/>
              <a:gd name="adj4" fmla="val 66667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إعرابُ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بعد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endParaRPr sz="40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468313" y="3716338"/>
            <a:ext cx="6408737" cy="3141662"/>
          </a:xfrm>
          <a:prstGeom prst="horizontalScroll">
            <a:avLst>
              <a:gd name="adj" fmla="val 125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في هذه الحالة الثالثة (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ناقصة منفية</a:t>
            </a: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(يلغى الاستثناء مع النفي)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ويعرب ما بعد إلا </a:t>
            </a: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(حسب موقعه)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طالبٌ</a:t>
            </a:r>
            <a:r>
              <a:rPr lang="ar-AE" sz="2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 : 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فاعلٌ مرفوعٌ وعلامةُ رفعِه الضمة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طالباً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ar-AE" sz="20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مفعولٌ به منصوب وعلامة نصبِه الفتحة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بطالبٍ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الباء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حرف جر  و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طالبٍ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اسم مجرور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Shape 355" descr="يد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7050" y="2420938"/>
            <a:ext cx="1944688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Shape 356" descr="رجل يقرأ في كتاب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Shape 357" descr="رجل يقرأ في كتاب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Shape 358" descr="صورة رجو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80288" y="6524625"/>
            <a:ext cx="1763712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Shape 364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Shape 365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إعراب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غير وسوى</a:t>
            </a: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وما بعدهما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0" y="836613"/>
            <a:ext cx="1331913" cy="1295400"/>
          </a:xfrm>
          <a:prstGeom prst="rightArrowCallout">
            <a:avLst>
              <a:gd name="adj1" fmla="val 25000"/>
              <a:gd name="adj2" fmla="val 25000"/>
              <a:gd name="adj3" fmla="val 17136"/>
              <a:gd name="adj4" fmla="val 66667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endParaRPr sz="120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سوى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1331913" y="836613"/>
            <a:ext cx="6769100" cy="13589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يأخذان إعراب الاسم الواقع بعد إلا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حسب الحالات الثلاث السابقة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8081963" y="1897063"/>
            <a:ext cx="1062037" cy="757237"/>
          </a:xfrm>
          <a:prstGeom prst="flowChartMultidocumen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أمثلة</a:t>
            </a:r>
            <a:endParaRPr sz="36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Shape 369"/>
          <p:cNvSpPr txBox="1"/>
          <p:nvPr/>
        </p:nvSpPr>
        <p:spPr>
          <a:xfrm>
            <a:off x="2830513" y="2054225"/>
            <a:ext cx="457041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غيرَ متسابقٍ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Shape 370"/>
          <p:cNvCxnSpPr/>
          <p:nvPr/>
        </p:nvCxnSpPr>
        <p:spPr>
          <a:xfrm rot="10800000">
            <a:off x="2195513" y="2400300"/>
            <a:ext cx="647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827088" y="2184400"/>
            <a:ext cx="13112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تامة موجبة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Shape 372"/>
          <p:cNvSpPr/>
          <p:nvPr/>
        </p:nvSpPr>
        <p:spPr>
          <a:xfrm>
            <a:off x="0" y="2328863"/>
            <a:ext cx="827088" cy="1152525"/>
          </a:xfrm>
          <a:prstGeom prst="curvedRightArrow">
            <a:avLst>
              <a:gd name="adj1" fmla="val 28050"/>
              <a:gd name="adj2" fmla="val 55739"/>
              <a:gd name="adj3" fmla="val 33333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3" name="Shape 373"/>
          <p:cNvCxnSpPr/>
          <p:nvPr/>
        </p:nvCxnSpPr>
        <p:spPr>
          <a:xfrm>
            <a:off x="5724525" y="2544763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4" name="Shape 374"/>
          <p:cNvSpPr txBox="1"/>
          <p:nvPr/>
        </p:nvSpPr>
        <p:spPr>
          <a:xfrm>
            <a:off x="5445125" y="2852738"/>
            <a:ext cx="281781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موجبة (مثبتة)                تامة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5" name="Shape 375"/>
          <p:cNvCxnSpPr/>
          <p:nvPr/>
        </p:nvCxnSpPr>
        <p:spPr>
          <a:xfrm>
            <a:off x="7667625" y="24923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6" name="Shape 376"/>
          <p:cNvSpPr txBox="1"/>
          <p:nvPr/>
        </p:nvSpPr>
        <p:spPr>
          <a:xfrm>
            <a:off x="4551363" y="6905625"/>
            <a:ext cx="184150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7" name="Shape 377"/>
          <p:cNvCxnSpPr/>
          <p:nvPr/>
        </p:nvCxnSpPr>
        <p:spPr>
          <a:xfrm>
            <a:off x="4284663" y="2636838"/>
            <a:ext cx="0" cy="504825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8" name="Shape 378"/>
          <p:cNvSpPr txBox="1"/>
          <p:nvPr/>
        </p:nvSpPr>
        <p:spPr>
          <a:xfrm>
            <a:off x="3059113" y="3141663"/>
            <a:ext cx="5024437" cy="51911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في هذه الحالة تعرب </a:t>
            </a: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مستثنى منصوباً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Shape 379"/>
          <p:cNvSpPr txBox="1"/>
          <p:nvPr/>
        </p:nvSpPr>
        <p:spPr>
          <a:xfrm>
            <a:off x="2716213" y="3573463"/>
            <a:ext cx="512286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فاز   المتسابقون غيرَ ُ متسابقٍ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0" name="Shape 380"/>
          <p:cNvCxnSpPr/>
          <p:nvPr/>
        </p:nvCxnSpPr>
        <p:spPr>
          <a:xfrm rot="10800000">
            <a:off x="2051050" y="3933825"/>
            <a:ext cx="647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1" name="Shape 381"/>
          <p:cNvSpPr txBox="1"/>
          <p:nvPr/>
        </p:nvSpPr>
        <p:spPr>
          <a:xfrm>
            <a:off x="827088" y="3716338"/>
            <a:ext cx="1193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تامة منفية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Shape 382"/>
          <p:cNvSpPr/>
          <p:nvPr/>
        </p:nvSpPr>
        <p:spPr>
          <a:xfrm>
            <a:off x="0" y="3840163"/>
            <a:ext cx="827088" cy="1152525"/>
          </a:xfrm>
          <a:prstGeom prst="curvedRightArrow">
            <a:avLst>
              <a:gd name="adj1" fmla="val 28050"/>
              <a:gd name="adj2" fmla="val 55739"/>
              <a:gd name="adj3" fmla="val 33333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3" name="Shape 383"/>
          <p:cNvCxnSpPr/>
          <p:nvPr/>
        </p:nvCxnSpPr>
        <p:spPr>
          <a:xfrm>
            <a:off x="5724525" y="4056063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4" name="Shape 384"/>
          <p:cNvSpPr txBox="1"/>
          <p:nvPr/>
        </p:nvSpPr>
        <p:spPr>
          <a:xfrm>
            <a:off x="5486400" y="4292600"/>
            <a:ext cx="269716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منفية                      تامة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5" name="Shape 385"/>
          <p:cNvCxnSpPr/>
          <p:nvPr/>
        </p:nvCxnSpPr>
        <p:spPr>
          <a:xfrm>
            <a:off x="7667625" y="4076700"/>
            <a:ext cx="0" cy="28733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6" name="Shape 386"/>
          <p:cNvCxnSpPr/>
          <p:nvPr/>
        </p:nvCxnSpPr>
        <p:spPr>
          <a:xfrm>
            <a:off x="4211638" y="4148138"/>
            <a:ext cx="0" cy="504825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7" name="Shape 387"/>
          <p:cNvSpPr txBox="1"/>
          <p:nvPr/>
        </p:nvSpPr>
        <p:spPr>
          <a:xfrm>
            <a:off x="1287463" y="4652963"/>
            <a:ext cx="6796087" cy="51911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في هذه الحالة تعرب </a:t>
            </a:r>
            <a:r>
              <a:rPr lang="ar-AE" sz="2800" b="1" i="0" u="none" strike="noStrike" cap="none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مستثنى </a:t>
            </a:r>
            <a:r>
              <a:rPr lang="ar-AE" sz="2800" b="1" i="0" u="none" strike="noStrike" cap="none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منصوباً</a:t>
            </a:r>
            <a:r>
              <a:rPr lang="ar-AE" sz="2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أو </a:t>
            </a:r>
            <a:r>
              <a:rPr lang="ar-AE" sz="2800" b="1" i="0" u="none" strike="noStrike" cap="none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بدلاً مرفوعاً</a:t>
            </a:r>
            <a:endParaRPr sz="28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Shape 388"/>
          <p:cNvSpPr txBox="1"/>
          <p:nvPr/>
        </p:nvSpPr>
        <p:spPr>
          <a:xfrm>
            <a:off x="2951163" y="5084763"/>
            <a:ext cx="488791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 فاز               غيرُ متسابقٍ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9" name="Shape 389"/>
          <p:cNvCxnSpPr/>
          <p:nvPr/>
        </p:nvCxnSpPr>
        <p:spPr>
          <a:xfrm rot="10800000">
            <a:off x="2195513" y="5424488"/>
            <a:ext cx="647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0" name="Shape 390"/>
          <p:cNvSpPr txBox="1"/>
          <p:nvPr/>
        </p:nvSpPr>
        <p:spPr>
          <a:xfrm>
            <a:off x="660400" y="5229225"/>
            <a:ext cx="1562100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ناقصة منفية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يلغى الاستثناء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Shape 391"/>
          <p:cNvSpPr/>
          <p:nvPr/>
        </p:nvSpPr>
        <p:spPr>
          <a:xfrm>
            <a:off x="0" y="5353050"/>
            <a:ext cx="827088" cy="1152525"/>
          </a:xfrm>
          <a:prstGeom prst="curvedRightArrow">
            <a:avLst>
              <a:gd name="adj1" fmla="val 28050"/>
              <a:gd name="adj2" fmla="val 55739"/>
              <a:gd name="adj3" fmla="val 33333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2" name="Shape 392"/>
          <p:cNvCxnSpPr/>
          <p:nvPr/>
        </p:nvCxnSpPr>
        <p:spPr>
          <a:xfrm>
            <a:off x="5940425" y="5516563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3" name="Shape 393"/>
          <p:cNvSpPr txBox="1"/>
          <p:nvPr/>
        </p:nvSpPr>
        <p:spPr>
          <a:xfrm>
            <a:off x="5597525" y="5805488"/>
            <a:ext cx="2586038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منفية                ناقصة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4" name="Shape 394"/>
          <p:cNvCxnSpPr/>
          <p:nvPr/>
        </p:nvCxnSpPr>
        <p:spPr>
          <a:xfrm>
            <a:off x="7667625" y="5516563"/>
            <a:ext cx="0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5" name="Shape 395"/>
          <p:cNvCxnSpPr/>
          <p:nvPr/>
        </p:nvCxnSpPr>
        <p:spPr>
          <a:xfrm>
            <a:off x="4500563" y="5661025"/>
            <a:ext cx="0" cy="504825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6" name="Shape 396"/>
          <p:cNvSpPr txBox="1"/>
          <p:nvPr/>
        </p:nvSpPr>
        <p:spPr>
          <a:xfrm>
            <a:off x="1509713" y="6165850"/>
            <a:ext cx="6573837" cy="519113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في هذه الحالة تعرب </a:t>
            </a:r>
            <a:r>
              <a:rPr lang="ar-AE" sz="28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(حسب موقعها فاعل مرفوع )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1331913" y="3141663"/>
            <a:ext cx="1465262" cy="51911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مضافٌ إليه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8" name="Shape 398"/>
          <p:cNvCxnSpPr/>
          <p:nvPr/>
        </p:nvCxnSpPr>
        <p:spPr>
          <a:xfrm flipH="1">
            <a:off x="2411413" y="2636838"/>
            <a:ext cx="647700" cy="504825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99" name="Shape 399" descr="رجل يقرأ في كتاب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Shape 400" descr="رجل يقرأ في كتاب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Shape 401" descr="صورة رجو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1013" y="6453188"/>
            <a:ext cx="1042987" cy="404812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Shape 402"/>
          <p:cNvSpPr/>
          <p:nvPr/>
        </p:nvSpPr>
        <p:spPr>
          <a:xfrm>
            <a:off x="8083296" y="3068960"/>
            <a:ext cx="1060704" cy="64807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7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Shape 403"/>
          <p:cNvSpPr/>
          <p:nvPr/>
        </p:nvSpPr>
        <p:spPr>
          <a:xfrm>
            <a:off x="8083296" y="6021288"/>
            <a:ext cx="1060704" cy="64807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Shape 404"/>
          <p:cNvSpPr/>
          <p:nvPr/>
        </p:nvSpPr>
        <p:spPr>
          <a:xfrm>
            <a:off x="8083296" y="4653136"/>
            <a:ext cx="1060704" cy="64807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Shape 405"/>
          <p:cNvSpPr txBox="1"/>
          <p:nvPr/>
        </p:nvSpPr>
        <p:spPr>
          <a:xfrm>
            <a:off x="8244408" y="2780928"/>
            <a:ext cx="69379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8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6" name="Shape 406"/>
          <p:cNvSpPr txBox="1"/>
          <p:nvPr/>
        </p:nvSpPr>
        <p:spPr>
          <a:xfrm>
            <a:off x="8244408" y="5733256"/>
            <a:ext cx="69379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8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07" name="Shape 407"/>
          <p:cNvSpPr txBox="1"/>
          <p:nvPr/>
        </p:nvSpPr>
        <p:spPr>
          <a:xfrm>
            <a:off x="8244408" y="4365104"/>
            <a:ext cx="69379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8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Shape 413"/>
          <p:cNvSpPr/>
          <p:nvPr/>
        </p:nvSpPr>
        <p:spPr>
          <a:xfrm>
            <a:off x="8081963" y="2133600"/>
            <a:ext cx="1062037" cy="757238"/>
          </a:xfrm>
          <a:prstGeom prst="flowChartMultidocumen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أمثلة</a:t>
            </a:r>
            <a:endParaRPr sz="36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Shape 414" descr="كرات"/>
          <p:cNvSpPr/>
          <p:nvPr/>
        </p:nvSpPr>
        <p:spPr>
          <a:xfrm>
            <a:off x="971550" y="0"/>
            <a:ext cx="7164388" cy="69215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إعراب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عدا وخلا</a:t>
            </a: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وما بعدهما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Shape 415"/>
          <p:cNvSpPr/>
          <p:nvPr/>
        </p:nvSpPr>
        <p:spPr>
          <a:xfrm>
            <a:off x="0" y="836613"/>
            <a:ext cx="1331913" cy="1295400"/>
          </a:xfrm>
          <a:prstGeom prst="rightArrowCallout">
            <a:avLst>
              <a:gd name="adj1" fmla="val 25000"/>
              <a:gd name="adj2" fmla="val 25000"/>
              <a:gd name="adj3" fmla="val 17136"/>
              <a:gd name="adj4" fmla="val 66667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خلا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Shape 416"/>
          <p:cNvSpPr/>
          <p:nvPr/>
        </p:nvSpPr>
        <p:spPr>
          <a:xfrm>
            <a:off x="1331913" y="404813"/>
            <a:ext cx="7488237" cy="1944687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فيهما وجهان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الوجه الأول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حرف جر وما بعدهما اسم مجرور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الوجه الثاني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فعلٌ ماضٍ وما بعدهما مفعولٌ به  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Shape 417"/>
          <p:cNvSpPr txBox="1"/>
          <p:nvPr/>
        </p:nvSpPr>
        <p:spPr>
          <a:xfrm>
            <a:off x="2897188" y="2054225"/>
            <a:ext cx="4503737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متسابقٍ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8" name="Shape 418"/>
          <p:cNvCxnSpPr/>
          <p:nvPr/>
        </p:nvCxnSpPr>
        <p:spPr>
          <a:xfrm>
            <a:off x="4427538" y="256540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9" name="Shape 419"/>
          <p:cNvSpPr txBox="1"/>
          <p:nvPr/>
        </p:nvSpPr>
        <p:spPr>
          <a:xfrm>
            <a:off x="2552700" y="2800350"/>
            <a:ext cx="247173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حرف جر   اسم مجرور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0" name="Shape 420"/>
          <p:cNvCxnSpPr/>
          <p:nvPr/>
        </p:nvCxnSpPr>
        <p:spPr>
          <a:xfrm>
            <a:off x="3419475" y="256540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1" name="Shape 421"/>
          <p:cNvSpPr txBox="1"/>
          <p:nvPr/>
        </p:nvSpPr>
        <p:spPr>
          <a:xfrm>
            <a:off x="2676525" y="3187700"/>
            <a:ext cx="47275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خلا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متسابقين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2" name="Shape 422"/>
          <p:cNvCxnSpPr/>
          <p:nvPr/>
        </p:nvCxnSpPr>
        <p:spPr>
          <a:xfrm>
            <a:off x="4430713" y="3698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3" name="Shape 423"/>
          <p:cNvSpPr txBox="1"/>
          <p:nvPr/>
        </p:nvSpPr>
        <p:spPr>
          <a:xfrm>
            <a:off x="2555875" y="3933825"/>
            <a:ext cx="247173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حرف جر   اسم مجرور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4" name="Shape 424"/>
          <p:cNvCxnSpPr/>
          <p:nvPr/>
        </p:nvCxnSpPr>
        <p:spPr>
          <a:xfrm>
            <a:off x="3422650" y="3698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5" name="Shape 425"/>
          <p:cNvSpPr txBox="1"/>
          <p:nvPr/>
        </p:nvSpPr>
        <p:spPr>
          <a:xfrm>
            <a:off x="2852738" y="4521200"/>
            <a:ext cx="44799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متسابقاً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6" name="Shape 426"/>
          <p:cNvCxnSpPr/>
          <p:nvPr/>
        </p:nvCxnSpPr>
        <p:spPr>
          <a:xfrm>
            <a:off x="4359275" y="50323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7" name="Shape 427"/>
          <p:cNvSpPr txBox="1"/>
          <p:nvPr/>
        </p:nvSpPr>
        <p:spPr>
          <a:xfrm>
            <a:off x="1801813" y="5267325"/>
            <a:ext cx="31543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فعل ماض   مفعولٌ به منصوب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8" name="Shape 428"/>
          <p:cNvCxnSpPr/>
          <p:nvPr/>
        </p:nvCxnSpPr>
        <p:spPr>
          <a:xfrm>
            <a:off x="3351213" y="50323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9" name="Shape 429"/>
          <p:cNvSpPr txBox="1"/>
          <p:nvPr/>
        </p:nvSpPr>
        <p:spPr>
          <a:xfrm>
            <a:off x="2608263" y="5654675"/>
            <a:ext cx="47275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خلا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متسابقين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0" name="Shape 430"/>
          <p:cNvCxnSpPr/>
          <p:nvPr/>
        </p:nvCxnSpPr>
        <p:spPr>
          <a:xfrm>
            <a:off x="4362450" y="616585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31" name="Shape 431"/>
          <p:cNvSpPr txBox="1"/>
          <p:nvPr/>
        </p:nvSpPr>
        <p:spPr>
          <a:xfrm>
            <a:off x="1804988" y="6400800"/>
            <a:ext cx="31543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فعل ماض   مفعولٌ به منصوب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2" name="Shape 432"/>
          <p:cNvCxnSpPr/>
          <p:nvPr/>
        </p:nvCxnSpPr>
        <p:spPr>
          <a:xfrm>
            <a:off x="3354388" y="616585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33" name="Shape 433" descr="المتسابقان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29000"/>
            <a:ext cx="248443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Shape 434" descr="متسابق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276475"/>
            <a:ext cx="2484438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Shape 435" descr="جمال في سباق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652963"/>
            <a:ext cx="1835150" cy="220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Shape 436" descr="وردة متحركة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86650" y="2708275"/>
            <a:ext cx="1657350" cy="35290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7" name="Shape 437"/>
          <p:cNvCxnSpPr/>
          <p:nvPr/>
        </p:nvCxnSpPr>
        <p:spPr>
          <a:xfrm rot="10800000">
            <a:off x="2484438" y="4508500"/>
            <a:ext cx="5472112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8" name="Shape 438"/>
          <p:cNvSpPr txBox="1"/>
          <p:nvPr/>
        </p:nvSpPr>
        <p:spPr>
          <a:xfrm rot="-5400000">
            <a:off x="6513512" y="3071813"/>
            <a:ext cx="2405063" cy="528638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الوجه الأول     </a:t>
            </a:r>
            <a:endParaRPr sz="2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Shape 439"/>
          <p:cNvSpPr txBox="1"/>
          <p:nvPr/>
        </p:nvSpPr>
        <p:spPr>
          <a:xfrm rot="-5400000">
            <a:off x="6527800" y="5376863"/>
            <a:ext cx="2379663" cy="528637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الوجه الثاني    </a:t>
            </a:r>
            <a:endParaRPr sz="2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Shape 440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Shape 441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Shape 442" descr="صورة رجوع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56550" y="6453188"/>
            <a:ext cx="1187450" cy="40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Shape 448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Shape 449" descr="حديقة وفارس متحرك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81525"/>
            <a:ext cx="9144000" cy="22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Shape 450"/>
          <p:cNvSpPr/>
          <p:nvPr/>
        </p:nvSpPr>
        <p:spPr>
          <a:xfrm>
            <a:off x="8081963" y="2133600"/>
            <a:ext cx="1062037" cy="757238"/>
          </a:xfrm>
          <a:prstGeom prst="flowChartMultidocumen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أمثلة</a:t>
            </a:r>
            <a:endParaRPr sz="3600" b="1" i="0" u="none" strike="noStrike" cap="non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Shape 451" descr="كرات"/>
          <p:cNvSpPr/>
          <p:nvPr/>
        </p:nvSpPr>
        <p:spPr>
          <a:xfrm>
            <a:off x="971550" y="0"/>
            <a:ext cx="7164388" cy="69215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إعراب 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ماعدا  </a:t>
            </a: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</a:t>
            </a:r>
            <a:r>
              <a:rPr lang="ar-AE" sz="4400" b="1" i="0" u="none" strike="noStrike" cap="non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 ما خلا</a:t>
            </a: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وما بعدهما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Shape 452"/>
          <p:cNvSpPr/>
          <p:nvPr/>
        </p:nvSpPr>
        <p:spPr>
          <a:xfrm>
            <a:off x="0" y="836613"/>
            <a:ext cx="1331913" cy="1295400"/>
          </a:xfrm>
          <a:prstGeom prst="rightArrowCallout">
            <a:avLst>
              <a:gd name="adj1" fmla="val 25000"/>
              <a:gd name="adj2" fmla="val 25000"/>
              <a:gd name="adj3" fmla="val 17136"/>
              <a:gd name="adj4" fmla="val 66667"/>
            </a:avLst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ماعدا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ماخلا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Shape 453"/>
          <p:cNvSpPr/>
          <p:nvPr/>
        </p:nvSpPr>
        <p:spPr>
          <a:xfrm>
            <a:off x="1331913" y="404813"/>
            <a:ext cx="7488237" cy="1944687"/>
          </a:xfrm>
          <a:prstGeom prst="horizontalScroll">
            <a:avLst>
              <a:gd name="adj" fmla="val 12500"/>
            </a:avLst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في إعرابهما وجه واحد</a:t>
            </a: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فعلٌ ماضٍ 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وما بعدهما مفعولٌ به منصوب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Shape 454"/>
          <p:cNvSpPr txBox="1"/>
          <p:nvPr/>
        </p:nvSpPr>
        <p:spPr>
          <a:xfrm>
            <a:off x="2724150" y="2060575"/>
            <a:ext cx="47783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ماعدا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متسابقاً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5" name="Shape 455"/>
          <p:cNvCxnSpPr/>
          <p:nvPr/>
        </p:nvCxnSpPr>
        <p:spPr>
          <a:xfrm>
            <a:off x="4427538" y="256540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6" name="Shape 456"/>
          <p:cNvSpPr txBox="1"/>
          <p:nvPr/>
        </p:nvSpPr>
        <p:spPr>
          <a:xfrm>
            <a:off x="2735263" y="2800350"/>
            <a:ext cx="2289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فعلٌ ماضٍ   مفعولٌ به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7" name="Shape 457"/>
          <p:cNvCxnSpPr/>
          <p:nvPr/>
        </p:nvCxnSpPr>
        <p:spPr>
          <a:xfrm>
            <a:off x="3419475" y="2565400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8" name="Shape 458"/>
          <p:cNvSpPr txBox="1"/>
          <p:nvPr/>
        </p:nvSpPr>
        <p:spPr>
          <a:xfrm>
            <a:off x="2484438" y="3213100"/>
            <a:ext cx="50260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  المتسابقون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ماخلا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متسابقيَْن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9" name="Shape 459"/>
          <p:cNvCxnSpPr/>
          <p:nvPr/>
        </p:nvCxnSpPr>
        <p:spPr>
          <a:xfrm>
            <a:off x="4430713" y="3698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0" name="Shape 460"/>
          <p:cNvSpPr txBox="1"/>
          <p:nvPr/>
        </p:nvSpPr>
        <p:spPr>
          <a:xfrm>
            <a:off x="2738438" y="3933825"/>
            <a:ext cx="2289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فعلٌ ماضٍ   مفعولٌ به</a:t>
            </a:r>
            <a:endParaRPr sz="24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1" name="Shape 461"/>
          <p:cNvCxnSpPr/>
          <p:nvPr/>
        </p:nvCxnSpPr>
        <p:spPr>
          <a:xfrm>
            <a:off x="3422650" y="3698875"/>
            <a:ext cx="0" cy="3603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62" name="Shape 462" descr="المتسابقان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429000"/>
            <a:ext cx="248443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Shape 463" descr="متسابق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76475"/>
            <a:ext cx="2484438" cy="1114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4" name="Shape 464"/>
          <p:cNvCxnSpPr/>
          <p:nvPr/>
        </p:nvCxnSpPr>
        <p:spPr>
          <a:xfrm rot="10800000">
            <a:off x="2484438" y="4508500"/>
            <a:ext cx="6659562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5" name="Shape 465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Shape 466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Shape 467" descr="صورة رجوع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77163" y="5734050"/>
            <a:ext cx="1366837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Shape 497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ورقة عمل رقم ( الاستثناء ) 2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Shape 498"/>
          <p:cNvSpPr txBox="1"/>
          <p:nvPr/>
        </p:nvSpPr>
        <p:spPr>
          <a:xfrm>
            <a:off x="2771775" y="836613"/>
            <a:ext cx="405606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سمِ الحالات الآتية من أسلوب الاستثناء: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Shape 499"/>
          <p:cNvSpPr txBox="1"/>
          <p:nvPr/>
        </p:nvSpPr>
        <p:spPr>
          <a:xfrm>
            <a:off x="277813" y="1335088"/>
            <a:ext cx="8562975" cy="387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جاء المدعوون إلا مدعواً                        ( ...............................................)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فاز المتسابقون إلا متسابقٌ ( متسابقاً )    ( ...............................................)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نجح إلا طالبٌ                                  (................................................)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أنجز العاملون عملهم  غير عاملٍ               (...............................................)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حضر الطلاب سوى طالبين                  (...............................................)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اختر إعراب الكلمة التي تحتها خطٌ مما بين الأقواس: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جاء المدعوون إلا </a:t>
            </a:r>
            <a:r>
              <a:rPr lang="ar-A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مدعواً 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( مفعولٌ به – مستثنى منصوب – بدل منصوب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فاز المتسابقون إلا </a:t>
            </a:r>
            <a:r>
              <a:rPr lang="ar-A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متسابقٌ 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( بدل مرفوعٌ – فاعلٌ مرفوعٌ – مبتدأ مرفوعٌ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نجح إلا </a:t>
            </a:r>
            <a:r>
              <a:rPr lang="ar-A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طالبٌ 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( مبتدأ مرفوع – بدل مرفوع – فاعلٌ مرفوعٌ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أنجز العاملون عملهم  </a:t>
            </a:r>
            <a:r>
              <a:rPr lang="ar-A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عاملٍ           ( مستثنى منصوب – بدل منصوب – مفعولٌ به منصوب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 ما حضر الطلاب سوى </a:t>
            </a:r>
            <a:r>
              <a:rPr lang="ar-A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طالبين 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( مضاف إليه – صفة مجرورة – بدل مجرور )  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Shape 500"/>
          <p:cNvSpPr txBox="1"/>
          <p:nvPr/>
        </p:nvSpPr>
        <p:spPr>
          <a:xfrm>
            <a:off x="1182688" y="5511800"/>
            <a:ext cx="6865937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الاسم /</a:t>
            </a:r>
            <a:r>
              <a:rPr lang="ar-A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...............................................................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الصف </a:t>
            </a:r>
            <a:r>
              <a:rPr lang="ar-A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/................................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Shape 473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Shape 474" descr="شلالات متحرك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589588"/>
            <a:ext cx="9144000" cy="12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Shape 475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 الآتي ثم أجب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Shape 476"/>
          <p:cNvSpPr txBox="1"/>
          <p:nvPr/>
        </p:nvSpPr>
        <p:spPr>
          <a:xfrm>
            <a:off x="4271963" y="765175"/>
            <a:ext cx="4872037" cy="588963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استمتعتُ بالكتبِ التي قرأتُها إلا كتاباً</a:t>
            </a:r>
            <a:endParaRPr sz="32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Shape 477"/>
          <p:cNvSpPr txBox="1"/>
          <p:nvPr/>
        </p:nvSpPr>
        <p:spPr>
          <a:xfrm>
            <a:off x="179388" y="908050"/>
            <a:ext cx="4021137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حدد عناصر أسلوب الاستثناء الثلاثة من المثال.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8" name="Shape 478" descr="ي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7021513" y="1052512"/>
            <a:ext cx="503238" cy="79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Shape 479" descr="ي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4284663" y="1052512"/>
            <a:ext cx="503238" cy="79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Shape 480" descr="ي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 flipH="1">
            <a:off x="5003800" y="1052513"/>
            <a:ext cx="503238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Shape 481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الوقعة بعد إلا في المثال؟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Shape 482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الفتحة الظاهرة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Shape 483"/>
          <p:cNvSpPr/>
          <p:nvPr/>
        </p:nvSpPr>
        <p:spPr>
          <a:xfrm>
            <a:off x="0" y="2565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؟ وضحه .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Shape 484"/>
          <p:cNvSpPr/>
          <p:nvPr/>
        </p:nvSpPr>
        <p:spPr>
          <a:xfrm>
            <a:off x="5003800" y="2565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نعم ، الكتبِ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Shape 485"/>
          <p:cNvSpPr/>
          <p:nvPr/>
        </p:nvSpPr>
        <p:spPr>
          <a:xfrm>
            <a:off x="0" y="36449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Shape 486"/>
          <p:cNvSpPr/>
          <p:nvPr/>
        </p:nvSpPr>
        <p:spPr>
          <a:xfrm>
            <a:off x="5003800" y="36449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مثبتة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Shape 487"/>
          <p:cNvSpPr/>
          <p:nvPr/>
        </p:nvSpPr>
        <p:spPr>
          <a:xfrm>
            <a:off x="0" y="4724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الكلمة الواقعة بعد إلا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Shape 488"/>
          <p:cNvSpPr/>
          <p:nvPr/>
        </p:nvSpPr>
        <p:spPr>
          <a:xfrm>
            <a:off x="5003800" y="4724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مستثنى منصوب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9" name="Shape 489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Shape 490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Shape 491" descr="صورة رجوع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77163" y="5734050"/>
            <a:ext cx="1366837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Shape 50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7" name="Shape 507" descr="طالب رسو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92150"/>
            <a:ext cx="2339975" cy="99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Shape 508" descr="شلالات متحركة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589588"/>
            <a:ext cx="9144000" cy="12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Shape 509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المثالَ الآتيَ ثم أجبْ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Shape 510"/>
          <p:cNvSpPr txBox="1"/>
          <p:nvPr/>
        </p:nvSpPr>
        <p:spPr>
          <a:xfrm>
            <a:off x="2347913" y="765175"/>
            <a:ext cx="6796087" cy="588963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 تخلّفَ أحدٌ عن حضورِ المسابقةِ إلا طالباً (طالبٌ)</a:t>
            </a:r>
            <a:endParaRPr sz="32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Shape 511" descr="يد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7308850" y="1052513"/>
            <a:ext cx="503238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Shape 512" descr="يد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3132138" y="1052512"/>
            <a:ext cx="503238" cy="79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Shape 513" descr="يد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 flipH="1">
            <a:off x="4140200" y="1052513"/>
            <a:ext cx="503238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Shape 514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الوقعة بعد إلا في المثال؟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Shape 515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الفتحة الظاهرة أو الضمة الظاهرة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Shape 516"/>
          <p:cNvSpPr/>
          <p:nvPr/>
        </p:nvSpPr>
        <p:spPr>
          <a:xfrm>
            <a:off x="0" y="2565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؟ وضحه .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Shape 517"/>
          <p:cNvSpPr/>
          <p:nvPr/>
        </p:nvSpPr>
        <p:spPr>
          <a:xfrm>
            <a:off x="5003800" y="2565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نعم ، أحدٌ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Shape 518"/>
          <p:cNvSpPr/>
          <p:nvPr/>
        </p:nvSpPr>
        <p:spPr>
          <a:xfrm>
            <a:off x="0" y="36449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Shape 519"/>
          <p:cNvSpPr/>
          <p:nvPr/>
        </p:nvSpPr>
        <p:spPr>
          <a:xfrm>
            <a:off x="5003800" y="36449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منفية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Shape 520"/>
          <p:cNvSpPr/>
          <p:nvPr/>
        </p:nvSpPr>
        <p:spPr>
          <a:xfrm>
            <a:off x="0" y="4724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الكلمة الواقعة بعد إلا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Shape 521"/>
          <p:cNvSpPr/>
          <p:nvPr/>
        </p:nvSpPr>
        <p:spPr>
          <a:xfrm>
            <a:off x="5003800" y="4724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مستثنى منصوبٌ أو بدلٌ مرفوع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Shape 522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Shape 523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Shape 524" descr="صورة رجوع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77163" y="5734050"/>
            <a:ext cx="1366837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Shape 530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1" name="Shape 531" descr="شلالات متحرك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589588"/>
            <a:ext cx="9144000" cy="12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Shape 532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المثالَ الآتيَ ثم أجبْ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Shape 533"/>
          <p:cNvSpPr txBox="1"/>
          <p:nvPr/>
        </p:nvSpPr>
        <p:spPr>
          <a:xfrm>
            <a:off x="3059113" y="765175"/>
            <a:ext cx="2874962" cy="711200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 نجح إلا المجدُّ</a:t>
            </a:r>
            <a:endParaRPr sz="4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Shape 534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الواقعة بعد إلا في المثال؟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Shape 535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الضمةُ الظاهرةُ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Shape 536"/>
          <p:cNvSpPr/>
          <p:nvPr/>
        </p:nvSpPr>
        <p:spPr>
          <a:xfrm>
            <a:off x="0" y="2565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موجودٌ ؟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Shape 537"/>
          <p:cNvSpPr/>
          <p:nvPr/>
        </p:nvSpPr>
        <p:spPr>
          <a:xfrm>
            <a:off x="5003800" y="2565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لا ، غيرُ موجودٍ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Shape 538"/>
          <p:cNvSpPr/>
          <p:nvPr/>
        </p:nvSpPr>
        <p:spPr>
          <a:xfrm>
            <a:off x="0" y="36449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Shape 539"/>
          <p:cNvSpPr/>
          <p:nvPr/>
        </p:nvSpPr>
        <p:spPr>
          <a:xfrm>
            <a:off x="5003800" y="36449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منفية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Shape 540"/>
          <p:cNvSpPr/>
          <p:nvPr/>
        </p:nvSpPr>
        <p:spPr>
          <a:xfrm>
            <a:off x="0" y="4724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الكلمة الواقعة بعد إلا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Shape 541"/>
          <p:cNvSpPr/>
          <p:nvPr/>
        </p:nvSpPr>
        <p:spPr>
          <a:xfrm>
            <a:off x="5003800" y="4724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FF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حسب موقعُها / فاعلٌ مرفوعٌ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2" name="Shape 542" descr="طالب مجته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765175"/>
            <a:ext cx="3059113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Shape 543" descr="طالب يهرب من المدرسة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0425" y="765175"/>
            <a:ext cx="3203575" cy="8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Shape 544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Shape 545" descr="رجل يقرأ في كتاب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Shape 546" descr="صورة رجوع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77163" y="5734050"/>
            <a:ext cx="1366837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Shape 55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Shape 553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المثالَ الآتي ثم أجب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Shape 554"/>
          <p:cNvSpPr txBox="1"/>
          <p:nvPr/>
        </p:nvSpPr>
        <p:spPr>
          <a:xfrm>
            <a:off x="2555875" y="765175"/>
            <a:ext cx="3873500" cy="711200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نجح الطلابُ غيرَ طالبٍ</a:t>
            </a:r>
            <a:endParaRPr sz="4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Shape 555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الوقعة بعد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؟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Shape 556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الكسرة الظاهرة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Shape 557"/>
          <p:cNvSpPr/>
          <p:nvPr/>
        </p:nvSpPr>
        <p:spPr>
          <a:xfrm>
            <a:off x="0" y="2565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إعرابُ الكلمة الواقعة بعد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غير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.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Shape 558"/>
          <p:cNvSpPr/>
          <p:nvPr/>
        </p:nvSpPr>
        <p:spPr>
          <a:xfrm>
            <a:off x="5003800" y="2565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مضافٌ إليه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Shape 559"/>
          <p:cNvSpPr/>
          <p:nvPr/>
        </p:nvSpPr>
        <p:spPr>
          <a:xfrm>
            <a:off x="0" y="36449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Shape 560"/>
          <p:cNvSpPr/>
          <p:nvPr/>
        </p:nvSpPr>
        <p:spPr>
          <a:xfrm>
            <a:off x="5003800" y="36449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مثبتة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Shape 561"/>
          <p:cNvSpPr/>
          <p:nvPr/>
        </p:nvSpPr>
        <p:spPr>
          <a:xfrm>
            <a:off x="0" y="4724400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 ؟ وضحه.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Shape 562"/>
          <p:cNvSpPr/>
          <p:nvPr/>
        </p:nvSpPr>
        <p:spPr>
          <a:xfrm>
            <a:off x="5003800" y="4724400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نعم ، الطلاب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Shape 563"/>
          <p:cNvSpPr/>
          <p:nvPr/>
        </p:nvSpPr>
        <p:spPr>
          <a:xfrm>
            <a:off x="0" y="57769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غير في المثال السابق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Shape 564"/>
          <p:cNvSpPr/>
          <p:nvPr/>
        </p:nvSpPr>
        <p:spPr>
          <a:xfrm>
            <a:off x="5003800" y="57769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مستثنى منصوب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Shape 565" descr="طالب يهرب من المدرس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3663" y="765175"/>
            <a:ext cx="2700337" cy="8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Shape 566" descr="طالب مجته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765175"/>
            <a:ext cx="2555875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Shape 567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Shape 568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Shape 574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Shape 575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 الآتي ثم أجب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Shape 576"/>
          <p:cNvSpPr txBox="1"/>
          <p:nvPr/>
        </p:nvSpPr>
        <p:spPr>
          <a:xfrm>
            <a:off x="2339975" y="765175"/>
            <a:ext cx="4486275" cy="711200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ما نجح الطلابُ غيرَ ُ طالبٍ</a:t>
            </a:r>
            <a:endParaRPr sz="4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Shape 577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آلجملة مثبتة أم منفية ؟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Shape 578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الجملة منفية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Shape 579"/>
          <p:cNvSpPr/>
          <p:nvPr/>
        </p:nvSpPr>
        <p:spPr>
          <a:xfrm>
            <a:off x="0" y="25638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هل المستثنى منه موجود ؟ وضحه.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Shape 580"/>
          <p:cNvSpPr/>
          <p:nvPr/>
        </p:nvSpPr>
        <p:spPr>
          <a:xfrm>
            <a:off x="5003800" y="25638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نعم ، الطلاب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Shape 581"/>
          <p:cNvSpPr/>
          <p:nvPr/>
        </p:nvSpPr>
        <p:spPr>
          <a:xfrm>
            <a:off x="0" y="3616325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غير في المثال السابق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Shape 582"/>
          <p:cNvSpPr/>
          <p:nvPr/>
        </p:nvSpPr>
        <p:spPr>
          <a:xfrm>
            <a:off x="5003800" y="3616325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FFCC99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مستثنى منصوب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أو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بدلٌ مرفوع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Shape 583"/>
          <p:cNvSpPr/>
          <p:nvPr/>
        </p:nvSpPr>
        <p:spPr>
          <a:xfrm>
            <a:off x="0" y="4652963"/>
            <a:ext cx="8316913" cy="2492375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ينطبق على ( سوى ) ما ينطبق على ( غير )</a:t>
            </a:r>
            <a:endParaRPr sz="2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مع ملاحظة  : حركة الإعراب تقدر مع سوى في الحالات الثلاث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فنقول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 نجح سوى طالبٍ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.(</a:t>
            </a:r>
            <a:r>
              <a:rPr lang="ar-AE" sz="24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سوى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 فاعلٌ مرفوع بضمة مقدرة )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 رأيتُ سوى طالبٍ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.(</a:t>
            </a:r>
            <a:r>
              <a:rPr lang="ar-AE" sz="24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سوى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مفعولٌ به منصوب بفتحة مقدرة )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 مررتُ بسوى طالبٍ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.(</a:t>
            </a:r>
            <a:r>
              <a:rPr lang="ar-AE" sz="2400" b="1" i="0" u="none" strike="noStrike" cap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سوى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اسم مجرور بكسرة مقدرة )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4" name="Shape 584" descr="طالب يهرب من المدرس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4025" y="765175"/>
            <a:ext cx="2339975" cy="8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Shape 585" descr="طالب مجتهد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765175"/>
            <a:ext cx="2339975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Shape 586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Shape 587" descr="رجل يقرأ في كتاب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Shape 588" descr="صورة رجوع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72450" y="6453188"/>
            <a:ext cx="971550" cy="40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Shape 593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Shape 594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 الآتي ثم أجب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Shape 595"/>
          <p:cNvSpPr txBox="1"/>
          <p:nvPr/>
        </p:nvSpPr>
        <p:spPr>
          <a:xfrm>
            <a:off x="1979613" y="765175"/>
            <a:ext cx="5326062" cy="711200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نجح الطلابُ عدا طالباً ( </a:t>
            </a: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طالبٍ</a:t>
            </a: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endParaRPr sz="4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Shape 596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الواقعة بعد </a:t>
            </a:r>
            <a:r>
              <a:rPr lang="ar-AE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endParaRPr sz="2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Shape 597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E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الفتحة 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أو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الكسرة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Shape 598"/>
          <p:cNvSpPr/>
          <p:nvPr/>
        </p:nvSpPr>
        <p:spPr>
          <a:xfrm>
            <a:off x="0" y="25638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الكلمة الواقعة بعد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Shape 599"/>
          <p:cNvSpPr/>
          <p:nvPr/>
        </p:nvSpPr>
        <p:spPr>
          <a:xfrm>
            <a:off x="5003800" y="2563813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E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مفعولٌ به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أو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اسم مجرور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Shape 600"/>
          <p:cNvSpPr/>
          <p:nvPr/>
        </p:nvSpPr>
        <p:spPr>
          <a:xfrm>
            <a:off x="0" y="3616325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في المثال السابق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Shape 601"/>
          <p:cNvSpPr/>
          <p:nvPr/>
        </p:nvSpPr>
        <p:spPr>
          <a:xfrm>
            <a:off x="5003800" y="3616325"/>
            <a:ext cx="4140200" cy="1143000"/>
          </a:xfrm>
          <a:prstGeom prst="horizontalScroll">
            <a:avLst>
              <a:gd name="adj" fmla="val 12500"/>
            </a:avLst>
          </a:prstGeom>
          <a:solidFill>
            <a:srgbClr val="CCEC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فعلٌ ماضٍ </a:t>
            </a: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أو</a:t>
            </a:r>
            <a:r>
              <a:rPr lang="ar-A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حرفُ جرٍّ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Shape 602"/>
          <p:cNvSpPr/>
          <p:nvPr/>
        </p:nvSpPr>
        <p:spPr>
          <a:xfrm>
            <a:off x="1042988" y="4724400"/>
            <a:ext cx="6697662" cy="1728788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ينطبق على </a:t>
            </a: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عدا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هو نفسُه ما ينطبق على</a:t>
            </a: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خلا</a:t>
            </a: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3" name="Shape 603" descr="طالب مجته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765175"/>
            <a:ext cx="1979613" cy="1008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Shape 604" descr="طالب مجته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8850" y="692150"/>
            <a:ext cx="1835150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Shape 605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Shape 606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Shape 607" descr="صورة رجوع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7163" y="6524625"/>
            <a:ext cx="1366837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61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Shape 613" descr="كرات"/>
          <p:cNvSpPr/>
          <p:nvPr/>
        </p:nvSpPr>
        <p:spPr>
          <a:xfrm>
            <a:off x="971550" y="0"/>
            <a:ext cx="7164388" cy="836613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اقرأ المثال الآتي ثم أجب :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Shape 614"/>
          <p:cNvSpPr txBox="1"/>
          <p:nvPr/>
        </p:nvSpPr>
        <p:spPr>
          <a:xfrm>
            <a:off x="2555875" y="765175"/>
            <a:ext cx="4057650" cy="711200"/>
          </a:xfrm>
          <a:prstGeom prst="rect">
            <a:avLst/>
          </a:prstGeom>
          <a:solidFill>
            <a:srgbClr val="CCFF33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نجح الطلابُ ماعدا طالباً</a:t>
            </a:r>
            <a:endParaRPr sz="4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Shape 615"/>
          <p:cNvSpPr/>
          <p:nvPr/>
        </p:nvSpPr>
        <p:spPr>
          <a:xfrm>
            <a:off x="0" y="14843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حركة إعراب الكلمة بعد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ماعدا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Shape 616"/>
          <p:cNvSpPr/>
          <p:nvPr/>
        </p:nvSpPr>
        <p:spPr>
          <a:xfrm>
            <a:off x="5003800" y="1484313"/>
            <a:ext cx="4140200" cy="1143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الفتحة</a:t>
            </a: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Shape 617"/>
          <p:cNvSpPr/>
          <p:nvPr/>
        </p:nvSpPr>
        <p:spPr>
          <a:xfrm>
            <a:off x="0" y="2563813"/>
            <a:ext cx="5003800" cy="1081087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الكلمة الواقعة بعد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ماعدا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Shape 618"/>
          <p:cNvSpPr/>
          <p:nvPr/>
        </p:nvSpPr>
        <p:spPr>
          <a:xfrm>
            <a:off x="5003800" y="2563813"/>
            <a:ext cx="4140200" cy="1143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مفعولٌ به منصوب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Shape 619"/>
          <p:cNvSpPr/>
          <p:nvPr/>
        </p:nvSpPr>
        <p:spPr>
          <a:xfrm>
            <a:off x="0" y="3616325"/>
            <a:ext cx="5003800" cy="1081088"/>
          </a:xfrm>
          <a:prstGeom prst="rightArrow">
            <a:avLst>
              <a:gd name="adj1" fmla="val 50000"/>
              <a:gd name="adj2" fmla="val 115712"/>
            </a:avLst>
          </a:prstGeom>
          <a:solidFill>
            <a:srgbClr val="66FF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إعراب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ماعدا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في المثال السابق ؟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Shape 620"/>
          <p:cNvSpPr/>
          <p:nvPr/>
        </p:nvSpPr>
        <p:spPr>
          <a:xfrm>
            <a:off x="5003800" y="3616325"/>
            <a:ext cx="4140200" cy="1143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فعلٌ ماضٍ</a:t>
            </a: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Shape 621"/>
          <p:cNvSpPr/>
          <p:nvPr/>
        </p:nvSpPr>
        <p:spPr>
          <a:xfrm>
            <a:off x="1042988" y="4724400"/>
            <a:ext cx="6697662" cy="1728788"/>
          </a:xfrm>
          <a:prstGeom prst="horizontalScrol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ينطبق على </a:t>
            </a: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ماعدا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هو نفسُه ما ينطبق على</a:t>
            </a:r>
            <a:r>
              <a:rPr lang="ar-AE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ماخلا</a:t>
            </a:r>
            <a:r>
              <a:rPr lang="ar-AE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2" name="Shape 622" descr="طالب مجته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8125" y="765175"/>
            <a:ext cx="2555875" cy="862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Shape 623" descr="طالب مجتهد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765175"/>
            <a:ext cx="2555875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Shape 624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Shape 625" descr="رجل يقرأ في كتاب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2450" y="0"/>
            <a:ext cx="97155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Shape 626" descr="صورة رجوع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7163" y="6524625"/>
            <a:ext cx="1366837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Shape 665"/>
          <p:cNvSpPr/>
          <p:nvPr/>
        </p:nvSpPr>
        <p:spPr>
          <a:xfrm>
            <a:off x="7451725" y="0"/>
            <a:ext cx="1692275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التطبيق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Shape 666"/>
          <p:cNvSpPr/>
          <p:nvPr/>
        </p:nvSpPr>
        <p:spPr>
          <a:xfrm flipH="1">
            <a:off x="0" y="0"/>
            <a:ext cx="1619250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نشاط 2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Shape 667"/>
          <p:cNvSpPr/>
          <p:nvPr/>
        </p:nvSpPr>
        <p:spPr>
          <a:xfrm>
            <a:off x="1619250" y="0"/>
            <a:ext cx="5832475" cy="765175"/>
          </a:xfrm>
          <a:prstGeom prst="horizontalScroll">
            <a:avLst>
              <a:gd name="adj" fmla="val 23528"/>
            </a:avLst>
          </a:prstGeom>
          <a:solidFill>
            <a:srgbClr val="66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عين فيما يأتي المستثنى والمستثنى منه – إنْ وجد – وأداة الاستثناء</a:t>
            </a:r>
            <a:endParaRPr sz="2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Shape 668"/>
          <p:cNvSpPr txBox="1"/>
          <p:nvPr/>
        </p:nvSpPr>
        <p:spPr>
          <a:xfrm>
            <a:off x="1476375" y="765175"/>
            <a:ext cx="6229350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1- قال تعالى :“ فلَبِثَ فيهم ألفَ سنةٍ إلا خمسينَ عاماً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9" name="Shape 669"/>
          <p:cNvCxnSpPr/>
          <p:nvPr/>
        </p:nvCxnSpPr>
        <p:spPr>
          <a:xfrm rot="10800000">
            <a:off x="3563938" y="1268413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0" name="Shape 670"/>
          <p:cNvCxnSpPr/>
          <p:nvPr/>
        </p:nvCxnSpPr>
        <p:spPr>
          <a:xfrm>
            <a:off x="3995738" y="1268413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71" name="Shape 671"/>
          <p:cNvCxnSpPr/>
          <p:nvPr/>
        </p:nvCxnSpPr>
        <p:spPr>
          <a:xfrm rot="10800000">
            <a:off x="3060700" y="1268413"/>
            <a:ext cx="43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2" name="Shape 672"/>
          <p:cNvCxnSpPr/>
          <p:nvPr/>
        </p:nvCxnSpPr>
        <p:spPr>
          <a:xfrm>
            <a:off x="3276600" y="1268413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73" name="Shape 673"/>
          <p:cNvCxnSpPr/>
          <p:nvPr/>
        </p:nvCxnSpPr>
        <p:spPr>
          <a:xfrm rot="10800000">
            <a:off x="2124075" y="1268413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4" name="Shape 674"/>
          <p:cNvCxnSpPr/>
          <p:nvPr/>
        </p:nvCxnSpPr>
        <p:spPr>
          <a:xfrm>
            <a:off x="2555875" y="1268413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75" name="Shape 675"/>
          <p:cNvSpPr txBox="1"/>
          <p:nvPr/>
        </p:nvSpPr>
        <p:spPr>
          <a:xfrm>
            <a:off x="3563938" y="1412875"/>
            <a:ext cx="1150937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Shape 676"/>
          <p:cNvSpPr txBox="1"/>
          <p:nvPr/>
        </p:nvSpPr>
        <p:spPr>
          <a:xfrm>
            <a:off x="2987675" y="1412875"/>
            <a:ext cx="54927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الأداة</a:t>
            </a:r>
            <a:endParaRPr sz="1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Shape 677"/>
          <p:cNvSpPr txBox="1"/>
          <p:nvPr/>
        </p:nvSpPr>
        <p:spPr>
          <a:xfrm>
            <a:off x="2124075" y="1412875"/>
            <a:ext cx="83502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Shape 678"/>
          <p:cNvSpPr txBox="1"/>
          <p:nvPr/>
        </p:nvSpPr>
        <p:spPr>
          <a:xfrm>
            <a:off x="962025" y="1700213"/>
            <a:ext cx="6743700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2- قال تعالى :“لا يذوقون فيها الموتَ  إلا   الموتةَ الأولى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9" name="Shape 679"/>
          <p:cNvCxnSpPr/>
          <p:nvPr/>
        </p:nvCxnSpPr>
        <p:spPr>
          <a:xfrm rot="10800000">
            <a:off x="3276600" y="2205038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0" name="Shape 680"/>
          <p:cNvCxnSpPr/>
          <p:nvPr/>
        </p:nvCxnSpPr>
        <p:spPr>
          <a:xfrm>
            <a:off x="3708400" y="22050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81" name="Shape 681"/>
          <p:cNvCxnSpPr/>
          <p:nvPr/>
        </p:nvCxnSpPr>
        <p:spPr>
          <a:xfrm rot="10800000">
            <a:off x="2773363" y="2205038"/>
            <a:ext cx="43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2" name="Shape 682"/>
          <p:cNvCxnSpPr/>
          <p:nvPr/>
        </p:nvCxnSpPr>
        <p:spPr>
          <a:xfrm>
            <a:off x="2989263" y="22050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83" name="Shape 683"/>
          <p:cNvCxnSpPr/>
          <p:nvPr/>
        </p:nvCxnSpPr>
        <p:spPr>
          <a:xfrm rot="10800000">
            <a:off x="1692275" y="2205038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4" name="Shape 684"/>
          <p:cNvCxnSpPr/>
          <p:nvPr/>
        </p:nvCxnSpPr>
        <p:spPr>
          <a:xfrm>
            <a:off x="2124075" y="22050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5" name="Shape 685"/>
          <p:cNvSpPr txBox="1"/>
          <p:nvPr/>
        </p:nvSpPr>
        <p:spPr>
          <a:xfrm>
            <a:off x="3276600" y="2349500"/>
            <a:ext cx="1150938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Shape 686"/>
          <p:cNvSpPr txBox="1"/>
          <p:nvPr/>
        </p:nvSpPr>
        <p:spPr>
          <a:xfrm>
            <a:off x="2700338" y="2349500"/>
            <a:ext cx="54927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الأداة</a:t>
            </a:r>
            <a:endParaRPr sz="1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Shape 687"/>
          <p:cNvSpPr txBox="1"/>
          <p:nvPr/>
        </p:nvSpPr>
        <p:spPr>
          <a:xfrm>
            <a:off x="1692275" y="2349500"/>
            <a:ext cx="83502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Shape 688"/>
          <p:cNvSpPr txBox="1"/>
          <p:nvPr/>
        </p:nvSpPr>
        <p:spPr>
          <a:xfrm>
            <a:off x="0" y="29972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3- قال الشاعر : إذا ضاقَ صدرُ المرءِ لم يصفُ عيشُهُ    ولا يستطيعُ العيشَ  إلا   المسامحُ     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9" name="Shape 689"/>
          <p:cNvCxnSpPr/>
          <p:nvPr/>
        </p:nvCxnSpPr>
        <p:spPr>
          <a:xfrm rot="10800000">
            <a:off x="1189038" y="3500438"/>
            <a:ext cx="43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0" name="Shape 690"/>
          <p:cNvCxnSpPr/>
          <p:nvPr/>
        </p:nvCxnSpPr>
        <p:spPr>
          <a:xfrm>
            <a:off x="1404938" y="35004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91" name="Shape 691"/>
          <p:cNvCxnSpPr/>
          <p:nvPr/>
        </p:nvCxnSpPr>
        <p:spPr>
          <a:xfrm rot="10800000">
            <a:off x="179388" y="3500438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2" name="Shape 692"/>
          <p:cNvCxnSpPr/>
          <p:nvPr/>
        </p:nvCxnSpPr>
        <p:spPr>
          <a:xfrm>
            <a:off x="611188" y="35004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93" name="Shape 693"/>
          <p:cNvSpPr txBox="1"/>
          <p:nvPr/>
        </p:nvSpPr>
        <p:spPr>
          <a:xfrm>
            <a:off x="1116013" y="3644900"/>
            <a:ext cx="54927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الأداة</a:t>
            </a:r>
            <a:endParaRPr sz="1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Shape 694"/>
          <p:cNvSpPr txBox="1"/>
          <p:nvPr/>
        </p:nvSpPr>
        <p:spPr>
          <a:xfrm>
            <a:off x="179388" y="3644900"/>
            <a:ext cx="83502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Shape 695"/>
          <p:cNvSpPr txBox="1"/>
          <p:nvPr/>
        </p:nvSpPr>
        <p:spPr>
          <a:xfrm>
            <a:off x="1062038" y="3860800"/>
            <a:ext cx="8081962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4- مراكز التسوّقِ في الدولةِ حديثةُ التصميمِ ما عدا  الأسواقَ  القديمةَ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6" name="Shape 696"/>
          <p:cNvCxnSpPr/>
          <p:nvPr/>
        </p:nvCxnSpPr>
        <p:spPr>
          <a:xfrm flipH="1">
            <a:off x="7199313" y="4364038"/>
            <a:ext cx="1404937" cy="158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7" name="Shape 697"/>
          <p:cNvCxnSpPr/>
          <p:nvPr/>
        </p:nvCxnSpPr>
        <p:spPr>
          <a:xfrm>
            <a:off x="7956550" y="4365625"/>
            <a:ext cx="3175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98" name="Shape 698"/>
          <p:cNvSpPr txBox="1"/>
          <p:nvPr/>
        </p:nvSpPr>
        <p:spPr>
          <a:xfrm>
            <a:off x="7380288" y="4508500"/>
            <a:ext cx="1150937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 منه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Shape 699"/>
          <p:cNvCxnSpPr/>
          <p:nvPr/>
        </p:nvCxnSpPr>
        <p:spPr>
          <a:xfrm flipH="1">
            <a:off x="3203575" y="4365625"/>
            <a:ext cx="773113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0" name="Shape 700"/>
          <p:cNvCxnSpPr/>
          <p:nvPr/>
        </p:nvCxnSpPr>
        <p:spPr>
          <a:xfrm>
            <a:off x="3563938" y="4365625"/>
            <a:ext cx="3175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01" name="Shape 701"/>
          <p:cNvSpPr txBox="1"/>
          <p:nvPr/>
        </p:nvSpPr>
        <p:spPr>
          <a:xfrm>
            <a:off x="3348038" y="4508500"/>
            <a:ext cx="54927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الأداة</a:t>
            </a:r>
            <a:endParaRPr sz="1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2" name="Shape 702"/>
          <p:cNvCxnSpPr/>
          <p:nvPr/>
        </p:nvCxnSpPr>
        <p:spPr>
          <a:xfrm rot="10800000">
            <a:off x="2195513" y="4364038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3" name="Shape 703"/>
          <p:cNvCxnSpPr/>
          <p:nvPr/>
        </p:nvCxnSpPr>
        <p:spPr>
          <a:xfrm>
            <a:off x="2627313" y="4364038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04" name="Shape 704"/>
          <p:cNvSpPr txBox="1"/>
          <p:nvPr/>
        </p:nvSpPr>
        <p:spPr>
          <a:xfrm>
            <a:off x="2195513" y="4508500"/>
            <a:ext cx="83502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Shape 705"/>
          <p:cNvSpPr txBox="1"/>
          <p:nvPr/>
        </p:nvSpPr>
        <p:spPr>
          <a:xfrm>
            <a:off x="2411413" y="4941888"/>
            <a:ext cx="4208462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لا يُنكرُ فضلَ الاتحادِ سوى جاحدٍ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6" name="Shape 706"/>
          <p:cNvCxnSpPr/>
          <p:nvPr/>
        </p:nvCxnSpPr>
        <p:spPr>
          <a:xfrm flipH="1">
            <a:off x="3203575" y="5446713"/>
            <a:ext cx="773113" cy="158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7" name="Shape 707"/>
          <p:cNvCxnSpPr/>
          <p:nvPr/>
        </p:nvCxnSpPr>
        <p:spPr>
          <a:xfrm>
            <a:off x="3563938" y="5446713"/>
            <a:ext cx="3175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08" name="Shape 708"/>
          <p:cNvSpPr txBox="1"/>
          <p:nvPr/>
        </p:nvSpPr>
        <p:spPr>
          <a:xfrm>
            <a:off x="3348038" y="5589588"/>
            <a:ext cx="54927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الأداة</a:t>
            </a:r>
            <a:endParaRPr sz="1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9" name="Shape 709"/>
          <p:cNvCxnSpPr/>
          <p:nvPr/>
        </p:nvCxnSpPr>
        <p:spPr>
          <a:xfrm rot="10800000">
            <a:off x="2195513" y="5445125"/>
            <a:ext cx="86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0" name="Shape 710"/>
          <p:cNvCxnSpPr/>
          <p:nvPr/>
        </p:nvCxnSpPr>
        <p:spPr>
          <a:xfrm>
            <a:off x="2627313" y="5445125"/>
            <a:ext cx="0" cy="21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1" name="Shape 711"/>
          <p:cNvSpPr txBox="1"/>
          <p:nvPr/>
        </p:nvSpPr>
        <p:spPr>
          <a:xfrm>
            <a:off x="2195513" y="5589588"/>
            <a:ext cx="83502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المستثنى</a:t>
            </a:r>
            <a:endParaRPr sz="1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2" name="Shape 712" descr="صورة رجو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7163" y="6453188"/>
            <a:ext cx="1366837" cy="40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55B3460C-0C67-4DCA-86AD-21978AE055D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106742"/>
            <a:ext cx="8280920" cy="3316292"/>
          </a:xfrm>
          <a:prstGeom prst="rect">
            <a:avLst/>
          </a:prstGeom>
          <a:solidFill>
            <a:srgbClr val="F7F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defTabSz="822960">
              <a:defRPr/>
            </a:pPr>
            <a:r>
              <a:rPr lang="ar-AE" sz="10350" b="1" kern="0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تأشيرة الخروج </a:t>
            </a:r>
          </a:p>
          <a:p>
            <a:pPr algn="ctr" defTabSz="822960">
              <a:defRPr/>
            </a:pPr>
            <a:r>
              <a:rPr lang="ar-AE" sz="10350" b="1" kern="0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التقويم الختامي </a:t>
            </a:r>
            <a:endParaRPr lang="en-US" sz="1500" kern="0" dirty="0">
              <a:solidFill>
                <a:srgbClr val="FF0000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657925260"/>
      </p:ext>
    </p:extLst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Shape 776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Shape 777"/>
          <p:cNvSpPr/>
          <p:nvPr/>
        </p:nvSpPr>
        <p:spPr>
          <a:xfrm>
            <a:off x="7451725" y="0"/>
            <a:ext cx="1692275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التطبيق</a:t>
            </a:r>
            <a:endParaRPr sz="36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Shape 778"/>
          <p:cNvSpPr/>
          <p:nvPr/>
        </p:nvSpPr>
        <p:spPr>
          <a:xfrm flipH="1">
            <a:off x="0" y="0"/>
            <a:ext cx="1619250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نشاط 5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Shape 779"/>
          <p:cNvSpPr/>
          <p:nvPr/>
        </p:nvSpPr>
        <p:spPr>
          <a:xfrm>
            <a:off x="1619250" y="0"/>
            <a:ext cx="5832475" cy="765175"/>
          </a:xfrm>
          <a:prstGeom prst="horizontalScroll">
            <a:avLst>
              <a:gd name="adj" fmla="val 23528"/>
            </a:avLst>
          </a:prstGeom>
          <a:solidFill>
            <a:srgbClr val="66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صوّبِ الخطأ في ضبطِ المستثنى فيما يلي : </a:t>
            </a:r>
            <a:endParaRPr sz="2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Shape 780"/>
          <p:cNvSpPr/>
          <p:nvPr/>
        </p:nvSpPr>
        <p:spPr>
          <a:xfrm>
            <a:off x="468313" y="836613"/>
            <a:ext cx="8207375" cy="1042987"/>
          </a:xfrm>
          <a:prstGeom prst="beve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كلُّ المصائبِ قد تمرُّ على الفتى      فتهونُ غيرَ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شماتةَ َ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الأعداءِ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Shape 781"/>
          <p:cNvSpPr txBox="1"/>
          <p:nvPr/>
        </p:nvSpPr>
        <p:spPr>
          <a:xfrm>
            <a:off x="1970088" y="1989138"/>
            <a:ext cx="4857750" cy="649287"/>
          </a:xfrm>
          <a:prstGeom prst="rect">
            <a:avLst/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الصوابُ :............................................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Shape 782"/>
          <p:cNvSpPr/>
          <p:nvPr/>
        </p:nvSpPr>
        <p:spPr>
          <a:xfrm>
            <a:off x="468313" y="2781300"/>
            <a:ext cx="8207375" cy="1042988"/>
          </a:xfrm>
          <a:prstGeom prst="beve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أُطفِئَتِ المصابيحُ في الشارعِ ما خلا 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مصباح</a:t>
            </a: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ٍ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Shape 783"/>
          <p:cNvSpPr txBox="1"/>
          <p:nvPr/>
        </p:nvSpPr>
        <p:spPr>
          <a:xfrm>
            <a:off x="1979613" y="3933825"/>
            <a:ext cx="4857750" cy="649288"/>
          </a:xfrm>
          <a:prstGeom prst="rect">
            <a:avLst/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الصوابُ :............................................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Shape 784"/>
          <p:cNvSpPr/>
          <p:nvPr/>
        </p:nvSpPr>
        <p:spPr>
          <a:xfrm>
            <a:off x="2339975" y="1916113"/>
            <a:ext cx="2952750" cy="720725"/>
          </a:xfrm>
          <a:prstGeom prst="star32">
            <a:avLst>
              <a:gd name="adj" fmla="val 375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شماتةِ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Shape 785"/>
          <p:cNvSpPr/>
          <p:nvPr/>
        </p:nvSpPr>
        <p:spPr>
          <a:xfrm>
            <a:off x="2268538" y="3860800"/>
            <a:ext cx="2952750" cy="720725"/>
          </a:xfrm>
          <a:prstGeom prst="star32">
            <a:avLst>
              <a:gd name="adj" fmla="val 375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مصباحًا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Shape 786"/>
          <p:cNvSpPr/>
          <p:nvPr/>
        </p:nvSpPr>
        <p:spPr>
          <a:xfrm>
            <a:off x="468313" y="4724400"/>
            <a:ext cx="8207375" cy="1042988"/>
          </a:xfrm>
          <a:prstGeom prst="bevel">
            <a:avLst>
              <a:gd name="adj" fmla="val 12500"/>
            </a:avLst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لم يفزْ في مسابقةِ </a:t>
            </a:r>
            <a:r>
              <a:rPr lang="ar-AE" sz="2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الشعرِ </a:t>
            </a:r>
            <a:r>
              <a:rPr lang="ar-AE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سوى </a:t>
            </a:r>
            <a:r>
              <a:rPr lang="ar-AE" sz="2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شاعرًا</a:t>
            </a:r>
            <a:endParaRPr sz="28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Shape 787"/>
          <p:cNvSpPr txBox="1"/>
          <p:nvPr/>
        </p:nvSpPr>
        <p:spPr>
          <a:xfrm>
            <a:off x="1979613" y="5876925"/>
            <a:ext cx="4857750" cy="649288"/>
          </a:xfrm>
          <a:prstGeom prst="rect">
            <a:avLst/>
          </a:prstGeom>
          <a:solidFill>
            <a:srgbClr val="E5F6A8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الصوابُ :............................................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Shape 788"/>
          <p:cNvSpPr/>
          <p:nvPr/>
        </p:nvSpPr>
        <p:spPr>
          <a:xfrm>
            <a:off x="2268538" y="5805488"/>
            <a:ext cx="2952750" cy="720725"/>
          </a:xfrm>
          <a:prstGeom prst="star32">
            <a:avLst>
              <a:gd name="adj" fmla="val 375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شاعرٍ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9" name="Shape 789" descr="صورة رجو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2088" y="6524625"/>
            <a:ext cx="1331912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898A71B4-F072-49E9-AE1E-BA8AC9D35003}"/>
              </a:ext>
            </a:extLst>
          </p:cNvPr>
          <p:cNvSpPr txBox="1">
            <a:spLocks/>
          </p:cNvSpPr>
          <p:nvPr/>
        </p:nvSpPr>
        <p:spPr>
          <a:xfrm>
            <a:off x="69272" y="2323596"/>
            <a:ext cx="7807037" cy="311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●"/>
              <a:defRPr sz="1600" b="0" i="0" u="none" strike="noStrike" cap="none">
                <a:solidFill>
                  <a:schemeClr val="accent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○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■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●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○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■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●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○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■"/>
              <a:defRPr sz="1600" b="0" i="0" u="none" strike="noStrike" cap="non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ar-AE" sz="2800" b="1" dirty="0">
                <a:solidFill>
                  <a:srgbClr val="C00000"/>
                </a:solidFill>
                <a:cs typeface="+mj-cs"/>
              </a:rPr>
              <a:t>1- تام : </a:t>
            </a:r>
            <a:r>
              <a:rPr lang="ar-AE" sz="2800" dirty="0">
                <a:solidFill>
                  <a:schemeClr val="bg1">
                    <a:lumMod val="10000"/>
                  </a:schemeClr>
                </a:solidFill>
                <a:cs typeface="+mj-cs"/>
              </a:rPr>
              <a:t>يذكر المستثنى منه في الجملة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ar-AE" sz="2800" b="1" dirty="0">
                <a:solidFill>
                  <a:srgbClr val="C00000"/>
                </a:solidFill>
                <a:cs typeface="+mj-cs"/>
              </a:rPr>
              <a:t>2- ناقص : </a:t>
            </a:r>
            <a:r>
              <a:rPr lang="ar-AE" sz="2800" dirty="0">
                <a:solidFill>
                  <a:schemeClr val="bg1">
                    <a:lumMod val="10000"/>
                  </a:schemeClr>
                </a:solidFill>
                <a:cs typeface="+mj-cs"/>
              </a:rPr>
              <a:t>يحذف المستثنى منه في الجملة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ar-AE" sz="2800" b="1" dirty="0">
                <a:solidFill>
                  <a:srgbClr val="C00000"/>
                </a:solidFill>
                <a:cs typeface="+mj-cs"/>
              </a:rPr>
              <a:t>3- مثبت : </a:t>
            </a:r>
            <a:r>
              <a:rPr lang="ar-AE" sz="2800" dirty="0">
                <a:solidFill>
                  <a:schemeClr val="bg1">
                    <a:lumMod val="10000"/>
                  </a:schemeClr>
                </a:solidFill>
                <a:cs typeface="+mj-cs"/>
              </a:rPr>
              <a:t>لايوجد أداة نفي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ar-AE" sz="2800" b="1" dirty="0">
                <a:solidFill>
                  <a:srgbClr val="C00000"/>
                </a:solidFill>
                <a:cs typeface="+mj-cs"/>
              </a:rPr>
              <a:t>4- منفي : </a:t>
            </a:r>
            <a:r>
              <a:rPr lang="ar-AE" sz="2800" dirty="0">
                <a:solidFill>
                  <a:schemeClr val="bg1">
                    <a:lumMod val="10000"/>
                  </a:schemeClr>
                </a:solidFill>
                <a:cs typeface="+mj-cs"/>
              </a:rPr>
              <a:t>يوجد أداة </a:t>
            </a:r>
            <a:r>
              <a:rPr lang="ar-AE" sz="2800" dirty="0" smtClean="0">
                <a:solidFill>
                  <a:schemeClr val="bg1">
                    <a:lumMod val="10000"/>
                  </a:schemeClr>
                </a:solidFill>
                <a:cs typeface="+mj-cs"/>
              </a:rPr>
              <a:t>نفي </a:t>
            </a:r>
            <a:r>
              <a:rPr lang="ar-AE" sz="2800" b="1" dirty="0" smtClean="0">
                <a:solidFill>
                  <a:schemeClr val="tx1"/>
                </a:solidFill>
                <a:cs typeface="+mj-cs"/>
              </a:rPr>
              <a:t>(</a:t>
            </a:r>
            <a:r>
              <a:rPr lang="ar-AE" sz="2800" b="1" dirty="0">
                <a:solidFill>
                  <a:schemeClr val="tx1"/>
                </a:solidFill>
              </a:rPr>
              <a:t>لا، </a:t>
            </a:r>
            <a:r>
              <a:rPr lang="ar-AE" sz="2800" b="1" dirty="0" smtClean="0">
                <a:solidFill>
                  <a:schemeClr val="tx1"/>
                </a:solidFill>
              </a:rPr>
              <a:t>ليس، </a:t>
            </a:r>
            <a:r>
              <a:rPr lang="ar-AE" sz="2800" b="1" dirty="0">
                <a:solidFill>
                  <a:schemeClr val="tx1"/>
                </a:solidFill>
              </a:rPr>
              <a:t>لم، لمّا، </a:t>
            </a:r>
            <a:r>
              <a:rPr lang="ar-AE" sz="2800" b="1" dirty="0" smtClean="0">
                <a:solidFill>
                  <a:schemeClr val="tx1"/>
                </a:solidFill>
              </a:rPr>
              <a:t>لن، ما)</a:t>
            </a:r>
            <a:r>
              <a:rPr lang="ar-AE" sz="2800" b="1" dirty="0" smtClean="0">
                <a:solidFill>
                  <a:schemeClr val="tx1"/>
                </a:solidFill>
                <a:cs typeface="+mj-cs"/>
              </a:rPr>
              <a:t> </a:t>
            </a:r>
            <a:endParaRPr lang="en-US" sz="28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F4ECA39-1473-4371-82BC-B4A9D956B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8" y="2487369"/>
            <a:ext cx="2143125" cy="214312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A5C9D0D8-591A-4701-B980-219A68D9C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1735387"/>
            <a:ext cx="6449291" cy="1039667"/>
          </a:xfrm>
        </p:spPr>
        <p:txBody>
          <a:bodyPr/>
          <a:lstStyle/>
          <a:p>
            <a:pPr algn="ctr"/>
            <a:r>
              <a:rPr lang="ar-AE" sz="4000" b="1" dirty="0">
                <a:solidFill>
                  <a:schemeClr val="bg1">
                    <a:lumMod val="10000"/>
                  </a:schemeClr>
                </a:solidFill>
                <a:cs typeface="+mj-cs"/>
              </a:rPr>
              <a:t>مفاتيح لمعرفة نوع جملة الاستثناء </a:t>
            </a:r>
            <a:endParaRPr lang="en-US" sz="4000" b="1" dirty="0">
              <a:solidFill>
                <a:schemeClr val="bg1">
                  <a:lumMod val="1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6751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95D89E0-6038-419E-9717-0C74EC9C0A29}"/>
              </a:ext>
            </a:extLst>
          </p:cNvPr>
          <p:cNvSpPr/>
          <p:nvPr/>
        </p:nvSpPr>
        <p:spPr>
          <a:xfrm>
            <a:off x="-385870" y="1106633"/>
            <a:ext cx="896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AE" sz="2700" b="1" dirty="0">
                <a:solidFill>
                  <a:schemeClr val="bg1">
                    <a:lumMod val="10000"/>
                  </a:schemeClr>
                </a:solidFill>
              </a:rPr>
              <a:t>هاتي مثال على الاستثناء باستخدام أدوات الاستثناء ( إلا ، غير ، سوى )</a:t>
            </a:r>
            <a:endParaRPr lang="ar-AE" sz="27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F23C3BF-A7E9-4E76-9212-E722F8E3F015}"/>
              </a:ext>
            </a:extLst>
          </p:cNvPr>
          <p:cNvSpPr txBox="1"/>
          <p:nvPr/>
        </p:nvSpPr>
        <p:spPr>
          <a:xfrm>
            <a:off x="332510" y="2007177"/>
            <a:ext cx="849976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AE" sz="3200" b="1" dirty="0"/>
              <a:t>1.  المثبت التام :-  </a:t>
            </a:r>
          </a:p>
          <a:p>
            <a:pPr algn="r">
              <a:lnSpc>
                <a:spcPct val="200000"/>
              </a:lnSpc>
            </a:pPr>
            <a:r>
              <a:rPr lang="ar-AE" sz="3200" b="1" dirty="0"/>
              <a:t>2. المنفي التام :-</a:t>
            </a:r>
            <a:endParaRPr lang="ar-AE" sz="3200" dirty="0">
              <a:solidFill>
                <a:srgbClr val="C00000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3200" b="1" dirty="0"/>
              <a:t>3. المنفي الناقص :-</a:t>
            </a:r>
            <a:endParaRPr lang="ar-AE" sz="32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20863B-1370-4167-943D-455BB5A53673}"/>
              </a:ext>
            </a:extLst>
          </p:cNvPr>
          <p:cNvSpPr txBox="1"/>
          <p:nvPr/>
        </p:nvSpPr>
        <p:spPr>
          <a:xfrm>
            <a:off x="1239983" y="2007178"/>
            <a:ext cx="47867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AE" sz="3600" b="1" dirty="0">
                <a:solidFill>
                  <a:srgbClr val="C00000"/>
                </a:solidFill>
              </a:rPr>
              <a:t>كل المكتبات مغلقة إلا مكتبة.</a:t>
            </a:r>
            <a:endParaRPr lang="ar-AE" sz="3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63B862-1AEF-45A9-BD59-4F1E75DD59F6}"/>
              </a:ext>
            </a:extLst>
          </p:cNvPr>
          <p:cNvSpPr txBox="1"/>
          <p:nvPr/>
        </p:nvSpPr>
        <p:spPr>
          <a:xfrm>
            <a:off x="457201" y="3337215"/>
            <a:ext cx="63038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dirty="0">
                <a:solidFill>
                  <a:srgbClr val="C00000"/>
                </a:solidFill>
              </a:rPr>
              <a:t>ما تأخرت عن الحصص غير حصة واحدة . </a:t>
            </a:r>
            <a:endParaRPr lang="en-GB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6AD3F01-D02F-4553-9FA9-B1074023B08B}"/>
              </a:ext>
            </a:extLst>
          </p:cNvPr>
          <p:cNvSpPr txBox="1"/>
          <p:nvPr/>
        </p:nvSpPr>
        <p:spPr>
          <a:xfrm>
            <a:off x="2999509" y="4316593"/>
            <a:ext cx="47659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dirty="0">
                <a:solidFill>
                  <a:srgbClr val="C00000"/>
                </a:solidFill>
              </a:rPr>
              <a:t>ما نمت سوى ساعة.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515718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Shape 718"/>
          <p:cNvSpPr/>
          <p:nvPr/>
        </p:nvSpPr>
        <p:spPr>
          <a:xfrm>
            <a:off x="7451725" y="0"/>
            <a:ext cx="1692275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التطبيق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Shape 719"/>
          <p:cNvSpPr/>
          <p:nvPr/>
        </p:nvSpPr>
        <p:spPr>
          <a:xfrm flipH="1">
            <a:off x="0" y="0"/>
            <a:ext cx="1619250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نشاط 3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Shape 720"/>
          <p:cNvSpPr/>
          <p:nvPr/>
        </p:nvSpPr>
        <p:spPr>
          <a:xfrm>
            <a:off x="1619250" y="0"/>
            <a:ext cx="5832475" cy="765175"/>
          </a:xfrm>
          <a:prstGeom prst="horizontalScroll">
            <a:avLst>
              <a:gd name="adj" fmla="val 23528"/>
            </a:avLst>
          </a:prstGeom>
          <a:solidFill>
            <a:srgbClr val="66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عبر عن المعاني الآتية مستخدماً أداةً من أدوات الاستثناء ، وفق النمط</a:t>
            </a:r>
            <a:endParaRPr sz="2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Shape 721"/>
          <p:cNvSpPr/>
          <p:nvPr/>
        </p:nvSpPr>
        <p:spPr>
          <a:xfrm>
            <a:off x="250825" y="981075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سررتَ بهدوءِ الشارعِ ، ولم تُسرَّ بالضجيج في شارعِ السوقِ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Shape 722"/>
          <p:cNvSpPr/>
          <p:nvPr/>
        </p:nvSpPr>
        <p:spPr>
          <a:xfrm rot="10800000">
            <a:off x="1150938" y="1412875"/>
            <a:ext cx="7993062" cy="1008063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Shape 723"/>
          <p:cNvSpPr txBox="1"/>
          <p:nvPr/>
        </p:nvSpPr>
        <p:spPr>
          <a:xfrm>
            <a:off x="1276933" y="1664891"/>
            <a:ext cx="7615038" cy="50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Shape 724"/>
          <p:cNvSpPr txBox="1"/>
          <p:nvPr/>
        </p:nvSpPr>
        <p:spPr>
          <a:xfrm>
            <a:off x="7451725" y="1125538"/>
            <a:ext cx="14319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الاستثناء بإلا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Shape 725"/>
          <p:cNvSpPr txBox="1"/>
          <p:nvPr/>
        </p:nvSpPr>
        <p:spPr>
          <a:xfrm>
            <a:off x="2700338" y="1628775"/>
            <a:ext cx="4751387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سررتُ بهدوءِ الشوارعِ إلا شارعَ السوقِ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Shape 726"/>
          <p:cNvSpPr/>
          <p:nvPr/>
        </p:nvSpPr>
        <p:spPr>
          <a:xfrm>
            <a:off x="250825" y="2205038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فاز منتخب الإمارات في جميع المباريات وتعادل في مباراة واحدة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Shape 727"/>
          <p:cNvSpPr/>
          <p:nvPr/>
        </p:nvSpPr>
        <p:spPr>
          <a:xfrm rot="10800000">
            <a:off x="1150938" y="2636838"/>
            <a:ext cx="7993062" cy="1008062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Shape 728"/>
          <p:cNvSpPr txBox="1"/>
          <p:nvPr/>
        </p:nvSpPr>
        <p:spPr>
          <a:xfrm>
            <a:off x="1276933" y="2888840"/>
            <a:ext cx="7615039" cy="504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Shape 729"/>
          <p:cNvSpPr txBox="1"/>
          <p:nvPr/>
        </p:nvSpPr>
        <p:spPr>
          <a:xfrm>
            <a:off x="7389813" y="2349500"/>
            <a:ext cx="14938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الاستثناء بعدا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Shape 730"/>
          <p:cNvSpPr txBox="1"/>
          <p:nvPr/>
        </p:nvSpPr>
        <p:spPr>
          <a:xfrm>
            <a:off x="1258888" y="2852738"/>
            <a:ext cx="7508875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فاز منتخبُ الإمارات في جميع المباريات عدا </a:t>
            </a: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مباراةً مباراةٍ</a:t>
            </a: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واحدة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Shape 731"/>
          <p:cNvSpPr/>
          <p:nvPr/>
        </p:nvSpPr>
        <p:spPr>
          <a:xfrm>
            <a:off x="250825" y="3429000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زاركَ في المستشفى أصدقاؤك واعتذرَ صديقٌ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Shape 732"/>
          <p:cNvSpPr/>
          <p:nvPr/>
        </p:nvSpPr>
        <p:spPr>
          <a:xfrm rot="10800000">
            <a:off x="1150938" y="3860800"/>
            <a:ext cx="7993062" cy="1008063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Shape 733"/>
          <p:cNvSpPr txBox="1"/>
          <p:nvPr/>
        </p:nvSpPr>
        <p:spPr>
          <a:xfrm>
            <a:off x="1276933" y="4112816"/>
            <a:ext cx="7615038" cy="50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Shape 734"/>
          <p:cNvSpPr txBox="1"/>
          <p:nvPr/>
        </p:nvSpPr>
        <p:spPr>
          <a:xfrm>
            <a:off x="7410450" y="3573463"/>
            <a:ext cx="1733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الاستثناء بسوى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Shape 735"/>
          <p:cNvSpPr txBox="1"/>
          <p:nvPr/>
        </p:nvSpPr>
        <p:spPr>
          <a:xfrm>
            <a:off x="2700338" y="4076700"/>
            <a:ext cx="5111750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زارني في المستشفى أصدقائي سوى صديقٍ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Shape 736"/>
          <p:cNvSpPr/>
          <p:nvPr/>
        </p:nvSpPr>
        <p:spPr>
          <a:xfrm>
            <a:off x="250825" y="4652963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خلتْ شباكُ الصيد من السّمكِ ولكنَّ الشبكةَ الكبيرةَ كانت خاليةً .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Shape 737"/>
          <p:cNvSpPr/>
          <p:nvPr/>
        </p:nvSpPr>
        <p:spPr>
          <a:xfrm rot="10800000">
            <a:off x="1150938" y="5084763"/>
            <a:ext cx="7993062" cy="1008062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Shape 738"/>
          <p:cNvSpPr txBox="1"/>
          <p:nvPr/>
        </p:nvSpPr>
        <p:spPr>
          <a:xfrm>
            <a:off x="1276933" y="5336766"/>
            <a:ext cx="7615039" cy="504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Shape 739"/>
          <p:cNvSpPr txBox="1"/>
          <p:nvPr/>
        </p:nvSpPr>
        <p:spPr>
          <a:xfrm>
            <a:off x="7391597" y="4797425"/>
            <a:ext cx="17524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الاستثناء بماخلا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Shape 740"/>
          <p:cNvSpPr txBox="1"/>
          <p:nvPr/>
        </p:nvSpPr>
        <p:spPr>
          <a:xfrm>
            <a:off x="1979613" y="5302250"/>
            <a:ext cx="6453187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ما خلتْ شباكُ الصيدِ من السّمك ما خلا الشبكةَ الكبيرةَ .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Shape 741" descr="صورة رجوع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6550" y="6524625"/>
            <a:ext cx="1187450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Shape 746"/>
          <p:cNvSpPr txBox="1">
            <a:spLocks noGrp="1"/>
          </p:cNvSpPr>
          <p:nvPr>
            <p:ph type="dt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الخميس، 19 كانون الثاني،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Shape 747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Shape 748"/>
          <p:cNvSpPr/>
          <p:nvPr/>
        </p:nvSpPr>
        <p:spPr>
          <a:xfrm>
            <a:off x="7451725" y="0"/>
            <a:ext cx="1692275" cy="1052513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التطبيق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Shape 749"/>
          <p:cNvSpPr/>
          <p:nvPr/>
        </p:nvSpPr>
        <p:spPr>
          <a:xfrm flipH="1">
            <a:off x="0" y="0"/>
            <a:ext cx="1619250" cy="1125538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نشاط 4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Shape 750"/>
          <p:cNvSpPr/>
          <p:nvPr/>
        </p:nvSpPr>
        <p:spPr>
          <a:xfrm>
            <a:off x="1619250" y="0"/>
            <a:ext cx="5832475" cy="1125538"/>
          </a:xfrm>
          <a:prstGeom prst="horizontalScroll">
            <a:avLst>
              <a:gd name="adj" fmla="val 23528"/>
            </a:avLst>
          </a:prstGeom>
          <a:solidFill>
            <a:srgbClr val="66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أعربِ الكلماتِ الملونةَ :</a:t>
            </a:r>
            <a:endParaRPr sz="28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Shape 751"/>
          <p:cNvSpPr/>
          <p:nvPr/>
        </p:nvSpPr>
        <p:spPr>
          <a:xfrm>
            <a:off x="250825" y="981075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فسجدَ الملائكةُ كلُّهم أجمعون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* 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إبليسَ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”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Shape 752"/>
          <p:cNvSpPr/>
          <p:nvPr/>
        </p:nvSpPr>
        <p:spPr>
          <a:xfrm rot="10800000">
            <a:off x="1150938" y="1412875"/>
            <a:ext cx="7993062" cy="1008063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Shape 753"/>
          <p:cNvSpPr txBox="1"/>
          <p:nvPr/>
        </p:nvSpPr>
        <p:spPr>
          <a:xfrm>
            <a:off x="1276933" y="1664891"/>
            <a:ext cx="7615038" cy="50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Shape 754"/>
          <p:cNvSpPr txBox="1"/>
          <p:nvPr/>
        </p:nvSpPr>
        <p:spPr>
          <a:xfrm>
            <a:off x="7524750" y="1125538"/>
            <a:ext cx="12604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قال تعالى :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Shape 755"/>
          <p:cNvSpPr txBox="1"/>
          <p:nvPr/>
        </p:nvSpPr>
        <p:spPr>
          <a:xfrm>
            <a:off x="1835150" y="1628775"/>
            <a:ext cx="6465888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إبليسَ : مستثنى منصوب وعلامةُ نصبِه الفتحةُ الظاهرة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Shape 756"/>
          <p:cNvSpPr/>
          <p:nvPr/>
        </p:nvSpPr>
        <p:spPr>
          <a:xfrm>
            <a:off x="250825" y="2205038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وما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محمدٌ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إلا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رسولٌ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قد خلت من قبلِه الرُّسُلُ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”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Shape 757"/>
          <p:cNvSpPr/>
          <p:nvPr/>
        </p:nvSpPr>
        <p:spPr>
          <a:xfrm rot="10800000">
            <a:off x="1150938" y="2492375"/>
            <a:ext cx="7993062" cy="1584325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Shape 758"/>
          <p:cNvSpPr txBox="1"/>
          <p:nvPr/>
        </p:nvSpPr>
        <p:spPr>
          <a:xfrm>
            <a:off x="1348966" y="2888456"/>
            <a:ext cx="7398940" cy="79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Shape 759"/>
          <p:cNvSpPr txBox="1"/>
          <p:nvPr/>
        </p:nvSpPr>
        <p:spPr>
          <a:xfrm>
            <a:off x="7524750" y="2349500"/>
            <a:ext cx="12604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قال تعالى :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Shape 760"/>
          <p:cNvSpPr txBox="1"/>
          <p:nvPr/>
        </p:nvSpPr>
        <p:spPr>
          <a:xfrm>
            <a:off x="395288" y="2924175"/>
            <a:ext cx="7508875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محمدٌ  : مبتدأ مرفوعٌ وعلامةُ رفعِه الضمةُ الظاهرةُ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رسولٌ : خبرٌ مرفوعٌ وعلامةُ رفعِه الضمةُ الظاهرةُ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Shape 761"/>
          <p:cNvSpPr/>
          <p:nvPr/>
        </p:nvSpPr>
        <p:spPr>
          <a:xfrm>
            <a:off x="250825" y="3789363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وما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المالُ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والأهلونَ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إلا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ودائعٌ</a:t>
            </a: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ولا بدَّ يوماً أن تُردَّ الودائعُ</a:t>
            </a:r>
            <a:endParaRPr sz="2400" b="1" i="0" u="none" strike="noStrike" cap="none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Shape 762"/>
          <p:cNvSpPr/>
          <p:nvPr/>
        </p:nvSpPr>
        <p:spPr>
          <a:xfrm rot="10800000">
            <a:off x="1150938" y="4076700"/>
            <a:ext cx="7993062" cy="1584325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Shape 763"/>
          <p:cNvSpPr txBox="1"/>
          <p:nvPr/>
        </p:nvSpPr>
        <p:spPr>
          <a:xfrm>
            <a:off x="1348966" y="4472781"/>
            <a:ext cx="7398940" cy="79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Shape 764"/>
          <p:cNvSpPr txBox="1"/>
          <p:nvPr/>
        </p:nvSpPr>
        <p:spPr>
          <a:xfrm>
            <a:off x="7380288" y="3860800"/>
            <a:ext cx="1449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قال الشاعرُ :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Shape 765"/>
          <p:cNvSpPr txBox="1"/>
          <p:nvPr/>
        </p:nvSpPr>
        <p:spPr>
          <a:xfrm>
            <a:off x="1270000" y="4508500"/>
            <a:ext cx="7388225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المالُ    : مبتدأ مرفوعٌ وعلامةُ رفعِِه الضمة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والأهلون : عطف و معطوفٌ مرفوعٌ              ودائعٌ : خبرٌ مرفوعٌ وعلامةُ رفعِه الضمة</a:t>
            </a:r>
            <a:endParaRPr sz="20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Shape 766"/>
          <p:cNvSpPr/>
          <p:nvPr/>
        </p:nvSpPr>
        <p:spPr>
          <a:xfrm>
            <a:off x="0" y="5418138"/>
            <a:ext cx="7200900" cy="863600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زرتُ مدنَ الدولةِ خلا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مدينة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Shape 767"/>
          <p:cNvSpPr/>
          <p:nvPr/>
        </p:nvSpPr>
        <p:spPr>
          <a:xfrm rot="10800000">
            <a:off x="900113" y="5849938"/>
            <a:ext cx="7993062" cy="1008062"/>
          </a:xfrm>
          <a:prstGeom prst="horizontalScroll">
            <a:avLst>
              <a:gd name="adj" fmla="val 25000"/>
            </a:avLst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Shape 768"/>
          <p:cNvSpPr txBox="1"/>
          <p:nvPr/>
        </p:nvSpPr>
        <p:spPr>
          <a:xfrm>
            <a:off x="1026108" y="6101941"/>
            <a:ext cx="7615039" cy="504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Shape 769"/>
          <p:cNvSpPr txBox="1"/>
          <p:nvPr/>
        </p:nvSpPr>
        <p:spPr>
          <a:xfrm>
            <a:off x="2028825" y="6067425"/>
            <a:ext cx="6153150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مدينةً : مفعولٌ به منصوب  *   مدينةٍ : اسم مجرور</a:t>
            </a:r>
            <a:endParaRPr sz="28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0" name="Shape 770" descr="ورد متحرك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2325" y="5300663"/>
            <a:ext cx="1971675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Shape 771" descr="صورة رجو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43888" y="6524625"/>
            <a:ext cx="900112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Shape 632"/>
          <p:cNvSpPr/>
          <p:nvPr/>
        </p:nvSpPr>
        <p:spPr>
          <a:xfrm>
            <a:off x="7380288" y="0"/>
            <a:ext cx="1763712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التطبيق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Shape 633"/>
          <p:cNvSpPr/>
          <p:nvPr/>
        </p:nvSpPr>
        <p:spPr>
          <a:xfrm flipH="1">
            <a:off x="0" y="0"/>
            <a:ext cx="1692275" cy="765175"/>
          </a:xfrm>
          <a:prstGeom prst="flowChartMulti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نشاط 1</a:t>
            </a:r>
            <a:endParaRPr sz="36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Shape 634"/>
          <p:cNvSpPr/>
          <p:nvPr/>
        </p:nvSpPr>
        <p:spPr>
          <a:xfrm>
            <a:off x="1763713" y="0"/>
            <a:ext cx="5565775" cy="765175"/>
          </a:xfrm>
          <a:prstGeom prst="horizontalScroll">
            <a:avLst>
              <a:gd name="adj" fmla="val 23528"/>
            </a:avLst>
          </a:prstGeom>
          <a:solidFill>
            <a:srgbClr val="66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أكمل كل جملة مما يلي بمستثنى مناسب ، مع مراعاة الضبط</a:t>
            </a:r>
            <a:endParaRPr sz="2000" b="1" i="0" u="none" strike="noStrike" cap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Shape 635"/>
          <p:cNvSpPr/>
          <p:nvPr/>
        </p:nvSpPr>
        <p:spPr>
          <a:xfrm>
            <a:off x="8748713" y="765175"/>
            <a:ext cx="395287" cy="6270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6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6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Shape 636"/>
          <p:cNvSpPr txBox="1"/>
          <p:nvPr/>
        </p:nvSpPr>
        <p:spPr>
          <a:xfrm>
            <a:off x="4716463" y="908050"/>
            <a:ext cx="4049712" cy="2995613"/>
          </a:xfrm>
          <a:prstGeom prst="rec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 – نجحَ الطُّلاَّبُ إلا      ........................  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 – نجحَ الطُّلاَّبُ سوى 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 – نجحَ الطُّلاَّبُ غير  .........................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 – نجحَ الطُّلاَّبُ ما عدا 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هـ - نجحَ الطُّلاَّبُ ما خلا 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 – نجحَ الطُّلاَّبُ عدا    ........................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Shape 637"/>
          <p:cNvSpPr txBox="1"/>
          <p:nvPr/>
        </p:nvSpPr>
        <p:spPr>
          <a:xfrm>
            <a:off x="373063" y="908050"/>
            <a:ext cx="4186237" cy="3025775"/>
          </a:xfrm>
          <a:prstGeom prst="rec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 – عادَ الأصدقاءُ المريضَ إلا          </a:t>
            </a:r>
            <a:r>
              <a:rPr lang="ar-A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 – عادَ الأصدقاءُ المريضَ سوى     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صديقٍ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 – عادَ الأصدقاءُ المريضَ غير       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صديقٍ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 – عادَ الأصدقاءُ المريضَ ما عدا     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هـ - عادَ الأصدقاءُ المريضَ ما خلا     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 – عادَ الأصدقاءُ المريضَ عدا   </a:t>
            </a:r>
            <a:r>
              <a:rPr lang="ar-AE" sz="2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صديقاً - صديقٍ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Shape 638"/>
          <p:cNvSpPr/>
          <p:nvPr/>
        </p:nvSpPr>
        <p:spPr>
          <a:xfrm>
            <a:off x="0" y="765175"/>
            <a:ext cx="395288" cy="6270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6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6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Shape 639"/>
          <p:cNvSpPr/>
          <p:nvPr/>
        </p:nvSpPr>
        <p:spPr>
          <a:xfrm>
            <a:off x="4427538" y="3860800"/>
            <a:ext cx="395287" cy="6270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6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6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Shape 640"/>
          <p:cNvSpPr txBox="1"/>
          <p:nvPr/>
        </p:nvSpPr>
        <p:spPr>
          <a:xfrm>
            <a:off x="268288" y="4460875"/>
            <a:ext cx="8491537" cy="1806575"/>
          </a:xfrm>
          <a:prstGeom prst="rect">
            <a:avLst/>
          </a:prstGeom>
          <a:solidFill>
            <a:srgbClr val="FFCCCC"/>
          </a:solidFill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 – ما أعجبني إلا      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طالبٌ</a:t>
            </a: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د – ما في القراءةِ سوى  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المتعةِ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 – ما رأيتُ غير     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طالبٍ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هـ - الصلح جائزٌ بين المسلمين إلا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صلحاً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حرّمَ حلالاً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ج – زرتُ البلادَ العربيةَ ما عدا 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بلداً</a:t>
            </a:r>
            <a:r>
              <a:rPr lang="ar-A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و – طوَّفتُ في الإماراتِ خلا     </a:t>
            </a:r>
            <a:r>
              <a:rPr lang="ar-AE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إمارةً ، إمارةٍ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Shape 641"/>
          <p:cNvSpPr/>
          <p:nvPr/>
        </p:nvSpPr>
        <p:spPr>
          <a:xfrm>
            <a:off x="4787900" y="981075"/>
            <a:ext cx="1871663" cy="4318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طالباً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Shape 642"/>
          <p:cNvSpPr/>
          <p:nvPr/>
        </p:nvSpPr>
        <p:spPr>
          <a:xfrm>
            <a:off x="4787900" y="1412875"/>
            <a:ext cx="1871663" cy="504825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طالبٍ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Shape 643"/>
          <p:cNvSpPr/>
          <p:nvPr/>
        </p:nvSpPr>
        <p:spPr>
          <a:xfrm>
            <a:off x="4787900" y="1916113"/>
            <a:ext cx="1871663" cy="504825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طالبٍ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Shape 644"/>
          <p:cNvSpPr/>
          <p:nvPr/>
        </p:nvSpPr>
        <p:spPr>
          <a:xfrm>
            <a:off x="4787900" y="2420938"/>
            <a:ext cx="1871663" cy="4318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طالباً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Shape 645"/>
          <p:cNvSpPr/>
          <p:nvPr/>
        </p:nvSpPr>
        <p:spPr>
          <a:xfrm>
            <a:off x="4787900" y="2852738"/>
            <a:ext cx="1871663" cy="504825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طالباً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Shape 646"/>
          <p:cNvSpPr/>
          <p:nvPr/>
        </p:nvSpPr>
        <p:spPr>
          <a:xfrm>
            <a:off x="4716463" y="3357563"/>
            <a:ext cx="2089150" cy="503237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طالباً - طالبٍ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Shape 647"/>
          <p:cNvSpPr/>
          <p:nvPr/>
        </p:nvSpPr>
        <p:spPr>
          <a:xfrm>
            <a:off x="468313" y="908050"/>
            <a:ext cx="1150937" cy="3603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Shape 648"/>
          <p:cNvSpPr/>
          <p:nvPr/>
        </p:nvSpPr>
        <p:spPr>
          <a:xfrm>
            <a:off x="468313" y="1412875"/>
            <a:ext cx="1150937" cy="3603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Shape 649"/>
          <p:cNvSpPr/>
          <p:nvPr/>
        </p:nvSpPr>
        <p:spPr>
          <a:xfrm>
            <a:off x="468313" y="1916113"/>
            <a:ext cx="1150937" cy="3603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Shape 650"/>
          <p:cNvSpPr/>
          <p:nvPr/>
        </p:nvSpPr>
        <p:spPr>
          <a:xfrm>
            <a:off x="468313" y="2420938"/>
            <a:ext cx="1150937" cy="3603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Shape 651"/>
          <p:cNvSpPr/>
          <p:nvPr/>
        </p:nvSpPr>
        <p:spPr>
          <a:xfrm>
            <a:off x="468313" y="2852738"/>
            <a:ext cx="1150937" cy="35877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Shape 652"/>
          <p:cNvSpPr/>
          <p:nvPr/>
        </p:nvSpPr>
        <p:spPr>
          <a:xfrm>
            <a:off x="395288" y="3357563"/>
            <a:ext cx="1366837" cy="431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Shape 653"/>
          <p:cNvSpPr/>
          <p:nvPr/>
        </p:nvSpPr>
        <p:spPr>
          <a:xfrm>
            <a:off x="5580063" y="4508500"/>
            <a:ext cx="1296987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Shape 654"/>
          <p:cNvSpPr/>
          <p:nvPr/>
        </p:nvSpPr>
        <p:spPr>
          <a:xfrm>
            <a:off x="5580063" y="5084763"/>
            <a:ext cx="1296987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Shape 655"/>
          <p:cNvSpPr/>
          <p:nvPr/>
        </p:nvSpPr>
        <p:spPr>
          <a:xfrm>
            <a:off x="4859338" y="5734050"/>
            <a:ext cx="1225550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Shape 656"/>
          <p:cNvSpPr/>
          <p:nvPr/>
        </p:nvSpPr>
        <p:spPr>
          <a:xfrm>
            <a:off x="1258888" y="4437063"/>
            <a:ext cx="1296987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Shape 657"/>
          <p:cNvSpPr/>
          <p:nvPr/>
        </p:nvSpPr>
        <p:spPr>
          <a:xfrm>
            <a:off x="1258888" y="5084763"/>
            <a:ext cx="719137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Shape 658"/>
          <p:cNvSpPr/>
          <p:nvPr/>
        </p:nvSpPr>
        <p:spPr>
          <a:xfrm>
            <a:off x="684213" y="5734050"/>
            <a:ext cx="1584325" cy="5048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Shape 659" descr="صورة رجوع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8850" y="6524625"/>
            <a:ext cx="1835150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8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8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E8BD4B-2B9B-4A1D-966A-D5578CE4EB23}"/>
              </a:ext>
            </a:extLst>
          </p:cNvPr>
          <p:cNvSpPr txBox="1"/>
          <p:nvPr/>
        </p:nvSpPr>
        <p:spPr>
          <a:xfrm>
            <a:off x="1331640" y="1646802"/>
            <a:ext cx="6966774" cy="238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ar-AE" sz="14925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الواجب المنزلي</a:t>
            </a:r>
            <a:endParaRPr lang="en-US" sz="14925" b="1" dirty="0"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11170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2627784" y="0"/>
            <a:ext cx="33843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ورقة عمل ( الاستثناء )  1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647143" y="836712"/>
            <a:ext cx="8142036" cy="5386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أولاً : صوب الخطأ فيما يلي  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أدوات الاستثناء حروف أو أسماء أو شبه جمل .   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ترتيب جملة الاستثناء : مستثنى- مستثنى منه – أداة استثناء . ..............................................................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من أسماء الاستثناء عدا وخلا .  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أفعال الاستثناء : غير و إلا . 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ثانياً اختر الإجابة الصحيحة مما بين الأقواس  فيما يلي 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 أكل الطفل التفاح إلا تفاحة               ( جملة تامة مثبتة – جملة تامة منفية – جملة منفية غير تامة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 ما حضر المدعوون الحفل إلا مدعوا . ( جملة تامة مثبتة – جملة منفية  تامة – جملة غير تامة منفية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 ما نجح إلا طالبٌ                         ( الجملة  مثبتة تامة – الجملة  منفية تامة – غير تامة منفية )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ثالثاُ : حوّل الجملتين الآتيتين إلى جمل تامة مثبتة 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ما رأيتُ إلا طالباً :...........................................................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* لم يأكل إلا مدعو :...........................................................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رابعاً : حول الجمل الآتية إلى جمل غير تامة منفية: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* كتب الطلاب الدرس إلا طالباً :...................................................................................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* حضر المدعوون الحفل إلا مدعواً :..............................................................................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* نام الأطفال إلا طفلاً :.............................................................................................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الاسم</a:t>
            </a: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/......................................................................</a:t>
            </a:r>
            <a:r>
              <a:rPr lang="ar-A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الصف</a:t>
            </a:r>
            <a:r>
              <a:rPr lang="ar-A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/...................................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744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حطة طرفية 3">
            <a:extLst>
              <a:ext uri="{FF2B5EF4-FFF2-40B4-BE49-F238E27FC236}">
                <a16:creationId xmlns:a16="http://schemas.microsoft.com/office/drawing/2014/main" xmlns="" id="{7B4E7512-1365-4FA3-9C2E-0586695522FE}"/>
              </a:ext>
            </a:extLst>
          </p:cNvPr>
          <p:cNvSpPr/>
          <p:nvPr/>
        </p:nvSpPr>
        <p:spPr>
          <a:xfrm>
            <a:off x="265711" y="2636322"/>
            <a:ext cx="8612579" cy="1585356"/>
          </a:xfrm>
          <a:prstGeom prst="flowChartTermina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ar-AE" sz="8625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ماذا تعلّمتَ اليومَ؟</a:t>
            </a:r>
          </a:p>
        </p:txBody>
      </p:sp>
    </p:spTree>
    <p:extLst>
      <p:ext uri="{BB962C8B-B14F-4D97-AF65-F5344CB8AC3E}">
        <p14:creationId xmlns:p14="http://schemas.microsoft.com/office/powerpoint/2010/main" val="1585506665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تصميم افتراضي">
  <a:themeElements>
    <a:clrScheme name="تصميم افتراضي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2333</Words>
  <Application>Microsoft Office PowerPoint</Application>
  <PresentationFormat>On-screen Show (4:3)</PresentationFormat>
  <Paragraphs>516</Paragraphs>
  <Slides>39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4" baseType="lpstr">
      <vt:lpstr>abdo</vt:lpstr>
      <vt:lpstr>Akhbar MT</vt:lpstr>
      <vt:lpstr>Aldhabi</vt:lpstr>
      <vt:lpstr>Arial</vt:lpstr>
      <vt:lpstr>Calibri</vt:lpstr>
      <vt:lpstr>Comfortaa</vt:lpstr>
      <vt:lpstr>Gill Sans MT</vt:lpstr>
      <vt:lpstr>OpenSans</vt:lpstr>
      <vt:lpstr>Patua One</vt:lpstr>
      <vt:lpstr>PT Sans</vt:lpstr>
      <vt:lpstr>Sakkal Majalla</vt:lpstr>
      <vt:lpstr>Simplified Arabic</vt:lpstr>
      <vt:lpstr>Times New Roman</vt:lpstr>
      <vt:lpstr>Tw Cen MT</vt:lpstr>
      <vt:lpstr>تصميم افتراضي</vt:lpstr>
      <vt:lpstr>الإستثناء</vt:lpstr>
      <vt:lpstr>PowerPoint Presentation</vt:lpstr>
      <vt:lpstr>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مفاتيح لمعرفة نوع جملة الاستثناء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الثانيـ النحــــــو</dc:title>
  <dc:creator>Windows 10 Pro</dc:creator>
  <cp:lastModifiedBy>Microsoft account</cp:lastModifiedBy>
  <cp:revision>26</cp:revision>
  <dcterms:modified xsi:type="dcterms:W3CDTF">2023-01-17T15:26:08Z</dcterms:modified>
</cp:coreProperties>
</file>