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84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61DD-EEF0-48AB-87A2-29D87EE9B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BCD6E-9D82-4D70-9623-10C372CC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25E9-A31B-47D1-8564-A1FAFFF4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E83A-DD71-460C-8674-A3877E27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213F7-3D66-4EF5-B7B5-ADBD23CC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8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4817-51CD-4964-8B70-79B421F0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94E48-4842-4E47-B036-5459FA683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5269-151A-44EA-8328-3094A305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DEFE2-AA57-4140-926B-C2446DC7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20B2-9419-4BCA-A838-B0F44D93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4B0C9-DCF2-4E77-AD26-BAB5A2EDD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98FD9-AD85-429D-82DE-968BFA016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51D48-2815-4ACB-A6FF-822CFDE8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85AD-8E74-4478-8944-8E5DF55D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ACF4-EF6D-4C99-ADE8-874EBC0F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94EF-CD20-4D00-9DD7-77749486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AF9B-DF37-4BFF-AF38-4B4A7F73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272DF-F3E2-4134-A708-1E722F63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ACF7-DC90-40C0-923E-AB50EACE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17E2-428A-45A5-8957-E1858A0C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C222-42E2-4DB7-A75F-A0633A8E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C894E-BE81-4A9A-B361-98C4F025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07D-71CA-4FC3-A625-1407059A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570D-4669-4BC5-9DC4-9B2ADC2F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B56D-57F5-44F7-B02D-17B593AB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3213-B5B4-439B-ABBD-087206C7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4F35-4C52-4B68-9616-6693D1990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CC096-E8CB-4739-9B3F-44F25169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D54BE-5222-45A4-9460-F22359D9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AEEA-EBEC-4E4F-821F-2EF77138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ED0A5-301B-465E-8058-48255EA3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1A82-1C8C-4BC6-9FAA-B2EDFB50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42308-B53C-4F51-988A-B175AD9F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516DE-9642-4A34-A37B-1F6DAA28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40ECD-8520-4DE3-A356-BB979CDCF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0EA0E-1379-41F5-A636-F78CA24E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0092A-670D-49CC-9087-BBEF649F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DFDDE-46D0-4271-8577-8DEBA5F1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4E3A9-6F98-46B6-812A-A265644B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619-8C54-4C1A-90F0-1B0B094E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9D990-F914-4A78-AE2E-04467255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7858F-473A-4428-8BEB-0A749884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79D28-7F99-4F72-85DC-46C8B921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053DA-44A9-463A-852A-C29B7120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886EC-B41A-4425-89AC-C1FC9AB8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3404-5887-4A33-96A2-29FD3A2D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FFC2-FC02-4C6E-8458-19E71620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B9AE-F966-4AA5-AC45-97123D6CC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46EDD-D04D-413C-B6FC-BC3B80E30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5930-52BB-414D-A3A5-EF0B03EE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E4874-8533-4F54-9EF8-AF3E21CD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6A1F5-676D-4C72-BA88-31748906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3E03-BF60-4789-ACAA-A6B66483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FDE9B-F516-4D36-B6F3-F37C229A8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C8F95-B3E1-48D2-B1DA-B2BD727B1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2FD-4AFA-4990-84F3-0D2FD502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6AF1E-0783-47C8-BDF9-E242049D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5ECF-D81A-44B4-8D3C-434B9780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2D077-D492-46CC-839D-1CD8D238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35FA6-1BE8-4B73-95A3-F953A5DBC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5ECC1-CFE7-4DCB-8CF4-D40677A77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B733-983A-4F73-8E40-52D93058C46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6149-12CD-489E-B1E6-FC2944314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C99E-4ADA-4CEE-A32F-C4774DDA1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4685-43BA-4D7B-A5B9-D04BE6BA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8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moe.gov.ae/Course#!/view/238028/false/943694/CourseMap/Unit/View/f3d09803-0eb3-4335-8075-c4290e424d1e/Session/View/9b8f3ca7-b2fa-4d3b-a62b-60564f182971?materialid=6939fd1a-fdc9-4f85-8d52-b920e50eb8a5&amp;termid=18" TargetMode="Externa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E294D-E675-45EF-AFD3-41F201D5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7287"/>
          <a:stretch/>
        </p:blipFill>
        <p:spPr>
          <a:xfrm>
            <a:off x="543339" y="106842"/>
            <a:ext cx="10866783" cy="6704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5F5ACE-B2DB-41DE-A32A-D9792ABFC23D}"/>
              </a:ext>
            </a:extLst>
          </p:cNvPr>
          <p:cNvSpPr/>
          <p:nvPr/>
        </p:nvSpPr>
        <p:spPr>
          <a:xfrm>
            <a:off x="1941674" y="2702291"/>
            <a:ext cx="77255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 10 General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5,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9-10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 and tourist industry</a:t>
            </a:r>
          </a:p>
        </p:txBody>
      </p:sp>
    </p:spTree>
    <p:extLst>
      <p:ext uri="{BB962C8B-B14F-4D97-AF65-F5344CB8AC3E}">
        <p14:creationId xmlns:p14="http://schemas.microsoft.com/office/powerpoint/2010/main" val="409728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33EA7-3184-475B-AD42-214D0FEC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4" y="1177678"/>
            <a:ext cx="6635481" cy="35745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740DCA-095B-4996-94C4-7B1FBF8590A4}"/>
              </a:ext>
            </a:extLst>
          </p:cNvPr>
          <p:cNvSpPr/>
          <p:nvPr/>
        </p:nvSpPr>
        <p:spPr>
          <a:xfrm>
            <a:off x="592749" y="470353"/>
            <a:ext cx="93960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advantages and disadvantages of working as a travel agent?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35CA2-E8CD-44DB-B360-EF6A7CDF6AC0}"/>
              </a:ext>
            </a:extLst>
          </p:cNvPr>
          <p:cNvSpPr/>
          <p:nvPr/>
        </p:nvSpPr>
        <p:spPr>
          <a:xfrm>
            <a:off x="4298941" y="5418712"/>
            <a:ext cx="6815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Thing of more advantages and disadvantages.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EF99D4-7110-4842-99A5-7DDA33E1DA9E}"/>
              </a:ext>
            </a:extLst>
          </p:cNvPr>
          <p:cNvGrpSpPr/>
          <p:nvPr/>
        </p:nvGrpSpPr>
        <p:grpSpPr>
          <a:xfrm>
            <a:off x="7540284" y="1177678"/>
            <a:ext cx="3996011" cy="2251322"/>
            <a:chOff x="7992294" y="1659988"/>
            <a:chExt cx="3544000" cy="176901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7CD5865-5707-48C2-9F5D-11FB7F5C4ADB}"/>
                </a:ext>
              </a:extLst>
            </p:cNvPr>
            <p:cNvSpPr/>
            <p:nvPr/>
          </p:nvSpPr>
          <p:spPr>
            <a:xfrm>
              <a:off x="7992294" y="1659988"/>
              <a:ext cx="1996554" cy="1769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BREAKOUT ROOMS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106A5F-8A1B-4388-A883-C66B8239A9A6}"/>
                </a:ext>
              </a:extLst>
            </p:cNvPr>
            <p:cNvSpPr/>
            <p:nvPr/>
          </p:nvSpPr>
          <p:spPr>
            <a:xfrm>
              <a:off x="9664505" y="1659988"/>
              <a:ext cx="1871789" cy="1769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PADLET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26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DDD89-E44E-4FDD-89D7-B07E8230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568"/>
            <a:ext cx="11879557" cy="3044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AADFF-28BF-476E-8A04-CAB432A4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0" y="3429001"/>
            <a:ext cx="2010948" cy="1675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4DEFE-BFB9-40FA-80E0-365B35495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989" y="3616933"/>
            <a:ext cx="2235852" cy="148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A01014-56FA-451F-8488-55AB0E830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101" y="3522967"/>
            <a:ext cx="2235852" cy="148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26055-D6B7-4770-9A06-AA11FAD45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090" y="3736919"/>
            <a:ext cx="2135864" cy="1314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77F73-10A6-4C4E-93ED-F0B008B9D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471" y="3736919"/>
            <a:ext cx="2235852" cy="1371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59970F-4991-4D50-B45A-DEA1EB8953E2}"/>
              </a:ext>
            </a:extLst>
          </p:cNvPr>
          <p:cNvSpPr/>
          <p:nvPr/>
        </p:nvSpPr>
        <p:spPr>
          <a:xfrm>
            <a:off x="1037055" y="510479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AFDE-B492-4BAC-AC8D-3465A05BB6DD}"/>
              </a:ext>
            </a:extLst>
          </p:cNvPr>
          <p:cNvSpPr/>
          <p:nvPr/>
        </p:nvSpPr>
        <p:spPr>
          <a:xfrm>
            <a:off x="3555229" y="5143396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48FB69-E408-4907-84E9-2E113B9698C4}"/>
              </a:ext>
            </a:extLst>
          </p:cNvPr>
          <p:cNvSpPr/>
          <p:nvPr/>
        </p:nvSpPr>
        <p:spPr>
          <a:xfrm>
            <a:off x="5700770" y="5073490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71398-801C-475B-89A1-0E10458C700B}"/>
              </a:ext>
            </a:extLst>
          </p:cNvPr>
          <p:cNvSpPr/>
          <p:nvPr/>
        </p:nvSpPr>
        <p:spPr>
          <a:xfrm>
            <a:off x="8075402" y="514339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17D1D-A22C-4EFE-8165-AA1A6B6D4503}"/>
              </a:ext>
            </a:extLst>
          </p:cNvPr>
          <p:cNvSpPr/>
          <p:nvPr/>
        </p:nvSpPr>
        <p:spPr>
          <a:xfrm>
            <a:off x="10612294" y="5021633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1284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5A1B2-B3B2-424D-A916-2DC3ABFC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82" y="54246"/>
            <a:ext cx="8384718" cy="116495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Could you meet the outcomes?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FBAFD-8EC7-4D97-9EF0-FAE7D5EE6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715000" cy="487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Rate your lesson:</a:t>
            </a:r>
          </a:p>
          <a:p>
            <a:pPr marL="0" indent="0">
              <a:buNone/>
            </a:pPr>
            <a:r>
              <a:rPr lang="en-US" sz="2800" dirty="0"/>
              <a:t>	I didn’t understand anything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 need some help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 understood everything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FCBED-7990-4175-8D61-223BF8D1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98" y="4364069"/>
            <a:ext cx="870656" cy="870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2B4A1-9877-4952-9311-1ACA50CD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93016"/>
            <a:ext cx="916454" cy="767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5CFAD-7A78-4D2B-8480-422505C36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17463"/>
            <a:ext cx="916454" cy="997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B25484-9CEE-4DB1-9EB9-89F31B61B077}"/>
              </a:ext>
            </a:extLst>
          </p:cNvPr>
          <p:cNvSpPr txBox="1"/>
          <p:nvPr/>
        </p:nvSpPr>
        <p:spPr>
          <a:xfrm>
            <a:off x="0" y="1475533"/>
            <a:ext cx="61225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use vocabulary items related to travel and tourism.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 To practice reading strategies(skimming). </a:t>
            </a:r>
          </a:p>
        </p:txBody>
      </p:sp>
    </p:spTree>
    <p:extLst>
      <p:ext uri="{BB962C8B-B14F-4D97-AF65-F5344CB8AC3E}">
        <p14:creationId xmlns:p14="http://schemas.microsoft.com/office/powerpoint/2010/main" val="307445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291194-A5A6-495B-A818-C0095267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dirty="0"/>
              <a:t>Let’s review the rules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7681285-C6A4-4C5E-BEA2-E07470240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 r="1549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D1641-D8D0-41B9-83F5-80FEB5EBCE4D}"/>
              </a:ext>
            </a:extLst>
          </p:cNvPr>
          <p:cNvSpPr/>
          <p:nvPr/>
        </p:nvSpPr>
        <p:spPr>
          <a:xfrm>
            <a:off x="484778" y="879228"/>
            <a:ext cx="10568855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 comes:</a:t>
            </a:r>
          </a:p>
          <a:p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use vocabulary items related to travel and tourism.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To practice reading strategies(skimming &amp; scanning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reading for details).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2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17C18-27D8-4420-BB7D-59056B33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36" y="1015691"/>
            <a:ext cx="11834965" cy="1782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7FBF0-BD92-4685-B9C2-B2ABEA5FD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88" y="2797790"/>
            <a:ext cx="7458076" cy="37290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4FD2236-31AC-46C7-A5B2-F7CFD34E66D5}"/>
              </a:ext>
            </a:extLst>
          </p:cNvPr>
          <p:cNvGrpSpPr/>
          <p:nvPr/>
        </p:nvGrpSpPr>
        <p:grpSpPr>
          <a:xfrm>
            <a:off x="595391" y="4951828"/>
            <a:ext cx="2532185" cy="1906172"/>
            <a:chOff x="595391" y="4951828"/>
            <a:chExt cx="2532185" cy="190617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A50192-67CB-4E15-8F94-1EC6E7AD5807}"/>
                </a:ext>
              </a:extLst>
            </p:cNvPr>
            <p:cNvSpPr/>
            <p:nvPr/>
          </p:nvSpPr>
          <p:spPr>
            <a:xfrm>
              <a:off x="595391" y="4951828"/>
              <a:ext cx="2532185" cy="1041009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Padlet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5207BB-8A00-4115-BD5F-92EAE7091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6597" y="5992837"/>
              <a:ext cx="14068" cy="86516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8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403D1-01CA-4DC8-AE7C-6F7B56161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67" y="2728454"/>
            <a:ext cx="2362420" cy="1572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C8EEF-A6F1-4015-BBF7-8F9F34AA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30" y="2515094"/>
            <a:ext cx="2362420" cy="1572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E60B6-6691-49C1-9134-479938056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30" y="4555220"/>
            <a:ext cx="1888442" cy="185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A70B4-0540-4B55-A8E4-D2503575A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501" y="2409865"/>
            <a:ext cx="1673469" cy="2166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8DEE4-BE5E-45E3-887C-833732F2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809" y="5114248"/>
            <a:ext cx="49244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80036-3BD5-4F8C-B876-0FA61FB23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029" y="341802"/>
            <a:ext cx="28479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04E11-9B23-4BE8-90F4-C1A9C6A47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971" y="268801"/>
            <a:ext cx="2362420" cy="1921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2902D0-74A1-40FF-BBCF-C0D29C5CF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596" y="198341"/>
            <a:ext cx="2619375" cy="1743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CF9CEA-FC88-4730-8892-207A19C76164}"/>
              </a:ext>
            </a:extLst>
          </p:cNvPr>
          <p:cNvSpPr/>
          <p:nvPr/>
        </p:nvSpPr>
        <p:spPr>
          <a:xfrm>
            <a:off x="8315749" y="1945037"/>
            <a:ext cx="2822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 agent- </a:t>
            </a:r>
            <a:r>
              <a:rPr lang="ar-A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وكيل سفر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AFF96-0BC2-41E5-BA4E-AA4D555F8463}"/>
              </a:ext>
            </a:extLst>
          </p:cNvPr>
          <p:cNvSpPr/>
          <p:nvPr/>
        </p:nvSpPr>
        <p:spPr>
          <a:xfrm>
            <a:off x="4274746" y="2174686"/>
            <a:ext cx="3899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Destination -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المكان المقصود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27A5D-B288-4D23-AA56-19E51DCDC0AA}"/>
              </a:ext>
            </a:extLst>
          </p:cNvPr>
          <p:cNvSpPr/>
          <p:nvPr/>
        </p:nvSpPr>
        <p:spPr>
          <a:xfrm>
            <a:off x="1014456" y="1913076"/>
            <a:ext cx="2134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Tourists - </a:t>
            </a: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سائح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82221-FBAA-4C86-B30B-81CFA42F6992}"/>
              </a:ext>
            </a:extLst>
          </p:cNvPr>
          <p:cNvSpPr/>
          <p:nvPr/>
        </p:nvSpPr>
        <p:spPr>
          <a:xfrm>
            <a:off x="6478625" y="5970870"/>
            <a:ext cx="5473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 stop trip - </a:t>
            </a: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متعددة التوقف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474215-01EF-4095-A231-29508302B106}"/>
              </a:ext>
            </a:extLst>
          </p:cNvPr>
          <p:cNvSpPr/>
          <p:nvPr/>
        </p:nvSpPr>
        <p:spPr>
          <a:xfrm>
            <a:off x="8534169" y="4454920"/>
            <a:ext cx="3530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Itinerary - </a:t>
            </a: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مسار الرحلة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FD136-D239-4A1F-AF56-8D54E988877A}"/>
              </a:ext>
            </a:extLst>
          </p:cNvPr>
          <p:cNvSpPr/>
          <p:nvPr/>
        </p:nvSpPr>
        <p:spPr>
          <a:xfrm>
            <a:off x="4003900" y="4232054"/>
            <a:ext cx="4441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Sightseeing - </a:t>
            </a:r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معالم المدينة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76A658-C367-4E95-8623-57B8FE233981}"/>
              </a:ext>
            </a:extLst>
          </p:cNvPr>
          <p:cNvSpPr/>
          <p:nvPr/>
        </p:nvSpPr>
        <p:spPr>
          <a:xfrm>
            <a:off x="-88508" y="6273225"/>
            <a:ext cx="6692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Connecting flights - </a:t>
            </a: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الرحلات الجوية المتصلة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E5E7F4-105B-48A2-B72A-0C00947C3C43}"/>
              </a:ext>
            </a:extLst>
          </p:cNvPr>
          <p:cNvSpPr/>
          <p:nvPr/>
        </p:nvSpPr>
        <p:spPr>
          <a:xfrm>
            <a:off x="511475" y="3921835"/>
            <a:ext cx="3348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Lay over - </a:t>
            </a:r>
            <a:r>
              <a:rPr lang="ar-A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استلقي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7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CA7A8-807B-482C-B288-8088C49F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0" y="423254"/>
            <a:ext cx="12118061" cy="59899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2108B8-82DF-4FBA-A98F-8881693DCB81}"/>
              </a:ext>
            </a:extLst>
          </p:cNvPr>
          <p:cNvGrpSpPr/>
          <p:nvPr/>
        </p:nvGrpSpPr>
        <p:grpSpPr>
          <a:xfrm>
            <a:off x="956603" y="5458265"/>
            <a:ext cx="1744394" cy="1399735"/>
            <a:chOff x="956603" y="5458265"/>
            <a:chExt cx="1744394" cy="13997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0EA02E-365B-43DF-B6C6-58BF5FE43720}"/>
                </a:ext>
              </a:extLst>
            </p:cNvPr>
            <p:cNvSpPr/>
            <p:nvPr/>
          </p:nvSpPr>
          <p:spPr>
            <a:xfrm>
              <a:off x="956603" y="5458265"/>
              <a:ext cx="1744394" cy="8498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LMS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84BCFE-B853-4118-AD1F-3A0A4FA47C94}"/>
                </a:ext>
              </a:extLst>
            </p:cNvPr>
            <p:cNvCxnSpPr/>
            <p:nvPr/>
          </p:nvCxnSpPr>
          <p:spPr>
            <a:xfrm>
              <a:off x="1828800" y="6302326"/>
              <a:ext cx="0" cy="55567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98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3C62E-7512-4E88-BC55-3A689B183C0E}"/>
              </a:ext>
            </a:extLst>
          </p:cNvPr>
          <p:cNvSpPr txBox="1"/>
          <p:nvPr/>
        </p:nvSpPr>
        <p:spPr>
          <a:xfrm>
            <a:off x="1179443" y="5945113"/>
            <a:ext cx="1194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Answers:	1 h	 2 d	3 e	 4 c	 5 a	 6 f	 7 b	 8 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50B232-EDC7-4B43-A17F-A1471FE5D373}"/>
              </a:ext>
            </a:extLst>
          </p:cNvPr>
          <p:cNvGrpSpPr/>
          <p:nvPr/>
        </p:nvGrpSpPr>
        <p:grpSpPr>
          <a:xfrm>
            <a:off x="72102" y="144056"/>
            <a:ext cx="12119898" cy="5801057"/>
            <a:chOff x="72102" y="144056"/>
            <a:chExt cx="12119898" cy="58010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16989B-9CA8-4981-9134-CF09C96FA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2" y="144056"/>
              <a:ext cx="12119898" cy="5801057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B44718-A109-4674-ACF0-760EA4B7C768}"/>
                </a:ext>
              </a:extLst>
            </p:cNvPr>
            <p:cNvCxnSpPr/>
            <p:nvPr/>
          </p:nvCxnSpPr>
          <p:spPr>
            <a:xfrm>
              <a:off x="2377440" y="1364566"/>
              <a:ext cx="2574388" cy="41499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0BDEE8-3AFC-43A9-960E-0938E4973F41}"/>
                </a:ext>
              </a:extLst>
            </p:cNvPr>
            <p:cNvCxnSpPr/>
            <p:nvPr/>
          </p:nvCxnSpPr>
          <p:spPr>
            <a:xfrm>
              <a:off x="1913206" y="1786597"/>
              <a:ext cx="3024554" cy="872197"/>
            </a:xfrm>
            <a:prstGeom prst="line">
              <a:avLst/>
            </a:prstGeom>
            <a:ln w="28575">
              <a:solidFill>
                <a:srgbClr val="FB3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C4A6F1-C797-4B05-A592-CCE6A4CE2D32}"/>
                </a:ext>
              </a:extLst>
            </p:cNvPr>
            <p:cNvCxnSpPr/>
            <p:nvPr/>
          </p:nvCxnSpPr>
          <p:spPr>
            <a:xfrm>
              <a:off x="3151163" y="2278966"/>
              <a:ext cx="1800665" cy="80185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2951EA-5A0A-448A-B3C1-7B76F87B7975}"/>
                </a:ext>
              </a:extLst>
            </p:cNvPr>
            <p:cNvCxnSpPr/>
            <p:nvPr/>
          </p:nvCxnSpPr>
          <p:spPr>
            <a:xfrm flipV="1">
              <a:off x="1913206" y="2264898"/>
              <a:ext cx="3024554" cy="39389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DDFA72-C3C8-4A6C-8D0E-ED4C5770A4D6}"/>
                </a:ext>
              </a:extLst>
            </p:cNvPr>
            <p:cNvCxnSpPr/>
            <p:nvPr/>
          </p:nvCxnSpPr>
          <p:spPr>
            <a:xfrm flipV="1">
              <a:off x="2743200" y="1364566"/>
              <a:ext cx="2208628" cy="171625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685972-B9C8-45B4-BA7E-02DDBB7829B7}"/>
                </a:ext>
              </a:extLst>
            </p:cNvPr>
            <p:cNvCxnSpPr/>
            <p:nvPr/>
          </p:nvCxnSpPr>
          <p:spPr>
            <a:xfrm>
              <a:off x="1744394" y="3545058"/>
              <a:ext cx="3193366" cy="36576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E24C53-B8ED-43E2-B7F4-CAE0549C9C95}"/>
                </a:ext>
              </a:extLst>
            </p:cNvPr>
            <p:cNvCxnSpPr/>
            <p:nvPr/>
          </p:nvCxnSpPr>
          <p:spPr>
            <a:xfrm flipV="1">
              <a:off x="2377440" y="1786597"/>
              <a:ext cx="2560320" cy="2166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A05AD2-EAAB-4819-A6C7-2A37A2E88591}"/>
                </a:ext>
              </a:extLst>
            </p:cNvPr>
            <p:cNvCxnSpPr/>
            <p:nvPr/>
          </p:nvCxnSpPr>
          <p:spPr>
            <a:xfrm>
              <a:off x="2377440" y="4403188"/>
              <a:ext cx="2560320" cy="351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8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D950E-B138-4E0A-AE7C-F820FCFE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4"/>
            <a:ext cx="6679096" cy="2248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6EAEB-8CF0-4B26-BA8E-BB6CED351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" t="2844" r="2125" b="7720"/>
          <a:stretch/>
        </p:blipFill>
        <p:spPr>
          <a:xfrm>
            <a:off x="926757" y="2187729"/>
            <a:ext cx="9887911" cy="468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CE271-A7D3-461A-9DA5-8DE2C438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01" y="150724"/>
            <a:ext cx="5416697" cy="14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30C6B-83D7-4FF1-BAE2-DD3389CA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547446"/>
            <a:ext cx="10587740" cy="32496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6C9B6B-9B2F-485C-89D3-2B9DE90C25CF}"/>
              </a:ext>
            </a:extLst>
          </p:cNvPr>
          <p:cNvGrpSpPr/>
          <p:nvPr/>
        </p:nvGrpSpPr>
        <p:grpSpPr>
          <a:xfrm>
            <a:off x="956603" y="5458265"/>
            <a:ext cx="1744394" cy="1399735"/>
            <a:chOff x="956603" y="5458265"/>
            <a:chExt cx="1744394" cy="13997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6E5397B-BFCC-46AC-B4CA-814FF402CBA1}"/>
                </a:ext>
              </a:extLst>
            </p:cNvPr>
            <p:cNvSpPr/>
            <p:nvPr/>
          </p:nvSpPr>
          <p:spPr>
            <a:xfrm>
              <a:off x="956603" y="5458265"/>
              <a:ext cx="1744394" cy="8498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hlinkClick r:id="rId3"/>
                </a:rPr>
                <a:t>LMS</a:t>
              </a:r>
              <a:endParaRPr lang="en-US" sz="32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1CF248-1130-4BE8-9241-4787AEA054AB}"/>
                </a:ext>
              </a:extLst>
            </p:cNvPr>
            <p:cNvCxnSpPr/>
            <p:nvPr/>
          </p:nvCxnSpPr>
          <p:spPr>
            <a:xfrm>
              <a:off x="1828800" y="6302326"/>
              <a:ext cx="0" cy="55567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17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189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Let’s review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Could you meet the outcomes?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Fatma Abdulmunem Mahmoud Al Ryahi</dc:creator>
  <cp:lastModifiedBy>mustafa.qnswa@alarqam.ae</cp:lastModifiedBy>
  <cp:revision>19</cp:revision>
  <dcterms:created xsi:type="dcterms:W3CDTF">2021-01-19T21:01:24Z</dcterms:created>
  <dcterms:modified xsi:type="dcterms:W3CDTF">2023-01-14T15:40:13Z</dcterms:modified>
</cp:coreProperties>
</file>