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6"/>
  </p:handoutMasterIdLst>
  <p:sldIdLst>
    <p:sldId id="461" r:id="rId5"/>
    <p:sldId id="2683" r:id="rId6"/>
    <p:sldId id="2678" r:id="rId7"/>
    <p:sldId id="296" r:id="rId8"/>
    <p:sldId id="299" r:id="rId9"/>
    <p:sldId id="2679" r:id="rId10"/>
    <p:sldId id="2705" r:id="rId11"/>
    <p:sldId id="298" r:id="rId12"/>
    <p:sldId id="2718" r:id="rId13"/>
    <p:sldId id="2731" r:id="rId14"/>
    <p:sldId id="2732" r:id="rId15"/>
    <p:sldId id="2719" r:id="rId16"/>
    <p:sldId id="2727" r:id="rId17"/>
    <p:sldId id="2728" r:id="rId18"/>
    <p:sldId id="2729" r:id="rId19"/>
    <p:sldId id="2730" r:id="rId20"/>
    <p:sldId id="2713" r:id="rId21"/>
    <p:sldId id="2715" r:id="rId22"/>
    <p:sldId id="2725" r:id="rId23"/>
    <p:sldId id="2726" r:id="rId24"/>
    <p:sldId id="46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263B64E-357E-433F-B6B0-51CA2AB0F73B}">
          <p14:sldIdLst>
            <p14:sldId id="461"/>
            <p14:sldId id="2683"/>
            <p14:sldId id="2678"/>
            <p14:sldId id="296"/>
            <p14:sldId id="299"/>
            <p14:sldId id="2679"/>
            <p14:sldId id="2705"/>
          </p14:sldIdLst>
        </p14:section>
        <p14:section name="Grammar" id="{DC29BE3B-EFBC-4E24-B3E2-47963FA686AB}">
          <p14:sldIdLst>
            <p14:sldId id="298"/>
            <p14:sldId id="2718"/>
            <p14:sldId id="2731"/>
            <p14:sldId id="2732"/>
            <p14:sldId id="2719"/>
            <p14:sldId id="2727"/>
            <p14:sldId id="2728"/>
            <p14:sldId id="2729"/>
            <p14:sldId id="2730"/>
          </p14:sldIdLst>
        </p14:section>
        <p14:section name="Functional Language" id="{5C547082-5C0B-48FA-A990-511A9CA86C49}">
          <p14:sldIdLst>
            <p14:sldId id="2713"/>
            <p14:sldId id="2715"/>
            <p14:sldId id="2725"/>
            <p14:sldId id="2726"/>
            <p14:sldId id="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ne Lafaele" initials="JL" lastIdx="2" clrIdx="0">
    <p:extLst>
      <p:ext uri="{19B8F6BF-5375-455C-9EA6-DF929625EA0E}">
        <p15:presenceInfo xmlns:p15="http://schemas.microsoft.com/office/powerpoint/2012/main" userId="959c5f41163aeb5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C41"/>
    <a:srgbClr val="AC833B"/>
    <a:srgbClr val="2A5CAA"/>
    <a:srgbClr val="C00000"/>
    <a:srgbClr val="000000"/>
    <a:srgbClr val="5F5F5F"/>
    <a:srgbClr val="9A9C9B"/>
    <a:srgbClr val="3E8CFF"/>
    <a:srgbClr val="7F7F7F"/>
    <a:srgbClr val="CAD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50" autoAdjust="0"/>
    <p:restoredTop sz="96327"/>
  </p:normalViewPr>
  <p:slideViewPr>
    <p:cSldViewPr showGuides="1">
      <p:cViewPr varScale="1">
        <p:scale>
          <a:sx n="124" d="100"/>
          <a:sy n="124" d="100"/>
        </p:scale>
        <p:origin x="432" y="168"/>
      </p:cViewPr>
      <p:guideLst/>
    </p:cSldViewPr>
  </p:slideViewPr>
  <p:notesTextViewPr>
    <p:cViewPr>
      <p:scale>
        <a:sx n="3" d="2"/>
        <a:sy n="3" d="2"/>
      </p:scale>
      <p:origin x="0" y="0"/>
    </p:cViewPr>
  </p:notesTextViewPr>
  <p:notesViewPr>
    <p:cSldViewPr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534F03-0BB8-47C7-AC99-C7269600F0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228469-5E93-486B-8FBC-4678D925C3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50E1F5-6F97-43AE-B0B8-B774A98C5703}" type="datetimeFigureOut">
              <a:rPr lang="en-US" smtClean="0"/>
              <a:t>5/22/25</a:t>
            </a:fld>
            <a:endParaRPr lang="en-US"/>
          </a:p>
        </p:txBody>
      </p:sp>
      <p:sp>
        <p:nvSpPr>
          <p:cNvPr id="4" name="Footer Placeholder 3">
            <a:extLst>
              <a:ext uri="{FF2B5EF4-FFF2-40B4-BE49-F238E27FC236}">
                <a16:creationId xmlns:a16="http://schemas.microsoft.com/office/drawing/2014/main" id="{019656BA-B44C-4C37-B8C0-C91EB9E4C6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6D6E45-8F0E-46D5-97CC-270B5EA29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F6DDE-B5A1-43AB-B608-6C076EB07B67}" type="slidenum">
              <a:rPr lang="en-US" smtClean="0"/>
              <a:t>‹#›</a:t>
            </a:fld>
            <a:endParaRPr lang="en-US"/>
          </a:p>
        </p:txBody>
      </p:sp>
    </p:spTree>
    <p:extLst>
      <p:ext uri="{BB962C8B-B14F-4D97-AF65-F5344CB8AC3E}">
        <p14:creationId xmlns:p14="http://schemas.microsoft.com/office/powerpoint/2010/main" val="30156730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rgbClr val="595959"/>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rgbClr val="595959"/>
                </a:solidFill>
              </a:defRPr>
            </a:lvl1pPr>
            <a:lvl2pPr>
              <a:buNone/>
              <a:defRPr/>
            </a:lvl2pPr>
          </a:lstStyle>
          <a:p>
            <a:pPr lvl="0"/>
            <a:r>
              <a:rPr lang="en-US"/>
              <a:t>Click to edit Master text styles</a:t>
            </a:r>
          </a:p>
        </p:txBody>
      </p:sp>
      <p:pic>
        <p:nvPicPr>
          <p:cNvPr id="2" name="Picture 1" descr="Graphical user interface&#10;&#10;Description automatically generated with low confidence">
            <a:extLst>
              <a:ext uri="{FF2B5EF4-FFF2-40B4-BE49-F238E27FC236}">
                <a16:creationId xmlns:a16="http://schemas.microsoft.com/office/drawing/2014/main" id="{4498B5CB-EBED-11C7-F1FF-2873EF4A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76672"/>
            <a:ext cx="2832100" cy="1160137"/>
          </a:xfrm>
          <a:prstGeom prst="rect">
            <a:avLst/>
          </a:prstGeom>
        </p:spPr>
      </p:pic>
      <p:sp>
        <p:nvSpPr>
          <p:cNvPr id="3" name="Rectangle 2">
            <a:extLst>
              <a:ext uri="{FF2B5EF4-FFF2-40B4-BE49-F238E27FC236}">
                <a16:creationId xmlns:a16="http://schemas.microsoft.com/office/drawing/2014/main" id="{581B764E-4BB1-BE73-4AF7-2FE2F16552F5}"/>
              </a:ext>
            </a:extLst>
          </p:cNvPr>
          <p:cNvSpPr/>
          <p:nvPr userDrawn="1"/>
        </p:nvSpPr>
        <p:spPr>
          <a:xfrm>
            <a:off x="11280576" y="6165304"/>
            <a:ext cx="911424" cy="6926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E"/>
          </a:p>
        </p:txBody>
      </p:sp>
    </p:spTree>
    <p:extLst>
      <p:ext uri="{BB962C8B-B14F-4D97-AF65-F5344CB8AC3E}">
        <p14:creationId xmlns:p14="http://schemas.microsoft.com/office/powerpoint/2010/main" val="782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CD6B6-BB46-49C5-7B42-1F25BCD51991}"/>
              </a:ext>
            </a:extLst>
          </p:cNvPr>
          <p:cNvSpPr/>
          <p:nvPr userDrawn="1"/>
        </p:nvSpPr>
        <p:spPr>
          <a:xfrm>
            <a:off x="0" y="1"/>
            <a:ext cx="12192000" cy="6858000"/>
          </a:xfrm>
          <a:prstGeom prst="rect">
            <a:avLst/>
          </a:prstGeom>
          <a:solidFill>
            <a:schemeClr val="bg1">
              <a:lumMod val="95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354" rtl="0" eaLnBrk="1" latinLnBrk="0" hangingPunct="1"/>
            <a:endParaRPr lang="en-AE" dirty="0"/>
          </a:p>
        </p:txBody>
      </p:sp>
      <p:sp>
        <p:nvSpPr>
          <p:cNvPr id="5" name="Text Placeholder 4">
            <a:extLst>
              <a:ext uri="{FF2B5EF4-FFF2-40B4-BE49-F238E27FC236}">
                <a16:creationId xmlns:a16="http://schemas.microsoft.com/office/drawing/2014/main" id="{F2D4FDDD-9B14-4C70-BBB3-617EAF38DF6D}"/>
              </a:ext>
            </a:extLst>
          </p:cNvPr>
          <p:cNvSpPr>
            <a:spLocks noGrp="1"/>
          </p:cNvSpPr>
          <p:nvPr>
            <p:ph type="body" sz="quarter" idx="14"/>
          </p:nvPr>
        </p:nvSpPr>
        <p:spPr>
          <a:xfrm>
            <a:off x="1190625" y="2819400"/>
            <a:ext cx="9791700" cy="806450"/>
          </a:xfrm>
        </p:spPr>
        <p:txBody>
          <a:bodyPr lIns="0" tIns="0" rIns="0" bIns="0"/>
          <a:lstStyle>
            <a:lvl1pPr>
              <a:buNone/>
              <a:defRPr sz="4000">
                <a:solidFill>
                  <a:schemeClr val="accent3">
                    <a:lumMod val="75000"/>
                  </a:schemeClr>
                </a:solidFill>
                <a:latin typeface="+mj-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0D0F2E20-8DCC-4F30-8460-6B9B85B3F970}"/>
              </a:ext>
            </a:extLst>
          </p:cNvPr>
          <p:cNvSpPr>
            <a:spLocks noGrp="1"/>
          </p:cNvSpPr>
          <p:nvPr>
            <p:ph type="body" sz="quarter" idx="15"/>
          </p:nvPr>
        </p:nvSpPr>
        <p:spPr>
          <a:xfrm>
            <a:off x="1190625" y="3733800"/>
            <a:ext cx="9791700" cy="990600"/>
          </a:xfrm>
        </p:spPr>
        <p:txBody>
          <a:bodyPr lIns="0" tIns="0" rIns="0" bIns="0"/>
          <a:lstStyle>
            <a:lvl1pPr>
              <a:buNone/>
              <a:defRPr sz="1800">
                <a:solidFill>
                  <a:schemeClr val="accent3">
                    <a:lumMod val="75000"/>
                  </a:schemeClr>
                </a:solidFill>
              </a:defRPr>
            </a:lvl1pPr>
            <a:lvl2pPr>
              <a:buNone/>
              <a:defRPr/>
            </a:lvl2pPr>
          </a:lstStyle>
          <a:p>
            <a:pPr lvl="0"/>
            <a:r>
              <a:rPr lang="en-US"/>
              <a:t>Click to edit Master text styles</a:t>
            </a:r>
          </a:p>
        </p:txBody>
      </p:sp>
      <p:pic>
        <p:nvPicPr>
          <p:cNvPr id="7" name="Picture 6">
            <a:extLst>
              <a:ext uri="{FF2B5EF4-FFF2-40B4-BE49-F238E27FC236}">
                <a16:creationId xmlns:a16="http://schemas.microsoft.com/office/drawing/2014/main" id="{DE8DEB93-B3F2-7770-563B-6151D52A2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500" y="487899"/>
            <a:ext cx="2832100" cy="1160137"/>
          </a:xfrm>
          <a:prstGeom prst="rect">
            <a:avLst/>
          </a:prstGeom>
        </p:spPr>
      </p:pic>
    </p:spTree>
    <p:extLst>
      <p:ext uri="{BB962C8B-B14F-4D97-AF65-F5344CB8AC3E}">
        <p14:creationId xmlns:p14="http://schemas.microsoft.com/office/powerpoint/2010/main" val="3387217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olid colo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3E2B50-93C3-4005-9F12-71F80199725C}"/>
              </a:ext>
            </a:extLst>
          </p:cNvPr>
          <p:cNvSpPr>
            <a:spLocks/>
          </p:cNvSpPr>
          <p:nvPr userDrawn="1"/>
        </p:nvSpPr>
        <p:spPr>
          <a:xfrm>
            <a:off x="0" y="0"/>
            <a:ext cx="5627622"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808722" y="2764617"/>
            <a:ext cx="3844995" cy="878702"/>
          </a:xfrm>
          <a:noFill/>
        </p:spPr>
        <p:txBody>
          <a:bodyPr wrap="square" lIns="0" tIns="0" rIns="0" bIns="0" rtlCol="0" anchor="b">
            <a:noAutofit/>
          </a:bodyPr>
          <a:lstStyle>
            <a:lvl1pPr marL="0" indent="0">
              <a:buNone/>
              <a:defRPr lang="en-US" sz="3200" dirty="0">
                <a:solidFill>
                  <a:schemeClr val="tx1">
                    <a:lumMod val="65000"/>
                    <a:lumOff val="35000"/>
                  </a:schemeClr>
                </a:solidFill>
                <a:latin typeface="+mj-lt"/>
              </a:defRPr>
            </a:lvl1pPr>
          </a:lstStyle>
          <a:p>
            <a:pPr marL="0"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808725" y="3789040"/>
            <a:ext cx="3844992" cy="321242"/>
          </a:xfrm>
          <a:noFill/>
        </p:spPr>
        <p:txBody>
          <a:bodyPr wrap="square" lIns="0" tIns="0" rIns="0" bIns="0" rtlCol="0">
            <a:noAutofit/>
          </a:bodyPr>
          <a:lstStyle>
            <a:lvl1pPr marL="0" indent="0">
              <a:lnSpc>
                <a:spcPts val="1600"/>
              </a:lnSpc>
              <a:buNone/>
              <a:defRPr lang="en-US" sz="1200" dirty="0">
                <a:solidFill>
                  <a:schemeClr val="bg1">
                    <a:lumMod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13" name="Text Placeholder 2">
            <a:extLst>
              <a:ext uri="{FF2B5EF4-FFF2-40B4-BE49-F238E27FC236}">
                <a16:creationId xmlns:a16="http://schemas.microsoft.com/office/drawing/2014/main" id="{58C5A025-DCFC-428B-B283-0E4ADA7A0D92}"/>
              </a:ext>
            </a:extLst>
          </p:cNvPr>
          <p:cNvSpPr>
            <a:spLocks noGrp="1"/>
          </p:cNvSpPr>
          <p:nvPr>
            <p:ph type="body" idx="15" hasCustomPrompt="1"/>
          </p:nvPr>
        </p:nvSpPr>
        <p:spPr>
          <a:xfrm>
            <a:off x="1181100" y="2630010"/>
            <a:ext cx="4446522" cy="1597980"/>
          </a:xfrm>
        </p:spPr>
        <p:txBody>
          <a:bodyPr anchor="ctr">
            <a:noAutofit/>
          </a:bodyPr>
          <a:lstStyle>
            <a:lvl1pPr marL="0" indent="0">
              <a:lnSpc>
                <a:spcPct val="100000"/>
              </a:lnSpc>
              <a:buNone/>
              <a:defRPr sz="23900" b="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Tree>
    <p:extLst>
      <p:ext uri="{BB962C8B-B14F-4D97-AF65-F5344CB8AC3E}">
        <p14:creationId xmlns:p14="http://schemas.microsoft.com/office/powerpoint/2010/main" val="42737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935936-814B-FA4F-DB18-37B76B32DF79}"/>
              </a:ext>
            </a:extLst>
          </p:cNvPr>
          <p:cNvSpPr>
            <a:spLocks/>
          </p:cNvSpPr>
          <p:nvPr userDrawn="1"/>
        </p:nvSpPr>
        <p:spPr>
          <a:xfrm>
            <a:off x="6120680" y="0"/>
            <a:ext cx="6096000" cy="6858000"/>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B936203C-E182-458E-9D57-4607F827F9F4}"/>
              </a:ext>
            </a:extLst>
          </p:cNvPr>
          <p:cNvSpPr>
            <a:spLocks noGrp="1"/>
          </p:cNvSpPr>
          <p:nvPr>
            <p:ph type="body" idx="1"/>
          </p:nvPr>
        </p:nvSpPr>
        <p:spPr>
          <a:xfrm>
            <a:off x="6526278" y="2344260"/>
            <a:ext cx="4446522" cy="1597980"/>
          </a:xfrm>
        </p:spPr>
        <p:txBody>
          <a:bodyPr anchor="ctr">
            <a:normAutofit/>
          </a:bodyPr>
          <a:lstStyle>
            <a:lvl1pPr marL="0" indent="0">
              <a:buNone/>
              <a:defRPr sz="32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4" name="Text Placeholder 13">
            <a:extLst>
              <a:ext uri="{FF2B5EF4-FFF2-40B4-BE49-F238E27FC236}">
                <a16:creationId xmlns:a16="http://schemas.microsoft.com/office/drawing/2014/main" id="{80C7F439-9D14-4B7A-A2B1-410BAE2FCAE8}"/>
              </a:ext>
            </a:extLst>
          </p:cNvPr>
          <p:cNvSpPr>
            <a:spLocks noGrp="1"/>
          </p:cNvSpPr>
          <p:nvPr>
            <p:ph type="body" sz="quarter" idx="14"/>
          </p:nvPr>
        </p:nvSpPr>
        <p:spPr>
          <a:xfrm>
            <a:off x="6526212" y="4146551"/>
            <a:ext cx="4446587" cy="478716"/>
          </a:xfrm>
        </p:spPr>
        <p:txBody>
          <a:bodyPr anchor="ctr">
            <a:noAutofit/>
          </a:bodyPr>
          <a:lstStyle>
            <a:lvl1pPr marL="0" indent="0">
              <a:lnSpc>
                <a:spcPts val="1600"/>
              </a:lnSpc>
              <a:buNone/>
              <a:defRPr sz="1500">
                <a:solidFill>
                  <a:schemeClr val="tx1"/>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lvl="0"/>
            <a:r>
              <a:rPr lang="en-US"/>
              <a:t>Click to edit Master text styles</a:t>
            </a:r>
          </a:p>
        </p:txBody>
      </p:sp>
      <p:sp>
        <p:nvSpPr>
          <p:cNvPr id="4" name="Picture Placeholder 7">
            <a:extLst>
              <a:ext uri="{FF2B5EF4-FFF2-40B4-BE49-F238E27FC236}">
                <a16:creationId xmlns:a16="http://schemas.microsoft.com/office/drawing/2014/main" id="{E43E2E94-8839-4F5B-8C2C-3DDAEFEFD40D}"/>
              </a:ext>
            </a:extLst>
          </p:cNvPr>
          <p:cNvSpPr>
            <a:spLocks noGrp="1"/>
          </p:cNvSpPr>
          <p:nvPr>
            <p:ph type="pic" sz="quarter" idx="15"/>
          </p:nvPr>
        </p:nvSpPr>
        <p:spPr>
          <a:xfrm>
            <a:off x="0" y="0"/>
            <a:ext cx="6096000" cy="6858000"/>
          </a:xfrm>
          <a:solidFill>
            <a:schemeClr val="bg1">
              <a:lumMod val="95000"/>
            </a:schemeClr>
          </a:solidFill>
        </p:spPr>
        <p:txBody>
          <a:bodyPr/>
          <a:lstStyle>
            <a:lvl1pPr marL="0" indent="0" algn="r" rtl="1">
              <a:buNone/>
              <a:defRPr>
                <a:solidFill>
                  <a:schemeClr val="accent1"/>
                </a:solidFill>
              </a:defRPr>
            </a:lvl1pPr>
          </a:lstStyle>
          <a:p>
            <a:r>
              <a:rPr lang="en-US"/>
              <a:t>Click icon to add picture</a:t>
            </a:r>
            <a:endParaRPr lang="en-US" dirty="0"/>
          </a:p>
        </p:txBody>
      </p:sp>
    </p:spTree>
    <p:extLst>
      <p:ext uri="{BB962C8B-B14F-4D97-AF65-F5344CB8AC3E}">
        <p14:creationId xmlns:p14="http://schemas.microsoft.com/office/powerpoint/2010/main" val="248852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016B-48E0-44EA-B75B-7D8F1505DA56}"/>
              </a:ext>
            </a:extLst>
          </p:cNvPr>
          <p:cNvSpPr>
            <a:spLocks noGrp="1"/>
          </p:cNvSpPr>
          <p:nvPr>
            <p:ph type="title"/>
          </p:nvPr>
        </p:nvSpPr>
        <p:spPr>
          <a:xfrm>
            <a:off x="1181100" y="999067"/>
            <a:ext cx="4305300" cy="677334"/>
          </a:xfrm>
          <a:prstGeom prst="rect">
            <a:avLst/>
          </a:prstGeom>
          <a:noFill/>
        </p:spPr>
        <p:txBody>
          <a:bodyPr wrap="square" lIns="0" tIns="0" rIns="0" bIns="0" rtlCol="0" anchor="t">
            <a:noAutofit/>
          </a:bodyPr>
          <a:lstStyle>
            <a:lvl1pPr>
              <a:defRPr lang="en-US" sz="3200" dirty="0">
                <a:solidFill>
                  <a:schemeClr val="accent1"/>
                </a:solidFill>
                <a:latin typeface="+mj-lt"/>
                <a:ea typeface="+mn-ea"/>
                <a:cs typeface="+mn-cs"/>
              </a:defRPr>
            </a:lvl1pPr>
          </a:lstStyle>
          <a:p>
            <a:pPr marL="0" lvl="0">
              <a:lnSpc>
                <a:spcPts val="3500"/>
              </a:lnSpc>
            </a:pPr>
            <a:r>
              <a:rPr lang="en-US" dirty="0"/>
              <a:t>Click to edit Master title style</a:t>
            </a:r>
          </a:p>
        </p:txBody>
      </p:sp>
      <p:sp>
        <p:nvSpPr>
          <p:cNvPr id="3" name="Content Placeholder 2">
            <a:extLst>
              <a:ext uri="{FF2B5EF4-FFF2-40B4-BE49-F238E27FC236}">
                <a16:creationId xmlns:a16="http://schemas.microsoft.com/office/drawing/2014/main" id="{920DE026-E858-4D27-9D29-540BEEF45469}"/>
              </a:ext>
            </a:extLst>
          </p:cNvPr>
          <p:cNvSpPr>
            <a:spLocks noGrp="1"/>
          </p:cNvSpPr>
          <p:nvPr>
            <p:ph idx="1"/>
          </p:nvPr>
        </p:nvSpPr>
        <p:spPr>
          <a:xfrm>
            <a:off x="1181100" y="2196220"/>
            <a:ext cx="4305299" cy="3823577"/>
          </a:xfrm>
          <a:noFill/>
        </p:spPr>
        <p:txBody>
          <a:bodyPr wrap="square" lIns="0" tIns="0" rIns="0" bIns="0" rtlCol="0">
            <a:noAutofit/>
          </a:bodyPr>
          <a:lstStyle>
            <a:lvl1pPr marL="0" indent="0">
              <a:lnSpc>
                <a:spcPts val="1600"/>
              </a:lnSpc>
              <a:buNone/>
              <a:defRPr lang="en-US" sz="1200" kern="1200" dirty="0">
                <a:solidFill>
                  <a:schemeClr val="tx1">
                    <a:lumMod val="50000"/>
                    <a:lumOff val="50000"/>
                  </a:schemeClr>
                </a:solidFill>
                <a:latin typeface="Univers Next Arabic Light" panose="020B0403030202020203" pitchFamily="34" charset="-78"/>
                <a:ea typeface="+mn-ea"/>
                <a:cs typeface="+mn-cs"/>
              </a:defRPr>
            </a:lvl1pPr>
            <a:lvl2pPr marL="2286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2pPr>
            <a:lvl3pPr marL="6858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3pPr>
            <a:lvl4pPr marL="11430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4pPr>
            <a:lvl5pPr marL="1600200" indent="0">
              <a:buNone/>
              <a:defRPr lang="en-US" sz="1200" kern="1200" dirty="0">
                <a:solidFill>
                  <a:schemeClr val="tx1">
                    <a:lumMod val="50000"/>
                    <a:lumOff val="50000"/>
                  </a:schemeClr>
                </a:solidFill>
                <a:latin typeface="Univers Next Arabic Light" panose="020B0403030202020203" pitchFamily="34" charset="-78"/>
                <a:ea typeface="+mn-ea"/>
                <a:cs typeface="+mn-cs"/>
              </a:defRPr>
            </a:lvl5pPr>
          </a:lstStyle>
          <a:p>
            <a:pPr marL="0" lvl="0">
              <a:lnSpc>
                <a:spcPts val="1900"/>
              </a:lnSpc>
            </a:pPr>
            <a:r>
              <a:rPr lang="en-US"/>
              <a:t>Click to edit Master text styles</a:t>
            </a:r>
          </a:p>
        </p:txBody>
      </p:sp>
      <p:sp>
        <p:nvSpPr>
          <p:cNvPr id="4" name="Rectangle 3">
            <a:extLst>
              <a:ext uri="{FF2B5EF4-FFF2-40B4-BE49-F238E27FC236}">
                <a16:creationId xmlns:a16="http://schemas.microsoft.com/office/drawing/2014/main" id="{867FA584-716B-49E1-AFA7-AB28C21540B6}"/>
              </a:ext>
            </a:extLst>
          </p:cNvPr>
          <p:cNvSpPr>
            <a:spLocks/>
          </p:cNvSpPr>
          <p:nvPr userDrawn="1"/>
        </p:nvSpPr>
        <p:spPr>
          <a:xfrm>
            <a:off x="5905500" y="0"/>
            <a:ext cx="6286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3" name="Content Placeholder 2">
            <a:extLst>
              <a:ext uri="{FF2B5EF4-FFF2-40B4-BE49-F238E27FC236}">
                <a16:creationId xmlns:a16="http://schemas.microsoft.com/office/drawing/2014/main" id="{CC158F92-02DC-4599-9591-7BAE7D1C8DCA}"/>
              </a:ext>
            </a:extLst>
          </p:cNvPr>
          <p:cNvSpPr>
            <a:spLocks noGrp="1"/>
          </p:cNvSpPr>
          <p:nvPr>
            <p:ph idx="10"/>
          </p:nvPr>
        </p:nvSpPr>
        <p:spPr>
          <a:xfrm>
            <a:off x="6400801" y="1877935"/>
            <a:ext cx="4571998" cy="434734"/>
          </a:xfrm>
          <a:noFill/>
        </p:spPr>
        <p:txBody>
          <a:bodyPr wrap="square" rtlCol="0">
            <a:spAutoFit/>
          </a:bodyPr>
          <a:lstStyle>
            <a:lvl1pPr marL="0" indent="0">
              <a:buNone/>
              <a:defRPr lang="en-US" sz="2400" kern="1200" dirty="0">
                <a:solidFill>
                  <a:schemeClr val="bg1"/>
                </a:solidFill>
                <a:latin typeface="Univers Next Arabic Light" panose="020B0403030202020203" pitchFamily="34" charset="-78"/>
                <a:ea typeface="+mn-ea"/>
                <a:cs typeface="+mn-cs"/>
              </a:defRPr>
            </a:lvl1pPr>
            <a:lvl2pPr marL="228600" indent="0">
              <a:buNone/>
              <a:defRPr lang="en-US" sz="2400" kern="1200" dirty="0">
                <a:solidFill>
                  <a:schemeClr val="bg1"/>
                </a:solidFill>
                <a:latin typeface="Univers Next Arabic Light" panose="020B0403030202020203" pitchFamily="34" charset="-78"/>
                <a:ea typeface="+mn-ea"/>
                <a:cs typeface="+mn-cs"/>
              </a:defRPr>
            </a:lvl2pPr>
            <a:lvl3pPr marL="685800" indent="0">
              <a:buNone/>
              <a:defRPr lang="en-US" sz="2400" kern="1200" dirty="0">
                <a:solidFill>
                  <a:schemeClr val="bg1"/>
                </a:solidFill>
                <a:latin typeface="Univers Next Arabic Light" panose="020B0403030202020203" pitchFamily="34" charset="-78"/>
                <a:ea typeface="+mn-ea"/>
                <a:cs typeface="+mn-cs"/>
              </a:defRPr>
            </a:lvl3pPr>
            <a:lvl4pPr marL="1143000" indent="0">
              <a:buNone/>
              <a:defRPr lang="en-US" sz="2400" kern="1200" dirty="0">
                <a:solidFill>
                  <a:schemeClr val="bg1"/>
                </a:solidFill>
                <a:latin typeface="Univers Next Arabic Light" panose="020B0403030202020203" pitchFamily="34" charset="-78"/>
                <a:ea typeface="+mn-ea"/>
                <a:cs typeface="+mn-cs"/>
              </a:defRPr>
            </a:lvl4pPr>
            <a:lvl5pPr marL="1600200" indent="0">
              <a:buNone/>
              <a:defRPr lang="en-US" sz="2400" kern="1200" dirty="0">
                <a:solidFill>
                  <a:schemeClr val="bg1"/>
                </a:solidFill>
                <a:latin typeface="Univers Next Arabic Light" panose="020B0403030202020203" pitchFamily="34" charset="-78"/>
                <a:ea typeface="+mn-ea"/>
                <a:cs typeface="+mn-cs"/>
              </a:defRPr>
            </a:lvl5pPr>
          </a:lstStyle>
          <a:p>
            <a:pPr marL="0" lvl="0">
              <a:lnSpc>
                <a:spcPts val="2600"/>
              </a:lnSpc>
            </a:pPr>
            <a:r>
              <a:rPr lang="en-US"/>
              <a:t>Click to edit Master text styles</a:t>
            </a:r>
          </a:p>
        </p:txBody>
      </p:sp>
      <p:sp>
        <p:nvSpPr>
          <p:cNvPr id="5" name="TextBox 4">
            <a:extLst>
              <a:ext uri="{FF2B5EF4-FFF2-40B4-BE49-F238E27FC236}">
                <a16:creationId xmlns:a16="http://schemas.microsoft.com/office/drawing/2014/main" id="{4F36D441-26EE-7A33-51AC-681A4F893678}"/>
              </a:ext>
            </a:extLst>
          </p:cNvPr>
          <p:cNvSpPr txBox="1"/>
          <p:nvPr userDrawn="1"/>
        </p:nvSpPr>
        <p:spPr>
          <a:xfrm>
            <a:off x="-24680" y="6385023"/>
            <a:ext cx="738436" cy="307777"/>
          </a:xfrm>
          <a:prstGeom prst="rect">
            <a:avLst/>
          </a:prstGeom>
          <a:noFill/>
        </p:spPr>
        <p:txBody>
          <a:bodyPr wrap="square" rtlCol="0">
            <a:spAutoFit/>
          </a:bodyPr>
          <a:lstStyle/>
          <a:p>
            <a:pPr algn="ctr"/>
            <a:fld id="{6AC66373-F682-2943-B1A3-3F6BA258E680}" type="slidenum">
              <a:rPr lang="en-AE" sz="1400" smtClean="0">
                <a:solidFill>
                  <a:schemeClr val="accent5"/>
                </a:solidFill>
              </a:rPr>
              <a:pPr algn="ctr"/>
              <a:t>‹#›</a:t>
            </a:fld>
            <a:endParaRPr lang="en-AE" sz="1400" dirty="0">
              <a:solidFill>
                <a:schemeClr val="accent5"/>
              </a:solidFill>
            </a:endParaRPr>
          </a:p>
        </p:txBody>
      </p:sp>
    </p:spTree>
    <p:extLst>
      <p:ext uri="{BB962C8B-B14F-4D97-AF65-F5344CB8AC3E}">
        <p14:creationId xmlns:p14="http://schemas.microsoft.com/office/powerpoint/2010/main" val="1859213030"/>
      </p:ext>
    </p:extLst>
  </p:cSld>
  <p:clrMapOvr>
    <a:masterClrMapping/>
  </p:clrMapOvr>
  <p:extLst>
    <p:ext uri="{DCECCB84-F9BA-43D5-87BE-67443E8EF086}">
      <p15:sldGuideLst xmlns:p15="http://schemas.microsoft.com/office/powerpoint/2012/main">
        <p15:guide id="1" pos="480" userDrawn="1">
          <p15:clr>
            <a:srgbClr val="FBAE40"/>
          </p15:clr>
        </p15:guide>
        <p15:guide id="2" pos="7512"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9A39B3-4138-343B-1E5A-94749B3ABA4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77F7C35-A42E-D18B-1517-935D5D71FE62}"/>
              </a:ext>
            </a:extLst>
          </p:cNvPr>
          <p:cNvSpPr>
            <a:spLocks/>
          </p:cNvSpPr>
          <p:nvPr userDrawn="1"/>
        </p:nvSpPr>
        <p:spPr>
          <a:xfrm>
            <a:off x="0" y="0"/>
            <a:ext cx="12192000" cy="2196222"/>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7">
            <a:extLst>
              <a:ext uri="{FF2B5EF4-FFF2-40B4-BE49-F238E27FC236}">
                <a16:creationId xmlns:a16="http://schemas.microsoft.com/office/drawing/2014/main" id="{D79BA685-4D78-B10C-BD72-988CDA336793}"/>
              </a:ext>
            </a:extLst>
          </p:cNvPr>
          <p:cNvSpPr>
            <a:spLocks noGrp="1"/>
          </p:cNvSpPr>
          <p:nvPr>
            <p:ph type="body" sz="quarter" idx="14"/>
          </p:nvPr>
        </p:nvSpPr>
        <p:spPr>
          <a:xfrm>
            <a:off x="11811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7" name="Text Placeholder 7">
            <a:extLst>
              <a:ext uri="{FF2B5EF4-FFF2-40B4-BE49-F238E27FC236}">
                <a16:creationId xmlns:a16="http://schemas.microsoft.com/office/drawing/2014/main" id="{FE941210-1382-4208-77B7-389B11BCB7A4}"/>
              </a:ext>
            </a:extLst>
          </p:cNvPr>
          <p:cNvSpPr>
            <a:spLocks noGrp="1"/>
          </p:cNvSpPr>
          <p:nvPr>
            <p:ph type="body" sz="quarter" idx="15"/>
          </p:nvPr>
        </p:nvSpPr>
        <p:spPr>
          <a:xfrm>
            <a:off x="1181100" y="3109900"/>
            <a:ext cx="3162300" cy="3292948"/>
          </a:xfrm>
        </p:spPr>
        <p:txBody>
          <a:bodyPr lIns="0" tIns="0" rIns="0" bIns="0">
            <a:noAutofit/>
          </a:bodyPr>
          <a:lstStyle>
            <a:lvl1pPr marL="0" indent="0">
              <a:lnSpc>
                <a:spcPts val="1600"/>
              </a:lnSpc>
              <a:spcBef>
                <a:spcPts val="0"/>
              </a:spcBef>
              <a:buFont typeface="Arial" panose="020B0604020202020204" pitchFamily="34" charset="0"/>
              <a:buNone/>
              <a:defRPr sz="1200" b="0">
                <a:solidFill>
                  <a:srgbClr val="7F7F7F"/>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9" name="Text Placeholder 7">
            <a:extLst>
              <a:ext uri="{FF2B5EF4-FFF2-40B4-BE49-F238E27FC236}">
                <a16:creationId xmlns:a16="http://schemas.microsoft.com/office/drawing/2014/main" id="{BB03C097-84C6-5411-5708-431B27EA84DD}"/>
              </a:ext>
            </a:extLst>
          </p:cNvPr>
          <p:cNvSpPr>
            <a:spLocks noGrp="1"/>
          </p:cNvSpPr>
          <p:nvPr>
            <p:ph type="body" sz="quarter" idx="17"/>
          </p:nvPr>
        </p:nvSpPr>
        <p:spPr>
          <a:xfrm>
            <a:off x="44958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0" name="Text Placeholder 7">
            <a:extLst>
              <a:ext uri="{FF2B5EF4-FFF2-40B4-BE49-F238E27FC236}">
                <a16:creationId xmlns:a16="http://schemas.microsoft.com/office/drawing/2014/main" id="{337D2AC6-285D-1D1D-C61B-E24A165F2927}"/>
              </a:ext>
            </a:extLst>
          </p:cNvPr>
          <p:cNvSpPr>
            <a:spLocks noGrp="1"/>
          </p:cNvSpPr>
          <p:nvPr>
            <p:ph type="body" sz="quarter" idx="18"/>
          </p:nvPr>
        </p:nvSpPr>
        <p:spPr>
          <a:xfrm>
            <a:off x="44958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1" name="Text Placeholder 7">
            <a:extLst>
              <a:ext uri="{FF2B5EF4-FFF2-40B4-BE49-F238E27FC236}">
                <a16:creationId xmlns:a16="http://schemas.microsoft.com/office/drawing/2014/main" id="{95DAF1D2-A1A8-25DB-685D-567E4CAC0ABE}"/>
              </a:ext>
            </a:extLst>
          </p:cNvPr>
          <p:cNvSpPr>
            <a:spLocks noGrp="1"/>
          </p:cNvSpPr>
          <p:nvPr>
            <p:ph type="body" sz="quarter" idx="19"/>
          </p:nvPr>
        </p:nvSpPr>
        <p:spPr>
          <a:xfrm>
            <a:off x="7810500" y="3109900"/>
            <a:ext cx="3162300" cy="3292948"/>
          </a:xfrm>
        </p:spPr>
        <p:txBody>
          <a:bodyPr lIns="0" tIns="0" rIns="0" bIns="0">
            <a:noAutofit/>
          </a:bodyPr>
          <a:lstStyle>
            <a:lvl1pPr marL="173736" indent="-173736" rtl="0">
              <a:lnSpc>
                <a:spcPts val="1600"/>
              </a:lnSpc>
              <a:spcBef>
                <a:spcPts val="600"/>
              </a:spcBef>
              <a:buClr>
                <a:srgbClr val="B59644"/>
              </a:buClr>
              <a:buFont typeface="Arial" panose="020B0604020202020204" pitchFamily="34" charset="0"/>
              <a:buChar char="•"/>
              <a:defRPr lang="en-US" sz="1200" b="0" kern="1200" dirty="0" smtClean="0">
                <a:solidFill>
                  <a:srgbClr val="7F7F7F"/>
                </a:solidFill>
                <a:latin typeface="+mj-lt"/>
                <a:ea typeface="+mn-ea"/>
                <a:cs typeface="+mn-cs"/>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2" name="Text Placeholder 7">
            <a:extLst>
              <a:ext uri="{FF2B5EF4-FFF2-40B4-BE49-F238E27FC236}">
                <a16:creationId xmlns:a16="http://schemas.microsoft.com/office/drawing/2014/main" id="{86C09128-4278-101F-FE56-E89D02FFC28C}"/>
              </a:ext>
            </a:extLst>
          </p:cNvPr>
          <p:cNvSpPr>
            <a:spLocks noGrp="1"/>
          </p:cNvSpPr>
          <p:nvPr>
            <p:ph type="body" sz="quarter" idx="20"/>
          </p:nvPr>
        </p:nvSpPr>
        <p:spPr>
          <a:xfrm>
            <a:off x="7810500" y="2669048"/>
            <a:ext cx="3162300" cy="304800"/>
          </a:xfrm>
        </p:spPr>
        <p:txBody>
          <a:bodyPr lIns="0" tIns="0" rIns="0" bIns="0">
            <a:noAutofit/>
          </a:bodyPr>
          <a:lstStyle>
            <a:lvl1pPr marL="0" indent="0">
              <a:lnSpc>
                <a:spcPct val="100000"/>
              </a:lnSpc>
              <a:spcBef>
                <a:spcPts val="0"/>
              </a:spcBef>
              <a:buFont typeface="Arial" panose="020B0604020202020204" pitchFamily="34" charset="0"/>
              <a:buNone/>
              <a:defRPr sz="1600" b="1">
                <a:solidFill>
                  <a:schemeClr val="accent1"/>
                </a:solidFill>
                <a:latin typeface="+mj-lt"/>
              </a:defRPr>
            </a:lvl1pPr>
            <a:lvl2pPr indent="0" algn="l">
              <a:lnSpc>
                <a:spcPct val="100000"/>
              </a:lnSpc>
              <a:buFont typeface="Arial" panose="020B0604020202020204" pitchFamily="34" charset="0"/>
              <a:buNone/>
              <a:defRPr sz="1200">
                <a:solidFill>
                  <a:srgbClr val="5F5F5F"/>
                </a:solidFill>
              </a:defRPr>
            </a:lvl2pPr>
            <a:lvl3pPr indent="0">
              <a:lnSpc>
                <a:spcPct val="100000"/>
              </a:lnSpc>
              <a:buFont typeface="Arial" panose="020B0604020202020204" pitchFamily="34" charset="0"/>
              <a:buNone/>
              <a:defRPr/>
            </a:lvl3pPr>
            <a:lvl4pPr indent="0">
              <a:lnSpc>
                <a:spcPct val="100000"/>
              </a:lnSpc>
              <a:buFont typeface="Arial" panose="020B0604020202020204" pitchFamily="34" charset="0"/>
              <a:buNone/>
              <a:defRPr/>
            </a:lvl4pPr>
            <a:lvl5pPr indent="0">
              <a:lnSpc>
                <a:spcPct val="100000"/>
              </a:lnSpc>
              <a:buFont typeface="Arial" panose="020B0604020202020204" pitchFamily="34" charset="0"/>
              <a:buNone/>
              <a:defRPr/>
            </a:lvl5pPr>
          </a:lstStyle>
          <a:p>
            <a:pPr lvl="0"/>
            <a:r>
              <a:rPr lang="en-US"/>
              <a:t>Click to edit Master text styles</a:t>
            </a:r>
          </a:p>
        </p:txBody>
      </p:sp>
      <p:sp>
        <p:nvSpPr>
          <p:cNvPr id="13" name="Title 1">
            <a:extLst>
              <a:ext uri="{FF2B5EF4-FFF2-40B4-BE49-F238E27FC236}">
                <a16:creationId xmlns:a16="http://schemas.microsoft.com/office/drawing/2014/main" id="{AC697CFA-9EBD-5B61-836B-FEF765B68E74}"/>
              </a:ext>
            </a:extLst>
          </p:cNvPr>
          <p:cNvSpPr>
            <a:spLocks noGrp="1"/>
          </p:cNvSpPr>
          <p:nvPr>
            <p:ph type="title"/>
          </p:nvPr>
        </p:nvSpPr>
        <p:spPr>
          <a:xfrm>
            <a:off x="1181101" y="692342"/>
            <a:ext cx="9791700" cy="495300"/>
          </a:xfrm>
          <a:prstGeom prst="rect">
            <a:avLst/>
          </a:prstGeom>
        </p:spPr>
        <p:txBody>
          <a:bodyPr lIns="0" tIns="0" rIns="0" bIns="0">
            <a:noAutofit/>
          </a:bodyPr>
          <a:lstStyle>
            <a:lvl1pPr>
              <a:defRPr sz="3200">
                <a:solidFill>
                  <a:schemeClr val="tx1"/>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156F0FA0-3D58-6C07-EC50-A0E285A0859A}"/>
              </a:ext>
            </a:extLst>
          </p:cNvPr>
          <p:cNvSpPr>
            <a:spLocks noGrp="1"/>
          </p:cNvSpPr>
          <p:nvPr>
            <p:ph type="body" idx="21"/>
          </p:nvPr>
        </p:nvSpPr>
        <p:spPr>
          <a:xfrm>
            <a:off x="1181100" y="1402550"/>
            <a:ext cx="9791700" cy="304800"/>
          </a:xfrm>
        </p:spPr>
        <p:txBody>
          <a:bodyPr lIns="0" tIns="0" rIns="0" bIns="0" anchor="t">
            <a:noAutofit/>
          </a:bodyPr>
          <a:lstStyle>
            <a:lvl1pPr marL="0" indent="0">
              <a:spcBef>
                <a:spcPts val="0"/>
              </a:spcBef>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99426217"/>
      </p:ext>
    </p:extLst>
  </p:cSld>
  <p:clrMapOvr>
    <a:masterClrMapping/>
  </p:clrMapOvr>
  <p:extLst>
    <p:ext uri="{DCECCB84-F9BA-43D5-87BE-67443E8EF086}">
      <p15:sldGuideLst xmlns:p15="http://schemas.microsoft.com/office/powerpoint/2012/main">
        <p15:guide id="1" pos="480" userDrawn="1">
          <p15:clr>
            <a:srgbClr val="FBAE40"/>
          </p15:clr>
        </p15:guide>
        <p15:guide id="2" pos="7488" userDrawn="1">
          <p15:clr>
            <a:srgbClr val="FBAE40"/>
          </p15:clr>
        </p15:guide>
        <p15:guide id="5" orient="horz" pos="3960" userDrawn="1">
          <p15:clr>
            <a:srgbClr val="FBAE40"/>
          </p15:clr>
        </p15:guide>
        <p15:guide id="6" orient="horz" pos="41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181101"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4" name="Content Placeholder 2">
            <a:extLst>
              <a:ext uri="{FF2B5EF4-FFF2-40B4-BE49-F238E27FC236}">
                <a16:creationId xmlns:a16="http://schemas.microsoft.com/office/drawing/2014/main" id="{3A1E14AE-05B0-48B9-824B-211B1073CD2C}"/>
              </a:ext>
            </a:extLst>
          </p:cNvPr>
          <p:cNvSpPr>
            <a:spLocks noGrp="1"/>
          </p:cNvSpPr>
          <p:nvPr>
            <p:ph idx="1"/>
          </p:nvPr>
        </p:nvSpPr>
        <p:spPr>
          <a:xfrm>
            <a:off x="1181101"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15">
            <a:extLst>
              <a:ext uri="{FF2B5EF4-FFF2-40B4-BE49-F238E27FC236}">
                <a16:creationId xmlns:a16="http://schemas.microsoft.com/office/drawing/2014/main" id="{4BC40F95-120E-43D0-8E27-82B897E05A45}"/>
              </a:ext>
            </a:extLst>
          </p:cNvPr>
          <p:cNvSpPr>
            <a:spLocks noGrp="1"/>
          </p:cNvSpPr>
          <p:nvPr>
            <p:ph type="pic" sz="quarter" idx="21"/>
          </p:nvPr>
        </p:nvSpPr>
        <p:spPr>
          <a:xfrm>
            <a:off x="3672364"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2" name="Content Placeholder 2">
            <a:extLst>
              <a:ext uri="{FF2B5EF4-FFF2-40B4-BE49-F238E27FC236}">
                <a16:creationId xmlns:a16="http://schemas.microsoft.com/office/drawing/2014/main" id="{C3799C56-8C53-4962-850F-AD3A42C081B3}"/>
              </a:ext>
            </a:extLst>
          </p:cNvPr>
          <p:cNvSpPr>
            <a:spLocks noGrp="1"/>
          </p:cNvSpPr>
          <p:nvPr>
            <p:ph idx="22"/>
          </p:nvPr>
        </p:nvSpPr>
        <p:spPr>
          <a:xfrm>
            <a:off x="3672364"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3" name="Picture Placeholder 15">
            <a:extLst>
              <a:ext uri="{FF2B5EF4-FFF2-40B4-BE49-F238E27FC236}">
                <a16:creationId xmlns:a16="http://schemas.microsoft.com/office/drawing/2014/main" id="{6BC9F217-1850-47EE-86C9-054D8E074D0C}"/>
              </a:ext>
            </a:extLst>
          </p:cNvPr>
          <p:cNvSpPr>
            <a:spLocks noGrp="1"/>
          </p:cNvSpPr>
          <p:nvPr>
            <p:ph type="pic" sz="quarter" idx="23"/>
          </p:nvPr>
        </p:nvSpPr>
        <p:spPr>
          <a:xfrm>
            <a:off x="6163625"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4" name="Content Placeholder 2">
            <a:extLst>
              <a:ext uri="{FF2B5EF4-FFF2-40B4-BE49-F238E27FC236}">
                <a16:creationId xmlns:a16="http://schemas.microsoft.com/office/drawing/2014/main" id="{4DAAC9C4-2E45-433B-8D20-D2187F06F547}"/>
              </a:ext>
            </a:extLst>
          </p:cNvPr>
          <p:cNvSpPr>
            <a:spLocks noGrp="1"/>
          </p:cNvSpPr>
          <p:nvPr>
            <p:ph idx="24"/>
          </p:nvPr>
        </p:nvSpPr>
        <p:spPr>
          <a:xfrm>
            <a:off x="6163625"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45" name="Picture Placeholder 15">
            <a:extLst>
              <a:ext uri="{FF2B5EF4-FFF2-40B4-BE49-F238E27FC236}">
                <a16:creationId xmlns:a16="http://schemas.microsoft.com/office/drawing/2014/main" id="{157F90A8-ACDF-4AC8-AF32-05D38E23A1A1}"/>
              </a:ext>
            </a:extLst>
          </p:cNvPr>
          <p:cNvSpPr>
            <a:spLocks noGrp="1"/>
          </p:cNvSpPr>
          <p:nvPr>
            <p:ph type="pic" sz="quarter" idx="25"/>
          </p:nvPr>
        </p:nvSpPr>
        <p:spPr>
          <a:xfrm>
            <a:off x="8649810" y="2343430"/>
            <a:ext cx="2325526" cy="3003539"/>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46" name="Content Placeholder 2">
            <a:extLst>
              <a:ext uri="{FF2B5EF4-FFF2-40B4-BE49-F238E27FC236}">
                <a16:creationId xmlns:a16="http://schemas.microsoft.com/office/drawing/2014/main" id="{7A00CA9F-4D47-457E-924D-B98E94AAAF8A}"/>
              </a:ext>
            </a:extLst>
          </p:cNvPr>
          <p:cNvSpPr>
            <a:spLocks noGrp="1"/>
          </p:cNvSpPr>
          <p:nvPr>
            <p:ph idx="26"/>
          </p:nvPr>
        </p:nvSpPr>
        <p:spPr>
          <a:xfrm>
            <a:off x="8649810" y="5485579"/>
            <a:ext cx="2325526" cy="534221"/>
          </a:xfrm>
        </p:spPr>
        <p:txBody>
          <a:bodyPr numCol="1" anchor="t">
            <a:noAutofit/>
          </a:bodyPr>
          <a:lstStyle>
            <a:lvl1pPr marL="0" indent="0" algn="ctr">
              <a:lnSpc>
                <a:spcPts val="1600"/>
              </a:lnSpc>
              <a:buClr>
                <a:schemeClr val="accent1"/>
              </a:buClr>
              <a:buFont typeface="Wingdings" panose="05000000000000000000" pitchFamily="2" charset="2"/>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Tree>
    <p:extLst>
      <p:ext uri="{BB962C8B-B14F-4D97-AF65-F5344CB8AC3E}">
        <p14:creationId xmlns:p14="http://schemas.microsoft.com/office/powerpoint/2010/main" val="260967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images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7D201D-EF70-4694-9DFC-D4E3AFF42FF8}"/>
              </a:ext>
            </a:extLst>
          </p:cNvPr>
          <p:cNvSpPr/>
          <p:nvPr userDrawn="1"/>
        </p:nvSpPr>
        <p:spPr>
          <a:xfrm>
            <a:off x="0" y="6281419"/>
            <a:ext cx="5986513" cy="57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1" y="2"/>
            <a:ext cx="2916936" cy="292075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990600"/>
            <a:ext cx="4724400" cy="495300"/>
          </a:xfrm>
          <a:prstGeom prst="rect">
            <a:avLst/>
          </a:prstGeom>
        </p:spPr>
        <p:txBody>
          <a:bodyPr vert="horz" lIns="91440" tIns="45720" rIns="91440" bIns="45720" rtlCol="0" anchor="ctr">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1" y="1676400"/>
            <a:ext cx="4724400" cy="321242"/>
          </a:xfrm>
        </p:spPr>
        <p:txBody>
          <a:bodyPr vert="horz" lIns="91440" tIns="45720" rIns="91440" bIns="45720" rtlCol="0">
            <a:noAutofit/>
          </a:bodyPr>
          <a:lstStyle>
            <a:lvl1pPr marL="0" indent="0">
              <a:buNone/>
              <a:defRPr lang="en-US" sz="1800" dirty="0">
                <a:solidFill>
                  <a:schemeClr val="tx1">
                    <a:lumMod val="50000"/>
                    <a:lumOff val="50000"/>
                  </a:schemeClr>
                </a:solidFill>
                <a:latin typeface="Univers Next Arabic Light" panose="020B0403030202020203" pitchFamily="34" charset="-78"/>
              </a:defRPr>
            </a:lvl1pPr>
          </a:lstStyle>
          <a:p>
            <a:pPr lvl="0">
              <a:lnSpc>
                <a:spcPts val="1900"/>
              </a:lnSpc>
            </a:pPr>
            <a:r>
              <a:rPr lang="en-US"/>
              <a:t>Click to edit Master text styles</a:t>
            </a:r>
          </a:p>
        </p:txBody>
      </p:sp>
      <p:sp>
        <p:nvSpPr>
          <p:cNvPr id="9" name="Picture Placeholder 15">
            <a:extLst>
              <a:ext uri="{FF2B5EF4-FFF2-40B4-BE49-F238E27FC236}">
                <a16:creationId xmlns:a16="http://schemas.microsoft.com/office/drawing/2014/main" id="{C51703EF-1A26-45E9-A3C8-32AC898632A8}"/>
              </a:ext>
            </a:extLst>
          </p:cNvPr>
          <p:cNvSpPr>
            <a:spLocks noGrp="1"/>
          </p:cNvSpPr>
          <p:nvPr>
            <p:ph type="pic" sz="quarter" idx="21"/>
          </p:nvPr>
        </p:nvSpPr>
        <p:spPr>
          <a:xfrm>
            <a:off x="1" y="3062798"/>
            <a:ext cx="2916936" cy="3795202"/>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10" name="Picture Placeholder 15">
            <a:extLst>
              <a:ext uri="{FF2B5EF4-FFF2-40B4-BE49-F238E27FC236}">
                <a16:creationId xmlns:a16="http://schemas.microsoft.com/office/drawing/2014/main" id="{71500DE1-B084-4405-BAFB-9C0503C16BA7}"/>
              </a:ext>
            </a:extLst>
          </p:cNvPr>
          <p:cNvSpPr>
            <a:spLocks noGrp="1"/>
          </p:cNvSpPr>
          <p:nvPr>
            <p:ph type="pic" sz="quarter" idx="22"/>
          </p:nvPr>
        </p:nvSpPr>
        <p:spPr>
          <a:xfrm>
            <a:off x="3058981" y="0"/>
            <a:ext cx="2884618" cy="6857998"/>
          </a:xfrm>
          <a:solidFill>
            <a:schemeClr val="bg1">
              <a:lumMod val="95000"/>
            </a:schemeClr>
          </a:solidFill>
        </p:spPr>
        <p:txBody>
          <a:bodyPr>
            <a:normAutofit/>
          </a:bodyPr>
          <a:lstStyle>
            <a:lvl1pPr marL="0" indent="0" algn="ctr">
              <a:buNone/>
              <a:defRPr sz="1400">
                <a:solidFill>
                  <a:schemeClr val="accent3">
                    <a:lumMod val="75000"/>
                  </a:schemeClr>
                </a:solidFill>
              </a:defRPr>
            </a:lvl1pPr>
          </a:lstStyle>
          <a:p>
            <a:r>
              <a:rPr lang="en-US" dirty="0"/>
              <a:t>Click icon to add picture</a:t>
            </a:r>
          </a:p>
        </p:txBody>
      </p:sp>
      <p:sp>
        <p:nvSpPr>
          <p:cNvPr id="3" name="Text Placeholder 2">
            <a:extLst>
              <a:ext uri="{FF2B5EF4-FFF2-40B4-BE49-F238E27FC236}">
                <a16:creationId xmlns:a16="http://schemas.microsoft.com/office/drawing/2014/main" id="{181D3B1D-9FF9-4C8C-A192-BF3DE522D489}"/>
              </a:ext>
            </a:extLst>
          </p:cNvPr>
          <p:cNvSpPr>
            <a:spLocks noGrp="1"/>
          </p:cNvSpPr>
          <p:nvPr>
            <p:ph type="body" sz="quarter" idx="24"/>
          </p:nvPr>
        </p:nvSpPr>
        <p:spPr>
          <a:xfrm>
            <a:off x="6247875" y="2196220"/>
            <a:ext cx="4724925" cy="1461380"/>
          </a:xfrm>
        </p:spPr>
        <p:txBody>
          <a:bodyPr/>
          <a:lstStyle>
            <a:lvl1pPr marL="0" indent="0">
              <a:lnSpc>
                <a:spcPts val="1600"/>
              </a:lnSpc>
              <a:spcBef>
                <a:spcPts val="0"/>
              </a:spcBef>
              <a:buNone/>
              <a:defRPr lang="en-US" sz="1200" kern="1200" dirty="0" smtClean="0">
                <a:solidFill>
                  <a:schemeClr val="tx1">
                    <a:lumMod val="50000"/>
                    <a:lumOff val="50000"/>
                  </a:schemeClr>
                </a:solidFill>
                <a:latin typeface="Univers Next Arabic Light" panose="020B0403030202020203" pitchFamily="34" charset="-78"/>
                <a:ea typeface="+mn-ea"/>
                <a:cs typeface="+mn-cs"/>
              </a:defRPr>
            </a:lvl1pPr>
            <a:lvl2pPr>
              <a:buNone/>
              <a:defRPr/>
            </a:lvl2pPr>
          </a:lstStyle>
          <a:p>
            <a:pPr marL="228600" lvl="0" indent="-228600" algn="l" defTabSz="914400" rtl="0" eaLnBrk="1" latinLnBrk="0" hangingPunct="1">
              <a:lnSpc>
                <a:spcPts val="1900"/>
              </a:lnSpc>
              <a:spcBef>
                <a:spcPts val="1000"/>
              </a:spcBef>
            </a:pPr>
            <a:r>
              <a:rPr lang="en-US"/>
              <a:t>Click to edit Master text styles</a:t>
            </a:r>
          </a:p>
        </p:txBody>
      </p:sp>
      <p:sp>
        <p:nvSpPr>
          <p:cNvPr id="18" name="Text Placeholder 4">
            <a:extLst>
              <a:ext uri="{FF2B5EF4-FFF2-40B4-BE49-F238E27FC236}">
                <a16:creationId xmlns:a16="http://schemas.microsoft.com/office/drawing/2014/main" id="{677B0DC4-38A9-4172-8300-75EB3D62FA4F}"/>
              </a:ext>
            </a:extLst>
          </p:cNvPr>
          <p:cNvSpPr>
            <a:spLocks noGrp="1"/>
          </p:cNvSpPr>
          <p:nvPr>
            <p:ph type="body" sz="quarter" idx="25" hasCustomPrompt="1"/>
          </p:nvPr>
        </p:nvSpPr>
        <p:spPr>
          <a:xfrm>
            <a:off x="6247874"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20" name="Text Placeholder 4">
            <a:extLst>
              <a:ext uri="{FF2B5EF4-FFF2-40B4-BE49-F238E27FC236}">
                <a16:creationId xmlns:a16="http://schemas.microsoft.com/office/drawing/2014/main" id="{835444AF-182E-4BF6-A1FD-370D226695A5}"/>
              </a:ext>
            </a:extLst>
          </p:cNvPr>
          <p:cNvSpPr>
            <a:spLocks noGrp="1"/>
          </p:cNvSpPr>
          <p:nvPr>
            <p:ph type="body" sz="quarter" idx="26"/>
          </p:nvPr>
        </p:nvSpPr>
        <p:spPr>
          <a:xfrm>
            <a:off x="6247874"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1" name="Text Placeholder 4">
            <a:extLst>
              <a:ext uri="{FF2B5EF4-FFF2-40B4-BE49-F238E27FC236}">
                <a16:creationId xmlns:a16="http://schemas.microsoft.com/office/drawing/2014/main" id="{EB012E54-CB11-47F6-87AE-4E5856C26E19}"/>
              </a:ext>
            </a:extLst>
          </p:cNvPr>
          <p:cNvSpPr>
            <a:spLocks noGrp="1"/>
          </p:cNvSpPr>
          <p:nvPr>
            <p:ph type="body" sz="quarter" idx="27"/>
          </p:nvPr>
        </p:nvSpPr>
        <p:spPr>
          <a:xfrm>
            <a:off x="6247875"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944287AD-F16C-415B-9352-14C86E7F83C5}"/>
              </a:ext>
            </a:extLst>
          </p:cNvPr>
          <p:cNvSpPr>
            <a:spLocks noGrp="1"/>
          </p:cNvSpPr>
          <p:nvPr>
            <p:ph type="body" sz="quarter" idx="28" hasCustomPrompt="1"/>
          </p:nvPr>
        </p:nvSpPr>
        <p:spPr>
          <a:xfrm>
            <a:off x="8008619" y="4114800"/>
            <a:ext cx="1204912" cy="685800"/>
          </a:xfrm>
        </p:spPr>
        <p:txBody>
          <a:bodyPr lIns="0" tIns="0" rIns="0" bIns="0" anchor="ctr">
            <a:noAutofit/>
          </a:bodyPr>
          <a:lstStyle>
            <a:lvl1pPr marL="0" indent="0" algn="l">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6" name="Text Placeholder 4">
            <a:extLst>
              <a:ext uri="{FF2B5EF4-FFF2-40B4-BE49-F238E27FC236}">
                <a16:creationId xmlns:a16="http://schemas.microsoft.com/office/drawing/2014/main" id="{51ECDB9A-490B-4986-9AEA-CAB43A37359F}"/>
              </a:ext>
            </a:extLst>
          </p:cNvPr>
          <p:cNvSpPr>
            <a:spLocks noGrp="1"/>
          </p:cNvSpPr>
          <p:nvPr>
            <p:ph type="body" sz="quarter" idx="29"/>
          </p:nvPr>
        </p:nvSpPr>
        <p:spPr>
          <a:xfrm>
            <a:off x="8008619" y="4991470"/>
            <a:ext cx="1204912" cy="685800"/>
          </a:xfrm>
        </p:spPr>
        <p:txBody>
          <a:bodyPr lIns="0" tIns="0" rIns="0" bIns="0" anchor="t">
            <a:normAutofit/>
          </a:bodyPr>
          <a:lstStyle>
            <a:lvl1pPr marL="0" indent="0" algn="l">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37" name="Text Placeholder 4">
            <a:extLst>
              <a:ext uri="{FF2B5EF4-FFF2-40B4-BE49-F238E27FC236}">
                <a16:creationId xmlns:a16="http://schemas.microsoft.com/office/drawing/2014/main" id="{75BC88EA-A440-461F-828A-E11E977A84BB}"/>
              </a:ext>
            </a:extLst>
          </p:cNvPr>
          <p:cNvSpPr>
            <a:spLocks noGrp="1"/>
          </p:cNvSpPr>
          <p:nvPr>
            <p:ph type="body" sz="quarter" idx="30"/>
          </p:nvPr>
        </p:nvSpPr>
        <p:spPr>
          <a:xfrm>
            <a:off x="8008619" y="4617498"/>
            <a:ext cx="1204912" cy="411702"/>
          </a:xfrm>
        </p:spPr>
        <p:txBody>
          <a:bodyPr lIns="0" tIns="0" rIns="0" bIns="0" anchor="t">
            <a:normAutofit/>
          </a:bodyPr>
          <a:lstStyle>
            <a:lvl1pPr marL="0" indent="0" algn="l">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
        <p:nvSpPr>
          <p:cNvPr id="38" name="Text Placeholder 4">
            <a:extLst>
              <a:ext uri="{FF2B5EF4-FFF2-40B4-BE49-F238E27FC236}">
                <a16:creationId xmlns:a16="http://schemas.microsoft.com/office/drawing/2014/main" id="{A0E03348-65D4-4684-99CE-3F6E09D7D701}"/>
              </a:ext>
            </a:extLst>
          </p:cNvPr>
          <p:cNvSpPr>
            <a:spLocks noGrp="1"/>
          </p:cNvSpPr>
          <p:nvPr>
            <p:ph type="body" sz="quarter" idx="31" hasCustomPrompt="1"/>
          </p:nvPr>
        </p:nvSpPr>
        <p:spPr>
          <a:xfrm>
            <a:off x="9769365" y="4114800"/>
            <a:ext cx="1204912" cy="685800"/>
          </a:xfrm>
        </p:spPr>
        <p:txBody>
          <a:bodyPr lIns="0" tIns="0" rIns="0" bIns="0" anchor="ctr">
            <a:noAutofit/>
          </a:bodyPr>
          <a:lstStyle>
            <a:lvl1pPr marL="0" indent="0" algn="l" rtl="0">
              <a:spcBef>
                <a:spcPts val="0"/>
              </a:spcBef>
              <a:buNone/>
              <a:defRPr lang="en-US" sz="5400" b="1" kern="1200" dirty="0">
                <a:solidFill>
                  <a:srgbClr val="5F5F5F">
                    <a:alpha val="7000"/>
                  </a:srgbClr>
                </a:solidFill>
                <a:latin typeface="+mj-lt"/>
                <a:ea typeface="+mn-ea"/>
                <a:cs typeface="Univers Next Arabic Bold" panose="020B0803030202020203" pitchFamily="34" charset="-78"/>
              </a:defRPr>
            </a:lvl1pPr>
          </a:lstStyle>
          <a:p>
            <a:pPr lvl="0"/>
            <a:r>
              <a:rPr lang="en-US" dirty="0"/>
              <a:t>#</a:t>
            </a:r>
          </a:p>
        </p:txBody>
      </p:sp>
      <p:sp>
        <p:nvSpPr>
          <p:cNvPr id="39" name="Text Placeholder 4">
            <a:extLst>
              <a:ext uri="{FF2B5EF4-FFF2-40B4-BE49-F238E27FC236}">
                <a16:creationId xmlns:a16="http://schemas.microsoft.com/office/drawing/2014/main" id="{3F437648-709F-4DF7-BE43-35B61C71E3A3}"/>
              </a:ext>
            </a:extLst>
          </p:cNvPr>
          <p:cNvSpPr>
            <a:spLocks noGrp="1"/>
          </p:cNvSpPr>
          <p:nvPr>
            <p:ph type="body" sz="quarter" idx="32"/>
          </p:nvPr>
        </p:nvSpPr>
        <p:spPr>
          <a:xfrm>
            <a:off x="9769365" y="4991470"/>
            <a:ext cx="1204912" cy="685800"/>
          </a:xfrm>
        </p:spPr>
        <p:txBody>
          <a:bodyPr lIns="0" tIns="0" rIns="0" bIns="0" anchor="t">
            <a:normAutofit/>
          </a:bodyPr>
          <a:lstStyle>
            <a:lvl1pPr marL="0" indent="0" algn="l" rtl="0">
              <a:lnSpc>
                <a:spcPts val="1600"/>
              </a:lnSpc>
              <a:spcBef>
                <a:spcPts val="0"/>
              </a:spcBef>
              <a:buNone/>
              <a:defRPr lang="en-US" sz="11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40" name="Text Placeholder 4">
            <a:extLst>
              <a:ext uri="{FF2B5EF4-FFF2-40B4-BE49-F238E27FC236}">
                <a16:creationId xmlns:a16="http://schemas.microsoft.com/office/drawing/2014/main" id="{5B7C5EE1-4F95-41C4-8428-28862E0E43C5}"/>
              </a:ext>
            </a:extLst>
          </p:cNvPr>
          <p:cNvSpPr>
            <a:spLocks noGrp="1"/>
          </p:cNvSpPr>
          <p:nvPr>
            <p:ph type="body" sz="quarter" idx="33"/>
          </p:nvPr>
        </p:nvSpPr>
        <p:spPr>
          <a:xfrm>
            <a:off x="9767888" y="4617498"/>
            <a:ext cx="1204912" cy="411702"/>
          </a:xfrm>
        </p:spPr>
        <p:txBody>
          <a:bodyPr lIns="0" tIns="0" rIns="0" bIns="0" anchor="t">
            <a:normAutofit/>
          </a:bodyPr>
          <a:lstStyle>
            <a:lvl1pPr marL="0" indent="0" algn="l" rtl="0">
              <a:spcBef>
                <a:spcPts val="0"/>
              </a:spcBef>
              <a:buNone/>
              <a:defRPr lang="en-US" sz="1600" b="1" kern="1200" dirty="0">
                <a:solidFill>
                  <a:schemeClr val="accent2"/>
                </a:solidFill>
                <a:latin typeface="+mn-lt"/>
                <a:ea typeface="+mn-ea"/>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52728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1"/>
            <a:ext cx="5943600" cy="6857999"/>
          </a:xfrm>
          <a:solidFill>
            <a:schemeClr val="bg1">
              <a:lumMod val="95000"/>
            </a:schemeClr>
          </a:solidFill>
        </p:spPr>
        <p:txBody>
          <a:bodyPr>
            <a:normAutofit/>
          </a:bodyPr>
          <a:lstStyle>
            <a:lvl1pPr marL="0" indent="0" algn="ctr">
              <a:lnSpc>
                <a:spcPct val="300000"/>
              </a:lnSpc>
              <a:buNone/>
              <a:defRPr sz="14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0" y="998774"/>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0" y="1972235"/>
            <a:ext cx="4724400" cy="296626"/>
          </a:xfrm>
        </p:spPr>
        <p:txBody>
          <a:bodyPr vert="horz" lIns="0" tIns="0" rIns="0" bIns="0" rtlCol="0" anchor="t">
            <a:noAutofit/>
          </a:bodyPr>
          <a:lstStyle>
            <a:lvl1pPr>
              <a:buNone/>
              <a:defRPr lang="en-US" sz="1800" b="0" dirty="0">
                <a:solidFill>
                  <a:schemeClr val="tx1">
                    <a:lumMod val="60000"/>
                    <a:lumOff val="40000"/>
                  </a:schemeClr>
                </a:solidFill>
              </a:defRPr>
            </a:lvl1pPr>
          </a:lstStyle>
          <a:p>
            <a:pPr marL="228600" lvl="0" indent="-228600"/>
            <a:r>
              <a:rPr lang="en-US"/>
              <a:t>Click to edit Master text styles</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6248400" y="2475708"/>
            <a:ext cx="4724400" cy="1461380"/>
          </a:xfrm>
          <a:noFill/>
        </p:spPr>
        <p:txBody>
          <a:bodyPr wrap="square" lIns="0" tIns="0" rIns="0" bIns="0" rtlCol="0">
            <a:noAutofit/>
          </a:bodyPr>
          <a:lstStyle>
            <a:lvl1pPr marL="0" indent="0">
              <a:lnSpc>
                <a:spcPts val="1600"/>
              </a:lnSpc>
              <a:buNone/>
              <a:defRPr lang="en-US" sz="1200" dirty="0">
                <a:solidFill>
                  <a:schemeClr val="tx1">
                    <a:lumMod val="50000"/>
                    <a:lumOff val="50000"/>
                  </a:schemeClr>
                </a:solidFill>
                <a:latin typeface="Univers Next Arabic Light" panose="020B0403030202020203" pitchFamily="34" charset="-78"/>
              </a:defRPr>
            </a:lvl1pPr>
          </a:lstStyle>
          <a:p>
            <a:pPr marL="0" lvl="0">
              <a:lnSpc>
                <a:spcPts val="1900"/>
              </a:lnSpc>
            </a:pPr>
            <a:r>
              <a:rPr lang="en-US"/>
              <a:t>Click to edit Master text styles</a:t>
            </a:r>
          </a:p>
        </p:txBody>
      </p:sp>
      <p:sp>
        <p:nvSpPr>
          <p:cNvPr id="5" name="Text Placeholder 4">
            <a:extLst>
              <a:ext uri="{FF2B5EF4-FFF2-40B4-BE49-F238E27FC236}">
                <a16:creationId xmlns:a16="http://schemas.microsoft.com/office/drawing/2014/main" id="{915AF0BB-A63D-4065-B2A0-63B6D02B6D46}"/>
              </a:ext>
            </a:extLst>
          </p:cNvPr>
          <p:cNvSpPr>
            <a:spLocks noGrp="1"/>
          </p:cNvSpPr>
          <p:nvPr>
            <p:ph type="body" sz="quarter" idx="21" hasCustomPrompt="1"/>
          </p:nvPr>
        </p:nvSpPr>
        <p:spPr>
          <a:xfrm>
            <a:off x="6248400"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7" name="Text Placeholder 4">
            <a:extLst>
              <a:ext uri="{FF2B5EF4-FFF2-40B4-BE49-F238E27FC236}">
                <a16:creationId xmlns:a16="http://schemas.microsoft.com/office/drawing/2014/main" id="{335A9577-18BC-4835-97F1-4C7A3DBEE63C}"/>
              </a:ext>
            </a:extLst>
          </p:cNvPr>
          <p:cNvSpPr>
            <a:spLocks noGrp="1"/>
          </p:cNvSpPr>
          <p:nvPr>
            <p:ph type="body" sz="quarter" idx="22" hasCustomPrompt="1"/>
          </p:nvPr>
        </p:nvSpPr>
        <p:spPr>
          <a:xfrm>
            <a:off x="8011139"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18" name="Text Placeholder 4">
            <a:extLst>
              <a:ext uri="{FF2B5EF4-FFF2-40B4-BE49-F238E27FC236}">
                <a16:creationId xmlns:a16="http://schemas.microsoft.com/office/drawing/2014/main" id="{7659A318-05B2-4703-A67B-166ABBBC3CEA}"/>
              </a:ext>
            </a:extLst>
          </p:cNvPr>
          <p:cNvSpPr>
            <a:spLocks noGrp="1"/>
          </p:cNvSpPr>
          <p:nvPr>
            <p:ph type="body" sz="quarter" idx="23" hasCustomPrompt="1"/>
          </p:nvPr>
        </p:nvSpPr>
        <p:spPr>
          <a:xfrm>
            <a:off x="9773878" y="4394287"/>
            <a:ext cx="1198922" cy="685800"/>
          </a:xfrm>
        </p:spPr>
        <p:txBody>
          <a:bodyPr lIns="0" tIns="0" rIns="0" bIns="0" anchor="ctr">
            <a:noAutofit/>
          </a:bodyPr>
          <a:lstStyle>
            <a:lvl1pPr marL="0" indent="0" algn="l">
              <a:spcBef>
                <a:spcPts val="0"/>
              </a:spcBef>
              <a:buNone/>
              <a:defRPr lang="en-US" sz="5400" kern="1200" dirty="0">
                <a:solidFill>
                  <a:schemeClr val="accent1"/>
                </a:solidFill>
                <a:latin typeface="Univers Next Arabic Bold" panose="020B0803030202020203" pitchFamily="34" charset="-78"/>
                <a:ea typeface="+mn-ea"/>
                <a:cs typeface="Univers Next Arabic Bold" panose="020B0803030202020203" pitchFamily="34" charset="-78"/>
              </a:defRPr>
            </a:lvl1pPr>
          </a:lstStyle>
          <a:p>
            <a:pPr lvl="0"/>
            <a:r>
              <a:rPr lang="en-US" dirty="0"/>
              <a:t>##</a:t>
            </a:r>
          </a:p>
        </p:txBody>
      </p:sp>
      <p:sp>
        <p:nvSpPr>
          <p:cNvPr id="23" name="Text Placeholder 4">
            <a:extLst>
              <a:ext uri="{FF2B5EF4-FFF2-40B4-BE49-F238E27FC236}">
                <a16:creationId xmlns:a16="http://schemas.microsoft.com/office/drawing/2014/main" id="{081BF27A-7B75-43A5-8F12-40C7ED9462CA}"/>
              </a:ext>
            </a:extLst>
          </p:cNvPr>
          <p:cNvSpPr>
            <a:spLocks noGrp="1"/>
          </p:cNvSpPr>
          <p:nvPr>
            <p:ph type="body" sz="quarter" idx="24"/>
          </p:nvPr>
        </p:nvSpPr>
        <p:spPr>
          <a:xfrm>
            <a:off x="6248400"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4" name="Text Placeholder 4">
            <a:extLst>
              <a:ext uri="{FF2B5EF4-FFF2-40B4-BE49-F238E27FC236}">
                <a16:creationId xmlns:a16="http://schemas.microsoft.com/office/drawing/2014/main" id="{C75E90EA-96E6-4381-AC4B-45057757E7AE}"/>
              </a:ext>
            </a:extLst>
          </p:cNvPr>
          <p:cNvSpPr>
            <a:spLocks noGrp="1"/>
          </p:cNvSpPr>
          <p:nvPr>
            <p:ph type="body" sz="quarter" idx="25"/>
          </p:nvPr>
        </p:nvSpPr>
        <p:spPr>
          <a:xfrm>
            <a:off x="8011139"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
        <p:nvSpPr>
          <p:cNvPr id="25" name="Text Placeholder 4">
            <a:extLst>
              <a:ext uri="{FF2B5EF4-FFF2-40B4-BE49-F238E27FC236}">
                <a16:creationId xmlns:a16="http://schemas.microsoft.com/office/drawing/2014/main" id="{DAEFD820-502C-443C-A86D-3D27FA651044}"/>
              </a:ext>
            </a:extLst>
          </p:cNvPr>
          <p:cNvSpPr>
            <a:spLocks noGrp="1"/>
          </p:cNvSpPr>
          <p:nvPr>
            <p:ph type="body" sz="quarter" idx="26"/>
          </p:nvPr>
        </p:nvSpPr>
        <p:spPr>
          <a:xfrm>
            <a:off x="9773878" y="5101839"/>
            <a:ext cx="1198922" cy="685800"/>
          </a:xfrm>
        </p:spPr>
        <p:txBody>
          <a:bodyPr lIns="0" tIns="0" rIns="0" bIns="0" anchor="t">
            <a:normAutofit/>
          </a:bodyPr>
          <a:lstStyle>
            <a:lvl1pPr marL="0" indent="0" algn="l">
              <a:lnSpc>
                <a:spcPts val="1600"/>
              </a:lnSpc>
              <a:spcBef>
                <a:spcPts val="0"/>
              </a:spcBef>
              <a:buNone/>
              <a:defRPr lang="en-US" sz="1000" kern="1200" dirty="0">
                <a:solidFill>
                  <a:srgbClr val="9A9C9B"/>
                </a:solidFill>
                <a:latin typeface="Univers Next Arabic Light" panose="020B0403030202020203" pitchFamily="34" charset="-78"/>
                <a:ea typeface="+mn-ea"/>
                <a:cs typeface="+mn-cs"/>
              </a:defRPr>
            </a:lvl1pPr>
          </a:lstStyle>
          <a:p>
            <a:pPr lvl="0"/>
            <a:r>
              <a:rPr lang="en-US"/>
              <a:t>Click to edit Master text styles</a:t>
            </a:r>
          </a:p>
        </p:txBody>
      </p:sp>
    </p:spTree>
    <p:extLst>
      <p:ext uri="{BB962C8B-B14F-4D97-AF65-F5344CB8AC3E}">
        <p14:creationId xmlns:p14="http://schemas.microsoft.com/office/powerpoint/2010/main" val="214734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6E3567F-3D99-45DD-A234-DEE53F5A088C}"/>
              </a:ext>
            </a:extLst>
          </p:cNvPr>
          <p:cNvSpPr>
            <a:spLocks noGrp="1"/>
          </p:cNvSpPr>
          <p:nvPr>
            <p:ph type="pic" sz="quarter" idx="13"/>
          </p:nvPr>
        </p:nvSpPr>
        <p:spPr>
          <a:xfrm>
            <a:off x="0" y="0"/>
            <a:ext cx="5943599" cy="6857999"/>
          </a:xfrm>
          <a:solidFill>
            <a:schemeClr val="bg1">
              <a:lumMod val="95000"/>
            </a:schemeClr>
          </a:solidFill>
        </p:spPr>
        <p:txBody>
          <a:bodyPr>
            <a:normAutofit/>
          </a:bodyPr>
          <a:lstStyle>
            <a:lvl1pPr marL="0" indent="0" algn="ctr">
              <a:lnSpc>
                <a:spcPct val="300000"/>
              </a:lnSpc>
              <a:buNone/>
              <a:defRPr sz="2000">
                <a:solidFill>
                  <a:schemeClr val="accent3">
                    <a:lumMod val="75000"/>
                  </a:schemeClr>
                </a:solidFill>
              </a:defRPr>
            </a:lvl1pPr>
          </a:lstStyle>
          <a:p>
            <a:r>
              <a:rPr lang="en-US" dirty="0"/>
              <a:t>Click icon to add picture</a:t>
            </a:r>
          </a:p>
        </p:txBody>
      </p:sp>
      <p:sp>
        <p:nvSpPr>
          <p:cNvPr id="19" name="Title 1">
            <a:extLst>
              <a:ext uri="{FF2B5EF4-FFF2-40B4-BE49-F238E27FC236}">
                <a16:creationId xmlns:a16="http://schemas.microsoft.com/office/drawing/2014/main" id="{1CC0DFCC-3BB0-4F4F-9F0F-82E265AE77C8}"/>
              </a:ext>
            </a:extLst>
          </p:cNvPr>
          <p:cNvSpPr>
            <a:spLocks noGrp="1"/>
          </p:cNvSpPr>
          <p:nvPr>
            <p:ph type="title"/>
          </p:nvPr>
        </p:nvSpPr>
        <p:spPr>
          <a:xfrm>
            <a:off x="6248401" y="2944576"/>
            <a:ext cx="4724400" cy="495300"/>
          </a:xfrm>
          <a:prstGeom prst="rect">
            <a:avLst/>
          </a:prstGeom>
        </p:spPr>
        <p:txBody>
          <a:bodyPr vert="horz" lIns="0" tIns="0" rIns="0" bIns="0" rtlCol="0" anchor="t">
            <a:noAutofit/>
          </a:bodyPr>
          <a:lstStyle>
            <a:lvl1pPr>
              <a:defRPr lang="en-US" dirty="0">
                <a:solidFill>
                  <a:srgbClr val="5F5F5F"/>
                </a:solidFill>
                <a:latin typeface="+mj-lt"/>
              </a:defRPr>
            </a:lvl1pPr>
          </a:lstStyle>
          <a:p>
            <a:pPr marL="0" lvl="0"/>
            <a:r>
              <a:rPr lang="en-US"/>
              <a:t>Click to edit Master title style</a:t>
            </a:r>
            <a:endParaRPr lang="en-US" dirty="0"/>
          </a:p>
        </p:txBody>
      </p:sp>
      <p:sp>
        <p:nvSpPr>
          <p:cNvPr id="28" name="Text Placeholder 2">
            <a:extLst>
              <a:ext uri="{FF2B5EF4-FFF2-40B4-BE49-F238E27FC236}">
                <a16:creationId xmlns:a16="http://schemas.microsoft.com/office/drawing/2014/main" id="{54E3C3F7-6018-42B6-A1BC-E7E93767BBD5}"/>
              </a:ext>
            </a:extLst>
          </p:cNvPr>
          <p:cNvSpPr>
            <a:spLocks noGrp="1"/>
          </p:cNvSpPr>
          <p:nvPr>
            <p:ph type="body" idx="20"/>
          </p:nvPr>
        </p:nvSpPr>
        <p:spPr>
          <a:xfrm>
            <a:off x="6248401" y="3913424"/>
            <a:ext cx="4724400" cy="296626"/>
          </a:xfrm>
        </p:spPr>
        <p:txBody>
          <a:bodyPr lIns="0" tIns="0" rIns="0" bIns="0" anchor="t">
            <a:noAutofit/>
          </a:bodyPr>
          <a:lstStyle>
            <a:lvl1pPr marL="0" indent="0">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3">
            <a:extLst>
              <a:ext uri="{FF2B5EF4-FFF2-40B4-BE49-F238E27FC236}">
                <a16:creationId xmlns:a16="http://schemas.microsoft.com/office/drawing/2014/main" id="{36E9C480-36E3-4F00-9205-0EBFF30CCF85}"/>
              </a:ext>
            </a:extLst>
          </p:cNvPr>
          <p:cNvSpPr>
            <a:spLocks noGrp="1"/>
          </p:cNvSpPr>
          <p:nvPr>
            <p:ph type="body" sz="quarter" idx="21"/>
          </p:nvPr>
        </p:nvSpPr>
        <p:spPr>
          <a:xfrm>
            <a:off x="6248400" y="4343400"/>
            <a:ext cx="4724400" cy="1676400"/>
          </a:xfrm>
        </p:spPr>
        <p:txBody>
          <a:bodyPr lIns="0" tIns="0" rIns="0" bIns="0"/>
          <a:lstStyle>
            <a:lvl1pPr marL="0" indent="0">
              <a:lnSpc>
                <a:spcPts val="1600"/>
              </a:lnSpc>
              <a:spcBef>
                <a:spcPts val="0"/>
              </a:spcBef>
              <a:buNone/>
              <a:defRPr sz="1200">
                <a:solidFill>
                  <a:srgbClr val="7F7F7F"/>
                </a:solidFill>
              </a:defRPr>
            </a:lvl1pPr>
            <a:lvl2pPr marL="0" indent="0">
              <a:lnSpc>
                <a:spcPts val="1600"/>
              </a:lnSpc>
              <a:spcBef>
                <a:spcPts val="0"/>
              </a:spcBef>
              <a:buNone/>
              <a:defRPr sz="1200">
                <a:solidFill>
                  <a:srgbClr val="7F7F7F"/>
                </a:solidFill>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9536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slide / Numb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5C6A4B-1439-55C2-68B2-33EB67557407}"/>
              </a:ext>
            </a:extLst>
          </p:cNvPr>
          <p:cNvSpPr>
            <a:spLocks/>
          </p:cNvSpPr>
          <p:nvPr userDrawn="1"/>
        </p:nvSpPr>
        <p:spPr>
          <a:xfrm>
            <a:off x="0" y="3870972"/>
            <a:ext cx="12192000" cy="2987028"/>
          </a:xfrm>
          <a:prstGeom prst="rect">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77850D74-154B-4F53-974C-B97CCD3EEB89}"/>
              </a:ext>
            </a:extLst>
          </p:cNvPr>
          <p:cNvSpPr>
            <a:spLocks noGrp="1"/>
          </p:cNvSpPr>
          <p:nvPr>
            <p:ph type="body" sz="quarter" idx="25" hasCustomPrompt="1"/>
          </p:nvPr>
        </p:nvSpPr>
        <p:spPr>
          <a:xfrm>
            <a:off x="5075376"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3" name="Text Placeholder 3">
            <a:extLst>
              <a:ext uri="{FF2B5EF4-FFF2-40B4-BE49-F238E27FC236}">
                <a16:creationId xmlns:a16="http://schemas.microsoft.com/office/drawing/2014/main" id="{96DC4E10-45EB-43AA-9912-36C180624301}"/>
              </a:ext>
            </a:extLst>
          </p:cNvPr>
          <p:cNvSpPr>
            <a:spLocks noGrp="1"/>
          </p:cNvSpPr>
          <p:nvPr>
            <p:ph type="body" sz="quarter" idx="26" hasCustomPrompt="1"/>
          </p:nvPr>
        </p:nvSpPr>
        <p:spPr>
          <a:xfrm>
            <a:off x="8412260" y="2438400"/>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4" name="Text Placeholder 3">
            <a:extLst>
              <a:ext uri="{FF2B5EF4-FFF2-40B4-BE49-F238E27FC236}">
                <a16:creationId xmlns:a16="http://schemas.microsoft.com/office/drawing/2014/main" id="{C7732B9E-2BAB-40EF-97BE-141BC09F06D4}"/>
              </a:ext>
            </a:extLst>
          </p:cNvPr>
          <p:cNvSpPr>
            <a:spLocks noGrp="1"/>
          </p:cNvSpPr>
          <p:nvPr>
            <p:ph type="body" sz="quarter" idx="27" hasCustomPrompt="1"/>
          </p:nvPr>
        </p:nvSpPr>
        <p:spPr>
          <a:xfrm>
            <a:off x="5075376"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15" name="Text Placeholder 3">
            <a:extLst>
              <a:ext uri="{FF2B5EF4-FFF2-40B4-BE49-F238E27FC236}">
                <a16:creationId xmlns:a16="http://schemas.microsoft.com/office/drawing/2014/main" id="{DE5C5389-3D4D-4836-9773-EBCC717C5AC2}"/>
              </a:ext>
            </a:extLst>
          </p:cNvPr>
          <p:cNvSpPr>
            <a:spLocks noGrp="1"/>
          </p:cNvSpPr>
          <p:nvPr>
            <p:ph type="body" sz="quarter" idx="28" hasCustomPrompt="1"/>
          </p:nvPr>
        </p:nvSpPr>
        <p:spPr>
          <a:xfrm>
            <a:off x="8412260" y="4098332"/>
            <a:ext cx="1336518" cy="1154113"/>
          </a:xfrm>
        </p:spPr>
        <p:txBody>
          <a:bodyPr/>
          <a:lstStyle>
            <a:lvl1pPr>
              <a:buNone/>
              <a:defRPr sz="8200" b="1">
                <a:solidFill>
                  <a:srgbClr val="5F5F5F">
                    <a:alpha val="7000"/>
                  </a:srgbClr>
                </a:solidFill>
                <a:latin typeface="+mj-lt"/>
              </a:defRPr>
            </a:lvl1pPr>
          </a:lstStyle>
          <a:p>
            <a:pPr lvl="0"/>
            <a:r>
              <a:rPr lang="en-US" dirty="0"/>
              <a:t>#</a:t>
            </a:r>
          </a:p>
        </p:txBody>
      </p:sp>
      <p:sp>
        <p:nvSpPr>
          <p:cNvPr id="30" name="Content Placeholder 2">
            <a:extLst>
              <a:ext uri="{FF2B5EF4-FFF2-40B4-BE49-F238E27FC236}">
                <a16:creationId xmlns:a16="http://schemas.microsoft.com/office/drawing/2014/main" id="{9B3FBDB5-35F0-4A1C-BFE2-1C56A1B69C26}"/>
              </a:ext>
            </a:extLst>
          </p:cNvPr>
          <p:cNvSpPr>
            <a:spLocks noGrp="1"/>
          </p:cNvSpPr>
          <p:nvPr>
            <p:ph idx="1"/>
          </p:nvPr>
        </p:nvSpPr>
        <p:spPr>
          <a:xfrm>
            <a:off x="5075378" y="3027715"/>
            <a:ext cx="2555716" cy="564898"/>
          </a:xfrm>
        </p:spPr>
        <p:txBody>
          <a:bodyPr numCol="1">
            <a:normAutofit/>
          </a:bodyPr>
          <a:lstStyle>
            <a:lvl1pPr marL="0" indent="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13229DDE-4ABB-43DA-AD18-86D340DD4D4F}"/>
              </a:ext>
            </a:extLst>
          </p:cNvPr>
          <p:cNvSpPr>
            <a:spLocks noGrp="1"/>
          </p:cNvSpPr>
          <p:nvPr>
            <p:ph idx="21"/>
          </p:nvPr>
        </p:nvSpPr>
        <p:spPr>
          <a:xfrm>
            <a:off x="8412260" y="3027716"/>
            <a:ext cx="2555716" cy="564898"/>
          </a:xfrm>
        </p:spPr>
        <p:txBody>
          <a:bodyPr numCol="1">
            <a:normAutofit/>
          </a:bodyPr>
          <a:lstStyle>
            <a:lvl1pPr marL="0" indent="0" rtl="0">
              <a:lnSpc>
                <a:spcPts val="1600"/>
              </a:lnSpc>
              <a:buClr>
                <a:schemeClr val="accent1"/>
              </a:buClr>
              <a:buFontTx/>
              <a:buNone/>
              <a:defRPr sz="1200">
                <a:solidFill>
                  <a:schemeClr val="tx1">
                    <a:lumMod val="60000"/>
                    <a:lumOff val="40000"/>
                  </a:schemeClr>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22CBD5BF-9FD3-4654-94F4-F150CDEA2546}"/>
              </a:ext>
            </a:extLst>
          </p:cNvPr>
          <p:cNvSpPr>
            <a:spLocks noGrp="1"/>
          </p:cNvSpPr>
          <p:nvPr>
            <p:ph idx="22"/>
          </p:nvPr>
        </p:nvSpPr>
        <p:spPr>
          <a:xfrm>
            <a:off x="5075377" y="4675389"/>
            <a:ext cx="2555716" cy="564898"/>
          </a:xfrm>
          <a:solidFill>
            <a:schemeClr val="tx1"/>
          </a:solidFill>
        </p:spPr>
        <p:txBody>
          <a:bodyPr numCol="1">
            <a:normAutofit/>
          </a:bodyPr>
          <a:lstStyle>
            <a:lvl1pPr marL="0" indent="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698766AF-4A13-46F4-9542-DAD9CE905F4E}"/>
              </a:ext>
            </a:extLst>
          </p:cNvPr>
          <p:cNvSpPr>
            <a:spLocks noGrp="1"/>
          </p:cNvSpPr>
          <p:nvPr>
            <p:ph idx="23"/>
          </p:nvPr>
        </p:nvSpPr>
        <p:spPr>
          <a:xfrm>
            <a:off x="8412261" y="4675389"/>
            <a:ext cx="2555716" cy="564898"/>
          </a:xfrm>
          <a:solidFill>
            <a:schemeClr val="tx1"/>
          </a:solidFill>
        </p:spPr>
        <p:txBody>
          <a:bodyPr numCol="1">
            <a:normAutofit/>
          </a:bodyPr>
          <a:lstStyle>
            <a:lvl1pPr marL="0" indent="0" rtl="0">
              <a:lnSpc>
                <a:spcPts val="1600"/>
              </a:lnSpc>
              <a:buClr>
                <a:schemeClr val="accent1"/>
              </a:buClr>
              <a:buFontTx/>
              <a:buNone/>
              <a:defRPr sz="1200">
                <a:solidFill>
                  <a:schemeClr val="bg1"/>
                </a:solidFill>
              </a:defRPr>
            </a:lvl1pPr>
            <a:lvl2pPr marL="685800" indent="-228600">
              <a:buClr>
                <a:schemeClr val="accent1"/>
              </a:buClr>
              <a:buFont typeface="Wingdings" panose="05000000000000000000" pitchFamily="2" charset="2"/>
              <a:buChar char="§"/>
              <a:defRPr sz="1100">
                <a:solidFill>
                  <a:schemeClr val="accent5"/>
                </a:solidFill>
              </a:defRPr>
            </a:lvl2pPr>
            <a:lvl3pPr marL="1143000" indent="-228600">
              <a:buClr>
                <a:schemeClr val="accent1"/>
              </a:buClr>
              <a:buFont typeface="Wingdings" panose="05000000000000000000" pitchFamily="2" charset="2"/>
              <a:buChar char="§"/>
              <a:defRPr sz="1100">
                <a:solidFill>
                  <a:schemeClr val="accent5"/>
                </a:solidFill>
              </a:defRPr>
            </a:lvl3pPr>
            <a:lvl4pPr marL="1600200" indent="-228600">
              <a:buClr>
                <a:schemeClr val="accent1"/>
              </a:buClr>
              <a:buFont typeface="Wingdings" panose="05000000000000000000" pitchFamily="2" charset="2"/>
              <a:buChar char="§"/>
              <a:defRPr sz="1100">
                <a:solidFill>
                  <a:schemeClr val="accent5"/>
                </a:solidFill>
              </a:defRPr>
            </a:lvl4pPr>
            <a:lvl5pPr marL="2057400" indent="-228600">
              <a:buClr>
                <a:schemeClr val="accent1"/>
              </a:buClr>
              <a:buFont typeface="Wingdings" panose="05000000000000000000" pitchFamily="2" charset="2"/>
              <a:buChar char="§"/>
              <a:defRPr sz="1100">
                <a:solidFill>
                  <a:schemeClr val="accent5"/>
                </a:solidFill>
              </a:defRPr>
            </a:lvl5pPr>
          </a:lstStyle>
          <a:p>
            <a:pPr lvl="0"/>
            <a:r>
              <a:rPr lang="en-US"/>
              <a:t>Click to edit Master text styles</a:t>
            </a:r>
          </a:p>
        </p:txBody>
      </p:sp>
      <p:sp>
        <p:nvSpPr>
          <p:cNvPr id="3" name="Title 1">
            <a:extLst>
              <a:ext uri="{FF2B5EF4-FFF2-40B4-BE49-F238E27FC236}">
                <a16:creationId xmlns:a16="http://schemas.microsoft.com/office/drawing/2014/main" id="{9C5835C4-53DC-D683-2C0C-A62DBB3DE48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5" name="Text Placeholder 2">
            <a:extLst>
              <a:ext uri="{FF2B5EF4-FFF2-40B4-BE49-F238E27FC236}">
                <a16:creationId xmlns:a16="http://schemas.microsoft.com/office/drawing/2014/main" id="{608C0909-41D8-2B95-1CC3-8A2F5777FC39}"/>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37943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p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E579DD0-82CC-4E60-A70C-B81BE37A4071}"/>
              </a:ext>
            </a:extLst>
          </p:cNvPr>
          <p:cNvSpPr>
            <a:spLocks noGrp="1"/>
          </p:cNvSpPr>
          <p:nvPr>
            <p:ph type="title"/>
          </p:nvPr>
        </p:nvSpPr>
        <p:spPr>
          <a:xfrm>
            <a:off x="1181101" y="990600"/>
            <a:ext cx="9791700" cy="495300"/>
          </a:xfrm>
          <a:prstGeom prst="rect">
            <a:avLst/>
          </a:prstGeom>
        </p:spPr>
        <p:txBody>
          <a:bodyPr lIns="0" tIns="0" rIns="0" bIns="0">
            <a:noAutofit/>
          </a:bodyPr>
          <a:lstStyle>
            <a:lvl1pPr>
              <a:defRPr sz="3200">
                <a:solidFill>
                  <a:srgbClr val="595959"/>
                </a:solidFill>
                <a:latin typeface="+mj-lt"/>
              </a:defRPr>
            </a:lvl1pPr>
          </a:lstStyle>
          <a:p>
            <a:r>
              <a:rPr lang="en-US"/>
              <a:t>Click to edit Master title style</a:t>
            </a:r>
            <a:endParaRPr lang="en-US" dirty="0"/>
          </a:p>
        </p:txBody>
      </p:sp>
      <p:sp>
        <p:nvSpPr>
          <p:cNvPr id="27" name="Text Placeholder 2">
            <a:extLst>
              <a:ext uri="{FF2B5EF4-FFF2-40B4-BE49-F238E27FC236}">
                <a16:creationId xmlns:a16="http://schemas.microsoft.com/office/drawing/2014/main" id="{B41D80C3-D027-44A2-9E56-E7EE2E167F58}"/>
              </a:ext>
            </a:extLst>
          </p:cNvPr>
          <p:cNvSpPr>
            <a:spLocks noGrp="1"/>
          </p:cNvSpPr>
          <p:nvPr>
            <p:ph type="body" idx="20"/>
          </p:nvPr>
        </p:nvSpPr>
        <p:spPr>
          <a:xfrm>
            <a:off x="1181100" y="1676400"/>
            <a:ext cx="9791700" cy="304800"/>
          </a:xfrm>
        </p:spPr>
        <p:txBody>
          <a:bodyPr lIns="0" tIns="0" rIns="0" bIns="0" anchor="t">
            <a:noAutofit/>
          </a:bodyPr>
          <a:lstStyle>
            <a:lvl1pPr marL="0" indent="0">
              <a:spcBef>
                <a:spcPts val="0"/>
              </a:spcBef>
              <a:buNone/>
              <a:defRPr sz="1800" b="0">
                <a:solidFill>
                  <a:schemeClr val="tx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7051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you ">
    <p:bg>
      <p:bgPr>
        <a:solidFill>
          <a:schemeClr val="bg1">
            <a:lumMod val="20000"/>
            <a:lumOff val="80000"/>
            <a:alpha val="4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C07-AA54-4FBF-BFC6-2EDFF3DF2FD1}"/>
              </a:ext>
            </a:extLst>
          </p:cNvPr>
          <p:cNvSpPr>
            <a:spLocks noGrp="1"/>
          </p:cNvSpPr>
          <p:nvPr>
            <p:ph type="title"/>
          </p:nvPr>
        </p:nvSpPr>
        <p:spPr>
          <a:xfrm>
            <a:off x="0" y="3284984"/>
            <a:ext cx="12191999" cy="495300"/>
          </a:xfrm>
        </p:spPr>
        <p:txBody>
          <a:bodyPr lIns="0" tIns="0" rIns="0" bIns="0"/>
          <a:lstStyle>
            <a:lvl1pPr algn="ctr" rtl="0">
              <a:defRPr>
                <a:solidFill>
                  <a:schemeClr val="bg1"/>
                </a:solidFill>
              </a:defRPr>
            </a:lvl1pPr>
          </a:lstStyle>
          <a:p>
            <a:r>
              <a:rPr lang="en-US" dirty="0"/>
              <a:t>Click to edit Master title style</a:t>
            </a:r>
          </a:p>
        </p:txBody>
      </p:sp>
      <p:pic>
        <p:nvPicPr>
          <p:cNvPr id="3" name="Graphic 2">
            <a:extLst>
              <a:ext uri="{FF2B5EF4-FFF2-40B4-BE49-F238E27FC236}">
                <a16:creationId xmlns:a16="http://schemas.microsoft.com/office/drawing/2014/main" id="{6A10C545-CF73-ABAA-41B8-9D946D62F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428" y="6021288"/>
            <a:ext cx="1399084" cy="523361"/>
          </a:xfrm>
          <a:prstGeom prst="rect">
            <a:avLst/>
          </a:prstGeom>
        </p:spPr>
      </p:pic>
    </p:spTree>
    <p:extLst>
      <p:ext uri="{BB962C8B-B14F-4D97-AF65-F5344CB8AC3E}">
        <p14:creationId xmlns:p14="http://schemas.microsoft.com/office/powerpoint/2010/main" val="2192981101"/>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9">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88579"/>
      </p:ext>
    </p:extLst>
  </p:cSld>
  <p:clrMapOvr>
    <a:masterClrMapping/>
  </p:clrMapOvr>
  <p:transition spd="slow" advClick="0" advTm="1000">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0">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34033"/>
      </p:ext>
    </p:extLst>
  </p:cSld>
  <p:clrMapOvr>
    <a:masterClrMapping/>
  </p:clrMapOvr>
  <p:transition spd="slow" advClick="0" advTm="1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All Background With Logo">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485FB0-F20E-B4C0-1DD4-F2D3D7A41E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6871" y="369167"/>
            <a:ext cx="1328935" cy="154088"/>
          </a:xfrm>
          <a:prstGeom prst="rect">
            <a:avLst/>
          </a:prstGeom>
        </p:spPr>
      </p:pic>
    </p:spTree>
    <p:extLst>
      <p:ext uri="{BB962C8B-B14F-4D97-AF65-F5344CB8AC3E}">
        <p14:creationId xmlns:p14="http://schemas.microsoft.com/office/powerpoint/2010/main" val="261920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D1757-832A-4C4B-ADEB-C155F6C14315}"/>
              </a:ext>
            </a:extLst>
          </p:cNvPr>
          <p:cNvSpPr>
            <a:spLocks noGrp="1"/>
          </p:cNvSpPr>
          <p:nvPr>
            <p:ph type="title"/>
          </p:nvPr>
        </p:nvSpPr>
        <p:spPr>
          <a:xfrm>
            <a:off x="1181101" y="990600"/>
            <a:ext cx="10248900"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3D0F56-9493-45D7-9FFB-ED7079ABC49E}"/>
              </a:ext>
            </a:extLst>
          </p:cNvPr>
          <p:cNvSpPr>
            <a:spLocks noGrp="1"/>
          </p:cNvSpPr>
          <p:nvPr>
            <p:ph type="body" idx="1"/>
          </p:nvPr>
        </p:nvSpPr>
        <p:spPr>
          <a:xfrm>
            <a:off x="1181100" y="1692748"/>
            <a:ext cx="10248897" cy="4406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7279605"/>
      </p:ext>
    </p:extLst>
  </p:cSld>
  <p:clrMap bg1="lt1" tx1="dk1" bg2="lt2" tx2="dk2" accent1="accent1" accent2="accent2" accent3="accent3" accent4="accent4" accent5="accent5" accent6="accent6" hlink="hlink" folHlink="folHlink"/>
  <p:sldLayoutIdLst>
    <p:sldLayoutId id="2147483703" r:id="rId1"/>
    <p:sldLayoutId id="2147483717" r:id="rId2"/>
    <p:sldLayoutId id="2147483666" r:id="rId3"/>
    <p:sldLayoutId id="2147483660" r:id="rId4"/>
    <p:sldLayoutId id="2147483702" r:id="rId5"/>
    <p:sldLayoutId id="2147483650" r:id="rId6"/>
    <p:sldLayoutId id="2147483652" r:id="rId7"/>
    <p:sldLayoutId id="2147483663" r:id="rId8"/>
    <p:sldLayoutId id="2147483662" r:id="rId9"/>
    <p:sldLayoutId id="2147483668" r:id="rId10"/>
    <p:sldLayoutId id="2147483667" r:id="rId11"/>
    <p:sldLayoutId id="2147483705" r:id="rId12"/>
    <p:sldLayoutId id="2147483704" r:id="rId13"/>
    <p:sldLayoutId id="2147483718" r:id="rId14"/>
    <p:sldLayoutId id="2147483719" r:id="rId15"/>
    <p:sldLayoutId id="2147483720" r:id="rId16"/>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 userDrawn="1">
          <p15:clr>
            <a:srgbClr val="F26B43"/>
          </p15:clr>
        </p15:guide>
        <p15:guide id="2" pos="6912" userDrawn="1">
          <p15:clr>
            <a:srgbClr val="F26B43"/>
          </p15:clr>
        </p15:guide>
        <p15:guide id="3" orient="horz" pos="624" userDrawn="1">
          <p15:clr>
            <a:srgbClr val="F26B43"/>
          </p15:clr>
        </p15:guide>
        <p15:guide id="5" orient="horz" pos="3792" userDrawn="1">
          <p15:clr>
            <a:srgbClr val="F26B43"/>
          </p15:clr>
        </p15:guide>
        <p15:guide id="6" orient="horz" pos="4152" userDrawn="1">
          <p15:clr>
            <a:srgbClr val="F26B43"/>
          </p15:clr>
        </p15:guide>
        <p15:guide id="8" orient="horz" pos="960" userDrawn="1">
          <p15:clr>
            <a:srgbClr val="F26B43"/>
          </p15:clr>
        </p15:guide>
        <p15:guide id="9" orient="horz" pos="1056" userDrawn="1">
          <p15:clr>
            <a:srgbClr val="F26B43"/>
          </p15:clr>
        </p15:guide>
        <p15:guide id="10"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4.xml"/><Relationship Id="rId5" Type="http://schemas.openxmlformats.org/officeDocument/2006/relationships/slide" Target="slide21.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hyperlink" Target="https://www.mauthor.com/present/4961167839199232"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uthor.com/present/5871468373737472"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mauthor.com/present/5191624426127360"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uthor.com/present/6052304438820864"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www.mauthor.com/present/6052304438820864"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uthor.com/present/6547002573324288"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mauthor.com/present/6627017713123328"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uthor.com/present/6408364770328576"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hyperlink" Target="https://www.mauthor.com/present/5905010499649536"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hyperlink" Target="https://www.mauthor.com/present/6189237912862720" TargetMode="Externa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487CA-65E7-84ED-8D22-37966C97868C}"/>
              </a:ext>
            </a:extLst>
          </p:cNvPr>
          <p:cNvSpPr>
            <a:spLocks noGrp="1"/>
          </p:cNvSpPr>
          <p:nvPr>
            <p:ph type="body" sz="quarter" idx="14"/>
          </p:nvPr>
        </p:nvSpPr>
        <p:spPr>
          <a:xfrm>
            <a:off x="1190625" y="1988840"/>
            <a:ext cx="9791700" cy="3960440"/>
          </a:xfrm>
        </p:spPr>
        <p:txBody>
          <a:bodyPr>
            <a:normAutofit/>
          </a:bodyPr>
          <a:lstStyle/>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English Language </a:t>
            </a:r>
          </a:p>
          <a:p>
            <a:pPr marL="0" indent="0">
              <a:lnSpc>
                <a:spcPct val="100000"/>
              </a:lnSpc>
              <a:buNone/>
            </a:pPr>
            <a:r>
              <a:rPr lang="en-GB" sz="4000" b="1" dirty="0">
                <a:solidFill>
                  <a:srgbClr val="AC833B"/>
                </a:solidFill>
                <a:latin typeface="Helvetica" panose="020B0604020202020204" pitchFamily="34" charset="0"/>
                <a:cs typeface="Helvetica" panose="020B0604020202020204" pitchFamily="34" charset="0"/>
              </a:rPr>
              <a:t>Coverage, Grammar and Functional Language Teaching Resource</a:t>
            </a:r>
          </a:p>
          <a:p>
            <a:pPr marL="0" indent="0">
              <a:lnSpc>
                <a:spcPct val="100000"/>
              </a:lnSpc>
              <a:buNone/>
            </a:pPr>
            <a:r>
              <a:rPr lang="en-GB" sz="2400" b="1" dirty="0">
                <a:solidFill>
                  <a:srgbClr val="5F5F5F"/>
                </a:solidFill>
                <a:latin typeface="Helvetica" panose="020B0604020202020204" pitchFamily="34" charset="0"/>
                <a:cs typeface="Helvetica" panose="020B0604020202020204" pitchFamily="34" charset="0"/>
              </a:rPr>
              <a:t>Level 6.2 - 7.1</a:t>
            </a:r>
            <a:endParaRPr lang="en-GB" sz="1800" b="1" dirty="0">
              <a:solidFill>
                <a:srgbClr val="5F5F5F"/>
              </a:solidFill>
              <a:latin typeface="Helvetica" panose="020B0604020202020204" pitchFamily="34" charset="0"/>
              <a:cs typeface="Helvetica" panose="020B0604020202020204" pitchFamily="34" charset="0"/>
            </a:endParaRPr>
          </a:p>
          <a:p>
            <a:pPr marL="0" indent="0">
              <a:lnSpc>
                <a:spcPct val="100000"/>
              </a:lnSpc>
              <a:buNone/>
            </a:pPr>
            <a:r>
              <a:rPr lang="en-GB" sz="1800" b="1" dirty="0">
                <a:solidFill>
                  <a:srgbClr val="5F5F5F"/>
                </a:solidFill>
                <a:latin typeface="Helvetica" panose="020B0604020202020204" pitchFamily="34" charset="0"/>
                <a:cs typeface="Helvetica" panose="020B0604020202020204" pitchFamily="34" charset="0"/>
              </a:rPr>
              <a:t>Term 3</a:t>
            </a:r>
          </a:p>
          <a:p>
            <a:pPr marL="0" indent="0">
              <a:lnSpc>
                <a:spcPct val="100000"/>
              </a:lnSpc>
              <a:buNone/>
            </a:pPr>
            <a:r>
              <a:rPr lang="en-GB" sz="1800" b="1" dirty="0">
                <a:solidFill>
                  <a:srgbClr val="9A9C9B"/>
                </a:solidFill>
                <a:latin typeface="Helvetica" panose="020B0604020202020204" pitchFamily="34" charset="0"/>
                <a:cs typeface="Helvetica" panose="020B0604020202020204" pitchFamily="34" charset="0"/>
              </a:rPr>
              <a:t>2024 - 2025</a:t>
            </a:r>
          </a:p>
        </p:txBody>
      </p:sp>
    </p:spTree>
    <p:extLst>
      <p:ext uri="{BB962C8B-B14F-4D97-AF65-F5344CB8AC3E}">
        <p14:creationId xmlns:p14="http://schemas.microsoft.com/office/powerpoint/2010/main" val="262375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15776" y="0"/>
            <a:ext cx="12207776" cy="6879266"/>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1495174"/>
            <a:ext cx="9351818" cy="0"/>
          </a:xfrm>
          <a:prstGeom prst="line">
            <a:avLst/>
          </a:prstGeom>
          <a:ln>
            <a:solidFill>
              <a:srgbClr val="E3D1BF"/>
            </a:solidFill>
          </a:ln>
        </p:spPr>
        <p:style>
          <a:lnRef idx="3">
            <a:schemeClr val="dk1"/>
          </a:lnRef>
          <a:fillRef idx="0">
            <a:schemeClr val="dk1"/>
          </a:fillRef>
          <a:effectRef idx="2">
            <a:schemeClr val="dk1"/>
          </a:effectRef>
          <a:fontRef idx="minor">
            <a:schemeClr val="tx1"/>
          </a:fontRef>
        </p:style>
      </p:cxnSp>
      <p:sp>
        <p:nvSpPr>
          <p:cNvPr id="8" name="Text Placeholder 12">
            <a:extLst>
              <a:ext uri="{FF2B5EF4-FFF2-40B4-BE49-F238E27FC236}">
                <a16:creationId xmlns:a16="http://schemas.microsoft.com/office/drawing/2014/main" id="{9008E426-17FC-91F7-427A-190ED49E816F}"/>
              </a:ext>
            </a:extLst>
          </p:cNvPr>
          <p:cNvSpPr txBox="1">
            <a:spLocks/>
          </p:cNvSpPr>
          <p:nvPr/>
        </p:nvSpPr>
        <p:spPr>
          <a:xfrm>
            <a:off x="320022" y="1832106"/>
            <a:ext cx="5115578" cy="4512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600" b="1" dirty="0">
                <a:solidFill>
                  <a:srgbClr val="AC833B"/>
                </a:solidFill>
                <a:latin typeface="Helvetica" pitchFamily="2" charset="0"/>
              </a:rPr>
              <a:t>03</a:t>
            </a:r>
          </a:p>
          <a:p>
            <a:pPr marL="0" indent="0">
              <a:lnSpc>
                <a:spcPct val="100000"/>
              </a:lnSpc>
              <a:buNone/>
            </a:pPr>
            <a:r>
              <a:rPr lang="en-US" sz="3600" b="1" dirty="0">
                <a:solidFill>
                  <a:srgbClr val="AC833B"/>
                </a:solidFill>
                <a:latin typeface="Helvetica" pitchFamily="2" charset="0"/>
              </a:rPr>
              <a:t>06</a:t>
            </a:r>
          </a:p>
          <a:p>
            <a:pPr marL="0" indent="0">
              <a:lnSpc>
                <a:spcPct val="100000"/>
              </a:lnSpc>
              <a:buNone/>
            </a:pPr>
            <a:r>
              <a:rPr lang="en-US" sz="3600" b="1" dirty="0">
                <a:solidFill>
                  <a:srgbClr val="AC833B"/>
                </a:solidFill>
                <a:latin typeface="Helvetica" pitchFamily="2" charset="0"/>
              </a:rPr>
              <a:t>08</a:t>
            </a:r>
          </a:p>
          <a:p>
            <a:pPr marL="0" indent="0">
              <a:lnSpc>
                <a:spcPct val="100000"/>
              </a:lnSpc>
              <a:buNone/>
            </a:pPr>
            <a:r>
              <a:rPr lang="en-US" sz="3600" b="1" dirty="0">
                <a:solidFill>
                  <a:srgbClr val="AC833B"/>
                </a:solidFill>
                <a:latin typeface="Helvetica" pitchFamily="2" charset="0"/>
              </a:rPr>
              <a:t>15</a:t>
            </a:r>
          </a:p>
        </p:txBody>
      </p:sp>
      <p:sp>
        <p:nvSpPr>
          <p:cNvPr id="35" name="مربع نص 34">
            <a:extLst>
              <a:ext uri="{FF2B5EF4-FFF2-40B4-BE49-F238E27FC236}">
                <a16:creationId xmlns:a16="http://schemas.microsoft.com/office/drawing/2014/main" id="{B56BE51F-9F50-53CF-CFBC-2F24AC2EF669}"/>
              </a:ext>
            </a:extLst>
          </p:cNvPr>
          <p:cNvSpPr txBox="1"/>
          <p:nvPr/>
        </p:nvSpPr>
        <p:spPr>
          <a:xfrm>
            <a:off x="1057384" y="1928628"/>
            <a:ext cx="5115577" cy="461665"/>
          </a:xfrm>
          <a:prstGeom prst="rect">
            <a:avLst/>
          </a:prstGeom>
          <a:noFill/>
        </p:spPr>
        <p:txBody>
          <a:bodyPr wrap="square" rtlCol="0">
            <a:spAutoFit/>
          </a:bodyPr>
          <a:lstStyle/>
          <a:p>
            <a:r>
              <a:rPr lang="en-US" altLang="ru-RU" sz="2400" u="sng" dirty="0">
                <a:solidFill>
                  <a:srgbClr val="AC833B"/>
                </a:solidFill>
                <a:latin typeface="Helvetica" pitchFamily="2" charset="0"/>
                <a:hlinkClick r:id="rId2" action="ppaction://hlinksldjump">
                  <a:extLst>
                    <a:ext uri="{A12FA001-AC4F-418D-AE19-62706E023703}">
                      <ahyp:hlinkClr xmlns:ahyp="http://schemas.microsoft.com/office/drawing/2018/hyperlinkcolor" val="tx"/>
                    </a:ext>
                  </a:extLst>
                </a:hlinkClick>
              </a:rPr>
              <a:t>How to use this resource</a:t>
            </a:r>
            <a:endParaRPr lang="en-US" altLang="ru-RU" sz="2400" u="sng" dirty="0">
              <a:solidFill>
                <a:srgbClr val="AC833B"/>
              </a:solidFill>
              <a:latin typeface="Helvetica" pitchFamily="2" charset="0"/>
            </a:endParaRPr>
          </a:p>
        </p:txBody>
      </p:sp>
      <p:sp>
        <p:nvSpPr>
          <p:cNvPr id="36" name="مربع نص 35">
            <a:extLst>
              <a:ext uri="{FF2B5EF4-FFF2-40B4-BE49-F238E27FC236}">
                <a16:creationId xmlns:a16="http://schemas.microsoft.com/office/drawing/2014/main" id="{ECAB7932-4E59-3F32-BBB5-1E43865CDD50}"/>
              </a:ext>
            </a:extLst>
          </p:cNvPr>
          <p:cNvSpPr txBox="1"/>
          <p:nvPr/>
        </p:nvSpPr>
        <p:spPr>
          <a:xfrm>
            <a:off x="1086057" y="2586282"/>
            <a:ext cx="5287115"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3" action="ppaction://hlinksldjump">
                  <a:extLst>
                    <a:ext uri="{A12FA001-AC4F-418D-AE19-62706E023703}">
                      <ahyp:hlinkClr xmlns:ahyp="http://schemas.microsoft.com/office/drawing/2018/hyperlinkcolor" val="tx"/>
                    </a:ext>
                  </a:extLst>
                </a:hlinkClick>
              </a:rPr>
              <a:t>Assessment Coverage</a:t>
            </a:r>
            <a:endParaRPr lang="en-US" altLang="ru-RU" sz="2400" dirty="0">
              <a:solidFill>
                <a:srgbClr val="AC833B"/>
              </a:solidFill>
              <a:latin typeface="Helvetica" pitchFamily="2" charset="0"/>
            </a:endParaRPr>
          </a:p>
        </p:txBody>
      </p:sp>
      <p:sp>
        <p:nvSpPr>
          <p:cNvPr id="37" name="مربع نص 36">
            <a:extLst>
              <a:ext uri="{FF2B5EF4-FFF2-40B4-BE49-F238E27FC236}">
                <a16:creationId xmlns:a16="http://schemas.microsoft.com/office/drawing/2014/main" id="{33877E01-C1E9-C468-5ABC-DCB3D8031BE0}"/>
              </a:ext>
            </a:extLst>
          </p:cNvPr>
          <p:cNvSpPr txBox="1"/>
          <p:nvPr/>
        </p:nvSpPr>
        <p:spPr>
          <a:xfrm>
            <a:off x="1057384" y="3304523"/>
            <a:ext cx="4985994"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4" action="ppaction://hlinksldjump">
                  <a:extLst>
                    <a:ext uri="{A12FA001-AC4F-418D-AE19-62706E023703}">
                      <ahyp:hlinkClr xmlns:ahyp="http://schemas.microsoft.com/office/drawing/2018/hyperlinkcolor" val="tx"/>
                    </a:ext>
                  </a:extLst>
                </a:hlinkClick>
              </a:rPr>
              <a:t>Preparation - Grammar</a:t>
            </a:r>
            <a:endParaRPr lang="en-US" altLang="ru-RU" sz="2400" dirty="0">
              <a:solidFill>
                <a:srgbClr val="AC833B"/>
              </a:solidFill>
              <a:latin typeface="Helvetica" pitchFamily="2" charset="0"/>
            </a:endParaRPr>
          </a:p>
        </p:txBody>
      </p:sp>
      <p:sp>
        <p:nvSpPr>
          <p:cNvPr id="38" name="مربع نص 37">
            <a:extLst>
              <a:ext uri="{FF2B5EF4-FFF2-40B4-BE49-F238E27FC236}">
                <a16:creationId xmlns:a16="http://schemas.microsoft.com/office/drawing/2014/main" id="{EA2E8846-59E3-E656-9993-ACBE46D7B3E4}"/>
              </a:ext>
            </a:extLst>
          </p:cNvPr>
          <p:cNvSpPr txBox="1"/>
          <p:nvPr/>
        </p:nvSpPr>
        <p:spPr>
          <a:xfrm>
            <a:off x="1057384" y="3956388"/>
            <a:ext cx="5263166" cy="461665"/>
          </a:xfrm>
          <a:prstGeom prst="rect">
            <a:avLst/>
          </a:prstGeom>
          <a:noFill/>
        </p:spPr>
        <p:txBody>
          <a:bodyPr wrap="square" rtlCol="0">
            <a:spAutoFit/>
          </a:bodyPr>
          <a:lstStyle/>
          <a:p>
            <a:r>
              <a:rPr lang="en-US" altLang="ru-RU" sz="2400" dirty="0">
                <a:solidFill>
                  <a:srgbClr val="AC833B"/>
                </a:solidFill>
                <a:latin typeface="Helvetica" pitchFamily="2" charset="0"/>
                <a:hlinkClick r:id="rId5" action="ppaction://hlinksldjump">
                  <a:extLst>
                    <a:ext uri="{A12FA001-AC4F-418D-AE19-62706E023703}">
                      <ahyp:hlinkClr xmlns:ahyp="http://schemas.microsoft.com/office/drawing/2018/hyperlinkcolor" val="tx"/>
                    </a:ext>
                  </a:extLst>
                </a:hlinkClick>
              </a:rPr>
              <a:t>Preparation – Functional language</a:t>
            </a:r>
            <a:endParaRPr lang="en-US" altLang="ru-RU" sz="2400" dirty="0">
              <a:solidFill>
                <a:srgbClr val="AC833B"/>
              </a:solidFill>
              <a:latin typeface="Helvetica" pitchFamily="2" charset="0"/>
            </a:endParaRPr>
          </a:p>
        </p:txBody>
      </p:sp>
      <p:sp>
        <p:nvSpPr>
          <p:cNvPr id="2" name="Content Placeholder 12">
            <a:extLst>
              <a:ext uri="{FF2B5EF4-FFF2-40B4-BE49-F238E27FC236}">
                <a16:creationId xmlns:a16="http://schemas.microsoft.com/office/drawing/2014/main" id="{9885574A-6A85-0DC1-674E-544AA6151B69}"/>
              </a:ext>
            </a:extLst>
          </p:cNvPr>
          <p:cNvSpPr txBox="1">
            <a:spLocks/>
          </p:cNvSpPr>
          <p:nvPr/>
        </p:nvSpPr>
        <p:spPr>
          <a:xfrm>
            <a:off x="618624" y="369034"/>
            <a:ext cx="4493587" cy="88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5600" b="1" dirty="0">
                <a:solidFill>
                  <a:schemeClr val="bg1"/>
                </a:solidFill>
                <a:latin typeface="Helvetica" pitchFamily="2" charset="0"/>
              </a:rPr>
              <a:t>INDEX</a:t>
            </a:r>
          </a:p>
        </p:txBody>
      </p:sp>
    </p:spTree>
    <p:extLst>
      <p:ext uri="{BB962C8B-B14F-4D97-AF65-F5344CB8AC3E}">
        <p14:creationId xmlns:p14="http://schemas.microsoft.com/office/powerpoint/2010/main" val="200056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rgbClr val="AC833B"/>
                </a:solidFill>
                <a:latin typeface="Helvetica" panose="020B0604020202020204" pitchFamily="34" charset="0"/>
                <a:cs typeface="Helvetica" panose="020B0604020202020204" pitchFamily="34" charset="0"/>
              </a:rPr>
              <a:t>How to use this resource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191096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6"/>
          <a:stretch/>
        </p:blipFill>
        <p:spPr>
          <a:xfrm>
            <a:off x="0" y="0"/>
            <a:ext cx="4935682" cy="6858000"/>
          </a:xfrm>
          <a:prstGeom prst="rect">
            <a:avLst/>
          </a:prstGeom>
          <a:solidFill>
            <a:srgbClr val="CAD9F2"/>
          </a:solidFill>
        </p:spPr>
      </p:pic>
      <p:sp>
        <p:nvSpPr>
          <p:cNvPr id="8" name="مربع نص 7">
            <a:extLst>
              <a:ext uri="{FF2B5EF4-FFF2-40B4-BE49-F238E27FC236}">
                <a16:creationId xmlns:a16="http://schemas.microsoft.com/office/drawing/2014/main" id="{3D929B9B-AC52-FEF8-CE15-990206DA5D95}"/>
              </a:ext>
            </a:extLst>
          </p:cNvPr>
          <p:cNvSpPr txBox="1"/>
          <p:nvPr/>
        </p:nvSpPr>
        <p:spPr>
          <a:xfrm>
            <a:off x="5494116" y="1903943"/>
            <a:ext cx="5935884" cy="4770537"/>
          </a:xfrm>
          <a:prstGeom prst="rect">
            <a:avLst/>
          </a:prstGeom>
          <a:noFill/>
        </p:spPr>
        <p:txBody>
          <a:bodyPr wrap="square" rtlCol="0">
            <a:spAutoFit/>
          </a:bodyPr>
          <a:lstStyle/>
          <a:p>
            <a:pPr algn="just"/>
            <a:r>
              <a:rPr lang="en-US" altLang="ru-RU" dirty="0">
                <a:latin typeface="Helvetica" pitchFamily="2" charset="0"/>
              </a:rPr>
              <a:t>The slides within this resource, although detailed, are designed as a starting point for teachers. You can:</a:t>
            </a:r>
          </a:p>
          <a:p>
            <a:endParaRPr lang="en-US" altLang="ru-RU" dirty="0">
              <a:latin typeface="Helvetica" pitchFamily="2" charset="0"/>
            </a:endParaRPr>
          </a:p>
          <a:p>
            <a:pPr marL="541338" indent="-184150">
              <a:buFont typeface="Arial" panose="020B0604020202020204" pitchFamily="34" charset="0"/>
              <a:buChar char="•"/>
            </a:pPr>
            <a:r>
              <a:rPr lang="en-US" altLang="ru-RU" dirty="0">
                <a:latin typeface="Helvetica" pitchFamily="2" charset="0"/>
              </a:rPr>
              <a:t>construct lessons around the language points explored in them. </a:t>
            </a:r>
          </a:p>
          <a:p>
            <a:pPr marL="541338" indent="-184150">
              <a:buFont typeface="Arial" panose="020B0604020202020204" pitchFamily="34" charset="0"/>
              <a:buChar char="•"/>
            </a:pPr>
            <a:r>
              <a:rPr lang="en-US" altLang="ru-RU" dirty="0">
                <a:latin typeface="Helvetica" pitchFamily="2" charset="0"/>
              </a:rPr>
              <a:t>use the slides individually as a resource within a lesson. </a:t>
            </a:r>
          </a:p>
          <a:p>
            <a:pPr marL="541338" indent="-184150">
              <a:buFont typeface="Arial" panose="020B0604020202020204" pitchFamily="34" charset="0"/>
              <a:buChar char="•"/>
            </a:pPr>
            <a:r>
              <a:rPr lang="en-US" altLang="ru-RU" dirty="0">
                <a:latin typeface="Helvetica" pitchFamily="2" charset="0"/>
              </a:rPr>
              <a:t>incorporate them gradually in lessons throughout the term (rather than the whole PowerPoint at once).</a:t>
            </a:r>
          </a:p>
          <a:p>
            <a:pPr marL="541338" indent="-184150">
              <a:buFont typeface="Arial" panose="020B0604020202020204" pitchFamily="34" charset="0"/>
              <a:buChar char="•"/>
            </a:pPr>
            <a:r>
              <a:rPr lang="en-US" altLang="ru-RU" dirty="0">
                <a:latin typeface="Helvetica" pitchFamily="2" charset="0"/>
              </a:rPr>
              <a:t>combine functional language and grammar slides which overlap.</a:t>
            </a:r>
          </a:p>
          <a:p>
            <a:pPr marL="285750" indent="-285750" algn="just">
              <a:buFont typeface="Arial" panose="020B0604020202020204" pitchFamily="34" charset="0"/>
              <a:buChar char="•"/>
            </a:pPr>
            <a:endParaRPr lang="en-US" altLang="ru-RU" dirty="0">
              <a:latin typeface="Helvetica" pitchFamily="2" charset="0"/>
            </a:endParaRPr>
          </a:p>
          <a:p>
            <a:pPr algn="just"/>
            <a:r>
              <a:rPr lang="en-US" altLang="ru-RU" dirty="0">
                <a:latin typeface="Helvetica" pitchFamily="2" charset="0"/>
              </a:rPr>
              <a:t>Ensure that students have been exposed to all the language points in the coverage ahead of their end of term exam.</a:t>
            </a:r>
          </a:p>
          <a:p>
            <a:endParaRPr lang="en-AE" sz="1600" dirty="0">
              <a:solidFill>
                <a:schemeClr val="bg1"/>
              </a:solidFill>
              <a:latin typeface="Helvetica" pitchFamily="2" charset="0"/>
            </a:endParaRPr>
          </a:p>
        </p:txBody>
      </p:sp>
      <p:sp>
        <p:nvSpPr>
          <p:cNvPr id="9" name="TextBox 35">
            <a:extLst>
              <a:ext uri="{FF2B5EF4-FFF2-40B4-BE49-F238E27FC236}">
                <a16:creationId xmlns:a16="http://schemas.microsoft.com/office/drawing/2014/main" id="{1960B302-AD3F-F9EB-CEC3-62D89A8E6E11}"/>
              </a:ext>
            </a:extLst>
          </p:cNvPr>
          <p:cNvSpPr txBox="1"/>
          <p:nvPr/>
        </p:nvSpPr>
        <p:spPr>
          <a:xfrm>
            <a:off x="5494116" y="889427"/>
            <a:ext cx="6266084" cy="830997"/>
          </a:xfrm>
          <a:prstGeom prst="rect">
            <a:avLst/>
          </a:prstGeom>
          <a:noFill/>
        </p:spPr>
        <p:txBody>
          <a:bodyPr wrap="square" rtlCol="0">
            <a:spAutoFit/>
          </a:bodyPr>
          <a:lstStyle/>
          <a:p>
            <a:r>
              <a:rPr lang="en-US" sz="2400" b="1" dirty="0">
                <a:latin typeface="Helvetica" pitchFamily="2" charset="0"/>
              </a:rPr>
              <a:t>The Coverage, Grammar and Functional Language Teaching Resource</a:t>
            </a:r>
          </a:p>
        </p:txBody>
      </p:sp>
    </p:spTree>
    <p:extLst>
      <p:ext uri="{BB962C8B-B14F-4D97-AF65-F5344CB8AC3E}">
        <p14:creationId xmlns:p14="http://schemas.microsoft.com/office/powerpoint/2010/main" val="2173676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8FF93AD-192B-6858-804B-48968A65A4A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5" name="صورة 4">
            <a:extLst>
              <a:ext uri="{FF2B5EF4-FFF2-40B4-BE49-F238E27FC236}">
                <a16:creationId xmlns:a16="http://schemas.microsoft.com/office/drawing/2014/main" id="{F51A739E-6C6A-0B38-3F35-0C63E22313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75079" y="0"/>
            <a:ext cx="4935682" cy="6861276"/>
          </a:xfrm>
          <a:prstGeom prst="rect">
            <a:avLst/>
          </a:prstGeom>
        </p:spPr>
      </p:pic>
      <p:sp>
        <p:nvSpPr>
          <p:cNvPr id="8" name="مربع نص 7">
            <a:extLst>
              <a:ext uri="{FF2B5EF4-FFF2-40B4-BE49-F238E27FC236}">
                <a16:creationId xmlns:a16="http://schemas.microsoft.com/office/drawing/2014/main" id="{3D929B9B-AC52-FEF8-CE15-990206DA5D95}"/>
              </a:ext>
            </a:extLst>
          </p:cNvPr>
          <p:cNvSpPr txBox="1"/>
          <p:nvPr/>
        </p:nvSpPr>
        <p:spPr>
          <a:xfrm>
            <a:off x="537940" y="119331"/>
            <a:ext cx="6299200" cy="6740307"/>
          </a:xfrm>
          <a:prstGeom prst="rect">
            <a:avLst/>
          </a:prstGeom>
          <a:noFill/>
        </p:spPr>
        <p:txBody>
          <a:bodyPr wrap="square" lIns="91440" tIns="45720" rIns="91440" bIns="45720" rtlCol="0" anchor="t">
            <a:spAutoFit/>
          </a:bodyPr>
          <a:lstStyle/>
          <a:p>
            <a:pPr algn="just"/>
            <a:r>
              <a:rPr lang="en-GB" dirty="0">
                <a:latin typeface="Helvetica" pitchFamily="2" charset="0"/>
                <a:cs typeface="Arial" panose="020B0604020202020204" pitchFamily="34" charset="0"/>
              </a:rPr>
              <a:t>Within this document, you will find information about:</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coverage for this term.</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lexis families that assessments will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particular grammatical and functional language points that will be tested in the exams.</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preparation sections, you will find examples and explanations for the grammatical and functional language points that will be assessed this term.</a:t>
            </a:r>
          </a:p>
          <a:p>
            <a:pPr algn="just"/>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The grammar preparation sections contain:</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meaning of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the specific grammatical structure used within the example sentence.</a:t>
            </a:r>
          </a:p>
          <a:p>
            <a:pPr marL="541338" indent="-184150">
              <a:buFont typeface="Arial" panose="020B0604020202020204" pitchFamily="34" charset="0"/>
              <a:buChar char="•"/>
            </a:pPr>
            <a:r>
              <a:rPr lang="en-GB" dirty="0">
                <a:latin typeface="Helvetica" pitchFamily="2" charset="0"/>
                <a:cs typeface="Arial" panose="020B0604020202020204" pitchFamily="34" charset="0"/>
              </a:rPr>
              <a:t>links to further resources. </a:t>
            </a:r>
          </a:p>
          <a:p>
            <a:pPr marL="541338" indent="-184150">
              <a:buFont typeface="Arial" panose="020B0604020202020204" pitchFamily="34" charset="0"/>
              <a:buChar char="•"/>
            </a:pPr>
            <a:r>
              <a:rPr lang="en-GB" dirty="0">
                <a:latin typeface="Helvetica" pitchFamily="2" charset="0"/>
                <a:cs typeface="Arial" panose="020B0604020202020204" pitchFamily="34" charset="0"/>
              </a:rPr>
              <a:t>an explanation of the circumstances under which the structure is used.</a:t>
            </a:r>
          </a:p>
          <a:p>
            <a:pPr marL="541338" indent="-184150">
              <a:buFont typeface="Arial" panose="020B0604020202020204" pitchFamily="34" charset="0"/>
              <a:buChar char="•"/>
            </a:pPr>
            <a:r>
              <a:rPr lang="en-GB" dirty="0">
                <a:latin typeface="Helvetica" pitchFamily="2" charset="0"/>
                <a:cs typeface="Arial" panose="020B0604020202020204" pitchFamily="34" charset="0"/>
              </a:rPr>
              <a:t>more example sentences.</a:t>
            </a:r>
          </a:p>
          <a:p>
            <a:pPr marL="285750" indent="-285750" algn="just">
              <a:buFont typeface="Arial" panose="020B0604020202020204" pitchFamily="34" charset="0"/>
              <a:buChar char="•"/>
            </a:pPr>
            <a:endParaRPr lang="en-GB" dirty="0">
              <a:latin typeface="Helvetica" pitchFamily="2" charset="0"/>
              <a:cs typeface="Arial" panose="020B0604020202020204" pitchFamily="34" charset="0"/>
            </a:endParaRPr>
          </a:p>
          <a:p>
            <a:pPr algn="just"/>
            <a:r>
              <a:rPr lang="en-GB" dirty="0">
                <a:latin typeface="Helvetica" pitchFamily="2" charset="0"/>
                <a:cs typeface="Arial" panose="020B0604020202020204" pitchFamily="34" charset="0"/>
              </a:rPr>
              <a:t>In the functional language preparation section, there are examples and explanation of how the functional language is used, as well as relevant associated grammar points.  </a:t>
            </a:r>
          </a:p>
        </p:txBody>
      </p:sp>
    </p:spTree>
    <p:extLst>
      <p:ext uri="{BB962C8B-B14F-4D97-AF65-F5344CB8AC3E}">
        <p14:creationId xmlns:p14="http://schemas.microsoft.com/office/powerpoint/2010/main" val="4140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1">
              <a:lumMod val="40000"/>
              <a:lumOff val="60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AE" dirty="0"/>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368338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84037" y="579735"/>
            <a:ext cx="10304009" cy="6869339"/>
          </a:xfrm>
          <a:prstGeom prst="rect">
            <a:avLst/>
          </a:prstGeom>
        </p:spPr>
      </p:pic>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1244601" y="3145921"/>
            <a:ext cx="7248672" cy="460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latin typeface="Helvetica" pitchFamily="2" charset="0"/>
              </a:rPr>
              <a:t>Term 3 Assessment Coverage</a:t>
            </a:r>
          </a:p>
        </p:txBody>
      </p:sp>
    </p:spTree>
    <p:extLst>
      <p:ext uri="{BB962C8B-B14F-4D97-AF65-F5344CB8AC3E}">
        <p14:creationId xmlns:p14="http://schemas.microsoft.com/office/powerpoint/2010/main" val="237865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0C714C-A5CB-E31D-C98B-F3B637672D12}"/>
              </a:ext>
            </a:extLst>
          </p:cNvPr>
          <p:cNvGraphicFramePr>
            <a:graphicFrameLocks noGrp="1"/>
          </p:cNvGraphicFramePr>
          <p:nvPr>
            <p:extLst>
              <p:ext uri="{D42A27DB-BD31-4B8C-83A1-F6EECF244321}">
                <p14:modId xmlns:p14="http://schemas.microsoft.com/office/powerpoint/2010/main" val="124958473"/>
              </p:ext>
            </p:extLst>
          </p:nvPr>
        </p:nvGraphicFramePr>
        <p:xfrm>
          <a:off x="1" y="0"/>
          <a:ext cx="12192000" cy="6857999"/>
        </p:xfrm>
        <a:graphic>
          <a:graphicData uri="http://schemas.openxmlformats.org/drawingml/2006/table">
            <a:tbl>
              <a:tblPr bandRow="1">
                <a:tableStyleId>{5C22544A-7EE6-4342-B048-85BDC9FD1C3A}</a:tableStyleId>
              </a:tblPr>
              <a:tblGrid>
                <a:gridCol w="2493818">
                  <a:extLst>
                    <a:ext uri="{9D8B030D-6E8A-4147-A177-3AD203B41FA5}">
                      <a16:colId xmlns:a16="http://schemas.microsoft.com/office/drawing/2014/main" val="1108490023"/>
                    </a:ext>
                  </a:extLst>
                </a:gridCol>
                <a:gridCol w="2959834">
                  <a:extLst>
                    <a:ext uri="{9D8B030D-6E8A-4147-A177-3AD203B41FA5}">
                      <a16:colId xmlns:a16="http://schemas.microsoft.com/office/drawing/2014/main" val="488221599"/>
                    </a:ext>
                  </a:extLst>
                </a:gridCol>
                <a:gridCol w="3690348">
                  <a:extLst>
                    <a:ext uri="{9D8B030D-6E8A-4147-A177-3AD203B41FA5}">
                      <a16:colId xmlns:a16="http://schemas.microsoft.com/office/drawing/2014/main" val="2350489613"/>
                    </a:ext>
                  </a:extLst>
                </a:gridCol>
                <a:gridCol w="3048000">
                  <a:extLst>
                    <a:ext uri="{9D8B030D-6E8A-4147-A177-3AD203B41FA5}">
                      <a16:colId xmlns:a16="http://schemas.microsoft.com/office/drawing/2014/main" val="381832186"/>
                    </a:ext>
                  </a:extLst>
                </a:gridCol>
              </a:tblGrid>
              <a:tr h="466866">
                <a:tc gridSpan="4">
                  <a:txBody>
                    <a:bodyPr/>
                    <a:lstStyle/>
                    <a:p>
                      <a:pPr algn="ctr" rtl="0" fontAlgn="base">
                        <a:lnSpc>
                          <a:spcPts val="1295"/>
                        </a:lnSpc>
                      </a:pPr>
                      <a:r>
                        <a:rPr lang="en-GB" sz="1800" b="1" kern="1200" dirty="0">
                          <a:solidFill>
                            <a:schemeClr val="bg1"/>
                          </a:solidFill>
                          <a:effectLst/>
                          <a:latin typeface="+mn-lt"/>
                          <a:ea typeface="+mn-ea"/>
                          <a:cs typeface="+mn-cs"/>
                        </a:rPr>
                        <a:t>Topic(s):</a:t>
                      </a:r>
                      <a:r>
                        <a:rPr lang="en-GB" sz="1800" kern="1200" dirty="0">
                          <a:solidFill>
                            <a:schemeClr val="bg1"/>
                          </a:solidFill>
                          <a:effectLst/>
                          <a:latin typeface="+mn-lt"/>
                          <a:ea typeface="+mn-ea"/>
                          <a:cs typeface="+mn-cs"/>
                        </a:rPr>
                        <a:t> </a:t>
                      </a:r>
                      <a:r>
                        <a:rPr lang="en-GB" sz="1800" b="1" kern="1200" dirty="0">
                          <a:solidFill>
                            <a:schemeClr val="bg1"/>
                          </a:solidFill>
                          <a:effectLst/>
                          <a:latin typeface="+mn-lt"/>
                          <a:ea typeface="+mn-ea"/>
                          <a:cs typeface="+mn-cs"/>
                        </a:rPr>
                        <a:t>Entertainment, food and drink, business.</a:t>
                      </a:r>
                      <a:endParaRPr lang="en-US" sz="1400" dirty="0">
                        <a:solidFill>
                          <a:schemeClr val="bg1"/>
                        </a:solidFill>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BA8C4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82658872"/>
                  </a:ext>
                </a:extLst>
              </a:tr>
              <a:tr h="466866">
                <a:tc>
                  <a:txBody>
                    <a:bodyPr/>
                    <a:lstStyle/>
                    <a:p>
                      <a:pPr algn="ctr" rtl="0" fontAlgn="base">
                        <a:lnSpc>
                          <a:spcPts val="1295"/>
                        </a:lnSpc>
                      </a:pPr>
                      <a:r>
                        <a:rPr lang="en-US" sz="1400" b="1" dirty="0">
                          <a:solidFill>
                            <a:srgbClr val="FFFFFF"/>
                          </a:solidFill>
                          <a:effectLst/>
                          <a:latin typeface="Arial"/>
                        </a:rPr>
                        <a:t>ECFE Grammar</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D2341"/>
                    </a:solidFill>
                  </a:tcPr>
                </a:tc>
                <a:tc>
                  <a:txBody>
                    <a:bodyPr/>
                    <a:lstStyle/>
                    <a:p>
                      <a:pPr algn="ctr" rtl="0" fontAlgn="base">
                        <a:lnSpc>
                          <a:spcPts val="1295"/>
                        </a:lnSpc>
                      </a:pPr>
                      <a:r>
                        <a:rPr lang="en-US" sz="1400" b="1" dirty="0">
                          <a:solidFill>
                            <a:srgbClr val="FFFFFF"/>
                          </a:solidFill>
                          <a:effectLst/>
                          <a:latin typeface="Arial"/>
                        </a:rPr>
                        <a:t>Prerequisite</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8447"/>
                    </a:solidFill>
                  </a:tcPr>
                </a:tc>
                <a:tc>
                  <a:txBody>
                    <a:bodyPr/>
                    <a:lstStyle/>
                    <a:p>
                      <a:pPr algn="ctr" rtl="0" fontAlgn="base">
                        <a:lnSpc>
                          <a:spcPts val="1295"/>
                        </a:lnSpc>
                      </a:pPr>
                      <a:r>
                        <a:rPr lang="en-US" sz="1400" b="1" dirty="0">
                          <a:effectLst/>
                          <a:latin typeface="Arial"/>
                        </a:rPr>
                        <a:t>GSE Grammar</a:t>
                      </a:r>
                      <a:r>
                        <a:rPr lang="en-US" sz="1400" dirty="0">
                          <a:effectLst/>
                          <a:latin typeface="Arial"/>
                        </a:rPr>
                        <a:t> </a:t>
                      </a: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DCACE"/>
                    </a:solidFill>
                  </a:tcPr>
                </a:tc>
                <a:tc>
                  <a:txBody>
                    <a:bodyPr/>
                    <a:lstStyle/>
                    <a:p>
                      <a:pPr algn="ctr" rtl="0" fontAlgn="base">
                        <a:lnSpc>
                          <a:spcPts val="1295"/>
                        </a:lnSpc>
                      </a:pPr>
                      <a:r>
                        <a:rPr lang="en-US" sz="1400" b="1" dirty="0">
                          <a:solidFill>
                            <a:srgbClr val="FFFFFF"/>
                          </a:solidFill>
                          <a:effectLst/>
                          <a:latin typeface="Arial"/>
                        </a:rPr>
                        <a:t>Functional Language</a:t>
                      </a:r>
                      <a:r>
                        <a:rPr lang="en-US" sz="1400" dirty="0">
                          <a:solidFill>
                            <a:srgbClr val="FFFFFF"/>
                          </a:solidFill>
                          <a:effectLst/>
                          <a:latin typeface="Arial"/>
                        </a:rPr>
                        <a:t> </a:t>
                      </a:r>
                      <a:endParaRPr lang="en-US" sz="1400" dirty="0">
                        <a:effectLst/>
                        <a:latin typeface="Arial"/>
                      </a:endParaRPr>
                    </a:p>
                  </a:txBody>
                  <a:tcPr marL="66675" marR="66675"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0000"/>
                    </a:solidFill>
                  </a:tcPr>
                </a:tc>
                <a:extLst>
                  <a:ext uri="{0D108BD9-81ED-4DB2-BD59-A6C34878D82A}">
                    <a16:rowId xmlns:a16="http://schemas.microsoft.com/office/drawing/2014/main" val="1574859087"/>
                  </a:ext>
                </a:extLst>
              </a:tr>
              <a:tr h="750317">
                <a:tc>
                  <a:txBody>
                    <a:bodyPr/>
                    <a:lstStyle/>
                    <a:p>
                      <a:pPr marL="1968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Conjunction: subordinating</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'so' to refer to results and consequences (38)</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476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a range of subordinating conjunctions.</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rowSpan="6">
                  <a:txBody>
                    <a:bodyPr/>
                    <a:lstStyle/>
                    <a:p>
                      <a:pPr marL="0"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Expressing opinion</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Describing causes and consequences</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 </a:t>
                      </a:r>
                      <a:endParaRPr lang="en-US"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15240"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Expressing agreement and disagreement</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F2F2"/>
                    </a:solidFill>
                  </a:tcPr>
                </a:tc>
                <a:extLst>
                  <a:ext uri="{0D108BD9-81ED-4DB2-BD59-A6C34878D82A}">
                    <a16:rowId xmlns:a16="http://schemas.microsoft.com/office/drawing/2014/main" val="2326464362"/>
                  </a:ext>
                </a:extLst>
              </a:tr>
              <a:tr h="1454500">
                <a:tc>
                  <a:txBody>
                    <a:bodyPr/>
                    <a:lstStyle/>
                    <a:p>
                      <a:pPr marL="19685" marR="0" algn="ctr">
                        <a:lnSpc>
                          <a:spcPct val="107000"/>
                        </a:lnSpc>
                        <a:spcAft>
                          <a:spcPts val="800"/>
                        </a:spcAft>
                        <a:buNone/>
                      </a:pPr>
                      <a:r>
                        <a:rPr lang="en-US" sz="1400">
                          <a:solidFill>
                            <a:srgbClr val="2F2F2F"/>
                          </a:solidFill>
                          <a:effectLst/>
                          <a:latin typeface="Arial" panose="020B0604020202020204" pitchFamily="34" charset="0"/>
                          <a:ea typeface="Arial" panose="020B0604020202020204" pitchFamily="34" charset="0"/>
                          <a:cs typeface="Arial" panose="020B0604020202020204" pitchFamily="34" charset="0"/>
                        </a:rPr>
                        <a:t>Adverbs: adverbial linkers</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'but' to link clauses and sentences (28)</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222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'despite/in spite of' with noun phrases to express concession (56)</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2476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'though' and 'although' as conjunctions to express concession (56)</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4194859800"/>
                  </a:ext>
                </a:extLst>
              </a:tr>
              <a:tr h="1412455">
                <a:tc>
                  <a:txBody>
                    <a:bodyPr/>
                    <a:lstStyle/>
                    <a:p>
                      <a:pPr marL="1968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Conjunctions: correlative conjunctions</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clauses and sentences linked with a range of basic connectors (32)</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28600"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'not … either' and 'neither … (nor)' with noun and verb phrases (51)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2476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'neither … nor …' to connect two words or phrases (51)</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2871487176"/>
                  </a:ext>
                </a:extLst>
              </a:tr>
              <a:tr h="750317">
                <a:tc>
                  <a:txBody>
                    <a:bodyPr/>
                    <a:lstStyle/>
                    <a:p>
                      <a:pPr marL="19685" marR="0" algn="ctr">
                        <a:lnSpc>
                          <a:spcPct val="107000"/>
                        </a:lnSpc>
                        <a:spcAft>
                          <a:spcPts val="800"/>
                        </a:spcAft>
                        <a:buNone/>
                      </a:pPr>
                      <a:r>
                        <a:rPr lang="en-US" sz="1400">
                          <a:solidFill>
                            <a:srgbClr val="2F2F2F"/>
                          </a:solidFill>
                          <a:effectLst/>
                          <a:latin typeface="Arial" panose="020B0604020202020204" pitchFamily="34" charset="0"/>
                          <a:ea typeface="Arial" panose="020B0604020202020204" pitchFamily="34" charset="0"/>
                          <a:cs typeface="Arial" panose="020B0604020202020204" pitchFamily="34" charset="0"/>
                        </a:rPr>
                        <a:t>Passives</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present simple passive (48)</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476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past simple passive (48)</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3676319154"/>
                  </a:ext>
                </a:extLst>
              </a:tr>
              <a:tr h="778262">
                <a:tc>
                  <a:txBody>
                    <a:bodyPr/>
                    <a:lstStyle/>
                    <a:p>
                      <a:pPr marL="1968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Verb forms: gerunds</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'like/hate/love' with the '-</a:t>
                      </a:r>
                      <a:r>
                        <a:rPr lang="en-GB" sz="1400" dirty="0" err="1">
                          <a:solidFill>
                            <a:srgbClr val="2F2F2F"/>
                          </a:solidFill>
                          <a:effectLst/>
                          <a:latin typeface="Arial" panose="020B0604020202020204" pitchFamily="34" charset="0"/>
                          <a:ea typeface="Arial" panose="020B0604020202020204" pitchFamily="34" charset="0"/>
                          <a:cs typeface="Arial" panose="020B0604020202020204" pitchFamily="34" charset="0"/>
                        </a:rPr>
                        <a:t>ing</a:t>
                      </a: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 forms of verbs (31)</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4765" marR="0" algn="ctr">
                        <a:lnSpc>
                          <a:spcPct val="107000"/>
                        </a:lnSpc>
                        <a:spcAft>
                          <a:spcPts val="800"/>
                        </a:spcAft>
                        <a:buNone/>
                      </a:pPr>
                      <a:r>
                        <a:rPr lang="en-US"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'by' with verbs and verb phrases to express the means or way of doing something (48)</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962824469"/>
                  </a:ext>
                </a:extLst>
              </a:tr>
              <a:tr h="778416">
                <a:tc>
                  <a:txBody>
                    <a:bodyPr/>
                    <a:lstStyle/>
                    <a:p>
                      <a:pPr marL="19685" marR="0" algn="ctr">
                        <a:lnSpc>
                          <a:spcPct val="107000"/>
                        </a:lnSpc>
                        <a:spcAft>
                          <a:spcPts val="800"/>
                        </a:spcAft>
                        <a:buNone/>
                      </a:pPr>
                      <a:r>
                        <a:rPr lang="en-GB" sz="1400" dirty="0">
                          <a:solidFill>
                            <a:srgbClr val="2F2F2F"/>
                          </a:solidFill>
                          <a:effectLst/>
                          <a:latin typeface="Arial" panose="020B0604020202020204" pitchFamily="34" charset="0"/>
                          <a:ea typeface="Calibri" panose="020F0502020204030204" pitchFamily="34" charset="0"/>
                          <a:cs typeface="Arial" panose="020B0604020202020204" pitchFamily="34" charset="0"/>
                        </a:rPr>
                        <a:t>Verb forms: verb + to + </a:t>
                      </a:r>
                      <a:r>
                        <a:rPr lang="en-GB" sz="1400" dirty="0" err="1">
                          <a:solidFill>
                            <a:srgbClr val="2F2F2F"/>
                          </a:solidFill>
                          <a:effectLst/>
                          <a:latin typeface="Arial" panose="020B0604020202020204" pitchFamily="34" charset="0"/>
                          <a:ea typeface="Calibri" panose="020F0502020204030204" pitchFamily="34" charset="0"/>
                          <a:cs typeface="Arial" panose="020B0604020202020204" pitchFamily="34" charset="0"/>
                        </a:rPr>
                        <a:t>inf_verb</a:t>
                      </a:r>
                      <a:r>
                        <a:rPr lang="en-GB" sz="1400" dirty="0">
                          <a:solidFill>
                            <a:srgbClr val="2F2F2F"/>
                          </a:solidFill>
                          <a:effectLst/>
                          <a:latin typeface="Arial" panose="020B0604020202020204" pitchFamily="34" charset="0"/>
                          <a:ea typeface="Calibri" panose="020F0502020204030204" pitchFamily="34" charset="0"/>
                          <a:cs typeface="Arial" panose="020B0604020202020204" pitchFamily="34" charset="0"/>
                        </a:rPr>
                        <a:t> + </a:t>
                      </a:r>
                      <a:r>
                        <a:rPr lang="en-GB" sz="1400" dirty="0" err="1">
                          <a:solidFill>
                            <a:srgbClr val="2F2F2F"/>
                          </a:solidFill>
                          <a:effectLst/>
                          <a:latin typeface="Arial" panose="020B0604020202020204" pitchFamily="34" charset="0"/>
                          <a:ea typeface="Calibri" panose="020F0502020204030204" pitchFamily="34" charset="0"/>
                          <a:cs typeface="Arial" panose="020B0604020202020204" pitchFamily="34" charset="0"/>
                        </a:rPr>
                        <a:t>inf_verb</a:t>
                      </a:r>
                      <a:r>
                        <a:rPr lang="en-GB" sz="1400" dirty="0">
                          <a:solidFill>
                            <a:srgbClr val="2F2F2F"/>
                          </a:solidFill>
                          <a:effectLst/>
                          <a:latin typeface="Arial" panose="020B0604020202020204" pitchFamily="34" charset="0"/>
                          <a:ea typeface="Calibri" panose="020F0502020204030204" pitchFamily="34" charset="0"/>
                          <a:cs typeface="Arial" panose="020B0604020202020204" pitchFamily="34" charset="0"/>
                        </a:rPr>
                        <a:t> + </a:t>
                      </a:r>
                      <a:r>
                        <a:rPr lang="en-GB" sz="1400" dirty="0" err="1">
                          <a:solidFill>
                            <a:srgbClr val="2F2F2F"/>
                          </a:solidFill>
                          <a:effectLst/>
                          <a:latin typeface="Arial" panose="020B0604020202020204" pitchFamily="34" charset="0"/>
                          <a:ea typeface="Calibri" panose="020F0502020204030204" pitchFamily="34" charset="0"/>
                          <a:cs typeface="Arial" panose="020B0604020202020204" pitchFamily="34" charset="0"/>
                        </a:rPr>
                        <a:t>ing</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D4D9"/>
                    </a:solidFill>
                  </a:tcPr>
                </a:tc>
                <a:tc>
                  <a:txBody>
                    <a:bodyPr/>
                    <a:lstStyle/>
                    <a:p>
                      <a:pPr marL="17780"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'want to' + infinitive to express intentions (31)</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C3DDD6"/>
                    </a:solidFill>
                  </a:tcPr>
                </a:tc>
                <a:tc>
                  <a:txBody>
                    <a:bodyPr/>
                    <a:lstStyle/>
                    <a:p>
                      <a:pPr marL="24765" marR="0" algn="ctr">
                        <a:lnSpc>
                          <a:spcPct val="107000"/>
                        </a:lnSpc>
                        <a:spcAft>
                          <a:spcPts val="800"/>
                        </a:spcAft>
                        <a:buNone/>
                      </a:pPr>
                      <a:r>
                        <a:rPr lang="en-GB" sz="1400" dirty="0">
                          <a:solidFill>
                            <a:srgbClr val="2F2F2F"/>
                          </a:solidFill>
                          <a:effectLst/>
                          <a:latin typeface="Arial" panose="020B0604020202020204" pitchFamily="34" charset="0"/>
                          <a:ea typeface="Arial" panose="020B0604020202020204" pitchFamily="34" charset="0"/>
                          <a:cs typeface="Arial" panose="020B0604020202020204" pitchFamily="34" charset="0"/>
                        </a:rPr>
                        <a:t>'plan'/'intend'/’mean’ + 'to' + infinitive to talk about present and future plans and intentions (52)</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1400497734"/>
                  </a:ext>
                </a:extLst>
              </a:tr>
            </a:tbl>
          </a:graphicData>
        </a:graphic>
      </p:graphicFrame>
    </p:spTree>
    <p:extLst>
      <p:ext uri="{BB962C8B-B14F-4D97-AF65-F5344CB8AC3E}">
        <p14:creationId xmlns:p14="http://schemas.microsoft.com/office/powerpoint/2010/main" val="1043678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B8325CAE-AE48-2FC1-A66A-0642C70EB3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3486" y="17158"/>
            <a:ext cx="6688514" cy="6858000"/>
          </a:xfrm>
          <a:prstGeom prst="rect">
            <a:avLst/>
          </a:prstGeom>
          <a:solidFill>
            <a:srgbClr val="CAD9F2"/>
          </a:solidFill>
        </p:spPr>
      </p:pic>
      <p:sp>
        <p:nvSpPr>
          <p:cNvPr id="17" name="TextBox 35">
            <a:extLst>
              <a:ext uri="{FF2B5EF4-FFF2-40B4-BE49-F238E27FC236}">
                <a16:creationId xmlns:a16="http://schemas.microsoft.com/office/drawing/2014/main" id="{E4A89B44-3D4C-30DF-043F-AA96F228FAE5}"/>
              </a:ext>
            </a:extLst>
          </p:cNvPr>
          <p:cNvSpPr txBox="1"/>
          <p:nvPr/>
        </p:nvSpPr>
        <p:spPr>
          <a:xfrm>
            <a:off x="689481" y="3274462"/>
            <a:ext cx="4589152" cy="1077218"/>
          </a:xfrm>
          <a:prstGeom prst="rect">
            <a:avLst/>
          </a:prstGeom>
          <a:noFill/>
        </p:spPr>
        <p:txBody>
          <a:bodyPr wrap="square" rtlCol="0">
            <a:spAutoFit/>
          </a:bodyPr>
          <a:lstStyle/>
          <a:p>
            <a:r>
              <a:rPr lang="en-GB" sz="3200" b="1" dirty="0">
                <a:solidFill>
                  <a:schemeClr val="tx2"/>
                </a:solidFill>
                <a:latin typeface="Helvetica" pitchFamily="2" charset="0"/>
              </a:rPr>
              <a:t>Term 3 preparation: Grammar</a:t>
            </a:r>
          </a:p>
        </p:txBody>
      </p:sp>
      <p:cxnSp>
        <p:nvCxnSpPr>
          <p:cNvPr id="13" name="Straight Connector 7">
            <a:extLst>
              <a:ext uri="{FF2B5EF4-FFF2-40B4-BE49-F238E27FC236}">
                <a16:creationId xmlns:a16="http://schemas.microsoft.com/office/drawing/2014/main" id="{667C3293-6C02-BB42-858B-5AC74FF49B92}"/>
              </a:ext>
            </a:extLst>
          </p:cNvPr>
          <p:cNvCxnSpPr>
            <a:cxnSpLocks/>
          </p:cNvCxnSpPr>
          <p:nvPr/>
        </p:nvCxnSpPr>
        <p:spPr>
          <a:xfrm>
            <a:off x="-15776"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5" name="Straight Connector 7">
            <a:extLst>
              <a:ext uri="{FF2B5EF4-FFF2-40B4-BE49-F238E27FC236}">
                <a16:creationId xmlns:a16="http://schemas.microsoft.com/office/drawing/2014/main" id="{261CBF84-02FA-BA41-B05E-60A20AA1F4ED}"/>
              </a:ext>
            </a:extLst>
          </p:cNvPr>
          <p:cNvCxnSpPr>
            <a:cxnSpLocks/>
          </p:cNvCxnSpPr>
          <p:nvPr/>
        </p:nvCxnSpPr>
        <p:spPr>
          <a:xfrm>
            <a:off x="3119667"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338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FF4AF-2EF0-E5DC-D2EF-07B2E581E3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B77C59-D6E2-645D-3302-5429B484B657}"/>
              </a:ext>
            </a:extLst>
          </p:cNvPr>
          <p:cNvGraphicFramePr>
            <a:graphicFrameLocks noGrp="1"/>
          </p:cNvGraphicFramePr>
          <p:nvPr>
            <p:extLst>
              <p:ext uri="{D42A27DB-BD31-4B8C-83A1-F6EECF244321}">
                <p14:modId xmlns:p14="http://schemas.microsoft.com/office/powerpoint/2010/main" val="276347907"/>
              </p:ext>
            </p:extLst>
          </p:nvPr>
        </p:nvGraphicFramePr>
        <p:xfrm>
          <a:off x="1" y="0"/>
          <a:ext cx="12192000" cy="6858001"/>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511863">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dirty="0">
                          <a:solidFill>
                            <a:schemeClr val="tx2"/>
                          </a:solidFill>
                          <a:latin typeface="Arial" panose="020B0604020202020204" pitchFamily="34" charset="0"/>
                          <a:cs typeface="Arial" panose="020B0604020202020204" pitchFamily="34" charset="0"/>
                        </a:rPr>
                        <a:t>The sauce will burn </a:t>
                      </a:r>
                      <a:r>
                        <a:rPr lang="en-US" b="1" u="sng" dirty="0">
                          <a:solidFill>
                            <a:schemeClr val="tx2"/>
                          </a:solidFill>
                          <a:latin typeface="Arial" panose="020B0604020202020204" pitchFamily="34" charset="0"/>
                          <a:cs typeface="Arial" panose="020B0604020202020204" pitchFamily="34" charset="0"/>
                        </a:rPr>
                        <a:t>unless</a:t>
                      </a:r>
                      <a:r>
                        <a:rPr lang="en-US" b="1" dirty="0">
                          <a:solidFill>
                            <a:schemeClr val="tx2"/>
                          </a:solidFill>
                          <a:latin typeface="Arial" panose="020B0604020202020204" pitchFamily="34" charset="0"/>
                          <a:cs typeface="Arial" panose="020B0604020202020204" pitchFamily="34" charset="0"/>
                        </a:rPr>
                        <a:t> you stir it constantly.</a:t>
                      </a:r>
                      <a:endParaRPr lang="en-US" sz="1800" b="1" i="0" kern="1200" dirty="0">
                        <a:solidFill>
                          <a:schemeClr val="tx2"/>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13669">
                <a:tc>
                  <a:txBody>
                    <a:bodyPr/>
                    <a:lstStyle/>
                    <a:p>
                      <a:pPr algn="ctr" rtl="0"/>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What will happen if you don’t stir the sauce? Will the sauce burn if you stir it all the time? Is this a real or imaginary situation? Does ‘unless’ mean the same as ’if not’?</a:t>
                      </a:r>
                      <a:endParaRPr lang="x-none" sz="180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6943">
                <a:tc>
                  <a:txBody>
                    <a:bodyPr/>
                    <a:lstStyle/>
                    <a:p>
                      <a:pPr algn="ctr" rtl="0"/>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14000"/>
                        </a:lnSpc>
                        <a:spcBef>
                          <a:spcPts val="0"/>
                        </a:spcBef>
                        <a:spcAft>
                          <a:spcPts val="0"/>
                        </a:spcAft>
                        <a:buClrTx/>
                        <a:buSzTx/>
                        <a:buFontTx/>
                        <a:buNone/>
                      </a:pPr>
                      <a:r>
                        <a:rPr lang="en-US" sz="1800" b="1" i="0" u="sng" strike="noStrike" noProof="0" dirty="0">
                          <a:solidFill>
                            <a:schemeClr val="tx2"/>
                          </a:solidFill>
                          <a:effectLst/>
                          <a:latin typeface="Arial" panose="020B0604020202020204" pitchFamily="34" charset="0"/>
                          <a:cs typeface="Arial" panose="020B0604020202020204" pitchFamily="34" charset="0"/>
                        </a:rPr>
                        <a:t>subordinating </a:t>
                      </a:r>
                      <a:r>
                        <a:rPr lang="en-US" sz="1800" b="1" i="0" u="sng" strike="noStrike" noProof="0"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conjunctions</a:t>
                      </a:r>
                      <a:endParaRPr lang="en-US" sz="1800" b="1" i="0" u="sng" strike="noStrike" noProof="0" dirty="0">
                        <a:solidFill>
                          <a:schemeClr val="tx2"/>
                        </a:solidFill>
                        <a:effectLst/>
                        <a:latin typeface="Arial" panose="020B0604020202020204" pitchFamily="34" charset="0"/>
                        <a:cs typeface="Arial" panose="020B0604020202020204" pitchFamily="34" charset="0"/>
                      </a:endParaRPr>
                    </a:p>
                    <a:p>
                      <a:pPr marL="0" marR="0" lvl="0" indent="0" algn="l" rtl="0" eaLnBrk="1" fontAlgn="auto" latinLnBrk="0" hangingPunct="1">
                        <a:lnSpc>
                          <a:spcPct val="114000"/>
                        </a:lnSpc>
                        <a:spcBef>
                          <a:spcPts val="0"/>
                        </a:spcBef>
                        <a:spcAft>
                          <a:spcPts val="0"/>
                        </a:spcAft>
                        <a:buClrTx/>
                        <a:buSzTx/>
                        <a:buFontTx/>
                        <a:buNone/>
                      </a:pPr>
                      <a:r>
                        <a:rPr lang="en-US" b="0" dirty="0">
                          <a:latin typeface="Arial" panose="020B0604020202020204" pitchFamily="34" charset="0"/>
                          <a:cs typeface="Arial" panose="020B0604020202020204" pitchFamily="34" charset="0"/>
                        </a:rPr>
                        <a:t>main clause + subordinating conjunction + dependent clause</a:t>
                      </a:r>
                      <a:br>
                        <a:rPr lang="en-US" b="0" dirty="0">
                          <a:latin typeface="Arial" panose="020B0604020202020204" pitchFamily="34" charset="0"/>
                          <a:cs typeface="Arial" panose="020B0604020202020204" pitchFamily="34" charset="0"/>
                        </a:rPr>
                      </a:br>
                      <a:r>
                        <a:rPr lang="en-US" b="0" dirty="0">
                          <a:latin typeface="Arial" panose="020B0604020202020204" pitchFamily="34" charset="0"/>
                          <a:cs typeface="Arial" panose="020B0604020202020204" pitchFamily="34" charset="0"/>
                        </a:rPr>
                        <a:t>subordinating conjunction + dependent clause, main clause</a:t>
                      </a:r>
                      <a:endParaRPr lang="en-US" sz="1800" b="0" u="none"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92763">
                <a:tc>
                  <a:txBody>
                    <a:bodyPr/>
                    <a:lstStyle/>
                    <a:p>
                      <a:pPr algn="ctr" rtl="0"/>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rtl="0"/>
                      <a:r>
                        <a:rPr lang="en-US" b="0" dirty="0">
                          <a:latin typeface="Arial" panose="020B0604020202020204" pitchFamily="34" charset="0"/>
                          <a:cs typeface="Arial" panose="020B0604020202020204" pitchFamily="34" charset="0"/>
                        </a:rPr>
                        <a:t>Use subordinating conjunctions to connect ideas and to show relationships between clauses, such as cause, contrast, purpose, condition and time. Subordinating conjunctions introduce dependent clauses, which cannot stand alone as complete sentences, and link them to a main clause to form complex sentences.</a:t>
                      </a:r>
                      <a:endParaRPr lang="x-none" sz="1800" b="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92763">
                <a:tc>
                  <a:txBody>
                    <a:bodyPr/>
                    <a:lstStyle/>
                    <a:p>
                      <a:pPr algn="ctr" rtl="0"/>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14000"/>
                        </a:lnSpc>
                        <a:spcBef>
                          <a:spcPts val="0"/>
                        </a:spcBef>
                        <a:spcAft>
                          <a:spcPts val="0"/>
                        </a:spcAft>
                        <a:buClrTx/>
                        <a:buSzTx/>
                        <a:buFontTx/>
                        <a:buNone/>
                      </a:pPr>
                      <a:r>
                        <a:rPr lang="en-US" b="0" dirty="0">
                          <a:latin typeface="Arial" panose="020B0604020202020204" pitchFamily="34" charset="0"/>
                          <a:cs typeface="Arial" panose="020B0604020202020204" pitchFamily="34" charset="0"/>
                        </a:rPr>
                        <a:t>I skipped dessert </a:t>
                      </a:r>
                      <a:r>
                        <a:rPr lang="en-US" b="0" u="sng" dirty="0">
                          <a:latin typeface="Arial" panose="020B0604020202020204" pitchFamily="34" charset="0"/>
                          <a:cs typeface="Arial" panose="020B0604020202020204" pitchFamily="34" charset="0"/>
                        </a:rPr>
                        <a:t>because</a:t>
                      </a:r>
                      <a:r>
                        <a:rPr lang="en-US" b="0" dirty="0">
                          <a:latin typeface="Arial" panose="020B0604020202020204" pitchFamily="34" charset="0"/>
                          <a:cs typeface="Arial" panose="020B0604020202020204" pitchFamily="34" charset="0"/>
                        </a:rPr>
                        <a:t> I was already full.</a:t>
                      </a:r>
                    </a:p>
                    <a:p>
                      <a:pPr marL="0" marR="0" lvl="0" indent="0" algn="l" rtl="0" eaLnBrk="1" fontAlgn="auto" latinLnBrk="0" hangingPunct="1">
                        <a:lnSpc>
                          <a:spcPct val="114000"/>
                        </a:lnSpc>
                        <a:spcBef>
                          <a:spcPts val="0"/>
                        </a:spcBef>
                        <a:spcAft>
                          <a:spcPts val="0"/>
                        </a:spcAft>
                        <a:buClrTx/>
                        <a:buSzTx/>
                        <a:buFontTx/>
                        <a:buNone/>
                      </a:pPr>
                      <a:r>
                        <a:rPr lang="en-US" b="0" u="sng" dirty="0">
                          <a:latin typeface="Arial" panose="020B0604020202020204" pitchFamily="34" charset="0"/>
                          <a:cs typeface="Arial" panose="020B0604020202020204" pitchFamily="34" charset="0"/>
                        </a:rPr>
                        <a:t>Although</a:t>
                      </a:r>
                      <a:r>
                        <a:rPr lang="en-US" b="0" dirty="0">
                          <a:latin typeface="Arial" panose="020B0604020202020204" pitchFamily="34" charset="0"/>
                          <a:cs typeface="Arial" panose="020B0604020202020204" pitchFamily="34" charset="0"/>
                        </a:rPr>
                        <a:t> the cake looked delicious, it was too sweet for me.</a:t>
                      </a:r>
                    </a:p>
                    <a:p>
                      <a:pPr marL="0" marR="0" lvl="0" indent="0" algn="l" rtl="0" eaLnBrk="1" fontAlgn="auto" latinLnBrk="0" hangingPunct="1">
                        <a:lnSpc>
                          <a:spcPct val="114000"/>
                        </a:lnSpc>
                        <a:spcBef>
                          <a:spcPts val="0"/>
                        </a:spcBef>
                        <a:spcAft>
                          <a:spcPts val="0"/>
                        </a:spcAft>
                        <a:buClrTx/>
                        <a:buSzTx/>
                        <a:buFontTx/>
                        <a:buNone/>
                      </a:pPr>
                      <a:r>
                        <a:rPr lang="en-US" b="0" dirty="0">
                          <a:latin typeface="Arial" panose="020B0604020202020204" pitchFamily="34" charset="0"/>
                          <a:cs typeface="Arial" panose="020B0604020202020204" pitchFamily="34" charset="0"/>
                        </a:rPr>
                        <a:t>I always drink a glass of water </a:t>
                      </a:r>
                      <a:r>
                        <a:rPr lang="en-US" b="0" u="sng" dirty="0">
                          <a:latin typeface="Arial" panose="020B0604020202020204" pitchFamily="34" charset="0"/>
                          <a:cs typeface="Arial" panose="020B0604020202020204" pitchFamily="34" charset="0"/>
                        </a:rPr>
                        <a:t>before</a:t>
                      </a:r>
                      <a:r>
                        <a:rPr lang="en-US" b="0" dirty="0">
                          <a:latin typeface="Arial" panose="020B0604020202020204" pitchFamily="34" charset="0"/>
                          <a:cs typeface="Arial" panose="020B0604020202020204" pitchFamily="34" charset="0"/>
                        </a:rPr>
                        <a:t> I have my coffee in the morning.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348362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FD17D-876E-A712-E7FC-C2B80CB67C8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7D247A0-FFD7-E7B4-9235-4D31FA401743}"/>
              </a:ext>
            </a:extLst>
          </p:cNvPr>
          <p:cNvGraphicFramePr>
            <a:graphicFrameLocks noGrp="1"/>
          </p:cNvGraphicFramePr>
          <p:nvPr>
            <p:extLst>
              <p:ext uri="{D42A27DB-BD31-4B8C-83A1-F6EECF244321}">
                <p14:modId xmlns:p14="http://schemas.microsoft.com/office/powerpoint/2010/main" val="3918494261"/>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502125">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u="sng" dirty="0">
                          <a:solidFill>
                            <a:schemeClr val="accent1"/>
                          </a:solidFill>
                          <a:latin typeface="Arial" panose="020B0604020202020204" pitchFamily="34" charset="0"/>
                          <a:cs typeface="Arial" panose="020B0604020202020204" pitchFamily="34" charset="0"/>
                        </a:rPr>
                        <a:t>Although</a:t>
                      </a:r>
                      <a:r>
                        <a:rPr lang="en-US" b="1" u="none" dirty="0">
                          <a:solidFill>
                            <a:schemeClr val="accent1"/>
                          </a:solidFill>
                          <a:latin typeface="Arial" panose="020B0604020202020204" pitchFamily="34" charset="0"/>
                          <a:cs typeface="Arial" panose="020B0604020202020204" pitchFamily="34" charset="0"/>
                        </a:rPr>
                        <a:t> </a:t>
                      </a:r>
                      <a:r>
                        <a:rPr lang="en-US" b="1" dirty="0">
                          <a:solidFill>
                            <a:schemeClr val="accent1"/>
                          </a:solidFill>
                          <a:latin typeface="Arial" panose="020B0604020202020204" pitchFamily="34" charset="0"/>
                          <a:cs typeface="Arial" panose="020B0604020202020204" pitchFamily="34" charset="0"/>
                        </a:rPr>
                        <a:t>the volunteers lacked experience, they </a:t>
                      </a:r>
                      <a:r>
                        <a:rPr lang="en-US" b="1" dirty="0" err="1">
                          <a:solidFill>
                            <a:schemeClr val="accent1"/>
                          </a:solidFill>
                          <a:latin typeface="Arial" panose="020B0604020202020204" pitchFamily="34" charset="0"/>
                          <a:cs typeface="Arial" panose="020B0604020202020204" pitchFamily="34" charset="0"/>
                        </a:rPr>
                        <a:t>organised</a:t>
                      </a:r>
                      <a:r>
                        <a:rPr lang="en-US" b="1" dirty="0">
                          <a:solidFill>
                            <a:schemeClr val="accent1"/>
                          </a:solidFill>
                          <a:latin typeface="Arial" panose="020B0604020202020204" pitchFamily="34" charset="0"/>
                          <a:cs typeface="Arial" panose="020B0604020202020204" pitchFamily="34" charset="0"/>
                        </a:rPr>
                        <a:t> a successful event.</a:t>
                      </a:r>
                      <a:endParaRPr lang="en-US" sz="1800" b="1" i="0" kern="1200" dirty="0">
                        <a:solidFill>
                          <a:schemeClr val="accent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05853">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b="0" dirty="0">
                          <a:latin typeface="Arial" panose="020B0604020202020204" pitchFamily="34" charset="0"/>
                          <a:cs typeface="Arial" panose="020B0604020202020204" pitchFamily="34" charset="0"/>
                        </a:rPr>
                        <a:t>Did the volunteers have experience?</a:t>
                      </a:r>
                    </a:p>
                    <a:p>
                      <a:pPr marL="0" marR="0" lvl="0" indent="0" algn="l" defTabSz="914400" rtl="1" eaLnBrk="1" fontAlgn="auto" latinLnBrk="0" hangingPunct="1">
                        <a:lnSpc>
                          <a:spcPct val="100000"/>
                        </a:lnSpc>
                        <a:spcBef>
                          <a:spcPts val="0"/>
                        </a:spcBef>
                        <a:spcAft>
                          <a:spcPts val="0"/>
                        </a:spcAft>
                        <a:buClrTx/>
                        <a:buSzTx/>
                        <a:buFontTx/>
                        <a:buNone/>
                        <a:tabLst/>
                        <a:defRPr/>
                      </a:pPr>
                      <a:r>
                        <a:rPr lang="en-US" b="0" dirty="0">
                          <a:latin typeface="Arial" panose="020B0604020202020204" pitchFamily="34" charset="0"/>
                          <a:cs typeface="Arial" panose="020B0604020202020204" pitchFamily="34" charset="0"/>
                        </a:rPr>
                        <a:t>Was it surprising that the event was successful?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19131">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though and although as conjunctions to express concession</a:t>
                      </a:r>
                      <a:endParaRPr lang="en-US" b="1" dirty="0">
                        <a:solidFill>
                          <a:schemeClr val="tx2"/>
                        </a:solidFill>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although / though + subject + verb, main clause</a:t>
                      </a:r>
                    </a:p>
                    <a:p>
                      <a:r>
                        <a:rPr lang="en-US" b="0" dirty="0">
                          <a:latin typeface="Arial" panose="020B0604020202020204" pitchFamily="34" charset="0"/>
                          <a:cs typeface="Arial" panose="020B0604020202020204" pitchFamily="34" charset="0"/>
                        </a:rPr>
                        <a:t>main clause + although / though + subject +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83793">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US" b="0" dirty="0">
                          <a:latin typeface="Arial" panose="020B0604020202020204" pitchFamily="34" charset="0"/>
                          <a:cs typeface="Arial" panose="020B0604020202020204" pitchFamily="34" charset="0"/>
                        </a:rPr>
                        <a:t>Though and although are subordinating conjunctions used to show contrast between two ideas — showing how one thing didn’t affect or make a different to the other. They introduce a subordinate clause (dependent clause) that contrasts with the main clause.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64709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b="0" u="sng" dirty="0">
                          <a:latin typeface="Arial" panose="020B0604020202020204" pitchFamily="34" charset="0"/>
                          <a:cs typeface="Arial" panose="020B0604020202020204" pitchFamily="34" charset="0"/>
                        </a:rPr>
                        <a:t>Though</a:t>
                      </a:r>
                      <a:r>
                        <a:rPr lang="en-US" b="0" dirty="0">
                          <a:latin typeface="Arial" panose="020B0604020202020204" pitchFamily="34" charset="0"/>
                          <a:cs typeface="Arial" panose="020B0604020202020204" pitchFamily="34" charset="0"/>
                        </a:rPr>
                        <a:t> the advertisement was expensive, it didn't bring many new customers.</a:t>
                      </a:r>
                    </a:p>
                    <a:p>
                      <a:pPr marL="0" marR="0" lvl="0" indent="0" algn="l" rtl="0" eaLnBrk="1" fontAlgn="auto" latinLnBrk="0" hangingPunct="1">
                        <a:lnSpc>
                          <a:spcPct val="100000"/>
                        </a:lnSpc>
                        <a:spcBef>
                          <a:spcPts val="0"/>
                        </a:spcBef>
                        <a:spcAft>
                          <a:spcPts val="0"/>
                        </a:spcAft>
                        <a:buClrTx/>
                        <a:buSzTx/>
                        <a:buFontTx/>
                        <a:buNone/>
                      </a:pPr>
                      <a:r>
                        <a:rPr lang="en-US" b="0" dirty="0">
                          <a:latin typeface="Arial" panose="020B0604020202020204" pitchFamily="34" charset="0"/>
                          <a:cs typeface="Arial" panose="020B0604020202020204" pitchFamily="34" charset="0"/>
                        </a:rPr>
                        <a:t>The team delivered a great presentation, </a:t>
                      </a:r>
                      <a:r>
                        <a:rPr lang="en-US" b="0" u="sng" dirty="0">
                          <a:latin typeface="Arial" panose="020B0604020202020204" pitchFamily="34" charset="0"/>
                          <a:cs typeface="Arial" panose="020B0604020202020204" pitchFamily="34" charset="0"/>
                        </a:rPr>
                        <a:t>though</a:t>
                      </a:r>
                      <a:r>
                        <a:rPr lang="en-US" b="0" dirty="0">
                          <a:latin typeface="Arial" panose="020B0604020202020204" pitchFamily="34" charset="0"/>
                          <a:cs typeface="Arial" panose="020B0604020202020204" pitchFamily="34" charset="0"/>
                        </a:rPr>
                        <a:t> the client decided to choose another company.</a:t>
                      </a:r>
                    </a:p>
                    <a:p>
                      <a:pPr marL="0" marR="0" lvl="0" indent="0" algn="l" rtl="0" eaLnBrk="1" fontAlgn="auto" latinLnBrk="0" hangingPunct="1">
                        <a:lnSpc>
                          <a:spcPct val="100000"/>
                        </a:lnSpc>
                        <a:spcBef>
                          <a:spcPts val="0"/>
                        </a:spcBef>
                        <a:spcAft>
                          <a:spcPts val="0"/>
                        </a:spcAft>
                        <a:buClrTx/>
                        <a:buSzTx/>
                        <a:buFontTx/>
                        <a:buNone/>
                      </a:pPr>
                      <a:r>
                        <a:rPr lang="en-US" b="0" u="sng" dirty="0">
                          <a:latin typeface="Arial" panose="020B0604020202020204" pitchFamily="34" charset="0"/>
                          <a:cs typeface="Arial" panose="020B0604020202020204" pitchFamily="34" charset="0"/>
                        </a:rPr>
                        <a:t>Although</a:t>
                      </a:r>
                      <a:r>
                        <a:rPr lang="en-US" b="0" dirty="0">
                          <a:latin typeface="Arial" panose="020B0604020202020204" pitchFamily="34" charset="0"/>
                          <a:cs typeface="Arial" panose="020B0604020202020204" pitchFamily="34" charset="0"/>
                        </a:rPr>
                        <a:t> the expert said not to expand too soon, the company opened a second branch anyway.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772915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EB1B4-4EB5-9CC2-661C-0796F4BE1D0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6F7882F-2B0F-A443-FE4E-34278279C17F}"/>
              </a:ext>
            </a:extLst>
          </p:cNvPr>
          <p:cNvGraphicFramePr>
            <a:graphicFrameLocks noGrp="1"/>
          </p:cNvGraphicFramePr>
          <p:nvPr>
            <p:extLst>
              <p:ext uri="{D42A27DB-BD31-4B8C-83A1-F6EECF244321}">
                <p14:modId xmlns:p14="http://schemas.microsoft.com/office/powerpoint/2010/main" val="1412869988"/>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562101">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u="sng" dirty="0">
                          <a:solidFill>
                            <a:schemeClr val="accent1"/>
                          </a:solidFill>
                          <a:latin typeface="Arial" panose="020B0604020202020204" pitchFamily="34" charset="0"/>
                          <a:cs typeface="Arial" panose="020B0604020202020204" pitchFamily="34" charset="0"/>
                        </a:rPr>
                        <a:t>Despite</a:t>
                      </a:r>
                      <a:r>
                        <a:rPr lang="en-US" b="1" dirty="0">
                          <a:solidFill>
                            <a:schemeClr val="accent1"/>
                          </a:solidFill>
                          <a:latin typeface="Arial" panose="020B0604020202020204" pitchFamily="34" charset="0"/>
                          <a:cs typeface="Arial" panose="020B0604020202020204" pitchFamily="34" charset="0"/>
                        </a:rPr>
                        <a:t> the poor reviews, the movie became a box office hit.</a:t>
                      </a:r>
                      <a:endParaRPr lang="en-US" sz="1800" b="1" i="0" kern="1200" dirty="0">
                        <a:solidFill>
                          <a:schemeClr val="accent1"/>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5399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b="0" dirty="0">
                          <a:solidFill>
                            <a:schemeClr val="accent3"/>
                          </a:solidFill>
                          <a:latin typeface="Arial" panose="020B0604020202020204" pitchFamily="34" charset="0"/>
                          <a:cs typeface="Arial" panose="020B0604020202020204" pitchFamily="34" charset="0"/>
                        </a:rPr>
                        <a:t>Were the reviews good or bad?</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b="0" dirty="0">
                          <a:solidFill>
                            <a:schemeClr val="accent3"/>
                          </a:solidFill>
                          <a:latin typeface="Arial" panose="020B0604020202020204" pitchFamily="34" charset="0"/>
                          <a:cs typeface="Arial" panose="020B0604020202020204" pitchFamily="34" charset="0"/>
                        </a:rPr>
                        <a:t>Was the movie popular?</a:t>
                      </a:r>
                    </a:p>
                    <a:p>
                      <a:pPr marL="0" marR="0" lvl="0" indent="0" algn="l" defTabSz="914400" rtl="1" eaLnBrk="1" fontAlgn="auto" latinLnBrk="0" hangingPunct="1">
                        <a:lnSpc>
                          <a:spcPct val="100000"/>
                        </a:lnSpc>
                        <a:spcBef>
                          <a:spcPts val="0"/>
                        </a:spcBef>
                        <a:spcAft>
                          <a:spcPts val="0"/>
                        </a:spcAft>
                        <a:buClrTx/>
                        <a:buSzTx/>
                        <a:buFontTx/>
                        <a:buNone/>
                        <a:tabLst/>
                        <a:defRPr/>
                      </a:pPr>
                      <a:r>
                        <a:rPr lang="en-US" sz="1800" b="0" dirty="0">
                          <a:solidFill>
                            <a:schemeClr val="accent3"/>
                          </a:solidFill>
                          <a:latin typeface="Arial" panose="020B0604020202020204" pitchFamily="34" charset="0"/>
                          <a:cs typeface="Arial" panose="020B0604020202020204" pitchFamily="34" charset="0"/>
                        </a:rPr>
                        <a:t>Was the outcome surprising?</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163815">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‘despite/in spite of' with noun phrases to express concession</a:t>
                      </a:r>
                      <a:endPar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endParaRPr>
                    </a:p>
                    <a:p>
                      <a:r>
                        <a:rPr lang="en-US" b="0" dirty="0">
                          <a:solidFill>
                            <a:schemeClr val="accent3"/>
                          </a:solidFill>
                          <a:latin typeface="Arial" panose="020B0604020202020204" pitchFamily="34" charset="0"/>
                          <a:cs typeface="Arial" panose="020B0604020202020204" pitchFamily="34" charset="0"/>
                        </a:rPr>
                        <a:t>‘despite’ + noun/gerund, main clause / main clause + ‘despite’ + noun/gerund</a:t>
                      </a:r>
                    </a:p>
                    <a:p>
                      <a:r>
                        <a:rPr lang="en-US" b="0" dirty="0">
                          <a:solidFill>
                            <a:schemeClr val="accent3"/>
                          </a:solidFill>
                          <a:latin typeface="Arial" panose="020B0604020202020204" pitchFamily="34" charset="0"/>
                          <a:cs typeface="Arial" panose="020B0604020202020204" pitchFamily="34" charset="0"/>
                        </a:rPr>
                        <a:t>‘in spite of’ + noun/gerund, main clause / main clause + ‘in spite of’ + noun/gerund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39043">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solidFill>
                            <a:schemeClr val="accent3"/>
                          </a:solidFill>
                          <a:latin typeface="Arial" panose="020B0604020202020204" pitchFamily="34" charset="0"/>
                          <a:cs typeface="Arial" panose="020B0604020202020204" pitchFamily="34" charset="0"/>
                        </a:rPr>
                        <a:t>Both phrases are used in a similar way, and the meaning is the same. They express that something happened (or is true) even though there was a reason to expect the opposite.</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439043">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b="0" u="sng" dirty="0">
                          <a:solidFill>
                            <a:schemeClr val="accent3"/>
                          </a:solidFill>
                          <a:latin typeface="Arial" panose="020B0604020202020204" pitchFamily="34" charset="0"/>
                          <a:cs typeface="Arial" panose="020B0604020202020204" pitchFamily="34" charset="0"/>
                        </a:rPr>
                        <a:t>In spite of</a:t>
                      </a:r>
                      <a:r>
                        <a:rPr lang="en-US" b="0" u="none" dirty="0">
                          <a:solidFill>
                            <a:schemeClr val="accent3"/>
                          </a:solidFill>
                          <a:latin typeface="Arial" panose="020B0604020202020204" pitchFamily="34" charset="0"/>
                          <a:cs typeface="Arial" panose="020B0604020202020204" pitchFamily="34" charset="0"/>
                        </a:rPr>
                        <a:t> </a:t>
                      </a:r>
                      <a:r>
                        <a:rPr lang="en-US" b="0" dirty="0">
                          <a:solidFill>
                            <a:schemeClr val="accent3"/>
                          </a:solidFill>
                          <a:latin typeface="Arial" panose="020B0604020202020204" pitchFamily="34" charset="0"/>
                          <a:cs typeface="Arial" panose="020B0604020202020204" pitchFamily="34" charset="0"/>
                        </a:rPr>
                        <a:t>eating good food, the diners were still hungry.</a:t>
                      </a:r>
                    </a:p>
                    <a:p>
                      <a:pPr marL="0" marR="0" lvl="0" indent="0" algn="l" rtl="0" eaLnBrk="1" fontAlgn="auto" latinLnBrk="0" hangingPunct="1">
                        <a:lnSpc>
                          <a:spcPct val="100000"/>
                        </a:lnSpc>
                        <a:spcBef>
                          <a:spcPts val="0"/>
                        </a:spcBef>
                        <a:spcAft>
                          <a:spcPts val="0"/>
                        </a:spcAft>
                        <a:buClrTx/>
                        <a:buSzTx/>
                        <a:buFontTx/>
                        <a:buNone/>
                      </a:pPr>
                      <a:r>
                        <a:rPr lang="en-US" b="0" dirty="0">
                          <a:solidFill>
                            <a:schemeClr val="accent3"/>
                          </a:solidFill>
                          <a:latin typeface="Arial" panose="020B0604020202020204" pitchFamily="34" charset="0"/>
                          <a:cs typeface="Arial" panose="020B0604020202020204" pitchFamily="34" charset="0"/>
                        </a:rPr>
                        <a:t>The film crew finished shooting on time </a:t>
                      </a:r>
                      <a:r>
                        <a:rPr lang="en-US" b="0" u="sng" dirty="0">
                          <a:solidFill>
                            <a:schemeClr val="accent3"/>
                          </a:solidFill>
                          <a:latin typeface="Arial" panose="020B0604020202020204" pitchFamily="34" charset="0"/>
                          <a:cs typeface="Arial" panose="020B0604020202020204" pitchFamily="34" charset="0"/>
                        </a:rPr>
                        <a:t>in spite of</a:t>
                      </a:r>
                      <a:r>
                        <a:rPr lang="en-US" b="0" u="none" dirty="0">
                          <a:solidFill>
                            <a:schemeClr val="accent3"/>
                          </a:solidFill>
                          <a:latin typeface="Arial" panose="020B0604020202020204" pitchFamily="34" charset="0"/>
                          <a:cs typeface="Arial" panose="020B0604020202020204" pitchFamily="34" charset="0"/>
                        </a:rPr>
                        <a:t> the bad weather. </a:t>
                      </a:r>
                    </a:p>
                    <a:p>
                      <a:pPr marL="0" marR="0" lvl="0" indent="0" algn="l" rtl="0" eaLnBrk="1" fontAlgn="auto" latinLnBrk="0" hangingPunct="1">
                        <a:lnSpc>
                          <a:spcPct val="100000"/>
                        </a:lnSpc>
                        <a:spcBef>
                          <a:spcPts val="0"/>
                        </a:spcBef>
                        <a:spcAft>
                          <a:spcPts val="0"/>
                        </a:spcAft>
                        <a:buClrTx/>
                        <a:buSzTx/>
                        <a:buFontTx/>
                        <a:buNone/>
                      </a:pPr>
                      <a:r>
                        <a:rPr lang="en-US" b="0" u="sng" dirty="0">
                          <a:solidFill>
                            <a:schemeClr val="accent3"/>
                          </a:solidFill>
                          <a:latin typeface="Arial" panose="020B0604020202020204" pitchFamily="34" charset="0"/>
                          <a:cs typeface="Arial" panose="020B0604020202020204" pitchFamily="34" charset="0"/>
                        </a:rPr>
                        <a:t>Despite</a:t>
                      </a:r>
                      <a:r>
                        <a:rPr lang="en-US" b="0" dirty="0">
                          <a:solidFill>
                            <a:schemeClr val="accent3"/>
                          </a:solidFill>
                          <a:latin typeface="Arial" panose="020B0604020202020204" pitchFamily="34" charset="0"/>
                          <a:cs typeface="Arial" panose="020B0604020202020204" pitchFamily="34" charset="0"/>
                        </a:rPr>
                        <a:t> the criticism, the director was proud of his work.</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80751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EFAB-2662-12E5-2A23-6E18CF77FA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2CF868-D4EF-6883-40F1-7879EDD94F42}"/>
              </a:ext>
            </a:extLst>
          </p:cNvPr>
          <p:cNvGraphicFramePr>
            <a:graphicFrameLocks noGrp="1"/>
          </p:cNvGraphicFramePr>
          <p:nvPr>
            <p:extLst>
              <p:ext uri="{D42A27DB-BD31-4B8C-83A1-F6EECF244321}">
                <p14:modId xmlns:p14="http://schemas.microsoft.com/office/powerpoint/2010/main" val="2040597332"/>
              </p:ext>
            </p:extLst>
          </p:nvPr>
        </p:nvGraphicFramePr>
        <p:xfrm>
          <a:off x="1" y="0"/>
          <a:ext cx="12192000" cy="6858000"/>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359628">
                <a:tc gridSpan="2">
                  <a:txBody>
                    <a:bodyPr/>
                    <a:lstStyle/>
                    <a:p>
                      <a:pPr algn="l">
                        <a:lnSpc>
                          <a:spcPct val="150000"/>
                        </a:lnSpc>
                      </a:pPr>
                      <a:r>
                        <a:rPr lang="en-US" b="1" dirty="0">
                          <a:solidFill>
                            <a:schemeClr val="tx2"/>
                          </a:solidFill>
                          <a:latin typeface="Arial" panose="020B0604020202020204" pitchFamily="34" charset="0"/>
                          <a:cs typeface="Arial" panose="020B0604020202020204" pitchFamily="34" charset="0"/>
                        </a:rPr>
                        <a:t>My brother </a:t>
                      </a:r>
                      <a:r>
                        <a:rPr lang="en-US" b="1" u="sng" dirty="0">
                          <a:solidFill>
                            <a:schemeClr val="tx2"/>
                          </a:solidFill>
                          <a:latin typeface="Arial" panose="020B0604020202020204" pitchFamily="34" charset="0"/>
                          <a:cs typeface="Arial" panose="020B0604020202020204" pitchFamily="34" charset="0"/>
                        </a:rPr>
                        <a:t>doesn’t</a:t>
                      </a:r>
                      <a:r>
                        <a:rPr lang="en-US" b="1" dirty="0">
                          <a:solidFill>
                            <a:schemeClr val="tx2"/>
                          </a:solidFill>
                          <a:latin typeface="Arial" panose="020B0604020202020204" pitchFamily="34" charset="0"/>
                          <a:cs typeface="Arial" panose="020B0604020202020204" pitchFamily="34" charset="0"/>
                        </a:rPr>
                        <a:t> like pizza, and I don’t </a:t>
                      </a:r>
                      <a:r>
                        <a:rPr lang="en-US" b="1" u="sng" dirty="0">
                          <a:solidFill>
                            <a:schemeClr val="tx2"/>
                          </a:solidFill>
                          <a:latin typeface="Arial" panose="020B0604020202020204" pitchFamily="34" charset="0"/>
                          <a:cs typeface="Arial" panose="020B0604020202020204" pitchFamily="34" charset="0"/>
                        </a:rPr>
                        <a:t>either</a:t>
                      </a:r>
                      <a:r>
                        <a:rPr lang="en-US" b="1" dirty="0">
                          <a:solidFill>
                            <a:schemeClr val="tx2"/>
                          </a:solidFill>
                          <a:latin typeface="Arial" panose="020B0604020202020204" pitchFamily="34" charset="0"/>
                          <a:cs typeface="Arial" panose="020B0604020202020204" pitchFamily="34" charset="0"/>
                        </a:rPr>
                        <a:t>.</a:t>
                      </a:r>
                      <a:endParaRPr lang="x-none" sz="1800" b="1" u="none"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52520">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dirty="0">
                          <a:latin typeface="Arial" panose="020B0604020202020204" pitchFamily="34" charset="0"/>
                          <a:cs typeface="Arial" panose="020B0604020202020204" pitchFamily="34" charset="0"/>
                        </a:rPr>
                        <a:t>Does the speaker like pizza? Does the speaker’s brother like pizza?</a:t>
                      </a:r>
                      <a:endParaRPr lang="x-none" sz="1800" b="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49084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conjunctions: correlative conjunctions</a:t>
                      </a:r>
                      <a:endPar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subject + (negative verb) + object + ‘either’</a:t>
                      </a:r>
                      <a:endParaRPr lang="en-US" b="0" dirty="0">
                        <a:solidFill>
                          <a:srgbClr val="BA8C4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490848">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latin typeface="Arial" panose="020B0604020202020204" pitchFamily="34" charset="0"/>
                          <a:cs typeface="Arial" panose="020B0604020202020204" pitchFamily="34" charset="0"/>
                        </a:rPr>
                        <a:t>‘Not... either’ is used to agree with a negative statement or to show that the second thing being mentioned is also not true.</a:t>
                      </a:r>
                      <a:endParaRPr lang="x-none" sz="1800" b="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64156">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latin typeface="Arial" panose="020B0604020202020204" pitchFamily="34" charset="0"/>
                          <a:cs typeface="Arial" panose="020B0604020202020204" pitchFamily="34" charset="0"/>
                        </a:rPr>
                        <a:t>Aisha </a:t>
                      </a:r>
                      <a:r>
                        <a:rPr lang="en-US" b="0" u="none" dirty="0">
                          <a:latin typeface="Arial" panose="020B0604020202020204" pitchFamily="34" charset="0"/>
                          <a:cs typeface="Arial" panose="020B0604020202020204" pitchFamily="34" charset="0"/>
                        </a:rPr>
                        <a:t>is </a:t>
                      </a:r>
                      <a:r>
                        <a:rPr lang="en-US" b="0" u="sng" dirty="0">
                          <a:latin typeface="Arial" panose="020B0604020202020204" pitchFamily="34" charset="0"/>
                          <a:cs typeface="Arial" panose="020B0604020202020204" pitchFamily="34" charset="0"/>
                        </a:rPr>
                        <a:t>not</a:t>
                      </a:r>
                      <a:r>
                        <a:rPr lang="en-US" b="0" u="none" dirty="0">
                          <a:latin typeface="Arial" panose="020B0604020202020204" pitchFamily="34" charset="0"/>
                          <a:cs typeface="Arial" panose="020B0604020202020204" pitchFamily="34" charset="0"/>
                        </a:rPr>
                        <a:t> at </a:t>
                      </a:r>
                      <a:r>
                        <a:rPr lang="en-US" b="0" dirty="0">
                          <a:latin typeface="Arial" panose="020B0604020202020204" pitchFamily="34" charset="0"/>
                          <a:cs typeface="Arial" panose="020B0604020202020204" pitchFamily="34" charset="0"/>
                        </a:rPr>
                        <a:t>the cinema, and Salma didn’t go </a:t>
                      </a:r>
                      <a:r>
                        <a:rPr lang="en-US" b="0" u="sng" dirty="0">
                          <a:latin typeface="Arial" panose="020B0604020202020204" pitchFamily="34" charset="0"/>
                          <a:cs typeface="Arial" panose="020B0604020202020204" pitchFamily="34" charset="0"/>
                        </a:rPr>
                        <a:t>either</a:t>
                      </a:r>
                      <a:r>
                        <a:rPr lang="en-US" b="0" dirty="0">
                          <a:latin typeface="Arial" panose="020B0604020202020204" pitchFamily="34" charset="0"/>
                          <a:cs typeface="Arial" panose="020B0604020202020204" pitchFamily="34" charset="0"/>
                        </a:rPr>
                        <a:t>.</a:t>
                      </a:r>
                    </a:p>
                    <a:p>
                      <a:pPr algn="l"/>
                      <a:r>
                        <a:rPr lang="en-US" dirty="0">
                          <a:latin typeface="Arial" panose="020B0604020202020204" pitchFamily="34" charset="0"/>
                          <a:cs typeface="Arial" panose="020B0604020202020204" pitchFamily="34" charset="0"/>
                        </a:rPr>
                        <a:t>The employees </a:t>
                      </a:r>
                      <a:r>
                        <a:rPr lang="en-US" u="sng" dirty="0">
                          <a:latin typeface="Arial" panose="020B0604020202020204" pitchFamily="34" charset="0"/>
                          <a:cs typeface="Arial" panose="020B0604020202020204" pitchFamily="34" charset="0"/>
                        </a:rPr>
                        <a:t>weren’t</a:t>
                      </a:r>
                      <a:r>
                        <a:rPr lang="en-US" dirty="0">
                          <a:latin typeface="Arial" panose="020B0604020202020204" pitchFamily="34" charset="0"/>
                          <a:cs typeface="Arial" panose="020B0604020202020204" pitchFamily="34" charset="0"/>
                        </a:rPr>
                        <a:t> happy with the location, and the chef wasn’t </a:t>
                      </a:r>
                      <a:r>
                        <a:rPr lang="en-US" u="sng" dirty="0">
                          <a:latin typeface="Arial" panose="020B0604020202020204" pitchFamily="34" charset="0"/>
                          <a:cs typeface="Arial" panose="020B0604020202020204" pitchFamily="34" charset="0"/>
                        </a:rPr>
                        <a:t>either</a:t>
                      </a:r>
                      <a:r>
                        <a:rPr lang="en-US" dirty="0">
                          <a:latin typeface="Arial" panose="020B0604020202020204" pitchFamily="34" charset="0"/>
                          <a:cs typeface="Arial" panose="020B0604020202020204" pitchFamily="34" charset="0"/>
                        </a:rPr>
                        <a:t>.</a:t>
                      </a:r>
                    </a:p>
                    <a:p>
                      <a:pPr algn="l"/>
                      <a:r>
                        <a:rPr lang="en-US" dirty="0">
                          <a:latin typeface="Arial" panose="020B0604020202020204" pitchFamily="34" charset="0"/>
                          <a:cs typeface="Arial" panose="020B0604020202020204" pitchFamily="34" charset="0"/>
                        </a:rPr>
                        <a:t>I </a:t>
                      </a:r>
                      <a:r>
                        <a:rPr lang="en-US" u="sng" dirty="0">
                          <a:latin typeface="Arial" panose="020B0604020202020204" pitchFamily="34" charset="0"/>
                          <a:cs typeface="Arial" panose="020B0604020202020204" pitchFamily="34" charset="0"/>
                        </a:rPr>
                        <a:t>didn’t</a:t>
                      </a:r>
                      <a:r>
                        <a:rPr lang="en-US" dirty="0">
                          <a:latin typeface="Arial" panose="020B0604020202020204" pitchFamily="34" charset="0"/>
                          <a:cs typeface="Arial" panose="020B0604020202020204" pitchFamily="34" charset="0"/>
                        </a:rPr>
                        <a:t> think the advertisement was effective, and I didn’t like the event’s atmosphere </a:t>
                      </a:r>
                      <a:r>
                        <a:rPr lang="en-US" u="sng" dirty="0">
                          <a:latin typeface="Arial" panose="020B0604020202020204" pitchFamily="34" charset="0"/>
                          <a:cs typeface="Arial" panose="020B0604020202020204" pitchFamily="34" charset="0"/>
                        </a:rPr>
                        <a:t>either</a:t>
                      </a:r>
                      <a:r>
                        <a:rPr lang="en-US" dirty="0">
                          <a:latin typeface="Arial" panose="020B0604020202020204" pitchFamily="34" charset="0"/>
                          <a:cs typeface="Arial" panose="020B0604020202020204" pitchFamily="34" charset="0"/>
                        </a:rPr>
                        <a:t>.</a:t>
                      </a:r>
                      <a:endParaRPr lang="en-US" b="0" dirty="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828925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F6B5-22E5-765C-5605-8F4CB0253C6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F22051-5B7B-09C5-DADE-CEEC30193519}"/>
              </a:ext>
            </a:extLst>
          </p:cNvPr>
          <p:cNvGraphicFramePr>
            <a:graphicFrameLocks noGrp="1"/>
          </p:cNvGraphicFramePr>
          <p:nvPr>
            <p:extLst>
              <p:ext uri="{D42A27DB-BD31-4B8C-83A1-F6EECF244321}">
                <p14:modId xmlns:p14="http://schemas.microsoft.com/office/powerpoint/2010/main" val="1490257200"/>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u="sng" dirty="0">
                          <a:solidFill>
                            <a:schemeClr val="tx2"/>
                          </a:solidFill>
                          <a:latin typeface="Arial" panose="020B0604020202020204" pitchFamily="34" charset="0"/>
                          <a:cs typeface="Arial" panose="020B0604020202020204" pitchFamily="34" charset="0"/>
                        </a:rPr>
                        <a:t>Neither</a:t>
                      </a:r>
                      <a:r>
                        <a:rPr lang="en-US" b="1" dirty="0">
                          <a:solidFill>
                            <a:schemeClr val="tx2"/>
                          </a:solidFill>
                          <a:latin typeface="Arial" panose="020B0604020202020204" pitchFamily="34" charset="0"/>
                          <a:cs typeface="Arial" panose="020B0604020202020204" pitchFamily="34" charset="0"/>
                        </a:rPr>
                        <a:t> my sister </a:t>
                      </a:r>
                      <a:r>
                        <a:rPr lang="en-US" b="1" u="sng" dirty="0">
                          <a:solidFill>
                            <a:schemeClr val="tx2"/>
                          </a:solidFill>
                          <a:latin typeface="Arial" panose="020B0604020202020204" pitchFamily="34" charset="0"/>
                          <a:cs typeface="Arial" panose="020B0604020202020204" pitchFamily="34" charset="0"/>
                        </a:rPr>
                        <a:t>nor</a:t>
                      </a:r>
                      <a:r>
                        <a:rPr lang="en-US" b="1" dirty="0">
                          <a:solidFill>
                            <a:schemeClr val="tx2"/>
                          </a:solidFill>
                          <a:latin typeface="Arial" panose="020B0604020202020204" pitchFamily="34" charset="0"/>
                          <a:cs typeface="Arial" panose="020B0604020202020204" pitchFamily="34" charset="0"/>
                        </a:rPr>
                        <a:t> my brother enjoy eating out.</a:t>
                      </a:r>
                      <a:endParaRPr lang="en-US" sz="1800" b="1" i="0" kern="1200" dirty="0">
                        <a:solidFill>
                          <a:schemeClr val="tx2"/>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0" dirty="0">
                          <a:solidFill>
                            <a:srgbClr val="5F5F5F"/>
                          </a:solidFill>
                          <a:latin typeface="Arial" panose="020B0604020202020204" pitchFamily="34" charset="0"/>
                          <a:cs typeface="Arial" panose="020B0604020202020204" pitchFamily="34" charset="0"/>
                        </a:rPr>
                        <a:t>Checking questions</a:t>
                      </a:r>
                      <a:endParaRPr lang="en-AE" sz="1800" b="0"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dirty="0">
                          <a:solidFill>
                            <a:schemeClr val="accent3"/>
                          </a:solidFill>
                          <a:latin typeface="Arial" panose="020B0604020202020204" pitchFamily="34" charset="0"/>
                          <a:cs typeface="Arial" panose="020B0604020202020204" pitchFamily="34" charset="0"/>
                        </a:rPr>
                        <a:t>Do the brother and sister like going out to eat?</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0"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conjunctions: correlative conjunctions</a:t>
                      </a:r>
                      <a:endParaRPr lang="en-US" b="1" dirty="0">
                        <a:solidFill>
                          <a:schemeClr val="tx2"/>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3"/>
                          </a:solidFill>
                          <a:latin typeface="Arial" panose="020B0604020202020204" pitchFamily="34" charset="0"/>
                          <a:cs typeface="Arial" panose="020B0604020202020204" pitchFamily="34" charset="0"/>
                        </a:rPr>
                        <a:t>‘neither’ + noun phrase / verb phrase + ‘nor’ + noun phrase / verb phrase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3"/>
                          </a:solidFill>
                          <a:latin typeface="Arial" panose="020B0604020202020204" pitchFamily="34" charset="0"/>
                          <a:cs typeface="Arial" panose="020B0604020202020204" pitchFamily="34" charset="0"/>
                        </a:rPr>
                        <a:t>‘neither’ + adjective / adverb + ‘nor’ + adjective / adverb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0"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solidFill>
                            <a:schemeClr val="accent3"/>
                          </a:solidFill>
                          <a:latin typeface="Arial" panose="020B0604020202020204" pitchFamily="34" charset="0"/>
                          <a:cs typeface="Arial" panose="020B0604020202020204" pitchFamily="34" charset="0"/>
                        </a:rPr>
                        <a:t>‘Neither... nor...’ is used to connect two ideas. It shows that neither one of the two things mentioned is true or applicable. This structure is used to </a:t>
                      </a:r>
                      <a:r>
                        <a:rPr lang="en-US" b="0" dirty="0" err="1">
                          <a:solidFill>
                            <a:schemeClr val="accent3"/>
                          </a:solidFill>
                          <a:latin typeface="Arial" panose="020B0604020202020204" pitchFamily="34" charset="0"/>
                          <a:cs typeface="Arial" panose="020B0604020202020204" pitchFamily="34" charset="0"/>
                        </a:rPr>
                        <a:t>emphasise</a:t>
                      </a:r>
                      <a:r>
                        <a:rPr lang="en-US" b="0" dirty="0">
                          <a:solidFill>
                            <a:schemeClr val="accent3"/>
                          </a:solidFill>
                          <a:latin typeface="Arial" panose="020B0604020202020204" pitchFamily="34" charset="0"/>
                          <a:cs typeface="Arial" panose="020B0604020202020204" pitchFamily="34" charset="0"/>
                        </a:rPr>
                        <a:t> the absence of both things or actions.</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0"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solidFill>
                            <a:schemeClr val="accent3"/>
                          </a:solidFill>
                          <a:latin typeface="Arial" panose="020B0604020202020204" pitchFamily="34" charset="0"/>
                          <a:cs typeface="Arial" panose="020B0604020202020204" pitchFamily="34" charset="0"/>
                        </a:rPr>
                        <a:t>She worked </a:t>
                      </a:r>
                      <a:r>
                        <a:rPr lang="en-US" b="0" u="sng" dirty="0">
                          <a:solidFill>
                            <a:schemeClr val="accent3"/>
                          </a:solidFill>
                          <a:latin typeface="Arial" panose="020B0604020202020204" pitchFamily="34" charset="0"/>
                          <a:cs typeface="Arial" panose="020B0604020202020204" pitchFamily="34" charset="0"/>
                        </a:rPr>
                        <a:t>neither</a:t>
                      </a:r>
                      <a:r>
                        <a:rPr lang="en-US" b="0" dirty="0">
                          <a:solidFill>
                            <a:schemeClr val="accent3"/>
                          </a:solidFill>
                          <a:latin typeface="Arial" panose="020B0604020202020204" pitchFamily="34" charset="0"/>
                          <a:cs typeface="Arial" panose="020B0604020202020204" pitchFamily="34" charset="0"/>
                        </a:rPr>
                        <a:t> quickly </a:t>
                      </a:r>
                      <a:r>
                        <a:rPr lang="en-US" b="0" u="sng" dirty="0">
                          <a:solidFill>
                            <a:schemeClr val="accent3"/>
                          </a:solidFill>
                          <a:latin typeface="Arial" panose="020B0604020202020204" pitchFamily="34" charset="0"/>
                          <a:cs typeface="Arial" panose="020B0604020202020204" pitchFamily="34" charset="0"/>
                        </a:rPr>
                        <a:t>nor</a:t>
                      </a:r>
                      <a:r>
                        <a:rPr lang="en-US" b="0" dirty="0">
                          <a:solidFill>
                            <a:schemeClr val="accent3"/>
                          </a:solidFill>
                          <a:latin typeface="Arial" panose="020B0604020202020204" pitchFamily="34" charset="0"/>
                          <a:cs typeface="Arial" panose="020B0604020202020204" pitchFamily="34" charset="0"/>
                        </a:rPr>
                        <a:t> efficiently. (connecting an adverb)</a:t>
                      </a:r>
                    </a:p>
                    <a:p>
                      <a:pPr algn="l"/>
                      <a:r>
                        <a:rPr lang="en-US" b="0" dirty="0">
                          <a:solidFill>
                            <a:schemeClr val="accent3"/>
                          </a:solidFill>
                          <a:latin typeface="Arial" panose="020B0604020202020204" pitchFamily="34" charset="0"/>
                          <a:cs typeface="Arial" panose="020B0604020202020204" pitchFamily="34" charset="0"/>
                        </a:rPr>
                        <a:t>His answer was </a:t>
                      </a:r>
                      <a:r>
                        <a:rPr lang="en-US" b="0" u="sng" dirty="0">
                          <a:solidFill>
                            <a:schemeClr val="accent3"/>
                          </a:solidFill>
                          <a:latin typeface="Arial" panose="020B0604020202020204" pitchFamily="34" charset="0"/>
                          <a:cs typeface="Arial" panose="020B0604020202020204" pitchFamily="34" charset="0"/>
                        </a:rPr>
                        <a:t>neither</a:t>
                      </a:r>
                      <a:r>
                        <a:rPr lang="en-US" b="0" dirty="0">
                          <a:solidFill>
                            <a:schemeClr val="accent3"/>
                          </a:solidFill>
                          <a:latin typeface="Arial" panose="020B0604020202020204" pitchFamily="34" charset="0"/>
                          <a:cs typeface="Arial" panose="020B0604020202020204" pitchFamily="34" charset="0"/>
                        </a:rPr>
                        <a:t> clear </a:t>
                      </a:r>
                      <a:r>
                        <a:rPr lang="en-US" b="0" u="sng" dirty="0">
                          <a:solidFill>
                            <a:schemeClr val="accent3"/>
                          </a:solidFill>
                          <a:latin typeface="Arial" panose="020B0604020202020204" pitchFamily="34" charset="0"/>
                          <a:cs typeface="Arial" panose="020B0604020202020204" pitchFamily="34" charset="0"/>
                        </a:rPr>
                        <a:t>nor</a:t>
                      </a:r>
                      <a:r>
                        <a:rPr lang="en-US" b="0" dirty="0">
                          <a:solidFill>
                            <a:schemeClr val="accent3"/>
                          </a:solidFill>
                          <a:latin typeface="Arial" panose="020B0604020202020204" pitchFamily="34" charset="0"/>
                          <a:cs typeface="Arial" panose="020B0604020202020204" pitchFamily="34" charset="0"/>
                        </a:rPr>
                        <a:t> helpful. (connecting and adjective)</a:t>
                      </a:r>
                    </a:p>
                    <a:p>
                      <a:pPr algn="l"/>
                      <a:r>
                        <a:rPr lang="en-US" b="0" dirty="0">
                          <a:solidFill>
                            <a:schemeClr val="accent3"/>
                          </a:solidFill>
                          <a:latin typeface="Arial" panose="020B0604020202020204" pitchFamily="34" charset="0"/>
                          <a:cs typeface="Arial" panose="020B0604020202020204" pitchFamily="34" charset="0"/>
                        </a:rPr>
                        <a:t>They </a:t>
                      </a:r>
                      <a:r>
                        <a:rPr lang="en-US" b="0" u="sng" dirty="0">
                          <a:solidFill>
                            <a:schemeClr val="accent3"/>
                          </a:solidFill>
                          <a:latin typeface="Arial" panose="020B0604020202020204" pitchFamily="34" charset="0"/>
                          <a:cs typeface="Arial" panose="020B0604020202020204" pitchFamily="34" charset="0"/>
                        </a:rPr>
                        <a:t>neither</a:t>
                      </a:r>
                      <a:r>
                        <a:rPr lang="en-US" b="0" dirty="0">
                          <a:solidFill>
                            <a:schemeClr val="accent3"/>
                          </a:solidFill>
                          <a:latin typeface="Arial" panose="020B0604020202020204" pitchFamily="34" charset="0"/>
                          <a:cs typeface="Arial" panose="020B0604020202020204" pitchFamily="34" charset="0"/>
                        </a:rPr>
                        <a:t> called me </a:t>
                      </a:r>
                      <a:r>
                        <a:rPr lang="en-US" b="0" u="sng" dirty="0">
                          <a:solidFill>
                            <a:schemeClr val="accent3"/>
                          </a:solidFill>
                          <a:latin typeface="Arial" panose="020B0604020202020204" pitchFamily="34" charset="0"/>
                          <a:cs typeface="Arial" panose="020B0604020202020204" pitchFamily="34" charset="0"/>
                        </a:rPr>
                        <a:t>nor</a:t>
                      </a:r>
                      <a:r>
                        <a:rPr lang="en-US" b="0" dirty="0">
                          <a:solidFill>
                            <a:schemeClr val="accent3"/>
                          </a:solidFill>
                          <a:latin typeface="Arial" panose="020B0604020202020204" pitchFamily="34" charset="0"/>
                          <a:cs typeface="Arial" panose="020B0604020202020204" pitchFamily="34" charset="0"/>
                        </a:rPr>
                        <a:t> sent a message. (connecting to verb phrases)</a:t>
                      </a:r>
                      <a:endParaRPr lang="en-US" sz="1800" b="0" i="0" kern="1200" dirty="0">
                        <a:solidFill>
                          <a:schemeClr val="accent3"/>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734584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C451-7A34-B7DB-2500-ABE39F2B144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80411A-890D-74A9-54A6-3E8F24CF7041}"/>
              </a:ext>
            </a:extLst>
          </p:cNvPr>
          <p:cNvGraphicFramePr>
            <a:graphicFrameLocks noGrp="1"/>
          </p:cNvGraphicFramePr>
          <p:nvPr>
            <p:extLst>
              <p:ext uri="{D42A27DB-BD31-4B8C-83A1-F6EECF244321}">
                <p14:modId xmlns:p14="http://schemas.microsoft.com/office/powerpoint/2010/main" val="2132779056"/>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US" b="1" dirty="0">
                          <a:solidFill>
                            <a:schemeClr val="tx2"/>
                          </a:solidFill>
                          <a:latin typeface="Arial" panose="020B0604020202020204" pitchFamily="34" charset="0"/>
                          <a:cs typeface="Arial" panose="020B0604020202020204" pitchFamily="34" charset="0"/>
                        </a:rPr>
                        <a:t>New employees </a:t>
                      </a:r>
                      <a:r>
                        <a:rPr lang="en-US" b="1" u="sng" dirty="0">
                          <a:solidFill>
                            <a:schemeClr val="tx2"/>
                          </a:solidFill>
                          <a:latin typeface="Arial" panose="020B0604020202020204" pitchFamily="34" charset="0"/>
                          <a:cs typeface="Arial" panose="020B0604020202020204" pitchFamily="34" charset="0"/>
                        </a:rPr>
                        <a:t>were hired</a:t>
                      </a:r>
                      <a:r>
                        <a:rPr lang="en-US" b="1" u="none" dirty="0">
                          <a:solidFill>
                            <a:schemeClr val="tx2"/>
                          </a:solidFill>
                          <a:latin typeface="Arial" panose="020B0604020202020204" pitchFamily="34" charset="0"/>
                          <a:cs typeface="Arial" panose="020B0604020202020204" pitchFamily="34" charset="0"/>
                        </a:rPr>
                        <a:t> </a:t>
                      </a:r>
                      <a:r>
                        <a:rPr lang="en-US" b="1" dirty="0">
                          <a:solidFill>
                            <a:schemeClr val="tx2"/>
                          </a:solidFill>
                          <a:latin typeface="Arial" panose="020B0604020202020204" pitchFamily="34" charset="0"/>
                          <a:cs typeface="Arial" panose="020B0604020202020204" pitchFamily="34" charset="0"/>
                        </a:rPr>
                        <a:t>to manage the restaurant's second branch.</a:t>
                      </a:r>
                      <a:endParaRPr lang="x-none" sz="1800" b="1" u="none"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0" dirty="0">
                          <a:solidFill>
                            <a:srgbClr val="5F5F5F"/>
                          </a:solidFill>
                          <a:latin typeface="Arial" panose="020B0604020202020204" pitchFamily="34" charset="0"/>
                          <a:cs typeface="Arial" panose="020B0604020202020204" pitchFamily="34" charset="0"/>
                        </a:rPr>
                        <a:t>Checking questions</a:t>
                      </a:r>
                      <a:endParaRPr lang="en-AE" sz="1800" b="0"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dirty="0">
                          <a:solidFill>
                            <a:schemeClr val="accent3"/>
                          </a:solidFill>
                          <a:latin typeface="Arial" panose="020B0604020202020204" pitchFamily="34" charset="0"/>
                          <a:cs typeface="Arial" panose="020B0604020202020204" pitchFamily="34" charset="0"/>
                        </a:rPr>
                        <a:t>Were the employees already working at the restaurant?</a:t>
                      </a:r>
                    </a:p>
                    <a:p>
                      <a:pPr algn="l"/>
                      <a:r>
                        <a:rPr lang="en-US" sz="1800" b="0" dirty="0">
                          <a:solidFill>
                            <a:schemeClr val="accent3"/>
                          </a:solidFill>
                          <a:latin typeface="Arial" panose="020B0604020202020204" pitchFamily="34" charset="0"/>
                          <a:cs typeface="Arial" panose="020B0604020202020204" pitchFamily="34" charset="0"/>
                        </a:rPr>
                        <a:t>Does the restaurant have only one branch?</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0"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past simple passive</a:t>
                      </a:r>
                      <a:endPar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endParaRPr>
                    </a:p>
                    <a:p>
                      <a:pPr algn="l"/>
                      <a:r>
                        <a:rPr lang="en-US" b="0" dirty="0">
                          <a:solidFill>
                            <a:schemeClr val="accent3"/>
                          </a:solidFill>
                          <a:latin typeface="Arial" panose="020B0604020202020204" pitchFamily="34" charset="0"/>
                          <a:cs typeface="Arial" panose="020B0604020202020204" pitchFamily="34" charset="0"/>
                        </a:rPr>
                        <a:t>subject + ‘was / were’ + past participle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0"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3"/>
                          </a:solidFill>
                          <a:latin typeface="Arial" panose="020B0604020202020204" pitchFamily="34" charset="0"/>
                          <a:cs typeface="Arial" panose="020B0604020202020204" pitchFamily="34" charset="0"/>
                        </a:rPr>
                        <a:t>We use the past simple passive when the focus is on the action or result, not who did it.</a:t>
                      </a:r>
                      <a:r>
                        <a:rPr lang="en-US" sz="1800" b="0" dirty="0">
                          <a:solidFill>
                            <a:schemeClr val="accent3"/>
                          </a:solidFill>
                          <a:latin typeface="Arial" panose="020B0604020202020204" pitchFamily="34" charset="0"/>
                          <a:ea typeface="Helvetica Neue"/>
                          <a:cs typeface="Arial" panose="020B0604020202020204" pitchFamily="34" charset="0"/>
                          <a:sym typeface="Helvetica Neue"/>
                        </a:rPr>
                        <a:t> We do not need to know who did the action – just that </a:t>
                      </a:r>
                      <a:r>
                        <a:rPr lang="en-US" sz="1800" b="0" u="none" dirty="0">
                          <a:solidFill>
                            <a:schemeClr val="accent3"/>
                          </a:solidFill>
                          <a:latin typeface="Arial" panose="020B0604020202020204" pitchFamily="34" charset="0"/>
                          <a:ea typeface="Helvetica Neue"/>
                          <a:cs typeface="Arial" panose="020B0604020202020204" pitchFamily="34" charset="0"/>
                          <a:sym typeface="Helvetica Neue"/>
                        </a:rPr>
                        <a:t>it ‘was done</a:t>
                      </a:r>
                      <a:r>
                        <a:rPr lang="en-US" sz="1800" b="0" dirty="0">
                          <a:solidFill>
                            <a:schemeClr val="accent3"/>
                          </a:solidFill>
                          <a:latin typeface="Arial" panose="020B0604020202020204" pitchFamily="34" charset="0"/>
                          <a:ea typeface="Helvetica Neue"/>
                          <a:cs typeface="Arial" panose="020B0604020202020204" pitchFamily="34" charset="0"/>
                          <a:sym typeface="Helvetica Neue"/>
                        </a:rPr>
                        <a:t>’ by someone else to the subject.</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0"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solidFill>
                            <a:schemeClr val="accent3"/>
                          </a:solidFill>
                          <a:latin typeface="Arial" panose="020B0604020202020204" pitchFamily="34" charset="0"/>
                          <a:cs typeface="Arial" panose="020B0604020202020204" pitchFamily="34" charset="0"/>
                        </a:rPr>
                        <a:t>The studio </a:t>
                      </a:r>
                      <a:r>
                        <a:rPr lang="en-US" b="0" u="sng" dirty="0">
                          <a:solidFill>
                            <a:schemeClr val="accent3"/>
                          </a:solidFill>
                          <a:latin typeface="Arial" panose="020B0604020202020204" pitchFamily="34" charset="0"/>
                          <a:cs typeface="Arial" panose="020B0604020202020204" pitchFamily="34" charset="0"/>
                        </a:rPr>
                        <a:t>was booked</a:t>
                      </a:r>
                      <a:r>
                        <a:rPr lang="en-US" b="0" u="none" dirty="0">
                          <a:solidFill>
                            <a:schemeClr val="accent3"/>
                          </a:solidFill>
                          <a:latin typeface="Arial" panose="020B0604020202020204" pitchFamily="34" charset="0"/>
                          <a:cs typeface="Arial" panose="020B0604020202020204" pitchFamily="34" charset="0"/>
                        </a:rPr>
                        <a:t> </a:t>
                      </a:r>
                      <a:r>
                        <a:rPr lang="en-US" b="0" dirty="0">
                          <a:solidFill>
                            <a:schemeClr val="accent3"/>
                          </a:solidFill>
                          <a:latin typeface="Arial" panose="020B0604020202020204" pitchFamily="34" charset="0"/>
                          <a:cs typeface="Arial" panose="020B0604020202020204" pitchFamily="34" charset="0"/>
                        </a:rPr>
                        <a:t>months in advance for the filming.</a:t>
                      </a:r>
                    </a:p>
                    <a:p>
                      <a:pPr algn="l"/>
                      <a:r>
                        <a:rPr lang="en-US" b="0" dirty="0">
                          <a:solidFill>
                            <a:schemeClr val="accent3"/>
                          </a:solidFill>
                          <a:latin typeface="Arial" panose="020B0604020202020204" pitchFamily="34" charset="0"/>
                          <a:cs typeface="Arial" panose="020B0604020202020204" pitchFamily="34" charset="0"/>
                        </a:rPr>
                        <a:t>The final scene </a:t>
                      </a:r>
                      <a:r>
                        <a:rPr lang="en-US" b="0" u="sng" dirty="0">
                          <a:solidFill>
                            <a:schemeClr val="accent3"/>
                          </a:solidFill>
                          <a:latin typeface="Arial" panose="020B0604020202020204" pitchFamily="34" charset="0"/>
                          <a:cs typeface="Arial" panose="020B0604020202020204" pitchFamily="34" charset="0"/>
                        </a:rPr>
                        <a:t>was filmed</a:t>
                      </a:r>
                      <a:r>
                        <a:rPr lang="en-US" b="0" u="none" dirty="0">
                          <a:solidFill>
                            <a:schemeClr val="accent3"/>
                          </a:solidFill>
                          <a:latin typeface="Arial" panose="020B0604020202020204" pitchFamily="34" charset="0"/>
                          <a:cs typeface="Arial" panose="020B0604020202020204" pitchFamily="34" charset="0"/>
                        </a:rPr>
                        <a:t> </a:t>
                      </a:r>
                      <a:r>
                        <a:rPr lang="en-US" b="0" dirty="0">
                          <a:solidFill>
                            <a:schemeClr val="accent3"/>
                          </a:solidFill>
                          <a:latin typeface="Arial" panose="020B0604020202020204" pitchFamily="34" charset="0"/>
                          <a:cs typeface="Arial" panose="020B0604020202020204" pitchFamily="34" charset="0"/>
                        </a:rPr>
                        <a:t>at a beautiful beach location.</a:t>
                      </a:r>
                    </a:p>
                    <a:p>
                      <a:pPr algn="l"/>
                      <a:r>
                        <a:rPr lang="en-US" b="0" dirty="0">
                          <a:solidFill>
                            <a:schemeClr val="accent3"/>
                          </a:solidFill>
                          <a:latin typeface="Arial" panose="020B0604020202020204" pitchFamily="34" charset="0"/>
                          <a:cs typeface="Arial" panose="020B0604020202020204" pitchFamily="34" charset="0"/>
                        </a:rPr>
                        <a:t>A delicious dish </a:t>
                      </a:r>
                      <a:r>
                        <a:rPr lang="en-US" b="0" u="sng" dirty="0">
                          <a:solidFill>
                            <a:schemeClr val="accent3"/>
                          </a:solidFill>
                          <a:latin typeface="Arial" panose="020B0604020202020204" pitchFamily="34" charset="0"/>
                          <a:cs typeface="Arial" panose="020B0604020202020204" pitchFamily="34" charset="0"/>
                        </a:rPr>
                        <a:t>was served</a:t>
                      </a:r>
                      <a:r>
                        <a:rPr lang="en-US" b="0" u="none" dirty="0">
                          <a:solidFill>
                            <a:schemeClr val="accent3"/>
                          </a:solidFill>
                          <a:latin typeface="Arial" panose="020B0604020202020204" pitchFamily="34" charset="0"/>
                          <a:cs typeface="Arial" panose="020B0604020202020204" pitchFamily="34" charset="0"/>
                        </a:rPr>
                        <a:t> </a:t>
                      </a:r>
                      <a:r>
                        <a:rPr lang="en-US" b="0" dirty="0">
                          <a:solidFill>
                            <a:schemeClr val="accent3"/>
                          </a:solidFill>
                          <a:latin typeface="Arial" panose="020B0604020202020204" pitchFamily="34" charset="0"/>
                          <a:cs typeface="Arial" panose="020B0604020202020204" pitchFamily="34" charset="0"/>
                        </a:rPr>
                        <a:t>as the main course at the restaurant.</a:t>
                      </a:r>
                      <a:endParaRPr lang="en-US" sz="1800" b="0" i="0" kern="1200" dirty="0">
                        <a:solidFill>
                          <a:schemeClr val="accent3"/>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2151644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75AA4-5E5C-429B-1913-3C785FD41FB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3E0EB3E-CF32-B59D-B701-A43C7FC4903F}"/>
              </a:ext>
            </a:extLst>
          </p:cNvPr>
          <p:cNvGraphicFramePr>
            <a:graphicFrameLocks noGrp="1"/>
          </p:cNvGraphicFramePr>
          <p:nvPr>
            <p:extLst>
              <p:ext uri="{D42A27DB-BD31-4B8C-83A1-F6EECF244321}">
                <p14:modId xmlns:p14="http://schemas.microsoft.com/office/powerpoint/2010/main" val="125965081"/>
              </p:ext>
            </p:extLst>
          </p:nvPr>
        </p:nvGraphicFramePr>
        <p:xfrm>
          <a:off x="1" y="0"/>
          <a:ext cx="12192000" cy="6857999"/>
        </p:xfrm>
        <a:graphic>
          <a:graphicData uri="http://schemas.openxmlformats.org/drawingml/2006/table">
            <a:tbl>
              <a:tblPr firstRow="1" firstCol="1" bandRow="1"/>
              <a:tblGrid>
                <a:gridCol w="2129536">
                  <a:extLst>
                    <a:ext uri="{9D8B030D-6E8A-4147-A177-3AD203B41FA5}">
                      <a16:colId xmlns:a16="http://schemas.microsoft.com/office/drawing/2014/main" val="3979107295"/>
                    </a:ext>
                  </a:extLst>
                </a:gridCol>
                <a:gridCol w="10062464">
                  <a:extLst>
                    <a:ext uri="{9D8B030D-6E8A-4147-A177-3AD203B41FA5}">
                      <a16:colId xmlns:a16="http://schemas.microsoft.com/office/drawing/2014/main" val="2834414452"/>
                    </a:ext>
                  </a:extLst>
                </a:gridCol>
              </a:tblGrid>
              <a:tr h="1463855">
                <a:tc gridSpan="2">
                  <a:txBody>
                    <a:bodyPr/>
                    <a:lstStyle/>
                    <a:p>
                      <a:pPr algn="l">
                        <a:lnSpc>
                          <a:spcPct val="150000"/>
                        </a:lnSpc>
                      </a:pPr>
                      <a:r>
                        <a:rPr lang="en-US" b="1" dirty="0">
                          <a:solidFill>
                            <a:schemeClr val="tx2"/>
                          </a:solidFill>
                          <a:latin typeface="Arial" panose="020B0604020202020204" pitchFamily="34" charset="0"/>
                          <a:cs typeface="Arial" panose="020B0604020202020204" pitchFamily="34" charset="0"/>
                        </a:rPr>
                        <a:t>Volunteers helped </a:t>
                      </a:r>
                      <a:r>
                        <a:rPr lang="en-US" b="1" u="sng" dirty="0">
                          <a:solidFill>
                            <a:schemeClr val="tx2"/>
                          </a:solidFill>
                          <a:latin typeface="Arial" panose="020B0604020202020204" pitchFamily="34" charset="0"/>
                          <a:cs typeface="Arial" panose="020B0604020202020204" pitchFamily="34" charset="0"/>
                        </a:rPr>
                        <a:t>by cleaning</a:t>
                      </a:r>
                      <a:r>
                        <a:rPr lang="en-US" b="1" u="none" dirty="0">
                          <a:solidFill>
                            <a:schemeClr val="tx2"/>
                          </a:solidFill>
                          <a:latin typeface="Arial" panose="020B0604020202020204" pitchFamily="34" charset="0"/>
                          <a:cs typeface="Arial" panose="020B0604020202020204" pitchFamily="34" charset="0"/>
                        </a:rPr>
                        <a:t> </a:t>
                      </a:r>
                      <a:r>
                        <a:rPr lang="en-US" b="1" dirty="0">
                          <a:solidFill>
                            <a:schemeClr val="tx2"/>
                          </a:solidFill>
                          <a:latin typeface="Arial" panose="020B0604020202020204" pitchFamily="34" charset="0"/>
                          <a:cs typeface="Arial" panose="020B0604020202020204" pitchFamily="34" charset="0"/>
                        </a:rPr>
                        <a:t>the event area before it started.</a:t>
                      </a:r>
                      <a:endParaRPr lang="x-none" sz="1800" b="1" u="none"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348536">
                <a:tc>
                  <a:txBody>
                    <a:bodyPr/>
                    <a:lstStyle/>
                    <a:p>
                      <a:pPr algn="ctr"/>
                      <a:r>
                        <a:rPr lang="en-GB" sz="1800" b="1" dirty="0">
                          <a:solidFill>
                            <a:schemeClr val="accent3"/>
                          </a:solidFill>
                          <a:latin typeface="Arial" panose="020B0604020202020204" pitchFamily="34" charset="0"/>
                          <a:cs typeface="Arial" panose="020B0604020202020204" pitchFamily="34" charset="0"/>
                        </a:rPr>
                        <a:t>Checking questions</a:t>
                      </a:r>
                      <a:endParaRPr lang="en-AE" sz="1800" b="1"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sz="1800" b="0" dirty="0">
                          <a:solidFill>
                            <a:schemeClr val="accent3"/>
                          </a:solidFill>
                          <a:latin typeface="Arial" panose="020B0604020202020204" pitchFamily="34" charset="0"/>
                          <a:cs typeface="Arial" panose="020B0604020202020204" pitchFamily="34" charset="0"/>
                        </a:rPr>
                        <a:t>Did the volunteers help? What did they do to help?</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348536">
                <a:tc>
                  <a:txBody>
                    <a:bodyPr/>
                    <a:lstStyle/>
                    <a:p>
                      <a:pPr algn="ctr"/>
                      <a:r>
                        <a:rPr lang="en-AE" sz="1800" b="1" dirty="0">
                          <a:solidFill>
                            <a:schemeClr val="accent3"/>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2"/>
                          </a:solidFill>
                          <a:effectLst/>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verb forms: gerunds</a:t>
                      </a:r>
                      <a:endParaRPr lang="en-US" sz="1800" b="1"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3"/>
                          </a:solidFill>
                          <a:latin typeface="Arial" panose="020B0604020202020204" pitchFamily="34" charset="0"/>
                          <a:cs typeface="Arial" panose="020B0604020202020204" pitchFamily="34" charset="0"/>
                        </a:rPr>
                        <a:t>subject + verb + (object) + by + verb-</a:t>
                      </a:r>
                      <a:r>
                        <a:rPr lang="en-US" b="0" dirty="0" err="1">
                          <a:solidFill>
                            <a:schemeClr val="accent3"/>
                          </a:solidFill>
                          <a:latin typeface="Arial" panose="020B0604020202020204" pitchFamily="34" charset="0"/>
                          <a:cs typeface="Arial" panose="020B0604020202020204" pitchFamily="34" charset="0"/>
                        </a:rPr>
                        <a:t>ing</a:t>
                      </a:r>
                      <a:r>
                        <a:rPr lang="en-US" b="0" dirty="0">
                          <a:solidFill>
                            <a:schemeClr val="accent3"/>
                          </a:solidFill>
                          <a:latin typeface="Arial" panose="020B0604020202020204" pitchFamily="34" charset="0"/>
                          <a:cs typeface="Arial" panose="020B0604020202020204" pitchFamily="34" charset="0"/>
                        </a:rPr>
                        <a:t> (verb phrase).</a:t>
                      </a:r>
                    </a:p>
                    <a:p>
                      <a:pPr algn="l"/>
                      <a:r>
                        <a:rPr lang="en-US" b="0" dirty="0">
                          <a:solidFill>
                            <a:schemeClr val="accent3"/>
                          </a:solidFill>
                          <a:latin typeface="Arial" panose="020B0604020202020204" pitchFamily="34" charset="0"/>
                          <a:cs typeface="Arial" panose="020B0604020202020204" pitchFamily="34" charset="0"/>
                        </a:rPr>
                        <a:t>main action ➔ </a:t>
                      </a:r>
                      <a:r>
                        <a:rPr lang="en-US" b="0" i="1" dirty="0">
                          <a:solidFill>
                            <a:schemeClr val="accent3"/>
                          </a:solidFill>
                          <a:latin typeface="Arial" panose="020B0604020202020204" pitchFamily="34" charset="0"/>
                          <a:cs typeface="Arial" panose="020B0604020202020204" pitchFamily="34" charset="0"/>
                        </a:rPr>
                        <a:t>how</a:t>
                      </a:r>
                      <a:r>
                        <a:rPr lang="en-US" b="0" dirty="0">
                          <a:solidFill>
                            <a:schemeClr val="accent3"/>
                          </a:solidFill>
                          <a:latin typeface="Arial" panose="020B0604020202020204" pitchFamily="34" charset="0"/>
                          <a:cs typeface="Arial" panose="020B0604020202020204" pitchFamily="34" charset="0"/>
                        </a:rPr>
                        <a:t> it was done ➔ </a:t>
                      </a:r>
                      <a:r>
                        <a:rPr lang="en-US" b="0" i="1" dirty="0">
                          <a:solidFill>
                            <a:schemeClr val="accent3"/>
                          </a:solidFill>
                          <a:latin typeface="Arial" panose="020B0604020202020204" pitchFamily="34" charset="0"/>
                          <a:cs typeface="Arial" panose="020B0604020202020204" pitchFamily="34" charset="0"/>
                        </a:rPr>
                        <a:t>by</a:t>
                      </a:r>
                      <a:r>
                        <a:rPr lang="en-US" b="0" dirty="0">
                          <a:solidFill>
                            <a:schemeClr val="accent3"/>
                          </a:solidFill>
                          <a:latin typeface="Arial" panose="020B0604020202020204" pitchFamily="34" charset="0"/>
                          <a:cs typeface="Arial" panose="020B0604020202020204" pitchFamily="34" charset="0"/>
                        </a:rPr>
                        <a:t> + </a:t>
                      </a:r>
                      <a:r>
                        <a:rPr lang="en-US" b="0" i="1" dirty="0">
                          <a:solidFill>
                            <a:schemeClr val="accent3"/>
                          </a:solidFill>
                          <a:latin typeface="Arial" panose="020B0604020202020204" pitchFamily="34" charset="0"/>
                          <a:cs typeface="Arial" panose="020B0604020202020204" pitchFamily="34" charset="0"/>
                        </a:rPr>
                        <a:t>verb-</a:t>
                      </a:r>
                      <a:r>
                        <a:rPr lang="en-US" b="0" i="1" dirty="0" err="1">
                          <a:solidFill>
                            <a:schemeClr val="accent3"/>
                          </a:solidFill>
                          <a:latin typeface="Arial" panose="020B0604020202020204" pitchFamily="34" charset="0"/>
                          <a:cs typeface="Arial" panose="020B0604020202020204" pitchFamily="34" charset="0"/>
                        </a:rPr>
                        <a:t>ing</a:t>
                      </a:r>
                      <a:endParaRPr lang="en-US"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348536">
                <a:tc>
                  <a:txBody>
                    <a:bodyPr/>
                    <a:lstStyle/>
                    <a:p>
                      <a:pPr algn="ctr"/>
                      <a:r>
                        <a:rPr lang="en-AE" sz="1800" b="1" dirty="0">
                          <a:solidFill>
                            <a:schemeClr val="accent3"/>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solidFill>
                            <a:schemeClr val="accent3"/>
                          </a:solidFill>
                          <a:latin typeface="Arial" panose="020B0604020202020204" pitchFamily="34" charset="0"/>
                          <a:cs typeface="Arial" panose="020B0604020202020204" pitchFamily="34" charset="0"/>
                        </a:rPr>
                        <a:t>We use ‘by’ + verb-</a:t>
                      </a:r>
                      <a:r>
                        <a:rPr lang="en-US" b="0" dirty="0" err="1">
                          <a:solidFill>
                            <a:schemeClr val="accent3"/>
                          </a:solidFill>
                          <a:latin typeface="Arial" panose="020B0604020202020204" pitchFamily="34" charset="0"/>
                          <a:cs typeface="Arial" panose="020B0604020202020204" pitchFamily="34" charset="0"/>
                        </a:rPr>
                        <a:t>ing</a:t>
                      </a:r>
                      <a:r>
                        <a:rPr lang="en-US" b="0" dirty="0">
                          <a:solidFill>
                            <a:schemeClr val="accent3"/>
                          </a:solidFill>
                          <a:latin typeface="Arial" panose="020B0604020202020204" pitchFamily="34" charset="0"/>
                          <a:cs typeface="Arial" panose="020B0604020202020204" pitchFamily="34" charset="0"/>
                        </a:rPr>
                        <a:t> to show how something is done — the method, means, or way of achieving a result.</a:t>
                      </a:r>
                      <a:endParaRPr lang="x-none" sz="1800" b="0" dirty="0">
                        <a:solidFill>
                          <a:schemeClr val="accent3"/>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348536">
                <a:tc>
                  <a:txBody>
                    <a:bodyPr/>
                    <a:lstStyle/>
                    <a:p>
                      <a:pPr algn="ctr"/>
                      <a:r>
                        <a:rPr lang="en-AE" sz="1800" b="1" dirty="0">
                          <a:solidFill>
                            <a:schemeClr val="accent3"/>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dirty="0">
                          <a:solidFill>
                            <a:schemeClr val="accent3"/>
                          </a:solidFill>
                          <a:latin typeface="Arial" panose="020B0604020202020204" pitchFamily="34" charset="0"/>
                          <a:cs typeface="Arial" panose="020B0604020202020204" pitchFamily="34" charset="0"/>
                        </a:rPr>
                        <a:t>The team improved the atmosphere </a:t>
                      </a:r>
                      <a:r>
                        <a:rPr lang="en-US" b="0" u="sng" dirty="0">
                          <a:solidFill>
                            <a:schemeClr val="accent3"/>
                          </a:solidFill>
                          <a:latin typeface="Arial" panose="020B0604020202020204" pitchFamily="34" charset="0"/>
                          <a:cs typeface="Arial" panose="020B0604020202020204" pitchFamily="34" charset="0"/>
                        </a:rPr>
                        <a:t>by </a:t>
                      </a:r>
                      <a:r>
                        <a:rPr lang="en-US" b="0" u="sng" dirty="0" err="1">
                          <a:solidFill>
                            <a:schemeClr val="accent3"/>
                          </a:solidFill>
                          <a:latin typeface="Arial" panose="020B0604020202020204" pitchFamily="34" charset="0"/>
                          <a:cs typeface="Arial" panose="020B0604020202020204" pitchFamily="34" charset="0"/>
                        </a:rPr>
                        <a:t>organising</a:t>
                      </a:r>
                      <a:r>
                        <a:rPr lang="en-US" b="0" u="none" dirty="0">
                          <a:solidFill>
                            <a:schemeClr val="accent3"/>
                          </a:solidFill>
                          <a:latin typeface="Arial" panose="020B0604020202020204" pitchFamily="34" charset="0"/>
                          <a:cs typeface="Arial" panose="020B0604020202020204" pitchFamily="34" charset="0"/>
                        </a:rPr>
                        <a:t> </a:t>
                      </a:r>
                      <a:r>
                        <a:rPr lang="en-US" b="0" dirty="0">
                          <a:solidFill>
                            <a:schemeClr val="accent3"/>
                          </a:solidFill>
                          <a:latin typeface="Arial" panose="020B0604020202020204" pitchFamily="34" charset="0"/>
                          <a:cs typeface="Arial" panose="020B0604020202020204" pitchFamily="34" charset="0"/>
                        </a:rPr>
                        <a:t>live music.</a:t>
                      </a:r>
                    </a:p>
                    <a:p>
                      <a:pPr algn="l"/>
                      <a:r>
                        <a:rPr lang="en-US" b="0" dirty="0">
                          <a:solidFill>
                            <a:schemeClr val="accent3"/>
                          </a:solidFill>
                          <a:latin typeface="Arial" panose="020B0604020202020204" pitchFamily="34" charset="0"/>
                          <a:cs typeface="Arial" panose="020B0604020202020204" pitchFamily="34" charset="0"/>
                        </a:rPr>
                        <a:t>The expert explained the cooking technique </a:t>
                      </a:r>
                      <a:r>
                        <a:rPr lang="en-US" b="0" u="sng" dirty="0">
                          <a:solidFill>
                            <a:schemeClr val="accent3"/>
                          </a:solidFill>
                          <a:latin typeface="Arial" panose="020B0604020202020204" pitchFamily="34" charset="0"/>
                          <a:cs typeface="Arial" panose="020B0604020202020204" pitchFamily="34" charset="0"/>
                        </a:rPr>
                        <a:t>by demonstrating</a:t>
                      </a:r>
                      <a:r>
                        <a:rPr lang="en-US" b="0" dirty="0">
                          <a:solidFill>
                            <a:schemeClr val="accent3"/>
                          </a:solidFill>
                          <a:latin typeface="Arial" panose="020B0604020202020204" pitchFamily="34" charset="0"/>
                          <a:cs typeface="Arial" panose="020B0604020202020204" pitchFamily="34" charset="0"/>
                        </a:rPr>
                        <a:t> it step by step.</a:t>
                      </a:r>
                    </a:p>
                    <a:p>
                      <a:pPr algn="l"/>
                      <a:r>
                        <a:rPr lang="en-US" b="0" dirty="0">
                          <a:solidFill>
                            <a:schemeClr val="accent3"/>
                          </a:solidFill>
                          <a:latin typeface="Arial" panose="020B0604020202020204" pitchFamily="34" charset="0"/>
                          <a:cs typeface="Arial" panose="020B0604020202020204" pitchFamily="34" charset="0"/>
                        </a:rPr>
                        <a:t>The chef impressed the guests </a:t>
                      </a:r>
                      <a:r>
                        <a:rPr lang="en-US" b="0" u="sng" dirty="0">
                          <a:solidFill>
                            <a:schemeClr val="accent3"/>
                          </a:solidFill>
                          <a:latin typeface="Arial" panose="020B0604020202020204" pitchFamily="34" charset="0"/>
                          <a:cs typeface="Arial" panose="020B0604020202020204" pitchFamily="34" charset="0"/>
                        </a:rPr>
                        <a:t>by preparing</a:t>
                      </a:r>
                      <a:r>
                        <a:rPr lang="en-US" b="0" dirty="0">
                          <a:solidFill>
                            <a:schemeClr val="accent3"/>
                          </a:solidFill>
                          <a:latin typeface="Arial" panose="020B0604020202020204" pitchFamily="34" charset="0"/>
                          <a:cs typeface="Arial" panose="020B0604020202020204" pitchFamily="34" charset="0"/>
                        </a:rPr>
                        <a:t> a unique starter.</a:t>
                      </a:r>
                      <a:endParaRPr lang="en-US" sz="1800" b="0" i="0" kern="1200" dirty="0">
                        <a:solidFill>
                          <a:schemeClr val="accent3"/>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10259358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733F5-BA04-8506-CE0D-7D854D6D76E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253C609-93DD-12BA-AA75-261B1DE2B052}"/>
              </a:ext>
            </a:extLst>
          </p:cNvPr>
          <p:cNvGraphicFramePr>
            <a:graphicFrameLocks noGrp="1"/>
          </p:cNvGraphicFramePr>
          <p:nvPr>
            <p:extLst>
              <p:ext uri="{D42A27DB-BD31-4B8C-83A1-F6EECF244321}">
                <p14:modId xmlns:p14="http://schemas.microsoft.com/office/powerpoint/2010/main" val="4029441841"/>
              </p:ext>
            </p:extLst>
          </p:nvPr>
        </p:nvGraphicFramePr>
        <p:xfrm>
          <a:off x="1" y="0"/>
          <a:ext cx="12192000" cy="6858001"/>
        </p:xfrm>
        <a:graphic>
          <a:graphicData uri="http://schemas.openxmlformats.org/drawingml/2006/table">
            <a:tbl>
              <a:tblPr firstRow="1" firstCol="1" bandRow="1"/>
              <a:tblGrid>
                <a:gridCol w="2269655">
                  <a:extLst>
                    <a:ext uri="{9D8B030D-6E8A-4147-A177-3AD203B41FA5}">
                      <a16:colId xmlns:a16="http://schemas.microsoft.com/office/drawing/2014/main" val="3979107295"/>
                    </a:ext>
                  </a:extLst>
                </a:gridCol>
                <a:gridCol w="9922345">
                  <a:extLst>
                    <a:ext uri="{9D8B030D-6E8A-4147-A177-3AD203B41FA5}">
                      <a16:colId xmlns:a16="http://schemas.microsoft.com/office/drawing/2014/main" val="2834414452"/>
                    </a:ext>
                  </a:extLst>
                </a:gridCol>
              </a:tblGrid>
              <a:tr h="1317256">
                <a:tc gridSpan="2">
                  <a:txBody>
                    <a:bodyPr/>
                    <a:lstStyle/>
                    <a:p>
                      <a:pPr algn="l">
                        <a:lnSpc>
                          <a:spcPct val="150000"/>
                        </a:lnSpc>
                      </a:pPr>
                      <a:r>
                        <a:rPr lang="en-US" b="1" i="0" dirty="0">
                          <a:solidFill>
                            <a:schemeClr val="tx2"/>
                          </a:solidFill>
                          <a:latin typeface="Arial" panose="020B0604020202020204" pitchFamily="34" charset="0"/>
                          <a:cs typeface="Arial" panose="020B0604020202020204" pitchFamily="34" charset="0"/>
                        </a:rPr>
                        <a:t>They </a:t>
                      </a:r>
                      <a:r>
                        <a:rPr lang="en-US" b="1" i="0" u="sng" dirty="0">
                          <a:solidFill>
                            <a:schemeClr val="tx2"/>
                          </a:solidFill>
                          <a:latin typeface="Arial" panose="020B0604020202020204" pitchFamily="34" charset="0"/>
                          <a:cs typeface="Arial" panose="020B0604020202020204" pitchFamily="34" charset="0"/>
                        </a:rPr>
                        <a:t>plan to</a:t>
                      </a:r>
                      <a:r>
                        <a:rPr lang="en-US" b="1" i="0" u="none" dirty="0">
                          <a:solidFill>
                            <a:schemeClr val="tx2"/>
                          </a:solidFill>
                          <a:latin typeface="Arial" panose="020B0604020202020204" pitchFamily="34" charset="0"/>
                          <a:cs typeface="Arial" panose="020B0604020202020204" pitchFamily="34" charset="0"/>
                        </a:rPr>
                        <a:t> w</a:t>
                      </a:r>
                      <a:r>
                        <a:rPr lang="en-US" b="1" i="0" dirty="0">
                          <a:solidFill>
                            <a:schemeClr val="tx2"/>
                          </a:solidFill>
                          <a:latin typeface="Arial" panose="020B0604020202020204" pitchFamily="34" charset="0"/>
                          <a:cs typeface="Arial" panose="020B0604020202020204" pitchFamily="34" charset="0"/>
                        </a:rPr>
                        <a:t>atch the latest movie in the cinema tonight. </a:t>
                      </a:r>
                      <a:endParaRPr lang="x-none" sz="1800" b="1" i="0" u="none" dirty="0">
                        <a:solidFill>
                          <a:schemeClr val="tx2"/>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AE"/>
                    </a:p>
                  </a:txBody>
                  <a:tcPr/>
                </a:tc>
                <a:extLst>
                  <a:ext uri="{0D108BD9-81ED-4DB2-BD59-A6C34878D82A}">
                    <a16:rowId xmlns:a16="http://schemas.microsoft.com/office/drawing/2014/main" val="3480111711"/>
                  </a:ext>
                </a:extLst>
              </a:tr>
              <a:tr h="1213488">
                <a:tc>
                  <a:txBody>
                    <a:bodyPr/>
                    <a:lstStyle/>
                    <a:p>
                      <a:pPr algn="ctr"/>
                      <a:r>
                        <a:rPr lang="en-GB" sz="1800" b="1" dirty="0">
                          <a:solidFill>
                            <a:srgbClr val="5F5F5F"/>
                          </a:solidFill>
                          <a:latin typeface="Arial" panose="020B0604020202020204" pitchFamily="34" charset="0"/>
                          <a:cs typeface="Arial" panose="020B0604020202020204" pitchFamily="34" charset="0"/>
                        </a:rPr>
                        <a:t>Checking questions</a:t>
                      </a:r>
                      <a:endParaRPr lang="en-AE" sz="1800" b="1" dirty="0">
                        <a:solidFill>
                          <a:srgbClr val="5F5F5F"/>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r>
                        <a:rPr lang="en-US" dirty="0">
                          <a:latin typeface="Arial" panose="020B0604020202020204" pitchFamily="34" charset="0"/>
                          <a:cs typeface="Arial" panose="020B0604020202020204" pitchFamily="34" charset="0"/>
                        </a:rPr>
                        <a:t>Are they going to the cinema in the past or the future?</a:t>
                      </a:r>
                    </a:p>
                    <a:p>
                      <a:r>
                        <a:rPr lang="en-US" dirty="0">
                          <a:latin typeface="Arial" panose="020B0604020202020204" pitchFamily="34" charset="0"/>
                          <a:cs typeface="Arial" panose="020B0604020202020204" pitchFamily="34" charset="0"/>
                        </a:rPr>
                        <a:t>Have they already watched the movie?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9869607"/>
                  </a:ext>
                </a:extLst>
              </a:tr>
              <a:tr h="1213488">
                <a:tc>
                  <a:txBody>
                    <a:bodyPr/>
                    <a:lstStyle/>
                    <a:p>
                      <a:pPr algn="ctr"/>
                      <a:r>
                        <a:rPr lang="en-AE" sz="1800" b="1" dirty="0">
                          <a:solidFill>
                            <a:srgbClr val="5F5F5F"/>
                          </a:solidFill>
                          <a:latin typeface="Arial" panose="020B0604020202020204" pitchFamily="34" charset="0"/>
                          <a:cs typeface="Arial" panose="020B0604020202020204" pitchFamily="34" charset="0"/>
                        </a:rPr>
                        <a:t>Grammatical structure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verb forms: verb + to + </a:t>
                      </a:r>
                      <a:r>
                        <a:rPr lang="en-GB" sz="1800" b="1" dirty="0" err="1">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inf_verb</a:t>
                      </a:r>
                      <a:r>
                        <a:rPr lang="en-GB" sz="1800" b="1" dirty="0">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 + </a:t>
                      </a:r>
                      <a:r>
                        <a:rPr lang="en-GB" sz="1800" b="1" dirty="0" err="1">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inf_verb</a:t>
                      </a:r>
                      <a:r>
                        <a:rPr lang="en-GB" sz="1800" b="1" dirty="0">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 + </a:t>
                      </a:r>
                      <a:r>
                        <a:rPr lang="en-GB" sz="1800" b="1" dirty="0" err="1">
                          <a:solidFill>
                            <a:schemeClr val="tx2"/>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ing</a:t>
                      </a:r>
                      <a:endParaRPr lang="en-US" b="1" dirty="0">
                        <a:solidFill>
                          <a:schemeClr val="tx2"/>
                        </a:solidFill>
                        <a:latin typeface="Arial" panose="020B0604020202020204" pitchFamily="34" charset="0"/>
                        <a:cs typeface="Arial" panose="020B0604020202020204" pitchFamily="34" charset="0"/>
                      </a:endParaRPr>
                    </a:p>
                    <a:p>
                      <a:pPr algn="l"/>
                      <a:r>
                        <a:rPr lang="en-US" b="0" dirty="0">
                          <a:solidFill>
                            <a:schemeClr val="accent3"/>
                          </a:solidFill>
                          <a:latin typeface="Arial" panose="020B0604020202020204" pitchFamily="34" charset="0"/>
                          <a:cs typeface="Arial" panose="020B0604020202020204" pitchFamily="34" charset="0"/>
                        </a:rPr>
                        <a:t>subject + ‘plan / intend / mean’ + ‘to’ + infinitive verb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010189"/>
                  </a:ext>
                </a:extLst>
              </a:tr>
              <a:tr h="1900281">
                <a:tc>
                  <a:txBody>
                    <a:bodyPr/>
                    <a:lstStyle/>
                    <a:p>
                      <a:pPr algn="ctr"/>
                      <a:r>
                        <a:rPr lang="en-AE" sz="1800" b="1" dirty="0">
                          <a:solidFill>
                            <a:srgbClr val="5F5F5F"/>
                          </a:solidFill>
                          <a:latin typeface="Arial" panose="020B0604020202020204" pitchFamily="34" charset="0"/>
                          <a:cs typeface="Arial" panose="020B0604020202020204" pitchFamily="34" charset="0"/>
                        </a:rPr>
                        <a:t>Usage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chemeClr val="accent3"/>
                          </a:solidFill>
                          <a:effectLst/>
                          <a:latin typeface="Arial" panose="020B0604020202020204" pitchFamily="34" charset="0"/>
                          <a:ea typeface="Arial" panose="020B0604020202020204" pitchFamily="34" charset="0"/>
                          <a:cs typeface="Arial" panose="020B0604020202020204" pitchFamily="34" charset="0"/>
                        </a:rPr>
                        <a:t>We can use ‘plan/intend/mean’ to talk about present and future plans and intentions.</a:t>
                      </a:r>
                      <a:endParaRPr lang="en-US" b="0" dirty="0">
                        <a:solidFill>
                          <a:schemeClr val="accent3"/>
                        </a:solidFill>
                        <a:latin typeface="Arial" panose="020B0604020202020204" pitchFamily="34" charset="0"/>
                        <a:cs typeface="Arial" panose="020B0604020202020204" pitchFamily="34" charset="0"/>
                      </a:endParaRPr>
                    </a:p>
                    <a:p>
                      <a:r>
                        <a:rPr lang="en-US" b="0" dirty="0">
                          <a:solidFill>
                            <a:schemeClr val="accent3"/>
                          </a:solidFill>
                          <a:latin typeface="Arial" panose="020B0604020202020204" pitchFamily="34" charset="0"/>
                          <a:cs typeface="Arial" panose="020B0604020202020204" pitchFamily="34" charset="0"/>
                        </a:rPr>
                        <a:t>Use plan when you’ve made arrangements or decisions for the future.</a:t>
                      </a:r>
                    </a:p>
                    <a:p>
                      <a:r>
                        <a:rPr lang="en-US" b="0" dirty="0">
                          <a:solidFill>
                            <a:schemeClr val="accent3"/>
                          </a:solidFill>
                          <a:latin typeface="Arial" panose="020B0604020202020204" pitchFamily="34" charset="0"/>
                          <a:cs typeface="Arial" panose="020B0604020202020204" pitchFamily="34" charset="0"/>
                        </a:rPr>
                        <a:t>Use intend when talking about a goal or purpose you want to achieve.</a:t>
                      </a:r>
                    </a:p>
                    <a:p>
                      <a:r>
                        <a:rPr lang="en-US" b="0" dirty="0">
                          <a:solidFill>
                            <a:schemeClr val="accent3"/>
                          </a:solidFill>
                          <a:latin typeface="Arial" panose="020B0604020202020204" pitchFamily="34" charset="0"/>
                          <a:cs typeface="Arial" panose="020B0604020202020204" pitchFamily="34" charset="0"/>
                        </a:rPr>
                        <a:t>Use mean when you have an intention, often indicating something that you want to do soon but not necessarily planned yet.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797387"/>
                  </a:ext>
                </a:extLst>
              </a:tr>
              <a:tr h="1213488">
                <a:tc>
                  <a:txBody>
                    <a:bodyPr/>
                    <a:lstStyle/>
                    <a:p>
                      <a:pPr algn="ctr"/>
                      <a:r>
                        <a:rPr lang="en-AE" sz="1800" b="1" dirty="0">
                          <a:solidFill>
                            <a:srgbClr val="5F5F5F"/>
                          </a:solidFill>
                          <a:latin typeface="Arial" panose="020B0604020202020204" pitchFamily="34" charset="0"/>
                          <a:cs typeface="Arial" panose="020B0604020202020204" pitchFamily="34" charset="0"/>
                        </a:rPr>
                        <a:t>Other examples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l"/>
                      <a:r>
                        <a:rPr lang="en-US" b="0" i="0" dirty="0">
                          <a:solidFill>
                            <a:schemeClr val="accent3"/>
                          </a:solidFill>
                          <a:latin typeface="Arial" panose="020B0604020202020204" pitchFamily="34" charset="0"/>
                          <a:cs typeface="Arial" panose="020B0604020202020204" pitchFamily="34" charset="0"/>
                        </a:rPr>
                        <a:t>They </a:t>
                      </a:r>
                      <a:r>
                        <a:rPr lang="en-US" b="0" i="0" u="sng" dirty="0">
                          <a:solidFill>
                            <a:schemeClr val="accent3"/>
                          </a:solidFill>
                          <a:latin typeface="Arial" panose="020B0604020202020204" pitchFamily="34" charset="0"/>
                          <a:cs typeface="Arial" panose="020B0604020202020204" pitchFamily="34" charset="0"/>
                        </a:rPr>
                        <a:t>planned to</a:t>
                      </a:r>
                      <a:r>
                        <a:rPr lang="en-US" b="0" i="0" u="none" dirty="0">
                          <a:solidFill>
                            <a:schemeClr val="accent3"/>
                          </a:solidFill>
                          <a:latin typeface="Arial" panose="020B0604020202020204" pitchFamily="34" charset="0"/>
                          <a:cs typeface="Arial" panose="020B0604020202020204" pitchFamily="34" charset="0"/>
                        </a:rPr>
                        <a:t> </a:t>
                      </a:r>
                      <a:r>
                        <a:rPr lang="en-US" b="0" i="0" dirty="0">
                          <a:solidFill>
                            <a:schemeClr val="accent3"/>
                          </a:solidFill>
                          <a:latin typeface="Arial" panose="020B0604020202020204" pitchFamily="34" charset="0"/>
                          <a:cs typeface="Arial" panose="020B0604020202020204" pitchFamily="34" charset="0"/>
                        </a:rPr>
                        <a:t>start the school vegetable garden next term.</a:t>
                      </a:r>
                    </a:p>
                    <a:p>
                      <a:pPr algn="l"/>
                      <a:r>
                        <a:rPr lang="en-US" b="0" i="0" dirty="0">
                          <a:solidFill>
                            <a:schemeClr val="accent3"/>
                          </a:solidFill>
                          <a:latin typeface="Arial" panose="020B0604020202020204" pitchFamily="34" charset="0"/>
                          <a:cs typeface="Arial" panose="020B0604020202020204" pitchFamily="34" charset="0"/>
                        </a:rPr>
                        <a:t>She </a:t>
                      </a:r>
                      <a:r>
                        <a:rPr lang="en-US" b="0" i="0" u="sng" dirty="0">
                          <a:solidFill>
                            <a:schemeClr val="accent3"/>
                          </a:solidFill>
                          <a:latin typeface="Arial" panose="020B0604020202020204" pitchFamily="34" charset="0"/>
                          <a:cs typeface="Arial" panose="020B0604020202020204" pitchFamily="34" charset="0"/>
                        </a:rPr>
                        <a:t>intends to</a:t>
                      </a:r>
                      <a:r>
                        <a:rPr lang="en-US" b="0" i="0" u="none" dirty="0">
                          <a:solidFill>
                            <a:schemeClr val="accent3"/>
                          </a:solidFill>
                          <a:latin typeface="Arial" panose="020B0604020202020204" pitchFamily="34" charset="0"/>
                          <a:cs typeface="Arial" panose="020B0604020202020204" pitchFamily="34" charset="0"/>
                        </a:rPr>
                        <a:t> </a:t>
                      </a:r>
                      <a:r>
                        <a:rPr lang="en-US" b="0" i="0" dirty="0">
                          <a:solidFill>
                            <a:schemeClr val="accent3"/>
                          </a:solidFill>
                          <a:latin typeface="Arial" panose="020B0604020202020204" pitchFamily="34" charset="0"/>
                          <a:cs typeface="Arial" panose="020B0604020202020204" pitchFamily="34" charset="0"/>
                        </a:rPr>
                        <a:t>open her own business in the future.</a:t>
                      </a:r>
                    </a:p>
                    <a:p>
                      <a:pPr algn="l"/>
                      <a:r>
                        <a:rPr lang="en-US" b="0" i="0" dirty="0">
                          <a:solidFill>
                            <a:schemeClr val="accent3"/>
                          </a:solidFill>
                          <a:latin typeface="Arial" panose="020B0604020202020204" pitchFamily="34" charset="0"/>
                          <a:cs typeface="Arial" panose="020B0604020202020204" pitchFamily="34" charset="0"/>
                        </a:rPr>
                        <a:t>I </a:t>
                      </a:r>
                      <a:r>
                        <a:rPr lang="en-US" b="0" i="0" u="sng" dirty="0">
                          <a:solidFill>
                            <a:schemeClr val="accent3"/>
                          </a:solidFill>
                          <a:latin typeface="Arial" panose="020B0604020202020204" pitchFamily="34" charset="0"/>
                          <a:cs typeface="Arial" panose="020B0604020202020204" pitchFamily="34" charset="0"/>
                        </a:rPr>
                        <a:t>meant to</a:t>
                      </a:r>
                      <a:r>
                        <a:rPr lang="en-US" b="0" i="0" u="none" dirty="0">
                          <a:solidFill>
                            <a:schemeClr val="accent3"/>
                          </a:solidFill>
                          <a:latin typeface="Arial" panose="020B0604020202020204" pitchFamily="34" charset="0"/>
                          <a:cs typeface="Arial" panose="020B0604020202020204" pitchFamily="34" charset="0"/>
                        </a:rPr>
                        <a:t> </a:t>
                      </a:r>
                      <a:r>
                        <a:rPr lang="en-US" b="0" i="0" dirty="0">
                          <a:solidFill>
                            <a:schemeClr val="accent3"/>
                          </a:solidFill>
                          <a:latin typeface="Arial" panose="020B0604020202020204" pitchFamily="34" charset="0"/>
                          <a:cs typeface="Arial" panose="020B0604020202020204" pitchFamily="34" charset="0"/>
                        </a:rPr>
                        <a:t>try that new Italian restaurant the following weekend.</a:t>
                      </a:r>
                      <a:endParaRPr lang="en-US" sz="1800" b="0" i="0" kern="1200" dirty="0">
                        <a:solidFill>
                          <a:schemeClr val="accent3"/>
                        </a:solidFill>
                        <a:effectLst/>
                        <a:latin typeface="Arial" panose="020B0604020202020204" pitchFamily="34" charset="0"/>
                        <a:ea typeface="+mn-ea"/>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55817"/>
                  </a:ext>
                </a:extLst>
              </a:tr>
            </a:tbl>
          </a:graphicData>
        </a:graphic>
      </p:graphicFrame>
    </p:spTree>
    <p:extLst>
      <p:ext uri="{BB962C8B-B14F-4D97-AF65-F5344CB8AC3E}">
        <p14:creationId xmlns:p14="http://schemas.microsoft.com/office/powerpoint/2010/main" val="39860382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593B9ED2-2C70-9A91-F462-981E172C7704}"/>
              </a:ext>
            </a:extLst>
          </p:cNvPr>
          <p:cNvSpPr/>
          <p:nvPr/>
        </p:nvSpPr>
        <p:spPr>
          <a:xfrm>
            <a:off x="0" y="0"/>
            <a:ext cx="12192000" cy="6858000"/>
          </a:xfrm>
          <a:prstGeom prst="rect">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12">
            <a:extLst>
              <a:ext uri="{FF2B5EF4-FFF2-40B4-BE49-F238E27FC236}">
                <a16:creationId xmlns:a16="http://schemas.microsoft.com/office/drawing/2014/main" id="{0095C17B-0140-67F9-DA8C-3D54C69888E8}"/>
              </a:ext>
            </a:extLst>
          </p:cNvPr>
          <p:cNvSpPr txBox="1">
            <a:spLocks/>
          </p:cNvSpPr>
          <p:nvPr/>
        </p:nvSpPr>
        <p:spPr>
          <a:xfrm>
            <a:off x="5257801" y="3225799"/>
            <a:ext cx="6152292" cy="3876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b="1" dirty="0">
                <a:solidFill>
                  <a:schemeClr val="bg1"/>
                </a:solidFill>
                <a:latin typeface="Helvetica" pitchFamily="2" charset="0"/>
              </a:rPr>
              <a:t>Term 3 preparation:</a:t>
            </a:r>
          </a:p>
          <a:p>
            <a:pPr marL="0" indent="0">
              <a:lnSpc>
                <a:spcPct val="100000"/>
              </a:lnSpc>
              <a:buNone/>
            </a:pPr>
            <a:r>
              <a:rPr lang="en-GB" sz="3200" b="1" dirty="0">
                <a:solidFill>
                  <a:schemeClr val="bg1"/>
                </a:solidFill>
                <a:latin typeface="Helvetica" pitchFamily="2" charset="0"/>
              </a:rPr>
              <a:t>Functional language</a:t>
            </a:r>
          </a:p>
        </p:txBody>
      </p:sp>
      <p:cxnSp>
        <p:nvCxnSpPr>
          <p:cNvPr id="11" name="Straight Connector 7">
            <a:extLst>
              <a:ext uri="{FF2B5EF4-FFF2-40B4-BE49-F238E27FC236}">
                <a16:creationId xmlns:a16="http://schemas.microsoft.com/office/drawing/2014/main" id="{2AB86037-0802-FD94-FEC9-C24C32208854}"/>
              </a:ext>
            </a:extLst>
          </p:cNvPr>
          <p:cNvCxnSpPr>
            <a:cxnSpLocks/>
          </p:cNvCxnSpPr>
          <p:nvPr/>
        </p:nvCxnSpPr>
        <p:spPr>
          <a:xfrm>
            <a:off x="2901044" y="3813071"/>
            <a:ext cx="3699163"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3C43E33A-4BAB-2D0E-2E70-E51554D2504D}"/>
              </a:ext>
            </a:extLst>
          </p:cNvPr>
          <p:cNvCxnSpPr>
            <a:cxnSpLocks/>
          </p:cNvCxnSpPr>
          <p:nvPr/>
        </p:nvCxnSpPr>
        <p:spPr>
          <a:xfrm>
            <a:off x="6600207" y="3813071"/>
            <a:ext cx="5652655" cy="0"/>
          </a:xfrm>
          <a:prstGeom prst="line">
            <a:avLst/>
          </a:prstGeom>
          <a:ln>
            <a:solidFill>
              <a:srgbClr val="A5A5A5"/>
            </a:solidFill>
          </a:ln>
        </p:spPr>
        <p:style>
          <a:lnRef idx="3">
            <a:schemeClr val="dk1"/>
          </a:lnRef>
          <a:fillRef idx="0">
            <a:schemeClr val="dk1"/>
          </a:fillRef>
          <a:effectRef idx="2">
            <a:schemeClr val="dk1"/>
          </a:effectRef>
          <a:fontRef idx="minor">
            <a:schemeClr val="tx1"/>
          </a:fontRef>
        </p:style>
      </p:cxnSp>
      <p:pic>
        <p:nvPicPr>
          <p:cNvPr id="19" name="صورة 18">
            <a:extLst>
              <a:ext uri="{FF2B5EF4-FFF2-40B4-BE49-F238E27FC236}">
                <a16:creationId xmlns:a16="http://schemas.microsoft.com/office/drawing/2014/main" id="{307FBE63-6578-6145-7E6F-FDD63208A1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632" y="0"/>
            <a:ext cx="4572000" cy="6858000"/>
          </a:xfrm>
          <a:prstGeom prst="rect">
            <a:avLst/>
          </a:prstGeom>
        </p:spPr>
      </p:pic>
    </p:spTree>
    <p:extLst>
      <p:ext uri="{BB962C8B-B14F-4D97-AF65-F5344CB8AC3E}">
        <p14:creationId xmlns:p14="http://schemas.microsoft.com/office/powerpoint/2010/main" val="3530385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C6DDE5BD-6E0F-574E-9FE0-9E16AE2F1BFB}"/>
              </a:ext>
            </a:extLst>
          </p:cNvPr>
          <p:cNvGraphicFramePr>
            <a:graphicFrameLocks noGrp="1"/>
          </p:cNvGraphicFramePr>
          <p:nvPr>
            <p:extLst>
              <p:ext uri="{D42A27DB-BD31-4B8C-83A1-F6EECF244321}">
                <p14:modId xmlns:p14="http://schemas.microsoft.com/office/powerpoint/2010/main" val="2764893340"/>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a:lnSpc>
                          <a:spcPct val="114000"/>
                        </a:lnSpc>
                      </a:pPr>
                      <a:r>
                        <a:rPr lang="en-US" b="1" u="sng" dirty="0">
                          <a:latin typeface="Arial" panose="020B0604020202020204" pitchFamily="34" charset="0"/>
                          <a:cs typeface="Arial" panose="020B0604020202020204" pitchFamily="34" charset="0"/>
                        </a:rPr>
                        <a:t>As far as I’m concerned</a:t>
                      </a:r>
                      <a:r>
                        <a:rPr lang="en-US" b="1" dirty="0">
                          <a:latin typeface="Arial" panose="020B0604020202020204" pitchFamily="34" charset="0"/>
                          <a:cs typeface="Arial" panose="020B0604020202020204" pitchFamily="34" charset="0"/>
                        </a:rPr>
                        <a:t>, trying food from different cultures is one of the best ways to learn about the world.</a:t>
                      </a:r>
                    </a:p>
                    <a:p>
                      <a:pPr algn="l">
                        <a:lnSpc>
                          <a:spcPct val="114000"/>
                        </a:lnSpc>
                      </a:pPr>
                      <a:endParaRPr lang="en-US" sz="1800" b="1" dirty="0">
                        <a:solidFill>
                          <a:schemeClr val="tx1"/>
                        </a:solidFill>
                        <a:latin typeface="Arial" panose="020B0604020202020204" pitchFamily="34" charset="0"/>
                        <a:cs typeface="Arial" panose="020B0604020202020204" pitchFamily="34" charset="0"/>
                      </a:endParaRPr>
                    </a:p>
                    <a:p>
                      <a:pPr algn="l">
                        <a:lnSpc>
                          <a:spcPct val="114000"/>
                        </a:lnSpc>
                      </a:pPr>
                      <a:r>
                        <a:rPr lang="en-US" b="1" u="sng" dirty="0">
                          <a:latin typeface="Arial" panose="020B0604020202020204" pitchFamily="34" charset="0"/>
                          <a:cs typeface="Arial" panose="020B0604020202020204" pitchFamily="34" charset="0"/>
                        </a:rPr>
                        <a:t>From my point of view</a:t>
                      </a:r>
                      <a:r>
                        <a:rPr lang="en-US" b="1" dirty="0">
                          <a:latin typeface="Arial" panose="020B0604020202020204" pitchFamily="34" charset="0"/>
                          <a:cs typeface="Arial" panose="020B0604020202020204" pitchFamily="34" charset="0"/>
                        </a:rPr>
                        <a:t>, spicy food makes meals much more exciting and </a:t>
                      </a:r>
                      <a:r>
                        <a:rPr lang="en-US" b="1" dirty="0" err="1">
                          <a:latin typeface="Arial" panose="020B0604020202020204" pitchFamily="34" charset="0"/>
                          <a:cs typeface="Arial" panose="020B0604020202020204" pitchFamily="34" charset="0"/>
                        </a:rPr>
                        <a:t>flavourful</a:t>
                      </a:r>
                      <a:r>
                        <a:rPr lang="en-US" b="1" dirty="0">
                          <a:latin typeface="Arial" panose="020B0604020202020204" pitchFamily="34" charset="0"/>
                          <a:cs typeface="Arial" panose="020B0604020202020204" pitchFamily="34" charset="0"/>
                        </a:rPr>
                        <a:t>.</a:t>
                      </a:r>
                    </a:p>
                    <a:p>
                      <a:pPr algn="l">
                        <a:lnSpc>
                          <a:spcPct val="114000"/>
                        </a:lnSpc>
                      </a:pPr>
                      <a:endParaRPr lang="x-none" sz="1800" b="1" dirty="0">
                        <a:solidFill>
                          <a:schemeClr val="tx1"/>
                        </a:solidFill>
                        <a:latin typeface="Arial" panose="020B0604020202020204" pitchFamily="34" charset="0"/>
                        <a:cs typeface="Arial" panose="020B0604020202020204" pitchFamily="34" charset="0"/>
                      </a:endParaRPr>
                    </a:p>
                    <a:p>
                      <a:pPr algn="l">
                        <a:lnSpc>
                          <a:spcPct val="114000"/>
                        </a:lnSpc>
                      </a:pPr>
                      <a:r>
                        <a:rPr lang="en-US" b="1" u="sng" dirty="0">
                          <a:latin typeface="Arial" panose="020B0604020202020204" pitchFamily="34" charset="0"/>
                          <a:cs typeface="Arial" panose="020B0604020202020204" pitchFamily="34" charset="0"/>
                        </a:rPr>
                        <a:t>In my opinion</a:t>
                      </a:r>
                      <a:r>
                        <a:rPr lang="en-US" b="1" dirty="0">
                          <a:latin typeface="Arial" panose="020B0604020202020204" pitchFamily="34" charset="0"/>
                          <a:cs typeface="Arial" panose="020B0604020202020204" pitchFamily="34" charset="0"/>
                        </a:rPr>
                        <a:t>, going to the cinema is much more exciting than watching movies at home.</a:t>
                      </a:r>
                      <a:endParaRPr lang="en-GB" sz="1800" b="1"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rgbClr val="5F5F5F"/>
                          </a:solidFill>
                          <a:latin typeface="Arial" panose="020B0604020202020204" pitchFamily="34" charset="0"/>
                          <a:cs typeface="Arial" panose="020B0604020202020204" pitchFamily="34" charset="0"/>
                        </a:rPr>
                        <a:t>Functional language</a:t>
                      </a:r>
                      <a:r>
                        <a:rPr lang="en-AE" sz="1800" b="1" dirty="0">
                          <a:solidFill>
                            <a:srgbClr val="5F5F5F"/>
                          </a:solidFill>
                          <a:latin typeface="Arial" panose="020B0604020202020204" pitchFamily="34" charset="0"/>
                          <a:cs typeface="Arial" panose="020B0604020202020204" pitchFamily="34" charset="0"/>
                        </a:rPr>
                        <a:t> </a:t>
                      </a:r>
                      <a:r>
                        <a:rPr lang="en-GB" sz="1800" b="1" dirty="0">
                          <a:solidFill>
                            <a:srgbClr val="5F5F5F"/>
                          </a:solidFill>
                          <a:latin typeface="Arial" panose="020B0604020202020204" pitchFamily="34" charset="0"/>
                          <a:cs typeface="Arial" panose="020B0604020202020204" pitchFamily="34" charset="0"/>
                        </a:rPr>
                        <a:t>point</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lvl="0" algn="l">
                        <a:lnSpc>
                          <a:spcPct val="100000"/>
                        </a:lnSpc>
                        <a:spcBef>
                          <a:spcPts val="0"/>
                        </a:spcBef>
                        <a:spcAft>
                          <a:spcPts val="0"/>
                        </a:spcAft>
                        <a:buNone/>
                      </a:pPr>
                      <a:r>
                        <a:rPr lang="en-US" sz="1800" b="1" i="0" u="sng" strike="noStrike" kern="1200" noProof="0"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Expressing opinion</a:t>
                      </a:r>
                      <a:endParaRPr lang="en-US" b="1" u="sng" strike="noStrike" noProof="0" dirty="0">
                        <a:solidFill>
                          <a:schemeClr val="tx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rgbClr val="5F5F5F"/>
                          </a:solidFill>
                          <a:latin typeface="Arial" panose="020B0604020202020204" pitchFamily="34" charset="0"/>
                          <a:cs typeface="Arial" panose="020B0604020202020204" pitchFamily="34" charset="0"/>
                        </a:rPr>
                        <a:t>Associated grammar</a:t>
                      </a:r>
                      <a:endParaRPr lang="en-AE" sz="1800" b="1" dirty="0">
                        <a:solidFill>
                          <a:srgbClr val="5F5F5F"/>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a:r>
                        <a:rPr lang="en-US" sz="1800" dirty="0">
                          <a:latin typeface="Arial"/>
                          <a:cs typeface="Arial"/>
                        </a:rPr>
                        <a:t>gerunds</a:t>
                      </a:r>
                      <a:r>
                        <a:rPr lang="x-none" sz="1800" dirty="0">
                          <a:latin typeface="Arial"/>
                          <a:cs typeface="Arial"/>
                        </a:rPr>
                        <a:t>, </a:t>
                      </a:r>
                      <a:r>
                        <a:rPr lang="en-US" sz="1800" dirty="0">
                          <a:latin typeface="Arial"/>
                          <a:cs typeface="Arial"/>
                        </a:rPr>
                        <a:t>comparatives,</a:t>
                      </a:r>
                      <a:r>
                        <a:rPr lang="en-US" sz="1800" b="0" dirty="0">
                          <a:latin typeface="Arial" panose="020B0604020202020204" pitchFamily="34" charset="0"/>
                          <a:cs typeface="Arial" panose="020B0604020202020204" pitchFamily="34" charset="0"/>
                        </a:rPr>
                        <a:t> present simple, modals, adjectives</a:t>
                      </a:r>
                      <a:endParaRPr lang="x-none" sz="1800" dirty="0">
                        <a:latin typeface="Arial"/>
                        <a:cs typeface="Arial"/>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5708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D28-BC3A-A393-BA3B-7CF576392380}"/>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23924D70-69AB-16FF-0DEF-A74C11909153}"/>
              </a:ext>
            </a:extLst>
          </p:cNvPr>
          <p:cNvGraphicFramePr>
            <a:graphicFrameLocks noGrp="1"/>
          </p:cNvGraphicFramePr>
          <p:nvPr>
            <p:extLst>
              <p:ext uri="{D42A27DB-BD31-4B8C-83A1-F6EECF244321}">
                <p14:modId xmlns:p14="http://schemas.microsoft.com/office/powerpoint/2010/main" val="2238739590"/>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algn="l" rtl="0">
                        <a:lnSpc>
                          <a:spcPct val="150000"/>
                        </a:lnSpc>
                      </a:pPr>
                      <a:r>
                        <a:rPr lang="en-US" b="1" u="sng" dirty="0">
                          <a:latin typeface="Arial" panose="020B0604020202020204" pitchFamily="34" charset="0"/>
                          <a:cs typeface="Arial" panose="020B0604020202020204" pitchFamily="34" charset="0"/>
                        </a:rPr>
                        <a:t>I see your point, but</a:t>
                      </a:r>
                      <a:r>
                        <a:rPr lang="en-US" b="1" u="none"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I think desserts are just as important as the main course.</a:t>
                      </a:r>
                    </a:p>
                    <a:p>
                      <a:pPr algn="l" rtl="0">
                        <a:lnSpc>
                          <a:spcPct val="150000"/>
                        </a:lnSpc>
                      </a:pPr>
                      <a:endParaRPr lang="en-US" b="1" dirty="0">
                        <a:latin typeface="Arial" panose="020B0604020202020204" pitchFamily="34" charset="0"/>
                        <a:cs typeface="Arial" panose="020B0604020202020204" pitchFamily="34" charset="0"/>
                      </a:endParaRPr>
                    </a:p>
                    <a:p>
                      <a:pPr algn="l" rtl="0">
                        <a:lnSpc>
                          <a:spcPct val="150000"/>
                        </a:lnSpc>
                      </a:pPr>
                      <a:r>
                        <a:rPr lang="en-US" b="1" u="sng" dirty="0">
                          <a:latin typeface="Arial" panose="020B0604020202020204" pitchFamily="34" charset="0"/>
                          <a:cs typeface="Arial" panose="020B0604020202020204" pitchFamily="34" charset="0"/>
                        </a:rPr>
                        <a:t>I’m not sure I agree</a:t>
                      </a:r>
                      <a:r>
                        <a:rPr lang="en-US" b="1" u="none"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that advertising is the most important part of business growth.</a:t>
                      </a:r>
                    </a:p>
                    <a:p>
                      <a:pPr algn="l" rtl="0">
                        <a:lnSpc>
                          <a:spcPct val="150000"/>
                        </a:lnSpc>
                      </a:pPr>
                      <a:endParaRPr lang="en-US" b="1" dirty="0">
                        <a:latin typeface="Arial" panose="020B0604020202020204" pitchFamily="34" charset="0"/>
                        <a:cs typeface="Arial" panose="020B0604020202020204" pitchFamily="34" charset="0"/>
                      </a:endParaRPr>
                    </a:p>
                    <a:p>
                      <a:pPr algn="l" rtl="0">
                        <a:lnSpc>
                          <a:spcPct val="150000"/>
                        </a:lnSpc>
                      </a:pPr>
                      <a:r>
                        <a:rPr lang="en-US" b="1" u="sng" dirty="0">
                          <a:latin typeface="Arial" panose="020B0604020202020204" pitchFamily="34" charset="0"/>
                          <a:cs typeface="Arial" panose="020B0604020202020204" pitchFamily="34" charset="0"/>
                        </a:rPr>
                        <a:t>I totally agree</a:t>
                      </a:r>
                      <a:r>
                        <a:rPr lang="en-US" b="1" u="none"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that homemade food is healthier than fast food.</a:t>
                      </a:r>
                      <a:endParaRPr lang="en-US" sz="1800" b="1" u="none"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Functional language</a:t>
                      </a:r>
                      <a:r>
                        <a:rPr lang="en-AE" sz="1800" b="1">
                          <a:solidFill>
                            <a:schemeClr val="tx1"/>
                          </a:solidFill>
                          <a:latin typeface="Arial" panose="020B0604020202020204" pitchFamily="34" charset="0"/>
                          <a:cs typeface="Arial" panose="020B0604020202020204" pitchFamily="34" charset="0"/>
                        </a:rPr>
                        <a:t> </a:t>
                      </a:r>
                      <a:r>
                        <a:rPr lang="en-GB" sz="1800" b="1" dirty="0">
                          <a:solidFill>
                            <a:schemeClr val="tx1"/>
                          </a:solidFill>
                          <a:latin typeface="Arial" panose="020B0604020202020204" pitchFamily="34" charset="0"/>
                          <a:cs typeface="Arial" panose="020B0604020202020204" pitchFamily="34" charset="0"/>
                        </a:rPr>
                        <a:t>point</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kern="1200" dirty="0">
                          <a:solidFill>
                            <a:schemeClr val="tx2"/>
                          </a:solidFill>
                          <a:effectLst/>
                          <a:latin typeface="Arial" panose="020B0604020202020204" pitchFamily="34" charset="0"/>
                          <a:ea typeface="+mn-ea"/>
                          <a:cs typeface="Arial" panose="020B0604020202020204" pitchFamily="34" charset="0"/>
                        </a:rPr>
                        <a:t>Expressing agreement and disagreement</a:t>
                      </a:r>
                    </a:p>
                  </a:txBody>
                  <a:tcPr anchor="ctr"/>
                </a:tc>
                <a:extLst>
                  <a:ext uri="{0D108BD9-81ED-4DB2-BD59-A6C34878D82A}">
                    <a16:rowId xmlns:a16="http://schemas.microsoft.com/office/drawing/2014/main" val="1865912953"/>
                  </a:ext>
                </a:extLst>
              </a:tr>
              <a:tr h="1100341">
                <a:tc>
                  <a:txBody>
                    <a:bodyPr/>
                    <a:lstStyle/>
                    <a:p>
                      <a:pPr algn="ctr" rtl="0"/>
                      <a:r>
                        <a:rPr lang="en-GB" sz="1800" b="1" dirty="0">
                          <a:solidFill>
                            <a:schemeClr val="tx1"/>
                          </a:solidFill>
                          <a:latin typeface="Arial" panose="020B0604020202020204" pitchFamily="34" charset="0"/>
                          <a:cs typeface="Arial" panose="020B0604020202020204" pitchFamily="34" charset="0"/>
                        </a:rPr>
                        <a:t>Associated grammar</a:t>
                      </a:r>
                      <a:endParaRPr lang="en-AE" sz="1800" b="1" dirty="0">
                        <a:solidFill>
                          <a:schemeClr val="tx1"/>
                        </a:solidFill>
                        <a:latin typeface="Arial" panose="020B0604020202020204" pitchFamily="34" charset="0"/>
                        <a:cs typeface="Arial" panose="020B0604020202020204" pitchFamily="34" charset="0"/>
                      </a:endParaRPr>
                    </a:p>
                  </a:txBody>
                  <a:tcPr anchor="ctr">
                    <a:solidFill>
                      <a:schemeClr val="accent4"/>
                    </a:solidFill>
                  </a:tcPr>
                </a:tc>
                <a:tc>
                  <a:txBody>
                    <a:bodyPr/>
                    <a:lstStyle/>
                    <a:p>
                      <a:pPr algn="l" rtl="0"/>
                      <a:r>
                        <a:rPr lang="en-GB" sz="1800" dirty="0">
                          <a:solidFill>
                            <a:schemeClr val="tx1"/>
                          </a:solidFill>
                          <a:latin typeface="Arial" panose="020B0604020202020204" pitchFamily="34" charset="0"/>
                          <a:cs typeface="Arial" panose="020B0604020202020204" pitchFamily="34" charset="0"/>
                        </a:rPr>
                        <a:t>modal verbs</a:t>
                      </a:r>
                      <a:r>
                        <a:rPr lang="en-AE" sz="1800" dirty="0">
                          <a:solidFill>
                            <a:schemeClr val="tx1"/>
                          </a:solidFill>
                          <a:latin typeface="Arial" panose="020B0604020202020204" pitchFamily="34" charset="0"/>
                          <a:cs typeface="Arial" panose="020B0604020202020204" pitchFamily="34" charset="0"/>
                        </a:rPr>
                        <a:t>, </a:t>
                      </a:r>
                      <a:r>
                        <a:rPr lang="en-GB" sz="1800" dirty="0">
                          <a:solidFill>
                            <a:schemeClr val="tx1"/>
                          </a:solidFill>
                          <a:latin typeface="Arial" panose="020B0604020202020204" pitchFamily="34" charset="0"/>
                          <a:cs typeface="Arial" panose="020B0604020202020204" pitchFamily="34" charset="0"/>
                        </a:rPr>
                        <a:t>comparatives, superlatives, intensifiers</a:t>
                      </a:r>
                      <a:endParaRPr lang="en-AE" sz="18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2171435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FA4D-BA14-5015-1F9B-72BB6250E432}"/>
            </a:ext>
          </a:extLst>
        </p:cNvPr>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D37FE2EB-4AF9-57F2-46B0-61F42CBE3F67}"/>
              </a:ext>
            </a:extLst>
          </p:cNvPr>
          <p:cNvGraphicFramePr>
            <a:graphicFrameLocks noGrp="1"/>
          </p:cNvGraphicFramePr>
          <p:nvPr>
            <p:extLst>
              <p:ext uri="{D42A27DB-BD31-4B8C-83A1-F6EECF244321}">
                <p14:modId xmlns:p14="http://schemas.microsoft.com/office/powerpoint/2010/main" val="903560248"/>
              </p:ext>
            </p:extLst>
          </p:nvPr>
        </p:nvGraphicFramePr>
        <p:xfrm>
          <a:off x="0" y="0"/>
          <a:ext cx="12192000" cy="6858000"/>
        </p:xfrm>
        <a:graphic>
          <a:graphicData uri="http://schemas.openxmlformats.org/drawingml/2006/table">
            <a:tbl>
              <a:tblPr firstRow="1" bandRow="1">
                <a:tableStyleId>{5940675A-B579-460E-94D1-54222C63F5DA}</a:tableStyleId>
              </a:tblPr>
              <a:tblGrid>
                <a:gridCol w="2909493">
                  <a:extLst>
                    <a:ext uri="{9D8B030D-6E8A-4147-A177-3AD203B41FA5}">
                      <a16:colId xmlns:a16="http://schemas.microsoft.com/office/drawing/2014/main" val="460172098"/>
                    </a:ext>
                  </a:extLst>
                </a:gridCol>
                <a:gridCol w="9282507">
                  <a:extLst>
                    <a:ext uri="{9D8B030D-6E8A-4147-A177-3AD203B41FA5}">
                      <a16:colId xmlns:a16="http://schemas.microsoft.com/office/drawing/2014/main" val="960561992"/>
                    </a:ext>
                  </a:extLst>
                </a:gridCol>
              </a:tblGrid>
              <a:tr h="4657318">
                <a:tc gridSpan="2">
                  <a:txBody>
                    <a:bodyPr/>
                    <a:lstStyle/>
                    <a:p>
                      <a:pPr lvl="0" algn="l">
                        <a:lnSpc>
                          <a:spcPct val="100000"/>
                        </a:lnSpc>
                        <a:spcBef>
                          <a:spcPts val="0"/>
                        </a:spcBef>
                        <a:spcAft>
                          <a:spcPts val="0"/>
                        </a:spcAft>
                        <a:buNone/>
                      </a:pPr>
                      <a:r>
                        <a:rPr lang="en-US" dirty="0">
                          <a:latin typeface="Arial" panose="020B0604020202020204" pitchFamily="34" charset="0"/>
                          <a:cs typeface="Arial" panose="020B0604020202020204" pitchFamily="34" charset="0"/>
                        </a:rPr>
                        <a:t>The chef forgot one of the key ingredients, </a:t>
                      </a:r>
                      <a:r>
                        <a:rPr lang="en-US" u="sng" dirty="0">
                          <a:latin typeface="Arial" panose="020B0604020202020204" pitchFamily="34" charset="0"/>
                          <a:cs typeface="Arial" panose="020B0604020202020204" pitchFamily="34" charset="0"/>
                        </a:rPr>
                        <a:t>so</a:t>
                      </a:r>
                      <a:r>
                        <a:rPr lang="en-US" dirty="0">
                          <a:latin typeface="Arial" panose="020B0604020202020204" pitchFamily="34" charset="0"/>
                          <a:cs typeface="Arial" panose="020B0604020202020204" pitchFamily="34" charset="0"/>
                        </a:rPr>
                        <a:t> the dish didn’t taste as good as usual.</a:t>
                      </a:r>
                    </a:p>
                    <a:p>
                      <a:pPr lvl="0" algn="l">
                        <a:lnSpc>
                          <a:spcPct val="100000"/>
                        </a:lnSpc>
                        <a:spcBef>
                          <a:spcPts val="0"/>
                        </a:spcBef>
                        <a:spcAft>
                          <a:spcPts val="0"/>
                        </a:spcAft>
                        <a:buNone/>
                      </a:pPr>
                      <a:endParaRPr lang="en-US" i="0" u="none" strike="noStrike" noProof="0" dirty="0">
                        <a:solidFill>
                          <a:schemeClr val="tx1"/>
                        </a:solidFill>
                        <a:latin typeface="Arial" panose="020B0604020202020204" pitchFamily="34" charset="0"/>
                        <a:cs typeface="Arial" panose="020B0604020202020204" pitchFamily="34" charset="0"/>
                      </a:endParaRPr>
                    </a:p>
                    <a:p>
                      <a:pPr lvl="0" algn="l">
                        <a:lnSpc>
                          <a:spcPct val="100000"/>
                        </a:lnSpc>
                        <a:spcBef>
                          <a:spcPts val="0"/>
                        </a:spcBef>
                        <a:spcAft>
                          <a:spcPts val="0"/>
                        </a:spcAft>
                        <a:buNone/>
                      </a:pPr>
                      <a:r>
                        <a:rPr lang="en-US" dirty="0">
                          <a:latin typeface="Arial" panose="020B0604020202020204" pitchFamily="34" charset="0"/>
                          <a:cs typeface="Arial" panose="020B0604020202020204" pitchFamily="34" charset="0"/>
                        </a:rPr>
                        <a:t>The palace was chosen as the location for the event, </a:t>
                      </a:r>
                      <a:r>
                        <a:rPr lang="en-US" u="sng" dirty="0">
                          <a:latin typeface="Arial" panose="020B0604020202020204" pitchFamily="34" charset="0"/>
                          <a:cs typeface="Arial" panose="020B0604020202020204" pitchFamily="34" charset="0"/>
                        </a:rPr>
                        <a:t>which</a:t>
                      </a:r>
                      <a:r>
                        <a:rPr lang="en-US" dirty="0">
                          <a:latin typeface="Arial" panose="020B0604020202020204" pitchFamily="34" charset="0"/>
                          <a:cs typeface="Arial" panose="020B0604020202020204" pitchFamily="34" charset="0"/>
                        </a:rPr>
                        <a:t> created a magical atmosphere for the guests.</a:t>
                      </a:r>
                    </a:p>
                    <a:p>
                      <a:pPr lvl="0" algn="l">
                        <a:lnSpc>
                          <a:spcPct val="100000"/>
                        </a:lnSpc>
                        <a:spcBef>
                          <a:spcPts val="0"/>
                        </a:spcBef>
                        <a:spcAft>
                          <a:spcPts val="0"/>
                        </a:spcAft>
                        <a:buNone/>
                      </a:pPr>
                      <a:endParaRPr lang="en-US" i="0" u="none" strike="noStrike" noProof="0" dirty="0">
                        <a:solidFill>
                          <a:schemeClr val="tx1"/>
                        </a:solidFill>
                        <a:latin typeface="Arial" panose="020B0604020202020204" pitchFamily="34" charset="0"/>
                        <a:cs typeface="Arial" panose="020B0604020202020204" pitchFamily="34" charset="0"/>
                      </a:endParaRPr>
                    </a:p>
                    <a:p>
                      <a:pPr lvl="0" algn="l">
                        <a:lnSpc>
                          <a:spcPct val="100000"/>
                        </a:lnSpc>
                        <a:spcBef>
                          <a:spcPts val="0"/>
                        </a:spcBef>
                        <a:spcAft>
                          <a:spcPts val="0"/>
                        </a:spcAft>
                        <a:buNone/>
                      </a:pPr>
                      <a:r>
                        <a:rPr lang="en-US" u="none" dirty="0">
                          <a:latin typeface="Arial" panose="020B0604020202020204" pitchFamily="34" charset="0"/>
                          <a:cs typeface="Arial" panose="020B0604020202020204" pitchFamily="34" charset="0"/>
                        </a:rPr>
                        <a:t>The director </a:t>
                      </a:r>
                      <a:r>
                        <a:rPr lang="en-US" dirty="0">
                          <a:latin typeface="Arial" panose="020B0604020202020204" pitchFamily="34" charset="0"/>
                          <a:cs typeface="Arial" panose="020B0604020202020204" pitchFamily="34" charset="0"/>
                        </a:rPr>
                        <a:t>focused on every little detail of the scene. </a:t>
                      </a:r>
                      <a:r>
                        <a:rPr lang="en-US" u="sng" dirty="0">
                          <a:latin typeface="Arial" panose="020B0604020202020204" pitchFamily="34" charset="0"/>
                          <a:cs typeface="Arial" panose="020B0604020202020204" pitchFamily="34" charset="0"/>
                        </a:rPr>
                        <a:t>As a result</a:t>
                      </a:r>
                      <a:r>
                        <a:rPr lang="en-US" dirty="0">
                          <a:latin typeface="Arial" panose="020B0604020202020204" pitchFamily="34" charset="0"/>
                          <a:cs typeface="Arial" panose="020B0604020202020204" pitchFamily="34" charset="0"/>
                        </a:rPr>
                        <a:t>, the movie looked incredibly realistic.</a:t>
                      </a:r>
                      <a:endParaRPr lang="en-US" i="0" u="none" strike="noStrike" noProof="0" dirty="0">
                        <a:solidFill>
                          <a:schemeClr val="tx1"/>
                        </a:solidFill>
                        <a:latin typeface="Arial" panose="020B0604020202020204" pitchFamily="34" charset="0"/>
                        <a:cs typeface="Arial" panose="020B0604020202020204" pitchFamily="34" charset="0"/>
                      </a:endParaRPr>
                    </a:p>
                  </a:txBody>
                  <a:tcPr anchor="ctr">
                    <a:solidFill>
                      <a:srgbClr val="CAD9F2"/>
                    </a:solidFill>
                  </a:tcPr>
                </a:tc>
                <a:tc hMerge="1">
                  <a:txBody>
                    <a:bodyPr/>
                    <a:lstStyle/>
                    <a:p>
                      <a:endParaRPr lang="en-AE" dirty="0"/>
                    </a:p>
                  </a:txBody>
                  <a:tcPr>
                    <a:solidFill>
                      <a:srgbClr val="00667A"/>
                    </a:solidFill>
                  </a:tcPr>
                </a:tc>
                <a:extLst>
                  <a:ext uri="{0D108BD9-81ED-4DB2-BD59-A6C34878D82A}">
                    <a16:rowId xmlns:a16="http://schemas.microsoft.com/office/drawing/2014/main" val="677936984"/>
                  </a:ext>
                </a:extLst>
              </a:tr>
              <a:tr h="1100341">
                <a:tc>
                  <a:txBody>
                    <a:bodyPr/>
                    <a:lstStyle/>
                    <a:p>
                      <a:pPr algn="ctr" rtl="0" fontAlgn="base">
                        <a:lnSpc>
                          <a:spcPts val="1275"/>
                        </a:lnSpc>
                        <a:buNone/>
                      </a:pPr>
                      <a:r>
                        <a:rPr lang="en-GB" sz="1800" b="1" i="0" dirty="0">
                          <a:solidFill>
                            <a:srgbClr val="5E5E5E"/>
                          </a:solidFill>
                          <a:effectLst/>
                          <a:latin typeface="Arial" panose="020B0604020202020204" pitchFamily="34" charset="0"/>
                        </a:rPr>
                        <a:t>Functional language point</a:t>
                      </a:r>
                      <a:r>
                        <a:rPr lang="en-GB" sz="1800" b="0" i="0" dirty="0">
                          <a:solidFill>
                            <a:srgbClr val="5E5E5E"/>
                          </a:solidFill>
                          <a:effectLst/>
                          <a:latin typeface="Arial" panose="020B0604020202020204" pitchFamily="34" charset="0"/>
                        </a:rPr>
                        <a:t>​</a:t>
                      </a:r>
                      <a:endParaRPr lang="en-GB" b="0" i="0" dirty="0">
                        <a:solidFill>
                          <a:srgbClr val="5E5E5E"/>
                        </a:solidFill>
                        <a:effectLst/>
                      </a:endParaRPr>
                    </a:p>
                  </a:txBody>
                  <a:tcPr anchor="ctr">
                    <a:solidFill>
                      <a:schemeClr val="accent4"/>
                    </a:solidFill>
                  </a:tcPr>
                </a:tc>
                <a:tc>
                  <a:txBody>
                    <a:bodyPr/>
                    <a:lstStyle/>
                    <a:p>
                      <a:pPr algn="l" rtl="0" fontAlgn="auto">
                        <a:lnSpc>
                          <a:spcPts val="1275"/>
                        </a:lnSpc>
                        <a:buNone/>
                      </a:pPr>
                      <a:r>
                        <a:rPr lang="en-US" sz="1800" b="1" i="0" u="sng" strike="noStrike" dirty="0">
                          <a:solidFill>
                            <a:schemeClr val="accent1"/>
                          </a:solidFill>
                          <a:effectLst/>
                          <a:latin typeface="Arial" panose="020B0604020202020204" pitchFamily="34" charset="0"/>
                          <a:hlinkClick r:id="rId2">
                            <a:extLst>
                              <a:ext uri="{A12FA001-AC4F-418D-AE19-62706E023703}">
                                <ahyp:hlinkClr xmlns:ahyp="http://schemas.microsoft.com/office/drawing/2018/hyperlinkcolor" val="tx"/>
                              </a:ext>
                            </a:extLst>
                          </a:hlinkClick>
                        </a:rPr>
                        <a:t>Describing causes and consequences</a:t>
                      </a:r>
                      <a:r>
                        <a:rPr lang="en-US" sz="1800" b="1" i="0" dirty="0">
                          <a:solidFill>
                            <a:schemeClr val="accent1"/>
                          </a:solidFill>
                          <a:effectLst/>
                          <a:latin typeface="Arial" panose="020B0604020202020204" pitchFamily="34" charset="0"/>
                        </a:rPr>
                        <a:t>​​</a:t>
                      </a:r>
                      <a:endParaRPr lang="en-US" sz="1800" b="1" i="0" dirty="0">
                        <a:solidFill>
                          <a:schemeClr val="accent1"/>
                        </a:solidFill>
                        <a:effectLst/>
                        <a:latin typeface="Univers Next Arabic Light"/>
                      </a:endParaRPr>
                    </a:p>
                  </a:txBody>
                  <a:tcPr anchor="ctr"/>
                </a:tc>
                <a:extLst>
                  <a:ext uri="{0D108BD9-81ED-4DB2-BD59-A6C34878D82A}">
                    <a16:rowId xmlns:a16="http://schemas.microsoft.com/office/drawing/2014/main" val="1865912953"/>
                  </a:ext>
                </a:extLst>
              </a:tr>
              <a:tr h="1100341">
                <a:tc>
                  <a:txBody>
                    <a:bodyPr/>
                    <a:lstStyle/>
                    <a:p>
                      <a:pPr algn="ctr" rtl="0" fontAlgn="base">
                        <a:lnSpc>
                          <a:spcPts val="1275"/>
                        </a:lnSpc>
                        <a:buNone/>
                      </a:pPr>
                      <a:r>
                        <a:rPr lang="en-GB" sz="1800" b="1" i="0">
                          <a:solidFill>
                            <a:srgbClr val="5E5E5E"/>
                          </a:solidFill>
                          <a:effectLst/>
                          <a:latin typeface="Arial" panose="020B0604020202020204" pitchFamily="34" charset="0"/>
                        </a:rPr>
                        <a:t>Associated grammar</a:t>
                      </a:r>
                      <a:r>
                        <a:rPr lang="en-GB" sz="1800" b="0" i="0">
                          <a:solidFill>
                            <a:srgbClr val="5E5E5E"/>
                          </a:solidFill>
                          <a:effectLst/>
                          <a:latin typeface="Arial" panose="020B0604020202020204" pitchFamily="34" charset="0"/>
                        </a:rPr>
                        <a:t>​</a:t>
                      </a:r>
                      <a:endParaRPr lang="en-GB" b="0" i="0">
                        <a:solidFill>
                          <a:srgbClr val="5E5E5E"/>
                        </a:solidFill>
                        <a:effectLst/>
                      </a:endParaRPr>
                    </a:p>
                  </a:txBody>
                  <a:tcPr anchor="ctr">
                    <a:solidFill>
                      <a:schemeClr val="accent4"/>
                    </a:solidFill>
                  </a:tcPr>
                </a:tc>
                <a:tc>
                  <a:txBody>
                    <a:bodyPr/>
                    <a:lstStyle/>
                    <a:p>
                      <a:pPr algn="l" rtl="0" fontAlgn="base">
                        <a:lnSpc>
                          <a:spcPts val="1275"/>
                        </a:lnSpc>
                        <a:buNone/>
                      </a:pPr>
                      <a:r>
                        <a:rPr lang="en-US" sz="1800" b="0" i="0" dirty="0">
                          <a:solidFill>
                            <a:srgbClr val="44546A"/>
                          </a:solidFill>
                          <a:effectLst/>
                          <a:latin typeface="Arial" panose="020B0604020202020204" pitchFamily="34" charset="0"/>
                        </a:rPr>
                        <a:t>subordinating conjunctions, noun phrases, adverbial linkers</a:t>
                      </a:r>
                      <a:endParaRPr lang="en-US" b="0" i="0" dirty="0">
                        <a:solidFill>
                          <a:srgbClr val="5E5E5E"/>
                        </a:solidFill>
                        <a:effectLst/>
                      </a:endParaRPr>
                    </a:p>
                  </a:txBody>
                  <a:tcPr anchor="ctr"/>
                </a:tc>
                <a:extLst>
                  <a:ext uri="{0D108BD9-81ED-4DB2-BD59-A6C34878D82A}">
                    <a16:rowId xmlns:a16="http://schemas.microsoft.com/office/drawing/2014/main" val="3077485391"/>
                  </a:ext>
                </a:extLst>
              </a:tr>
            </a:tbl>
          </a:graphicData>
        </a:graphic>
      </p:graphicFrame>
    </p:spTree>
    <p:extLst>
      <p:ext uri="{BB962C8B-B14F-4D97-AF65-F5344CB8AC3E}">
        <p14:creationId xmlns:p14="http://schemas.microsoft.com/office/powerpoint/2010/main" val="50681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6D79B-812E-5294-42EB-39AB43560288}"/>
              </a:ext>
            </a:extLst>
          </p:cNvPr>
          <p:cNvSpPr>
            <a:spLocks noGrp="1"/>
          </p:cNvSpPr>
          <p:nvPr>
            <p:ph type="title"/>
          </p:nvPr>
        </p:nvSpPr>
        <p:spPr/>
        <p:txBody>
          <a:bodyPr/>
          <a:lstStyle/>
          <a:p>
            <a:pPr algn="ctr"/>
            <a:r>
              <a:rPr lang="en-US" dirty="0"/>
              <a:t>Thank you</a:t>
            </a:r>
            <a:endParaRPr lang="en-AE" dirty="0"/>
          </a:p>
        </p:txBody>
      </p:sp>
    </p:spTree>
    <p:extLst>
      <p:ext uri="{BB962C8B-B14F-4D97-AF65-F5344CB8AC3E}">
        <p14:creationId xmlns:p14="http://schemas.microsoft.com/office/powerpoint/2010/main" val="3581349234"/>
      </p:ext>
    </p:extLst>
  </p:cSld>
  <p:clrMapOvr>
    <a:masterClrMapping/>
  </p:clrMapOvr>
</p:sld>
</file>

<file path=ppt/theme/theme1.xml><?xml version="1.0" encoding="utf-8"?>
<a:theme xmlns:a="http://schemas.openxmlformats.org/drawingml/2006/main" name="Office Theme">
  <a:themeElements>
    <a:clrScheme name="Moe PPT__">
      <a:dk1>
        <a:srgbClr val="5E5E5E"/>
      </a:dk1>
      <a:lt1>
        <a:srgbClr val="FFFFFF"/>
      </a:lt1>
      <a:dk2>
        <a:srgbClr val="AB833A"/>
      </a:dk2>
      <a:lt2>
        <a:srgbClr val="FFFFFF"/>
      </a:lt2>
      <a:accent1>
        <a:srgbClr val="AC833B"/>
      </a:accent1>
      <a:accent2>
        <a:srgbClr val="D0AB74"/>
      </a:accent2>
      <a:accent3>
        <a:srgbClr val="595959"/>
      </a:accent3>
      <a:accent4>
        <a:srgbClr val="CECECE"/>
      </a:accent4>
      <a:accent5>
        <a:srgbClr val="A9A9A9"/>
      </a:accent5>
      <a:accent6>
        <a:srgbClr val="5F5F5F"/>
      </a:accent6>
      <a:hlink>
        <a:srgbClr val="FFFFFF"/>
      </a:hlink>
      <a:folHlink>
        <a:srgbClr val="5E5E5E"/>
      </a:folHlink>
    </a:clrScheme>
    <a:fontScheme name="Custom 2">
      <a:majorFont>
        <a:latin typeface="Univers Next Arabic "/>
        <a:ea typeface=""/>
        <a:cs typeface=""/>
      </a:majorFont>
      <a:minorFont>
        <a:latin typeface="Univers Next 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 EN" id="{0CC10CF4-144F-E948-A769-77F915408196}" vid="{D06F57A7-07F5-C84F-83D9-2A31E67FE6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0B0BF13B97DD4BB8CF62CFB1A9CDD2" ma:contentTypeVersion="10" ma:contentTypeDescription="Create a new document." ma:contentTypeScope="" ma:versionID="9d3933e53dcabb94610d316ca27d63b4">
  <xsd:schema xmlns:xsd="http://www.w3.org/2001/XMLSchema" xmlns:xs="http://www.w3.org/2001/XMLSchema" xmlns:p="http://schemas.microsoft.com/office/2006/metadata/properties" xmlns:ns2="9e9750b4-5bba-45f3-b196-96a2c6b5604b" xmlns:ns3="32e4c5a6-a30f-402c-a4de-1974d13e36c6" targetNamespace="http://schemas.microsoft.com/office/2006/metadata/properties" ma:root="true" ma:fieldsID="e69ff950d7f9c46a637cca37ee33dfbe" ns2:_="" ns3:_="">
    <xsd:import namespace="9e9750b4-5bba-45f3-b196-96a2c6b5604b"/>
    <xsd:import namespace="32e4c5a6-a30f-402c-a4de-1974d13e36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750b4-5bba-45f3-b196-96a2c6b56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e4c5a6-a30f-402c-a4de-1974d13e36c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81099B7-B8BF-41D5-82E9-06FB6C4AF209}">
  <ds:schemaRefs>
    <ds:schemaRef ds:uri="http://schemas.microsoft.com/sharepoint/v3/contenttype/forms"/>
  </ds:schemaRefs>
</ds:datastoreItem>
</file>

<file path=customXml/itemProps2.xml><?xml version="1.0" encoding="utf-8"?>
<ds:datastoreItem xmlns:ds="http://schemas.openxmlformats.org/officeDocument/2006/customXml" ds:itemID="{7FC183B4-D6B3-440B-A984-74740F0F1C87}"/>
</file>

<file path=customXml/itemProps3.xml><?xml version="1.0" encoding="utf-8"?>
<ds:datastoreItem xmlns:ds="http://schemas.openxmlformats.org/officeDocument/2006/customXml" ds:itemID="{4C19CDEE-AFC6-4EE2-B4F7-8CA37066090B}">
  <ds:schemaRefs>
    <ds:schemaRef ds:uri="http://schemas.microsoft.com/office/2006/metadata/properties"/>
    <ds:schemaRef ds:uri="http://schemas.microsoft.com/office/infopath/2007/PartnerControls"/>
    <ds:schemaRef ds:uri="ed98f769-9929-4a8c-b4e0-3b1d78562470"/>
    <ds:schemaRef ds:uri="4a090edc-7a12-48de-8ccc-e297ffa550e8"/>
  </ds:schemaRefs>
</ds:datastoreItem>
</file>

<file path=docProps/app.xml><?xml version="1.0" encoding="utf-8"?>
<Properties xmlns="http://schemas.openxmlformats.org/officeDocument/2006/extended-properties" xmlns:vt="http://schemas.openxmlformats.org/officeDocument/2006/docPropsVTypes">
  <Template>Office Theme</Template>
  <TotalTime>11265</TotalTime>
  <Words>1939</Words>
  <Application>Microsoft Macintosh PowerPoint</Application>
  <PresentationFormat>Widescreen</PresentationFormat>
  <Paragraphs>211</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Univers Next Arabic </vt:lpstr>
      <vt:lpstr>Univers Next Arabic Bold</vt:lpstr>
      <vt:lpstr>Univers Next Arabic Light</vt: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Haya Abu Ruka</dc:creator>
  <cp:lastModifiedBy>Thomasin Hazelden</cp:lastModifiedBy>
  <cp:revision>119</cp:revision>
  <dcterms:created xsi:type="dcterms:W3CDTF">2024-07-05T04:49:36Z</dcterms:created>
  <dcterms:modified xsi:type="dcterms:W3CDTF">2025-05-22T04:55:38Z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0x010100810B0BF13B97DD4BB8CF62CFB1A9CDD2</vt:lpwstr>
  </property>
  <property fmtid="{D5CDD505-2E9C-101B-9397-08002B2CF9AE}" pid="3" name="MediaServiceImageTags">
    <vt:lpwstr/>
  </property>
</Properties>
</file>