
<file path=[Content_Types].xml><?xml version="1.0" encoding="utf-8"?>
<Types xmlns="http://schemas.openxmlformats.org/package/2006/content-types">
  <Default Extension="bmp" ContentType="image/bmp"/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69" r:id="rId13"/>
    <p:sldId id="266" r:id="rId14"/>
    <p:sldId id="267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67" d="100"/>
          <a:sy n="67" d="100"/>
        </p:scale>
        <p:origin x="90" y="4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709161E-9111-432A-8BB1-61208C6C1416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B628D00-6806-4AEF-8443-13088BE9F11F}">
      <dgm:prSet phldrT="[Text]"/>
      <dgm:spPr/>
      <dgm:t>
        <a:bodyPr/>
        <a:lstStyle/>
        <a:p>
          <a:r>
            <a:rPr lang="ar-SA" dirty="0"/>
            <a:t>حل المعادلة التربيعية</a:t>
          </a:r>
          <a:endParaRPr lang="en-US" dirty="0"/>
        </a:p>
      </dgm:t>
    </dgm:pt>
    <dgm:pt modelId="{AAE9F959-EB72-4BE1-9E5E-F38CC0F66B89}" type="parTrans" cxnId="{63B7F92B-C44F-4F63-B229-F06123BCE44F}">
      <dgm:prSet/>
      <dgm:spPr/>
      <dgm:t>
        <a:bodyPr/>
        <a:lstStyle/>
        <a:p>
          <a:endParaRPr lang="en-US"/>
        </a:p>
      </dgm:t>
    </dgm:pt>
    <dgm:pt modelId="{C215FD1F-2E1F-4EF5-9BFB-EB1082BCF758}" type="sibTrans" cxnId="{63B7F92B-C44F-4F63-B229-F06123BCE44F}">
      <dgm:prSet/>
      <dgm:spPr/>
      <dgm:t>
        <a:bodyPr/>
        <a:lstStyle/>
        <a:p>
          <a:endParaRPr lang="en-US"/>
        </a:p>
      </dgm:t>
    </dgm:pt>
    <dgm:pt modelId="{16C36FCC-B06D-476C-A74E-70F6263F0F78}">
      <dgm:prSet phldrT="[Text]"/>
      <dgm:spPr/>
      <dgm:t>
        <a:bodyPr/>
        <a:lstStyle/>
        <a:p>
          <a:r>
            <a:rPr lang="ar-SA" dirty="0"/>
            <a:t>3)التحليل الى العوامل</a:t>
          </a:r>
          <a:endParaRPr lang="en-US" dirty="0"/>
        </a:p>
      </dgm:t>
    </dgm:pt>
    <dgm:pt modelId="{88168C29-A733-46CC-83E7-C0D6B9819434}" type="parTrans" cxnId="{BD2975EC-30E3-4D22-A0F7-991C3B204AB1}">
      <dgm:prSet/>
      <dgm:spPr/>
      <dgm:t>
        <a:bodyPr/>
        <a:lstStyle/>
        <a:p>
          <a:endParaRPr lang="en-US"/>
        </a:p>
      </dgm:t>
    </dgm:pt>
    <dgm:pt modelId="{601CFEFC-A93F-443E-8FAA-6FB98967EB79}" type="sibTrans" cxnId="{BD2975EC-30E3-4D22-A0F7-991C3B204AB1}">
      <dgm:prSet/>
      <dgm:spPr/>
      <dgm:t>
        <a:bodyPr/>
        <a:lstStyle/>
        <a:p>
          <a:endParaRPr lang="en-US"/>
        </a:p>
      </dgm:t>
    </dgm:pt>
    <dgm:pt modelId="{D495BCFB-958E-4BE7-82FA-086BCDA7CB2D}">
      <dgm:prSet phldrT="[Text]"/>
      <dgm:spPr/>
      <dgm:t>
        <a:bodyPr/>
        <a:lstStyle/>
        <a:p>
          <a:r>
            <a:rPr lang="ar-SA" dirty="0"/>
            <a:t>2)اكمال المربع </a:t>
          </a:r>
          <a:endParaRPr lang="en-US" dirty="0"/>
        </a:p>
      </dgm:t>
    </dgm:pt>
    <dgm:pt modelId="{8736799D-A4C4-4D70-B294-F954345D1B97}" type="parTrans" cxnId="{DECEA1C1-7A01-482C-BA0B-6EA88C72A531}">
      <dgm:prSet/>
      <dgm:spPr/>
      <dgm:t>
        <a:bodyPr/>
        <a:lstStyle/>
        <a:p>
          <a:endParaRPr lang="en-US"/>
        </a:p>
      </dgm:t>
    </dgm:pt>
    <dgm:pt modelId="{8EFBF53C-28B0-4FDF-984F-F680B9FE4CAB}" type="sibTrans" cxnId="{DECEA1C1-7A01-482C-BA0B-6EA88C72A531}">
      <dgm:prSet/>
      <dgm:spPr/>
      <dgm:t>
        <a:bodyPr/>
        <a:lstStyle/>
        <a:p>
          <a:endParaRPr lang="en-US"/>
        </a:p>
      </dgm:t>
    </dgm:pt>
    <dgm:pt modelId="{C11C1281-8444-4C77-A039-F337B38DC320}">
      <dgm:prSet phldrT="[Text]"/>
      <dgm:spPr/>
      <dgm:t>
        <a:bodyPr/>
        <a:lstStyle/>
        <a:p>
          <a:r>
            <a:rPr lang="ar-SA" dirty="0"/>
            <a:t>1)بالتمثيل البياني</a:t>
          </a:r>
          <a:endParaRPr lang="en-US" dirty="0"/>
        </a:p>
      </dgm:t>
    </dgm:pt>
    <dgm:pt modelId="{AB99472F-C2F3-4613-8D55-37DB15E80076}" type="parTrans" cxnId="{75487969-2B4E-4BFE-8540-4D78517E55FE}">
      <dgm:prSet/>
      <dgm:spPr/>
      <dgm:t>
        <a:bodyPr/>
        <a:lstStyle/>
        <a:p>
          <a:endParaRPr lang="en-US"/>
        </a:p>
      </dgm:t>
    </dgm:pt>
    <dgm:pt modelId="{AD1100DA-3A6B-492C-B6C3-C541098D5EC8}" type="sibTrans" cxnId="{75487969-2B4E-4BFE-8540-4D78517E55FE}">
      <dgm:prSet/>
      <dgm:spPr/>
      <dgm:t>
        <a:bodyPr/>
        <a:lstStyle/>
        <a:p>
          <a:endParaRPr lang="en-US"/>
        </a:p>
      </dgm:t>
    </dgm:pt>
    <dgm:pt modelId="{EA0E3ABC-A422-4D1D-AD52-785489CAAE01}" type="asst">
      <dgm:prSet phldrT="[Text]"/>
      <dgm:spPr/>
      <dgm:t>
        <a:bodyPr/>
        <a:lstStyle/>
        <a:p>
          <a:r>
            <a:rPr lang="ar-SA" dirty="0"/>
            <a:t>4)القانون العام</a:t>
          </a:r>
          <a:endParaRPr lang="en-US" dirty="0"/>
        </a:p>
      </dgm:t>
    </dgm:pt>
    <dgm:pt modelId="{B78AD312-E5E3-41C9-BB26-3DFD39C5C815}" type="sibTrans" cxnId="{41C4F871-70CD-47F1-9C30-57344AC777B9}">
      <dgm:prSet/>
      <dgm:spPr/>
      <dgm:t>
        <a:bodyPr/>
        <a:lstStyle/>
        <a:p>
          <a:endParaRPr lang="en-US"/>
        </a:p>
      </dgm:t>
    </dgm:pt>
    <dgm:pt modelId="{78C8DCDD-8DE8-4EB2-A13F-4841D4E450AC}" type="parTrans" cxnId="{41C4F871-70CD-47F1-9C30-57344AC777B9}">
      <dgm:prSet/>
      <dgm:spPr/>
      <dgm:t>
        <a:bodyPr/>
        <a:lstStyle/>
        <a:p>
          <a:endParaRPr lang="en-US"/>
        </a:p>
      </dgm:t>
    </dgm:pt>
    <dgm:pt modelId="{65F890E0-698F-4963-ADD8-426FC9EA08A0}" type="pres">
      <dgm:prSet presAssocID="{E709161E-9111-432A-8BB1-61208C6C141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EFC335F0-6494-405C-8F12-8ABAB6A312BF}" type="pres">
      <dgm:prSet presAssocID="{FB628D00-6806-4AEF-8443-13088BE9F11F}" presName="hierRoot1" presStyleCnt="0">
        <dgm:presLayoutVars>
          <dgm:hierBranch val="init"/>
        </dgm:presLayoutVars>
      </dgm:prSet>
      <dgm:spPr/>
    </dgm:pt>
    <dgm:pt modelId="{DAFD22F9-53E9-4B8E-828C-1253818CE727}" type="pres">
      <dgm:prSet presAssocID="{FB628D00-6806-4AEF-8443-13088BE9F11F}" presName="rootComposite1" presStyleCnt="0"/>
      <dgm:spPr/>
    </dgm:pt>
    <dgm:pt modelId="{64C4FE64-5D9D-4B93-AC4A-187F006CB7A4}" type="pres">
      <dgm:prSet presAssocID="{FB628D00-6806-4AEF-8443-13088BE9F11F}" presName="rootText1" presStyleLbl="node0" presStyleIdx="0" presStyleCnt="1" custScaleX="199429" custScaleY="179812">
        <dgm:presLayoutVars>
          <dgm:chPref val="3"/>
        </dgm:presLayoutVars>
      </dgm:prSet>
      <dgm:spPr/>
    </dgm:pt>
    <dgm:pt modelId="{0C967730-4DE2-46EE-B2D7-FF420678058D}" type="pres">
      <dgm:prSet presAssocID="{FB628D00-6806-4AEF-8443-13088BE9F11F}" presName="rootConnector1" presStyleLbl="node1" presStyleIdx="0" presStyleCnt="0"/>
      <dgm:spPr/>
    </dgm:pt>
    <dgm:pt modelId="{CD8776F0-2346-445E-A810-6AACA7814FC3}" type="pres">
      <dgm:prSet presAssocID="{FB628D00-6806-4AEF-8443-13088BE9F11F}" presName="hierChild2" presStyleCnt="0"/>
      <dgm:spPr/>
    </dgm:pt>
    <dgm:pt modelId="{BA26BE1B-77FB-40FE-BE51-F4FBD28D71B5}" type="pres">
      <dgm:prSet presAssocID="{88168C29-A733-46CC-83E7-C0D6B9819434}" presName="Name37" presStyleLbl="parChTrans1D2" presStyleIdx="0" presStyleCnt="4"/>
      <dgm:spPr/>
    </dgm:pt>
    <dgm:pt modelId="{D55B8869-4574-47A7-B4FB-1E6E204E23B6}" type="pres">
      <dgm:prSet presAssocID="{16C36FCC-B06D-476C-A74E-70F6263F0F78}" presName="hierRoot2" presStyleCnt="0">
        <dgm:presLayoutVars>
          <dgm:hierBranch val="init"/>
        </dgm:presLayoutVars>
      </dgm:prSet>
      <dgm:spPr/>
    </dgm:pt>
    <dgm:pt modelId="{13127016-5555-435C-8443-9F256B0C2287}" type="pres">
      <dgm:prSet presAssocID="{16C36FCC-B06D-476C-A74E-70F6263F0F78}" presName="rootComposite" presStyleCnt="0"/>
      <dgm:spPr/>
    </dgm:pt>
    <dgm:pt modelId="{5BCDB5B7-E005-438D-B79E-BB1089AE8678}" type="pres">
      <dgm:prSet presAssocID="{16C36FCC-B06D-476C-A74E-70F6263F0F78}" presName="rootText" presStyleLbl="node2" presStyleIdx="0" presStyleCnt="3" custScaleX="140605" custScaleY="158254" custLinFactY="-100000" custLinFactNeighborX="70681" custLinFactNeighborY="-101552">
        <dgm:presLayoutVars>
          <dgm:chPref val="3"/>
        </dgm:presLayoutVars>
      </dgm:prSet>
      <dgm:spPr/>
    </dgm:pt>
    <dgm:pt modelId="{2160AD66-6471-4A4A-94D1-2019ACBFD649}" type="pres">
      <dgm:prSet presAssocID="{16C36FCC-B06D-476C-A74E-70F6263F0F78}" presName="rootConnector" presStyleLbl="node2" presStyleIdx="0" presStyleCnt="3"/>
      <dgm:spPr/>
    </dgm:pt>
    <dgm:pt modelId="{6FE5D22D-7BC6-49F4-AE87-74BD792761F7}" type="pres">
      <dgm:prSet presAssocID="{16C36FCC-B06D-476C-A74E-70F6263F0F78}" presName="hierChild4" presStyleCnt="0"/>
      <dgm:spPr/>
    </dgm:pt>
    <dgm:pt modelId="{BBFA569B-5F41-4229-B6DE-E0CFC33BA9FC}" type="pres">
      <dgm:prSet presAssocID="{16C36FCC-B06D-476C-A74E-70F6263F0F78}" presName="hierChild5" presStyleCnt="0"/>
      <dgm:spPr/>
    </dgm:pt>
    <dgm:pt modelId="{DFAA66E9-3D46-4490-9EAB-8B1E4F5966D6}" type="pres">
      <dgm:prSet presAssocID="{8736799D-A4C4-4D70-B294-F954345D1B97}" presName="Name37" presStyleLbl="parChTrans1D2" presStyleIdx="1" presStyleCnt="4"/>
      <dgm:spPr/>
    </dgm:pt>
    <dgm:pt modelId="{E3CC1E5E-5C30-4660-87EC-C717F065DE08}" type="pres">
      <dgm:prSet presAssocID="{D495BCFB-958E-4BE7-82FA-086BCDA7CB2D}" presName="hierRoot2" presStyleCnt="0">
        <dgm:presLayoutVars>
          <dgm:hierBranch val="init"/>
        </dgm:presLayoutVars>
      </dgm:prSet>
      <dgm:spPr/>
    </dgm:pt>
    <dgm:pt modelId="{5EADA428-79DE-4DA8-A2BE-C080C97B81C5}" type="pres">
      <dgm:prSet presAssocID="{D495BCFB-958E-4BE7-82FA-086BCDA7CB2D}" presName="rootComposite" presStyleCnt="0"/>
      <dgm:spPr/>
    </dgm:pt>
    <dgm:pt modelId="{1A02FA23-C01D-44B1-A920-525BAFF5C8C4}" type="pres">
      <dgm:prSet presAssocID="{D495BCFB-958E-4BE7-82FA-086BCDA7CB2D}" presName="rootText" presStyleLbl="node2" presStyleIdx="1" presStyleCnt="3" custScaleX="150334" custScaleY="167007" custLinFactNeighborX="79762" custLinFactNeighborY="136">
        <dgm:presLayoutVars>
          <dgm:chPref val="3"/>
        </dgm:presLayoutVars>
      </dgm:prSet>
      <dgm:spPr/>
    </dgm:pt>
    <dgm:pt modelId="{ED168A1F-98C7-4117-BC12-50D5DFD6F7DE}" type="pres">
      <dgm:prSet presAssocID="{D495BCFB-958E-4BE7-82FA-086BCDA7CB2D}" presName="rootConnector" presStyleLbl="node2" presStyleIdx="1" presStyleCnt="3"/>
      <dgm:spPr/>
    </dgm:pt>
    <dgm:pt modelId="{C60EB9B6-D05A-4BF8-84EC-14AC18770B01}" type="pres">
      <dgm:prSet presAssocID="{D495BCFB-958E-4BE7-82FA-086BCDA7CB2D}" presName="hierChild4" presStyleCnt="0"/>
      <dgm:spPr/>
    </dgm:pt>
    <dgm:pt modelId="{403ED6D1-0556-4070-8626-314DB219B079}" type="pres">
      <dgm:prSet presAssocID="{D495BCFB-958E-4BE7-82FA-086BCDA7CB2D}" presName="hierChild5" presStyleCnt="0"/>
      <dgm:spPr/>
    </dgm:pt>
    <dgm:pt modelId="{37B8CE3D-1377-4E9F-B204-39CFA5D1A128}" type="pres">
      <dgm:prSet presAssocID="{AB99472F-C2F3-4613-8D55-37DB15E80076}" presName="Name37" presStyleLbl="parChTrans1D2" presStyleIdx="2" presStyleCnt="4"/>
      <dgm:spPr/>
    </dgm:pt>
    <dgm:pt modelId="{488F9DD1-A7D1-4F9B-BC5C-BCBB8D091778}" type="pres">
      <dgm:prSet presAssocID="{C11C1281-8444-4C77-A039-F337B38DC320}" presName="hierRoot2" presStyleCnt="0">
        <dgm:presLayoutVars>
          <dgm:hierBranch val="init"/>
        </dgm:presLayoutVars>
      </dgm:prSet>
      <dgm:spPr/>
    </dgm:pt>
    <dgm:pt modelId="{CE00730C-2BBD-41EC-8803-7E0BEF239299}" type="pres">
      <dgm:prSet presAssocID="{C11C1281-8444-4C77-A039-F337B38DC320}" presName="rootComposite" presStyleCnt="0"/>
      <dgm:spPr/>
    </dgm:pt>
    <dgm:pt modelId="{694006A0-6558-471E-A9DB-786858FF5A31}" type="pres">
      <dgm:prSet presAssocID="{C11C1281-8444-4C77-A039-F337B38DC320}" presName="rootText" presStyleLbl="node2" presStyleIdx="2" presStyleCnt="3" custScaleX="153625" custScaleY="171803" custLinFactY="-88480" custLinFactNeighborX="68201" custLinFactNeighborY="-100000">
        <dgm:presLayoutVars>
          <dgm:chPref val="3"/>
        </dgm:presLayoutVars>
      </dgm:prSet>
      <dgm:spPr/>
    </dgm:pt>
    <dgm:pt modelId="{0F27CBCF-FC3A-40BC-8FE3-EA12A4449EFB}" type="pres">
      <dgm:prSet presAssocID="{C11C1281-8444-4C77-A039-F337B38DC320}" presName="rootConnector" presStyleLbl="node2" presStyleIdx="2" presStyleCnt="3"/>
      <dgm:spPr/>
    </dgm:pt>
    <dgm:pt modelId="{04437991-0528-4865-88BE-75A75BDBD0C5}" type="pres">
      <dgm:prSet presAssocID="{C11C1281-8444-4C77-A039-F337B38DC320}" presName="hierChild4" presStyleCnt="0"/>
      <dgm:spPr/>
    </dgm:pt>
    <dgm:pt modelId="{240B0F17-2F05-4AB4-8105-7F483E9EE391}" type="pres">
      <dgm:prSet presAssocID="{C11C1281-8444-4C77-A039-F337B38DC320}" presName="hierChild5" presStyleCnt="0"/>
      <dgm:spPr/>
    </dgm:pt>
    <dgm:pt modelId="{1ECCF336-5348-43F8-86BF-AA25C17BDA49}" type="pres">
      <dgm:prSet presAssocID="{FB628D00-6806-4AEF-8443-13088BE9F11F}" presName="hierChild3" presStyleCnt="0"/>
      <dgm:spPr/>
    </dgm:pt>
    <dgm:pt modelId="{444A69EC-B376-4726-879C-5A98B11192D8}" type="pres">
      <dgm:prSet presAssocID="{78C8DCDD-8DE8-4EB2-A13F-4841D4E450AC}" presName="Name111" presStyleLbl="parChTrans1D2" presStyleIdx="3" presStyleCnt="4"/>
      <dgm:spPr/>
    </dgm:pt>
    <dgm:pt modelId="{361352FB-DFF3-42B5-B931-8B69FF0E2A92}" type="pres">
      <dgm:prSet presAssocID="{EA0E3ABC-A422-4D1D-AD52-785489CAAE01}" presName="hierRoot3" presStyleCnt="0">
        <dgm:presLayoutVars>
          <dgm:hierBranch val="init"/>
        </dgm:presLayoutVars>
      </dgm:prSet>
      <dgm:spPr/>
    </dgm:pt>
    <dgm:pt modelId="{F82A9CFA-9D88-44E9-A972-F6FC43134A13}" type="pres">
      <dgm:prSet presAssocID="{EA0E3ABC-A422-4D1D-AD52-785489CAAE01}" presName="rootComposite3" presStyleCnt="0"/>
      <dgm:spPr/>
    </dgm:pt>
    <dgm:pt modelId="{3F107C1A-A4B5-4AA9-897B-41981A0CCD1C}" type="pres">
      <dgm:prSet presAssocID="{EA0E3ABC-A422-4D1D-AD52-785489CAAE01}" presName="rootText3" presStyleLbl="asst1" presStyleIdx="0" presStyleCnt="1" custScaleX="133933" custScaleY="152539" custLinFactX="-70718" custLinFactY="91487" custLinFactNeighborX="-100000" custLinFactNeighborY="100000">
        <dgm:presLayoutVars>
          <dgm:chPref val="3"/>
        </dgm:presLayoutVars>
      </dgm:prSet>
      <dgm:spPr/>
    </dgm:pt>
    <dgm:pt modelId="{CEAA655C-76B4-4A83-9822-EACBCFA35819}" type="pres">
      <dgm:prSet presAssocID="{EA0E3ABC-A422-4D1D-AD52-785489CAAE01}" presName="rootConnector3" presStyleLbl="asst1" presStyleIdx="0" presStyleCnt="1"/>
      <dgm:spPr/>
    </dgm:pt>
    <dgm:pt modelId="{8F8D6797-15D6-43E5-BBCC-AB134D177B8A}" type="pres">
      <dgm:prSet presAssocID="{EA0E3ABC-A422-4D1D-AD52-785489CAAE01}" presName="hierChild6" presStyleCnt="0"/>
      <dgm:spPr/>
    </dgm:pt>
    <dgm:pt modelId="{985878F3-A088-493A-A94B-569FB0A03392}" type="pres">
      <dgm:prSet presAssocID="{EA0E3ABC-A422-4D1D-AD52-785489CAAE01}" presName="hierChild7" presStyleCnt="0"/>
      <dgm:spPr/>
    </dgm:pt>
  </dgm:ptLst>
  <dgm:cxnLst>
    <dgm:cxn modelId="{EE3EBF09-490C-4629-B280-A036A67053F7}" type="presOf" srcId="{C11C1281-8444-4C77-A039-F337B38DC320}" destId="{0F27CBCF-FC3A-40BC-8FE3-EA12A4449EFB}" srcOrd="1" destOrd="0" presId="urn:microsoft.com/office/officeart/2005/8/layout/orgChart1"/>
    <dgm:cxn modelId="{436DC10E-F93A-4E5C-91B3-7D666A297A04}" type="presOf" srcId="{78C8DCDD-8DE8-4EB2-A13F-4841D4E450AC}" destId="{444A69EC-B376-4726-879C-5A98B11192D8}" srcOrd="0" destOrd="0" presId="urn:microsoft.com/office/officeart/2005/8/layout/orgChart1"/>
    <dgm:cxn modelId="{D01E4329-E25B-4939-97ED-88A7B194F7F7}" type="presOf" srcId="{FB628D00-6806-4AEF-8443-13088BE9F11F}" destId="{64C4FE64-5D9D-4B93-AC4A-187F006CB7A4}" srcOrd="0" destOrd="0" presId="urn:microsoft.com/office/officeart/2005/8/layout/orgChart1"/>
    <dgm:cxn modelId="{63B7F92B-C44F-4F63-B229-F06123BCE44F}" srcId="{E709161E-9111-432A-8BB1-61208C6C1416}" destId="{FB628D00-6806-4AEF-8443-13088BE9F11F}" srcOrd="0" destOrd="0" parTransId="{AAE9F959-EB72-4BE1-9E5E-F38CC0F66B89}" sibTransId="{C215FD1F-2E1F-4EF5-9BFB-EB1082BCF758}"/>
    <dgm:cxn modelId="{7D2A5460-7D22-42E7-B20F-BBB3C86C83F1}" type="presOf" srcId="{8736799D-A4C4-4D70-B294-F954345D1B97}" destId="{DFAA66E9-3D46-4490-9EAB-8B1E4F5966D6}" srcOrd="0" destOrd="0" presId="urn:microsoft.com/office/officeart/2005/8/layout/orgChart1"/>
    <dgm:cxn modelId="{75487969-2B4E-4BFE-8540-4D78517E55FE}" srcId="{FB628D00-6806-4AEF-8443-13088BE9F11F}" destId="{C11C1281-8444-4C77-A039-F337B38DC320}" srcOrd="3" destOrd="0" parTransId="{AB99472F-C2F3-4613-8D55-37DB15E80076}" sibTransId="{AD1100DA-3A6B-492C-B6C3-C541098D5EC8}"/>
    <dgm:cxn modelId="{D560E96C-F1C4-4C0C-8825-C62CC187A42B}" type="presOf" srcId="{D495BCFB-958E-4BE7-82FA-086BCDA7CB2D}" destId="{ED168A1F-98C7-4117-BC12-50D5DFD6F7DE}" srcOrd="1" destOrd="0" presId="urn:microsoft.com/office/officeart/2005/8/layout/orgChart1"/>
    <dgm:cxn modelId="{41C4F871-70CD-47F1-9C30-57344AC777B9}" srcId="{FB628D00-6806-4AEF-8443-13088BE9F11F}" destId="{EA0E3ABC-A422-4D1D-AD52-785489CAAE01}" srcOrd="0" destOrd="0" parTransId="{78C8DCDD-8DE8-4EB2-A13F-4841D4E450AC}" sibTransId="{B78AD312-E5E3-41C9-BB26-3DFD39C5C815}"/>
    <dgm:cxn modelId="{039A8F86-E949-4A43-BA3C-BC279A6B9A88}" type="presOf" srcId="{E709161E-9111-432A-8BB1-61208C6C1416}" destId="{65F890E0-698F-4963-ADD8-426FC9EA08A0}" srcOrd="0" destOrd="0" presId="urn:microsoft.com/office/officeart/2005/8/layout/orgChart1"/>
    <dgm:cxn modelId="{B324319A-1E44-4ADE-A6C5-BE0D97F3360D}" type="presOf" srcId="{C11C1281-8444-4C77-A039-F337B38DC320}" destId="{694006A0-6558-471E-A9DB-786858FF5A31}" srcOrd="0" destOrd="0" presId="urn:microsoft.com/office/officeart/2005/8/layout/orgChart1"/>
    <dgm:cxn modelId="{190979A3-3289-4142-A8EA-20B49BEBAD6B}" type="presOf" srcId="{D495BCFB-958E-4BE7-82FA-086BCDA7CB2D}" destId="{1A02FA23-C01D-44B1-A920-525BAFF5C8C4}" srcOrd="0" destOrd="0" presId="urn:microsoft.com/office/officeart/2005/8/layout/orgChart1"/>
    <dgm:cxn modelId="{71A92EA4-8CDC-4B31-B340-E32E635771C9}" type="presOf" srcId="{EA0E3ABC-A422-4D1D-AD52-785489CAAE01}" destId="{3F107C1A-A4B5-4AA9-897B-41981A0CCD1C}" srcOrd="0" destOrd="0" presId="urn:microsoft.com/office/officeart/2005/8/layout/orgChart1"/>
    <dgm:cxn modelId="{8927E5BC-8B58-43E5-884C-CD3F41D80FD0}" type="presOf" srcId="{EA0E3ABC-A422-4D1D-AD52-785489CAAE01}" destId="{CEAA655C-76B4-4A83-9822-EACBCFA35819}" srcOrd="1" destOrd="0" presId="urn:microsoft.com/office/officeart/2005/8/layout/orgChart1"/>
    <dgm:cxn modelId="{0F3C89BD-D936-44D0-BC4A-64432CFABCE4}" type="presOf" srcId="{88168C29-A733-46CC-83E7-C0D6B9819434}" destId="{BA26BE1B-77FB-40FE-BE51-F4FBD28D71B5}" srcOrd="0" destOrd="0" presId="urn:microsoft.com/office/officeart/2005/8/layout/orgChart1"/>
    <dgm:cxn modelId="{94BCCDBE-F2D2-4B66-BF8E-4B4AC64F3965}" type="presOf" srcId="{AB99472F-C2F3-4613-8D55-37DB15E80076}" destId="{37B8CE3D-1377-4E9F-B204-39CFA5D1A128}" srcOrd="0" destOrd="0" presId="urn:microsoft.com/office/officeart/2005/8/layout/orgChart1"/>
    <dgm:cxn modelId="{DECEA1C1-7A01-482C-BA0B-6EA88C72A531}" srcId="{FB628D00-6806-4AEF-8443-13088BE9F11F}" destId="{D495BCFB-958E-4BE7-82FA-086BCDA7CB2D}" srcOrd="2" destOrd="0" parTransId="{8736799D-A4C4-4D70-B294-F954345D1B97}" sibTransId="{8EFBF53C-28B0-4FDF-984F-F680B9FE4CAB}"/>
    <dgm:cxn modelId="{9113BDCF-15D2-4828-87A2-B6DC4B880E5B}" type="presOf" srcId="{16C36FCC-B06D-476C-A74E-70F6263F0F78}" destId="{5BCDB5B7-E005-438D-B79E-BB1089AE8678}" srcOrd="0" destOrd="0" presId="urn:microsoft.com/office/officeart/2005/8/layout/orgChart1"/>
    <dgm:cxn modelId="{942ECDE5-ED84-4308-8F66-1F93A0FFE29A}" type="presOf" srcId="{FB628D00-6806-4AEF-8443-13088BE9F11F}" destId="{0C967730-4DE2-46EE-B2D7-FF420678058D}" srcOrd="1" destOrd="0" presId="urn:microsoft.com/office/officeart/2005/8/layout/orgChart1"/>
    <dgm:cxn modelId="{BD2975EC-30E3-4D22-A0F7-991C3B204AB1}" srcId="{FB628D00-6806-4AEF-8443-13088BE9F11F}" destId="{16C36FCC-B06D-476C-A74E-70F6263F0F78}" srcOrd="1" destOrd="0" parTransId="{88168C29-A733-46CC-83E7-C0D6B9819434}" sibTransId="{601CFEFC-A93F-443E-8FAA-6FB98967EB79}"/>
    <dgm:cxn modelId="{774AC1FF-D9C4-4CC6-BD31-398B87959A9C}" type="presOf" srcId="{16C36FCC-B06D-476C-A74E-70F6263F0F78}" destId="{2160AD66-6471-4A4A-94D1-2019ACBFD649}" srcOrd="1" destOrd="0" presId="urn:microsoft.com/office/officeart/2005/8/layout/orgChart1"/>
    <dgm:cxn modelId="{465354FD-6300-4D57-9028-AE714142A2FF}" type="presParOf" srcId="{65F890E0-698F-4963-ADD8-426FC9EA08A0}" destId="{EFC335F0-6494-405C-8F12-8ABAB6A312BF}" srcOrd="0" destOrd="0" presId="urn:microsoft.com/office/officeart/2005/8/layout/orgChart1"/>
    <dgm:cxn modelId="{C08E9992-172E-4993-9D77-B9B367A8E54A}" type="presParOf" srcId="{EFC335F0-6494-405C-8F12-8ABAB6A312BF}" destId="{DAFD22F9-53E9-4B8E-828C-1253818CE727}" srcOrd="0" destOrd="0" presId="urn:microsoft.com/office/officeart/2005/8/layout/orgChart1"/>
    <dgm:cxn modelId="{D4AF5138-3849-4666-85C0-A754D54E8E4A}" type="presParOf" srcId="{DAFD22F9-53E9-4B8E-828C-1253818CE727}" destId="{64C4FE64-5D9D-4B93-AC4A-187F006CB7A4}" srcOrd="0" destOrd="0" presId="urn:microsoft.com/office/officeart/2005/8/layout/orgChart1"/>
    <dgm:cxn modelId="{6E03895E-0265-40F4-A604-B7A0A324DB30}" type="presParOf" srcId="{DAFD22F9-53E9-4B8E-828C-1253818CE727}" destId="{0C967730-4DE2-46EE-B2D7-FF420678058D}" srcOrd="1" destOrd="0" presId="urn:microsoft.com/office/officeart/2005/8/layout/orgChart1"/>
    <dgm:cxn modelId="{90D20938-3B69-467C-B24A-AAECB33769FD}" type="presParOf" srcId="{EFC335F0-6494-405C-8F12-8ABAB6A312BF}" destId="{CD8776F0-2346-445E-A810-6AACA7814FC3}" srcOrd="1" destOrd="0" presId="urn:microsoft.com/office/officeart/2005/8/layout/orgChart1"/>
    <dgm:cxn modelId="{B33D4776-B917-4DA1-91AF-21DF1E9868C2}" type="presParOf" srcId="{CD8776F0-2346-445E-A810-6AACA7814FC3}" destId="{BA26BE1B-77FB-40FE-BE51-F4FBD28D71B5}" srcOrd="0" destOrd="0" presId="urn:microsoft.com/office/officeart/2005/8/layout/orgChart1"/>
    <dgm:cxn modelId="{A8A0128B-91D6-4DCA-967C-BEC53346E519}" type="presParOf" srcId="{CD8776F0-2346-445E-A810-6AACA7814FC3}" destId="{D55B8869-4574-47A7-B4FB-1E6E204E23B6}" srcOrd="1" destOrd="0" presId="urn:microsoft.com/office/officeart/2005/8/layout/orgChart1"/>
    <dgm:cxn modelId="{E6948A65-4CED-402C-9BE7-877113EAA1EC}" type="presParOf" srcId="{D55B8869-4574-47A7-B4FB-1E6E204E23B6}" destId="{13127016-5555-435C-8443-9F256B0C2287}" srcOrd="0" destOrd="0" presId="urn:microsoft.com/office/officeart/2005/8/layout/orgChart1"/>
    <dgm:cxn modelId="{75C5A886-657D-40B4-BD95-FC0D84113323}" type="presParOf" srcId="{13127016-5555-435C-8443-9F256B0C2287}" destId="{5BCDB5B7-E005-438D-B79E-BB1089AE8678}" srcOrd="0" destOrd="0" presId="urn:microsoft.com/office/officeart/2005/8/layout/orgChart1"/>
    <dgm:cxn modelId="{7DF0158D-9D4C-4467-83D5-768A08394EBD}" type="presParOf" srcId="{13127016-5555-435C-8443-9F256B0C2287}" destId="{2160AD66-6471-4A4A-94D1-2019ACBFD649}" srcOrd="1" destOrd="0" presId="urn:microsoft.com/office/officeart/2005/8/layout/orgChart1"/>
    <dgm:cxn modelId="{87A7BE22-1EBE-4F79-BC76-2C562935F2F1}" type="presParOf" srcId="{D55B8869-4574-47A7-B4FB-1E6E204E23B6}" destId="{6FE5D22D-7BC6-49F4-AE87-74BD792761F7}" srcOrd="1" destOrd="0" presId="urn:microsoft.com/office/officeart/2005/8/layout/orgChart1"/>
    <dgm:cxn modelId="{B6C67569-7809-4F7E-A24F-2EBC9BD1AC7F}" type="presParOf" srcId="{D55B8869-4574-47A7-B4FB-1E6E204E23B6}" destId="{BBFA569B-5F41-4229-B6DE-E0CFC33BA9FC}" srcOrd="2" destOrd="0" presId="urn:microsoft.com/office/officeart/2005/8/layout/orgChart1"/>
    <dgm:cxn modelId="{CCAC63FF-E413-421A-9B7F-38278FA23B2A}" type="presParOf" srcId="{CD8776F0-2346-445E-A810-6AACA7814FC3}" destId="{DFAA66E9-3D46-4490-9EAB-8B1E4F5966D6}" srcOrd="2" destOrd="0" presId="urn:microsoft.com/office/officeart/2005/8/layout/orgChart1"/>
    <dgm:cxn modelId="{08F9B60E-D49F-428D-9DC6-1AAD468EF6A7}" type="presParOf" srcId="{CD8776F0-2346-445E-A810-6AACA7814FC3}" destId="{E3CC1E5E-5C30-4660-87EC-C717F065DE08}" srcOrd="3" destOrd="0" presId="urn:microsoft.com/office/officeart/2005/8/layout/orgChart1"/>
    <dgm:cxn modelId="{52522FBB-0745-4C97-BE5D-E4D59A1C764B}" type="presParOf" srcId="{E3CC1E5E-5C30-4660-87EC-C717F065DE08}" destId="{5EADA428-79DE-4DA8-A2BE-C080C97B81C5}" srcOrd="0" destOrd="0" presId="urn:microsoft.com/office/officeart/2005/8/layout/orgChart1"/>
    <dgm:cxn modelId="{87AA46C2-41C2-4EE0-9F04-2926B18CDE92}" type="presParOf" srcId="{5EADA428-79DE-4DA8-A2BE-C080C97B81C5}" destId="{1A02FA23-C01D-44B1-A920-525BAFF5C8C4}" srcOrd="0" destOrd="0" presId="urn:microsoft.com/office/officeart/2005/8/layout/orgChart1"/>
    <dgm:cxn modelId="{B787C32E-87C1-4C65-B302-3804CB1916ED}" type="presParOf" srcId="{5EADA428-79DE-4DA8-A2BE-C080C97B81C5}" destId="{ED168A1F-98C7-4117-BC12-50D5DFD6F7DE}" srcOrd="1" destOrd="0" presId="urn:microsoft.com/office/officeart/2005/8/layout/orgChart1"/>
    <dgm:cxn modelId="{6C8C081A-D685-4AC8-A4E4-B0D9AFDABC7D}" type="presParOf" srcId="{E3CC1E5E-5C30-4660-87EC-C717F065DE08}" destId="{C60EB9B6-D05A-4BF8-84EC-14AC18770B01}" srcOrd="1" destOrd="0" presId="urn:microsoft.com/office/officeart/2005/8/layout/orgChart1"/>
    <dgm:cxn modelId="{924A6B7C-4197-4ABF-9A66-32ED6250D868}" type="presParOf" srcId="{E3CC1E5E-5C30-4660-87EC-C717F065DE08}" destId="{403ED6D1-0556-4070-8626-314DB219B079}" srcOrd="2" destOrd="0" presId="urn:microsoft.com/office/officeart/2005/8/layout/orgChart1"/>
    <dgm:cxn modelId="{C087DE7D-E664-45A7-AC46-F48BC98B2846}" type="presParOf" srcId="{CD8776F0-2346-445E-A810-6AACA7814FC3}" destId="{37B8CE3D-1377-4E9F-B204-39CFA5D1A128}" srcOrd="4" destOrd="0" presId="urn:microsoft.com/office/officeart/2005/8/layout/orgChart1"/>
    <dgm:cxn modelId="{06A21FDB-169E-4454-A259-79BB8BBEF429}" type="presParOf" srcId="{CD8776F0-2346-445E-A810-6AACA7814FC3}" destId="{488F9DD1-A7D1-4F9B-BC5C-BCBB8D091778}" srcOrd="5" destOrd="0" presId="urn:microsoft.com/office/officeart/2005/8/layout/orgChart1"/>
    <dgm:cxn modelId="{E2FB2B73-1843-43C2-8B4F-2B18B5614B7D}" type="presParOf" srcId="{488F9DD1-A7D1-4F9B-BC5C-BCBB8D091778}" destId="{CE00730C-2BBD-41EC-8803-7E0BEF239299}" srcOrd="0" destOrd="0" presId="urn:microsoft.com/office/officeart/2005/8/layout/orgChart1"/>
    <dgm:cxn modelId="{19CC3829-1CA0-43D9-9A51-77F085B85997}" type="presParOf" srcId="{CE00730C-2BBD-41EC-8803-7E0BEF239299}" destId="{694006A0-6558-471E-A9DB-786858FF5A31}" srcOrd="0" destOrd="0" presId="urn:microsoft.com/office/officeart/2005/8/layout/orgChart1"/>
    <dgm:cxn modelId="{8F9880EE-1E56-4976-BAC4-1D5B057FB0DE}" type="presParOf" srcId="{CE00730C-2BBD-41EC-8803-7E0BEF239299}" destId="{0F27CBCF-FC3A-40BC-8FE3-EA12A4449EFB}" srcOrd="1" destOrd="0" presId="urn:microsoft.com/office/officeart/2005/8/layout/orgChart1"/>
    <dgm:cxn modelId="{5E001334-7371-48B9-A8AF-118E04EB288B}" type="presParOf" srcId="{488F9DD1-A7D1-4F9B-BC5C-BCBB8D091778}" destId="{04437991-0528-4865-88BE-75A75BDBD0C5}" srcOrd="1" destOrd="0" presId="urn:microsoft.com/office/officeart/2005/8/layout/orgChart1"/>
    <dgm:cxn modelId="{6304293F-E0A9-4105-81A0-6E7B1E7EFCCB}" type="presParOf" srcId="{488F9DD1-A7D1-4F9B-BC5C-BCBB8D091778}" destId="{240B0F17-2F05-4AB4-8105-7F483E9EE391}" srcOrd="2" destOrd="0" presId="urn:microsoft.com/office/officeart/2005/8/layout/orgChart1"/>
    <dgm:cxn modelId="{033B0946-C66A-459D-90F7-A8CC00A52C01}" type="presParOf" srcId="{EFC335F0-6494-405C-8F12-8ABAB6A312BF}" destId="{1ECCF336-5348-43F8-86BF-AA25C17BDA49}" srcOrd="2" destOrd="0" presId="urn:microsoft.com/office/officeart/2005/8/layout/orgChart1"/>
    <dgm:cxn modelId="{B7E3518B-589A-4730-902F-3DD3738D76A8}" type="presParOf" srcId="{1ECCF336-5348-43F8-86BF-AA25C17BDA49}" destId="{444A69EC-B376-4726-879C-5A98B11192D8}" srcOrd="0" destOrd="0" presId="urn:microsoft.com/office/officeart/2005/8/layout/orgChart1"/>
    <dgm:cxn modelId="{492AD55F-3823-4657-AEA3-EE72A0F90F66}" type="presParOf" srcId="{1ECCF336-5348-43F8-86BF-AA25C17BDA49}" destId="{361352FB-DFF3-42B5-B931-8B69FF0E2A92}" srcOrd="1" destOrd="0" presId="urn:microsoft.com/office/officeart/2005/8/layout/orgChart1"/>
    <dgm:cxn modelId="{22F35D60-15AB-49D3-81CC-2C87BEAD6B6E}" type="presParOf" srcId="{361352FB-DFF3-42B5-B931-8B69FF0E2A92}" destId="{F82A9CFA-9D88-44E9-A972-F6FC43134A13}" srcOrd="0" destOrd="0" presId="urn:microsoft.com/office/officeart/2005/8/layout/orgChart1"/>
    <dgm:cxn modelId="{BD2308ED-271E-4585-8DC3-0C0597E09F04}" type="presParOf" srcId="{F82A9CFA-9D88-44E9-A972-F6FC43134A13}" destId="{3F107C1A-A4B5-4AA9-897B-41981A0CCD1C}" srcOrd="0" destOrd="0" presId="urn:microsoft.com/office/officeart/2005/8/layout/orgChart1"/>
    <dgm:cxn modelId="{83818571-40A4-42CA-B6A2-48BBAA1637F0}" type="presParOf" srcId="{F82A9CFA-9D88-44E9-A972-F6FC43134A13}" destId="{CEAA655C-76B4-4A83-9822-EACBCFA35819}" srcOrd="1" destOrd="0" presId="urn:microsoft.com/office/officeart/2005/8/layout/orgChart1"/>
    <dgm:cxn modelId="{13115DEB-2321-4539-99EF-3557309F70A8}" type="presParOf" srcId="{361352FB-DFF3-42B5-B931-8B69FF0E2A92}" destId="{8F8D6797-15D6-43E5-BBCC-AB134D177B8A}" srcOrd="1" destOrd="0" presId="urn:microsoft.com/office/officeart/2005/8/layout/orgChart1"/>
    <dgm:cxn modelId="{AF4CE909-0431-45DC-AB02-33014D5617BC}" type="presParOf" srcId="{361352FB-DFF3-42B5-B931-8B69FF0E2A92}" destId="{985878F3-A088-493A-A94B-569FB0A0339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4A69EC-B376-4726-879C-5A98B11192D8}">
      <dsp:nvSpPr>
        <dsp:cNvPr id="0" name=""/>
        <dsp:cNvSpPr/>
      </dsp:nvSpPr>
      <dsp:spPr>
        <a:xfrm>
          <a:off x="2237718" y="1506421"/>
          <a:ext cx="2966459" cy="2587666"/>
        </a:xfrm>
        <a:custGeom>
          <a:avLst/>
          <a:gdLst/>
          <a:ahLst/>
          <a:cxnLst/>
          <a:rect l="0" t="0" r="0" b="0"/>
          <a:pathLst>
            <a:path>
              <a:moveTo>
                <a:pt x="2966459" y="0"/>
              </a:moveTo>
              <a:lnTo>
                <a:pt x="2966459" y="2587666"/>
              </a:lnTo>
              <a:lnTo>
                <a:pt x="0" y="258766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B8CE3D-1377-4E9F-B204-39CFA5D1A128}">
      <dsp:nvSpPr>
        <dsp:cNvPr id="0" name=""/>
        <dsp:cNvSpPr/>
      </dsp:nvSpPr>
      <dsp:spPr>
        <a:xfrm>
          <a:off x="5204178" y="1506421"/>
          <a:ext cx="3920814" cy="4014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6047"/>
              </a:lnTo>
              <a:lnTo>
                <a:pt x="3920814" y="226047"/>
              </a:lnTo>
              <a:lnTo>
                <a:pt x="3920814" y="40147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AA66E9-3D46-4490-9EAB-8B1E4F5966D6}">
      <dsp:nvSpPr>
        <dsp:cNvPr id="0" name=""/>
        <dsp:cNvSpPr/>
      </dsp:nvSpPr>
      <dsp:spPr>
        <a:xfrm>
          <a:off x="5204178" y="1506421"/>
          <a:ext cx="1223876" cy="19771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01721"/>
              </a:lnTo>
              <a:lnTo>
                <a:pt x="1223876" y="1801721"/>
              </a:lnTo>
              <a:lnTo>
                <a:pt x="1223876" y="197715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26BE1B-77FB-40FE-BE51-F4FBD28D71B5}">
      <dsp:nvSpPr>
        <dsp:cNvPr id="0" name=""/>
        <dsp:cNvSpPr/>
      </dsp:nvSpPr>
      <dsp:spPr>
        <a:xfrm>
          <a:off x="3495000" y="1506421"/>
          <a:ext cx="1709177" cy="292277"/>
        </a:xfrm>
        <a:custGeom>
          <a:avLst/>
          <a:gdLst/>
          <a:ahLst/>
          <a:cxnLst/>
          <a:rect l="0" t="0" r="0" b="0"/>
          <a:pathLst>
            <a:path>
              <a:moveTo>
                <a:pt x="1709177" y="0"/>
              </a:moveTo>
              <a:lnTo>
                <a:pt x="1709177" y="116845"/>
              </a:lnTo>
              <a:lnTo>
                <a:pt x="0" y="116845"/>
              </a:lnTo>
              <a:lnTo>
                <a:pt x="0" y="29227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C4FE64-5D9D-4B93-AC4A-187F006CB7A4}">
      <dsp:nvSpPr>
        <dsp:cNvPr id="0" name=""/>
        <dsp:cNvSpPr/>
      </dsp:nvSpPr>
      <dsp:spPr>
        <a:xfrm>
          <a:off x="3538173" y="4294"/>
          <a:ext cx="3332009" cy="15021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3800" kern="1200" dirty="0"/>
            <a:t>حل المعادلة التربيعية</a:t>
          </a:r>
          <a:endParaRPr lang="en-US" sz="3800" kern="1200" dirty="0"/>
        </a:p>
      </dsp:txBody>
      <dsp:txXfrm>
        <a:off x="3538173" y="4294"/>
        <a:ext cx="3332009" cy="1502126"/>
      </dsp:txXfrm>
    </dsp:sp>
    <dsp:sp modelId="{5BCDB5B7-E005-438D-B79E-BB1089AE8678}">
      <dsp:nvSpPr>
        <dsp:cNvPr id="0" name=""/>
        <dsp:cNvSpPr/>
      </dsp:nvSpPr>
      <dsp:spPr>
        <a:xfrm>
          <a:off x="2320403" y="1798698"/>
          <a:ext cx="2349193" cy="132203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3800" kern="1200" dirty="0"/>
            <a:t>3)التحليل الى العوامل</a:t>
          </a:r>
          <a:endParaRPr lang="en-US" sz="3800" kern="1200" dirty="0"/>
        </a:p>
      </dsp:txBody>
      <dsp:txXfrm>
        <a:off x="2320403" y="1798698"/>
        <a:ext cx="2349193" cy="1322034"/>
      </dsp:txXfrm>
    </dsp:sp>
    <dsp:sp modelId="{1A02FA23-C01D-44B1-A920-525BAFF5C8C4}">
      <dsp:nvSpPr>
        <dsp:cNvPr id="0" name=""/>
        <dsp:cNvSpPr/>
      </dsp:nvSpPr>
      <dsp:spPr>
        <a:xfrm>
          <a:off x="5172182" y="3483574"/>
          <a:ext cx="2511742" cy="13951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3800" kern="1200" dirty="0"/>
            <a:t>2)اكمال المربع </a:t>
          </a:r>
          <a:endParaRPr lang="en-US" sz="3800" kern="1200" dirty="0"/>
        </a:p>
      </dsp:txBody>
      <dsp:txXfrm>
        <a:off x="5172182" y="3483574"/>
        <a:ext cx="2511742" cy="1395155"/>
      </dsp:txXfrm>
    </dsp:sp>
    <dsp:sp modelId="{694006A0-6558-471E-A9DB-786858FF5A31}">
      <dsp:nvSpPr>
        <dsp:cNvPr id="0" name=""/>
        <dsp:cNvSpPr/>
      </dsp:nvSpPr>
      <dsp:spPr>
        <a:xfrm>
          <a:off x="7841628" y="1907900"/>
          <a:ext cx="2566727" cy="14352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3800" kern="1200" dirty="0"/>
            <a:t>1)بالتمثيل البياني</a:t>
          </a:r>
          <a:endParaRPr lang="en-US" sz="3800" kern="1200" dirty="0"/>
        </a:p>
      </dsp:txBody>
      <dsp:txXfrm>
        <a:off x="7841628" y="1907900"/>
        <a:ext cx="2566727" cy="1435220"/>
      </dsp:txXfrm>
    </dsp:sp>
    <dsp:sp modelId="{3F107C1A-A4B5-4AA9-897B-41981A0CCD1C}">
      <dsp:nvSpPr>
        <dsp:cNvPr id="0" name=""/>
        <dsp:cNvSpPr/>
      </dsp:nvSpPr>
      <dsp:spPr>
        <a:xfrm>
          <a:off x="0" y="3456942"/>
          <a:ext cx="2237718" cy="127429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3800" kern="1200" dirty="0"/>
            <a:t>4)القانون العام</a:t>
          </a:r>
          <a:endParaRPr lang="en-US" sz="3800" kern="1200" dirty="0"/>
        </a:p>
      </dsp:txBody>
      <dsp:txXfrm>
        <a:off x="0" y="3456942"/>
        <a:ext cx="2237718" cy="12742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03FCE02C-6EC6-4E09-BC2C-9FDED4DE236E}" type="datetimeFigureOut">
              <a:rPr lang="en-US" dirty="0"/>
              <a:t>11/7/2020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D8F36E1-9596-4E98-8786-4A17C5D29C65}" type="datetimeFigureOut">
              <a:rPr lang="en-US" dirty="0"/>
              <a:pPr/>
              <a:t>11/7/2020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EE4D1A55-63BC-4BA2-9538-7DDEADA10621}" type="datetimeFigureOut">
              <a:rPr lang="en-US" dirty="0"/>
              <a:t>11/7/2020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6D01ABB-8821-4BF5-97A9-E1A66ACAEAA9}" type="datetimeFigureOut">
              <a:rPr lang="en-US" dirty="0"/>
              <a:pPr/>
              <a:t>11/7/2020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0C37B1C-D4A1-4A4F-A470-80868146AFC5}" type="datetimeFigureOut">
              <a:rPr lang="en-US" dirty="0"/>
              <a:pPr/>
              <a:t>11/7/2020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31D1B9-F39E-471E-80A9-595CAA5664AD}" type="datetimeFigureOut">
              <a:rPr lang="en-US" dirty="0"/>
              <a:pPr/>
              <a:t>11/7/2020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3FCEABC-E2B9-4606-A74F-CB06AF596887}" type="datetimeFigureOut">
              <a:rPr lang="en-US" dirty="0"/>
              <a:pPr/>
              <a:t>11/7/2020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234693" y="237744"/>
            <a:ext cx="8633081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16" name="Rectangle 15"/>
          <p:cNvSpPr/>
          <p:nvPr/>
        </p:nvSpPr>
        <p:spPr>
          <a:xfrm>
            <a:off x="371856" y="374904"/>
            <a:ext cx="8353044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0575" y="704850"/>
            <a:ext cx="7562850" cy="51435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A8850A0-01A3-4F4E-AA52-F716A9BFD4EB}" type="datetimeFigureOut">
              <a:rPr lang="en-US" dirty="0"/>
              <a:pPr/>
              <a:t>11/7/2020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39158" y="6214535"/>
            <a:ext cx="5184648" cy="256032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1"/>
          </a:solidFill>
          <a:ln w="6350" cap="sq">
            <a:solidFill>
              <a:schemeClr val="tx1">
                <a:lumMod val="7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solidFill>
            <a:schemeClr val="bg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601076" cy="6382512"/>
          </a:xfrm>
          <a:solidFill>
            <a:srgbClr val="808080"/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5811CCA-BB49-46C7-A0E2-F42339750F9A}" type="datetimeFigureOut">
              <a:rPr lang="en-US" dirty="0"/>
              <a:t>11/7/2020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B075A7A-4A9A-410F-B848-AB998ACC9419}" type="datetimeFigureOut">
              <a:rPr lang="en-US" dirty="0"/>
              <a:pPr/>
              <a:t>11/7/2020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A5F3E88-2D66-4D17-B0FA-EA13CB20B2FF}" type="datetimeFigureOut">
              <a:rPr lang="en-US" dirty="0"/>
              <a:pPr/>
              <a:t>11/7/2020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bg2"/>
                </a:solidFill>
              </a:defRPr>
            </a:lvl1pPr>
          </a:lstStyle>
          <a:p>
            <a:fld id="{17205CAA-4E5A-4223-BD55-C5D2841AC9EF}" type="datetimeFigureOut">
              <a:rPr lang="en-US" dirty="0"/>
              <a:t>11/7/2020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/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4.tmp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mp"/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tmp"/><Relationship Id="rId5" Type="http://schemas.openxmlformats.org/officeDocument/2006/relationships/image" Target="../media/image8.tmp"/><Relationship Id="rId4" Type="http://schemas.openxmlformats.org/officeDocument/2006/relationships/image" Target="../media/image7.tm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mp"/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tm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mp"/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tm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mp"/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mp"/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tm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tmp"/><Relationship Id="rId13" Type="http://schemas.openxmlformats.org/officeDocument/2006/relationships/image" Target="../media/image28.tmp"/><Relationship Id="rId3" Type="http://schemas.openxmlformats.org/officeDocument/2006/relationships/image" Target="../media/image18.tmp"/><Relationship Id="rId7" Type="http://schemas.openxmlformats.org/officeDocument/2006/relationships/image" Target="../media/image22.tmp"/><Relationship Id="rId12" Type="http://schemas.openxmlformats.org/officeDocument/2006/relationships/image" Target="../media/image27.tmp"/><Relationship Id="rId2" Type="http://schemas.openxmlformats.org/officeDocument/2006/relationships/image" Target="../media/image17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tmp"/><Relationship Id="rId11" Type="http://schemas.openxmlformats.org/officeDocument/2006/relationships/image" Target="../media/image26.tmp"/><Relationship Id="rId5" Type="http://schemas.openxmlformats.org/officeDocument/2006/relationships/image" Target="../media/image20.tmp"/><Relationship Id="rId10" Type="http://schemas.openxmlformats.org/officeDocument/2006/relationships/image" Target="../media/image25.png"/><Relationship Id="rId4" Type="http://schemas.openxmlformats.org/officeDocument/2006/relationships/image" Target="../media/image19.tmp"/><Relationship Id="rId9" Type="http://schemas.openxmlformats.org/officeDocument/2006/relationships/image" Target="../media/image24.tmp"/><Relationship Id="rId14" Type="http://schemas.openxmlformats.org/officeDocument/2006/relationships/image" Target="../media/image29.tm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tmp"/><Relationship Id="rId3" Type="http://schemas.openxmlformats.org/officeDocument/2006/relationships/image" Target="../media/image31.tmp"/><Relationship Id="rId7" Type="http://schemas.openxmlformats.org/officeDocument/2006/relationships/image" Target="../media/image35.jpeg"/><Relationship Id="rId2" Type="http://schemas.openxmlformats.org/officeDocument/2006/relationships/image" Target="../media/image30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tmp"/><Relationship Id="rId5" Type="http://schemas.openxmlformats.org/officeDocument/2006/relationships/image" Target="../media/image33.tmp"/><Relationship Id="rId4" Type="http://schemas.openxmlformats.org/officeDocument/2006/relationships/image" Target="../media/image32.tmp"/><Relationship Id="rId9" Type="http://schemas.openxmlformats.org/officeDocument/2006/relationships/image" Target="../media/image37.tm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tmp"/><Relationship Id="rId3" Type="http://schemas.openxmlformats.org/officeDocument/2006/relationships/image" Target="../media/image39.tmp"/><Relationship Id="rId7" Type="http://schemas.openxmlformats.org/officeDocument/2006/relationships/image" Target="../media/image43.tmp"/><Relationship Id="rId2" Type="http://schemas.openxmlformats.org/officeDocument/2006/relationships/image" Target="../media/image38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tmp"/><Relationship Id="rId11" Type="http://schemas.openxmlformats.org/officeDocument/2006/relationships/image" Target="../media/image47.tmp"/><Relationship Id="rId5" Type="http://schemas.openxmlformats.org/officeDocument/2006/relationships/image" Target="../media/image41.tmp"/><Relationship Id="rId10" Type="http://schemas.openxmlformats.org/officeDocument/2006/relationships/image" Target="../media/image46.tmp"/><Relationship Id="rId4" Type="http://schemas.openxmlformats.org/officeDocument/2006/relationships/image" Target="../media/image40.tmp"/><Relationship Id="rId9" Type="http://schemas.openxmlformats.org/officeDocument/2006/relationships/image" Target="../media/image45.tm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tmp"/><Relationship Id="rId2" Type="http://schemas.openxmlformats.org/officeDocument/2006/relationships/image" Target="../media/image48.tmp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50.tmp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tmp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tmp"/><Relationship Id="rId2" Type="http://schemas.openxmlformats.org/officeDocument/2006/relationships/image" Target="../media/image52.tmp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tmp"/><Relationship Id="rId4" Type="http://schemas.openxmlformats.org/officeDocument/2006/relationships/image" Target="../media/image54.tm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tmp"/><Relationship Id="rId2" Type="http://schemas.openxmlformats.org/officeDocument/2006/relationships/image" Target="../media/image56.tmp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tmp"/><Relationship Id="rId2" Type="http://schemas.openxmlformats.org/officeDocument/2006/relationships/image" Target="../media/image58.tmp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tmp"/><Relationship Id="rId2" Type="http://schemas.openxmlformats.org/officeDocument/2006/relationships/image" Target="../media/image60.tmp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EC7D3E5-8459-4AE4-B5EB-FBDCBDE27C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4488" y="2841095"/>
            <a:ext cx="9223023" cy="255305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5C91058-E184-4B70-B39B-CE52B41467D2}"/>
              </a:ext>
            </a:extLst>
          </p:cNvPr>
          <p:cNvSpPr txBox="1"/>
          <p:nvPr/>
        </p:nvSpPr>
        <p:spPr>
          <a:xfrm>
            <a:off x="4289778" y="2088444"/>
            <a:ext cx="35785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4800" dirty="0"/>
              <a:t>مراجعة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9557583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919217C-F51E-452A-A067-8E347DC22D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5846189"/>
              </p:ext>
            </p:extLst>
          </p:nvPr>
        </p:nvGraphicFramePr>
        <p:xfrm>
          <a:off x="869245" y="1140179"/>
          <a:ext cx="10408356" cy="49219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 descr="A picture containing keyboard, computer&#10;&#10;Description automatically generated">
            <a:extLst>
              <a:ext uri="{FF2B5EF4-FFF2-40B4-BE49-F238E27FC236}">
                <a16:creationId xmlns:a16="http://schemas.microsoft.com/office/drawing/2014/main" id="{0292145B-9BC5-484F-B6D7-CDA4FF7BD97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4399" y="1494130"/>
            <a:ext cx="3458058" cy="86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9918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642301E3-A272-4A25-96BD-91D546EE67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7925" y="452305"/>
            <a:ext cx="5539425" cy="1447933"/>
          </a:xfrm>
          <a:prstGeom prst="rect">
            <a:avLst/>
          </a:prstGeom>
        </p:spPr>
      </p:pic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18A8B6EB-9512-4B27-9F5B-1809558D6C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816" y="452304"/>
            <a:ext cx="5644184" cy="144793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067D171-C46E-49F4-A64E-399E1B0AEE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884" y="2080292"/>
            <a:ext cx="7573432" cy="552527"/>
          </a:xfrm>
          <a:prstGeom prst="rect">
            <a:avLst/>
          </a:prstGeom>
        </p:spPr>
      </p:pic>
      <p:pic>
        <p:nvPicPr>
          <p:cNvPr id="11" name="Picture 10" descr="Chart, line chart&#10;&#10;Description automatically generated">
            <a:extLst>
              <a:ext uri="{FF2B5EF4-FFF2-40B4-BE49-F238E27FC236}">
                <a16:creationId xmlns:a16="http://schemas.microsoft.com/office/drawing/2014/main" id="{72531AFC-719F-4A26-B81C-0A5BF07D16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19530" y="2632819"/>
            <a:ext cx="3659722" cy="348575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22B9E46-5B69-4642-8FF1-72CE2B31CB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39092" y="2080291"/>
            <a:ext cx="2095792" cy="552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8736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642301E3-A272-4A25-96BD-91D546EE67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7925" y="452305"/>
            <a:ext cx="5539425" cy="1447933"/>
          </a:xfrm>
          <a:prstGeom prst="rect">
            <a:avLst/>
          </a:prstGeom>
        </p:spPr>
      </p:pic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18A8B6EB-9512-4B27-9F5B-1809558D6C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816" y="452304"/>
            <a:ext cx="5644184" cy="14479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F4FA367-D35A-4507-BA5E-B2F1030406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449"/>
          <a:stretch/>
        </p:blipFill>
        <p:spPr>
          <a:xfrm>
            <a:off x="451816" y="2065866"/>
            <a:ext cx="1960386" cy="598311"/>
          </a:xfrm>
          <a:prstGeom prst="rect">
            <a:avLst/>
          </a:prstGeom>
        </p:spPr>
      </p:pic>
      <p:graphicFrame>
        <p:nvGraphicFramePr>
          <p:cNvPr id="4" name="Table 5">
            <a:extLst>
              <a:ext uri="{FF2B5EF4-FFF2-40B4-BE49-F238E27FC236}">
                <a16:creationId xmlns:a16="http://schemas.microsoft.com/office/drawing/2014/main" id="{D9681C9B-95BC-4D42-9B3E-13F253BA14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2623976"/>
              </p:ext>
            </p:extLst>
          </p:nvPr>
        </p:nvGraphicFramePr>
        <p:xfrm>
          <a:off x="4688766" y="1961444"/>
          <a:ext cx="1960386" cy="29963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0193">
                  <a:extLst>
                    <a:ext uri="{9D8B030D-6E8A-4147-A177-3AD203B41FA5}">
                      <a16:colId xmlns:a16="http://schemas.microsoft.com/office/drawing/2014/main" val="2412048291"/>
                    </a:ext>
                  </a:extLst>
                </a:gridCol>
                <a:gridCol w="980193">
                  <a:extLst>
                    <a:ext uri="{9D8B030D-6E8A-4147-A177-3AD203B41FA5}">
                      <a16:colId xmlns:a16="http://schemas.microsoft.com/office/drawing/2014/main" val="2007801215"/>
                    </a:ext>
                  </a:extLst>
                </a:gridCol>
              </a:tblGrid>
              <a:tr h="49938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8074360"/>
                  </a:ext>
                </a:extLst>
              </a:tr>
              <a:tr h="49938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5558243"/>
                  </a:ext>
                </a:extLst>
              </a:tr>
              <a:tr h="49938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8848412"/>
                  </a:ext>
                </a:extLst>
              </a:tr>
              <a:tr h="49938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0717287"/>
                  </a:ext>
                </a:extLst>
              </a:tr>
              <a:tr h="49938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2114995"/>
                  </a:ext>
                </a:extLst>
              </a:tr>
              <a:tr h="49938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4509876"/>
                  </a:ext>
                </a:extLst>
              </a:tr>
            </a:tbl>
          </a:graphicData>
        </a:graphic>
      </p:graphicFrame>
      <p:pic>
        <p:nvPicPr>
          <p:cNvPr id="8" name="Picture 7" descr="Chart, line chart&#10;&#10;Description automatically generated">
            <a:extLst>
              <a:ext uri="{FF2B5EF4-FFF2-40B4-BE49-F238E27FC236}">
                <a16:creationId xmlns:a16="http://schemas.microsoft.com/office/drawing/2014/main" id="{97200469-3AA6-4CC1-AA2C-63C710DA51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17351" y="1900237"/>
            <a:ext cx="5079999" cy="427848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4BABE72-B048-43A2-894E-B0300EDC871D}"/>
              </a:ext>
            </a:extLst>
          </p:cNvPr>
          <p:cNvSpPr txBox="1"/>
          <p:nvPr/>
        </p:nvSpPr>
        <p:spPr>
          <a:xfrm>
            <a:off x="2412202" y="2065866"/>
            <a:ext cx="929309" cy="58477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ar-SA" sz="3200" dirty="0">
                <a:solidFill>
                  <a:schemeClr val="bg1"/>
                </a:solidFill>
              </a:rPr>
              <a:t>0=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4615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6850DF7B-9156-486E-A66C-473BC7B054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5422" y="404164"/>
            <a:ext cx="8771684" cy="129075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D03DFCF-A8B8-45F4-A36A-B5EE0C8A31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3200" y="1766716"/>
            <a:ext cx="7563906" cy="74305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339B0D1-85D6-492E-AED5-47B8B00C545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905" t="1" b="-5661"/>
          <a:stretch/>
        </p:blipFill>
        <p:spPr>
          <a:xfrm>
            <a:off x="394894" y="2138243"/>
            <a:ext cx="1976179" cy="63217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7517031-D1D0-4051-BF00-8B79E26447E4}"/>
              </a:ext>
            </a:extLst>
          </p:cNvPr>
          <p:cNvSpPr txBox="1"/>
          <p:nvPr/>
        </p:nvSpPr>
        <p:spPr>
          <a:xfrm>
            <a:off x="2310601" y="2144889"/>
            <a:ext cx="929309" cy="58477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ar-SA" sz="3200" dirty="0">
                <a:solidFill>
                  <a:schemeClr val="bg1"/>
                </a:solidFill>
              </a:rPr>
              <a:t>0=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868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339B0D1-85D6-492E-AED5-47B8B00C54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905" t="1" b="-5661"/>
          <a:stretch/>
        </p:blipFill>
        <p:spPr>
          <a:xfrm>
            <a:off x="394894" y="2138243"/>
            <a:ext cx="1976179" cy="63217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7517031-D1D0-4051-BF00-8B79E26447E4}"/>
              </a:ext>
            </a:extLst>
          </p:cNvPr>
          <p:cNvSpPr txBox="1"/>
          <p:nvPr/>
        </p:nvSpPr>
        <p:spPr>
          <a:xfrm>
            <a:off x="2310601" y="2144889"/>
            <a:ext cx="929309" cy="58477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ar-SA" sz="3200" dirty="0">
                <a:solidFill>
                  <a:schemeClr val="bg1"/>
                </a:solidFill>
              </a:rPr>
              <a:t>0=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BC575F0B-6E54-4480-842F-72C50BD138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5725" y="433078"/>
            <a:ext cx="8821381" cy="1705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9582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339B0D1-85D6-492E-AED5-47B8B00C54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905" t="1" b="-5661"/>
          <a:stretch/>
        </p:blipFill>
        <p:spPr>
          <a:xfrm>
            <a:off x="394894" y="2138243"/>
            <a:ext cx="1976179" cy="63217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7517031-D1D0-4051-BF00-8B79E26447E4}"/>
              </a:ext>
            </a:extLst>
          </p:cNvPr>
          <p:cNvSpPr txBox="1"/>
          <p:nvPr/>
        </p:nvSpPr>
        <p:spPr>
          <a:xfrm>
            <a:off x="2310601" y="2144889"/>
            <a:ext cx="929309" cy="58477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ar-SA" sz="3200" dirty="0">
                <a:solidFill>
                  <a:schemeClr val="bg1"/>
                </a:solidFill>
              </a:rPr>
              <a:t>0=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8A7CA834-18B0-4230-BA76-EC59B946ED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156" y="455800"/>
            <a:ext cx="7179950" cy="1542333"/>
          </a:xfrm>
          <a:prstGeom prst="rect">
            <a:avLst/>
          </a:prstGeom>
        </p:spPr>
      </p:pic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0584D730-F263-456E-BC18-DA08EC0887F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4075"/>
          <a:stretch/>
        </p:blipFill>
        <p:spPr>
          <a:xfrm>
            <a:off x="1569156" y="703017"/>
            <a:ext cx="3048000" cy="1193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1294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diagram&#10;&#10;Description automatically generated">
            <a:extLst>
              <a:ext uri="{FF2B5EF4-FFF2-40B4-BE49-F238E27FC236}">
                <a16:creationId xmlns:a16="http://schemas.microsoft.com/office/drawing/2014/main" id="{1AF0CD46-6680-4D90-81AA-AC757C1ADC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1039" y="390440"/>
            <a:ext cx="1219370" cy="60015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EEC21DE-89E2-44B9-8AC7-78B72BC32B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902" y="390440"/>
            <a:ext cx="1806137" cy="600159"/>
          </a:xfrm>
          <a:prstGeom prst="rect">
            <a:avLst/>
          </a:prstGeom>
        </p:spPr>
      </p:pic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7990F64B-CC9F-4F36-B8DB-98E1991C4E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793" y="1567666"/>
            <a:ext cx="2353003" cy="743054"/>
          </a:xfrm>
          <a:prstGeom prst="rect">
            <a:avLst/>
          </a:prstGeom>
        </p:spPr>
      </p:pic>
      <p:pic>
        <p:nvPicPr>
          <p:cNvPr id="11" name="Picture 10" descr="A picture containing text&#10;&#10;Description automatically generated">
            <a:extLst>
              <a:ext uri="{FF2B5EF4-FFF2-40B4-BE49-F238E27FC236}">
                <a16:creationId xmlns:a16="http://schemas.microsoft.com/office/drawing/2014/main" id="{ACFEB909-E848-45EB-AE64-C58CA20981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8838" y="1578827"/>
            <a:ext cx="2105319" cy="743054"/>
          </a:xfrm>
          <a:prstGeom prst="rect">
            <a:avLst/>
          </a:prstGeom>
        </p:spPr>
      </p:pic>
      <p:pic>
        <p:nvPicPr>
          <p:cNvPr id="13" name="Picture 12" descr="A picture containing text&#10;&#10;Description automatically generated">
            <a:extLst>
              <a:ext uri="{FF2B5EF4-FFF2-40B4-BE49-F238E27FC236}">
                <a16:creationId xmlns:a16="http://schemas.microsoft.com/office/drawing/2014/main" id="{D36116A1-D9F2-474D-8114-DC0FBB5304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793" y="2807880"/>
            <a:ext cx="2353003" cy="790685"/>
          </a:xfrm>
          <a:prstGeom prst="rect">
            <a:avLst/>
          </a:prstGeom>
        </p:spPr>
      </p:pic>
      <p:pic>
        <p:nvPicPr>
          <p:cNvPr id="15" name="Picture 14" descr="A picture containing text&#10;&#10;Description automatically generated">
            <a:extLst>
              <a:ext uri="{FF2B5EF4-FFF2-40B4-BE49-F238E27FC236}">
                <a16:creationId xmlns:a16="http://schemas.microsoft.com/office/drawing/2014/main" id="{CEDAE7F4-D7F5-4975-BB0D-97E10E6FE1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54400" y="2632853"/>
            <a:ext cx="2013978" cy="762106"/>
          </a:xfrm>
          <a:prstGeom prst="rect">
            <a:avLst/>
          </a:prstGeom>
        </p:spPr>
      </p:pic>
      <p:pic>
        <p:nvPicPr>
          <p:cNvPr id="17" name="Picture 16" descr="Text&#10;&#10;Description automatically generated">
            <a:extLst>
              <a:ext uri="{FF2B5EF4-FFF2-40B4-BE49-F238E27FC236}">
                <a16:creationId xmlns:a16="http://schemas.microsoft.com/office/drawing/2014/main" id="{2EACCE71-0AC8-436A-B80B-E4DF57005F4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0793" y="4249654"/>
            <a:ext cx="2581635" cy="790685"/>
          </a:xfrm>
          <a:prstGeom prst="rect">
            <a:avLst/>
          </a:prstGeom>
        </p:spPr>
      </p:pic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D7AF5831-4770-407E-A732-20958891FE1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02846" y="4249654"/>
            <a:ext cx="1857404" cy="733527"/>
          </a:xfrm>
          <a:prstGeom prst="rect">
            <a:avLst/>
          </a:prstGeom>
        </p:spPr>
      </p:pic>
      <p:sp>
        <p:nvSpPr>
          <p:cNvPr id="20" name="Arrow: Right 19">
            <a:extLst>
              <a:ext uri="{FF2B5EF4-FFF2-40B4-BE49-F238E27FC236}">
                <a16:creationId xmlns:a16="http://schemas.microsoft.com/office/drawing/2014/main" id="{1803B19F-1E61-47FC-BEDA-EBC28B155AF4}"/>
              </a:ext>
            </a:extLst>
          </p:cNvPr>
          <p:cNvSpPr/>
          <p:nvPr/>
        </p:nvSpPr>
        <p:spPr>
          <a:xfrm>
            <a:off x="2733796" y="1939193"/>
            <a:ext cx="539982" cy="217598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18A83BAA-67E5-4CF7-891D-AB92B1CB182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02196" y="4516969"/>
            <a:ext cx="560881" cy="25605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9FC1CF0-9052-4D53-A6C9-1E2A91C89D3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67868" y="3013906"/>
            <a:ext cx="560881" cy="256054"/>
          </a:xfrm>
          <a:prstGeom prst="rect">
            <a:avLst/>
          </a:prstGeom>
        </p:spPr>
      </p:pic>
      <p:pic>
        <p:nvPicPr>
          <p:cNvPr id="26" name="Picture 25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4E48D8F9-787C-4C10-9DA7-FC09315B055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30934" y="690519"/>
            <a:ext cx="1377999" cy="76524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CB96B927-F113-49C8-94E9-C272EBB1FC5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50409" y="1455761"/>
            <a:ext cx="5658524" cy="666843"/>
          </a:xfrm>
          <a:prstGeom prst="rect">
            <a:avLst/>
          </a:prstGeom>
        </p:spPr>
      </p:pic>
      <p:pic>
        <p:nvPicPr>
          <p:cNvPr id="30" name="Picture 29" descr="A picture containing object, clock&#10;&#10;Description automatically generated">
            <a:extLst>
              <a:ext uri="{FF2B5EF4-FFF2-40B4-BE49-F238E27FC236}">
                <a16:creationId xmlns:a16="http://schemas.microsoft.com/office/drawing/2014/main" id="{EED7844B-A9BD-43F8-A4CA-D31992B92FB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027245" y="2302985"/>
            <a:ext cx="2781688" cy="504895"/>
          </a:xfrm>
          <a:prstGeom prst="rect">
            <a:avLst/>
          </a:prstGeom>
        </p:spPr>
      </p:pic>
      <p:pic>
        <p:nvPicPr>
          <p:cNvPr id="32" name="Picture 31" descr="A picture containing object, clock&#10;&#10;Description automatically generated">
            <a:extLst>
              <a:ext uri="{FF2B5EF4-FFF2-40B4-BE49-F238E27FC236}">
                <a16:creationId xmlns:a16="http://schemas.microsoft.com/office/drawing/2014/main" id="{4F873C41-3EE9-4E0C-AE2F-4B69A42623F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760508" y="4544970"/>
            <a:ext cx="3048425" cy="495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2016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BDAC272A-988A-4C69-A2F8-0C1520107F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8138" y="373120"/>
            <a:ext cx="7106642" cy="10556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9E369FC-9CA6-4DD8-8398-638F0E3790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9829" y="1428750"/>
            <a:ext cx="1104951" cy="617051"/>
          </a:xfrm>
          <a:prstGeom prst="rect">
            <a:avLst/>
          </a:prstGeom>
        </p:spPr>
      </p:pic>
      <p:pic>
        <p:nvPicPr>
          <p:cNvPr id="9" name="Picture 8" descr="A picture containing icon&#10;&#10;Description automatically generated">
            <a:extLst>
              <a:ext uri="{FF2B5EF4-FFF2-40B4-BE49-F238E27FC236}">
                <a16:creationId xmlns:a16="http://schemas.microsoft.com/office/drawing/2014/main" id="{BADBEAA2-996E-41C1-8A58-89D4BA09F4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1788" y="2117238"/>
            <a:ext cx="1642992" cy="72597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6E11C18-0A79-4487-AC46-427123980C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01123" y="2237893"/>
            <a:ext cx="1285936" cy="64779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44396BF-E2D7-41BD-BF77-4B78D24938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2229" y="2252512"/>
            <a:ext cx="1423209" cy="647790"/>
          </a:xfrm>
          <a:prstGeom prst="rect">
            <a:avLst/>
          </a:prstGeom>
        </p:spPr>
      </p:pic>
      <p:pic>
        <p:nvPicPr>
          <p:cNvPr id="1028" name="Picture 4" descr="تسوق كاسيو وآلة حاسبة علمية تعمل بالطاقة الشمسية والبطارية رمادي/ أرجواني/  أسود أونلاين في الإمارات">
            <a:extLst>
              <a:ext uri="{FF2B5EF4-FFF2-40B4-BE49-F238E27FC236}">
                <a16:creationId xmlns:a16="http://schemas.microsoft.com/office/drawing/2014/main" id="{21DE85D0-7CFC-4835-AA16-BC3F9B8E3A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23" t="9772" r="24120" b="11875"/>
          <a:stretch/>
        </p:blipFill>
        <p:spPr bwMode="auto">
          <a:xfrm>
            <a:off x="375781" y="373120"/>
            <a:ext cx="3033463" cy="6084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F30C8394-952B-437E-B74E-53FF735482C8}"/>
              </a:ext>
            </a:extLst>
          </p:cNvPr>
          <p:cNvSpPr/>
          <p:nvPr/>
        </p:nvSpPr>
        <p:spPr>
          <a:xfrm>
            <a:off x="1185333" y="4041422"/>
            <a:ext cx="476384" cy="21448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D1E1714-D5BE-4633-9CF0-800ABF5DF441}"/>
              </a:ext>
            </a:extLst>
          </p:cNvPr>
          <p:cNvSpPr txBox="1"/>
          <p:nvPr/>
        </p:nvSpPr>
        <p:spPr>
          <a:xfrm>
            <a:off x="3420532" y="3917245"/>
            <a:ext cx="1444978" cy="38382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1">
                    <a:lumMod val="95000"/>
                  </a:schemeClr>
                </a:solidFill>
              </a:rPr>
              <a:t>Mode    2</a:t>
            </a:r>
          </a:p>
        </p:txBody>
      </p:sp>
      <p:sp>
        <p:nvSpPr>
          <p:cNvPr id="18" name="Arrow: Left 17">
            <a:extLst>
              <a:ext uri="{FF2B5EF4-FFF2-40B4-BE49-F238E27FC236}">
                <a16:creationId xmlns:a16="http://schemas.microsoft.com/office/drawing/2014/main" id="{6F29D50D-D072-472A-BF19-2EEC3D62462A}"/>
              </a:ext>
            </a:extLst>
          </p:cNvPr>
          <p:cNvSpPr/>
          <p:nvPr/>
        </p:nvSpPr>
        <p:spPr>
          <a:xfrm>
            <a:off x="1840089" y="4041422"/>
            <a:ext cx="1569155" cy="21448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0579928-1681-473F-866D-02B1FD94AEB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68005" y="4890177"/>
            <a:ext cx="2248214" cy="644968"/>
          </a:xfrm>
          <a:prstGeom prst="rect">
            <a:avLst/>
          </a:prstGeom>
        </p:spPr>
      </p:pic>
      <p:pic>
        <p:nvPicPr>
          <p:cNvPr id="22" name="Picture 21" descr="A picture containing diagram&#10;&#10;Description automatically generated">
            <a:extLst>
              <a:ext uri="{FF2B5EF4-FFF2-40B4-BE49-F238E27FC236}">
                <a16:creationId xmlns:a16="http://schemas.microsoft.com/office/drawing/2014/main" id="{86410145-4634-45EE-B23A-5168D927606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12745" y="4890177"/>
            <a:ext cx="1681000" cy="64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5960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FFFCF2D2-BB34-48A8-A028-3DBB71DA59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6952" y="409445"/>
            <a:ext cx="8401662" cy="136220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FD0FF81-BB23-4318-A175-7DDC243A45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3645" y="1771650"/>
            <a:ext cx="3544710" cy="514726"/>
          </a:xfrm>
          <a:prstGeom prst="rect">
            <a:avLst/>
          </a:prstGeom>
        </p:spPr>
      </p:pic>
      <p:pic>
        <p:nvPicPr>
          <p:cNvPr id="9" name="Picture 8" descr="Text, letter&#10;&#10;Description automatically generated">
            <a:extLst>
              <a:ext uri="{FF2B5EF4-FFF2-40B4-BE49-F238E27FC236}">
                <a16:creationId xmlns:a16="http://schemas.microsoft.com/office/drawing/2014/main" id="{AC02EC23-4E8C-4A17-B5E3-840E754913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6609" y="1770711"/>
            <a:ext cx="3122005" cy="981212"/>
          </a:xfrm>
          <a:prstGeom prst="rect">
            <a:avLst/>
          </a:prstGeom>
        </p:spPr>
      </p:pic>
      <p:pic>
        <p:nvPicPr>
          <p:cNvPr id="11" name="Picture 10" descr="Text, letter&#10;&#10;Description automatically generated">
            <a:extLst>
              <a:ext uri="{FF2B5EF4-FFF2-40B4-BE49-F238E27FC236}">
                <a16:creationId xmlns:a16="http://schemas.microsoft.com/office/drawing/2014/main" id="{76B88719-65AE-42D2-ACC7-E4263CB148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7708" y="3000315"/>
            <a:ext cx="3147157" cy="922065"/>
          </a:xfrm>
          <a:prstGeom prst="rect">
            <a:avLst/>
          </a:prstGeom>
        </p:spPr>
      </p:pic>
      <p:pic>
        <p:nvPicPr>
          <p:cNvPr id="13" name="Picture 12" descr="Text, letter&#10;&#10;Description automatically generated">
            <a:extLst>
              <a:ext uri="{FF2B5EF4-FFF2-40B4-BE49-F238E27FC236}">
                <a16:creationId xmlns:a16="http://schemas.microsoft.com/office/drawing/2014/main" id="{5D55398D-5145-4893-8E21-160825652F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497" y="1770711"/>
            <a:ext cx="3234894" cy="990738"/>
          </a:xfrm>
          <a:prstGeom prst="rect">
            <a:avLst/>
          </a:prstGeom>
        </p:spPr>
      </p:pic>
      <p:pic>
        <p:nvPicPr>
          <p:cNvPr id="15" name="Picture 14" descr="Text&#10;&#10;Description automatically generated">
            <a:extLst>
              <a:ext uri="{FF2B5EF4-FFF2-40B4-BE49-F238E27FC236}">
                <a16:creationId xmlns:a16="http://schemas.microsoft.com/office/drawing/2014/main" id="{93D1C4D6-2471-4A08-B0E4-AFD0EB8C6F9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76301" y="2932581"/>
            <a:ext cx="3234894" cy="989799"/>
          </a:xfrm>
          <a:prstGeom prst="rect">
            <a:avLst/>
          </a:prstGeom>
        </p:spPr>
      </p:pic>
      <p:sp>
        <p:nvSpPr>
          <p:cNvPr id="16" name="Arrow: Right 15">
            <a:extLst>
              <a:ext uri="{FF2B5EF4-FFF2-40B4-BE49-F238E27FC236}">
                <a16:creationId xmlns:a16="http://schemas.microsoft.com/office/drawing/2014/main" id="{85BF0509-B850-4366-9045-3EF761C75755}"/>
              </a:ext>
            </a:extLst>
          </p:cNvPr>
          <p:cNvSpPr/>
          <p:nvPr/>
        </p:nvSpPr>
        <p:spPr>
          <a:xfrm>
            <a:off x="7778045" y="1919110"/>
            <a:ext cx="915009" cy="231798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row: Down 16">
            <a:extLst>
              <a:ext uri="{FF2B5EF4-FFF2-40B4-BE49-F238E27FC236}">
                <a16:creationId xmlns:a16="http://schemas.microsoft.com/office/drawing/2014/main" id="{4015CF6D-DFC8-40DA-8755-ADA982503160}"/>
              </a:ext>
            </a:extLst>
          </p:cNvPr>
          <p:cNvSpPr/>
          <p:nvPr/>
        </p:nvSpPr>
        <p:spPr>
          <a:xfrm>
            <a:off x="6287909" y="2204891"/>
            <a:ext cx="270933" cy="851869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rrow: Down 17">
            <a:extLst>
              <a:ext uri="{FF2B5EF4-FFF2-40B4-BE49-F238E27FC236}">
                <a16:creationId xmlns:a16="http://schemas.microsoft.com/office/drawing/2014/main" id="{24AD4D32-778B-4031-989C-ED46B1609C56}"/>
              </a:ext>
            </a:extLst>
          </p:cNvPr>
          <p:cNvSpPr/>
          <p:nvPr/>
        </p:nvSpPr>
        <p:spPr>
          <a:xfrm>
            <a:off x="5068713" y="2148446"/>
            <a:ext cx="338667" cy="985409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D2F8878A-B244-49E3-ADFC-98B59C8C8AF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54887" y="4491338"/>
            <a:ext cx="5172797" cy="43821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782CB22-1C8E-4370-BA71-1DFDD780B98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27684" y="4455208"/>
            <a:ext cx="1293812" cy="419158"/>
          </a:xfrm>
          <a:prstGeom prst="rect">
            <a:avLst/>
          </a:prstGeom>
        </p:spPr>
      </p:pic>
      <p:pic>
        <p:nvPicPr>
          <p:cNvPr id="24" name="Picture 23" descr="Text&#10;&#10;Description automatically generated">
            <a:extLst>
              <a:ext uri="{FF2B5EF4-FFF2-40B4-BE49-F238E27FC236}">
                <a16:creationId xmlns:a16="http://schemas.microsoft.com/office/drawing/2014/main" id="{9C0EA756-68B0-47D6-9CF6-1B424B6F0FE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27823" y="4873582"/>
            <a:ext cx="2230792" cy="647790"/>
          </a:xfrm>
          <a:prstGeom prst="rect">
            <a:avLst/>
          </a:prstGeom>
        </p:spPr>
      </p:pic>
      <p:pic>
        <p:nvPicPr>
          <p:cNvPr id="26" name="Picture 25" descr="Text&#10;&#10;Description automatically generated">
            <a:extLst>
              <a:ext uri="{FF2B5EF4-FFF2-40B4-BE49-F238E27FC236}">
                <a16:creationId xmlns:a16="http://schemas.microsoft.com/office/drawing/2014/main" id="{7A712B75-85E0-4E96-B649-18C79F9F99BB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12851"/>
          <a:stretch/>
        </p:blipFill>
        <p:spPr>
          <a:xfrm>
            <a:off x="3204115" y="4929549"/>
            <a:ext cx="2658160" cy="64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9138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02EF2780-9F25-4F15-84DB-8DADF0B86B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6274" y="418965"/>
            <a:ext cx="7296683" cy="1624147"/>
          </a:xfrm>
          <a:prstGeom prst="rect">
            <a:avLst/>
          </a:prstGeom>
        </p:spPr>
      </p:pic>
      <p:pic>
        <p:nvPicPr>
          <p:cNvPr id="7" name="Picture 6" descr="A picture containing diagram&#10;&#10;Description automatically generated">
            <a:extLst>
              <a:ext uri="{FF2B5EF4-FFF2-40B4-BE49-F238E27FC236}">
                <a16:creationId xmlns:a16="http://schemas.microsoft.com/office/drawing/2014/main" id="{B7867A1E-7F5F-45D6-9C63-30B130DCC3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8238" y="2762215"/>
            <a:ext cx="3024719" cy="66678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5465627-C235-4BA6-91C7-C990753D35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2426" y="2154984"/>
            <a:ext cx="3810532" cy="607230"/>
          </a:xfrm>
          <a:prstGeom prst="rect">
            <a:avLst/>
          </a:prstGeom>
        </p:spPr>
      </p:pic>
      <p:pic>
        <p:nvPicPr>
          <p:cNvPr id="11" name="Picture 10" descr="Chart, line chart&#10;&#10;Description automatically generated">
            <a:extLst>
              <a:ext uri="{FF2B5EF4-FFF2-40B4-BE49-F238E27FC236}">
                <a16:creationId xmlns:a16="http://schemas.microsoft.com/office/drawing/2014/main" id="{064A72F8-1F2C-4F74-8648-963F5509A0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576" y="2160546"/>
            <a:ext cx="5079999" cy="4278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0047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59417D8-0CED-410A-8C9D-B81797BE03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6701" y="390496"/>
            <a:ext cx="3919718" cy="866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1529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ine chart&#10;&#10;Description automatically generated">
            <a:extLst>
              <a:ext uri="{FF2B5EF4-FFF2-40B4-BE49-F238E27FC236}">
                <a16:creationId xmlns:a16="http://schemas.microsoft.com/office/drawing/2014/main" id="{14ACB27B-4AA2-4A3D-BAAF-629606DF31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8667" y="419229"/>
            <a:ext cx="6331205" cy="2786816"/>
          </a:xfrm>
          <a:prstGeom prst="rect">
            <a:avLst/>
          </a:prstGeom>
        </p:spPr>
      </p:pic>
      <p:pic>
        <p:nvPicPr>
          <p:cNvPr id="7" name="Picture 6" descr="A picture containing chart&#10;&#10;Description automatically generated">
            <a:extLst>
              <a:ext uri="{FF2B5EF4-FFF2-40B4-BE49-F238E27FC236}">
                <a16:creationId xmlns:a16="http://schemas.microsoft.com/office/drawing/2014/main" id="{E0985C0E-11AB-45FA-B9D7-5C543A000A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8668" y="3206045"/>
            <a:ext cx="6316920" cy="1438476"/>
          </a:xfrm>
          <a:prstGeom prst="rect">
            <a:avLst/>
          </a:prstGeom>
        </p:spPr>
      </p:pic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40BDCEED-6255-40B4-B8A5-846D6BC4D6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3088" y="419229"/>
            <a:ext cx="3398470" cy="838071"/>
          </a:xfrm>
          <a:prstGeom prst="rect">
            <a:avLst/>
          </a:prstGeom>
        </p:spPr>
      </p:pic>
      <p:pic>
        <p:nvPicPr>
          <p:cNvPr id="11" name="Picture 10" descr="Text&#10;&#10;Description automatically generated">
            <a:extLst>
              <a:ext uri="{FF2B5EF4-FFF2-40B4-BE49-F238E27FC236}">
                <a16:creationId xmlns:a16="http://schemas.microsoft.com/office/drawing/2014/main" id="{DB26074A-B6AD-45F2-8AB6-30A8117AA9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4383" y="4644521"/>
            <a:ext cx="6331205" cy="179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5008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7A59DF30-C27C-45F6-B6B4-A57029BCDE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0549" y="542760"/>
            <a:ext cx="7401310" cy="2047985"/>
          </a:xfrm>
          <a:prstGeom prst="rect">
            <a:avLst/>
          </a:prstGeom>
        </p:spPr>
      </p:pic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D48CFCA9-51A0-49FB-86D7-0C057AE26D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0549" y="2643188"/>
            <a:ext cx="7401309" cy="2528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9629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able&#10;&#10;Description automatically generated">
            <a:extLst>
              <a:ext uri="{FF2B5EF4-FFF2-40B4-BE49-F238E27FC236}">
                <a16:creationId xmlns:a16="http://schemas.microsoft.com/office/drawing/2014/main" id="{66F7FDFD-FC1D-4819-9C10-CE47897732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3375" y="380728"/>
            <a:ext cx="7596611" cy="3896269"/>
          </a:xfrm>
          <a:prstGeom prst="rect">
            <a:avLst/>
          </a:prstGeom>
        </p:spPr>
      </p:pic>
      <p:pic>
        <p:nvPicPr>
          <p:cNvPr id="7" name="Picture 6" descr="A picture containing graphical user interface, text&#10;&#10;Description automatically generated">
            <a:extLst>
              <a:ext uri="{FF2B5EF4-FFF2-40B4-BE49-F238E27FC236}">
                <a16:creationId xmlns:a16="http://schemas.microsoft.com/office/drawing/2014/main" id="{A96C3A5A-6CBC-4FAF-8BD5-A8D675B2D9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3375" y="4276997"/>
            <a:ext cx="7596611" cy="2124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6196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EC709C01-E9A7-4084-9A84-3040454B4B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9039" y="347438"/>
            <a:ext cx="8087142" cy="3219899"/>
          </a:xfrm>
          <a:prstGeom prst="rect">
            <a:avLst/>
          </a:prstGeom>
        </p:spPr>
      </p:pic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485320D9-03AE-48FF-BB5A-08CB1557AF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9039" y="3567338"/>
            <a:ext cx="8087141" cy="294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38148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26B02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6728D11B-929E-4324-91B0-4A4DA4CAC3D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Savon</Template>
  <TotalTime>101</TotalTime>
  <Words>31</Words>
  <Application>Microsoft Office PowerPoint</Application>
  <PresentationFormat>Widescreen</PresentationFormat>
  <Paragraphs>11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Century Gothic</vt:lpstr>
      <vt:lpstr>Savon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Sana Ali Qasem Snobar</dc:creator>
  <cp:lastModifiedBy>Sana Ali Qasem Snobar</cp:lastModifiedBy>
  <cp:revision>11</cp:revision>
  <dcterms:created xsi:type="dcterms:W3CDTF">2020-11-07T18:18:14Z</dcterms:created>
  <dcterms:modified xsi:type="dcterms:W3CDTF">2020-11-07T19:59:56Z</dcterms:modified>
</cp:coreProperties>
</file>