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1" r:id="rId3"/>
    <p:sldId id="280" r:id="rId4"/>
    <p:sldId id="279" r:id="rId5"/>
    <p:sldId id="278" r:id="rId6"/>
    <p:sldId id="277" r:id="rId7"/>
    <p:sldId id="276" r:id="rId8"/>
    <p:sldId id="275" r:id="rId9"/>
    <p:sldId id="274" r:id="rId10"/>
    <p:sldId id="273" r:id="rId11"/>
    <p:sldId id="271" r:id="rId12"/>
    <p:sldId id="282" r:id="rId13"/>
    <p:sldId id="270" r:id="rId14"/>
    <p:sldId id="269" r:id="rId15"/>
    <p:sldId id="268" r:id="rId16"/>
    <p:sldId id="267" r:id="rId17"/>
    <p:sldId id="266" r:id="rId18"/>
    <p:sldId id="265" r:id="rId19"/>
    <p:sldId id="264" r:id="rId20"/>
    <p:sldId id="263" r:id="rId21"/>
    <p:sldId id="262" r:id="rId22"/>
    <p:sldId id="261" r:id="rId23"/>
    <p:sldId id="260" r:id="rId24"/>
    <p:sldId id="259" r:id="rId25"/>
    <p:sldId id="25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2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5FE2D-9F3D-F108-B437-B12DB04F4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048B56-A4F4-290F-6F97-644A3A645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105F0-A400-CC58-3CAD-477F0424A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954F2-41B5-7711-5AEB-863442D70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2CE1-1603-578D-14F6-845562ED5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48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510CA-A40A-4691-F119-5B0D26953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483CB-D71D-BDDC-4DC5-216ACCB8D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03889-6438-D4E4-FCCD-2A49F7380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6238B-32E5-6445-979D-E2E29432B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7720B-47F1-7F2A-64D5-3063CA23A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01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8076D-D175-2DEE-172C-D62FF726B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F9BC9-C06B-C92C-000A-DE723ABF2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02149-3CB2-3DB8-1336-FD1A0E6CA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A43E5-F778-5260-FB54-BCF888870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B16E0-78B9-2141-D564-7FA7A7257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24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472FB-AA15-3B53-948A-83F0FB893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6A30A-5482-F73B-C301-84002CF782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2D9F0-994E-6653-F651-D709EE235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088504-738F-A689-77DF-BB3D6A608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8D36CF-78A7-B7EA-E81F-B1608424C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179B78-ACC2-04CE-7D9A-FBB0B8336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6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FF810-3DE1-C15B-4CAC-6B6E6AE2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7C112-08D1-AE45-4317-838404D9F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EB1CAD-B618-AFC3-8CE0-0843F59CD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01CE01-CF81-0256-8CF6-D770F706FC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3BCD82-0729-3856-05A9-A84104E9FC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032BB-C9E1-9C29-5A95-B64C87222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F330F8-1D3D-B410-74D3-C26D2BEF6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C94275-D976-132E-0DC8-D22FB15E4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6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FACD3-0C91-10F5-EE32-64763176D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D8E0FC-DF38-837B-7FD3-B8BA803F1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9F571-9583-2A5A-2344-174E186A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16D258-5454-A16E-3E3D-AC4F303B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56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AA07D8-91B3-6122-B285-8173BF25F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FE14AC-DDD8-C79D-068E-09B656A4A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A6A93-2CBF-381A-BCB6-E82C30D87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4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483F7-FEDB-6DDF-33AA-F14B7F00C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5AB6D-9935-362C-2390-2AB9ED4FA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01339-8D0D-B330-9045-6F9413ECA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DEFB1-9F41-EC28-B5F6-9A719E00B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8B0388-9A8C-5FAA-4A9C-8C78756C3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397340-B9AD-6792-4819-2AB32A2AD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6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74461-BC4A-4616-7324-3FAE4C887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8F4864-5F17-4454-B109-6A2727A7C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00C66-A8F0-FF11-BD07-4D1E9956A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41E59-D285-EE9C-9DDB-F74C0F675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866A5A-055F-D4C0-5A21-E50F89D60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325E0C-617E-A74E-F4E5-8A557ABF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76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0A18-5256-539A-D28A-AE9910C73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02A95C-7AB9-A7F6-99C3-C1DBE9A1D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34573-0C8D-D8BF-29CE-8919C96EE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F2C8E-E0B1-ABB0-C2D0-2BF84D4A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11B79-ED24-CBB3-3563-2A6F45C9D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19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874663-BFA4-4DEB-043A-834A7E259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8E0E9C-4E3F-5E1D-265C-84285868F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1B589-604B-D69D-5A04-55AF58744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D9EDC-6382-C873-2325-87620A566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21D6F-466E-8E37-5EC1-93EBF300E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8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71F50F-FDF3-2550-8684-4FB26A85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B21F2-2D04-14A4-EF3D-5ABE071DF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89D8-4384-62D8-153C-FBCF76B23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55780-C816-4481-9D7C-D5E0BC3F0322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EC8EC-1DEA-551F-6A68-078BE1B36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880E7-5D71-3A00-610B-8F45D8449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469BE-28E0-4A4D-8A08-246A1E3F1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8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t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tm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453DED8F-01A3-8E57-18AF-294651622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43" y="300549"/>
            <a:ext cx="11789909" cy="589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8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66E5EAD9-F965-91B0-6920-D54E574EC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60" y="390896"/>
            <a:ext cx="11324559" cy="58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83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69122DE9-5D46-9F68-4FB2-02F6046E1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16" y="254412"/>
            <a:ext cx="11896168" cy="594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1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table, pie chart&#10;&#10;Description automatically generated">
            <a:extLst>
              <a:ext uri="{FF2B5EF4-FFF2-40B4-BE49-F238E27FC236}">
                <a16:creationId xmlns:a16="http://schemas.microsoft.com/office/drawing/2014/main" id="{23F4352E-0FA5-E3F1-EAB2-459B09B88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63" y="302955"/>
            <a:ext cx="11256883" cy="580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78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373A7720-EC02-F181-E56F-00D5E14A4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75" y="551387"/>
            <a:ext cx="11279301" cy="499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58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BEE75574-42A5-725C-EB40-8222CC58A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996" y="438955"/>
            <a:ext cx="6881416" cy="2194075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E05902C-9CBC-5C2E-2F55-3B325934BE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464" y="438955"/>
            <a:ext cx="2281180" cy="2038502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53D87C95-BC99-3807-71C6-F5E7B44BA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4" y="3085077"/>
            <a:ext cx="11551244" cy="259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91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27B26376-4C48-709F-0DAC-BE56D55AC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1" y="401191"/>
            <a:ext cx="11931596" cy="593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65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 with medium confidence">
            <a:extLst>
              <a:ext uri="{FF2B5EF4-FFF2-40B4-BE49-F238E27FC236}">
                <a16:creationId xmlns:a16="http://schemas.microsoft.com/office/drawing/2014/main" id="{ED9706FB-C480-5545-CD45-7FA21D0D9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120" y="359628"/>
            <a:ext cx="9988627" cy="592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41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 with medium confidence">
            <a:extLst>
              <a:ext uri="{FF2B5EF4-FFF2-40B4-BE49-F238E27FC236}">
                <a16:creationId xmlns:a16="http://schemas.microsoft.com/office/drawing/2014/main" id="{186A15A3-37A6-0B54-3AA3-1316E0C9C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10" y="842155"/>
            <a:ext cx="11123379" cy="460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071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41DE3132-4233-5106-A10B-91EB4D0DE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38" y="584100"/>
            <a:ext cx="11277875" cy="467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308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F4AC271D-051B-0E00-6240-47D0854B5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48" y="666511"/>
            <a:ext cx="10444269" cy="537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90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95CBD465-DB44-D595-08FE-A2C821481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66" y="283374"/>
            <a:ext cx="10764808" cy="530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65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58C64041-E9B9-CD3A-281F-D7C7EB733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95" y="507609"/>
            <a:ext cx="11064853" cy="561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58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 with medium confidence">
            <a:extLst>
              <a:ext uri="{FF2B5EF4-FFF2-40B4-BE49-F238E27FC236}">
                <a16:creationId xmlns:a16="http://schemas.microsoft.com/office/drawing/2014/main" id="{7E1DEC9B-F7F2-2257-C1B8-29AE33C82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57" y="378725"/>
            <a:ext cx="11655730" cy="45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78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8A8512D7-D8EA-8F48-6D8E-A8FB3238B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16" y="494186"/>
            <a:ext cx="11043779" cy="539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52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 with medium confidence">
            <a:extLst>
              <a:ext uri="{FF2B5EF4-FFF2-40B4-BE49-F238E27FC236}">
                <a16:creationId xmlns:a16="http://schemas.microsoft.com/office/drawing/2014/main" id="{DA84FAC8-7190-C737-A942-E09A22E83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64" y="492838"/>
            <a:ext cx="11023844" cy="578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688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04C629C1-1E66-4C0B-34FF-729B4886F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43" y="367372"/>
            <a:ext cx="11057364" cy="566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34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pplication&#10;&#10;Description automatically generated with low confidence">
            <a:extLst>
              <a:ext uri="{FF2B5EF4-FFF2-40B4-BE49-F238E27FC236}">
                <a16:creationId xmlns:a16="http://schemas.microsoft.com/office/drawing/2014/main" id="{9915618F-F4F4-0B22-2B5D-4A343513D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4" y="637261"/>
            <a:ext cx="11071601" cy="501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05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C704381-CF26-FF83-4246-52323651D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27" y="240172"/>
            <a:ext cx="11109162" cy="433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46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 with low confidence">
            <a:extLst>
              <a:ext uri="{FF2B5EF4-FFF2-40B4-BE49-F238E27FC236}">
                <a16:creationId xmlns:a16="http://schemas.microsoft.com/office/drawing/2014/main" id="{4091E186-09A3-D73D-69E1-0E87F6539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2" y="486489"/>
            <a:ext cx="11296816" cy="592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6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 with low confidence">
            <a:extLst>
              <a:ext uri="{FF2B5EF4-FFF2-40B4-BE49-F238E27FC236}">
                <a16:creationId xmlns:a16="http://schemas.microsoft.com/office/drawing/2014/main" id="{383AF1E5-8273-770E-B1F8-0A02AE246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93" y="469362"/>
            <a:ext cx="11517110" cy="554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68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8F5AAD53-5CCC-599F-71CE-234A843BC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66" y="512082"/>
            <a:ext cx="11530165" cy="598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42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712A1430-91EB-DDD9-D914-2CEA9A9F0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66" y="450455"/>
            <a:ext cx="11269017" cy="587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633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E6CBBD5B-1CC3-F5EE-ADC1-9B268C26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997" y="217319"/>
            <a:ext cx="6943592" cy="2074189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FAE4B731-DA3E-1036-D0D4-617762FDE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42" y="217319"/>
            <a:ext cx="4016909" cy="1986054"/>
          </a:xfrm>
          <a:prstGeom prst="rect">
            <a:avLst/>
          </a:prstGeom>
        </p:spPr>
      </p:pic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1CD6133D-FAF0-7BB0-7EE1-A1C4B27AC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37" y="2951776"/>
            <a:ext cx="11751325" cy="322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61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F14AE066-655E-08D3-59B6-1D5C9F22B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604" y="322554"/>
            <a:ext cx="10467910" cy="621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100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ابراهيم راضي عقيلان</dc:creator>
  <cp:lastModifiedBy>ابراهيم راضي عقيلان</cp:lastModifiedBy>
  <cp:revision>1</cp:revision>
  <dcterms:created xsi:type="dcterms:W3CDTF">2022-07-01T12:13:05Z</dcterms:created>
  <dcterms:modified xsi:type="dcterms:W3CDTF">2022-07-01T12:30:49Z</dcterms:modified>
</cp:coreProperties>
</file>