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13"/>
  </p:notesMasterIdLst>
  <p:sldIdLst>
    <p:sldId id="264" r:id="rId5"/>
    <p:sldId id="312" r:id="rId6"/>
    <p:sldId id="313" r:id="rId7"/>
    <p:sldId id="314" r:id="rId8"/>
    <p:sldId id="315" r:id="rId9"/>
    <p:sldId id="316" r:id="rId10"/>
    <p:sldId id="317" r:id="rId11"/>
    <p:sldId id="17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Lorem ipsum dolor sit amet.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1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1" custLinFactNeighborX="1296" custLinFactNeighborY="-6480">
        <dgm:presLayoutVars>
          <dgm:chMax val="1"/>
          <dgm:chPref val="1"/>
        </dgm:presLayoutVars>
      </dgm:prSet>
      <dgm:spPr/>
    </dgm:pt>
  </dgm:ptLst>
  <dgm:cxnLst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3931199" y="93039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4399199" y="56103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275856" y="2926383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Lorem ipsum dolor sit amet.</a:t>
          </a:r>
        </a:p>
      </dsp:txBody>
      <dsp:txXfrm>
        <a:off x="3275856" y="2926383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10/2/2021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EFAE88BE-892C-4E33-80A2-E359C7E65BEF}"/>
              </a:ext>
            </a:extLst>
          </p:cNvPr>
          <p:cNvSpPr txBox="1">
            <a:spLocks/>
          </p:cNvSpPr>
          <p:nvPr/>
        </p:nvSpPr>
        <p:spPr>
          <a:xfrm>
            <a:off x="3508763" y="290343"/>
            <a:ext cx="5174471" cy="6179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AE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مادة اللغة العربية للصف العاشر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00DB4DA-10B0-4DD6-A3D7-722A0D88C413}"/>
              </a:ext>
            </a:extLst>
          </p:cNvPr>
          <p:cNvSpPr txBox="1">
            <a:spLocks/>
          </p:cNvSpPr>
          <p:nvPr/>
        </p:nvSpPr>
        <p:spPr>
          <a:xfrm>
            <a:off x="2826683" y="3485020"/>
            <a:ext cx="6538634" cy="10772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3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قصة مثل</a:t>
            </a:r>
            <a:endParaRPr lang="ar-AE" sz="13800" b="1" i="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277C087-CB45-4795-93A3-A94C21BB3B7E}"/>
              </a:ext>
            </a:extLst>
          </p:cNvPr>
          <p:cNvSpPr txBox="1">
            <a:spLocks/>
          </p:cNvSpPr>
          <p:nvPr/>
        </p:nvSpPr>
        <p:spPr>
          <a:xfrm>
            <a:off x="6096000" y="1218827"/>
            <a:ext cx="6538634" cy="10772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عنوان الدرس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51E5117-99DA-49DE-9EA4-3A1636048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7033" y="4642770"/>
            <a:ext cx="2299087" cy="595255"/>
          </a:xfrm>
        </p:spPr>
        <p:txBody>
          <a:bodyPr>
            <a:normAutofit/>
          </a:bodyPr>
          <a:lstStyle/>
          <a:p>
            <a:r>
              <a:rPr lang="ar-A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درس محادثة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868" y="647758"/>
            <a:ext cx="4678369" cy="1450757"/>
          </a:xfrm>
        </p:spPr>
        <p:txBody>
          <a:bodyPr>
            <a:normAutofit/>
          </a:bodyPr>
          <a:lstStyle/>
          <a:p>
            <a:pPr algn="r"/>
            <a:r>
              <a:rPr lang="ar-AE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نواتج التعلم</a:t>
            </a:r>
            <a:endParaRPr lang="en-US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540699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9216981-6054-432B-A740-A3311D24D6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9875" y="4617682"/>
            <a:ext cx="91725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E56DCD-CE1C-47CE-A580-D79C3B3EA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1776412"/>
            <a:ext cx="1149667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68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268226-B6EC-4D6B-95AD-C21AEB06C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481012"/>
            <a:ext cx="1140142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82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CED99A-6E6C-4521-BE7A-46769F79A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3"/>
          <a:stretch/>
        </p:blipFill>
        <p:spPr>
          <a:xfrm>
            <a:off x="600756" y="1678606"/>
            <a:ext cx="10875898" cy="321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9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F93741-2470-49E4-AEB9-24B6D52A9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61" r="1673"/>
          <a:stretch/>
        </p:blipFill>
        <p:spPr>
          <a:xfrm>
            <a:off x="2558942" y="345232"/>
            <a:ext cx="6808992" cy="59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9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4BD95E-0E8C-430B-8616-77427702B8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510"/>
          <a:stretch/>
        </p:blipFill>
        <p:spPr>
          <a:xfrm>
            <a:off x="211938" y="226855"/>
            <a:ext cx="5715000" cy="494289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BC280B71-EE5E-4217-A10C-FF65FEF1EA8B}"/>
              </a:ext>
            </a:extLst>
          </p:cNvPr>
          <p:cNvSpPr txBox="1"/>
          <p:nvPr/>
        </p:nvSpPr>
        <p:spPr>
          <a:xfrm>
            <a:off x="5122505" y="1952148"/>
            <a:ext cx="6642953" cy="23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AE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الاستعداد للعرض</a:t>
            </a:r>
            <a:endParaRPr lang="en-GB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ar-AE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يوم الخميس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8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AB1780-300D-4D61-BAE0-60EEB7820FA5}"/>
              </a:ext>
            </a:extLst>
          </p:cNvPr>
          <p:cNvSpPr txBox="1"/>
          <p:nvPr/>
        </p:nvSpPr>
        <p:spPr>
          <a:xfrm>
            <a:off x="2848264" y="819171"/>
            <a:ext cx="6495472" cy="92333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BH" sz="5400" b="1" dirty="0">
                <a:cs typeface="Akhbar MT" pitchFamily="2" charset="-78"/>
              </a:rPr>
              <a:t>شكرًا لكن على التفاعل</a:t>
            </a:r>
            <a:endParaRPr lang="en-US" sz="5400" b="1" dirty="0">
              <a:cs typeface="Akhbar MT" pitchFamily="2" charset="-78"/>
            </a:endParaRPr>
          </a:p>
        </p:txBody>
      </p:sp>
      <p:pic>
        <p:nvPicPr>
          <p:cNvPr id="3" name="Picture 2" descr="Image result for thanks gif">
            <a:extLst>
              <a:ext uri="{FF2B5EF4-FFF2-40B4-BE49-F238E27FC236}">
                <a16:creationId xmlns:a16="http://schemas.microsoft.com/office/drawing/2014/main" id="{3C3E56F9-6BDC-4B34-9723-39D1F57922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25" y="2009775"/>
            <a:ext cx="3429000" cy="283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35726B-461B-4A9A-87D2-C0B171993C07}"/>
              </a:ext>
            </a:extLst>
          </p:cNvPr>
          <p:cNvSpPr txBox="1"/>
          <p:nvPr/>
        </p:nvSpPr>
        <p:spPr>
          <a:xfrm>
            <a:off x="2685189" y="5207834"/>
            <a:ext cx="649547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dirty="0">
                <a:cs typeface="Akhbar MT" pitchFamily="2" charset="-78"/>
              </a:rPr>
              <a:t>معلمة المادة </a:t>
            </a:r>
          </a:p>
          <a:p>
            <a:pPr algn="ctr"/>
            <a:r>
              <a:rPr lang="ar-AE" sz="2400" dirty="0">
                <a:cs typeface="Akhbar MT" pitchFamily="2" charset="-78"/>
              </a:rPr>
              <a:t>مها الجهوري – مدرسة الخير للتعليم الأساسي والثانوي</a:t>
            </a:r>
            <a:endParaRPr lang="en-US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125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{2AE9A958-85DA-4E53-8E89-BEACCE74DFC2}tf11531919_win32</Template>
  <TotalTime>0</TotalTime>
  <Words>40</Words>
  <Application>Microsoft Office PowerPoint</Application>
  <PresentationFormat>Widescreen</PresentationFormat>
  <Paragraphs>13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Avenir Next LT Pro</vt:lpstr>
      <vt:lpstr>Avenir Next LT Pro Light</vt:lpstr>
      <vt:lpstr>Calibri</vt:lpstr>
      <vt:lpstr>Garamond</vt:lpstr>
      <vt:lpstr>Times New Roman</vt:lpstr>
      <vt:lpstr>SavonVTI</vt:lpstr>
      <vt:lpstr>PowerPoint Presentation</vt:lpstr>
      <vt:lpstr>نواتج التعلم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2021-09-19T15:02:46Z</dcterms:created>
  <dcterms:modified xsi:type="dcterms:W3CDTF">2021-10-02T07:07:45Z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