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81" r:id="rId4"/>
    <p:sldId id="266" r:id="rId5"/>
    <p:sldId id="279" r:id="rId6"/>
    <p:sldId id="267" r:id="rId7"/>
    <p:sldId id="282" r:id="rId8"/>
    <p:sldId id="256" r:id="rId9"/>
    <p:sldId id="262" r:id="rId10"/>
    <p:sldId id="260" r:id="rId11"/>
    <p:sldId id="261" r:id="rId12"/>
    <p:sldId id="263" r:id="rId13"/>
    <p:sldId id="283" r:id="rId14"/>
    <p:sldId id="284" r:id="rId15"/>
    <p:sldId id="285" r:id="rId16"/>
    <p:sldId id="272" r:id="rId17"/>
    <p:sldId id="277" r:id="rId18"/>
    <p:sldId id="264" r:id="rId19"/>
    <p:sldId id="274" r:id="rId20"/>
    <p:sldId id="286" r:id="rId21"/>
    <p:sldId id="276" r:id="rId22"/>
    <p:sldId id="268" r:id="rId23"/>
    <p:sldId id="288" r:id="rId24"/>
    <p:sldId id="270" r:id="rId25"/>
    <p:sldId id="275" r:id="rId26"/>
    <p:sldId id="278" r:id="rId27"/>
    <p:sldId id="287" r:id="rId28"/>
    <p:sldId id="273" r:id="rId29"/>
    <p:sldId id="28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D983-10C3-4067-8EF2-1E0BB8DD0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6E08F-6A91-4B51-9D10-4ED49BE9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56AE1-94F0-478F-8A02-9A572BBA9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BFFCF-B250-41EB-A948-75FB8ADD6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70BD6-EC50-444D-971A-57C3CB431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3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78E65-CD9F-4691-A1C2-D24CB922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21485-B118-4F5F-B320-CB0AAFC41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81989-B67F-4F44-8EC0-613121BC8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959D5-C6C7-4932-B4E6-F47CBB9A5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AF1B1-0613-4B20-B958-838FD45A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83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88AA9-CBF2-49BE-9C18-FC883103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0BA2E-5146-4904-8CB9-5C61D46D8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FE261-747F-4667-B991-D6842D4AD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8A95C-75CA-418B-A811-912BA5C6A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8EEE4-1831-4894-AC22-C77B8D2E7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7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4BDA0-6122-429C-A6A6-496F8698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F69CA-11DD-46D5-A5DA-6E8A40BA5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D1D4A-8E01-40AD-A0F0-AB8AB6651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1632-8B0B-4624-9818-1085E4EEC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799EB2-AD5D-4FC8-B22F-75CA8FA66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099CD-5569-4E96-996A-D5E484BB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4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3B0C-DE98-429B-AB54-555DF7444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51BEB-5A17-4D3F-A410-473A3D758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891FC6-3571-444D-975A-3E609E973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A0B38-131D-4C1A-9D40-F4BAD5E8B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E7D336-5E43-4274-891F-A95717B10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3BAB0D-D7BF-4723-8888-86220F2C3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6BFF81-76C9-4474-9ACB-328D9C3B1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ED6497-8B64-4D6D-ACEA-3020977D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1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108E-4B48-4FF1-A842-4C1D6585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A4F3DA-E437-4E43-AAED-EB5EC8E27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5CB4D-6F12-4A28-A610-4974BB04B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9EF07-A914-4108-99A8-3237445D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5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4BDEE8-133D-4A55-835C-D0B522DF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C9A08-14D8-4264-808C-F1F58E56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A9636-D1DE-4FCF-BFCD-84FCE169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31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969DE-F331-4D03-A9BE-4D6CB5E51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701B4-B9AA-4908-95CD-4DD37C9D6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37653-B6B9-4C64-B085-D9FB272CF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C8459-59B8-4579-B041-681422AA5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9F25C7-CB31-4F97-9D1F-2FBFC3284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EF3A9-F847-4E53-A403-7BE5463A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88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E2F8-75DD-4BF9-98A0-5C3CF3428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73EDCE-9CE4-46C5-800F-8345BB551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7A962-5930-4A44-A699-2A60D6C2B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89B9B2-ECAC-40B5-856C-BE1F93CEF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6C09F-C196-45AC-B99E-50E055749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E27F0-51C0-4F81-A5D5-0D2674D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88D38-621E-410C-99E0-DD7FBA00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F53468-5A16-4DAF-AC25-FF74A1DAE5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B0CA1-75D7-4BCE-892E-21B4C06E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61156-E631-4952-8DEA-CF22D4B3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90AE4-ADCA-4617-BDFA-D1AD4A170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6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9AD395-7F4F-44C3-B896-45E430F65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D2E45B-773F-4CE7-AA4D-42F84C388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26DEF-8489-4285-A6D8-3993F8C0B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248AB-CED6-47C6-9209-18DF34053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AE0A5-5AAE-47C8-9A73-6C79104F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ACB86D-8658-471D-895A-41B1D3FF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4278B-51F4-4C13-B938-796E2C530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FA1C4-2B5A-483B-A21A-1E6B351E6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F201B-AE29-497B-9069-D3D614ED8A9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58CF4-9281-4499-B712-AA314BA03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76D38-9F40-460A-9DD1-414ECB6DE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39C82-D761-44E9-B9BB-FFEE589A0CE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0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5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8.png" /><Relationship Id="rId4" Type="http://schemas.openxmlformats.org/officeDocument/2006/relationships/image" Target="../media/image1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1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6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9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1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4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7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 /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 /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1.png" /><Relationship Id="rId5" Type="http://schemas.openxmlformats.org/officeDocument/2006/relationships/image" Target="../media/image50.png" /><Relationship Id="rId4" Type="http://schemas.openxmlformats.org/officeDocument/2006/relationships/image" Target="../media/image49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 /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54.png" /><Relationship Id="rId4" Type="http://schemas.openxmlformats.org/officeDocument/2006/relationships/image" Target="../media/image12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 /><Relationship Id="rId2" Type="http://schemas.openxmlformats.org/officeDocument/2006/relationships/image" Target="../media/image5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7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 /><Relationship Id="rId2" Type="http://schemas.openxmlformats.org/officeDocument/2006/relationships/image" Target="../media/image5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 /><Relationship Id="rId2" Type="http://schemas.openxmlformats.org/officeDocument/2006/relationships/image" Target="../media/image60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2.png" /><Relationship Id="rId4" Type="http://schemas.openxmlformats.org/officeDocument/2006/relationships/image" Target="../media/image12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 /><Relationship Id="rId2" Type="http://schemas.openxmlformats.org/officeDocument/2006/relationships/image" Target="../media/image6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 /><Relationship Id="rId2" Type="http://schemas.openxmlformats.org/officeDocument/2006/relationships/image" Target="../media/image65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 /><Relationship Id="rId2" Type="http://schemas.openxmlformats.org/officeDocument/2006/relationships/image" Target="../media/image6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9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 /><Relationship Id="rId2" Type="http://schemas.openxmlformats.org/officeDocument/2006/relationships/image" Target="../media/image70.pn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7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3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 /><Relationship Id="rId2" Type="http://schemas.openxmlformats.org/officeDocument/2006/relationships/image" Target="../media/image74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 /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 /><Relationship Id="rId2" Type="http://schemas.openxmlformats.org/officeDocument/2006/relationships/image" Target="../media/image7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0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EAB0B8-7369-40E7-9F45-5CD4B7FC9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320077"/>
            <a:ext cx="6886575" cy="19907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E9F2F7-AA1E-40F6-87F8-58A2E891F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767" y="2310802"/>
            <a:ext cx="1647825" cy="3057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2543E8-A330-4044-BD1F-4571C42AE2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12"/>
          <a:stretch/>
        </p:blipFill>
        <p:spPr>
          <a:xfrm>
            <a:off x="6912586" y="559263"/>
            <a:ext cx="5151596" cy="1209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B892B3-FF14-4EB0-9986-417A7E1A3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2084" y="2310802"/>
            <a:ext cx="5562600" cy="3609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AD3810-08E8-448C-9C52-953CC0CF9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7723" y="2310802"/>
            <a:ext cx="896668" cy="30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7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AEA33C-AF25-4C6F-AE97-29E35AB48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77" y="120967"/>
            <a:ext cx="8811573" cy="1778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917D4-D29C-4FE4-A6F2-989E1CE63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59" y="1899138"/>
            <a:ext cx="4810125" cy="1971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2CFA3E-92B0-417D-A3B0-BECD158CD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59" y="3870813"/>
            <a:ext cx="4724400" cy="1295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F1D824-4F0B-47FF-8D90-910DFAD4A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880" y="2081212"/>
            <a:ext cx="256222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70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AE40C4-DE4E-418E-9DF3-20FC7548A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972" y="353817"/>
            <a:ext cx="6200775" cy="1704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1EDD02-F542-42B7-A7FA-F7CCCCC43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877" y="2122684"/>
            <a:ext cx="1123950" cy="2676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1E4D9A-2AA3-4DEB-8CBA-BB6B006A3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227" y="2574381"/>
            <a:ext cx="3354360" cy="235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934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A01522-5E0F-42F6-BC2B-DCB43FF25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156" y="280475"/>
            <a:ext cx="6791325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E425CD-BE1D-476B-8886-0ADA7EF12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361" y="1766375"/>
            <a:ext cx="3171825" cy="2524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BBE19D-B410-4444-A506-B9D7A8FF9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633" y="2034101"/>
            <a:ext cx="12192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79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84FCA-E217-47A1-8F39-1EB91A11D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495" y="234681"/>
            <a:ext cx="7477125" cy="2562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272F69-664C-4821-BEAA-5BC337670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694" y="2796906"/>
            <a:ext cx="5800725" cy="297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4A4300-BCDE-44DC-9A4B-3FB4C8571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8293" y="234681"/>
            <a:ext cx="3354360" cy="2359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963E8D-26E7-4A0E-BA51-16625D3150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2257" y="2921098"/>
            <a:ext cx="12954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92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936CD-3520-4496-AEAC-9C10DCEF4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802" y="3316459"/>
            <a:ext cx="3924901" cy="3720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14D818-7FE1-48B7-9B9B-8F26FDB97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56" y="0"/>
            <a:ext cx="7869564" cy="33164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B2E21-C126-498D-9614-FFB90220D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894" y="1001"/>
            <a:ext cx="3830809" cy="34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23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01707E-52F4-4811-A8E4-FBC64E039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829" y="384370"/>
            <a:ext cx="5972175" cy="1390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023FCF-4C7C-410E-B616-FDAC012A1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35" y="1912034"/>
            <a:ext cx="120967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95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77C983-4212-4646-9D64-663DBF3CD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893" y="467018"/>
            <a:ext cx="8086725" cy="1619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09B696-8CC2-4150-9BCD-5A2749B5C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029" y="2086268"/>
            <a:ext cx="3495675" cy="2771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520F89-1901-4E3E-A854-F8192670A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3616" y="2086268"/>
            <a:ext cx="337185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24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E86B90-C9A1-4A46-939F-3407CDCF3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507" y="365320"/>
            <a:ext cx="7096125" cy="1428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FC17AD-4345-4FC8-A233-44252C092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1657936"/>
            <a:ext cx="4953000" cy="2247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F6A4AC-05AE-4116-A4A1-16EA0185D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332" y="2200641"/>
            <a:ext cx="104775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08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ABF35D-2E8E-4A17-8309-7CCC3B513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317" y="355722"/>
            <a:ext cx="8002172" cy="2359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8C750C-1929-437D-945E-11F3929EE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31" y="2715058"/>
            <a:ext cx="3354360" cy="2359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ED8169-C546-40C9-90F1-1344DE56B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7165" y="3151822"/>
            <a:ext cx="126682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9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DF9BFC-3A01-42A3-A20A-2A956E6F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630" y="342314"/>
            <a:ext cx="7105650" cy="1981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F3B00D-34F4-46CF-8CF1-D04B48B1D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20" y="2038350"/>
            <a:ext cx="4181475" cy="2781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A4E5D6-46B2-428B-BDC8-BCDA829CE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2151" y="1564663"/>
            <a:ext cx="179070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76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89BC89-87A7-4C85-8C5C-2628FACE9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63" y="465992"/>
            <a:ext cx="7582823" cy="1260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7C055D-6095-42F8-BB6C-7DBD9BD84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25" y="1726296"/>
            <a:ext cx="4349463" cy="2859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6424EB-5612-4714-AD01-58127BE42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514" y="2315308"/>
            <a:ext cx="38862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56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EA4C19-50FD-4BB2-B550-C2A0288B6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174" y="678253"/>
            <a:ext cx="6229350" cy="1590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D6349F-913E-41B1-9720-2E002E507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150" y="2268928"/>
            <a:ext cx="445770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2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6E6C3-8DD9-4115-858C-31329A69D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355" y="386055"/>
            <a:ext cx="6847156" cy="21775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BE40DB-0E3F-43CE-A603-1CB7D6137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638" y="2563637"/>
            <a:ext cx="1263894" cy="35208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071B60-65F0-44ED-A8C1-FE4EF8BE6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542" y="2827599"/>
            <a:ext cx="3354360" cy="235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93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D3A05B-6F49-4030-8B21-D4E442027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163" y="292344"/>
            <a:ext cx="6353175" cy="1771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EA87BC-A86A-4CB9-86FB-CAF37EB47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175" y="2287685"/>
            <a:ext cx="561975" cy="2676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CF2590-A8C6-4C35-887C-4834A429B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570" y="2287685"/>
            <a:ext cx="3354360" cy="235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11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CF0A9-27E7-40AD-91A4-8902DA175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387" y="316596"/>
            <a:ext cx="7419975" cy="1666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0697C8-12EA-49EB-A18D-1C437287A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1971675"/>
            <a:ext cx="5695950" cy="2914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2AAA98-C961-40BF-A393-DE741210D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390" y="2367915"/>
            <a:ext cx="14478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9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77B5DC-A643-40CC-9BF5-072A0BD2F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546" y="444891"/>
            <a:ext cx="6886575" cy="2057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850913-B97A-4BBB-8C42-E1B6D2BC3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472" y="4485897"/>
            <a:ext cx="3316459" cy="2230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4A8ABE-7776-430B-9B97-5CCBC76C5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69" y="2313984"/>
            <a:ext cx="3301173" cy="21719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3CCCDD-BCC5-4D30-86BE-7B4622F76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3822" y="2389420"/>
            <a:ext cx="3316460" cy="2154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59805B-01A3-40F4-A05C-E4B19939F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3155" y="4647459"/>
            <a:ext cx="2999349" cy="202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90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EBE363-D97A-4913-8179-9618993B3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169" y="343413"/>
            <a:ext cx="8500058" cy="2216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B13C11-E218-47EA-93F8-9FADA5C94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593" y="2402206"/>
            <a:ext cx="5372100" cy="1895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4F2365-14DA-4D3E-A3FC-26EEDDFB5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838" y="4297681"/>
            <a:ext cx="3354360" cy="2359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8B9FBE-0A15-4D4B-BBAE-0305FF25E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9576" y="2894721"/>
            <a:ext cx="142875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76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96E5C-7C8F-42C1-924F-982A002D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238" y="121553"/>
            <a:ext cx="9124950" cy="2028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C51A12-9ABD-429F-8570-6143B1324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98" y="2150378"/>
            <a:ext cx="3895725" cy="2457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236D02-9D20-4900-8B71-D0FED05A4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452028"/>
            <a:ext cx="402907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01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D39124-425B-4B13-A66C-BA442AEEB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770" y="124773"/>
            <a:ext cx="6724064" cy="25056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42E7D4-8F77-4CCE-B449-B1663F388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770" y="2823357"/>
            <a:ext cx="1133475" cy="253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6FE303-0BC3-4FA8-BC53-25F4420B8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788" y="3047895"/>
            <a:ext cx="3354360" cy="235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99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22046-775F-4872-AB97-D54FC715F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36" y="13728"/>
            <a:ext cx="7553325" cy="190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19384-09B2-4D60-9A9B-AADCCD97E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541" y="13728"/>
            <a:ext cx="3543300" cy="2009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E9A0CB-37B6-41D6-AA5B-437DA71B5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96" y="2249332"/>
            <a:ext cx="3354360" cy="2359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E664E3-E593-4655-BFF2-8023514CC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6021" y="2443675"/>
            <a:ext cx="199072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D390A-F8CA-40C0-8C19-6BC2A1B74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437" y="333448"/>
            <a:ext cx="7911240" cy="23112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7679C-E5F9-4883-85E4-FFF0CB13F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49" y="2899703"/>
            <a:ext cx="1323975" cy="297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D2C449-CE1D-42F8-B3DB-A9A8C0B41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628" y="2644726"/>
            <a:ext cx="3354360" cy="235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70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35AD11-3C4E-4E83-8DE7-57857C56E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254" y="307510"/>
            <a:ext cx="7124911" cy="1971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81FF30-887B-4FBA-BD72-47979C0C4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56" y="2579003"/>
            <a:ext cx="1489344" cy="394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90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6DF683-ABC6-4177-B26B-8FAC7C1B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308" y="443425"/>
            <a:ext cx="7572375" cy="1638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641AB3-E36F-4033-BAA1-2D27BA619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789" y="2081725"/>
            <a:ext cx="3228975" cy="1276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7CD7AB-E7C3-4C43-B2E5-D06946587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268" y="2382862"/>
            <a:ext cx="1171575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13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F4EC7D-E273-45C1-B425-1E1F8E1C3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990" y="297767"/>
            <a:ext cx="7096125" cy="167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FB0E6D-E2AB-4C83-BE56-9AB0AFFA3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725" y="2401692"/>
            <a:ext cx="13525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25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24CE26-D2FB-4493-B88E-E92F57206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423" y="124191"/>
            <a:ext cx="8132264" cy="20563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89ED0D-4F99-41A1-BBC6-3D9C53133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96" y="2249332"/>
            <a:ext cx="3354360" cy="23593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6DAD99-26A0-4C0F-AD92-92CE94E0B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232" y="2383521"/>
            <a:ext cx="120015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27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70290C-8A3F-4437-A18A-C151BF2CA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599" y="211015"/>
            <a:ext cx="7680171" cy="2582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4F2D6C-BB0F-419D-91BF-A82F2AC3B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045" y="2793828"/>
            <a:ext cx="1344637" cy="330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02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D53361-6F38-490D-8D42-A3E784DB3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787" y="393968"/>
            <a:ext cx="6934200" cy="2581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F03183-C0BE-490C-827B-E25799842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712" y="2358757"/>
            <a:ext cx="44005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41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DF6F3F-2338-49A4-8339-D65EEE4FE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192" y="276372"/>
            <a:ext cx="7858125" cy="1409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F7C1BA-EACC-4819-A327-ADE3AB40F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531" y="1925808"/>
            <a:ext cx="3552825" cy="2781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ED74DF-8068-401F-8D07-40B3E8E2D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869" y="2258524"/>
            <a:ext cx="25146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07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Grand écran</PresentationFormat>
  <Paragraphs>0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Fayza Rashed Ali  Kharbash Al Saedi</dc:creator>
  <cp:lastModifiedBy>asifhammoud1978@gmail.com</cp:lastModifiedBy>
  <cp:revision>25</cp:revision>
  <dcterms:created xsi:type="dcterms:W3CDTF">2023-01-18T12:58:02Z</dcterms:created>
  <dcterms:modified xsi:type="dcterms:W3CDTF">2023-02-01T10:09:09Z</dcterms:modified>
</cp:coreProperties>
</file>