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7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47122-31A1-D2B4-FFE4-62A28F397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696067-3D27-C2BB-6962-682E01DF2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1B5CE-2E8C-5D97-D33A-978CE7BAA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0DB1-51FF-40B2-931C-AFDD1A20827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A7EA5-BC43-6183-4FBF-841D4EE3F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88FA6-CD4E-E3BD-BAA0-179204675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70169-FC3F-4AFD-BE38-929743E7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302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1996D-1258-3123-3242-EA8804DAA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D0657-25C5-0B68-CB04-0DA3CB83E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7F62C-04CB-8BE8-B887-0BDCD2D3E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0DB1-51FF-40B2-931C-AFDD1A20827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16B82-6439-B2FD-3175-7B893F89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F99A2-D654-4D19-AB47-C8707FAD7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70169-FC3F-4AFD-BE38-929743E7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04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27724-D344-9A25-8C64-4F996F538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45818-31A6-92D1-B372-079C80688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6C8A1-AC8B-9B48-7D94-4E9168115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0DB1-51FF-40B2-931C-AFDD1A20827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E4DE4-F62B-CF3E-8F65-94E3E1040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DD567-2477-EE6E-82BB-C317C36E0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70169-FC3F-4AFD-BE38-929743E7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80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36941-1C76-971E-B3D6-41A512F0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0C9FD-3625-70E3-E4DB-DBCF3086D0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CBBC06-F253-7201-4D38-608E2B16F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8B397A-79B1-4BE1-769F-9FFD71EF1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0DB1-51FF-40B2-931C-AFDD1A20827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BA194-BD61-A138-51F4-EFE8BE8AD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80BE9-C485-62A4-5C0C-9AECA65DF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70169-FC3F-4AFD-BE38-929743E7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54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BE27C-535B-C935-003E-F59352E1C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392A22-C62A-C0B6-43A3-5C70EEF64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BD7C08-919E-23B7-8CDD-8B30D63446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1E0C7-A72A-2408-39F5-2E306C4E77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73F999-2AA5-A163-3873-F57832AB0F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9EF99E-3B38-47AC-4A83-FC6F569C6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0DB1-51FF-40B2-931C-AFDD1A20827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30678B-6803-09D2-FE75-E51C00AB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DC8975-AA06-5900-9344-D9EF98467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70169-FC3F-4AFD-BE38-929743E7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4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72ACE-6A33-776A-E813-91E7FD9B6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68AD7F-439D-1CE8-C4A1-E9F9486BC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0DB1-51FF-40B2-931C-AFDD1A20827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05E634-24D3-59F0-3AA5-5E0F21268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A8AD8D-7BF9-2473-0786-0AE9B975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70169-FC3F-4AFD-BE38-929743E7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88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096CD8-59A2-C21D-E9F5-1A4D361AA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0DB1-51FF-40B2-931C-AFDD1A20827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1327CB-31FB-1223-57DF-9E6698D4A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4AD310-CC55-E97A-AF0C-D28EDD63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70169-FC3F-4AFD-BE38-929743E7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74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D1C42-B27B-E5C8-BA3F-946375689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AE1A5-1330-272F-3E62-F3BD1E073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D91F5-9F86-39AE-C09A-6E31BF1BE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831CD-9E73-0B1E-50D9-1ADBA7804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0DB1-51FF-40B2-931C-AFDD1A20827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0A85A-AA20-7A03-F80B-B937DBDD2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02AA36-51BD-9A45-6191-612A93BA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70169-FC3F-4AFD-BE38-929743E7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91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C83B9-4F1C-809A-35EA-246553803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E99604-9601-E2A3-051F-E190B884A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657B5-8AD3-082B-3138-0724E930F9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4CF207-BF11-6443-A7A7-D3FC05A3D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0DB1-51FF-40B2-931C-AFDD1A20827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6F2926-87C2-5C55-0552-71A001E4E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1A3916-ED86-DB0A-9484-B13BE36F7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70169-FC3F-4AFD-BE38-929743E7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82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E20B4-0282-FE16-3028-EA83981DE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9F787A-DA62-9CC0-0F32-D3506AF51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A8BC8-54FF-39AF-B3E1-EE2F1BECE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0DB1-51FF-40B2-931C-AFDD1A20827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949B4-A7F6-6427-3156-0E21A633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9B177-70FB-2B82-3149-2FB6B3073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70169-FC3F-4AFD-BE38-929743E7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7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EC8635-2FD6-7E2B-D85D-6D5278C84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8932E0-A5F9-A4D5-F01B-C1A976428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24540-CB13-665C-7F8E-BD91AEC98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0DB1-51FF-40B2-931C-AFDD1A20827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5069F-FC26-C6A6-781D-6A1F9D8E6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62F27-83E9-A197-AED5-77346D8D3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70169-FC3F-4AFD-BE38-929743E7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14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0C4FB6-F838-19FA-60E2-69632D751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E0373B-DAD4-965E-6635-C650DE257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B7592-F33A-08FE-3364-5C0BC14A01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80DB1-51FF-40B2-931C-AFDD1A20827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EAA92-96EB-C69C-303A-EA61BF72B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3EBF5-5CD3-1902-E0D7-198AB4283B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70169-FC3F-4AFD-BE38-929743E7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86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3" Type="http://schemas.openxmlformats.org/officeDocument/2006/relationships/slideLayout" Target="../slideLayouts/slideLayout1.xml" /><Relationship Id="rId7" Type="http://schemas.openxmlformats.org/officeDocument/2006/relationships/image" Target="../media/image6.png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7" Type="http://schemas.openxmlformats.org/officeDocument/2006/relationships/image" Target="../media/image10.png" /><Relationship Id="rId2" Type="http://schemas.openxmlformats.org/officeDocument/2006/relationships/audio" Target="../media/media2.mp3" /><Relationship Id="rId1" Type="http://schemas.microsoft.com/office/2007/relationships/media" Target="../media/media2.mp3" /><Relationship Id="rId6" Type="http://schemas.openxmlformats.org/officeDocument/2006/relationships/image" Target="../media/image6.png" /><Relationship Id="rId5" Type="http://schemas.openxmlformats.org/officeDocument/2006/relationships/image" Target="../media/image9.png" /><Relationship Id="rId4" Type="http://schemas.openxmlformats.org/officeDocument/2006/relationships/image" Target="../media/image8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A4197B-CCC6-CD2E-AE44-FC765E07F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50" y="900332"/>
            <a:ext cx="11760591" cy="569741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243E460-9C9D-E5C3-F7AA-8AC27D470C99}"/>
              </a:ext>
            </a:extLst>
          </p:cNvPr>
          <p:cNvSpPr/>
          <p:nvPr/>
        </p:nvSpPr>
        <p:spPr>
          <a:xfrm>
            <a:off x="239150" y="154745"/>
            <a:ext cx="4192173" cy="61897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Grade 9 A / 10 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1184E3-5CF2-B710-4337-C35347716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154745"/>
            <a:ext cx="7465841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92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A866-340F-5494-85FB-4976693F4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8BCFD-4408-FBA5-E10A-2AC89040E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https://quizizz.com/admin/quiz/630d2fc396d412001da91bfb?source=quiz_share</a:t>
            </a:r>
          </a:p>
        </p:txBody>
      </p:sp>
    </p:spTree>
    <p:extLst>
      <p:ext uri="{BB962C8B-B14F-4D97-AF65-F5344CB8AC3E}">
        <p14:creationId xmlns:p14="http://schemas.microsoft.com/office/powerpoint/2010/main" val="2441032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243E460-9C9D-E5C3-F7AA-8AC27D470C99}"/>
              </a:ext>
            </a:extLst>
          </p:cNvPr>
          <p:cNvSpPr/>
          <p:nvPr/>
        </p:nvSpPr>
        <p:spPr>
          <a:xfrm>
            <a:off x="239150" y="154745"/>
            <a:ext cx="5331656" cy="61897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Grade 9 A / 10 G   CB. P.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B8F977-B21E-A87B-30FD-DD3C4857F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148" y="912019"/>
            <a:ext cx="7555083" cy="15487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B7E1CC-53A7-0D53-458A-564238D7D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0504" y="2126602"/>
            <a:ext cx="3516192" cy="22765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C7DCCB-EADF-EA17-E854-6F63C7A606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526" y="2460818"/>
            <a:ext cx="5695950" cy="4214813"/>
          </a:xfrm>
          <a:prstGeom prst="rect">
            <a:avLst/>
          </a:prstGeom>
        </p:spPr>
      </p:pic>
      <p:pic>
        <p:nvPicPr>
          <p:cNvPr id="10" name="Grade 10 CB Track 01">
            <a:hlinkClick r:id="" action="ppaction://media"/>
            <a:extLst>
              <a:ext uri="{FF2B5EF4-FFF2-40B4-BE49-F238E27FC236}">
                <a16:creationId xmlns:a16="http://schemas.microsoft.com/office/drawing/2014/main" id="{EF093C22-B4D2-4D37-1724-9C62180572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62170" y="389206"/>
            <a:ext cx="609600" cy="60960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74275AF-B673-7284-9427-BDD505CE5033}"/>
              </a:ext>
            </a:extLst>
          </p:cNvPr>
          <p:cNvSpPr/>
          <p:nvPr/>
        </p:nvSpPr>
        <p:spPr>
          <a:xfrm>
            <a:off x="1659988" y="4065563"/>
            <a:ext cx="604910" cy="337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266A01F-D92A-FF98-8BF0-014BE894A6B3}"/>
              </a:ext>
            </a:extLst>
          </p:cNvPr>
          <p:cNvSpPr/>
          <p:nvPr/>
        </p:nvSpPr>
        <p:spPr>
          <a:xfrm>
            <a:off x="3472375" y="4536830"/>
            <a:ext cx="604910" cy="337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141D5DF-8038-BCD6-3A66-3B1731D5DC24}"/>
              </a:ext>
            </a:extLst>
          </p:cNvPr>
          <p:cNvSpPr/>
          <p:nvPr/>
        </p:nvSpPr>
        <p:spPr>
          <a:xfrm>
            <a:off x="3964745" y="5025790"/>
            <a:ext cx="604910" cy="337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FCACFE1-A474-6D45-6C80-EA1555CD3D54}"/>
              </a:ext>
            </a:extLst>
          </p:cNvPr>
          <p:cNvSpPr/>
          <p:nvPr/>
        </p:nvSpPr>
        <p:spPr>
          <a:xfrm>
            <a:off x="4569655" y="5608356"/>
            <a:ext cx="604910" cy="337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4D0F7BD-0166-90F0-7A0B-037FDEC0A283}"/>
              </a:ext>
            </a:extLst>
          </p:cNvPr>
          <p:cNvSpPr/>
          <p:nvPr/>
        </p:nvSpPr>
        <p:spPr>
          <a:xfrm>
            <a:off x="4569655" y="6141993"/>
            <a:ext cx="604910" cy="337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83319D3-30B0-9E36-18C7-10FFAA9398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0503" y="4705642"/>
            <a:ext cx="3516191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6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99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19CF1E-9DC0-DFEE-1C3D-0B49E17B5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150" y="1002396"/>
            <a:ext cx="11420402" cy="485320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6C8D4B-D7FD-203F-19C7-C900D356F7B8}"/>
              </a:ext>
            </a:extLst>
          </p:cNvPr>
          <p:cNvSpPr/>
          <p:nvPr/>
        </p:nvSpPr>
        <p:spPr>
          <a:xfrm>
            <a:off x="239150" y="154745"/>
            <a:ext cx="5331656" cy="61897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Grade 9 A / 10 G   CB. P. 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2DF1E2-BB11-72D7-F48A-65E967F4D8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443" y="5992835"/>
            <a:ext cx="5153904" cy="776799"/>
          </a:xfrm>
          <a:prstGeom prst="rect">
            <a:avLst/>
          </a:prstGeom>
        </p:spPr>
      </p:pic>
      <p:pic>
        <p:nvPicPr>
          <p:cNvPr id="11" name="Grade 10 CB Track 02">
            <a:hlinkClick r:id="" action="ppaction://media"/>
            <a:extLst>
              <a:ext uri="{FF2B5EF4-FFF2-40B4-BE49-F238E27FC236}">
                <a16:creationId xmlns:a16="http://schemas.microsoft.com/office/drawing/2014/main" id="{71328418-1EB3-173F-862D-B76BDA70B7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19138" y="4045154"/>
            <a:ext cx="609600" cy="6096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0BE4D89-155C-B547-7F75-1B2A5AABC951}"/>
              </a:ext>
            </a:extLst>
          </p:cNvPr>
          <p:cNvSpPr/>
          <p:nvPr/>
        </p:nvSpPr>
        <p:spPr>
          <a:xfrm>
            <a:off x="1899138" y="3995152"/>
            <a:ext cx="618978" cy="34824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04C66E9-758D-754D-2526-2B6DCD76F341}"/>
              </a:ext>
            </a:extLst>
          </p:cNvPr>
          <p:cNvSpPr/>
          <p:nvPr/>
        </p:nvSpPr>
        <p:spPr>
          <a:xfrm>
            <a:off x="1491175" y="4306507"/>
            <a:ext cx="618978" cy="34824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21D19AE-1E19-EE1E-B65A-335A9B97F877}"/>
              </a:ext>
            </a:extLst>
          </p:cNvPr>
          <p:cNvSpPr/>
          <p:nvPr/>
        </p:nvSpPr>
        <p:spPr>
          <a:xfrm>
            <a:off x="1800664" y="4654754"/>
            <a:ext cx="618978" cy="31135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0690160-92B0-37C9-9FFD-A77FD9EDE838}"/>
              </a:ext>
            </a:extLst>
          </p:cNvPr>
          <p:cNvSpPr/>
          <p:nvPr/>
        </p:nvSpPr>
        <p:spPr>
          <a:xfrm>
            <a:off x="2110152" y="5003001"/>
            <a:ext cx="618978" cy="34645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2D7EE36-C06E-A35A-CA10-508DCA5FA282}"/>
              </a:ext>
            </a:extLst>
          </p:cNvPr>
          <p:cNvSpPr/>
          <p:nvPr/>
        </p:nvSpPr>
        <p:spPr>
          <a:xfrm>
            <a:off x="1997612" y="5369334"/>
            <a:ext cx="618978" cy="34645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F6E2B1-EF3C-62BC-1A02-879FF35641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3347" y="172748"/>
            <a:ext cx="6386733" cy="9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63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7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6C8D4B-D7FD-203F-19C7-C900D356F7B8}"/>
              </a:ext>
            </a:extLst>
          </p:cNvPr>
          <p:cNvSpPr/>
          <p:nvPr/>
        </p:nvSpPr>
        <p:spPr>
          <a:xfrm>
            <a:off x="239150" y="154745"/>
            <a:ext cx="5331656" cy="61897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Grade 9 A / 10 G   WB. P. 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3CC0E7-61F3-E8BC-C06A-13A0770F8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49" y="1069145"/>
            <a:ext cx="11690254" cy="544419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7E6D54-0DEC-53F6-0AB8-E7AAEE0E392B}"/>
              </a:ext>
            </a:extLst>
          </p:cNvPr>
          <p:cNvSpPr/>
          <p:nvPr/>
        </p:nvSpPr>
        <p:spPr>
          <a:xfrm>
            <a:off x="7104184" y="2912012"/>
            <a:ext cx="1842868" cy="4062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move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F39F48-1320-3793-85A0-321F979BCB6F}"/>
              </a:ext>
            </a:extLst>
          </p:cNvPr>
          <p:cNvSpPr/>
          <p:nvPr/>
        </p:nvSpPr>
        <p:spPr>
          <a:xfrm>
            <a:off x="9099452" y="3318217"/>
            <a:ext cx="1842868" cy="4062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married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BDE0E6-35BA-0497-5E56-92A2D5038FE7}"/>
              </a:ext>
            </a:extLst>
          </p:cNvPr>
          <p:cNvSpPr/>
          <p:nvPr/>
        </p:nvSpPr>
        <p:spPr>
          <a:xfrm>
            <a:off x="9816904" y="3724422"/>
            <a:ext cx="1842868" cy="4062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parents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340B60-1315-753B-C97B-CB033C379C11}"/>
              </a:ext>
            </a:extLst>
          </p:cNvPr>
          <p:cNvSpPr/>
          <p:nvPr/>
        </p:nvSpPr>
        <p:spPr>
          <a:xfrm>
            <a:off x="6482861" y="3996104"/>
            <a:ext cx="1842868" cy="4062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grandmother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88AA5C-648F-8A73-268E-29675440CEB9}"/>
              </a:ext>
            </a:extLst>
          </p:cNvPr>
          <p:cNvSpPr/>
          <p:nvPr/>
        </p:nvSpPr>
        <p:spPr>
          <a:xfrm>
            <a:off x="9282332" y="5290330"/>
            <a:ext cx="1842868" cy="4062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cousins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E0954D-5F61-B1A1-E9FE-D2C03F1D5CCF}"/>
              </a:ext>
            </a:extLst>
          </p:cNvPr>
          <p:cNvSpPr/>
          <p:nvPr/>
        </p:nvSpPr>
        <p:spPr>
          <a:xfrm>
            <a:off x="6750147" y="5632351"/>
            <a:ext cx="1842868" cy="4062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close-knit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16AB55-5230-3869-89E3-C7B047CC28B2}"/>
              </a:ext>
            </a:extLst>
          </p:cNvPr>
          <p:cNvSpPr/>
          <p:nvPr/>
        </p:nvSpPr>
        <p:spPr>
          <a:xfrm>
            <a:off x="2492325" y="6038556"/>
            <a:ext cx="1842868" cy="4062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mealtimes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C526CB-F948-D90F-FEBC-B35FCEAC541C}"/>
              </a:ext>
            </a:extLst>
          </p:cNvPr>
          <p:cNvSpPr/>
          <p:nvPr/>
        </p:nvSpPr>
        <p:spPr>
          <a:xfrm>
            <a:off x="5838092" y="211015"/>
            <a:ext cx="2940148" cy="6189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Vocabulary</a:t>
            </a:r>
          </a:p>
        </p:txBody>
      </p:sp>
    </p:spTree>
    <p:extLst>
      <p:ext uri="{BB962C8B-B14F-4D97-AF65-F5344CB8AC3E}">
        <p14:creationId xmlns:p14="http://schemas.microsoft.com/office/powerpoint/2010/main" val="285222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6C8D4B-D7FD-203F-19C7-C900D356F7B8}"/>
              </a:ext>
            </a:extLst>
          </p:cNvPr>
          <p:cNvSpPr/>
          <p:nvPr/>
        </p:nvSpPr>
        <p:spPr>
          <a:xfrm>
            <a:off x="239150" y="154745"/>
            <a:ext cx="5331656" cy="61897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Grade 9 A / 10 G   WB. P.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3CDDC9-1F02-CD9B-359D-4B925FD35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50" y="1535649"/>
            <a:ext cx="11451102" cy="472447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580D9EF-68AB-12C1-2A41-ACD21BBAD3C4}"/>
              </a:ext>
            </a:extLst>
          </p:cNvPr>
          <p:cNvSpPr/>
          <p:nvPr/>
        </p:nvSpPr>
        <p:spPr>
          <a:xfrm>
            <a:off x="3713871" y="2626006"/>
            <a:ext cx="562707" cy="35634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7C25C2D-DFA3-1999-7A14-B43048FB316D}"/>
              </a:ext>
            </a:extLst>
          </p:cNvPr>
          <p:cNvSpPr/>
          <p:nvPr/>
        </p:nvSpPr>
        <p:spPr>
          <a:xfrm>
            <a:off x="3967089" y="3217984"/>
            <a:ext cx="618978" cy="422031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6E6E916-0AC2-30F4-7832-4606EA7519A1}"/>
              </a:ext>
            </a:extLst>
          </p:cNvPr>
          <p:cNvSpPr/>
          <p:nvPr/>
        </p:nvSpPr>
        <p:spPr>
          <a:xfrm>
            <a:off x="3404382" y="3979910"/>
            <a:ext cx="618978" cy="422031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2762FC2-58A8-04CD-E9C9-4CE7A078C313}"/>
              </a:ext>
            </a:extLst>
          </p:cNvPr>
          <p:cNvSpPr/>
          <p:nvPr/>
        </p:nvSpPr>
        <p:spPr>
          <a:xfrm>
            <a:off x="4346916" y="4739053"/>
            <a:ext cx="618978" cy="422031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F047A86-B23B-2F0E-B673-30BB25525D49}"/>
              </a:ext>
            </a:extLst>
          </p:cNvPr>
          <p:cNvSpPr/>
          <p:nvPr/>
        </p:nvSpPr>
        <p:spPr>
          <a:xfrm>
            <a:off x="4037427" y="5499588"/>
            <a:ext cx="618978" cy="422031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90477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D8630-DAD8-3D3C-A2E6-52C1EC614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E0BF7-4044-B61C-37FA-886F481D6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387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51786A-75BC-C616-A131-D5BAA9C1C608}"/>
              </a:ext>
            </a:extLst>
          </p:cNvPr>
          <p:cNvSpPr/>
          <p:nvPr/>
        </p:nvSpPr>
        <p:spPr>
          <a:xfrm>
            <a:off x="239150" y="154745"/>
            <a:ext cx="5331656" cy="61897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Grade 9 A / 10 G   WB. P. 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B7A6B9-0170-8155-990F-6C9D72884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074" y="464233"/>
            <a:ext cx="3624775" cy="61757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9731A6-683C-A24A-C30E-DE634AF5A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150" y="1073027"/>
            <a:ext cx="7962315" cy="53840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BF3936-E440-ED00-57C0-FD6869F701D1}"/>
              </a:ext>
            </a:extLst>
          </p:cNvPr>
          <p:cNvSpPr/>
          <p:nvPr/>
        </p:nvSpPr>
        <p:spPr>
          <a:xfrm>
            <a:off x="565051" y="2802987"/>
            <a:ext cx="1334087" cy="4062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Both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C04C20-4D4D-9BD0-BB77-D78F2CEBC55C}"/>
              </a:ext>
            </a:extLst>
          </p:cNvPr>
          <p:cNvSpPr/>
          <p:nvPr/>
        </p:nvSpPr>
        <p:spPr>
          <a:xfrm>
            <a:off x="2237934" y="3501097"/>
            <a:ext cx="1334087" cy="4062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both of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051212-C51B-7385-7C00-14FE92B241AC}"/>
              </a:ext>
            </a:extLst>
          </p:cNvPr>
          <p:cNvSpPr/>
          <p:nvPr/>
        </p:nvSpPr>
        <p:spPr>
          <a:xfrm>
            <a:off x="565051" y="4426926"/>
            <a:ext cx="1334087" cy="4062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Both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1F029C-BEAE-0675-BF0B-BEE7366501CC}"/>
              </a:ext>
            </a:extLst>
          </p:cNvPr>
          <p:cNvSpPr/>
          <p:nvPr/>
        </p:nvSpPr>
        <p:spPr>
          <a:xfrm>
            <a:off x="565050" y="5093822"/>
            <a:ext cx="1334087" cy="4062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Both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8A9AD1-C0AF-0888-DBE6-40C381ECE166}"/>
              </a:ext>
            </a:extLst>
          </p:cNvPr>
          <p:cNvSpPr/>
          <p:nvPr/>
        </p:nvSpPr>
        <p:spPr>
          <a:xfrm>
            <a:off x="2237933" y="5581870"/>
            <a:ext cx="1334087" cy="4062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both of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C9076B-64D5-07B9-A8F1-1357E11D3B84}"/>
              </a:ext>
            </a:extLst>
          </p:cNvPr>
          <p:cNvSpPr/>
          <p:nvPr/>
        </p:nvSpPr>
        <p:spPr>
          <a:xfrm>
            <a:off x="5838092" y="211015"/>
            <a:ext cx="2940148" cy="6189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Grammar</a:t>
            </a:r>
          </a:p>
        </p:txBody>
      </p:sp>
    </p:spTree>
    <p:extLst>
      <p:ext uri="{BB962C8B-B14F-4D97-AF65-F5344CB8AC3E}">
        <p14:creationId xmlns:p14="http://schemas.microsoft.com/office/powerpoint/2010/main" val="178858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8DE579-32B8-B749-85DA-113C377B8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80" y="1300967"/>
            <a:ext cx="11608045" cy="531084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BA2C9E1-745B-EF6C-7FA4-02F517C0BE2A}"/>
              </a:ext>
            </a:extLst>
          </p:cNvPr>
          <p:cNvSpPr/>
          <p:nvPr/>
        </p:nvSpPr>
        <p:spPr>
          <a:xfrm>
            <a:off x="239150" y="154745"/>
            <a:ext cx="5331656" cy="61897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Grade 9 A / 10 G   WB. P. 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B32CA89-F662-05CD-B593-DC2824396EB0}"/>
              </a:ext>
            </a:extLst>
          </p:cNvPr>
          <p:cNvSpPr/>
          <p:nvPr/>
        </p:nvSpPr>
        <p:spPr>
          <a:xfrm>
            <a:off x="2607212" y="2222697"/>
            <a:ext cx="1317674" cy="604910"/>
          </a:xfrm>
          <a:prstGeom prst="ellipse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1E576A8-CD43-50F0-E5B9-DEC04648177A}"/>
              </a:ext>
            </a:extLst>
          </p:cNvPr>
          <p:cNvSpPr/>
          <p:nvPr/>
        </p:nvSpPr>
        <p:spPr>
          <a:xfrm>
            <a:off x="5570806" y="2827607"/>
            <a:ext cx="1317674" cy="604910"/>
          </a:xfrm>
          <a:prstGeom prst="ellipse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0870B9-DDAC-1F87-2D1F-24A9E0EC3738}"/>
              </a:ext>
            </a:extLst>
          </p:cNvPr>
          <p:cNvSpPr/>
          <p:nvPr/>
        </p:nvSpPr>
        <p:spPr>
          <a:xfrm>
            <a:off x="776067" y="4527454"/>
            <a:ext cx="1317674" cy="604910"/>
          </a:xfrm>
          <a:prstGeom prst="ellipse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0CD9FF-566E-B0A4-1497-E353BD808DC8}"/>
              </a:ext>
            </a:extLst>
          </p:cNvPr>
          <p:cNvSpPr/>
          <p:nvPr/>
        </p:nvSpPr>
        <p:spPr>
          <a:xfrm>
            <a:off x="1280160" y="5333122"/>
            <a:ext cx="701040" cy="447822"/>
          </a:xfrm>
          <a:prstGeom prst="ellipse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D7442C6-012A-ECB4-CD4F-D8A2E243B59C}"/>
              </a:ext>
            </a:extLst>
          </p:cNvPr>
          <p:cNvSpPr/>
          <p:nvPr/>
        </p:nvSpPr>
        <p:spPr>
          <a:xfrm>
            <a:off x="6316394" y="5894362"/>
            <a:ext cx="1097280" cy="491491"/>
          </a:xfrm>
          <a:prstGeom prst="ellipse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2A9F53-05DF-9634-7DB2-18961DE783BF}"/>
              </a:ext>
            </a:extLst>
          </p:cNvPr>
          <p:cNvSpPr/>
          <p:nvPr/>
        </p:nvSpPr>
        <p:spPr>
          <a:xfrm>
            <a:off x="5838092" y="211015"/>
            <a:ext cx="2940148" cy="6189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Vocabulary</a:t>
            </a:r>
          </a:p>
        </p:txBody>
      </p:sp>
    </p:spTree>
    <p:extLst>
      <p:ext uri="{BB962C8B-B14F-4D97-AF65-F5344CB8AC3E}">
        <p14:creationId xmlns:p14="http://schemas.microsoft.com/office/powerpoint/2010/main" val="289426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5F448C-B395-17A8-2177-84A7FD352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357" y="951912"/>
            <a:ext cx="11073692" cy="54066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9BFE9F-C0C7-2500-566C-E8F2789AC2E0}"/>
              </a:ext>
            </a:extLst>
          </p:cNvPr>
          <p:cNvSpPr/>
          <p:nvPr/>
        </p:nvSpPr>
        <p:spPr>
          <a:xfrm>
            <a:off x="239150" y="154745"/>
            <a:ext cx="5331656" cy="61897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Grade 9 A / 10 G   WB. P. 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FF53A7-F8DC-DF80-A22B-0A0926935768}"/>
              </a:ext>
            </a:extLst>
          </p:cNvPr>
          <p:cNvSpPr/>
          <p:nvPr/>
        </p:nvSpPr>
        <p:spPr>
          <a:xfrm>
            <a:off x="5838092" y="211015"/>
            <a:ext cx="2940148" cy="6189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WRITING</a:t>
            </a:r>
          </a:p>
        </p:txBody>
      </p:sp>
    </p:spTree>
    <p:extLst>
      <p:ext uri="{BB962C8B-B14F-4D97-AF65-F5344CB8AC3E}">
        <p14:creationId xmlns:p14="http://schemas.microsoft.com/office/powerpoint/2010/main" val="172685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D9BFE9F-C0C7-2500-566C-E8F2789AC2E0}"/>
              </a:ext>
            </a:extLst>
          </p:cNvPr>
          <p:cNvSpPr/>
          <p:nvPr/>
        </p:nvSpPr>
        <p:spPr>
          <a:xfrm>
            <a:off x="239150" y="154745"/>
            <a:ext cx="5331656" cy="61897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Grade 9 A / 10 G   WB. P. 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FF53A7-F8DC-DF80-A22B-0A0926935768}"/>
              </a:ext>
            </a:extLst>
          </p:cNvPr>
          <p:cNvSpPr/>
          <p:nvPr/>
        </p:nvSpPr>
        <p:spPr>
          <a:xfrm>
            <a:off x="5838092" y="211015"/>
            <a:ext cx="2940148" cy="6189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WRITING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2B0368-2B51-4F52-EA08-D3FC61C1B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50" y="1063942"/>
            <a:ext cx="11549576" cy="558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16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Thank You Card Pictures | Download Free Images on Unsplash">
            <a:extLst>
              <a:ext uri="{FF2B5EF4-FFF2-40B4-BE49-F238E27FC236}">
                <a16:creationId xmlns:a16="http://schemas.microsoft.com/office/drawing/2014/main" id="{C79D3803-9F07-2AC2-EC40-08E8D4C454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4EF7BB-19AC-D846-EF48-224B86CC8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519" y="1946433"/>
            <a:ext cx="6230962" cy="266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65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149</Words>
  <Application>Microsoft Office PowerPoint</Application>
  <PresentationFormat>Widescreen</PresentationFormat>
  <Paragraphs>43</Paragraphs>
  <Slides>12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Practice Vocabulary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Ahmad Sulaiman   Raja</dc:creator>
  <cp:lastModifiedBy>asifhammoud1978@gmail.com</cp:lastModifiedBy>
  <cp:revision>9</cp:revision>
  <dcterms:created xsi:type="dcterms:W3CDTF">2022-08-30T09:52:23Z</dcterms:created>
  <dcterms:modified xsi:type="dcterms:W3CDTF">2024-09-15T05:51:25Z</dcterms:modified>
</cp:coreProperties>
</file>