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6"/>
  </p:notesMasterIdLst>
  <p:sldIdLst>
    <p:sldId id="272" r:id="rId2"/>
    <p:sldId id="256" r:id="rId3"/>
    <p:sldId id="257" r:id="rId4"/>
    <p:sldId id="258" r:id="rId5"/>
    <p:sldId id="259" r:id="rId6"/>
    <p:sldId id="260" r:id="rId7"/>
    <p:sldId id="267" r:id="rId8"/>
    <p:sldId id="270" r:id="rId9"/>
    <p:sldId id="261" r:id="rId10"/>
    <p:sldId id="262" r:id="rId11"/>
    <p:sldId id="268" r:id="rId12"/>
    <p:sldId id="269" r:id="rId13"/>
    <p:sldId id="271" r:id="rId14"/>
    <p:sldId id="266" r:id="rId15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dir abdelmoneim    reyad" initials="har" lastIdx="1" clrIdx="0">
    <p:extLst>
      <p:ext uri="{19B8F6BF-5375-455C-9EA6-DF929625EA0E}">
        <p15:presenceInfo xmlns:p15="http://schemas.microsoft.com/office/powerpoint/2012/main" userId="S::stuF2011020295@privatemoe.ae::16528ac2-bb85-4c35-9cf7-cb03badbba1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2D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147" autoAdjust="0"/>
    <p:restoredTop sz="94660"/>
  </p:normalViewPr>
  <p:slideViewPr>
    <p:cSldViewPr snapToGrid="0">
      <p:cViewPr varScale="1">
        <p:scale>
          <a:sx n="73" d="100"/>
          <a:sy n="73" d="100"/>
        </p:scale>
        <p:origin x="62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commentAuthors" Target="commentAuthors.xml" /><Relationship Id="rId2" Type="http://schemas.openxmlformats.org/officeDocument/2006/relationships/slide" Target="slides/slide1.xml" /><Relationship Id="rId16" Type="http://schemas.openxmlformats.org/officeDocument/2006/relationships/notesMaster" Target="notesMasters/notesMaster1.xml" /><Relationship Id="rId20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9-16T13:31:06.880" idx="1">
    <p:pos x="0" y="0"/>
    <p:text/>
    <p:extLst>
      <p:ext uri="{C676402C-5697-4E1C-873F-D02D1690AC5C}">
        <p15:threadingInfo xmlns:p15="http://schemas.microsoft.com/office/powerpoint/2012/main" timeZoneBias="-24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A564C8D-6BB0-428D-AC97-293094C27FEE}" type="datetimeFigureOut">
              <a:rPr lang="ar-SA" smtClean="0"/>
              <a:t>11/03/1446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DCFB0097-6F00-46DF-9E9E-BDD9E9F3439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71415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0330606-385F-4DFC-9D83-DFCA715EF7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2E89D90C-FEAE-40E1-920B-48B0C3A813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FEEF99B-027D-4275-BB93-4B2F37646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D1D86-9983-4D9B-BA0E-505DBAC0F69D}" type="datetimeFigureOut">
              <a:rPr lang="ar-SA" smtClean="0"/>
              <a:t>11/03/1446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3BA9482-E8C8-4C10-B808-ABC58BF0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0C8C651-7ADC-4E6E-9D1A-A7BE9A54F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241D5-9CFF-4C88-AED5-719B82775C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70040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A729634-14CE-437B-8263-CF27A6AD5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E9424C61-77BD-4F0E-9ED4-EEE00FF4BA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A84A997-013B-4BCE-AADA-4FA4FD9B9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D1D86-9983-4D9B-BA0E-505DBAC0F69D}" type="datetimeFigureOut">
              <a:rPr lang="ar-SA" smtClean="0"/>
              <a:t>11/03/1446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6290022-66B3-444C-843D-485B49EE6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5D11753-43B4-42D4-A8A6-8EC5D1804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241D5-9CFF-4C88-AED5-719B82775C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03084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100FD18-17BE-40BF-8B07-EFA2EF2BD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C2BF7E4C-9C5C-4036-8FEA-BEA9DD86F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B050B4E-5041-472F-8C2A-7B32C5298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D1D86-9983-4D9B-BA0E-505DBAC0F69D}" type="datetimeFigureOut">
              <a:rPr lang="ar-SA" smtClean="0"/>
              <a:t>11/03/1446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3BED9B2-71A9-4972-A0F0-E67CFE177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C461096-F0BD-4090-B959-C9EADC4B5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241D5-9CFF-4C88-AED5-719B82775C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99685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35E0C2C-B7F2-45FB-A35D-126CFB18E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98A6F56B-B874-4381-90EC-FB9FFC8511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3DF8BC09-7358-4334-BA78-A6D2701521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077D6C48-7C18-4A9A-B92D-94498C35B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D1D86-9983-4D9B-BA0E-505DBAC0F69D}" type="datetimeFigureOut">
              <a:rPr lang="ar-SA" smtClean="0"/>
              <a:t>11/03/1446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9896DDD3-5BC3-4428-9E7D-C0877D21B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E26DEC7C-33CE-4CF8-93BF-ECF0275EE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241D5-9CFF-4C88-AED5-719B82775C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79145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C6992FE-7B95-472A-AC91-0CAFF7A65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ECD47382-A623-4F7B-8859-24E8919FE4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321A9EFE-EB00-4F6C-A128-80A346ECA0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E6D5D3E2-4CC8-46E5-9E08-D27FA09A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CB2E6390-BBA3-4A68-9F20-A7F3E909D5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7396B1A2-AEAC-4136-AAF5-8E900D6E6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D1D86-9983-4D9B-BA0E-505DBAC0F69D}" type="datetimeFigureOut">
              <a:rPr lang="ar-SA" smtClean="0"/>
              <a:t>11/03/1446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442939EF-5413-411C-A53A-DDA56CFB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B053FD62-5F81-4D27-A40C-B296ADFCE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241D5-9CFF-4C88-AED5-719B82775C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59214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D652629-15B0-4977-8C46-4CDFCBEC9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1A7B3A45-5BFE-481E-B8A2-41865A435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D1D86-9983-4D9B-BA0E-505DBAC0F69D}" type="datetimeFigureOut">
              <a:rPr lang="ar-SA" smtClean="0"/>
              <a:t>11/03/1446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C9D59847-3E3C-4959-9F2B-0A3B0B44E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413EFFA3-D275-43AA-99A6-0188EF72A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241D5-9CFF-4C88-AED5-719B82775C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21372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71DD93CD-87F8-46FF-B463-9F6A5C0C8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D1D86-9983-4D9B-BA0E-505DBAC0F69D}" type="datetimeFigureOut">
              <a:rPr lang="ar-SA" smtClean="0"/>
              <a:t>11/03/1446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4903EFDA-D474-4560-A020-E803017EB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8FCF4F4D-B1C7-47F8-AEAE-3190EE79E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241D5-9CFF-4C88-AED5-719B82775C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44298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7AACDFC-0EF3-421C-A043-FF4A074D7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6DE27C01-CC88-4165-B299-B07A401A4B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287B3537-288F-41FA-B869-0BEAB78EB5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DDEFF57F-9B57-41E4-B8BC-6BAD00D8E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D1D86-9983-4D9B-BA0E-505DBAC0F69D}" type="datetimeFigureOut">
              <a:rPr lang="ar-SA" smtClean="0"/>
              <a:t>11/03/1446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C2E742E8-19F6-4636-B142-CF5E524BF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A7772176-EE66-48AD-84A3-92364CE79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241D5-9CFF-4C88-AED5-719B82775C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62417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0ABF061-5E31-4D15-8F71-2DEC0E3BC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3E8AEA0A-1ED2-46DF-AD96-D7538CFEDA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A6E8B708-D8E4-4FBB-ADA7-C06DEBB57C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7AA75DC1-7EEA-4724-AC8F-31BFA06FB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D1D86-9983-4D9B-BA0E-505DBAC0F69D}" type="datetimeFigureOut">
              <a:rPr lang="ar-SA" smtClean="0"/>
              <a:t>11/03/1446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700A988A-DE5D-4309-BB96-E7B1AA8C0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35CFA99E-A04F-4924-9EA0-DD7BCB984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241D5-9CFF-4C88-AED5-719B82775C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15494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6F69B22-E174-4231-A25F-57AEE312F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7564853F-C756-44F3-B329-FFD11C55A7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9E797C0-EBE2-442B-B213-EE7251E67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D1D86-9983-4D9B-BA0E-505DBAC0F69D}" type="datetimeFigureOut">
              <a:rPr lang="ar-SA" smtClean="0"/>
              <a:t>11/03/1446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83DF6A8-8070-4C91-93BC-8FB01A265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355DF63-F922-46A0-A951-5634FA2F4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241D5-9CFF-4C88-AED5-719B82775C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84810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E26C2889-0B0A-4D4D-BAE0-994FC8CAD6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BD3ED477-685A-4DFD-A9AB-90E9E7E653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E29B1D4-9CFB-4246-9533-CDEB4D560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D1D86-9983-4D9B-BA0E-505DBAC0F69D}" type="datetimeFigureOut">
              <a:rPr lang="ar-SA" smtClean="0"/>
              <a:t>11/03/1446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A303FB1-ACCE-4E80-9216-BA4D3F95F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4374FFC-FB79-4217-A4D5-6A6FACD57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241D5-9CFF-4C88-AED5-719B82775C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71400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E59F9A65-65A6-4BC4-B02F-715C7DB93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F537B87F-775B-45DE-9725-EDD6A9C66D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0BEB47D-0C50-4A20-9351-F5DB2090D2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6D1D86-9983-4D9B-BA0E-505DBAC0F69D}" type="datetimeFigureOut">
              <a:rPr lang="ar-SA" smtClean="0"/>
              <a:t>11/03/1446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3EB0078-9D70-4165-A3B7-7BA02B443C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E0B4E4F-B47A-4706-87DA-550DE508BC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241D5-9CFF-4C88-AED5-719B82775C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83843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8.png" /><Relationship Id="rId5" Type="http://schemas.openxmlformats.org/officeDocument/2006/relationships/image" Target="../media/image7.png" /><Relationship Id="rId4" Type="http://schemas.openxmlformats.org/officeDocument/2006/relationships/image" Target="../media/image6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8.png" /><Relationship Id="rId4" Type="http://schemas.openxmlformats.org/officeDocument/2006/relationships/image" Target="../media/image11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8.png" /><Relationship Id="rId4" Type="http://schemas.openxmlformats.org/officeDocument/2006/relationships/image" Target="../media/image10.png" 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 /><Relationship Id="rId3" Type="http://schemas.openxmlformats.org/officeDocument/2006/relationships/image" Target="../media/image15.png" /><Relationship Id="rId7" Type="http://schemas.openxmlformats.org/officeDocument/2006/relationships/image" Target="../media/image8.png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8.png" /><Relationship Id="rId5" Type="http://schemas.openxmlformats.org/officeDocument/2006/relationships/image" Target="../media/image17.png" /><Relationship Id="rId4" Type="http://schemas.openxmlformats.org/officeDocument/2006/relationships/image" Target="../media/image16.png" /><Relationship Id="rId9" Type="http://schemas.openxmlformats.org/officeDocument/2006/relationships/comments" Target="../comments/comment1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4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9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 /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9.png" /><Relationship Id="rId4" Type="http://schemas.openxmlformats.org/officeDocument/2006/relationships/image" Target="../media/image25.pn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 /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27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 /><Relationship Id="rId2" Type="http://schemas.openxmlformats.org/officeDocument/2006/relationships/image" Target="../media/image28.png" /><Relationship Id="rId1" Type="http://schemas.openxmlformats.org/officeDocument/2006/relationships/slideLayout" Target="../slideLayouts/slideLayout4.xml" /><Relationship Id="rId4" Type="http://schemas.openxmlformats.org/officeDocument/2006/relationships/image" Target="../media/image30.pn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 /><Relationship Id="rId2" Type="http://schemas.openxmlformats.org/officeDocument/2006/relationships/image" Target="../media/image31.pn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 /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 /><Relationship Id="rId2" Type="http://schemas.openxmlformats.org/officeDocument/2006/relationships/image" Target="../media/image33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FAF9DE4B-41BF-490C-84C1-07CAFDBB14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042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3356C6B6-3B7F-4AE7-BEF9-D76B0FD3A0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853263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159841CB-1B7A-485D-A4E7-9D3B8EE2B6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1853" y="100493"/>
            <a:ext cx="1810669" cy="2085013"/>
          </a:xfrm>
          <a:prstGeom prst="rect">
            <a:avLst/>
          </a:prstGeom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80B6FDCB-7104-4EF5-98F5-E59897B101CE}"/>
              </a:ext>
            </a:extLst>
          </p:cNvPr>
          <p:cNvSpPr txBox="1"/>
          <p:nvPr/>
        </p:nvSpPr>
        <p:spPr>
          <a:xfrm>
            <a:off x="6662057" y="2991394"/>
            <a:ext cx="4950465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66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الرؤية السادسة: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185B017C-5DB1-4C80-8595-B62E28245B93}"/>
              </a:ext>
            </a:extLst>
          </p:cNvPr>
          <p:cNvSpPr txBox="1"/>
          <p:nvPr/>
        </p:nvSpPr>
        <p:spPr>
          <a:xfrm>
            <a:off x="4323448" y="4305113"/>
            <a:ext cx="7289074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72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ثمار الفكر الاتحادي</a:t>
            </a: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27E21C96-428F-4FF2-B3A1-7C6C30B84029}"/>
              </a:ext>
            </a:extLst>
          </p:cNvPr>
          <p:cNvSpPr txBox="1"/>
          <p:nvPr/>
        </p:nvSpPr>
        <p:spPr>
          <a:xfrm>
            <a:off x="9984733" y="6295842"/>
            <a:ext cx="1810669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/>
              <a:t>هدير عبد المنعم </a:t>
            </a:r>
          </a:p>
        </p:txBody>
      </p:sp>
    </p:spTree>
    <p:extLst>
      <p:ext uri="{BB962C8B-B14F-4D97-AF65-F5344CB8AC3E}">
        <p14:creationId xmlns:p14="http://schemas.microsoft.com/office/powerpoint/2010/main" val="3700255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386DC444-D3A1-445B-9B13-06C93D698E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163" y="-37584"/>
            <a:ext cx="12192000" cy="6790467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E79B3CE2-15C3-4BAD-A35F-CC21F1C1FD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3727" y="1145930"/>
            <a:ext cx="7986452" cy="2737341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12BC9005-2A45-479C-851C-D26DECE630E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5971"/>
          <a:stretch/>
        </p:blipFill>
        <p:spPr>
          <a:xfrm>
            <a:off x="4186610" y="4211061"/>
            <a:ext cx="8090093" cy="1205213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B7B1921F-FF3C-43B7-8582-F4607F1D42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88" y="21229"/>
            <a:ext cx="4877223" cy="1103472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3E293E9F-3E20-4B7A-B175-53DD9FF059AD}"/>
              </a:ext>
            </a:extLst>
          </p:cNvPr>
          <p:cNvSpPr txBox="1"/>
          <p:nvPr/>
        </p:nvSpPr>
        <p:spPr>
          <a:xfrm>
            <a:off x="1410789" y="249799"/>
            <a:ext cx="237744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نواتج التعلم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012497B4-13FF-4F6D-ADED-CF0C5AE29AD3}"/>
              </a:ext>
            </a:extLst>
          </p:cNvPr>
          <p:cNvSpPr txBox="1"/>
          <p:nvPr/>
        </p:nvSpPr>
        <p:spPr>
          <a:xfrm>
            <a:off x="5016137" y="1608042"/>
            <a:ext cx="649224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يتعرف مجالات التفكير الاتحادي </a:t>
            </a:r>
            <a:r>
              <a:rPr lang="ar-SA" sz="2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في</a:t>
            </a:r>
            <a:r>
              <a:rPr lang="ar-SA" sz="2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دوله الأمارات العربية المتحدة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A20A3998-CE19-4964-B363-3EB714FEA994}"/>
              </a:ext>
            </a:extLst>
          </p:cNvPr>
          <p:cNvSpPr txBox="1"/>
          <p:nvPr/>
        </p:nvSpPr>
        <p:spPr>
          <a:xfrm>
            <a:off x="4428310" y="2892296"/>
            <a:ext cx="7210696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يستنتج اهمية الاتحاد لشعب الأمارات العربية المتحدة</a:t>
            </a:r>
          </a:p>
          <a:p>
            <a:endParaRPr lang="ar-SA" sz="28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186D3B40-90A3-426E-A0D4-18F8062886EA}"/>
              </a:ext>
            </a:extLst>
          </p:cNvPr>
          <p:cNvSpPr txBox="1"/>
          <p:nvPr/>
        </p:nvSpPr>
        <p:spPr>
          <a:xfrm>
            <a:off x="4770204" y="4345383"/>
            <a:ext cx="6753497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يثمن جهود الشيخ زايد بن سلطان ال نهيان رحمه الله لحمايه الامه العربية والاسلامية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92D72C14-0E71-42E9-9EA5-EB9BCB4577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91693" y="6226598"/>
            <a:ext cx="2005758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062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607F7A64-8B7D-4101-8A5F-5B33DFCB5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9D3FF0AE-663E-4F34-BCAB-DE84F29124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0566" y="1651862"/>
            <a:ext cx="4944285" cy="4657748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2DE23D72-B40C-46BC-BBA2-1D575C4AC3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9937" y="0"/>
            <a:ext cx="4877223" cy="1103472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68102C03-18FC-4DA9-8428-052292F211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428" y="0"/>
            <a:ext cx="4877223" cy="1103472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92ADC28E-1A9E-4F1F-A389-994556D409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66" y="1651862"/>
            <a:ext cx="4944285" cy="4657748"/>
          </a:xfrm>
          <a:prstGeom prst="rect">
            <a:avLst/>
          </a:prstGeom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9D5160D0-7BC0-4D53-97F3-DB9055FEC121}"/>
              </a:ext>
            </a:extLst>
          </p:cNvPr>
          <p:cNvSpPr txBox="1"/>
          <p:nvPr/>
        </p:nvSpPr>
        <p:spPr>
          <a:xfrm>
            <a:off x="7302895" y="302711"/>
            <a:ext cx="300445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المفاهيم والمصطلحات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41BA444E-EBB8-4F2F-8D6F-EF6CAA4F0934}"/>
              </a:ext>
            </a:extLst>
          </p:cNvPr>
          <p:cNvSpPr txBox="1"/>
          <p:nvPr/>
        </p:nvSpPr>
        <p:spPr>
          <a:xfrm>
            <a:off x="985583" y="286780"/>
            <a:ext cx="255542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قيم وطنيه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B09344DE-6C52-46B4-A723-5C68F9A8F4C3}"/>
              </a:ext>
            </a:extLst>
          </p:cNvPr>
          <p:cNvSpPr txBox="1"/>
          <p:nvPr/>
        </p:nvSpPr>
        <p:spPr>
          <a:xfrm>
            <a:off x="1254033" y="2159150"/>
            <a:ext cx="3056709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الدعم</a:t>
            </a:r>
          </a:p>
          <a:p>
            <a:pPr algn="ctr"/>
            <a:r>
              <a:rPr lang="ar-SA" sz="4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مصيرك المشترك</a:t>
            </a:r>
          </a:p>
          <a:p>
            <a:pPr algn="ctr"/>
            <a:r>
              <a:rPr lang="ar-SA" sz="4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الابتكار</a:t>
            </a:r>
          </a:p>
          <a:p>
            <a:pPr algn="ctr"/>
            <a:r>
              <a:rPr lang="ar-SA" sz="4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التسامح </a:t>
            </a:r>
          </a:p>
          <a:p>
            <a:pPr algn="ctr"/>
            <a:r>
              <a:rPr lang="ar-SA" sz="4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مكافحه الارهاب</a:t>
            </a:r>
          </a:p>
          <a:p>
            <a:pPr algn="ctr"/>
            <a:endParaRPr lang="ar-SA" sz="4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7761B66B-B632-4A79-9BB2-812E84B1E409}"/>
              </a:ext>
            </a:extLst>
          </p:cNvPr>
          <p:cNvSpPr txBox="1"/>
          <p:nvPr/>
        </p:nvSpPr>
        <p:spPr>
          <a:xfrm>
            <a:off x="7165522" y="2342030"/>
            <a:ext cx="3540035" cy="261610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مداميك </a:t>
            </a:r>
          </a:p>
          <a:p>
            <a:pPr algn="ctr"/>
            <a:r>
              <a:rPr lang="ar-SA" sz="4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التشظي</a:t>
            </a:r>
          </a:p>
          <a:p>
            <a:pPr algn="ctr"/>
            <a:r>
              <a:rPr lang="ar-SA" sz="4400" b="1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الانكتاد</a:t>
            </a:r>
            <a:r>
              <a:rPr lang="ar-SA" sz="4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</a:p>
          <a:p>
            <a:pPr algn="ctr"/>
            <a:r>
              <a:rPr lang="ar-SA" sz="4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الخدمة الوطنية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C5E6B70C-3800-4FE6-99CC-195A08057F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6242" y="6309610"/>
            <a:ext cx="2005758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932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79CA2D9C-C184-4BF2-9FD6-91C4C0125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979" y="0"/>
            <a:ext cx="12221979" cy="6858000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4188FECA-EE3B-42E7-AD3E-FB79D00D1A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4171" y="343956"/>
            <a:ext cx="4572396" cy="762066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54158347-BCD3-4DBC-B32E-F1FB911ECD40}"/>
              </a:ext>
            </a:extLst>
          </p:cNvPr>
          <p:cNvSpPr txBox="1"/>
          <p:nvPr/>
        </p:nvSpPr>
        <p:spPr>
          <a:xfrm>
            <a:off x="4709357" y="463379"/>
            <a:ext cx="312202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الفكرة الرئيسية</a:t>
            </a:r>
          </a:p>
        </p:txBody>
      </p:sp>
      <p:pic>
        <p:nvPicPr>
          <p:cNvPr id="11" name="صورة 10">
            <a:extLst>
              <a:ext uri="{FF2B5EF4-FFF2-40B4-BE49-F238E27FC236}">
                <a16:creationId xmlns:a16="http://schemas.microsoft.com/office/drawing/2014/main" id="{87CF28AB-10D3-4EBD-9C1F-73F09E2F68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1179"/>
          <a:stretch/>
        </p:blipFill>
        <p:spPr>
          <a:xfrm>
            <a:off x="875213" y="1326190"/>
            <a:ext cx="10829107" cy="5644236"/>
          </a:xfrm>
          <a:prstGeom prst="rect">
            <a:avLst/>
          </a:prstGeom>
        </p:spPr>
      </p:pic>
      <p:sp>
        <p:nvSpPr>
          <p:cNvPr id="23" name="مربع نص 22">
            <a:extLst>
              <a:ext uri="{FF2B5EF4-FFF2-40B4-BE49-F238E27FC236}">
                <a16:creationId xmlns:a16="http://schemas.microsoft.com/office/drawing/2014/main" id="{FCE6F240-BA1B-436D-B75E-C39157A5EEE1}"/>
              </a:ext>
            </a:extLst>
          </p:cNvPr>
          <p:cNvSpPr txBox="1"/>
          <p:nvPr/>
        </p:nvSpPr>
        <p:spPr>
          <a:xfrm>
            <a:off x="2874364" y="1720840"/>
            <a:ext cx="790356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بعد قيام الدولة قطف الإماراتيون كثيرا من مكتسبات الفكر الاتحادي وثماره</a:t>
            </a:r>
          </a:p>
          <a:p>
            <a:pPr algn="ctr"/>
            <a:r>
              <a:rPr lang="ar-SA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في مجالات عديدة، ومن بينها المجال السياسي العام والصورة التي استقرت عليها</a:t>
            </a:r>
          </a:p>
          <a:p>
            <a:pPr algn="ctr"/>
            <a:r>
              <a:rPr lang="ar-SA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شخصية الدولة والمجتمع، وفتحت الأبواب أمام الانطلاق بالتنمية والتطوير في</a:t>
            </a:r>
          </a:p>
          <a:p>
            <a:pPr algn="ctr"/>
            <a:r>
              <a:rPr lang="ar-SA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آفاق كانت من قبل مستحيلة وغير متوقعة متاحة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9E572EBB-DB56-4C49-869C-8D976DE3E3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43944" y="6211768"/>
            <a:ext cx="2005758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296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887B023A-638E-4E35-A331-07B3781AF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274" y="0"/>
            <a:ext cx="12192000" cy="6858000"/>
          </a:xfrm>
          <a:prstGeom prst="rect">
            <a:avLst/>
          </a:prstGeom>
          <a:ln w="57150">
            <a:solidFill>
              <a:srgbClr val="9B2DA3"/>
            </a:solidFill>
          </a:ln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F00ED80D-1BF9-4CE8-AE20-817E2B4EE4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3775" y="1640594"/>
            <a:ext cx="8319541" cy="688908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D0B53993-3898-4EB8-B54E-CB61E07F55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680" y="159116"/>
            <a:ext cx="4883319" cy="1103472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CE0B2D00-AF32-48D7-8B89-270EEDA7418E}"/>
              </a:ext>
            </a:extLst>
          </p:cNvPr>
          <p:cNvSpPr txBox="1"/>
          <p:nvPr/>
        </p:nvSpPr>
        <p:spPr>
          <a:xfrm>
            <a:off x="8206353" y="426224"/>
            <a:ext cx="308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مخطط الرؤية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D76D73E4-D97E-4A6F-AD9C-D3D211ED839B}"/>
              </a:ext>
            </a:extLst>
          </p:cNvPr>
          <p:cNvSpPr txBox="1"/>
          <p:nvPr/>
        </p:nvSpPr>
        <p:spPr>
          <a:xfrm>
            <a:off x="2258517" y="1666868"/>
            <a:ext cx="76749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فلسفة الشيخ زايد -رحمه ّ ُ الله- للحكم كما وردت في بعض أقواله</a:t>
            </a:r>
          </a:p>
        </p:txBody>
      </p:sp>
      <p:pic>
        <p:nvPicPr>
          <p:cNvPr id="15" name="صورة 14">
            <a:extLst>
              <a:ext uri="{FF2B5EF4-FFF2-40B4-BE49-F238E27FC236}">
                <a16:creationId xmlns:a16="http://schemas.microsoft.com/office/drawing/2014/main" id="{E1B8ED21-EB89-416F-97F8-06A13428AB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8726" y="2329502"/>
            <a:ext cx="54869" cy="969348"/>
          </a:xfrm>
          <a:prstGeom prst="rect">
            <a:avLst/>
          </a:prstGeom>
        </p:spPr>
      </p:pic>
      <p:pic>
        <p:nvPicPr>
          <p:cNvPr id="23" name="صورة 22">
            <a:extLst>
              <a:ext uri="{FF2B5EF4-FFF2-40B4-BE49-F238E27FC236}">
                <a16:creationId xmlns:a16="http://schemas.microsoft.com/office/drawing/2014/main" id="{D30479EC-E43A-49ED-ACCB-DF44F555B7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6014802" y="1344898"/>
            <a:ext cx="157586" cy="4007558"/>
          </a:xfrm>
          <a:prstGeom prst="rect">
            <a:avLst/>
          </a:prstGeom>
        </p:spPr>
      </p:pic>
      <p:sp>
        <p:nvSpPr>
          <p:cNvPr id="24" name="مستطيل: زوايا مستديرة 23">
            <a:extLst>
              <a:ext uri="{FF2B5EF4-FFF2-40B4-BE49-F238E27FC236}">
                <a16:creationId xmlns:a16="http://schemas.microsoft.com/office/drawing/2014/main" id="{A49CBEAA-BA79-4495-8886-8DD265EBDBC2}"/>
              </a:ext>
            </a:extLst>
          </p:cNvPr>
          <p:cNvSpPr/>
          <p:nvPr/>
        </p:nvSpPr>
        <p:spPr>
          <a:xfrm>
            <a:off x="7120375" y="3404157"/>
            <a:ext cx="3777521" cy="2083633"/>
          </a:xfrm>
          <a:prstGeom prst="roundRect">
            <a:avLst/>
          </a:prstGeom>
          <a:noFill/>
          <a:ln w="57150">
            <a:solidFill>
              <a:srgbClr val="9B2D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36" name="صورة 35">
            <a:extLst>
              <a:ext uri="{FF2B5EF4-FFF2-40B4-BE49-F238E27FC236}">
                <a16:creationId xmlns:a16="http://schemas.microsoft.com/office/drawing/2014/main" id="{4523974B-2550-4846-89EC-F6E2303B9C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6476" y="3376032"/>
            <a:ext cx="3828620" cy="2139881"/>
          </a:xfrm>
          <a:prstGeom prst="rect">
            <a:avLst/>
          </a:prstGeom>
        </p:spPr>
      </p:pic>
      <p:sp>
        <p:nvSpPr>
          <p:cNvPr id="38" name="مربع نص 37">
            <a:extLst>
              <a:ext uri="{FF2B5EF4-FFF2-40B4-BE49-F238E27FC236}">
                <a16:creationId xmlns:a16="http://schemas.microsoft.com/office/drawing/2014/main" id="{72F3D8CC-E4CE-49A4-8B79-15340E12A487}"/>
              </a:ext>
            </a:extLst>
          </p:cNvPr>
          <p:cNvSpPr txBox="1"/>
          <p:nvPr/>
        </p:nvSpPr>
        <p:spPr>
          <a:xfrm>
            <a:off x="7381572" y="3621472"/>
            <a:ext cx="316292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32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أوًل: ثمار الفكر</a:t>
            </a:r>
          </a:p>
          <a:p>
            <a:pPr algn="ctr"/>
            <a:r>
              <a:rPr lang="ar-SA" sz="3200" b="1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االتحادي</a:t>
            </a:r>
            <a:r>
              <a:rPr lang="ar-SA" sz="32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في </a:t>
            </a:r>
            <a:r>
              <a:rPr lang="ar-SA" sz="3200" b="1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األفق</a:t>
            </a:r>
            <a:endParaRPr lang="ar-SA" sz="32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r>
              <a:rPr lang="ar-SA" sz="3200" b="1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اإلقليمي</a:t>
            </a:r>
            <a:r>
              <a:rPr lang="ar-SA" sz="32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والعربي</a:t>
            </a:r>
          </a:p>
        </p:txBody>
      </p: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83688F0B-0C72-4A72-980A-2FB6E28F3DAB}"/>
              </a:ext>
            </a:extLst>
          </p:cNvPr>
          <p:cNvSpPr txBox="1"/>
          <p:nvPr/>
        </p:nvSpPr>
        <p:spPr>
          <a:xfrm>
            <a:off x="1969908" y="3753474"/>
            <a:ext cx="334657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ثانيا: من ثمار الفكر </a:t>
            </a:r>
            <a:r>
              <a:rPr lang="ar-SA" sz="2800" b="1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االتحادي</a:t>
            </a:r>
            <a:r>
              <a:rPr lang="ar-SA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في دولة </a:t>
            </a:r>
            <a:r>
              <a:rPr lang="ar-SA" sz="2800" b="1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اإلمارات</a:t>
            </a:r>
            <a:r>
              <a:rPr lang="ar-SA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العربية المتحدة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691C2883-521E-43C8-8A01-FC3B3CB87F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10582" y="6259734"/>
            <a:ext cx="2005758" cy="646232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C2BA577F-2C6F-4BA4-AB08-B7771AE803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44941" y="3105884"/>
            <a:ext cx="1902117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577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E233EC8D-4340-455B-8A3E-33A0FEFD8E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905026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A80088B2-E794-4913-9C8E-50C9E4543E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t="19238" r="793" b="40732"/>
          <a:stretch/>
        </p:blipFill>
        <p:spPr>
          <a:xfrm>
            <a:off x="1466997" y="0"/>
            <a:ext cx="8774283" cy="6858000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AE903539-33A8-49C8-AA97-F6C80495F640}"/>
              </a:ext>
            </a:extLst>
          </p:cNvPr>
          <p:cNvSpPr txBox="1"/>
          <p:nvPr/>
        </p:nvSpPr>
        <p:spPr>
          <a:xfrm>
            <a:off x="9984733" y="6295842"/>
            <a:ext cx="1810669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/>
              <a:t>ولاء صلاح</a:t>
            </a:r>
          </a:p>
        </p:txBody>
      </p:sp>
    </p:spTree>
    <p:extLst>
      <p:ext uri="{BB962C8B-B14F-4D97-AF65-F5344CB8AC3E}">
        <p14:creationId xmlns:p14="http://schemas.microsoft.com/office/powerpoint/2010/main" val="1133942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271DCEB4-9031-43EF-90DE-6E42E30E47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0405"/>
            <a:ext cx="12192000" cy="6827595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C4D9928A-6DB8-4E69-8B12-B961A2A1CA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0190" b="17143"/>
          <a:stretch/>
        </p:blipFill>
        <p:spPr>
          <a:xfrm>
            <a:off x="957576" y="979715"/>
            <a:ext cx="10538103" cy="4598126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136EFB73-D199-4087-9D18-B47C7F1AAD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3512" y="6181363"/>
            <a:ext cx="1902117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584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B6EF8A02-00C5-42F1-A4B8-12FF39A79A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958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A54673B6-F2CA-4B54-9B51-89F894C1C0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308" y="235131"/>
            <a:ext cx="11717383" cy="6387737"/>
          </a:xfrm>
          <a:prstGeom prst="rect">
            <a:avLst/>
          </a:prstGeom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06C74A71-6034-43F7-9948-F0AF3132F656}"/>
              </a:ext>
            </a:extLst>
          </p:cNvPr>
          <p:cNvSpPr txBox="1"/>
          <p:nvPr/>
        </p:nvSpPr>
        <p:spPr>
          <a:xfrm>
            <a:off x="7354389" y="1978245"/>
            <a:ext cx="348451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400" dirty="0"/>
              <a:t>في عام </a:t>
            </a:r>
            <a:r>
              <a:rPr lang="en-US" sz="2400" dirty="0"/>
              <a:t>1976</a:t>
            </a:r>
            <a:r>
              <a:rPr lang="ar-SA" sz="2400" dirty="0"/>
              <a:t>م قام الشيح جابر الأحمد الصباح أمير دولة الكويت بزيارة لدولة الإمارات العربية المتحدة</a:t>
            </a:r>
          </a:p>
          <a:p>
            <a:endParaRPr lang="ar-SA" sz="2400" dirty="0"/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C2BB0FCC-CEDF-418A-91CE-B84F5E5F7CA0}"/>
              </a:ext>
            </a:extLst>
          </p:cNvPr>
          <p:cNvSpPr/>
          <p:nvPr/>
        </p:nvSpPr>
        <p:spPr>
          <a:xfrm>
            <a:off x="7354389" y="1892494"/>
            <a:ext cx="3683726" cy="2024743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9169B787-0A27-480B-995E-3A5426E079A7}"/>
              </a:ext>
            </a:extLst>
          </p:cNvPr>
          <p:cNvSpPr txBox="1"/>
          <p:nvPr/>
        </p:nvSpPr>
        <p:spPr>
          <a:xfrm>
            <a:off x="2509159" y="1939366"/>
            <a:ext cx="305017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800" dirty="0"/>
              <a:t>وفي عام </a:t>
            </a:r>
            <a:r>
              <a:rPr lang="en-US" sz="2800" dirty="0"/>
              <a:t>1980</a:t>
            </a:r>
            <a:r>
              <a:rPr lang="ar-SA" sz="2800" dirty="0"/>
              <a:t>م طرح أمير دولة الكويت فكرة إنشاء هذا المجلس</a:t>
            </a:r>
          </a:p>
          <a:p>
            <a:endParaRPr lang="ar-SA" sz="2800" dirty="0"/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63D6CC37-7A43-41D4-A504-AFCD122F2BBE}"/>
              </a:ext>
            </a:extLst>
          </p:cNvPr>
          <p:cNvSpPr/>
          <p:nvPr/>
        </p:nvSpPr>
        <p:spPr>
          <a:xfrm>
            <a:off x="2459084" y="1877811"/>
            <a:ext cx="3484516" cy="19389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4D14BBE7-CE30-46B7-AF7F-19D08A66F411}"/>
              </a:ext>
            </a:extLst>
          </p:cNvPr>
          <p:cNvSpPr txBox="1"/>
          <p:nvPr/>
        </p:nvSpPr>
        <p:spPr>
          <a:xfrm>
            <a:off x="4637314" y="4152368"/>
            <a:ext cx="332014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dirty="0"/>
              <a:t>وفي عام </a:t>
            </a:r>
            <a:r>
              <a:rPr lang="en-US" sz="2000" dirty="0"/>
              <a:t>1981</a:t>
            </a:r>
            <a:r>
              <a:rPr lang="ar-SA" sz="2000" dirty="0"/>
              <a:t>م اجتمع قادة كلّ من الإمارات، والبحرين، والسعودية، وعمان، وقطر، والكويت في أبو ظبي وتوصلوا لاتفاق لتأسيس مجلس موحّد</a:t>
            </a:r>
          </a:p>
          <a:p>
            <a:endParaRPr lang="ar-SA" sz="2000" dirty="0"/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A01DE80C-4650-49BC-BBF5-87F1F5B87656}"/>
              </a:ext>
            </a:extLst>
          </p:cNvPr>
          <p:cNvSpPr/>
          <p:nvPr/>
        </p:nvSpPr>
        <p:spPr>
          <a:xfrm>
            <a:off x="4493623" y="4051934"/>
            <a:ext cx="3827417" cy="15777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شكل بيضاوي 14">
            <a:extLst>
              <a:ext uri="{FF2B5EF4-FFF2-40B4-BE49-F238E27FC236}">
                <a16:creationId xmlns:a16="http://schemas.microsoft.com/office/drawing/2014/main" id="{001C2359-728E-4D2B-841A-19E3ECC0D573}"/>
              </a:ext>
            </a:extLst>
          </p:cNvPr>
          <p:cNvSpPr/>
          <p:nvPr/>
        </p:nvSpPr>
        <p:spPr>
          <a:xfrm>
            <a:off x="6831874" y="1939366"/>
            <a:ext cx="522515" cy="516451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7" name="صورة 16">
            <a:extLst>
              <a:ext uri="{FF2B5EF4-FFF2-40B4-BE49-F238E27FC236}">
                <a16:creationId xmlns:a16="http://schemas.microsoft.com/office/drawing/2014/main" id="{FD37B84D-B501-4552-8F74-CA374C38A9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9621" y="1853573"/>
            <a:ext cx="530398" cy="530398"/>
          </a:xfrm>
          <a:prstGeom prst="rect">
            <a:avLst/>
          </a:prstGeom>
        </p:spPr>
      </p:pic>
      <p:pic>
        <p:nvPicPr>
          <p:cNvPr id="19" name="صورة 18">
            <a:extLst>
              <a:ext uri="{FF2B5EF4-FFF2-40B4-BE49-F238E27FC236}">
                <a16:creationId xmlns:a16="http://schemas.microsoft.com/office/drawing/2014/main" id="{29C5E7E5-ECC6-4014-9315-6951AB5884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4571" y="4023035"/>
            <a:ext cx="530398" cy="530398"/>
          </a:xfrm>
          <a:prstGeom prst="rect">
            <a:avLst/>
          </a:prstGeom>
        </p:spPr>
      </p:pic>
      <p:sp>
        <p:nvSpPr>
          <p:cNvPr id="20" name="مربع نص 19">
            <a:extLst>
              <a:ext uri="{FF2B5EF4-FFF2-40B4-BE49-F238E27FC236}">
                <a16:creationId xmlns:a16="http://schemas.microsoft.com/office/drawing/2014/main" id="{75BB1F01-036B-4E30-8F02-4643BEC30B89}"/>
              </a:ext>
            </a:extLst>
          </p:cNvPr>
          <p:cNvSpPr txBox="1"/>
          <p:nvPr/>
        </p:nvSpPr>
        <p:spPr>
          <a:xfrm>
            <a:off x="6831874" y="2014639"/>
            <a:ext cx="41801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</a:t>
            </a:r>
            <a:endParaRPr lang="ar-SA" dirty="0">
              <a:solidFill>
                <a:schemeClr val="bg1"/>
              </a:solidFill>
            </a:endParaRP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72CC52FA-E95C-4A44-97AB-3BC25CAC078F}"/>
              </a:ext>
            </a:extLst>
          </p:cNvPr>
          <p:cNvSpPr txBox="1"/>
          <p:nvPr/>
        </p:nvSpPr>
        <p:spPr>
          <a:xfrm>
            <a:off x="1803764" y="1901851"/>
            <a:ext cx="41801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2</a:t>
            </a:r>
            <a:endParaRPr lang="ar-SA" sz="2000" dirty="0">
              <a:solidFill>
                <a:schemeClr val="bg1"/>
              </a:solidFill>
            </a:endParaRP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AF53A4A8-37FE-4163-BBAC-8F4D86DE6D57}"/>
              </a:ext>
            </a:extLst>
          </p:cNvPr>
          <p:cNvSpPr txBox="1"/>
          <p:nvPr/>
        </p:nvSpPr>
        <p:spPr>
          <a:xfrm>
            <a:off x="3824705" y="4070358"/>
            <a:ext cx="46263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3</a:t>
            </a:r>
            <a:endParaRPr lang="ar-SA" sz="2000" dirty="0">
              <a:solidFill>
                <a:schemeClr val="bg1"/>
              </a:solidFill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790A9172-006F-4845-ADA0-DFD93FFC832E}"/>
              </a:ext>
            </a:extLst>
          </p:cNvPr>
          <p:cNvSpPr txBox="1"/>
          <p:nvPr/>
        </p:nvSpPr>
        <p:spPr>
          <a:xfrm>
            <a:off x="9710413" y="6161203"/>
            <a:ext cx="1810669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/>
              <a:t>هدير عبد المنعم</a:t>
            </a: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87CFE3A8-BD0D-4A38-9EA3-DE006D3E5C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4941" y="3105884"/>
            <a:ext cx="1902117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6153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صورة 12">
            <a:extLst>
              <a:ext uri="{FF2B5EF4-FFF2-40B4-BE49-F238E27FC236}">
                <a16:creationId xmlns:a16="http://schemas.microsoft.com/office/drawing/2014/main" id="{EB20B92B-F788-490E-B7ED-49E4D13EB5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363"/>
            <a:ext cx="12192000" cy="6926580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04D6FDCC-F511-41F9-95F4-27C6F15FB9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088" y="0"/>
            <a:ext cx="8953823" cy="6858000"/>
          </a:xfrm>
          <a:prstGeom prst="rect">
            <a:avLst/>
          </a:prstGeom>
        </p:spPr>
      </p:pic>
      <p:sp>
        <p:nvSpPr>
          <p:cNvPr id="3" name="مربع نص 2">
            <a:extLst>
              <a:ext uri="{FF2B5EF4-FFF2-40B4-BE49-F238E27FC236}">
                <a16:creationId xmlns:a16="http://schemas.microsoft.com/office/drawing/2014/main" id="{339A57AF-BDB1-484F-886E-669FFF530E59}"/>
              </a:ext>
            </a:extLst>
          </p:cNvPr>
          <p:cNvSpPr txBox="1"/>
          <p:nvPr/>
        </p:nvSpPr>
        <p:spPr>
          <a:xfrm>
            <a:off x="8033657" y="4794069"/>
            <a:ext cx="178961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9F3C4CCA-1071-4C02-B86F-4DFD8B9A25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1738" y="4791513"/>
            <a:ext cx="2438913" cy="371888"/>
          </a:xfrm>
          <a:prstGeom prst="rect">
            <a:avLst/>
          </a:prstGeom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53518A77-3FC4-4DC4-92FB-9A72B4C3E699}"/>
              </a:ext>
            </a:extLst>
          </p:cNvPr>
          <p:cNvSpPr txBox="1"/>
          <p:nvPr/>
        </p:nvSpPr>
        <p:spPr>
          <a:xfrm>
            <a:off x="8033657" y="4649503"/>
            <a:ext cx="17896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1600" b="1" dirty="0"/>
              <a:t>منح الهوية الإماراتية الواحدة زخماً قوياً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5D7DD24A-0D77-42E4-B0CB-DC00F092770E}"/>
              </a:ext>
            </a:extLst>
          </p:cNvPr>
          <p:cNvSpPr txBox="1"/>
          <p:nvPr/>
        </p:nvSpPr>
        <p:spPr>
          <a:xfrm>
            <a:off x="7889966" y="5510323"/>
            <a:ext cx="2076994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b="1" dirty="0"/>
              <a:t>حصانة شعبية وحماية ذاتية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0FFE3BC8-E861-431B-BA51-178B1D406EBC}"/>
              </a:ext>
            </a:extLst>
          </p:cNvPr>
          <p:cNvSpPr txBox="1"/>
          <p:nvPr/>
        </p:nvSpPr>
        <p:spPr>
          <a:xfrm>
            <a:off x="2081350" y="4614444"/>
            <a:ext cx="297013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/>
              <a:t> الاستكمال في  أول مفاعل نووي إماراتي لتوليد الطاقة الكهربائية.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E78EE8F7-7BFA-4BC6-B86F-C1F1F2A06EA2}"/>
              </a:ext>
            </a:extLst>
          </p:cNvPr>
          <p:cNvSpPr txBox="1"/>
          <p:nvPr/>
        </p:nvSpPr>
        <p:spPr>
          <a:xfrm>
            <a:off x="2580171" y="6198606"/>
            <a:ext cx="209633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/>
              <a:t>التوسع في البنيه التحتية  .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3A934101-BAAE-4ABE-8FD9-9B6107D70462}"/>
              </a:ext>
            </a:extLst>
          </p:cNvPr>
          <p:cNvSpPr txBox="1"/>
          <p:nvPr/>
        </p:nvSpPr>
        <p:spPr>
          <a:xfrm>
            <a:off x="5051486" y="5234278"/>
            <a:ext cx="24344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dirty="0" err="1"/>
              <a:t>إطالق</a:t>
            </a:r>
            <a:r>
              <a:rPr lang="ar-SA" dirty="0"/>
              <a:t> أول مسبار عربي لكوكب المريخ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10EA2E9F-4B7A-45F7-9383-C2ECA099B13B}"/>
              </a:ext>
            </a:extLst>
          </p:cNvPr>
          <p:cNvSpPr txBox="1"/>
          <p:nvPr/>
        </p:nvSpPr>
        <p:spPr>
          <a:xfrm>
            <a:off x="9966960" y="6383272"/>
            <a:ext cx="190717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/>
              <a:t>هدير عبد المنعم</a:t>
            </a:r>
          </a:p>
        </p:txBody>
      </p:sp>
    </p:spTree>
    <p:extLst>
      <p:ext uri="{BB962C8B-B14F-4D97-AF65-F5344CB8AC3E}">
        <p14:creationId xmlns:p14="http://schemas.microsoft.com/office/powerpoint/2010/main" val="1519583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>
            <a:extLst>
              <a:ext uri="{FF2B5EF4-FFF2-40B4-BE49-F238E27FC236}">
                <a16:creationId xmlns:a16="http://schemas.microsoft.com/office/drawing/2014/main" id="{47914A88-C951-4939-B887-862ACF95F2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A90C1B06-0ED6-483D-96B8-CB6AB18BF5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883" y="521019"/>
            <a:ext cx="5182049" cy="4352921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30E24232-BB7F-4CA9-B5B0-5CB47C31726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32" t="3428" r="837" b="65714"/>
          <a:stretch/>
        </p:blipFill>
        <p:spPr>
          <a:xfrm>
            <a:off x="370113" y="966652"/>
            <a:ext cx="11821887" cy="4611189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170C2107-5B37-438F-9B73-6E559E688BFC}"/>
              </a:ext>
            </a:extLst>
          </p:cNvPr>
          <p:cNvSpPr txBox="1"/>
          <p:nvPr/>
        </p:nvSpPr>
        <p:spPr>
          <a:xfrm>
            <a:off x="10045336" y="6061166"/>
            <a:ext cx="177654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/>
              <a:t>وعد اياد</a:t>
            </a:r>
          </a:p>
        </p:txBody>
      </p:sp>
    </p:spTree>
    <p:extLst>
      <p:ext uri="{BB962C8B-B14F-4D97-AF65-F5344CB8AC3E}">
        <p14:creationId xmlns:p14="http://schemas.microsoft.com/office/powerpoint/2010/main" val="1766955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0857C1FD-9517-4738-B943-D0221239E1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40234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B2E3F144-D1BD-4E72-AA48-6374F81932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88" t="29524" r="7507" b="38667"/>
          <a:stretch/>
        </p:blipFill>
        <p:spPr>
          <a:xfrm>
            <a:off x="622663" y="783770"/>
            <a:ext cx="10946674" cy="4741819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396C686E-2A59-41AB-AB47-1B1816A06BE3}"/>
              </a:ext>
            </a:extLst>
          </p:cNvPr>
          <p:cNvSpPr txBox="1"/>
          <p:nvPr/>
        </p:nvSpPr>
        <p:spPr>
          <a:xfrm>
            <a:off x="10045336" y="6061166"/>
            <a:ext cx="177654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>
                <a:solidFill>
                  <a:schemeClr val="bg1"/>
                </a:solidFill>
              </a:rPr>
              <a:t>وعد اياد</a:t>
            </a:r>
          </a:p>
        </p:txBody>
      </p:sp>
    </p:spTree>
    <p:extLst>
      <p:ext uri="{BB962C8B-B14F-4D97-AF65-F5344CB8AC3E}">
        <p14:creationId xmlns:p14="http://schemas.microsoft.com/office/powerpoint/2010/main" val="12011248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0FE66255-EE73-485D-AFA0-139750909C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1754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7781C22B-138D-4978-A834-213EDAAC3A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0" t="61333" r="1283"/>
          <a:stretch/>
        </p:blipFill>
        <p:spPr>
          <a:xfrm>
            <a:off x="574766" y="731519"/>
            <a:ext cx="11351260" cy="5603967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0D0EC529-9BE3-4A21-80C2-B3534B8072B1}"/>
              </a:ext>
            </a:extLst>
          </p:cNvPr>
          <p:cNvSpPr txBox="1"/>
          <p:nvPr/>
        </p:nvSpPr>
        <p:spPr>
          <a:xfrm>
            <a:off x="10149477" y="5808790"/>
            <a:ext cx="177654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/>
              <a:t>وعد اياد</a:t>
            </a:r>
          </a:p>
        </p:txBody>
      </p:sp>
    </p:spTree>
    <p:extLst>
      <p:ext uri="{BB962C8B-B14F-4D97-AF65-F5344CB8AC3E}">
        <p14:creationId xmlns:p14="http://schemas.microsoft.com/office/powerpoint/2010/main" val="29767845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06ACF885-CE7E-4101-B940-C5BE89CA2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417" y="-12000"/>
            <a:ext cx="12209417" cy="6869999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235A52CC-717A-4253-A61F-EE77E6523F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9829" y="-11999"/>
            <a:ext cx="5339932" cy="6869999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A17EC3F4-C1D4-4225-B3D0-42B5F825EC2B}"/>
              </a:ext>
            </a:extLst>
          </p:cNvPr>
          <p:cNvSpPr txBox="1"/>
          <p:nvPr/>
        </p:nvSpPr>
        <p:spPr>
          <a:xfrm>
            <a:off x="10136776" y="6296296"/>
            <a:ext cx="184186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/>
              <a:t>هدير عبد المنعم</a:t>
            </a:r>
          </a:p>
        </p:txBody>
      </p:sp>
    </p:spTree>
    <p:extLst>
      <p:ext uri="{BB962C8B-B14F-4D97-AF65-F5344CB8AC3E}">
        <p14:creationId xmlns:p14="http://schemas.microsoft.com/office/powerpoint/2010/main" val="3410019028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246</Words>
  <Application>Microsoft Office PowerPoint</Application>
  <PresentationFormat>Widescreen</PresentationFormat>
  <Paragraphs>47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نسق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hadir abdelmoneim    reyad</dc:creator>
  <cp:lastModifiedBy>asifhammoud1978@gmail.com</cp:lastModifiedBy>
  <cp:revision>19</cp:revision>
  <dcterms:created xsi:type="dcterms:W3CDTF">2020-09-16T08:15:53Z</dcterms:created>
  <dcterms:modified xsi:type="dcterms:W3CDTF">2024-09-14T08:51:50Z</dcterms:modified>
</cp:coreProperties>
</file>