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19"/>
  </p:notesMasterIdLst>
  <p:sldIdLst>
    <p:sldId id="372" r:id="rId2"/>
    <p:sldId id="352" r:id="rId3"/>
    <p:sldId id="261" r:id="rId4"/>
    <p:sldId id="260" r:id="rId5"/>
    <p:sldId id="376" r:id="rId6"/>
    <p:sldId id="291" r:id="rId7"/>
    <p:sldId id="350" r:id="rId8"/>
    <p:sldId id="311" r:id="rId9"/>
    <p:sldId id="312" r:id="rId10"/>
    <p:sldId id="313" r:id="rId11"/>
    <p:sldId id="314" r:id="rId12"/>
    <p:sldId id="315" r:id="rId13"/>
    <p:sldId id="317" r:id="rId14"/>
    <p:sldId id="318" r:id="rId15"/>
    <p:sldId id="316" r:id="rId16"/>
    <p:sldId id="319" r:id="rId17"/>
    <p:sldId id="32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6" autoAdjust="0"/>
    <p:restoredTop sz="94590" autoAdjust="0"/>
  </p:normalViewPr>
  <p:slideViewPr>
    <p:cSldViewPr>
      <p:cViewPr varScale="1">
        <p:scale>
          <a:sx n="67" d="100"/>
          <a:sy n="67" d="100"/>
        </p:scale>
        <p:origin x="14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7450A-68EB-4A82-8A28-8331DF4C0DC2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90C0E-4266-4B10-94A1-A39136FC8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7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90C0E-4266-4B10-94A1-A39136FC8A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92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Unit nine lesson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90C0E-4266-4B10-94A1-A39136FC8A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31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Unit nine lesson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90C0E-4266-4B10-94A1-A39136FC8A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3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61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4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9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325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4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6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5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3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8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63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jpg" /><Relationship Id="rId5" Type="http://schemas.openxmlformats.org/officeDocument/2006/relationships/image" Target="../media/image6.jpg" /><Relationship Id="rId4" Type="http://schemas.openxmlformats.org/officeDocument/2006/relationships/image" Target="../media/image5.jp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7" Type="http://schemas.openxmlformats.org/officeDocument/2006/relationships/image" Target="../media/image5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8.xml" /><Relationship Id="rId6" Type="http://schemas.openxmlformats.org/officeDocument/2006/relationships/image" Target="../media/image10.jpg" /><Relationship Id="rId5" Type="http://schemas.openxmlformats.org/officeDocument/2006/relationships/image" Target="../media/image7.jpg" /><Relationship Id="rId4" Type="http://schemas.openxmlformats.org/officeDocument/2006/relationships/image" Target="../media/image9.png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image" Target="../media/image11.png" /><Relationship Id="rId7" Type="http://schemas.openxmlformats.org/officeDocument/2006/relationships/image" Target="../media/image15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4.png" /><Relationship Id="rId5" Type="http://schemas.openxmlformats.org/officeDocument/2006/relationships/image" Target="../media/image13.png" /><Relationship Id="rId10" Type="http://schemas.openxmlformats.org/officeDocument/2006/relationships/image" Target="../media/image18.png" /><Relationship Id="rId4" Type="http://schemas.openxmlformats.org/officeDocument/2006/relationships/image" Target="../media/image12.png" /><Relationship Id="rId9" Type="http://schemas.openxmlformats.org/officeDocument/2006/relationships/image" Target="../media/image17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13" Type="http://schemas.openxmlformats.org/officeDocument/2006/relationships/hyperlink" Target="https://dictionary.cambridge.org/dictionary/english-arabic/behave" TargetMode="External" /><Relationship Id="rId18" Type="http://schemas.openxmlformats.org/officeDocument/2006/relationships/hyperlink" Target="https://dictionary.cambridge.org/dictionary/english-arabic/time" TargetMode="External" /><Relationship Id="rId26" Type="http://schemas.openxmlformats.org/officeDocument/2006/relationships/hyperlink" Target="https://dictionary.cambridge.org/dictionary/english/move" TargetMode="External" /><Relationship Id="rId3" Type="http://schemas.openxmlformats.org/officeDocument/2006/relationships/image" Target="../media/image11.png" /><Relationship Id="rId21" Type="http://schemas.openxmlformats.org/officeDocument/2006/relationships/hyperlink" Target="https://dictionary.cambridge.org/dictionary/english/time" TargetMode="External" /><Relationship Id="rId34" Type="http://schemas.openxmlformats.org/officeDocument/2006/relationships/hyperlink" Target="https://dictionary.cambridge.org/dictionary/english-arabic/age" TargetMode="External" /><Relationship Id="rId7" Type="http://schemas.openxmlformats.org/officeDocument/2006/relationships/image" Target="../media/image15.png" /><Relationship Id="rId12" Type="http://schemas.openxmlformats.org/officeDocument/2006/relationships/hyperlink" Target="https://dictionary.cambridge.org/dictionary/english-arabic/way" TargetMode="External" /><Relationship Id="rId17" Type="http://schemas.openxmlformats.org/officeDocument/2006/relationships/hyperlink" Target="https://dictionary.cambridge.org/dictionary/english-arabic/long" TargetMode="External" /><Relationship Id="rId25" Type="http://schemas.openxmlformats.org/officeDocument/2006/relationships/hyperlink" Target="https://dictionary.cambridge.org/dictionary/english/people" TargetMode="External" /><Relationship Id="rId33" Type="http://schemas.openxmlformats.org/officeDocument/2006/relationships/hyperlink" Target="https://dictionary.cambridge.org/dictionary/english/belief" TargetMode="External" /><Relationship Id="rId2" Type="http://schemas.openxmlformats.org/officeDocument/2006/relationships/notesSlide" Target="../notesSlides/notesSlide3.xml" /><Relationship Id="rId16" Type="http://schemas.openxmlformats.org/officeDocument/2006/relationships/hyperlink" Target="https://dictionary.cambridge.org/dictionary/english-arabic/people" TargetMode="External" /><Relationship Id="rId20" Type="http://schemas.openxmlformats.org/officeDocument/2006/relationships/hyperlink" Target="https://dictionary.cambridge.org/dictionary/english/particular" TargetMode="External" /><Relationship Id="rId29" Type="http://schemas.openxmlformats.org/officeDocument/2006/relationships/hyperlink" Target="https://dictionary.cambridge.org/dictionary/english/living" TargetMode="Externa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4.png" /><Relationship Id="rId11" Type="http://schemas.openxmlformats.org/officeDocument/2006/relationships/hyperlink" Target="https://dictionary.cambridge.org/dictionary/english-arabic/following" TargetMode="External" /><Relationship Id="rId24" Type="http://schemas.openxmlformats.org/officeDocument/2006/relationships/hyperlink" Target="https://dictionary.cambridge.org/dictionary/english/group" TargetMode="External" /><Relationship Id="rId32" Type="http://schemas.openxmlformats.org/officeDocument/2006/relationships/hyperlink" Target="https://dictionary.cambridge.org/dictionary/english/live" TargetMode="External" /><Relationship Id="rId5" Type="http://schemas.openxmlformats.org/officeDocument/2006/relationships/image" Target="../media/image13.png" /><Relationship Id="rId15" Type="http://schemas.openxmlformats.org/officeDocument/2006/relationships/hyperlink" Target="https://dictionary.cambridge.org/dictionary/english-arabic/group" TargetMode="External" /><Relationship Id="rId23" Type="http://schemas.openxmlformats.org/officeDocument/2006/relationships/hyperlink" Target="https://dictionary.cambridge.org/dictionary/english/member" TargetMode="External" /><Relationship Id="rId28" Type="http://schemas.openxmlformats.org/officeDocument/2006/relationships/hyperlink" Target="https://dictionary.cambridge.org/dictionary/english/rather" TargetMode="External" /><Relationship Id="rId10" Type="http://schemas.openxmlformats.org/officeDocument/2006/relationships/image" Target="../media/image18.png" /><Relationship Id="rId19" Type="http://schemas.openxmlformats.org/officeDocument/2006/relationships/hyperlink" Target="https://dictionary.cambridge.org/dictionary/english-arabic/happening" TargetMode="External" /><Relationship Id="rId31" Type="http://schemas.openxmlformats.org/officeDocument/2006/relationships/hyperlink" Target="https://dictionary.cambridge.org/dictionary/english/family" TargetMode="External" /><Relationship Id="rId4" Type="http://schemas.openxmlformats.org/officeDocument/2006/relationships/image" Target="../media/image12.png" /><Relationship Id="rId9" Type="http://schemas.openxmlformats.org/officeDocument/2006/relationships/image" Target="../media/image17.png" /><Relationship Id="rId14" Type="http://schemas.openxmlformats.org/officeDocument/2006/relationships/hyperlink" Target="https://dictionary.cambridge.org/dictionary/english-arabic/continue" TargetMode="External" /><Relationship Id="rId22" Type="http://schemas.openxmlformats.org/officeDocument/2006/relationships/hyperlink" Target="https://dictionary.cambridge.org/dictionary/english/event" TargetMode="External" /><Relationship Id="rId27" Type="http://schemas.openxmlformats.org/officeDocument/2006/relationships/hyperlink" Target="https://dictionary.cambridge.org/dictionary/english/place" TargetMode="External" /><Relationship Id="rId30" Type="http://schemas.openxmlformats.org/officeDocument/2006/relationships/hyperlink" Target="https://dictionary.cambridge.org/dictionary/english/related" TargetMode="Externa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 /><Relationship Id="rId13" Type="http://schemas.openxmlformats.org/officeDocument/2006/relationships/image" Target="../media/image30.png" /><Relationship Id="rId3" Type="http://schemas.openxmlformats.org/officeDocument/2006/relationships/image" Target="../media/image20.png" /><Relationship Id="rId7" Type="http://schemas.openxmlformats.org/officeDocument/2006/relationships/image" Target="../media/image24.png" /><Relationship Id="rId12" Type="http://schemas.openxmlformats.org/officeDocument/2006/relationships/image" Target="../media/image29.png" /><Relationship Id="rId2" Type="http://schemas.openxmlformats.org/officeDocument/2006/relationships/slideLayout" Target="../slideLayouts/slideLayout7.xml" /><Relationship Id="rId16" Type="http://schemas.openxmlformats.org/officeDocument/2006/relationships/image" Target="../media/image19.wmf" /><Relationship Id="rId1" Type="http://schemas.openxmlformats.org/officeDocument/2006/relationships/vmlDrawing" Target="../drawings/vmlDrawing1.vml" /><Relationship Id="rId6" Type="http://schemas.openxmlformats.org/officeDocument/2006/relationships/image" Target="../media/image23.png" /><Relationship Id="rId11" Type="http://schemas.openxmlformats.org/officeDocument/2006/relationships/image" Target="../media/image28.png" /><Relationship Id="rId5" Type="http://schemas.openxmlformats.org/officeDocument/2006/relationships/image" Target="../media/image22.png" /><Relationship Id="rId15" Type="http://schemas.openxmlformats.org/officeDocument/2006/relationships/oleObject" Target="../embeddings/oleObject1.bin" /><Relationship Id="rId10" Type="http://schemas.openxmlformats.org/officeDocument/2006/relationships/image" Target="../media/image27.png" /><Relationship Id="rId4" Type="http://schemas.openxmlformats.org/officeDocument/2006/relationships/image" Target="../media/image21.png" /><Relationship Id="rId9" Type="http://schemas.openxmlformats.org/officeDocument/2006/relationships/image" Target="../media/image26.png" /><Relationship Id="rId14" Type="http://schemas.openxmlformats.org/officeDocument/2006/relationships/image" Target="../media/image31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 /><Relationship Id="rId3" Type="http://schemas.openxmlformats.org/officeDocument/2006/relationships/image" Target="../media/image33.png" /><Relationship Id="rId7" Type="http://schemas.openxmlformats.org/officeDocument/2006/relationships/image" Target="../media/image37.png" /><Relationship Id="rId12" Type="http://schemas.openxmlformats.org/officeDocument/2006/relationships/image" Target="../media/image42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6.png" /><Relationship Id="rId11" Type="http://schemas.openxmlformats.org/officeDocument/2006/relationships/image" Target="../media/image41.png" /><Relationship Id="rId5" Type="http://schemas.openxmlformats.org/officeDocument/2006/relationships/image" Target="../media/image35.png" /><Relationship Id="rId10" Type="http://schemas.openxmlformats.org/officeDocument/2006/relationships/image" Target="../media/image40.png" /><Relationship Id="rId4" Type="http://schemas.openxmlformats.org/officeDocument/2006/relationships/image" Target="../media/image34.png" /><Relationship Id="rId9" Type="http://schemas.openxmlformats.org/officeDocument/2006/relationships/image" Target="../media/image39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 /><Relationship Id="rId3" Type="http://schemas.openxmlformats.org/officeDocument/2006/relationships/image" Target="../media/image44.png" /><Relationship Id="rId7" Type="http://schemas.openxmlformats.org/officeDocument/2006/relationships/image" Target="../media/image48.png" /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7.png" /><Relationship Id="rId5" Type="http://schemas.openxmlformats.org/officeDocument/2006/relationships/image" Target="../media/image46.png" /><Relationship Id="rId4" Type="http://schemas.openxmlformats.org/officeDocument/2006/relationships/image" Target="../media/image45.png" /><Relationship Id="rId9" Type="http://schemas.openxmlformats.org/officeDocument/2006/relationships/image" Target="../media/image50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 /><Relationship Id="rId3" Type="http://schemas.openxmlformats.org/officeDocument/2006/relationships/image" Target="../media/image52.png" /><Relationship Id="rId7" Type="http://schemas.openxmlformats.org/officeDocument/2006/relationships/image" Target="../media/image56.png" /><Relationship Id="rId2" Type="http://schemas.openxmlformats.org/officeDocument/2006/relationships/image" Target="../media/image5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5.png" /><Relationship Id="rId11" Type="http://schemas.openxmlformats.org/officeDocument/2006/relationships/image" Target="../media/image60.png" /><Relationship Id="rId5" Type="http://schemas.openxmlformats.org/officeDocument/2006/relationships/image" Target="../media/image54.png" /><Relationship Id="rId10" Type="http://schemas.openxmlformats.org/officeDocument/2006/relationships/image" Target="../media/image59.png" /><Relationship Id="rId4" Type="http://schemas.openxmlformats.org/officeDocument/2006/relationships/image" Target="../media/image53.png" /><Relationship Id="rId9" Type="http://schemas.openxmlformats.org/officeDocument/2006/relationships/image" Target="../media/image58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 /><Relationship Id="rId2" Type="http://schemas.openxmlformats.org/officeDocument/2006/relationships/image" Target="../media/image6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3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 /><Relationship Id="rId2" Type="http://schemas.openxmlformats.org/officeDocument/2006/relationships/image" Target="../media/image64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 /><Relationship Id="rId2" Type="http://schemas.openxmlformats.org/officeDocument/2006/relationships/image" Target="../media/image66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 /><Relationship Id="rId3" Type="http://schemas.openxmlformats.org/officeDocument/2006/relationships/image" Target="../media/image69.png" /><Relationship Id="rId7" Type="http://schemas.openxmlformats.org/officeDocument/2006/relationships/image" Target="../media/image73.png" /><Relationship Id="rId12" Type="http://schemas.openxmlformats.org/officeDocument/2006/relationships/image" Target="../media/image78.png" /><Relationship Id="rId2" Type="http://schemas.openxmlformats.org/officeDocument/2006/relationships/image" Target="../media/image6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2.png" /><Relationship Id="rId11" Type="http://schemas.openxmlformats.org/officeDocument/2006/relationships/image" Target="../media/image77.png" /><Relationship Id="rId5" Type="http://schemas.openxmlformats.org/officeDocument/2006/relationships/image" Target="../media/image71.png" /><Relationship Id="rId10" Type="http://schemas.openxmlformats.org/officeDocument/2006/relationships/image" Target="../media/image76.png" /><Relationship Id="rId4" Type="http://schemas.openxmlformats.org/officeDocument/2006/relationships/image" Target="../media/image70.png" /><Relationship Id="rId9" Type="http://schemas.openxmlformats.org/officeDocument/2006/relationships/image" Target="../media/image75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 /><Relationship Id="rId3" Type="http://schemas.openxmlformats.org/officeDocument/2006/relationships/image" Target="../media/image80.png" /><Relationship Id="rId7" Type="http://schemas.openxmlformats.org/officeDocument/2006/relationships/image" Target="../media/image84.png" /><Relationship Id="rId2" Type="http://schemas.openxmlformats.org/officeDocument/2006/relationships/image" Target="../media/image7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3.png" /><Relationship Id="rId11" Type="http://schemas.openxmlformats.org/officeDocument/2006/relationships/image" Target="../media/image88.png" /><Relationship Id="rId5" Type="http://schemas.openxmlformats.org/officeDocument/2006/relationships/image" Target="../media/image82.png" /><Relationship Id="rId10" Type="http://schemas.openxmlformats.org/officeDocument/2006/relationships/image" Target="../media/image87.png" /><Relationship Id="rId4" Type="http://schemas.openxmlformats.org/officeDocument/2006/relationships/image" Target="../media/image81.png" /><Relationship Id="rId9" Type="http://schemas.openxmlformats.org/officeDocument/2006/relationships/image" Target="../media/image86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 /><Relationship Id="rId2" Type="http://schemas.openxmlformats.org/officeDocument/2006/relationships/image" Target="../media/image8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9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6835"/>
            <a:ext cx="8640960" cy="64087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512547"/>
            <a:ext cx="6858000" cy="1925853"/>
          </a:xfrm>
        </p:spPr>
        <p:txBody>
          <a:bodyPr/>
          <a:lstStyle/>
          <a:p>
            <a:r>
              <a:rPr lang="en-US" b="1" dirty="0"/>
              <a:t>  Grade </a:t>
            </a:r>
            <a:r>
              <a:rPr lang="en-US" b="1"/>
              <a:t>10 advanced </a:t>
            </a:r>
            <a:br>
              <a:rPr lang="en-US" b="1" dirty="0"/>
            </a:br>
            <a:r>
              <a:rPr lang="en-US" b="1" dirty="0"/>
              <a:t>Unit 1 : Looking back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754438"/>
            <a:ext cx="6030541" cy="1655762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</a:rPr>
              <a:t>Lessons  1 - 2</a:t>
            </a:r>
          </a:p>
          <a:p>
            <a:r>
              <a:rPr lang="en-US" sz="4400" b="1" dirty="0">
                <a:solidFill>
                  <a:srgbClr val="0033CC"/>
                </a:solidFill>
              </a:rPr>
              <a:t>Days gone by    </a:t>
            </a:r>
            <a:endParaRPr lang="en-US" sz="4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67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209800"/>
            <a:ext cx="6400800" cy="1164102"/>
          </a:xfrm>
        </p:spPr>
        <p:txBody>
          <a:bodyPr/>
          <a:lstStyle/>
          <a:p>
            <a:r>
              <a:rPr lang="en-US" sz="4800" b="1" i="1" dirty="0"/>
              <a:t> </a:t>
            </a:r>
          </a:p>
          <a:p>
            <a:endParaRPr lang="en-US" sz="4800" b="1" i="1" dirty="0"/>
          </a:p>
          <a:p>
            <a:endParaRPr lang="en-US" dirty="0"/>
          </a:p>
        </p:txBody>
      </p:sp>
      <p:sp>
        <p:nvSpPr>
          <p:cNvPr id="5" name="Heart 4"/>
          <p:cNvSpPr/>
          <p:nvPr/>
        </p:nvSpPr>
        <p:spPr>
          <a:xfrm>
            <a:off x="1752600" y="685800"/>
            <a:ext cx="5715000" cy="2362200"/>
          </a:xfrm>
          <a:prstGeom prst="hear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81400"/>
            <a:ext cx="5991018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382" y="5029200"/>
            <a:ext cx="5991018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27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838200"/>
            <a:ext cx="2543175" cy="723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161" y="2089616"/>
            <a:ext cx="2683414" cy="6740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419600"/>
            <a:ext cx="2519083" cy="2285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825" y="3352801"/>
            <a:ext cx="2847975" cy="3505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763649"/>
            <a:ext cx="3101788" cy="39553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846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2590799" cy="64135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Warming up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505200" y="914400"/>
            <a:ext cx="5111750" cy="6081713"/>
          </a:xfrm>
        </p:spPr>
        <p:txBody>
          <a:bodyPr/>
          <a:lstStyle/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4038600" cy="4602163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 </a:t>
            </a:r>
          </a:p>
          <a:p>
            <a:r>
              <a:rPr lang="en-US" sz="2400" dirty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219200"/>
            <a:ext cx="4371975" cy="5917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2286000"/>
            <a:ext cx="4371975" cy="762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3581400"/>
            <a:ext cx="3629025" cy="2971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1" y="304801"/>
            <a:ext cx="3428999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3352800"/>
            <a:ext cx="3743325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18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609600" y="457200"/>
            <a:ext cx="8382000" cy="99060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What was life like 50 years ago?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1000" y="18288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was  empty  desert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00400" y="18288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simple but harsh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19800" y="18288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had difficulties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1000" y="28194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tents  -  small houses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00400" y="28194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villages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19800" y="28194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bedouins</a:t>
            </a:r>
            <a:r>
              <a:rPr lang="en-US" sz="2400" b="1" dirty="0"/>
              <a:t> - nomads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1000" y="38100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/>
              <a:t>traditions - customs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00400" y="38100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few jobs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19800" y="38100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no medical care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81000" y="48006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poor people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1000" y="5757203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/>
              <a:t>donkeys and camels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019800" y="57912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no oil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200400" y="57912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f-ZA" sz="2200" b="1" dirty="0"/>
              <a:t>facing occupations</a:t>
            </a:r>
            <a:endParaRPr lang="en-US" sz="2200" b="1" dirty="0"/>
          </a:p>
        </p:txBody>
      </p:sp>
      <p:sp>
        <p:nvSpPr>
          <p:cNvPr id="28" name="Rounded Rectangle 21">
            <a:extLst>
              <a:ext uri="{FF2B5EF4-FFF2-40B4-BE49-F238E27FC236}">
                <a16:creationId xmlns:a16="http://schemas.microsoft.com/office/drawing/2014/main" id="{98923928-4D4E-4ED1-839E-F911FE417974}"/>
              </a:ext>
            </a:extLst>
          </p:cNvPr>
          <p:cNvSpPr/>
          <p:nvPr/>
        </p:nvSpPr>
        <p:spPr>
          <a:xfrm>
            <a:off x="3200400" y="47625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Fishing - pearling</a:t>
            </a:r>
          </a:p>
        </p:txBody>
      </p:sp>
      <p:sp>
        <p:nvSpPr>
          <p:cNvPr id="29" name="Rounded Rectangle 22">
            <a:extLst>
              <a:ext uri="{FF2B5EF4-FFF2-40B4-BE49-F238E27FC236}">
                <a16:creationId xmlns:a16="http://schemas.microsoft.com/office/drawing/2014/main" id="{ADC7812C-9418-44B8-B3C9-6C267DB2B8F4}"/>
              </a:ext>
            </a:extLst>
          </p:cNvPr>
          <p:cNvSpPr/>
          <p:nvPr/>
        </p:nvSpPr>
        <p:spPr>
          <a:xfrm>
            <a:off x="6019800" y="4762500"/>
            <a:ext cx="27432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depended on herbs</a:t>
            </a:r>
          </a:p>
        </p:txBody>
      </p:sp>
    </p:spTree>
    <p:extLst>
      <p:ext uri="{BB962C8B-B14F-4D97-AF65-F5344CB8AC3E}">
        <p14:creationId xmlns:p14="http://schemas.microsoft.com/office/powerpoint/2010/main" val="98981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00000"/>
                </a:solidFill>
              </a:rPr>
              <a:t>*Write the meaning of these words using your online</a:t>
            </a:r>
            <a:r>
              <a:rPr lang="en-US" sz="2400" b="1" baseline="0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 dictionary .</a:t>
            </a:r>
          </a:p>
          <a:p>
            <a:pPr algn="l"/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151002"/>
              </p:ext>
            </p:extLst>
          </p:nvPr>
        </p:nvGraphicFramePr>
        <p:xfrm>
          <a:off x="0" y="1523997"/>
          <a:ext cx="8991600" cy="4069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        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654">
                <a:tc>
                  <a:txBody>
                    <a:bodyPr/>
                    <a:lstStyle/>
                    <a:p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6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6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60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60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076450"/>
            <a:ext cx="7429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71750"/>
            <a:ext cx="5334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924175"/>
            <a:ext cx="8477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3352800"/>
            <a:ext cx="6381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771900"/>
            <a:ext cx="3429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181475"/>
            <a:ext cx="5048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4657725"/>
            <a:ext cx="4381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5181600"/>
            <a:ext cx="4667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74624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957263"/>
            <a:ext cx="9144000" cy="5943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C00000"/>
                </a:solidFill>
              </a:rPr>
              <a:t>*Write the meaning of these words using your online</a:t>
            </a:r>
            <a:r>
              <a:rPr lang="en-US" b="1" baseline="0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dictionary .</a:t>
            </a:r>
          </a:p>
          <a:p>
            <a:pPr algn="l"/>
            <a:endParaRPr lang="en-US" sz="4000" dirty="0"/>
          </a:p>
          <a:p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636184"/>
              </p:ext>
            </p:extLst>
          </p:nvPr>
        </p:nvGraphicFramePr>
        <p:xfrm>
          <a:off x="0" y="1664017"/>
          <a:ext cx="89916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                    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74295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00350"/>
            <a:ext cx="53340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228975"/>
            <a:ext cx="847725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581400"/>
            <a:ext cx="638175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000500"/>
            <a:ext cx="3429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4333875"/>
            <a:ext cx="504825" cy="23812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5038725"/>
            <a:ext cx="438150" cy="21907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32" y="5568739"/>
            <a:ext cx="466725" cy="23812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6860FF-BEC6-4F35-A630-EA827F314C07}"/>
              </a:ext>
            </a:extLst>
          </p:cNvPr>
          <p:cNvSpPr/>
          <p:nvPr/>
        </p:nvSpPr>
        <p:spPr>
          <a:xfrm>
            <a:off x="2362200" y="2133600"/>
            <a:ext cx="6629400" cy="361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1" tooltip="follow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following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the 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2" tooltip="way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ways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of </a:t>
            </a:r>
            <a:r>
              <a:rPr kumimoji="0" lang="en-US" b="1" i="0" u="sng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3" tooltip="behav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behaving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that have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4" tooltip="continu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continued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in a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5" tooltip="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group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of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6" tooltip="peop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people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for a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7" tooltip="l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long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8" tooltip="ti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C01073C-7955-4623-B307-350BA0E7477B}"/>
              </a:ext>
            </a:extLst>
          </p:cNvPr>
          <p:cNvSpPr/>
          <p:nvPr/>
        </p:nvSpPr>
        <p:spPr>
          <a:xfrm>
            <a:off x="2362200" y="2668096"/>
            <a:ext cx="64008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sz="2400" b="1" i="0" kern="1200" dirty="0">
                <a:solidFill>
                  <a:schemeClr val="dk1"/>
                </a:solidFill>
                <a:effectLst/>
              </a:rPr>
              <a:t>from a very </a:t>
            </a:r>
            <a:r>
              <a:rPr kumimoji="0" lang="en-US" sz="2400" b="1" i="0" u="none" strike="noStrike" kern="1200" dirty="0">
                <a:solidFill>
                  <a:schemeClr val="dk1"/>
                </a:solidFill>
                <a:effectLst/>
                <a:hlinkClick r:id="rId17" tooltip="long"/>
              </a:rPr>
              <a:t>long</a:t>
            </a:r>
            <a:r>
              <a:rPr kumimoji="0" lang="en-US" sz="2400" b="1" i="0" kern="1200" dirty="0">
                <a:solidFill>
                  <a:schemeClr val="dk1"/>
                </a:solidFill>
                <a:effectLst/>
              </a:rPr>
              <a:t> </a:t>
            </a:r>
            <a:r>
              <a:rPr kumimoji="0" lang="en-US" sz="2400" b="1" i="0" u="none" strike="noStrike" kern="1200" dirty="0">
                <a:solidFill>
                  <a:schemeClr val="dk1"/>
                </a:solidFill>
                <a:effectLst/>
                <a:hlinkClick r:id="rId18" tooltip="time"/>
              </a:rPr>
              <a:t>time</a:t>
            </a:r>
            <a:r>
              <a:rPr kumimoji="0" lang="en-US" sz="2400" b="1" i="0" kern="1200" dirty="0">
                <a:solidFill>
                  <a:schemeClr val="dk1"/>
                </a:solidFill>
                <a:effectLst/>
              </a:rPr>
              <a:t> ago</a:t>
            </a:r>
            <a:endParaRPr lang="en-US" sz="2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D4FBA21-AB03-4599-B43D-9B1F9DA9149E}"/>
              </a:ext>
            </a:extLst>
          </p:cNvPr>
          <p:cNvSpPr/>
          <p:nvPr/>
        </p:nvSpPr>
        <p:spPr>
          <a:xfrm>
            <a:off x="2329206" y="3662767"/>
            <a:ext cx="6400800" cy="290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sz="2400" b="1" i="0" u="none" strike="noStrike" kern="1200" dirty="0">
                <a:solidFill>
                  <a:schemeClr val="dk1"/>
                </a:solidFill>
                <a:effectLst/>
                <a:hlinkClick r:id="rId19" tooltip="happening"/>
              </a:rPr>
              <a:t>happening</a:t>
            </a:r>
            <a:r>
              <a:rPr kumimoji="0" lang="en-US" sz="2400" b="1" i="0" kern="1200" dirty="0">
                <a:solidFill>
                  <a:schemeClr val="dk1"/>
                </a:solidFill>
                <a:effectLst/>
              </a:rPr>
              <a:t> before this one</a:t>
            </a:r>
            <a:endParaRPr lang="en-US" sz="24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A5250E7-5BF6-421F-92C8-C98253234EC1}"/>
              </a:ext>
            </a:extLst>
          </p:cNvPr>
          <p:cNvSpPr/>
          <p:nvPr/>
        </p:nvSpPr>
        <p:spPr>
          <a:xfrm>
            <a:off x="2392837" y="4017869"/>
            <a:ext cx="6400800" cy="2909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sz="2400" b="1" i="0" kern="1200">
                <a:solidFill>
                  <a:schemeClr val="dk1"/>
                </a:solidFill>
                <a:effectLst/>
              </a:rPr>
              <a:t>before a </a:t>
            </a:r>
            <a:r>
              <a:rPr kumimoji="0" lang="en-US" sz="2400" b="1" i="0" u="none" strike="noStrike" kern="1200">
                <a:solidFill>
                  <a:schemeClr val="dk1"/>
                </a:solidFill>
                <a:effectLst/>
                <a:hlinkClick r:id="rId20" tooltip="particular"/>
              </a:rPr>
              <a:t>particular</a:t>
            </a:r>
            <a:r>
              <a:rPr kumimoji="0" lang="en-US" sz="2400" b="1" i="0" kern="1200">
                <a:solidFill>
                  <a:schemeClr val="dk1"/>
                </a:solidFill>
                <a:effectLst/>
              </a:rPr>
              <a:t> </a:t>
            </a:r>
            <a:r>
              <a:rPr kumimoji="0" lang="en-US" sz="2400" b="1" i="0" u="none" strike="noStrike" kern="1200">
                <a:solidFill>
                  <a:schemeClr val="dk1"/>
                </a:solidFill>
                <a:effectLst/>
                <a:hlinkClick r:id="rId21" tooltip="time"/>
              </a:rPr>
              <a:t>time</a:t>
            </a:r>
            <a:r>
              <a:rPr kumimoji="0" lang="en-US" sz="2400" b="1" i="0" kern="1200">
                <a:solidFill>
                  <a:schemeClr val="dk1"/>
                </a:solidFill>
                <a:effectLst/>
              </a:rPr>
              <a:t> or </a:t>
            </a:r>
            <a:r>
              <a:rPr kumimoji="0" lang="en-US" sz="2400" b="1" i="0" u="none" strike="noStrike" kern="1200">
                <a:solidFill>
                  <a:schemeClr val="dk1"/>
                </a:solidFill>
                <a:effectLst/>
                <a:hlinkClick r:id="rId22" tooltip="event"/>
              </a:rPr>
              <a:t>event</a:t>
            </a: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5C749A0-01B2-47B8-8E2D-6249F8E44CB4}"/>
              </a:ext>
            </a:extLst>
          </p:cNvPr>
          <p:cNvSpPr/>
          <p:nvPr/>
        </p:nvSpPr>
        <p:spPr>
          <a:xfrm>
            <a:off x="2329206" y="4306456"/>
            <a:ext cx="64008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a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3" tooltip="memb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member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of a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4" tooltip="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group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of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5" tooltip="peop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people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who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6" tooltip="mo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move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from one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7" tooltip="pl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place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to another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8" tooltip="rath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rather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than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9" tooltip="liv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living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in one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7" tooltip="pl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place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all of the </a:t>
            </a:r>
            <a:r>
              <a:rPr kumimoji="0" lang="en-US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1" tooltip="ti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time</a:t>
            </a:r>
            <a:r>
              <a:rPr kumimoji="0" lang="en-US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: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69B2223-870C-4B61-890B-5EE69D3444C4}"/>
              </a:ext>
            </a:extLst>
          </p:cNvPr>
          <p:cNvSpPr/>
          <p:nvPr/>
        </p:nvSpPr>
        <p:spPr>
          <a:xfrm>
            <a:off x="2329206" y="4928756"/>
            <a:ext cx="64008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a </a:t>
            </a:r>
            <a:r>
              <a:rPr kumimoji="0" lang="en-US" sz="1600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4" tooltip="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group</a:t>
            </a:r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of </a:t>
            </a:r>
            <a:r>
              <a:rPr kumimoji="0" lang="en-US" sz="1600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5" tooltip="peop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people</a:t>
            </a:r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, often of </a:t>
            </a:r>
            <a:r>
              <a:rPr kumimoji="0" lang="en-US" sz="1600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30" tooltip="relat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related</a:t>
            </a:r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</a:t>
            </a:r>
            <a:r>
              <a:rPr kumimoji="0" lang="en-US" sz="1600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31" tooltip="famili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families</a:t>
            </a:r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, who </a:t>
            </a:r>
            <a:r>
              <a:rPr kumimoji="0" lang="en-US" sz="1600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32" tooltip="l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live</a:t>
            </a:r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together, 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2FA6F63-D1D3-4B4D-8A14-8AD937A2831F}"/>
              </a:ext>
            </a:extLst>
          </p:cNvPr>
          <p:cNvSpPr/>
          <p:nvPr/>
        </p:nvSpPr>
        <p:spPr>
          <a:xfrm>
            <a:off x="2362200" y="5590857"/>
            <a:ext cx="64008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the </a:t>
            </a:r>
            <a:r>
              <a:rPr kumimoji="0" lang="en-US" sz="1600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33" tooltip="belief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beliefs</a:t>
            </a:r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</a:t>
            </a:r>
            <a:r>
              <a:rPr kumimoji="0" lang="en-US" sz="1600" b="1" i="0" u="none" strike="noStrike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5" tooltip="peop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people</a:t>
            </a:r>
            <a:r>
              <a:rPr kumimoji="0" lang="en-US" sz="1600" b="1" i="0" kern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have, 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6F8F33C-2626-425D-8F49-EF063B2255BB}"/>
              </a:ext>
            </a:extLst>
          </p:cNvPr>
          <p:cNvSpPr/>
          <p:nvPr/>
        </p:nvSpPr>
        <p:spPr>
          <a:xfrm>
            <a:off x="2392837" y="3271504"/>
            <a:ext cx="6400800" cy="3619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sz="2400" b="1" i="0" kern="1200">
                <a:solidFill>
                  <a:schemeClr val="dk1"/>
                </a:solidFill>
                <a:effectLst/>
              </a:rPr>
              <a:t>all the </a:t>
            </a:r>
            <a:r>
              <a:rPr kumimoji="0" lang="en-US" sz="2400" b="1" i="0" u="none" strike="noStrike" kern="1200">
                <a:solidFill>
                  <a:schemeClr val="dk1"/>
                </a:solidFill>
                <a:effectLst/>
                <a:hlinkClick r:id="rId16" tooltip="people"/>
              </a:rPr>
              <a:t>people</a:t>
            </a:r>
            <a:r>
              <a:rPr kumimoji="0" lang="en-US" sz="2400" b="1" i="0" kern="1200">
                <a:solidFill>
                  <a:schemeClr val="dk1"/>
                </a:solidFill>
                <a:effectLst/>
              </a:rPr>
              <a:t> who are about the same </a:t>
            </a:r>
            <a:r>
              <a:rPr kumimoji="0" lang="en-US" sz="2400" b="1" i="0" u="none" strike="noStrike" kern="1200">
                <a:solidFill>
                  <a:schemeClr val="dk1"/>
                </a:solidFill>
                <a:effectLst/>
                <a:hlinkClick r:id="rId34" tooltip="age"/>
              </a:rPr>
              <a:t>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5414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8600"/>
            <a:ext cx="1619250" cy="457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162050"/>
            <a:ext cx="4857750" cy="5905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876300"/>
            <a:ext cx="2581275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89184"/>
            <a:ext cx="5486400" cy="46402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43243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24225"/>
            <a:ext cx="5334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00500"/>
            <a:ext cx="8763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657725"/>
            <a:ext cx="5238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5334000"/>
            <a:ext cx="26860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924550"/>
            <a:ext cx="4762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6286500"/>
            <a:ext cx="3524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6305550"/>
            <a:ext cx="7905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274458"/>
              </p:ext>
            </p:extLst>
          </p:nvPr>
        </p:nvGraphicFramePr>
        <p:xfrm>
          <a:off x="6629400" y="3597275"/>
          <a:ext cx="19812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Packager Shell Object" showAsIcon="1" r:id="rId15" imgW="1133280" imgH="364680" progId="Package">
                  <p:embed/>
                </p:oleObj>
              </mc:Choice>
              <mc:Fallback>
                <p:oleObj name="Packager Shell Object" showAsIcon="1" r:id="rId15" imgW="1133280" imgH="364680" progId="Package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29400" y="3597275"/>
                        <a:ext cx="1981200" cy="498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528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"/>
            <a:ext cx="4895850" cy="5524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219200"/>
            <a:ext cx="7296150" cy="762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457450"/>
            <a:ext cx="7543800" cy="31051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43175"/>
            <a:ext cx="371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90800"/>
            <a:ext cx="400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14600"/>
            <a:ext cx="4286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514600"/>
            <a:ext cx="3619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4191000"/>
            <a:ext cx="7239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4238625"/>
            <a:ext cx="11144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4191000"/>
            <a:ext cx="3524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4191000"/>
            <a:ext cx="428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10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90525"/>
            <a:ext cx="3990975" cy="6762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1219200"/>
            <a:ext cx="3143250" cy="13525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76463"/>
            <a:ext cx="5400675" cy="40719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19400"/>
            <a:ext cx="5048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829050"/>
            <a:ext cx="3333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419600"/>
            <a:ext cx="4381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953000"/>
            <a:ext cx="3905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562600"/>
            <a:ext cx="571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28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782" y="609600"/>
            <a:ext cx="5674468" cy="533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7800975" cy="37671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057400"/>
            <a:ext cx="10477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2581275"/>
            <a:ext cx="1162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09900"/>
            <a:ext cx="11620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543300"/>
            <a:ext cx="7048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105275"/>
            <a:ext cx="5334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4133850"/>
            <a:ext cx="5810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4686300"/>
            <a:ext cx="9048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133975"/>
            <a:ext cx="4762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10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2425"/>
            <a:ext cx="2667001" cy="7905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971800"/>
            <a:ext cx="6096000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1143000"/>
            <a:ext cx="3124200" cy="12668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7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4800"/>
            <a:ext cx="5724525" cy="762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209800"/>
            <a:ext cx="81534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10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81000"/>
            <a:ext cx="6858000" cy="6762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49" y="1447800"/>
            <a:ext cx="7753350" cy="47815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0400" y="2549604"/>
            <a:ext cx="20938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rgbClr val="C00000"/>
                </a:solidFill>
              </a:rPr>
              <a:t>H . W</a:t>
            </a:r>
          </a:p>
        </p:txBody>
      </p:sp>
    </p:spTree>
    <p:extLst>
      <p:ext uri="{BB962C8B-B14F-4D97-AF65-F5344CB8AC3E}">
        <p14:creationId xmlns:p14="http://schemas.microsoft.com/office/powerpoint/2010/main" val="407110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9" y="285190"/>
            <a:ext cx="2054037" cy="5530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4438650" cy="609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2281238"/>
            <a:ext cx="3448050" cy="990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54" y="3581400"/>
            <a:ext cx="7350221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73412"/>
            <a:ext cx="2114550" cy="30670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2281237"/>
            <a:ext cx="2609850" cy="990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00"/>
            <a:ext cx="5143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4067175"/>
            <a:ext cx="5524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4581525"/>
            <a:ext cx="4667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257800"/>
            <a:ext cx="7715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791200"/>
            <a:ext cx="4572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13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28600"/>
            <a:ext cx="7505700" cy="685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1219200"/>
            <a:ext cx="5200650" cy="4857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981200"/>
            <a:ext cx="7839075" cy="838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52800"/>
            <a:ext cx="8229600" cy="28479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4857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38575"/>
            <a:ext cx="7620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81475"/>
            <a:ext cx="44767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4543425"/>
            <a:ext cx="3619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924425"/>
            <a:ext cx="4095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43525"/>
            <a:ext cx="333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37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654" y="228600"/>
            <a:ext cx="2179146" cy="838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3" y="1524000"/>
            <a:ext cx="5057775" cy="1143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79" y="2971800"/>
            <a:ext cx="781050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137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1837</TotalTime>
  <Words>202</Words>
  <Application>Microsoft Office PowerPoint</Application>
  <PresentationFormat>On-screen Show (4:3)</PresentationFormat>
  <Paragraphs>46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 Grade 10 advanced  Unit 1 : Looking back  </vt:lpstr>
      <vt:lpstr>PowerPoint Presentation</vt:lpstr>
      <vt:lpstr>PowerPoint Presentation</vt:lpstr>
      <vt:lpstr>Warming 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Nine lesson 5</dc:title>
  <dc:creator>User</dc:creator>
  <cp:lastModifiedBy>asifhammoud1978@gmail.com</cp:lastModifiedBy>
  <cp:revision>243</cp:revision>
  <dcterms:created xsi:type="dcterms:W3CDTF">2006-08-16T00:00:00Z</dcterms:created>
  <dcterms:modified xsi:type="dcterms:W3CDTF">2024-09-15T04:48:52Z</dcterms:modified>
</cp:coreProperties>
</file>