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6" r:id="rId3"/>
    <p:sldId id="277" r:id="rId4"/>
    <p:sldId id="272" r:id="rId5"/>
    <p:sldId id="273" r:id="rId6"/>
    <p:sldId id="274" r:id="rId7"/>
    <p:sldId id="278" r:id="rId8"/>
    <p:sldId id="279" r:id="rId9"/>
    <p:sldId id="275" r:id="rId10"/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viewProps" Target="view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90FA8-2763-4D7D-BE2F-D6A711EF7832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7D45F-513D-46AA-B064-2779D296B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02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90FA8-2763-4D7D-BE2F-D6A711EF7832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7D45F-513D-46AA-B064-2779D296B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7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90FA8-2763-4D7D-BE2F-D6A711EF7832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7D45F-513D-46AA-B064-2779D296B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5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90FA8-2763-4D7D-BE2F-D6A711EF7832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7D45F-513D-46AA-B064-2779D296B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12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90FA8-2763-4D7D-BE2F-D6A711EF7832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7D45F-513D-46AA-B064-2779D296B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2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90FA8-2763-4D7D-BE2F-D6A711EF7832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7D45F-513D-46AA-B064-2779D296B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838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90FA8-2763-4D7D-BE2F-D6A711EF7832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7D45F-513D-46AA-B064-2779D296B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512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90FA8-2763-4D7D-BE2F-D6A711EF7832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7D45F-513D-46AA-B064-2779D296B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66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90FA8-2763-4D7D-BE2F-D6A711EF7832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7D45F-513D-46AA-B064-2779D296B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692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90FA8-2763-4D7D-BE2F-D6A711EF7832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7D45F-513D-46AA-B064-2779D296B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385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90FA8-2763-4D7D-BE2F-D6A711EF7832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7D45F-513D-46AA-B064-2779D296B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424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90FA8-2763-4D7D-BE2F-D6A711EF7832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7D45F-513D-46AA-B064-2779D296B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665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slideLayout" Target="../slideLayouts/slideLayout4.xml" /><Relationship Id="rId1" Type="http://schemas.openxmlformats.org/officeDocument/2006/relationships/tags" Target="../tags/tag1.xml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683336"/>
            <a:ext cx="5915025" cy="617138"/>
          </a:xfrm>
          <a:solidFill>
            <a:srgbClr val="FFFF00"/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algn="ctr"/>
            <a:br>
              <a:rPr lang="ar-AE" sz="2100" dirty="0"/>
            </a:br>
            <a:r>
              <a:rPr lang="ar-AE" sz="2700" b="1" dirty="0">
                <a:solidFill>
                  <a:srgbClr val="FF0000"/>
                </a:solidFill>
              </a:rPr>
              <a:t>مدرسة المنارة الخاصة ( فرع الشامخة )</a:t>
            </a:r>
            <a:br>
              <a:rPr lang="ar-AE" sz="2100" b="1" dirty="0">
                <a:solidFill>
                  <a:srgbClr val="FF0000"/>
                </a:solidFill>
              </a:rPr>
            </a:br>
            <a:endParaRPr lang="en-US" sz="21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2590800"/>
            <a:ext cx="3410694" cy="322733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ar-AE" sz="5025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بسم الله الرحمن الرحيم</a:t>
            </a:r>
          </a:p>
          <a:p>
            <a:pPr marL="0" indent="0" algn="ctr">
              <a:buNone/>
            </a:pPr>
            <a:br>
              <a:rPr lang="ar-AE" sz="5025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</a:br>
            <a:r>
              <a:rPr lang="ar-AE" sz="5025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الصف العاشر</a:t>
            </a:r>
            <a:endParaRPr lang="ar-SA" sz="5025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ar-SA" sz="5025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2020-2021</a:t>
            </a:r>
            <a:endParaRPr lang="ar-AE" sz="5025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ar-SA" sz="5025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الفصل الأول</a:t>
            </a:r>
            <a:endParaRPr lang="en-US" sz="5025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br>
              <a:rPr lang="ar-AE" sz="5025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</a:br>
            <a:r>
              <a:rPr lang="ar-AE" sz="5025" b="1" dirty="0">
                <a:solidFill>
                  <a:srgbClr val="10742F"/>
                </a:solidFill>
                <a:latin typeface="Arial" panose="020B0604020202020204" pitchFamily="34" charset="0"/>
              </a:rPr>
              <a:t>مادة اللغة العربية</a:t>
            </a:r>
            <a:endParaRPr lang="en-US" sz="5025" b="1" dirty="0">
              <a:solidFill>
                <a:srgbClr val="10742F"/>
              </a:solidFill>
              <a:latin typeface="Arial" panose="020B0604020202020204" pitchFamily="34" charset="0"/>
            </a:endParaRPr>
          </a:p>
          <a:p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134" y="764704"/>
            <a:ext cx="1964387" cy="9416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9224" y="836715"/>
            <a:ext cx="2126663" cy="846621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381000" y="4952999"/>
            <a:ext cx="4324309" cy="1068285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ar-AE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ar-SA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09600" y="2514600"/>
            <a:ext cx="4952999" cy="212930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b="1" dirty="0">
                <a:solidFill>
                  <a:srgbClr val="FF0000"/>
                </a:solidFill>
              </a:rPr>
              <a:t>المراجعة النهائية </a:t>
            </a:r>
          </a:p>
          <a:p>
            <a:pPr algn="ctr"/>
            <a:r>
              <a:rPr lang="ar-AE" sz="2800" b="1" dirty="0">
                <a:solidFill>
                  <a:srgbClr val="FF0000"/>
                </a:solidFill>
              </a:rPr>
              <a:t>مهارات نحوية وبلاغية</a:t>
            </a:r>
            <a:endParaRPr lang="ar-SA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154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4574">
        <p14:ripple/>
      </p:transition>
    </mc:Choice>
    <mc:Fallback xmlns="">
      <p:transition spd="slow" advTm="145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92F57B-ECBB-465D-B23F-48A81419B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81012"/>
            <a:ext cx="8229599" cy="58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119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C3AA86-4447-4417-9CAF-CECC294A3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1"/>
            <a:ext cx="8382000" cy="28193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1DD41A-3D19-4FAA-A40C-98944D571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819400"/>
            <a:ext cx="8381999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639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BE65B05-91B3-45EA-AFB1-D951B0120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04800"/>
            <a:ext cx="81534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77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8B12C5-A1AF-4718-B2B2-AA02DD615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81000"/>
            <a:ext cx="838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47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5357B36-27B1-4D70-9513-623AF405C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4800"/>
            <a:ext cx="86106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82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7E893F-3BF7-4461-B5E2-CC20670F0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686800" cy="624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60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B971CF-9F05-47BD-865B-9D0160F8F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57200"/>
            <a:ext cx="82296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6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116623-0EA6-41DB-A37D-89EDD1CF7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57200"/>
            <a:ext cx="85344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753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52538"/>
            <a:ext cx="8001000" cy="56054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69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8153400" cy="4419600"/>
          </a:xfrm>
          <a:prstGeom prst="rect">
            <a:avLst/>
          </a:prstGeom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4071937" y="3124200"/>
            <a:ext cx="923925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جــحود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907631" y="3733800"/>
            <a:ext cx="1252537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الرسامين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805237" y="4367212"/>
            <a:ext cx="1328737" cy="4095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>
                <a:solidFill>
                  <a:srgbClr val="FF0000"/>
                </a:solidFill>
              </a:rPr>
              <a:t>قديرة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926680" y="4953000"/>
            <a:ext cx="1207293" cy="381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rgbClr val="FF0000"/>
                </a:solidFill>
              </a:rPr>
              <a:t>مقدام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88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78486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6934200" y="4343400"/>
            <a:ext cx="1524000" cy="304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>
                <a:solidFill>
                  <a:schemeClr val="tx1"/>
                </a:solidFill>
              </a:rPr>
              <a:t>مناعًا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105400" y="4343400"/>
            <a:ext cx="1524000" cy="304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>
                <a:solidFill>
                  <a:schemeClr val="tx1"/>
                </a:solidFill>
              </a:rPr>
              <a:t>منع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934200" y="4819650"/>
            <a:ext cx="1524000" cy="304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>
                <a:solidFill>
                  <a:schemeClr val="tx1"/>
                </a:solidFill>
              </a:rPr>
              <a:t>صبور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105400" y="4800600"/>
            <a:ext cx="1524000" cy="304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>
                <a:solidFill>
                  <a:schemeClr val="tx1"/>
                </a:solidFill>
              </a:rPr>
              <a:t>صبر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934200" y="5334000"/>
            <a:ext cx="15240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شكور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5029200" y="5343525"/>
            <a:ext cx="15240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شكر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190875" y="3886200"/>
            <a:ext cx="15240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كذوب 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266825" y="3886200"/>
            <a:ext cx="15240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كذب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3314700" y="4343400"/>
            <a:ext cx="15240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معوان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1304925" y="4314825"/>
            <a:ext cx="15240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عان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3276600" y="4800600"/>
            <a:ext cx="15240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غفار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1304925" y="4800600"/>
            <a:ext cx="15240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غفر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87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63" y="1009650"/>
            <a:ext cx="6897687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854869" y="2428873"/>
            <a:ext cx="3754437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/>
              <a:t>إن الله يحب التائبين</a:t>
            </a:r>
            <a:endParaRPr lang="en-US" b="1" dirty="0"/>
          </a:p>
        </p:txBody>
      </p:sp>
      <p:sp>
        <p:nvSpPr>
          <p:cNvPr id="4" name="Rounded Rectangle 3"/>
          <p:cNvSpPr/>
          <p:nvPr/>
        </p:nvSpPr>
        <p:spPr>
          <a:xfrm>
            <a:off x="892175" y="3124200"/>
            <a:ext cx="3754437" cy="457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rgbClr val="FF0000"/>
                </a:solidFill>
              </a:rPr>
              <a:t>الله غفار ذنوب العباد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54869" y="3810000"/>
            <a:ext cx="3754437" cy="45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rgbClr val="FF0000"/>
                </a:solidFill>
              </a:rPr>
              <a:t>الرجل بسَّام عند الشدائد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35819" y="4448175"/>
            <a:ext cx="3754437" cy="4572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tx1"/>
                </a:solidFill>
              </a:rPr>
              <a:t>قوي الإيمان جاذب قلوب وعقول الغير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64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63" y="500136"/>
            <a:ext cx="8384673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5534818" y="3209925"/>
            <a:ext cx="2743200" cy="381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حسَّاد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710531" y="3114675"/>
            <a:ext cx="2506662" cy="4572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فعَّال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237956" y="3810000"/>
            <a:ext cx="3011487" cy="381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منحار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97062" y="3733800"/>
            <a:ext cx="2209800" cy="381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مِفعال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133975" y="4314825"/>
            <a:ext cx="32385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rgbClr val="FFFF00"/>
                </a:solidFill>
              </a:rPr>
              <a:t>حلاف – همَّاز – مشَّاء  -  منَّاع 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20862" y="4314825"/>
            <a:ext cx="22860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rgbClr val="FFFF00"/>
                </a:solidFill>
              </a:rPr>
              <a:t>فعَّال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80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61988"/>
            <a:ext cx="8915400" cy="60436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58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763000" cy="3419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724275"/>
            <a:ext cx="8762999" cy="29813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861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8600"/>
            <a:ext cx="65928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19200"/>
            <a:ext cx="7050087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28900" y="3200400"/>
            <a:ext cx="1181100" cy="533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bg1"/>
                </a:solidFill>
              </a:rPr>
              <a:t>صعِقًا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00150" y="3200400"/>
            <a:ext cx="1181100" cy="533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فَعِلًا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2628900" y="3886200"/>
            <a:ext cx="1219200" cy="5334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tx1"/>
                </a:solidFill>
              </a:rPr>
              <a:t>الأخضر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19200" y="3886200"/>
            <a:ext cx="1219200" cy="5334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الأفعلِ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43200" y="4572000"/>
            <a:ext cx="1066800" cy="533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rgbClr val="FF0000"/>
                </a:solidFill>
              </a:rPr>
              <a:t>أبيضُ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19200" y="4552950"/>
            <a:ext cx="1219200" cy="533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rgbClr val="FF0000"/>
                </a:solidFill>
              </a:rPr>
              <a:t>أفعلُ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90800" y="5181600"/>
            <a:ext cx="1600200" cy="533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رَطْبَا -  صُلبًا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19200" y="5181600"/>
            <a:ext cx="1219200" cy="533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tx1"/>
                </a:solidFill>
              </a:rPr>
              <a:t>فَعْلًا  - فُعْلًا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90800" y="5791200"/>
            <a:ext cx="1219200" cy="6191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rgbClr val="FF0000"/>
                </a:solidFill>
              </a:rPr>
              <a:t>عَظيمٌ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19200" y="5810250"/>
            <a:ext cx="1219200" cy="5905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فعيلٌ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28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66725"/>
            <a:ext cx="8229600" cy="55340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5334000" y="1523999"/>
            <a:ext cx="1066800" cy="3143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اسم فاعل</a:t>
            </a:r>
            <a:endParaRPr lang="en-US" sz="2000" b="1" dirty="0"/>
          </a:p>
        </p:txBody>
      </p:sp>
      <p:sp>
        <p:nvSpPr>
          <p:cNvPr id="4" name="Rounded Rectangle 3"/>
          <p:cNvSpPr/>
          <p:nvPr/>
        </p:nvSpPr>
        <p:spPr>
          <a:xfrm>
            <a:off x="3657600" y="1447799"/>
            <a:ext cx="914400" cy="5106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فاعل</a:t>
            </a:r>
            <a:endParaRPr lang="en-US" sz="20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7277100" y="1792843"/>
            <a:ext cx="914400" cy="5180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ضَخْـمٌ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733800" y="2310880"/>
            <a:ext cx="914400" cy="369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مُسْتفعِل</a:t>
            </a:r>
            <a:endParaRPr lang="en-US" b="1" dirty="0"/>
          </a:p>
        </p:txBody>
      </p:sp>
      <p:sp>
        <p:nvSpPr>
          <p:cNvPr id="7" name="Rounded Rectangle 6"/>
          <p:cNvSpPr/>
          <p:nvPr/>
        </p:nvSpPr>
        <p:spPr>
          <a:xfrm>
            <a:off x="1933575" y="2310879"/>
            <a:ext cx="914400" cy="4190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استغفر</a:t>
            </a:r>
            <a:endParaRPr lang="en-US" b="1" dirty="0"/>
          </a:p>
        </p:txBody>
      </p:sp>
      <p:sp>
        <p:nvSpPr>
          <p:cNvPr id="8" name="Rounded Rectangle 7"/>
          <p:cNvSpPr/>
          <p:nvPr/>
        </p:nvSpPr>
        <p:spPr>
          <a:xfrm>
            <a:off x="7239000" y="2875002"/>
            <a:ext cx="914400" cy="369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مكتوب</a:t>
            </a:r>
            <a:endParaRPr lang="en-US" sz="2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3657600" y="2733674"/>
            <a:ext cx="914400" cy="5106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مفعول</a:t>
            </a:r>
            <a:endParaRPr lang="en-US" sz="2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6172200" y="4571982"/>
            <a:ext cx="9144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ضَخْـمٌ</a:t>
            </a:r>
            <a:endParaRPr lang="en-US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4800600" y="4438630"/>
            <a:ext cx="914400" cy="369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فَعْلٌ</a:t>
            </a:r>
            <a:endParaRPr lang="en-US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371601" y="4295775"/>
            <a:ext cx="2686050" cy="4190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000" b="1" dirty="0"/>
              <a:t>هذا بناءٌ ضَخْـمٌ</a:t>
            </a:r>
            <a:endParaRPr lang="en-US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6248400" y="4905368"/>
            <a:ext cx="914400" cy="323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أحمرُ</a:t>
            </a:r>
            <a:endParaRPr lang="en-US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4800600" y="4876782"/>
            <a:ext cx="914400" cy="323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أفعل</a:t>
            </a:r>
            <a:endParaRPr lang="en-US" b="1" dirty="0"/>
          </a:p>
        </p:txBody>
      </p:sp>
      <p:sp>
        <p:nvSpPr>
          <p:cNvPr id="15" name="Rounded Rectangle 14"/>
          <p:cNvSpPr/>
          <p:nvPr/>
        </p:nvSpPr>
        <p:spPr>
          <a:xfrm>
            <a:off x="866775" y="4762495"/>
            <a:ext cx="3733799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العنبُ في السلة لونه أحمرُ</a:t>
            </a:r>
            <a:endParaRPr lang="en-US" b="1" dirty="0"/>
          </a:p>
        </p:txBody>
      </p:sp>
      <p:sp>
        <p:nvSpPr>
          <p:cNvPr id="16" name="Rounded Rectangle 15"/>
          <p:cNvSpPr/>
          <p:nvPr/>
        </p:nvSpPr>
        <p:spPr>
          <a:xfrm>
            <a:off x="6257925" y="5257804"/>
            <a:ext cx="914400" cy="4095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حُلْوٌ</a:t>
            </a:r>
            <a:endParaRPr lang="en-US" b="1" dirty="0"/>
          </a:p>
        </p:txBody>
      </p:sp>
      <p:sp>
        <p:nvSpPr>
          <p:cNvPr id="17" name="Rounded Rectangle 16"/>
          <p:cNvSpPr/>
          <p:nvPr/>
        </p:nvSpPr>
        <p:spPr>
          <a:xfrm>
            <a:off x="4876800" y="5229218"/>
            <a:ext cx="914400" cy="4381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فُعْلٌ</a:t>
            </a:r>
            <a:endParaRPr lang="en-US" b="1" dirty="0"/>
          </a:p>
        </p:txBody>
      </p:sp>
      <p:sp>
        <p:nvSpPr>
          <p:cNvPr id="18" name="Rounded Rectangle 17"/>
          <p:cNvSpPr/>
          <p:nvPr/>
        </p:nvSpPr>
        <p:spPr>
          <a:xfrm>
            <a:off x="1371600" y="5114925"/>
            <a:ext cx="2895599" cy="4381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في المتجر تمر حُلْوٌ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4340206" y="3244334"/>
            <a:ext cx="463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b="1" dirty="0"/>
              <a:t>حُلْوٌ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6296025" y="5667363"/>
            <a:ext cx="914400" cy="3333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جبانُ </a:t>
            </a:r>
            <a:endParaRPr lang="en-US" b="1" dirty="0"/>
          </a:p>
        </p:txBody>
      </p:sp>
      <p:sp>
        <p:nvSpPr>
          <p:cNvPr id="22" name="Rounded Rectangle 21"/>
          <p:cNvSpPr/>
          <p:nvPr/>
        </p:nvSpPr>
        <p:spPr>
          <a:xfrm>
            <a:off x="4953000" y="5686424"/>
            <a:ext cx="914400" cy="3143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فعالُ</a:t>
            </a:r>
            <a:endParaRPr lang="en-US" b="1" dirty="0"/>
          </a:p>
        </p:txBody>
      </p:sp>
      <p:sp>
        <p:nvSpPr>
          <p:cNvPr id="23" name="Rounded Rectangle 22"/>
          <p:cNvSpPr/>
          <p:nvPr/>
        </p:nvSpPr>
        <p:spPr>
          <a:xfrm>
            <a:off x="1081088" y="5553075"/>
            <a:ext cx="3533773" cy="4476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هذا رجل جبانُ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2769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30" y="295274"/>
            <a:ext cx="8534970" cy="6410325"/>
          </a:xfrm>
          <a:prstGeom prst="rect">
            <a:avLst/>
          </a:prstGeom>
          <a:ln w="5715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8934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8153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7480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830580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033963"/>
            <a:ext cx="6297613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019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44" y="1219200"/>
            <a:ext cx="7538132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33400"/>
            <a:ext cx="6019801" cy="53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2667000" y="1704975"/>
            <a:ext cx="19812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أنشب الدهر أظفاره </a:t>
            </a:r>
            <a:endParaRPr lang="en-US" b="1" dirty="0"/>
          </a:p>
        </p:txBody>
      </p:sp>
      <p:sp>
        <p:nvSpPr>
          <p:cNvPr id="5" name="Rounded Rectangle 4"/>
          <p:cNvSpPr/>
          <p:nvPr/>
        </p:nvSpPr>
        <p:spPr>
          <a:xfrm>
            <a:off x="2667000" y="2362200"/>
            <a:ext cx="19812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تراقص المطر 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3048000" y="3256002"/>
            <a:ext cx="1447800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AE" sz="2000" b="1" dirty="0"/>
              <a:t>سمع الليل </a:t>
            </a:r>
            <a:endParaRPr lang="en-US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2557086" y="4267199"/>
            <a:ext cx="2091114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AE" b="1" dirty="0"/>
              <a:t>يخرجهم من الظلمات إلى النور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2612043" y="5181600"/>
            <a:ext cx="2036157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AE" b="1" dirty="0"/>
              <a:t>مشى البحر نحوه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2612043" y="5696634"/>
            <a:ext cx="2091114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AE" b="1" dirty="0"/>
              <a:t>تعانقه الأُسْد</a:t>
            </a:r>
            <a:endParaRPr lang="en-US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567644" y="1704975"/>
            <a:ext cx="19812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مكنية</a:t>
            </a:r>
            <a:endParaRPr lang="en-US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26987" y="2362200"/>
            <a:ext cx="1811413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مكنية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933450" y="3235404"/>
            <a:ext cx="1447800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AE" sz="2000" b="1" dirty="0"/>
              <a:t>مكنية</a:t>
            </a:r>
            <a:endParaRPr lang="en-US" sz="2000" b="1" dirty="0"/>
          </a:p>
        </p:txBody>
      </p:sp>
      <p:sp>
        <p:nvSpPr>
          <p:cNvPr id="13" name="Rectangle 12"/>
          <p:cNvSpPr/>
          <p:nvPr/>
        </p:nvSpPr>
        <p:spPr>
          <a:xfrm>
            <a:off x="512687" y="4267199"/>
            <a:ext cx="1925713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AE" b="1" dirty="0"/>
              <a:t>تصريحية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697875" y="5105400"/>
            <a:ext cx="166963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AE" b="1" dirty="0"/>
              <a:t>تصريحية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795780" y="5696634"/>
            <a:ext cx="1359525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AE" b="1" dirty="0"/>
              <a:t>تصريحية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0199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  <p:bldP spid="3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9384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1.4|1.4|1|1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144</Words>
  <Application>Microsoft Office PowerPoint</Application>
  <PresentationFormat>On-screen Show (4:3)</PresentationFormat>
  <Paragraphs>77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 مدرسة المنارة الخاصة ( فرع الشامخة 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asifhammoud1978@gmail.com</cp:lastModifiedBy>
  <cp:revision>20</cp:revision>
  <dcterms:created xsi:type="dcterms:W3CDTF">2020-11-21T17:30:04Z</dcterms:created>
  <dcterms:modified xsi:type="dcterms:W3CDTF">2024-09-14T06:23:48Z</dcterms:modified>
</cp:coreProperties>
</file>