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2" r:id="rId4"/>
  </p:sldMasterIdLst>
  <p:notesMasterIdLst>
    <p:notesMasterId r:id="rId16"/>
  </p:notesMasterIdLst>
  <p:sldIdLst>
    <p:sldId id="275" r:id="rId5"/>
    <p:sldId id="266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viewProps" Target="viewProps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10" Type="http://schemas.openxmlformats.org/officeDocument/2006/relationships/slide" Target="slides/slide6.xml" /><Relationship Id="rId19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6/19/2022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A0C0817-A112-4847-8014-A94B7D2A4EA3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82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7234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5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732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060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4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8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62189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8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75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921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19675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466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226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2026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88347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3925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5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jp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61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8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8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8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8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6AFC-0F41-4F36-BA3F-F750B20BA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603964"/>
          </a:xfrm>
        </p:spPr>
        <p:txBody>
          <a:bodyPr>
            <a:normAutofit/>
          </a:bodyPr>
          <a:lstStyle/>
          <a:p>
            <a:pPr algn="ctr"/>
            <a:r>
              <a:rPr lang="ar-SA" dirty="0"/>
              <a:t>إجابات الامتحان المركزي </a:t>
            </a:r>
            <a:br>
              <a:rPr lang="ar-SA" dirty="0"/>
            </a:br>
            <a:r>
              <a:rPr lang="ar-SA" dirty="0"/>
              <a:t>مادة الأحياء </a:t>
            </a:r>
            <a:br>
              <a:rPr lang="ar-SA" dirty="0"/>
            </a:br>
            <a:r>
              <a:rPr lang="ar-SA" dirty="0"/>
              <a:t>الصف العاشر العام</a:t>
            </a:r>
            <a:br>
              <a:rPr lang="ar-SA" dirty="0"/>
            </a:br>
            <a:r>
              <a:rPr lang="ar-SA" dirty="0"/>
              <a:t>معلمة المادة:</a:t>
            </a:r>
            <a:r>
              <a:rPr lang="ar-AE" dirty="0"/>
              <a:t>ملك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6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6735E-1345-45AF-988D-36C2061D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42C57D-EB45-4C61-A6E5-178D7F9C8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636" y="404734"/>
            <a:ext cx="11182662" cy="5810671"/>
          </a:xfrm>
        </p:spPr>
      </p:pic>
    </p:spTree>
    <p:extLst>
      <p:ext uri="{BB962C8B-B14F-4D97-AF65-F5344CB8AC3E}">
        <p14:creationId xmlns:p14="http://schemas.microsoft.com/office/powerpoint/2010/main" val="18991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1C04-C072-413D-BCE9-EEC37CA1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041E39-3D0E-4E56-8254-53F3CB4F8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656" y="494676"/>
            <a:ext cx="11002779" cy="5720730"/>
          </a:xfrm>
        </p:spPr>
      </p:pic>
    </p:spTree>
    <p:extLst>
      <p:ext uri="{BB962C8B-B14F-4D97-AF65-F5344CB8AC3E}">
        <p14:creationId xmlns:p14="http://schemas.microsoft.com/office/powerpoint/2010/main" val="31819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862A-962D-4429-951B-1BB9C6C2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C39C9A-5E19-4FB1-BEEE-071DD547B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608" y="642594"/>
            <a:ext cx="11122700" cy="5458403"/>
          </a:xfrm>
        </p:spPr>
      </p:pic>
    </p:spTree>
    <p:extLst>
      <p:ext uri="{BB962C8B-B14F-4D97-AF65-F5344CB8AC3E}">
        <p14:creationId xmlns:p14="http://schemas.microsoft.com/office/powerpoint/2010/main" val="189257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D4899-0F6D-42F3-9143-5C3DD843F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C3F6F7-C7F7-4066-958A-734B31DDC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626" y="479686"/>
            <a:ext cx="11182663" cy="5735720"/>
          </a:xfrm>
        </p:spPr>
      </p:pic>
    </p:spTree>
    <p:extLst>
      <p:ext uri="{BB962C8B-B14F-4D97-AF65-F5344CB8AC3E}">
        <p14:creationId xmlns:p14="http://schemas.microsoft.com/office/powerpoint/2010/main" val="1950224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9E97-A0AA-4A8D-BB54-BD6CA52D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D5990D-5E12-4AE1-95BF-C8AF05490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666" y="404734"/>
            <a:ext cx="11302583" cy="5810672"/>
          </a:xfrm>
        </p:spPr>
      </p:pic>
    </p:spTree>
    <p:extLst>
      <p:ext uri="{BB962C8B-B14F-4D97-AF65-F5344CB8AC3E}">
        <p14:creationId xmlns:p14="http://schemas.microsoft.com/office/powerpoint/2010/main" val="19420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D7AC9-F819-4049-807E-ED124B9F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199FFF-82C3-47F6-AB97-3EE986616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675" y="464696"/>
            <a:ext cx="11197653" cy="5750710"/>
          </a:xfrm>
        </p:spPr>
      </p:pic>
    </p:spTree>
    <p:extLst>
      <p:ext uri="{BB962C8B-B14F-4D97-AF65-F5344CB8AC3E}">
        <p14:creationId xmlns:p14="http://schemas.microsoft.com/office/powerpoint/2010/main" val="411310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73090-C1CE-4D12-8ECA-ED0A81D2A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03CB79-84AB-4E03-8529-59292B0A2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695" y="642594"/>
            <a:ext cx="11302584" cy="5698245"/>
          </a:xfrm>
        </p:spPr>
      </p:pic>
    </p:spTree>
    <p:extLst>
      <p:ext uri="{BB962C8B-B14F-4D97-AF65-F5344CB8AC3E}">
        <p14:creationId xmlns:p14="http://schemas.microsoft.com/office/powerpoint/2010/main" val="66082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44867-235F-4CB6-A15D-EF813D1C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C4224B-BE67-4F58-BFC6-66C508AEA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715" y="479686"/>
            <a:ext cx="11272603" cy="5735720"/>
          </a:xfrm>
        </p:spPr>
      </p:pic>
    </p:spTree>
    <p:extLst>
      <p:ext uri="{BB962C8B-B14F-4D97-AF65-F5344CB8AC3E}">
        <p14:creationId xmlns:p14="http://schemas.microsoft.com/office/powerpoint/2010/main" val="379317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3415-848F-4034-80EA-710130B8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5FD907-4540-47C1-AFFC-9CB81A7BC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647" y="434714"/>
            <a:ext cx="11107710" cy="5780691"/>
          </a:xfrm>
        </p:spPr>
      </p:pic>
    </p:spTree>
    <p:extLst>
      <p:ext uri="{BB962C8B-B14F-4D97-AF65-F5344CB8AC3E}">
        <p14:creationId xmlns:p14="http://schemas.microsoft.com/office/powerpoint/2010/main" val="52182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698D-C1D6-4D9B-8599-42C2B3E0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5E7B47-C9F2-44DB-A231-678C5CF46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685" y="642594"/>
            <a:ext cx="11227633" cy="5572812"/>
          </a:xfrm>
        </p:spPr>
      </p:pic>
    </p:spTree>
    <p:extLst>
      <p:ext uri="{BB962C8B-B14F-4D97-AF65-F5344CB8AC3E}">
        <p14:creationId xmlns:p14="http://schemas.microsoft.com/office/powerpoint/2010/main" val="1290763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ain Even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3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0</TotalTime>
  <Words>3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Main Event</vt:lpstr>
      <vt:lpstr>إجابات الامتحان المركزي  مادة الأحياء  الصف العاشر العام معلمة المادة:ملك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إجابات الامتحان المركزي  مادة الأحياء  الصف العاشر العام معلمة المادة:ملك</dc:title>
  <dc:creator/>
  <cp:lastModifiedBy>Unknown User</cp:lastModifiedBy>
  <cp:revision>2</cp:revision>
  <dcterms:created xsi:type="dcterms:W3CDTF">2020-06-22T18:39:40Z</dcterms:created>
  <dcterms:modified xsi:type="dcterms:W3CDTF">2022-06-19T07:53:19Z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