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61" r:id="rId5"/>
    <p:sldId id="291" r:id="rId6"/>
    <p:sldId id="382" r:id="rId7"/>
    <p:sldId id="381" r:id="rId8"/>
    <p:sldId id="378" r:id="rId9"/>
    <p:sldId id="379" r:id="rId10"/>
    <p:sldId id="372" r:id="rId11"/>
    <p:sldId id="290" r:id="rId12"/>
    <p:sldId id="384" r:id="rId13"/>
    <p:sldId id="385" r:id="rId14"/>
    <p:sldId id="386" r:id="rId15"/>
    <p:sldId id="395" r:id="rId16"/>
    <p:sldId id="396" r:id="rId17"/>
    <p:sldId id="398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1" r:id="rId30"/>
    <p:sldId id="412" r:id="rId31"/>
  </p:sldIdLst>
  <p:sldSz cx="9144000" cy="6858000" type="screen4x3"/>
  <p:notesSz cx="6858000" cy="92964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12046D-0C65-471F-8EDD-22EEA082607A}">
          <p14:sldIdLst>
            <p14:sldId id="261"/>
            <p14:sldId id="291"/>
            <p14:sldId id="382"/>
            <p14:sldId id="381"/>
            <p14:sldId id="378"/>
            <p14:sldId id="379"/>
            <p14:sldId id="372"/>
            <p14:sldId id="290"/>
            <p14:sldId id="384"/>
            <p14:sldId id="385"/>
            <p14:sldId id="386"/>
            <p14:sldId id="395"/>
            <p14:sldId id="396"/>
            <p14:sldId id="398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12" userDrawn="1">
          <p15:clr>
            <a:srgbClr val="A4A3A4"/>
          </p15:clr>
        </p15:guide>
        <p15:guide id="2" pos="576" userDrawn="1">
          <p15:clr>
            <a:srgbClr val="A4A3A4"/>
          </p15:clr>
        </p15:guide>
        <p15:guide id="3" pos="518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olkowitz, Jarrod" initials="WJ" lastIdx="24" clrIdx="0"/>
  <p:cmAuthor id="1" name="Scott Payne" initials="SP" lastIdx="14" clrIdx="1"/>
  <p:cmAuthor id="2" name="McGraw Hill Companies" initials="" lastIdx="1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9EDA"/>
    <a:srgbClr val="FF932B"/>
    <a:srgbClr val="22A547"/>
    <a:srgbClr val="E46C0A"/>
    <a:srgbClr val="DF6421"/>
    <a:srgbClr val="75A230"/>
    <a:srgbClr val="CF5F20"/>
    <a:srgbClr val="4F9935"/>
    <a:srgbClr val="808285"/>
    <a:srgbClr val="1D8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6" autoAdjust="0"/>
    <p:restoredTop sz="94740"/>
  </p:normalViewPr>
  <p:slideViewPr>
    <p:cSldViewPr>
      <p:cViewPr varScale="1">
        <p:scale>
          <a:sx n="68" d="100"/>
          <a:sy n="68" d="100"/>
        </p:scale>
        <p:origin x="1572" y="-144"/>
      </p:cViewPr>
      <p:guideLst>
        <p:guide orient="horz" pos="912"/>
        <p:guide pos="576"/>
        <p:guide pos="51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90C7F-C65D-E946-A7F3-41410A89D19A}" type="datetimeFigureOut">
              <a:rPr lang="en-US" smtClean="0"/>
              <a:pPr/>
              <a:t>6/30/2022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429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010" y="8829429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2DD0F-651B-C546-A153-5EE4AFAFAC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04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A5A79-4B03-9D41-AC4B-ADC64D06D33E}" type="datetimeFigureOut">
              <a:rPr lang="en-US" smtClean="0"/>
              <a:pPr/>
              <a:t>6/30/2022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F2334-9366-D94E-909B-8D1D290AA0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669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928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4E5993-8628-D644-80A6-AEBDCF3BEC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192" y="1752600"/>
            <a:ext cx="6159785" cy="637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05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192" y="1752600"/>
            <a:ext cx="6159785" cy="637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3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40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9524"/>
          <a:stretch/>
        </p:blipFill>
        <p:spPr>
          <a:xfrm>
            <a:off x="228600" y="1676400"/>
            <a:ext cx="83058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5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/>
          <a:stretch/>
        </p:blipFill>
        <p:spPr>
          <a:xfrm>
            <a:off x="152400" y="1066800"/>
            <a:ext cx="86868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5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/>
          <a:stretch/>
        </p:blipFill>
        <p:spPr>
          <a:xfrm>
            <a:off x="228600" y="533400"/>
            <a:ext cx="8610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4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567" y="381000"/>
            <a:ext cx="108204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5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6" t="12458"/>
          <a:stretch/>
        </p:blipFill>
        <p:spPr>
          <a:xfrm>
            <a:off x="304800" y="457200"/>
            <a:ext cx="8077200" cy="435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9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10344"/>
          <a:stretch/>
        </p:blipFill>
        <p:spPr>
          <a:xfrm>
            <a:off x="685800" y="1447800"/>
            <a:ext cx="8153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3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/>
          <a:stretch/>
        </p:blipFill>
        <p:spPr>
          <a:xfrm>
            <a:off x="228600" y="914400"/>
            <a:ext cx="8686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8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2329" b="12329"/>
          <a:stretch/>
        </p:blipFill>
        <p:spPr>
          <a:xfrm>
            <a:off x="304800" y="838200"/>
            <a:ext cx="8686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0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1315" r="-834" b="9015"/>
          <a:stretch/>
        </p:blipFill>
        <p:spPr>
          <a:xfrm>
            <a:off x="152400" y="1371600"/>
            <a:ext cx="8915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2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8267"/>
          <a:stretch/>
        </p:blipFill>
        <p:spPr>
          <a:xfrm>
            <a:off x="152400" y="1295400"/>
            <a:ext cx="8991600" cy="468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10399" b="15349"/>
          <a:stretch/>
        </p:blipFill>
        <p:spPr>
          <a:xfrm>
            <a:off x="152400" y="457200"/>
            <a:ext cx="8991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3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t="9571" b="3352"/>
          <a:stretch/>
        </p:blipFill>
        <p:spPr>
          <a:xfrm>
            <a:off x="0" y="685800"/>
            <a:ext cx="8991600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10725" b="8073"/>
          <a:stretch/>
        </p:blipFill>
        <p:spPr>
          <a:xfrm>
            <a:off x="152400" y="1447801"/>
            <a:ext cx="88392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6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8" t="-13528" r="-2971" b="18048"/>
          <a:stretch/>
        </p:blipFill>
        <p:spPr>
          <a:xfrm>
            <a:off x="381000" y="32825"/>
            <a:ext cx="8763000" cy="483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45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4" t="11914" b="6441"/>
          <a:stretch/>
        </p:blipFill>
        <p:spPr>
          <a:xfrm>
            <a:off x="-481818" y="609600"/>
            <a:ext cx="96012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b="18495"/>
          <a:stretch/>
        </p:blipFill>
        <p:spPr>
          <a:xfrm>
            <a:off x="152400" y="1371600"/>
            <a:ext cx="8763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1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b="15734"/>
          <a:stretch/>
        </p:blipFill>
        <p:spPr>
          <a:xfrm>
            <a:off x="228600" y="1295400"/>
            <a:ext cx="86106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8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t="7692" b="12828"/>
          <a:stretch/>
        </p:blipFill>
        <p:spPr>
          <a:xfrm>
            <a:off x="381000" y="1447800"/>
            <a:ext cx="82296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5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9" t="-14064" r="-1239" b="14064"/>
          <a:stretch/>
        </p:blipFill>
        <p:spPr>
          <a:xfrm>
            <a:off x="304800" y="914400"/>
            <a:ext cx="86106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6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b="12764"/>
          <a:stretch/>
        </p:blipFill>
        <p:spPr>
          <a:xfrm>
            <a:off x="228600" y="1524000"/>
            <a:ext cx="8458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2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9" t="6091" r="-712" b="12181"/>
          <a:stretch/>
        </p:blipFill>
        <p:spPr>
          <a:xfrm>
            <a:off x="381000" y="1295400"/>
            <a:ext cx="8305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 b="6376"/>
          <a:stretch/>
        </p:blipFill>
        <p:spPr>
          <a:xfrm>
            <a:off x="152400" y="1371600"/>
            <a:ext cx="88392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8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5841" b="8489"/>
          <a:stretch/>
        </p:blipFill>
        <p:spPr>
          <a:xfrm>
            <a:off x="381000" y="762000"/>
            <a:ext cx="8382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1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t="6901" b="17194"/>
          <a:stretch/>
        </p:blipFill>
        <p:spPr>
          <a:xfrm>
            <a:off x="304800" y="1447800"/>
            <a:ext cx="8534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7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b="18886"/>
          <a:stretch/>
        </p:blipFill>
        <p:spPr>
          <a:xfrm>
            <a:off x="381000" y="457200"/>
            <a:ext cx="8382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9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/>
          <a:stretch/>
        </p:blipFill>
        <p:spPr>
          <a:xfrm>
            <a:off x="304800" y="762000"/>
            <a:ext cx="86106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3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8955"/>
          <a:stretch/>
        </p:blipFill>
        <p:spPr>
          <a:xfrm>
            <a:off x="304800" y="1066800"/>
            <a:ext cx="85344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88157"/>
      </p:ext>
    </p:extLst>
  </p:cSld>
  <p:clrMapOvr>
    <a:masterClrMapping/>
  </p:clrMapOvr>
</p:sld>
</file>

<file path=ppt/theme/theme1.xml><?xml version="1.0" encoding="utf-8"?>
<a:theme xmlns:a="http://schemas.openxmlformats.org/drawingml/2006/main" name="rev-bio_chem_LessonTemp_Mod00_L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8A7D1819-EC81-AA45-951C-DDDE2E2975DC}" vid="{44BE38F7-E207-0A41-902A-C39567BCCB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E346A50C5ABB4D8ABDC542F9DDB635" ma:contentTypeVersion="10" ma:contentTypeDescription="Create a new document." ma:contentTypeScope="" ma:versionID="a50b0f4b0c178d9fb5e9e8d005c81156">
  <xsd:schema xmlns:xsd="http://www.w3.org/2001/XMLSchema" xmlns:xs="http://www.w3.org/2001/XMLSchema" xmlns:p="http://schemas.microsoft.com/office/2006/metadata/properties" xmlns:ns2="56348eee-dc15-462f-913c-b9ac4c38f6e5" xmlns:ns3="ad62b575-b769-42d0-b622-6f949ef41164" targetNamespace="http://schemas.microsoft.com/office/2006/metadata/properties" ma:root="true" ma:fieldsID="d97081c7219a596e5e75162292b871bf" ns2:_="" ns3:_="">
    <xsd:import namespace="56348eee-dc15-462f-913c-b9ac4c38f6e5"/>
    <xsd:import namespace="ad62b575-b769-42d0-b622-6f949ef4116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348eee-dc15-462f-913c-b9ac4c38f6e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2b575-b769-42d0-b622-6f949ef411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194BDF-8365-4CAA-AB3D-B02DC0A505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348eee-dc15-462f-913c-b9ac4c38f6e5"/>
    <ds:schemaRef ds:uri="ad62b575-b769-42d0-b622-6f949ef411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1AA9B6-CFA0-4028-81E7-0C343DF3CCEE}">
  <ds:schemaRefs>
    <ds:schemaRef ds:uri="http://purl.org/dc/terms/"/>
    <ds:schemaRef ds:uri="56348eee-dc15-462f-913c-b9ac4c38f6e5"/>
    <ds:schemaRef ds:uri="ad62b575-b769-42d0-b622-6f949ef41164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EF9BA06-B6FF-4FA6-99B8-2E0B537FAE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3356</TotalTime>
  <Words>0</Words>
  <Application>Microsoft Office PowerPoint</Application>
  <PresentationFormat>On-screen Show (4:3)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rev-bio_chem_LessonTemp_Mod00_L0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Jennifer Szymanski</dc:creator>
  <cp:keywords/>
  <dc:description/>
  <cp:lastModifiedBy>hp</cp:lastModifiedBy>
  <cp:revision>279</cp:revision>
  <cp:lastPrinted>2018-06-06T15:11:12Z</cp:lastPrinted>
  <dcterms:created xsi:type="dcterms:W3CDTF">2018-06-19T22:29:55Z</dcterms:created>
  <dcterms:modified xsi:type="dcterms:W3CDTF">2022-06-30T11:12:47Z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0x010100BEE346A50C5ABB4D8ABDC542F9DDB635</vt:lpwstr>
  </property>
</Properties>
</file>