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F2FE2-6C61-4B85-92EF-9604876C5C31}" type="datetimeFigureOut">
              <a:rPr lang="en-AE" smtClean="0"/>
              <a:t>19/11/2022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554D6-056C-48B8-B532-C9E2C880D53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41670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CB35F-5098-44B0-8231-4E897B87F1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83D328-C4EF-4B2D-9B3D-EFC1DBA1E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6F7D60-AB68-4EBE-9CE1-509E8501F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8CD7-7D0F-43BE-BBEB-C93E8BAD3AAB}" type="datetime1">
              <a:rPr lang="en-AE" smtClean="0"/>
              <a:t>19/11/2022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50826-23E3-4231-B968-4FB33F4E5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261763-566E-4161-8867-E6E6F6952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CDF46-BD1B-4864-AAF0-A0DEC0EDBB9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952262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BFECD-1021-4FAA-B4ED-81BF3D83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F29A9-89C8-4ADE-BFCE-65BA200C5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A3A3D9-AD33-4D8A-B77A-DECC903B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6328-D56A-4CEC-9FA5-45316B99A1AB}" type="datetime1">
              <a:rPr lang="en-AE" smtClean="0"/>
              <a:t>19/11/2022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A0A8A-4254-4CF5-A85C-5ACABDE4C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74154-5B04-4F33-8EB8-41A05A8A0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CDF46-BD1B-4864-AAF0-A0DEC0EDBB9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008727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82E4D-9372-4858-96FC-EA4E5E04D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380209-7665-41B5-86A5-DA23CC511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7F957-6100-445B-AE6E-8338868DF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A5F8-BE62-46E3-8731-780779DE640B}" type="datetime1">
              <a:rPr lang="en-AE" smtClean="0"/>
              <a:t>19/11/2022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2E2E7-023F-4971-8BE4-CFA5253A1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78BC0-BBC3-4608-9185-801080906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CDF46-BD1B-4864-AAF0-A0DEC0EDBB9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75890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C77A4-2E5A-40C2-924F-A6E3AEEEF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639B1-D984-4437-827F-8D081C148F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F85678-6AA9-4402-BAC9-62585AFDD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5B34F5-01FF-414E-AF22-9E78066BB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D041-2B47-486F-B2E4-5BF9606C4B92}" type="datetime1">
              <a:rPr lang="en-AE" smtClean="0"/>
              <a:t>19/11/2022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937ED0-6F30-4748-AEA9-ABBBCE355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628003-33F4-4523-8F8B-1AF1B5B92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CDF46-BD1B-4864-AAF0-A0DEC0EDBB9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329079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FB5E5-8AC7-4C36-A5BB-EBAAF187A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8B7BD-F14C-4CB9-A512-117E80612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B30A32-0826-423C-BD17-DBFED87EA8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2A83A5-4A8B-4010-B2D8-E51271EC51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E56762-CF7F-48C3-A26C-7ACE0E71EC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C43F1B-23E7-4BCD-AFF4-604B4E80D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2496D-D603-4609-AED9-2E9C38919C35}" type="datetime1">
              <a:rPr lang="en-AE" smtClean="0"/>
              <a:t>19/11/2022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170F90-8342-4829-9933-DDC0E6706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092AE8-47A4-4BBE-A954-C31839B70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CDF46-BD1B-4864-AAF0-A0DEC0EDBB9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441486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1568-9A86-49D4-A399-125120E35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7463CC-EC6D-4961-B54C-3FBBCEE4A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8D70D-8693-49D2-BF51-ED58F10C98BB}" type="datetime1">
              <a:rPr lang="en-AE" smtClean="0"/>
              <a:t>19/11/2022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0041EE-CAD9-4281-BA03-B7D2CABA6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8408E4-F35E-4C12-943D-18C62E1B5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CDF46-BD1B-4864-AAF0-A0DEC0EDBB9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872775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04C1B4-6F2B-4675-AEC1-D098B6F0C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4231D-F34C-4EF3-A3C6-E61B820C0CA9}" type="datetime1">
              <a:rPr lang="en-AE" smtClean="0"/>
              <a:t>19/11/2022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BE6F5-B580-4C73-8E83-C09CD3DB5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FC942E-4D08-4D39-BBFC-0DF50B438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CDF46-BD1B-4864-AAF0-A0DEC0EDBB9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69332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F0151-9D89-4DC1-9EE2-89CFC8DF3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ECCD7-2019-4269-AE4C-0EA1BC5BD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885E7B-8FB1-4E87-83A0-8290A6435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436F16-9D2A-44E5-8BF9-45FAD4175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A296-2CB0-4181-B855-6BDC05082776}" type="datetime1">
              <a:rPr lang="en-AE" smtClean="0"/>
              <a:t>19/11/2022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AA39C1-8F6D-442A-B759-D432D4745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7506B5-5FF8-4C78-9F1C-AE972C795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CDF46-BD1B-4864-AAF0-A0DEC0EDBB9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913595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1A53C-9D4C-4D48-A2BD-214BD2360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DD5B9E-DCB9-45F1-AB1F-99998B39ED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6620E-10CB-4E23-BED7-C3BD353998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C08588-CF7C-431D-8AC5-0D4D52A20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9317D-DD78-4EFC-A06B-8D9A169B17EF}" type="datetime1">
              <a:rPr lang="en-AE" smtClean="0"/>
              <a:t>19/11/2022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62B6A5-60BC-4B3C-8097-6962DF83A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271627-5728-4686-8244-92017E5A0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CDF46-BD1B-4864-AAF0-A0DEC0EDBB9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080619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E8189-80FD-442C-BDE0-75AC05057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08CF61-0064-49E2-AF0C-DE5CE97B83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100AA-BCD9-41E3-AD48-56ADF4DFF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76F2-F253-489B-ADCD-494A58F2A94C}" type="datetime1">
              <a:rPr lang="en-AE" smtClean="0"/>
              <a:t>19/11/2022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CC041-4459-4AD5-BDB4-9A65FD08A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BA872-77D4-4F7C-9CCD-AEB78DC87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CDF46-BD1B-4864-AAF0-A0DEC0EDBB9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075372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01E1AC-4560-4F8F-9038-0904392810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8E1613-A51C-43AA-AD11-95C6AB44D2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C06D0-3FE0-47E7-BFE7-2F215BE0A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B1213-D552-4AA1-9BF6-50C580479EA3}" type="datetime1">
              <a:rPr lang="en-AE" smtClean="0"/>
              <a:t>19/11/2022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E219D6-6B25-477C-B83F-A05D46B9A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BC166-842C-4B58-8C01-75485C878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CDF46-BD1B-4864-AAF0-A0DEC0EDBB9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955690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BBF406-0C61-4A11-8367-D68ECC899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848505-8655-4661-B79E-5C0AAFD539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07BD0-D509-4CB9-9E5D-68CF912767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BEE04-5D19-454F-8E0C-D18DF00677A0}" type="datetime1">
              <a:rPr lang="en-AE" smtClean="0"/>
              <a:t>19/11/2022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5812A-7DA1-4EA1-A25B-FA06259D29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7335AB-E7D8-4F72-B6D3-2B4BE9FC6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CDF46-BD1B-4864-AAF0-A0DEC0EDBB9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582931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D3D1E-DACD-4144-91AB-911A83B318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هيكل امتحان نهاية الفصل الدراسي الأول 2022-2023</a:t>
            </a:r>
            <a:endParaRPr lang="en-A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6C2F00-CC69-4F7F-99B5-703E854A92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AE" dirty="0"/>
              <a:t>مادة الرياضيات</a:t>
            </a:r>
          </a:p>
          <a:p>
            <a:r>
              <a:rPr lang="ar-AE" dirty="0"/>
              <a:t>المعلمة علياء الكتبي</a:t>
            </a:r>
          </a:p>
          <a:p>
            <a:endParaRPr lang="en-A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D4F492-A92A-495D-AB1F-32D565835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4CC5-4E88-4052-AFBC-D590A95767FA}" type="datetime1">
              <a:rPr lang="en-AE" smtClean="0"/>
              <a:t>19/11/2022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AE762-B44E-44D4-8480-98A972B55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599987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6AE0EE-19A0-4848-A656-502F1794F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45AA-4D3E-4F8C-A463-8F5966811DA0}" type="datetime1">
              <a:rPr lang="en-AE" smtClean="0"/>
              <a:t>19/11/2022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B9BB8-7A62-4DFC-A02B-425DEE860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4899EF-E79D-4BD2-9918-5ACB4EDF7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912" y="434476"/>
            <a:ext cx="10544175" cy="5524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3CC606-366C-4486-86A3-0DF5456661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5787"/>
          <a:stretch/>
        </p:blipFill>
        <p:spPr>
          <a:xfrm>
            <a:off x="85724" y="69351"/>
            <a:ext cx="1192476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177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A597FF-FA06-4366-A151-91C214CB3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D54B8-27BC-4268-B2A4-1D2FCCEBA3A4}" type="datetime1">
              <a:rPr lang="en-AE" smtClean="0"/>
              <a:t>19/11/2022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9C0EC3-21C1-4356-A924-42197CD05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6230F7-8475-4731-8218-F824CC197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187" y="598522"/>
            <a:ext cx="7829550" cy="5238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3002F6-60CF-492B-8D2E-3F1C80903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267" y="1551771"/>
            <a:ext cx="2819400" cy="457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4CF60E-B2FD-415F-AC23-2C901368F5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7367" y="1594527"/>
            <a:ext cx="2686050" cy="4286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B2FB6E-3733-48A5-B56C-B6A098D91F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8695" y="1601216"/>
            <a:ext cx="2638425" cy="419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853D33-B728-4390-960B-EBAA49680D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7925" y="1598274"/>
            <a:ext cx="2724150" cy="466725"/>
          </a:xfrm>
          <a:prstGeom prst="rect">
            <a:avLst/>
          </a:prstGeom>
        </p:spPr>
      </p:pic>
      <p:graphicFrame>
        <p:nvGraphicFramePr>
          <p:cNvPr id="18" name="Table 18">
            <a:extLst>
              <a:ext uri="{FF2B5EF4-FFF2-40B4-BE49-F238E27FC236}">
                <a16:creationId xmlns:a16="http://schemas.microsoft.com/office/drawing/2014/main" id="{746123F1-AD40-4838-B3F0-E78BBC5334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7827595"/>
              </p:ext>
            </p:extLst>
          </p:nvPr>
        </p:nvGraphicFramePr>
        <p:xfrm>
          <a:off x="139343" y="1551664"/>
          <a:ext cx="11871148" cy="4283353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1062733">
                  <a:extLst>
                    <a:ext uri="{9D8B030D-6E8A-4147-A177-3AD203B41FA5}">
                      <a16:colId xmlns:a16="http://schemas.microsoft.com/office/drawing/2014/main" val="3991461641"/>
                    </a:ext>
                  </a:extLst>
                </a:gridCol>
                <a:gridCol w="2810032">
                  <a:extLst>
                    <a:ext uri="{9D8B030D-6E8A-4147-A177-3AD203B41FA5}">
                      <a16:colId xmlns:a16="http://schemas.microsoft.com/office/drawing/2014/main" val="3480821527"/>
                    </a:ext>
                  </a:extLst>
                </a:gridCol>
                <a:gridCol w="2733490">
                  <a:extLst>
                    <a:ext uri="{9D8B030D-6E8A-4147-A177-3AD203B41FA5}">
                      <a16:colId xmlns:a16="http://schemas.microsoft.com/office/drawing/2014/main" val="1319658048"/>
                    </a:ext>
                  </a:extLst>
                </a:gridCol>
                <a:gridCol w="2620875">
                  <a:extLst>
                    <a:ext uri="{9D8B030D-6E8A-4147-A177-3AD203B41FA5}">
                      <a16:colId xmlns:a16="http://schemas.microsoft.com/office/drawing/2014/main" val="3650970752"/>
                    </a:ext>
                  </a:extLst>
                </a:gridCol>
                <a:gridCol w="2644018">
                  <a:extLst>
                    <a:ext uri="{9D8B030D-6E8A-4147-A177-3AD203B41FA5}">
                      <a16:colId xmlns:a16="http://schemas.microsoft.com/office/drawing/2014/main" val="688885315"/>
                    </a:ext>
                  </a:extLst>
                </a:gridCol>
              </a:tblGrid>
              <a:tr h="544264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385580"/>
                  </a:ext>
                </a:extLst>
              </a:tr>
              <a:tr h="852755">
                <a:tc>
                  <a:txBody>
                    <a:bodyPr/>
                    <a:lstStyle/>
                    <a:p>
                      <a:pPr algn="ctr" rtl="1"/>
                      <a:r>
                        <a:rPr lang="ar-AE" dirty="0"/>
                        <a:t>معادلة محور التماثل</a:t>
                      </a:r>
                      <a:endParaRPr lang="en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695176"/>
                  </a:ext>
                </a:extLst>
              </a:tr>
              <a:tr h="941563">
                <a:tc>
                  <a:txBody>
                    <a:bodyPr/>
                    <a:lstStyle/>
                    <a:p>
                      <a:r>
                        <a:rPr lang="ar-AE" dirty="0"/>
                        <a:t>الرأس</a:t>
                      </a:r>
                      <a:endParaRPr lang="en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257956"/>
                  </a:ext>
                </a:extLst>
              </a:tr>
              <a:tr h="941563">
                <a:tc>
                  <a:txBody>
                    <a:bodyPr/>
                    <a:lstStyle/>
                    <a:p>
                      <a:pPr algn="r" rtl="1"/>
                      <a:r>
                        <a:rPr lang="ar-AE" dirty="0"/>
                        <a:t>التقاطع مع المحور الرأسي </a:t>
                      </a:r>
                      <a:r>
                        <a:rPr lang="en-US" dirty="0"/>
                        <a:t>y</a:t>
                      </a:r>
                      <a:endParaRPr lang="en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387512"/>
                  </a:ext>
                </a:extLst>
              </a:tr>
              <a:tr h="941563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687939"/>
                  </a:ext>
                </a:extLst>
              </a:tr>
            </a:tbl>
          </a:graphicData>
        </a:graphic>
      </p:graphicFrame>
      <p:pic>
        <p:nvPicPr>
          <p:cNvPr id="19" name="Picture 18">
            <a:extLst>
              <a:ext uri="{FF2B5EF4-FFF2-40B4-BE49-F238E27FC236}">
                <a16:creationId xmlns:a16="http://schemas.microsoft.com/office/drawing/2014/main" id="{3DC2B563-B06F-4009-8A84-2C8E9904D24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35787"/>
          <a:stretch/>
        </p:blipFill>
        <p:spPr>
          <a:xfrm>
            <a:off x="85724" y="69351"/>
            <a:ext cx="1192476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604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8C2FDC-CB82-4E61-B652-B625CB809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8703-ECF9-47D3-B400-5DB608C66054}" type="datetime1">
              <a:rPr lang="en-AE" smtClean="0"/>
              <a:t>19/11/2022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F02B02-AACA-41B2-AB01-E3435F0F7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5478E6-2D3B-4678-B257-EF1F802FDD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038" b="46944"/>
          <a:stretch/>
        </p:blipFill>
        <p:spPr>
          <a:xfrm>
            <a:off x="2209800" y="578295"/>
            <a:ext cx="2505525" cy="6302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D7DF7A-0AB4-4E52-AA2D-DD1564153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823" y="786095"/>
            <a:ext cx="2164423" cy="4179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019A24A-0B02-484B-9FF7-554F16A4B4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0225" y="893398"/>
            <a:ext cx="2035408" cy="3758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2C4FC2F-0CF1-48A2-86EF-B9CC64575B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1271" y="933474"/>
            <a:ext cx="1952074" cy="25118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F6FC7F1-9F83-4FD2-9A1B-DDA6902AAF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49" y="136525"/>
            <a:ext cx="11976869" cy="441770"/>
          </a:xfrm>
          <a:prstGeom prst="rect">
            <a:avLst/>
          </a:prstGeom>
        </p:spPr>
      </p:pic>
      <p:graphicFrame>
        <p:nvGraphicFramePr>
          <p:cNvPr id="29" name="Table 29">
            <a:extLst>
              <a:ext uri="{FF2B5EF4-FFF2-40B4-BE49-F238E27FC236}">
                <a16:creationId xmlns:a16="http://schemas.microsoft.com/office/drawing/2014/main" id="{0B3DC1EC-8BF2-4620-8DE5-98688365AD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446443"/>
              </p:ext>
            </p:extLst>
          </p:nvPr>
        </p:nvGraphicFramePr>
        <p:xfrm>
          <a:off x="95249" y="786095"/>
          <a:ext cx="11648095" cy="5338235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329619">
                  <a:extLst>
                    <a:ext uri="{9D8B030D-6E8A-4147-A177-3AD203B41FA5}">
                      <a16:colId xmlns:a16="http://schemas.microsoft.com/office/drawing/2014/main" val="3451908132"/>
                    </a:ext>
                  </a:extLst>
                </a:gridCol>
                <a:gridCol w="2329619">
                  <a:extLst>
                    <a:ext uri="{9D8B030D-6E8A-4147-A177-3AD203B41FA5}">
                      <a16:colId xmlns:a16="http://schemas.microsoft.com/office/drawing/2014/main" val="838907874"/>
                    </a:ext>
                  </a:extLst>
                </a:gridCol>
                <a:gridCol w="2329619">
                  <a:extLst>
                    <a:ext uri="{9D8B030D-6E8A-4147-A177-3AD203B41FA5}">
                      <a16:colId xmlns:a16="http://schemas.microsoft.com/office/drawing/2014/main" val="700311563"/>
                    </a:ext>
                  </a:extLst>
                </a:gridCol>
                <a:gridCol w="2329619">
                  <a:extLst>
                    <a:ext uri="{9D8B030D-6E8A-4147-A177-3AD203B41FA5}">
                      <a16:colId xmlns:a16="http://schemas.microsoft.com/office/drawing/2014/main" val="2817993333"/>
                    </a:ext>
                  </a:extLst>
                </a:gridCol>
                <a:gridCol w="2329619">
                  <a:extLst>
                    <a:ext uri="{9D8B030D-6E8A-4147-A177-3AD203B41FA5}">
                      <a16:colId xmlns:a16="http://schemas.microsoft.com/office/drawing/2014/main" val="746871821"/>
                    </a:ext>
                  </a:extLst>
                </a:gridCol>
              </a:tblGrid>
              <a:tr h="635279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709383"/>
                  </a:ext>
                </a:extLst>
              </a:tr>
              <a:tr h="1567652">
                <a:tc>
                  <a:txBody>
                    <a:bodyPr/>
                    <a:lstStyle/>
                    <a:p>
                      <a:r>
                        <a:rPr lang="ar-AE" dirty="0"/>
                        <a:t>حدد ماذا اذا كانت للدالة قيمة عظمى أو صغرى.</a:t>
                      </a:r>
                      <a:endParaRPr lang="en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971659"/>
                  </a:ext>
                </a:extLst>
              </a:tr>
              <a:tr h="1567652">
                <a:tc>
                  <a:txBody>
                    <a:bodyPr/>
                    <a:lstStyle/>
                    <a:p>
                      <a:r>
                        <a:rPr lang="ar-AE" dirty="0"/>
                        <a:t>اذكر القيمة العظمى أو الصغرى.</a:t>
                      </a:r>
                      <a:endParaRPr lang="en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158996"/>
                  </a:ext>
                </a:extLst>
              </a:tr>
              <a:tr h="1567652">
                <a:tc>
                  <a:txBody>
                    <a:bodyPr/>
                    <a:lstStyle/>
                    <a:p>
                      <a:r>
                        <a:rPr lang="ar-AE" dirty="0"/>
                        <a:t>ما مجال الدالة و مداها؟</a:t>
                      </a:r>
                      <a:endParaRPr lang="en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903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8735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3CC081-F84E-40C8-8DBA-2A85B46F8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8DE6-3220-43BC-8CAC-D00CDECB0D5A}" type="datetime1">
              <a:rPr lang="en-AE" smtClean="0"/>
              <a:t>19/11/2022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5C4A2E-21BC-4C75-98EE-5AA4DBB7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D0E124-A2B4-455E-9804-6730B241BF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3033"/>
          <a:stretch/>
        </p:blipFill>
        <p:spPr>
          <a:xfrm>
            <a:off x="128587" y="136525"/>
            <a:ext cx="11727791" cy="3610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0C07FF-392D-40C2-A960-B09C27C104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617"/>
          <a:stretch/>
        </p:blipFill>
        <p:spPr>
          <a:xfrm>
            <a:off x="6939016" y="667820"/>
            <a:ext cx="5057775" cy="5646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D3A6CA-CDBA-4A84-936B-A10EC54DD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384" y="1387118"/>
            <a:ext cx="1981200" cy="5905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90D146C-BD83-4899-B7BA-FD02F3249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9412" y="1525497"/>
            <a:ext cx="2238375" cy="3905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F21ABEA-36FE-4B1F-9642-9627A56877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8324" y="1525497"/>
            <a:ext cx="1714500" cy="4476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C48E326-47C0-49AD-A538-8197E2C3F6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72707" y="1529993"/>
            <a:ext cx="1809750" cy="447675"/>
          </a:xfrm>
          <a:prstGeom prst="rect">
            <a:avLst/>
          </a:prstGeom>
        </p:spPr>
      </p:pic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6B9DDE72-CBE4-416A-AB75-3C222BB93C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0760068"/>
              </p:ext>
            </p:extLst>
          </p:nvPr>
        </p:nvGraphicFramePr>
        <p:xfrm>
          <a:off x="511424" y="1402708"/>
          <a:ext cx="10882616" cy="3251486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720654">
                  <a:extLst>
                    <a:ext uri="{9D8B030D-6E8A-4147-A177-3AD203B41FA5}">
                      <a16:colId xmlns:a16="http://schemas.microsoft.com/office/drawing/2014/main" val="965371849"/>
                    </a:ext>
                  </a:extLst>
                </a:gridCol>
                <a:gridCol w="2720654">
                  <a:extLst>
                    <a:ext uri="{9D8B030D-6E8A-4147-A177-3AD203B41FA5}">
                      <a16:colId xmlns:a16="http://schemas.microsoft.com/office/drawing/2014/main" val="3166498099"/>
                    </a:ext>
                  </a:extLst>
                </a:gridCol>
                <a:gridCol w="2720654">
                  <a:extLst>
                    <a:ext uri="{9D8B030D-6E8A-4147-A177-3AD203B41FA5}">
                      <a16:colId xmlns:a16="http://schemas.microsoft.com/office/drawing/2014/main" val="4115297130"/>
                    </a:ext>
                  </a:extLst>
                </a:gridCol>
                <a:gridCol w="2720654">
                  <a:extLst>
                    <a:ext uri="{9D8B030D-6E8A-4147-A177-3AD203B41FA5}">
                      <a16:colId xmlns:a16="http://schemas.microsoft.com/office/drawing/2014/main" val="2780286089"/>
                    </a:ext>
                  </a:extLst>
                </a:gridCol>
              </a:tblGrid>
              <a:tr h="729151"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114918"/>
                  </a:ext>
                </a:extLst>
              </a:tr>
              <a:tr h="2522335"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9766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7417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5E261A-6BC6-49F6-8DFC-979DC8DEF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8FBCF-3ED1-4BB6-A02F-55153E1E6A1D}" type="datetime1">
              <a:rPr lang="en-AE" smtClean="0"/>
              <a:t>19/11/2022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0A69FE-3F4E-493E-9ECE-A0AA5A110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C3B1AB-677E-4681-A45B-357FCEA20B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660"/>
          <a:stretch/>
        </p:blipFill>
        <p:spPr>
          <a:xfrm>
            <a:off x="171450" y="154505"/>
            <a:ext cx="11345880" cy="365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FA3C7C-C96B-4613-8ED3-1EAC588BA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137" y="773612"/>
            <a:ext cx="10753725" cy="1057275"/>
          </a:xfrm>
          <a:prstGeom prst="rect">
            <a:avLst/>
          </a:prstGeom>
        </p:spPr>
      </p:pic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5F329BED-B179-48C7-AB84-143DE74A90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0175791"/>
              </p:ext>
            </p:extLst>
          </p:nvPr>
        </p:nvGraphicFramePr>
        <p:xfrm>
          <a:off x="719137" y="1366786"/>
          <a:ext cx="9041313" cy="4253177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3013771">
                  <a:extLst>
                    <a:ext uri="{9D8B030D-6E8A-4147-A177-3AD203B41FA5}">
                      <a16:colId xmlns:a16="http://schemas.microsoft.com/office/drawing/2014/main" val="3135567813"/>
                    </a:ext>
                  </a:extLst>
                </a:gridCol>
                <a:gridCol w="3013771">
                  <a:extLst>
                    <a:ext uri="{9D8B030D-6E8A-4147-A177-3AD203B41FA5}">
                      <a16:colId xmlns:a16="http://schemas.microsoft.com/office/drawing/2014/main" val="3780296068"/>
                    </a:ext>
                  </a:extLst>
                </a:gridCol>
                <a:gridCol w="3013771">
                  <a:extLst>
                    <a:ext uri="{9D8B030D-6E8A-4147-A177-3AD203B41FA5}">
                      <a16:colId xmlns:a16="http://schemas.microsoft.com/office/drawing/2014/main" val="2505813277"/>
                    </a:ext>
                  </a:extLst>
                </a:gridCol>
              </a:tblGrid>
              <a:tr h="723590"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972249"/>
                  </a:ext>
                </a:extLst>
              </a:tr>
              <a:tr h="3529587"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502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3920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D23635-BB4A-4D32-ADFE-CC640DC65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C2ECB-3C8A-4463-8F88-032F1EBCA43A}" type="datetime1">
              <a:rPr lang="en-AE" smtClean="0"/>
              <a:t>19/11/2022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462C2D-0DEF-4CD6-ADF3-2A1896F78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E1C3DD-4072-4AE6-8B0A-BB47DF1D1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682"/>
            <a:ext cx="12031038" cy="3701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9E340C-59F2-4C19-89FC-52D1FCE3F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307" y="1379227"/>
            <a:ext cx="1112118" cy="4840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E4B63F-07F9-4215-B51F-F8F00985E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307" y="2600703"/>
            <a:ext cx="9316788" cy="12985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FC451A4-482E-45A3-9120-3A17289C89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4960" b="30819"/>
          <a:stretch/>
        </p:blipFill>
        <p:spPr>
          <a:xfrm>
            <a:off x="8844338" y="658542"/>
            <a:ext cx="1282930" cy="4674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536D923-1CF4-4702-BE10-D3D19BB2F1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387" y="3899254"/>
            <a:ext cx="9189900" cy="196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838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E0F6EB-9B91-4E96-B88A-1A0C613F2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706E2-4065-41DC-B47A-4C6765316F43}" type="datetime1">
              <a:rPr lang="en-AE" smtClean="0"/>
              <a:t>19/11/2022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D5273D-7391-4BD4-B149-E1F9DD3E8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7E5C61-5620-4936-BFD6-E6C54D59E7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21665"/>
          <a:stretch/>
        </p:blipFill>
        <p:spPr>
          <a:xfrm>
            <a:off x="334498" y="217416"/>
            <a:ext cx="10705465" cy="2860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80296B-27B8-4150-958E-A60866DAFF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572"/>
          <a:stretch/>
        </p:blipFill>
        <p:spPr>
          <a:xfrm>
            <a:off x="838200" y="654281"/>
            <a:ext cx="10496550" cy="27747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DB3BD4-92B9-4835-A21B-0B07EC2DE5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4680" y="2466921"/>
            <a:ext cx="23145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07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8B8AAF-1C89-4E2A-8DA3-A0FE47E21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56D29-98E9-475F-894C-AA886CAFBBFD}" type="datetime1">
              <a:rPr lang="en-AE" smtClean="0"/>
              <a:t>19/11/2022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1573E8-DFE9-4C51-BA87-3388F3785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3DA2BD-64E0-4B34-9255-5BE734E21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160" y="829691"/>
            <a:ext cx="8829675" cy="1438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9CD69D-3BDD-4E11-AA4C-AF4D1F0213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573"/>
          <a:stretch/>
        </p:blipFill>
        <p:spPr>
          <a:xfrm>
            <a:off x="128587" y="185327"/>
            <a:ext cx="11645597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058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FC1108-63AA-4873-BF62-23502BE6D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C034B-7B76-4B57-BDA5-6F42896CD1BE}" type="datetime1">
              <a:rPr lang="en-AE" smtClean="0"/>
              <a:t>19/11/2022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14A81F-4C24-4335-9FF6-525FF3473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DA18DC-6967-4DE3-9B3C-C90E362EA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" y="136525"/>
            <a:ext cx="11558374" cy="4714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085ED1-25CC-40CC-B630-3E862C1F5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465" y="771574"/>
            <a:ext cx="2257425" cy="533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D7DAEA-1118-42D4-9E88-5A8BC00164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464" y="2924944"/>
            <a:ext cx="2257425" cy="3714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837DC9-07FE-44D2-B544-CBE2B87E06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464" y="4492356"/>
            <a:ext cx="2143125" cy="5143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9BC2713-4694-4E22-B90D-B8CE00C22D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6662" y="843975"/>
            <a:ext cx="2343150" cy="5048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A6D0B4F-9C00-4E0B-9CED-C9027E1224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9646" y="1391642"/>
            <a:ext cx="2800350" cy="4191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80A64F8-2448-44D3-96B7-4AFF33895D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5343" y="3605615"/>
            <a:ext cx="2428875" cy="3905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2DEE0B1-DFA9-4657-831C-1865E4FC9F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02959" y="771574"/>
            <a:ext cx="3143250" cy="53340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0BA9235-4C02-4B5C-BC0D-1C49B6C7AF5C}"/>
              </a:ext>
            </a:extLst>
          </p:cNvPr>
          <p:cNvCxnSpPr>
            <a:cxnSpLocks/>
          </p:cNvCxnSpPr>
          <p:nvPr/>
        </p:nvCxnSpPr>
        <p:spPr>
          <a:xfrm>
            <a:off x="195262" y="2804845"/>
            <a:ext cx="48784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87C1AD2-B149-46B0-B156-D7B1B91A2A41}"/>
              </a:ext>
            </a:extLst>
          </p:cNvPr>
          <p:cNvCxnSpPr>
            <a:cxnSpLocks/>
          </p:cNvCxnSpPr>
          <p:nvPr/>
        </p:nvCxnSpPr>
        <p:spPr>
          <a:xfrm>
            <a:off x="406738" y="4554268"/>
            <a:ext cx="46669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07B530F-E8E5-45A2-9CD0-A432255428DE}"/>
              </a:ext>
            </a:extLst>
          </p:cNvPr>
          <p:cNvCxnSpPr>
            <a:cxnSpLocks/>
          </p:cNvCxnSpPr>
          <p:nvPr/>
        </p:nvCxnSpPr>
        <p:spPr>
          <a:xfrm>
            <a:off x="7932450" y="3519191"/>
            <a:ext cx="41807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E60BA91-855C-4C88-85C9-B3EFF197B933}"/>
              </a:ext>
            </a:extLst>
          </p:cNvPr>
          <p:cNvCxnSpPr>
            <a:cxnSpLocks/>
          </p:cNvCxnSpPr>
          <p:nvPr/>
        </p:nvCxnSpPr>
        <p:spPr>
          <a:xfrm>
            <a:off x="5073722" y="1096387"/>
            <a:ext cx="0" cy="49618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FDF1088-3C52-4535-ACB1-A4D925CA29B0}"/>
              </a:ext>
            </a:extLst>
          </p:cNvPr>
          <p:cNvCxnSpPr>
            <a:cxnSpLocks/>
          </p:cNvCxnSpPr>
          <p:nvPr/>
        </p:nvCxnSpPr>
        <p:spPr>
          <a:xfrm>
            <a:off x="7908477" y="1225486"/>
            <a:ext cx="0" cy="49618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6532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5921DE-0126-444C-9FDD-E69498592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FB3CB-A1C9-4047-917A-EEE0F9BCAE11}" type="datetime1">
              <a:rPr lang="en-AE" smtClean="0"/>
              <a:t>19/11/2022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1423E0-9AB0-4F4B-9DC6-3B563B1A4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22A8CB-7E51-4BCC-B235-CB25AAB96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874" y="1051496"/>
            <a:ext cx="10220325" cy="16287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F09520-8B07-4610-A06C-3A02FA3A0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774" y="136525"/>
            <a:ext cx="11284556" cy="3907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BFEF8A7-60F4-4D0C-8EBC-74B4883804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3499"/>
          <a:stretch/>
        </p:blipFill>
        <p:spPr>
          <a:xfrm>
            <a:off x="232774" y="527264"/>
            <a:ext cx="11432087" cy="30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891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523C6B-55FC-4435-BD5D-C3E848C5D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1489A-1AE0-46AB-9C43-A8D252B367C0}" type="datetime1">
              <a:rPr lang="en-AE" smtClean="0"/>
              <a:t>19/11/2022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A042A3-E338-4EA1-A364-5652AB8B5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34A2CA-E5DD-468E-9A47-6806AA6A2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49" y="22224"/>
            <a:ext cx="11976885" cy="3926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2A8D8C-65BA-4A51-8CF8-7B2B5A08A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890" y="795605"/>
            <a:ext cx="10134600" cy="1485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57F846-111C-4FC1-A092-93A09461B9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8277" y="3851595"/>
            <a:ext cx="8743950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374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8FE26D-9415-4514-A2F3-D837B7B35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FC13C-CBA6-4F22-A871-A88663D02357}" type="datetime1">
              <a:rPr lang="en-AE" smtClean="0"/>
              <a:t>19/11/2022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8AD544-E1B2-4F06-8598-B6AD46DDF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ABE154-7B83-47C2-A2B7-594EFF5456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49" y="22224"/>
            <a:ext cx="11976885" cy="392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1206C6-0C61-4E40-8BE4-E9761C7C3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62" y="920660"/>
            <a:ext cx="10048875" cy="14001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26CD08-1DEC-4F3E-84FD-485D86BE43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4738" y="3594191"/>
            <a:ext cx="8429625" cy="9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431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C4DC7D-2B1D-400A-B746-C672A1557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63D1-B8C9-4FB1-956D-2B0627514235}" type="datetime1">
              <a:rPr lang="en-AE" smtClean="0"/>
              <a:t>19/11/2022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D30DB5-14AE-424F-B7E8-1F610F65A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5C149B-7D85-4687-908F-AE80CF116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07" y="136525"/>
            <a:ext cx="11451458" cy="3927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2584B5-7EA5-4216-9A97-EC90A8A37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8060" y="774950"/>
            <a:ext cx="7858125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653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D7AD62-6D5F-42A8-BFAF-7CEAC1C48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CFDFB-83F9-4C15-B9D3-A0C68FD80B57}" type="datetime1">
              <a:rPr lang="en-AE" smtClean="0"/>
              <a:t>19/11/2022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BF477A-226F-4C96-A930-C89295315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7F5CF8-D197-41EF-808E-5D1EA949D5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18287"/>
          <a:stretch/>
        </p:blipFill>
        <p:spPr>
          <a:xfrm>
            <a:off x="233362" y="136525"/>
            <a:ext cx="11273694" cy="3669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FD46AF-6267-4787-8A97-B282FE894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9483" y="911083"/>
            <a:ext cx="864870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686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5EA822-20D0-431D-ACED-109F90444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2E680-92E8-4EAE-8575-CBF2EE7FEAB4}" type="datetime1">
              <a:rPr lang="en-AE" smtClean="0"/>
              <a:t>19/11/2022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8E1B11-05F1-48FA-B1DD-DCDA609C9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18A7B7-87A1-4CCF-AA18-6D1D9201EE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054"/>
          <a:stretch/>
        </p:blipFill>
        <p:spPr>
          <a:xfrm>
            <a:off x="142874" y="136525"/>
            <a:ext cx="11631309" cy="365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178B69-A601-4C97-A03D-778DD22CB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32" y="1001302"/>
            <a:ext cx="10067925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015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92CC78-396E-4E8B-84FB-BDF7D5A9A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9AAC4-B005-44E8-BD4A-D4780E00540E}" type="datetime1">
              <a:rPr lang="en-AE" smtClean="0"/>
              <a:t>19/11/2022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FD23CC-E678-4ADE-B3EA-A8EB84F0D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13F133-3650-4B5B-BCB1-FB739EDBD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351"/>
            <a:ext cx="12010490" cy="3562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DB9DAC-54F9-4346-A067-4F660B77A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570" y="1362075"/>
            <a:ext cx="8448675" cy="20669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0FDBA0-10F5-4B64-BFD4-FE896E8C55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5694" y="641422"/>
            <a:ext cx="6457950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896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415924-289B-4F1B-B549-847D4F9DB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C4B47-AA6E-425E-8382-CF9D8FB999DC}" type="datetime1">
              <a:rPr lang="en-AE" smtClean="0"/>
              <a:t>19/11/2022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388017-34C2-41E6-97A2-741857559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6F731C-D563-48E2-A719-7046D7896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158" y="829639"/>
            <a:ext cx="10467975" cy="1828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096DB0-5101-4B69-8583-A3871EEE5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37" y="136525"/>
            <a:ext cx="11667644" cy="37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97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C37EFE-08C8-419A-8DB4-CB5D3559D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B8AC6-2AEA-4A53-A796-74A3EBE2241F}" type="datetime1">
              <a:rPr lang="en-AE" smtClean="0"/>
              <a:t>19/11/2022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C46597-38AC-4FAF-ACB1-ABFC09E6A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7C24EA-7DD8-48AD-8706-B00E6B599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2268" y="678362"/>
            <a:ext cx="7029450" cy="30765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2E62A9-5BDF-4DF5-9F7F-8F3F4B6B3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69351"/>
            <a:ext cx="11963400" cy="35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26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D06776-BF37-4E63-ACE2-C8B56D4A7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DCE7A-E13C-47CA-8E10-55C48A1C13C8}" type="datetime1">
              <a:rPr lang="en-AE" smtClean="0"/>
              <a:t>19/11/2022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EC303E-5CF7-4A62-B0F9-F6C0D660F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2B8DEE-F33D-4D38-8864-531EF9001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85" y="136525"/>
            <a:ext cx="11910050" cy="4512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2FC257-2D8B-4E7D-AB83-661FF183EA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-691"/>
          <a:stretch/>
        </p:blipFill>
        <p:spPr>
          <a:xfrm>
            <a:off x="1413338" y="900317"/>
            <a:ext cx="10319749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295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2F04E8-EEF4-4E1D-A5A3-9DA2C4D56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F1762-A5EE-4F6F-B370-3B9691A396C8}" type="datetime1">
              <a:rPr lang="en-AE" smtClean="0"/>
              <a:t>19/11/2022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E464FD-5E09-4F82-A050-47C049B33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7F5557-7E30-4762-A80B-233CDD37D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62"/>
            <a:ext cx="12061861" cy="4170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EF0D46-62E9-4AFA-A242-622A2682E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775" y="1019175"/>
            <a:ext cx="10458450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6051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3F6C66-D5E0-45CC-91CD-5227C4DD0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F2E15-7919-4564-81E9-7E0FD6D60507}" type="datetime1">
              <a:rPr lang="en-AE" smtClean="0"/>
              <a:t>19/11/2022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00C6EF-DC33-45F8-A6F0-342F7DEC6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هيكل امتحان نهاية الفصل الدراسي الأول - علياء الكتبي</a:t>
            </a:r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4C5026-E780-40CD-B7BA-3AEF10F3F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96" y="136525"/>
            <a:ext cx="11795268" cy="3877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D0EEA2-86DE-414A-A7B7-F686E04A8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889" y="1240871"/>
            <a:ext cx="10487025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85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263</Words>
  <Application>Microsoft Office PowerPoint</Application>
  <PresentationFormat>Widescreen</PresentationFormat>
  <Paragraphs>53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هيكل امتحان نهاية الفصل الدراسي الأول 2022-2023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هيكل امتحان نهاية الفصل الدراسي الأول 2022-2023</dc:title>
  <dc:creator>Alia Ali Salem Bu Quhaid Alketbi</dc:creator>
  <cp:lastModifiedBy>Alia Ali Salem Bu Quhaid Alketbi</cp:lastModifiedBy>
  <cp:revision>16</cp:revision>
  <dcterms:created xsi:type="dcterms:W3CDTF">2022-11-19T15:54:00Z</dcterms:created>
  <dcterms:modified xsi:type="dcterms:W3CDTF">2022-11-19T17:58:20Z</dcterms:modified>
</cp:coreProperties>
</file>